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03" r:id="rId9"/>
    <p:sldId id="304" r:id="rId10"/>
    <p:sldId id="300" r:id="rId11"/>
    <p:sldId id="301" r:id="rId12"/>
    <p:sldId id="302" r:id="rId13"/>
    <p:sldId id="266" r:id="rId14"/>
    <p:sldId id="267" r:id="rId15"/>
    <p:sldId id="269" r:id="rId16"/>
    <p:sldId id="270" r:id="rId17"/>
    <p:sldId id="271" r:id="rId18"/>
    <p:sldId id="296" r:id="rId19"/>
    <p:sldId id="280" r:id="rId20"/>
    <p:sldId id="272" r:id="rId21"/>
    <p:sldId id="273" r:id="rId22"/>
    <p:sldId id="275" r:id="rId23"/>
    <p:sldId id="276" r:id="rId24"/>
    <p:sldId id="299" r:id="rId25"/>
    <p:sldId id="277" r:id="rId26"/>
    <p:sldId id="297" r:id="rId27"/>
    <p:sldId id="306" r:id="rId28"/>
    <p:sldId id="282" r:id="rId29"/>
    <p:sldId id="283" r:id="rId30"/>
    <p:sldId id="284" r:id="rId31"/>
    <p:sldId id="307" r:id="rId32"/>
    <p:sldId id="308" r:id="rId33"/>
    <p:sldId id="309" r:id="rId34"/>
    <p:sldId id="287" r:id="rId35"/>
    <p:sldId id="289" r:id="rId36"/>
    <p:sldId id="290" r:id="rId37"/>
    <p:sldId id="292" r:id="rId38"/>
    <p:sldId id="293" r:id="rId39"/>
    <p:sldId id="310" r:id="rId40"/>
    <p:sldId id="294" r:id="rId41"/>
    <p:sldId id="295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8BCF1-402A-45A0-8BC1-8DF1A612470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26524F8-11C4-4D8F-83BD-64E435748E63}">
      <dgm:prSet phldrT="[Texto]"/>
      <dgm:spPr/>
      <dgm:t>
        <a:bodyPr/>
        <a:lstStyle/>
        <a:p>
          <a:r>
            <a:rPr lang="es-EC" dirty="0" smtClean="0"/>
            <a:t>Realizar un estudio real del mercado de los servicios de centros infantiles </a:t>
          </a:r>
          <a:endParaRPr lang="es-EC" dirty="0"/>
        </a:p>
      </dgm:t>
    </dgm:pt>
    <dgm:pt modelId="{EB0E9279-9169-4AFB-ABF2-5450DE6ADD2F}" type="parTrans" cxnId="{9F66F5F1-CAF2-4AA0-B3C8-3FA0E0B54CD8}">
      <dgm:prSet/>
      <dgm:spPr/>
      <dgm:t>
        <a:bodyPr/>
        <a:lstStyle/>
        <a:p>
          <a:endParaRPr lang="es-EC"/>
        </a:p>
      </dgm:t>
    </dgm:pt>
    <dgm:pt modelId="{DFB1D1A6-F399-4FAF-8DCF-2D695E70E197}" type="sibTrans" cxnId="{9F66F5F1-CAF2-4AA0-B3C8-3FA0E0B54CD8}">
      <dgm:prSet/>
      <dgm:spPr/>
      <dgm:t>
        <a:bodyPr/>
        <a:lstStyle/>
        <a:p>
          <a:endParaRPr lang="es-EC"/>
        </a:p>
      </dgm:t>
    </dgm:pt>
    <dgm:pt modelId="{8A61BE9B-0393-49AF-A96A-9F6B94D77351}">
      <dgm:prSet phldrT="[Texto]"/>
      <dgm:spPr/>
      <dgm:t>
        <a:bodyPr/>
        <a:lstStyle/>
        <a:p>
          <a:r>
            <a:rPr lang="es-EC" dirty="0" smtClean="0"/>
            <a:t>Elaborar un análisis de la oferta y la demanda</a:t>
          </a:r>
          <a:endParaRPr lang="es-EC" dirty="0"/>
        </a:p>
      </dgm:t>
    </dgm:pt>
    <dgm:pt modelId="{9A083C20-D5AC-4E6B-9F37-62106E32D9A1}" type="parTrans" cxnId="{688FC40C-57E7-441F-9B40-D4267B098DC9}">
      <dgm:prSet/>
      <dgm:spPr/>
      <dgm:t>
        <a:bodyPr/>
        <a:lstStyle/>
        <a:p>
          <a:endParaRPr lang="es-EC"/>
        </a:p>
      </dgm:t>
    </dgm:pt>
    <dgm:pt modelId="{31996034-46D5-46B6-8A03-69AA88454089}" type="sibTrans" cxnId="{688FC40C-57E7-441F-9B40-D4267B098DC9}">
      <dgm:prSet/>
      <dgm:spPr/>
      <dgm:t>
        <a:bodyPr/>
        <a:lstStyle/>
        <a:p>
          <a:endParaRPr lang="es-EC"/>
        </a:p>
      </dgm:t>
    </dgm:pt>
    <dgm:pt modelId="{C55A30A4-7067-441C-A16B-1D029512273D}">
      <dgm:prSet phldrT="[Texto]"/>
      <dgm:spPr/>
      <dgm:t>
        <a:bodyPr/>
        <a:lstStyle/>
        <a:p>
          <a:r>
            <a:rPr lang="es-EC" dirty="0" smtClean="0"/>
            <a:t>Prever una política de precios</a:t>
          </a:r>
          <a:endParaRPr lang="es-EC" dirty="0"/>
        </a:p>
      </dgm:t>
    </dgm:pt>
    <dgm:pt modelId="{0C056DE6-AC26-4EA2-9414-902890A26026}" type="parTrans" cxnId="{871612C0-9163-4D29-A0FA-0415A29BF847}">
      <dgm:prSet/>
      <dgm:spPr/>
      <dgm:t>
        <a:bodyPr/>
        <a:lstStyle/>
        <a:p>
          <a:endParaRPr lang="es-EC"/>
        </a:p>
      </dgm:t>
    </dgm:pt>
    <dgm:pt modelId="{F85324F3-A9C9-4925-9955-C7C8F901D805}" type="sibTrans" cxnId="{871612C0-9163-4D29-A0FA-0415A29BF847}">
      <dgm:prSet/>
      <dgm:spPr/>
      <dgm:t>
        <a:bodyPr/>
        <a:lstStyle/>
        <a:p>
          <a:endParaRPr lang="es-EC"/>
        </a:p>
      </dgm:t>
    </dgm:pt>
    <dgm:pt modelId="{EA7D07BD-1068-499E-B09B-F3D78DDCEFE5}">
      <dgm:prSet phldrT="[Texto]"/>
      <dgm:spPr/>
      <dgm:t>
        <a:bodyPr/>
        <a:lstStyle/>
        <a:p>
          <a:r>
            <a:rPr lang="es-EC" dirty="0" smtClean="0"/>
            <a:t>Determinar la mejor estrategia de comercialización</a:t>
          </a:r>
          <a:endParaRPr lang="es-EC" dirty="0"/>
        </a:p>
      </dgm:t>
    </dgm:pt>
    <dgm:pt modelId="{81B61404-57CE-4055-8643-752E121C0ADE}" type="parTrans" cxnId="{CDA22CB4-8514-49EA-B80D-FB380154F022}">
      <dgm:prSet/>
      <dgm:spPr/>
      <dgm:t>
        <a:bodyPr/>
        <a:lstStyle/>
        <a:p>
          <a:endParaRPr lang="es-EC"/>
        </a:p>
      </dgm:t>
    </dgm:pt>
    <dgm:pt modelId="{105B75F4-4C23-4A2E-BA20-CF0D612840BE}" type="sibTrans" cxnId="{CDA22CB4-8514-49EA-B80D-FB380154F022}">
      <dgm:prSet/>
      <dgm:spPr/>
      <dgm:t>
        <a:bodyPr/>
        <a:lstStyle/>
        <a:p>
          <a:endParaRPr lang="es-EC"/>
        </a:p>
      </dgm:t>
    </dgm:pt>
    <dgm:pt modelId="{5A8D8B72-5C92-4315-827B-94A901024F65}" type="pres">
      <dgm:prSet presAssocID="{3728BCF1-402A-45A0-8BC1-8DF1A61247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D5754E-84C5-4F9C-B78E-EDFE54FB91B2}" type="pres">
      <dgm:prSet presAssocID="{626524F8-11C4-4D8F-83BD-64E435748E63}" presName="composite" presStyleCnt="0"/>
      <dgm:spPr/>
    </dgm:pt>
    <dgm:pt modelId="{7344DBAE-A43C-4EC1-B5C1-84569A8E660B}" type="pres">
      <dgm:prSet presAssocID="{626524F8-11C4-4D8F-83BD-64E435748E63}" presName="imgShp" presStyleLbl="fgImgPlace1" presStyleIdx="0" presStyleCnt="4" custScaleX="200123" custScaleY="153003" custLinFactNeighborX="-206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1AABD1-D7F5-4908-9BF4-3C581895558A}" type="pres">
      <dgm:prSet presAssocID="{626524F8-11C4-4D8F-83BD-64E435748E63}" presName="txShp" presStyleLbl="node1" presStyleIdx="0" presStyleCnt="4" custScaleX="104621" custScaleY="1508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41EAC1-D0AA-4411-9D46-9A9CCB52FFA0}" type="pres">
      <dgm:prSet presAssocID="{DFB1D1A6-F399-4FAF-8DCF-2D695E70E197}" presName="spacing" presStyleCnt="0"/>
      <dgm:spPr/>
    </dgm:pt>
    <dgm:pt modelId="{9DDD2265-303B-46E0-AA76-8B834F8141A4}" type="pres">
      <dgm:prSet presAssocID="{8A61BE9B-0393-49AF-A96A-9F6B94D77351}" presName="composite" presStyleCnt="0"/>
      <dgm:spPr/>
    </dgm:pt>
    <dgm:pt modelId="{B26F6917-3279-4B36-8694-B8BBB3783E10}" type="pres">
      <dgm:prSet presAssocID="{8A61BE9B-0393-49AF-A96A-9F6B94D77351}" presName="imgShp" presStyleLbl="fgImgPlace1" presStyleIdx="1" presStyleCnt="4" custScaleX="201434" custScaleY="1369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FE595D-5B8C-4159-9D3A-0C6D817E7D34}" type="pres">
      <dgm:prSet presAssocID="{8A61BE9B-0393-49AF-A96A-9F6B94D77351}" presName="txShp" presStyleLbl="node1" presStyleIdx="1" presStyleCnt="4" custScaleY="1851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702868-F79F-4561-A107-017161B9CEE7}" type="pres">
      <dgm:prSet presAssocID="{31996034-46D5-46B6-8A03-69AA88454089}" presName="spacing" presStyleCnt="0"/>
      <dgm:spPr/>
    </dgm:pt>
    <dgm:pt modelId="{57D6DC7A-DE95-4AB3-AE13-4B0482669033}" type="pres">
      <dgm:prSet presAssocID="{C55A30A4-7067-441C-A16B-1D029512273D}" presName="composite" presStyleCnt="0"/>
      <dgm:spPr/>
    </dgm:pt>
    <dgm:pt modelId="{883ECD8C-E948-48A3-9141-75BA1E0EE781}" type="pres">
      <dgm:prSet presAssocID="{C55A30A4-7067-441C-A16B-1D029512273D}" presName="imgShp" presStyleLbl="fgImgPlace1" presStyleIdx="2" presStyleCnt="4" custScaleX="184335" custScaleY="138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4A0353-9D69-40D1-BF54-D2FBEFFC8939}" type="pres">
      <dgm:prSet presAssocID="{C55A30A4-7067-441C-A16B-1D029512273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C51A9F-4720-42ED-84DF-19648DE5169D}" type="pres">
      <dgm:prSet presAssocID="{F85324F3-A9C9-4925-9955-C7C8F901D805}" presName="spacing" presStyleCnt="0"/>
      <dgm:spPr/>
    </dgm:pt>
    <dgm:pt modelId="{75189DED-A4B2-4AAD-B1A0-5BD2417DB1EB}" type="pres">
      <dgm:prSet presAssocID="{EA7D07BD-1068-499E-B09B-F3D78DDCEFE5}" presName="composite" presStyleCnt="0"/>
      <dgm:spPr/>
    </dgm:pt>
    <dgm:pt modelId="{54AA74D9-70E1-4072-AA99-3B21ABC46E35}" type="pres">
      <dgm:prSet presAssocID="{EA7D07BD-1068-499E-B09B-F3D78DDCEFE5}" presName="imgShp" presStyleLbl="fgImgPlace1" presStyleIdx="3" presStyleCnt="4" custScaleX="221677" custScaleY="1614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D20D74-DBF3-46B2-90B9-E0C9C8117F33}" type="pres">
      <dgm:prSet presAssocID="{EA7D07BD-1068-499E-B09B-F3D78DDCEF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C6656A-7046-4362-9180-7ECE4F20C4EF}" type="presOf" srcId="{C55A30A4-7067-441C-A16B-1D029512273D}" destId="{074A0353-9D69-40D1-BF54-D2FBEFFC8939}" srcOrd="0" destOrd="0" presId="urn:microsoft.com/office/officeart/2005/8/layout/vList3"/>
    <dgm:cxn modelId="{9F66F5F1-CAF2-4AA0-B3C8-3FA0E0B54CD8}" srcId="{3728BCF1-402A-45A0-8BC1-8DF1A6124702}" destId="{626524F8-11C4-4D8F-83BD-64E435748E63}" srcOrd="0" destOrd="0" parTransId="{EB0E9279-9169-4AFB-ABF2-5450DE6ADD2F}" sibTransId="{DFB1D1A6-F399-4FAF-8DCF-2D695E70E197}"/>
    <dgm:cxn modelId="{688FC40C-57E7-441F-9B40-D4267B098DC9}" srcId="{3728BCF1-402A-45A0-8BC1-8DF1A6124702}" destId="{8A61BE9B-0393-49AF-A96A-9F6B94D77351}" srcOrd="1" destOrd="0" parTransId="{9A083C20-D5AC-4E6B-9F37-62106E32D9A1}" sibTransId="{31996034-46D5-46B6-8A03-69AA88454089}"/>
    <dgm:cxn modelId="{D3269744-A716-4F89-BD7F-48844CE598FD}" type="presOf" srcId="{EA7D07BD-1068-499E-B09B-F3D78DDCEFE5}" destId="{80D20D74-DBF3-46B2-90B9-E0C9C8117F33}" srcOrd="0" destOrd="0" presId="urn:microsoft.com/office/officeart/2005/8/layout/vList3"/>
    <dgm:cxn modelId="{4C925C2D-DDD1-45F0-A6F7-79A30507D5E8}" type="presOf" srcId="{626524F8-11C4-4D8F-83BD-64E435748E63}" destId="{8B1AABD1-D7F5-4908-9BF4-3C581895558A}" srcOrd="0" destOrd="0" presId="urn:microsoft.com/office/officeart/2005/8/layout/vList3"/>
    <dgm:cxn modelId="{CDA22CB4-8514-49EA-B80D-FB380154F022}" srcId="{3728BCF1-402A-45A0-8BC1-8DF1A6124702}" destId="{EA7D07BD-1068-499E-B09B-F3D78DDCEFE5}" srcOrd="3" destOrd="0" parTransId="{81B61404-57CE-4055-8643-752E121C0ADE}" sibTransId="{105B75F4-4C23-4A2E-BA20-CF0D612840BE}"/>
    <dgm:cxn modelId="{871612C0-9163-4D29-A0FA-0415A29BF847}" srcId="{3728BCF1-402A-45A0-8BC1-8DF1A6124702}" destId="{C55A30A4-7067-441C-A16B-1D029512273D}" srcOrd="2" destOrd="0" parTransId="{0C056DE6-AC26-4EA2-9414-902890A26026}" sibTransId="{F85324F3-A9C9-4925-9955-C7C8F901D805}"/>
    <dgm:cxn modelId="{56712865-6E7F-4992-9D58-4C0EC9690EAD}" type="presOf" srcId="{8A61BE9B-0393-49AF-A96A-9F6B94D77351}" destId="{F8FE595D-5B8C-4159-9D3A-0C6D817E7D34}" srcOrd="0" destOrd="0" presId="urn:microsoft.com/office/officeart/2005/8/layout/vList3"/>
    <dgm:cxn modelId="{3636FDEF-4C25-482C-A805-8FEC23B586E8}" type="presOf" srcId="{3728BCF1-402A-45A0-8BC1-8DF1A6124702}" destId="{5A8D8B72-5C92-4315-827B-94A901024F65}" srcOrd="0" destOrd="0" presId="urn:microsoft.com/office/officeart/2005/8/layout/vList3"/>
    <dgm:cxn modelId="{E0D08C5F-07AA-458E-B2B4-74C690B0C0A7}" type="presParOf" srcId="{5A8D8B72-5C92-4315-827B-94A901024F65}" destId="{D5D5754E-84C5-4F9C-B78E-EDFE54FB91B2}" srcOrd="0" destOrd="0" presId="urn:microsoft.com/office/officeart/2005/8/layout/vList3"/>
    <dgm:cxn modelId="{576D5E99-7AC5-47D0-BE94-0DCF397F792F}" type="presParOf" srcId="{D5D5754E-84C5-4F9C-B78E-EDFE54FB91B2}" destId="{7344DBAE-A43C-4EC1-B5C1-84569A8E660B}" srcOrd="0" destOrd="0" presId="urn:microsoft.com/office/officeart/2005/8/layout/vList3"/>
    <dgm:cxn modelId="{C314727C-0EA6-469C-9E71-E388AAB92155}" type="presParOf" srcId="{D5D5754E-84C5-4F9C-B78E-EDFE54FB91B2}" destId="{8B1AABD1-D7F5-4908-9BF4-3C581895558A}" srcOrd="1" destOrd="0" presId="urn:microsoft.com/office/officeart/2005/8/layout/vList3"/>
    <dgm:cxn modelId="{AD438D9D-F593-407D-B34A-A39F8390FDE1}" type="presParOf" srcId="{5A8D8B72-5C92-4315-827B-94A901024F65}" destId="{D241EAC1-D0AA-4411-9D46-9A9CCB52FFA0}" srcOrd="1" destOrd="0" presId="urn:microsoft.com/office/officeart/2005/8/layout/vList3"/>
    <dgm:cxn modelId="{0C1686A3-56E0-40E0-815E-D6C03885B614}" type="presParOf" srcId="{5A8D8B72-5C92-4315-827B-94A901024F65}" destId="{9DDD2265-303B-46E0-AA76-8B834F8141A4}" srcOrd="2" destOrd="0" presId="urn:microsoft.com/office/officeart/2005/8/layout/vList3"/>
    <dgm:cxn modelId="{C34E4169-8956-4664-B4CF-BC9E7129BC83}" type="presParOf" srcId="{9DDD2265-303B-46E0-AA76-8B834F8141A4}" destId="{B26F6917-3279-4B36-8694-B8BBB3783E10}" srcOrd="0" destOrd="0" presId="urn:microsoft.com/office/officeart/2005/8/layout/vList3"/>
    <dgm:cxn modelId="{88958F30-5E2D-45F5-B3E9-05A8D30F4B22}" type="presParOf" srcId="{9DDD2265-303B-46E0-AA76-8B834F8141A4}" destId="{F8FE595D-5B8C-4159-9D3A-0C6D817E7D34}" srcOrd="1" destOrd="0" presId="urn:microsoft.com/office/officeart/2005/8/layout/vList3"/>
    <dgm:cxn modelId="{491D4956-252F-4F03-9503-E4D48467CC9F}" type="presParOf" srcId="{5A8D8B72-5C92-4315-827B-94A901024F65}" destId="{7B702868-F79F-4561-A107-017161B9CEE7}" srcOrd="3" destOrd="0" presId="urn:microsoft.com/office/officeart/2005/8/layout/vList3"/>
    <dgm:cxn modelId="{CB94F64E-EE2F-461D-807F-48C444A0F2E9}" type="presParOf" srcId="{5A8D8B72-5C92-4315-827B-94A901024F65}" destId="{57D6DC7A-DE95-4AB3-AE13-4B0482669033}" srcOrd="4" destOrd="0" presId="urn:microsoft.com/office/officeart/2005/8/layout/vList3"/>
    <dgm:cxn modelId="{0C383DC9-E734-42F7-BF77-420CCBACED31}" type="presParOf" srcId="{57D6DC7A-DE95-4AB3-AE13-4B0482669033}" destId="{883ECD8C-E948-48A3-9141-75BA1E0EE781}" srcOrd="0" destOrd="0" presId="urn:microsoft.com/office/officeart/2005/8/layout/vList3"/>
    <dgm:cxn modelId="{34502A98-6F3C-44CC-83D7-59C207102417}" type="presParOf" srcId="{57D6DC7A-DE95-4AB3-AE13-4B0482669033}" destId="{074A0353-9D69-40D1-BF54-D2FBEFFC8939}" srcOrd="1" destOrd="0" presId="urn:microsoft.com/office/officeart/2005/8/layout/vList3"/>
    <dgm:cxn modelId="{4C2AD1F6-A4B3-4DBA-8CC6-E620A075BCB2}" type="presParOf" srcId="{5A8D8B72-5C92-4315-827B-94A901024F65}" destId="{6AC51A9F-4720-42ED-84DF-19648DE5169D}" srcOrd="5" destOrd="0" presId="urn:microsoft.com/office/officeart/2005/8/layout/vList3"/>
    <dgm:cxn modelId="{E5A7365C-8850-4D2F-9382-5EBF48F3AB47}" type="presParOf" srcId="{5A8D8B72-5C92-4315-827B-94A901024F65}" destId="{75189DED-A4B2-4AAD-B1A0-5BD2417DB1EB}" srcOrd="6" destOrd="0" presId="urn:microsoft.com/office/officeart/2005/8/layout/vList3"/>
    <dgm:cxn modelId="{70B21C70-93B8-4E73-AC64-65D520D2D3B9}" type="presParOf" srcId="{75189DED-A4B2-4AAD-B1A0-5BD2417DB1EB}" destId="{54AA74D9-70E1-4072-AA99-3B21ABC46E35}" srcOrd="0" destOrd="0" presId="urn:microsoft.com/office/officeart/2005/8/layout/vList3"/>
    <dgm:cxn modelId="{6BA48283-78B0-4DE2-B412-30D0003143FE}" type="presParOf" srcId="{75189DED-A4B2-4AAD-B1A0-5BD2417DB1EB}" destId="{80D20D74-DBF3-46B2-90B9-E0C9C8117F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D41B60-3304-4F83-AC51-132BEC5FF37B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02130CE-E933-4799-9682-1C68BEBF36CA}">
      <dgm:prSet phldrT="[Texto]" custT="1"/>
      <dgm:spPr/>
      <dgm:t>
        <a:bodyPr/>
        <a:lstStyle/>
        <a:p>
          <a:r>
            <a:rPr lang="es-EC" sz="1600" b="0" dirty="0" smtClean="0">
              <a:latin typeface="Berlin Sans FB" pitchFamily="34" charset="0"/>
            </a:rPr>
            <a:t>La empresa “A pasos Gigantes” brinda servicios educativos- asistenciales a los hogares de la parroquia de Conocoto que tienen niñas y niños desde tres meses de nacidos hasta cinco años de edad.</a:t>
          </a:r>
          <a:endParaRPr lang="es-EC" sz="1600" b="0" dirty="0">
            <a:latin typeface="Berlin Sans FB" pitchFamily="34" charset="0"/>
          </a:endParaRPr>
        </a:p>
      </dgm:t>
    </dgm:pt>
    <dgm:pt modelId="{18F4D44D-BFC3-4BB6-ADFC-1AA6E55DE914}" type="parTrans" cxnId="{040A4365-76DD-4F99-B936-056F6CB9EF65}">
      <dgm:prSet/>
      <dgm:spPr/>
      <dgm:t>
        <a:bodyPr/>
        <a:lstStyle/>
        <a:p>
          <a:endParaRPr lang="es-EC" sz="1600"/>
        </a:p>
      </dgm:t>
    </dgm:pt>
    <dgm:pt modelId="{644E7FBF-76BD-4247-B793-47EB6D297EA0}" type="sibTrans" cxnId="{040A4365-76DD-4F99-B936-056F6CB9EF65}">
      <dgm:prSet/>
      <dgm:spPr/>
      <dgm:t>
        <a:bodyPr/>
        <a:lstStyle/>
        <a:p>
          <a:endParaRPr lang="es-EC" sz="1600"/>
        </a:p>
      </dgm:t>
    </dgm:pt>
    <dgm:pt modelId="{1E68D42B-088E-4ADA-B627-510227A7A4D7}">
      <dgm:prSet phldrT="[Texto]" custT="1"/>
      <dgm:spPr/>
      <dgm:t>
        <a:bodyPr/>
        <a:lstStyle/>
        <a:p>
          <a:r>
            <a:rPr lang="es-ES" sz="1600" dirty="0" smtClean="0">
              <a:latin typeface="Berlin Sans FB" pitchFamily="34" charset="0"/>
            </a:rPr>
            <a:t>La investigación de mercados demostró que el </a:t>
          </a:r>
          <a:r>
            <a:rPr lang="es-EC" sz="1600" dirty="0" smtClean="0">
              <a:latin typeface="Berlin Sans FB" pitchFamily="34" charset="0"/>
            </a:rPr>
            <a:t> 79% </a:t>
          </a:r>
          <a:r>
            <a:rPr lang="es-ES" sz="1600" dirty="0" smtClean="0">
              <a:latin typeface="Berlin Sans FB" pitchFamily="34" charset="0"/>
            </a:rPr>
            <a:t>de los encuestados estarían dispuestos a dejar a su hijo en un centro de desarrollo infantil. Considerando que el segmento al que está dirigido el proyecto está representado por 13.425 </a:t>
          </a:r>
          <a:r>
            <a:rPr lang="es-EC" sz="1600" dirty="0" smtClean="0">
              <a:latin typeface="Berlin Sans FB" pitchFamily="34" charset="0"/>
            </a:rPr>
            <a:t>habitantes de entre 20 y 49 años de nivel socioeconómico medio, medio-alto y alto </a:t>
          </a:r>
          <a:r>
            <a:rPr lang="es-ES" sz="1600" dirty="0" smtClean="0">
              <a:latin typeface="Berlin Sans FB" pitchFamily="34" charset="0"/>
            </a:rPr>
            <a:t>de la  parroquia de Conocoto.</a:t>
          </a:r>
          <a:endParaRPr lang="es-EC" sz="1600" dirty="0">
            <a:latin typeface="Berlin Sans FB" pitchFamily="34" charset="0"/>
          </a:endParaRPr>
        </a:p>
      </dgm:t>
    </dgm:pt>
    <dgm:pt modelId="{A4587E14-D438-4B15-B3D0-4B7F48B302D9}" type="parTrans" cxnId="{0D20BBA4-5415-48A5-9FF0-62F32C40C61E}">
      <dgm:prSet/>
      <dgm:spPr/>
      <dgm:t>
        <a:bodyPr/>
        <a:lstStyle/>
        <a:p>
          <a:endParaRPr lang="es-EC" sz="1600"/>
        </a:p>
      </dgm:t>
    </dgm:pt>
    <dgm:pt modelId="{336DA196-4411-49A9-A549-80D49797B18F}" type="sibTrans" cxnId="{0D20BBA4-5415-48A5-9FF0-62F32C40C61E}">
      <dgm:prSet/>
      <dgm:spPr/>
      <dgm:t>
        <a:bodyPr/>
        <a:lstStyle/>
        <a:p>
          <a:endParaRPr lang="es-EC" sz="1600"/>
        </a:p>
      </dgm:t>
    </dgm:pt>
    <dgm:pt modelId="{9D9D5353-6FC1-45CF-B9C2-0613F3856D96}">
      <dgm:prSet phldrT="[Texto]" custT="1"/>
      <dgm:spPr/>
      <dgm:t>
        <a:bodyPr/>
        <a:lstStyle/>
        <a:p>
          <a:r>
            <a:rPr lang="es-ES" sz="1600" dirty="0" smtClean="0">
              <a:latin typeface="Berlin Sans FB" pitchFamily="34" charset="0"/>
            </a:rPr>
            <a:t>Se determinó que la demanda actual del servicio de cuidado infantil es de  </a:t>
          </a:r>
          <a:r>
            <a:rPr lang="es-EC" sz="1600" dirty="0" smtClean="0">
              <a:latin typeface="Berlin Sans FB" pitchFamily="34" charset="0"/>
            </a:rPr>
            <a:t>2.680 niños</a:t>
          </a:r>
          <a:r>
            <a:rPr lang="es-ES" sz="1600" dirty="0" smtClean="0">
              <a:latin typeface="Berlin Sans FB" pitchFamily="34" charset="0"/>
            </a:rPr>
            <a:t>, los cuales 182 niños están siendo atendidos por la oferta por lo que se concluye entonces que la demanda insatisfecha del servicio es de </a:t>
          </a:r>
          <a:r>
            <a:rPr lang="es-EC" sz="1600" dirty="0" smtClean="0">
              <a:latin typeface="Berlin Sans FB" pitchFamily="34" charset="0"/>
            </a:rPr>
            <a:t>2.498 niños</a:t>
          </a:r>
          <a:r>
            <a:rPr lang="es-ES" sz="1600" dirty="0" smtClean="0">
              <a:latin typeface="Berlin Sans FB" pitchFamily="34" charset="0"/>
            </a:rPr>
            <a:t>. </a:t>
          </a:r>
          <a:endParaRPr lang="es-EC" sz="1600" dirty="0">
            <a:latin typeface="Berlin Sans FB" pitchFamily="34" charset="0"/>
          </a:endParaRPr>
        </a:p>
      </dgm:t>
    </dgm:pt>
    <dgm:pt modelId="{BF957C8E-4A68-4B09-93A8-69DF4A368649}" type="parTrans" cxnId="{E6318833-1163-46FF-9818-78B350D94F42}">
      <dgm:prSet/>
      <dgm:spPr/>
      <dgm:t>
        <a:bodyPr/>
        <a:lstStyle/>
        <a:p>
          <a:endParaRPr lang="es-EC"/>
        </a:p>
      </dgm:t>
    </dgm:pt>
    <dgm:pt modelId="{1FB9C2B7-2656-431B-9227-AF816EBFD42F}" type="sibTrans" cxnId="{E6318833-1163-46FF-9818-78B350D94F42}">
      <dgm:prSet/>
      <dgm:spPr/>
      <dgm:t>
        <a:bodyPr/>
        <a:lstStyle/>
        <a:p>
          <a:endParaRPr lang="es-EC"/>
        </a:p>
      </dgm:t>
    </dgm:pt>
    <dgm:pt modelId="{A52A8AA3-30E5-4E5C-955A-19D2ACA29299}">
      <dgm:prSet phldrT="[Texto]" custT="1"/>
      <dgm:spPr/>
      <dgm:t>
        <a:bodyPr/>
        <a:lstStyle/>
        <a:p>
          <a:r>
            <a:rPr lang="es-ES" sz="1600" dirty="0" smtClean="0">
              <a:latin typeface="Berlin Sans FB" pitchFamily="34" charset="0"/>
            </a:rPr>
            <a:t>Se determinó que la empresa se ubicará en </a:t>
          </a:r>
          <a:r>
            <a:rPr lang="es-EC" sz="1600" dirty="0" smtClean="0">
              <a:latin typeface="Berlin Sans FB" pitchFamily="34" charset="0"/>
            </a:rPr>
            <a:t>en el Barrio </a:t>
          </a:r>
          <a:r>
            <a:rPr lang="es-EC" sz="1600" dirty="0" err="1" smtClean="0">
              <a:latin typeface="Berlin Sans FB" pitchFamily="34" charset="0"/>
            </a:rPr>
            <a:t>Lizardo</a:t>
          </a:r>
          <a:r>
            <a:rPr lang="es-EC" sz="1600" dirty="0" smtClean="0">
              <a:latin typeface="Berlin Sans FB" pitchFamily="34" charset="0"/>
            </a:rPr>
            <a:t> García ubicado en Parroquia de Conocoto</a:t>
          </a:r>
          <a:r>
            <a:rPr lang="es-ES" sz="1600" dirty="0" smtClean="0">
              <a:latin typeface="Berlin Sans FB" pitchFamily="34" charset="0"/>
            </a:rPr>
            <a:t>, el lugar cuenta con  </a:t>
          </a:r>
          <a:r>
            <a:rPr lang="es-EC" sz="1600" dirty="0" smtClean="0">
              <a:latin typeface="Berlin Sans FB" pitchFamily="34" charset="0"/>
            </a:rPr>
            <a:t>transporte y comunicación, factores ambientales, estructura legal, disponibilidad de servicios básicos, además es residencia de una mayor parte del </a:t>
          </a:r>
          <a:r>
            <a:rPr lang="es-EC" sz="1600" dirty="0" err="1" smtClean="0">
              <a:latin typeface="Berlin Sans FB" pitchFamily="34" charset="0"/>
            </a:rPr>
            <a:t>tarjet</a:t>
          </a:r>
          <a:r>
            <a:rPr lang="es-EC" sz="1600" dirty="0" smtClean="0">
              <a:latin typeface="Berlin Sans FB" pitchFamily="34" charset="0"/>
            </a:rPr>
            <a:t> del proyecto.</a:t>
          </a:r>
          <a:endParaRPr lang="es-EC" sz="1600" dirty="0">
            <a:latin typeface="Berlin Sans FB" pitchFamily="34" charset="0"/>
          </a:endParaRPr>
        </a:p>
      </dgm:t>
    </dgm:pt>
    <dgm:pt modelId="{CE4D87E3-E1EC-49C5-853E-6FF3CC2D1BCD}" type="parTrans" cxnId="{95278059-665D-4EB7-9DB9-961FAF11B98C}">
      <dgm:prSet/>
      <dgm:spPr/>
      <dgm:t>
        <a:bodyPr/>
        <a:lstStyle/>
        <a:p>
          <a:endParaRPr lang="es-EC"/>
        </a:p>
      </dgm:t>
    </dgm:pt>
    <dgm:pt modelId="{65CEDF3B-3488-42B4-AD1B-035D92DFB595}" type="sibTrans" cxnId="{95278059-665D-4EB7-9DB9-961FAF11B98C}">
      <dgm:prSet/>
      <dgm:spPr/>
      <dgm:t>
        <a:bodyPr/>
        <a:lstStyle/>
        <a:p>
          <a:endParaRPr lang="es-EC"/>
        </a:p>
      </dgm:t>
    </dgm:pt>
    <dgm:pt modelId="{CE90C523-9246-4FDA-ACCA-77A090D871E5}" type="pres">
      <dgm:prSet presAssocID="{5CD41B60-3304-4F83-AC51-132BEC5FF3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9BFFAC-950E-4FA5-A4C1-6B4B60428C76}" type="pres">
      <dgm:prSet presAssocID="{F02130CE-E933-4799-9682-1C68BEBF36CA}" presName="parentLin" presStyleCnt="0"/>
      <dgm:spPr/>
      <dgm:t>
        <a:bodyPr/>
        <a:lstStyle/>
        <a:p>
          <a:endParaRPr lang="es-EC"/>
        </a:p>
      </dgm:t>
    </dgm:pt>
    <dgm:pt modelId="{9568BFA5-215D-405A-A797-12F6941D8DC3}" type="pres">
      <dgm:prSet presAssocID="{F02130CE-E933-4799-9682-1C68BEBF36CA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A2817B5-D792-421A-A055-5AC2453FA307}" type="pres">
      <dgm:prSet presAssocID="{F02130CE-E933-4799-9682-1C68BEBF36CA}" presName="parentText" presStyleLbl="node1" presStyleIdx="0" presStyleCnt="4" custScaleX="150037" custLinFactNeighborX="-6286" custLinFactNeighborY="23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639480-BEDA-4826-A192-830A446DA0F0}" type="pres">
      <dgm:prSet presAssocID="{F02130CE-E933-4799-9682-1C68BEBF36CA}" presName="negativeSpace" presStyleCnt="0"/>
      <dgm:spPr/>
      <dgm:t>
        <a:bodyPr/>
        <a:lstStyle/>
        <a:p>
          <a:endParaRPr lang="es-EC"/>
        </a:p>
      </dgm:t>
    </dgm:pt>
    <dgm:pt modelId="{7F1A181D-A473-41B4-B94E-9F6607FED7D7}" type="pres">
      <dgm:prSet presAssocID="{F02130CE-E933-4799-9682-1C68BEBF36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F7E002-82B9-42FB-BE27-B47C677ECCD4}" type="pres">
      <dgm:prSet presAssocID="{644E7FBF-76BD-4247-B793-47EB6D297EA0}" presName="spaceBetweenRectangles" presStyleCnt="0"/>
      <dgm:spPr/>
      <dgm:t>
        <a:bodyPr/>
        <a:lstStyle/>
        <a:p>
          <a:endParaRPr lang="es-EC"/>
        </a:p>
      </dgm:t>
    </dgm:pt>
    <dgm:pt modelId="{5B6681E3-8674-4B4C-A33F-E8A0D1068E11}" type="pres">
      <dgm:prSet presAssocID="{1E68D42B-088E-4ADA-B627-510227A7A4D7}" presName="parentLin" presStyleCnt="0"/>
      <dgm:spPr/>
      <dgm:t>
        <a:bodyPr/>
        <a:lstStyle/>
        <a:p>
          <a:endParaRPr lang="es-EC"/>
        </a:p>
      </dgm:t>
    </dgm:pt>
    <dgm:pt modelId="{0C027B2D-8930-41CC-9C9B-DC1BE90967FF}" type="pres">
      <dgm:prSet presAssocID="{1E68D42B-088E-4ADA-B627-510227A7A4D7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64F9C7C9-2B18-4D8E-9EDB-22B8C7DB2448}" type="pres">
      <dgm:prSet presAssocID="{1E68D42B-088E-4ADA-B627-510227A7A4D7}" presName="parentText" presStyleLbl="node1" presStyleIdx="1" presStyleCnt="4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736FC-CBC0-463D-A140-613E2332B0A5}" type="pres">
      <dgm:prSet presAssocID="{1E68D42B-088E-4ADA-B627-510227A7A4D7}" presName="negativeSpace" presStyleCnt="0"/>
      <dgm:spPr/>
      <dgm:t>
        <a:bodyPr/>
        <a:lstStyle/>
        <a:p>
          <a:endParaRPr lang="es-EC"/>
        </a:p>
      </dgm:t>
    </dgm:pt>
    <dgm:pt modelId="{8785DD37-43A0-42A4-BCB0-99AB015AF12A}" type="pres">
      <dgm:prSet presAssocID="{1E68D42B-088E-4ADA-B627-510227A7A4D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73C7FC-5003-4170-86E3-0E4DB2F756FA}" type="pres">
      <dgm:prSet presAssocID="{336DA196-4411-49A9-A549-80D49797B18F}" presName="spaceBetweenRectangles" presStyleCnt="0"/>
      <dgm:spPr/>
      <dgm:t>
        <a:bodyPr/>
        <a:lstStyle/>
        <a:p>
          <a:endParaRPr lang="es-EC"/>
        </a:p>
      </dgm:t>
    </dgm:pt>
    <dgm:pt modelId="{6C81BD95-4C3D-49B0-B54A-3C7F0680DFA0}" type="pres">
      <dgm:prSet presAssocID="{9D9D5353-6FC1-45CF-B9C2-0613F3856D96}" presName="parentLin" presStyleCnt="0"/>
      <dgm:spPr/>
      <dgm:t>
        <a:bodyPr/>
        <a:lstStyle/>
        <a:p>
          <a:endParaRPr lang="es-EC"/>
        </a:p>
      </dgm:t>
    </dgm:pt>
    <dgm:pt modelId="{683FD90A-179C-4BFD-9B9C-E63E19ED22F9}" type="pres">
      <dgm:prSet presAssocID="{9D9D5353-6FC1-45CF-B9C2-0613F3856D96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1F53CDFF-30E2-4E8F-B060-C262E29BBAFD}" type="pres">
      <dgm:prSet presAssocID="{9D9D5353-6FC1-45CF-B9C2-0613F3856D96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E945C1-5EC8-46A3-834C-6549D652BF0D}" type="pres">
      <dgm:prSet presAssocID="{9D9D5353-6FC1-45CF-B9C2-0613F3856D96}" presName="negativeSpace" presStyleCnt="0"/>
      <dgm:spPr/>
      <dgm:t>
        <a:bodyPr/>
        <a:lstStyle/>
        <a:p>
          <a:endParaRPr lang="es-EC"/>
        </a:p>
      </dgm:t>
    </dgm:pt>
    <dgm:pt modelId="{C32EEC61-B902-4C58-A54B-983B2DD94962}" type="pres">
      <dgm:prSet presAssocID="{9D9D5353-6FC1-45CF-B9C2-0613F3856D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3D46B-288F-46D2-B482-124986947C8D}" type="pres">
      <dgm:prSet presAssocID="{1FB9C2B7-2656-431B-9227-AF816EBFD42F}" presName="spaceBetweenRectangles" presStyleCnt="0"/>
      <dgm:spPr/>
      <dgm:t>
        <a:bodyPr/>
        <a:lstStyle/>
        <a:p>
          <a:endParaRPr lang="es-EC"/>
        </a:p>
      </dgm:t>
    </dgm:pt>
    <dgm:pt modelId="{AA3A8F2C-F126-487F-9BBE-DAA4200FE140}" type="pres">
      <dgm:prSet presAssocID="{A52A8AA3-30E5-4E5C-955A-19D2ACA29299}" presName="parentLin" presStyleCnt="0"/>
      <dgm:spPr/>
      <dgm:t>
        <a:bodyPr/>
        <a:lstStyle/>
        <a:p>
          <a:endParaRPr lang="es-EC"/>
        </a:p>
      </dgm:t>
    </dgm:pt>
    <dgm:pt modelId="{EB3FEF74-3B27-4344-84B8-8C75E73A24FD}" type="pres">
      <dgm:prSet presAssocID="{A52A8AA3-30E5-4E5C-955A-19D2ACA29299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A411FA5F-AD8E-49BA-9541-21F421D03D40}" type="pres">
      <dgm:prSet presAssocID="{A52A8AA3-30E5-4E5C-955A-19D2ACA29299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FBA92-AC7D-4226-9EFA-AAE7F7B41B2B}" type="pres">
      <dgm:prSet presAssocID="{A52A8AA3-30E5-4E5C-955A-19D2ACA29299}" presName="negativeSpace" presStyleCnt="0"/>
      <dgm:spPr/>
      <dgm:t>
        <a:bodyPr/>
        <a:lstStyle/>
        <a:p>
          <a:endParaRPr lang="es-EC"/>
        </a:p>
      </dgm:t>
    </dgm:pt>
    <dgm:pt modelId="{1FE96936-8BEE-4707-953D-91DF8B1F2B8B}" type="pres">
      <dgm:prSet presAssocID="{A52A8AA3-30E5-4E5C-955A-19D2ACA2929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A794D0-B09B-4B3C-B21F-322E72B319F1}" type="presOf" srcId="{F02130CE-E933-4799-9682-1C68BEBF36CA}" destId="{2A2817B5-D792-421A-A055-5AC2453FA307}" srcOrd="1" destOrd="0" presId="urn:microsoft.com/office/officeart/2005/8/layout/list1"/>
    <dgm:cxn modelId="{92B43A2C-CCB1-41D3-971B-0A18E3B750CE}" type="presOf" srcId="{1E68D42B-088E-4ADA-B627-510227A7A4D7}" destId="{0C027B2D-8930-41CC-9C9B-DC1BE90967FF}" srcOrd="0" destOrd="0" presId="urn:microsoft.com/office/officeart/2005/8/layout/list1"/>
    <dgm:cxn modelId="{081DFA39-A5DA-4E52-BAFE-6F62284E67CD}" type="presOf" srcId="{9D9D5353-6FC1-45CF-B9C2-0613F3856D96}" destId="{1F53CDFF-30E2-4E8F-B060-C262E29BBAFD}" srcOrd="1" destOrd="0" presId="urn:microsoft.com/office/officeart/2005/8/layout/list1"/>
    <dgm:cxn modelId="{9AE49B0C-A4B9-4726-A3F0-35FCF470B4BD}" type="presOf" srcId="{1E68D42B-088E-4ADA-B627-510227A7A4D7}" destId="{64F9C7C9-2B18-4D8E-9EDB-22B8C7DB2448}" srcOrd="1" destOrd="0" presId="urn:microsoft.com/office/officeart/2005/8/layout/list1"/>
    <dgm:cxn modelId="{32866560-373A-4707-ABA6-30D488AC06D9}" type="presOf" srcId="{A52A8AA3-30E5-4E5C-955A-19D2ACA29299}" destId="{EB3FEF74-3B27-4344-84B8-8C75E73A24FD}" srcOrd="0" destOrd="0" presId="urn:microsoft.com/office/officeart/2005/8/layout/list1"/>
    <dgm:cxn modelId="{29CEA47E-6918-4917-B5F3-62C49311B088}" type="presOf" srcId="{F02130CE-E933-4799-9682-1C68BEBF36CA}" destId="{9568BFA5-215D-405A-A797-12F6941D8DC3}" srcOrd="0" destOrd="0" presId="urn:microsoft.com/office/officeart/2005/8/layout/list1"/>
    <dgm:cxn modelId="{6C5CDE74-6E85-4682-80F6-58288E211EFF}" type="presOf" srcId="{9D9D5353-6FC1-45CF-B9C2-0613F3856D96}" destId="{683FD90A-179C-4BFD-9B9C-E63E19ED22F9}" srcOrd="0" destOrd="0" presId="urn:microsoft.com/office/officeart/2005/8/layout/list1"/>
    <dgm:cxn modelId="{95278059-665D-4EB7-9DB9-961FAF11B98C}" srcId="{5CD41B60-3304-4F83-AC51-132BEC5FF37B}" destId="{A52A8AA3-30E5-4E5C-955A-19D2ACA29299}" srcOrd="3" destOrd="0" parTransId="{CE4D87E3-E1EC-49C5-853E-6FF3CC2D1BCD}" sibTransId="{65CEDF3B-3488-42B4-AD1B-035D92DFB595}"/>
    <dgm:cxn modelId="{E6318833-1163-46FF-9818-78B350D94F42}" srcId="{5CD41B60-3304-4F83-AC51-132BEC5FF37B}" destId="{9D9D5353-6FC1-45CF-B9C2-0613F3856D96}" srcOrd="2" destOrd="0" parTransId="{BF957C8E-4A68-4B09-93A8-69DF4A368649}" sibTransId="{1FB9C2B7-2656-431B-9227-AF816EBFD42F}"/>
    <dgm:cxn modelId="{96FEE59C-7B7F-4D79-8324-81BF05103807}" type="presOf" srcId="{5CD41B60-3304-4F83-AC51-132BEC5FF37B}" destId="{CE90C523-9246-4FDA-ACCA-77A090D871E5}" srcOrd="0" destOrd="0" presId="urn:microsoft.com/office/officeart/2005/8/layout/list1"/>
    <dgm:cxn modelId="{B898B553-EC8B-44A8-A723-647048EFBFB2}" type="presOf" srcId="{A52A8AA3-30E5-4E5C-955A-19D2ACA29299}" destId="{A411FA5F-AD8E-49BA-9541-21F421D03D40}" srcOrd="1" destOrd="0" presId="urn:microsoft.com/office/officeart/2005/8/layout/list1"/>
    <dgm:cxn modelId="{0D20BBA4-5415-48A5-9FF0-62F32C40C61E}" srcId="{5CD41B60-3304-4F83-AC51-132BEC5FF37B}" destId="{1E68D42B-088E-4ADA-B627-510227A7A4D7}" srcOrd="1" destOrd="0" parTransId="{A4587E14-D438-4B15-B3D0-4B7F48B302D9}" sibTransId="{336DA196-4411-49A9-A549-80D49797B18F}"/>
    <dgm:cxn modelId="{040A4365-76DD-4F99-B936-056F6CB9EF65}" srcId="{5CD41B60-3304-4F83-AC51-132BEC5FF37B}" destId="{F02130CE-E933-4799-9682-1C68BEBF36CA}" srcOrd="0" destOrd="0" parTransId="{18F4D44D-BFC3-4BB6-ADFC-1AA6E55DE914}" sibTransId="{644E7FBF-76BD-4247-B793-47EB6D297EA0}"/>
    <dgm:cxn modelId="{06C5BB64-384D-4331-919C-1BD6988519BD}" type="presParOf" srcId="{CE90C523-9246-4FDA-ACCA-77A090D871E5}" destId="{959BFFAC-950E-4FA5-A4C1-6B4B60428C76}" srcOrd="0" destOrd="0" presId="urn:microsoft.com/office/officeart/2005/8/layout/list1"/>
    <dgm:cxn modelId="{2916F7F2-C3F3-4519-A1A6-005284183233}" type="presParOf" srcId="{959BFFAC-950E-4FA5-A4C1-6B4B60428C76}" destId="{9568BFA5-215D-405A-A797-12F6941D8DC3}" srcOrd="0" destOrd="0" presId="urn:microsoft.com/office/officeart/2005/8/layout/list1"/>
    <dgm:cxn modelId="{C71502B2-15F4-4CFD-9B25-7C1D8658DB6F}" type="presParOf" srcId="{959BFFAC-950E-4FA5-A4C1-6B4B60428C76}" destId="{2A2817B5-D792-421A-A055-5AC2453FA307}" srcOrd="1" destOrd="0" presId="urn:microsoft.com/office/officeart/2005/8/layout/list1"/>
    <dgm:cxn modelId="{54022D38-52B4-40DF-A55E-C75B867A3F4B}" type="presParOf" srcId="{CE90C523-9246-4FDA-ACCA-77A090D871E5}" destId="{E6639480-BEDA-4826-A192-830A446DA0F0}" srcOrd="1" destOrd="0" presId="urn:microsoft.com/office/officeart/2005/8/layout/list1"/>
    <dgm:cxn modelId="{73D18D49-17BB-46CD-A921-3832D2BBDD49}" type="presParOf" srcId="{CE90C523-9246-4FDA-ACCA-77A090D871E5}" destId="{7F1A181D-A473-41B4-B94E-9F6607FED7D7}" srcOrd="2" destOrd="0" presId="urn:microsoft.com/office/officeart/2005/8/layout/list1"/>
    <dgm:cxn modelId="{A2FADEC5-9FD8-4DE5-86D7-EBE44D773E4E}" type="presParOf" srcId="{CE90C523-9246-4FDA-ACCA-77A090D871E5}" destId="{38F7E002-82B9-42FB-BE27-B47C677ECCD4}" srcOrd="3" destOrd="0" presId="urn:microsoft.com/office/officeart/2005/8/layout/list1"/>
    <dgm:cxn modelId="{5F750AF7-D6CB-45E9-A860-F693A06AB146}" type="presParOf" srcId="{CE90C523-9246-4FDA-ACCA-77A090D871E5}" destId="{5B6681E3-8674-4B4C-A33F-E8A0D1068E11}" srcOrd="4" destOrd="0" presId="urn:microsoft.com/office/officeart/2005/8/layout/list1"/>
    <dgm:cxn modelId="{00882F90-AAF0-4AA0-AB79-ADD4C841898E}" type="presParOf" srcId="{5B6681E3-8674-4B4C-A33F-E8A0D1068E11}" destId="{0C027B2D-8930-41CC-9C9B-DC1BE90967FF}" srcOrd="0" destOrd="0" presId="urn:microsoft.com/office/officeart/2005/8/layout/list1"/>
    <dgm:cxn modelId="{6D97B0D7-134C-4AFE-B70F-B4FA6DB6C711}" type="presParOf" srcId="{5B6681E3-8674-4B4C-A33F-E8A0D1068E11}" destId="{64F9C7C9-2B18-4D8E-9EDB-22B8C7DB2448}" srcOrd="1" destOrd="0" presId="urn:microsoft.com/office/officeart/2005/8/layout/list1"/>
    <dgm:cxn modelId="{70F05E33-67B8-4A8C-987A-739779B4026F}" type="presParOf" srcId="{CE90C523-9246-4FDA-ACCA-77A090D871E5}" destId="{F48736FC-CBC0-463D-A140-613E2332B0A5}" srcOrd="5" destOrd="0" presId="urn:microsoft.com/office/officeart/2005/8/layout/list1"/>
    <dgm:cxn modelId="{802CD1F7-2AFC-401D-869A-47F798FFF2C5}" type="presParOf" srcId="{CE90C523-9246-4FDA-ACCA-77A090D871E5}" destId="{8785DD37-43A0-42A4-BCB0-99AB015AF12A}" srcOrd="6" destOrd="0" presId="urn:microsoft.com/office/officeart/2005/8/layout/list1"/>
    <dgm:cxn modelId="{ABB581A8-9F67-4396-96F1-2F5E7F3EAE83}" type="presParOf" srcId="{CE90C523-9246-4FDA-ACCA-77A090D871E5}" destId="{BB73C7FC-5003-4170-86E3-0E4DB2F756FA}" srcOrd="7" destOrd="0" presId="urn:microsoft.com/office/officeart/2005/8/layout/list1"/>
    <dgm:cxn modelId="{2D151C65-8026-4A7A-A122-669B40082624}" type="presParOf" srcId="{CE90C523-9246-4FDA-ACCA-77A090D871E5}" destId="{6C81BD95-4C3D-49B0-B54A-3C7F0680DFA0}" srcOrd="8" destOrd="0" presId="urn:microsoft.com/office/officeart/2005/8/layout/list1"/>
    <dgm:cxn modelId="{140FE313-070C-440F-826C-2AFC1E8CE6F8}" type="presParOf" srcId="{6C81BD95-4C3D-49B0-B54A-3C7F0680DFA0}" destId="{683FD90A-179C-4BFD-9B9C-E63E19ED22F9}" srcOrd="0" destOrd="0" presId="urn:microsoft.com/office/officeart/2005/8/layout/list1"/>
    <dgm:cxn modelId="{166D7DFC-0538-4A5A-8B07-9E46A66AF08B}" type="presParOf" srcId="{6C81BD95-4C3D-49B0-B54A-3C7F0680DFA0}" destId="{1F53CDFF-30E2-4E8F-B060-C262E29BBAFD}" srcOrd="1" destOrd="0" presId="urn:microsoft.com/office/officeart/2005/8/layout/list1"/>
    <dgm:cxn modelId="{6896E66E-811F-4CA8-864B-DE4A340118E9}" type="presParOf" srcId="{CE90C523-9246-4FDA-ACCA-77A090D871E5}" destId="{BDE945C1-5EC8-46A3-834C-6549D652BF0D}" srcOrd="9" destOrd="0" presId="urn:microsoft.com/office/officeart/2005/8/layout/list1"/>
    <dgm:cxn modelId="{2ADCAAEE-3B04-4FB0-894B-133F3E56ED49}" type="presParOf" srcId="{CE90C523-9246-4FDA-ACCA-77A090D871E5}" destId="{C32EEC61-B902-4C58-A54B-983B2DD94962}" srcOrd="10" destOrd="0" presId="urn:microsoft.com/office/officeart/2005/8/layout/list1"/>
    <dgm:cxn modelId="{79E9D103-361F-4BC4-B190-8DFE98C10CD7}" type="presParOf" srcId="{CE90C523-9246-4FDA-ACCA-77A090D871E5}" destId="{2C93D46B-288F-46D2-B482-124986947C8D}" srcOrd="11" destOrd="0" presId="urn:microsoft.com/office/officeart/2005/8/layout/list1"/>
    <dgm:cxn modelId="{8389F0C7-34A2-4E5E-B08E-60957A7014A9}" type="presParOf" srcId="{CE90C523-9246-4FDA-ACCA-77A090D871E5}" destId="{AA3A8F2C-F126-487F-9BBE-DAA4200FE140}" srcOrd="12" destOrd="0" presId="urn:microsoft.com/office/officeart/2005/8/layout/list1"/>
    <dgm:cxn modelId="{4E38985F-3382-489B-A300-6CC003C9E724}" type="presParOf" srcId="{AA3A8F2C-F126-487F-9BBE-DAA4200FE140}" destId="{EB3FEF74-3B27-4344-84B8-8C75E73A24FD}" srcOrd="0" destOrd="0" presId="urn:microsoft.com/office/officeart/2005/8/layout/list1"/>
    <dgm:cxn modelId="{C2BB6996-F42F-44BB-955E-6C1230F14E9F}" type="presParOf" srcId="{AA3A8F2C-F126-487F-9BBE-DAA4200FE140}" destId="{A411FA5F-AD8E-49BA-9541-21F421D03D40}" srcOrd="1" destOrd="0" presId="urn:microsoft.com/office/officeart/2005/8/layout/list1"/>
    <dgm:cxn modelId="{6687361B-80BE-4C6E-B48B-DE2B379E53CB}" type="presParOf" srcId="{CE90C523-9246-4FDA-ACCA-77A090D871E5}" destId="{B28FBA92-AC7D-4226-9EFA-AAE7F7B41B2B}" srcOrd="13" destOrd="0" presId="urn:microsoft.com/office/officeart/2005/8/layout/list1"/>
    <dgm:cxn modelId="{A746D79A-23A9-4D63-93AF-1E191AC1111B}" type="presParOf" srcId="{CE90C523-9246-4FDA-ACCA-77A090D871E5}" destId="{1FE96936-8BEE-4707-953D-91DF8B1F2B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523DFA-8EEE-48C0-B94A-478EBB493833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7D16BD3-2B16-49E2-B570-34A1581C316D}">
      <dgm:prSet custT="1"/>
      <dgm:spPr/>
      <dgm:t>
        <a:bodyPr/>
        <a:lstStyle/>
        <a:p>
          <a:pPr algn="just"/>
          <a:r>
            <a:rPr lang="es-EC" sz="1600" dirty="0" smtClean="0">
              <a:latin typeface="Berlin Sans FB" pitchFamily="34" charset="0"/>
            </a:rPr>
            <a:t>La empresa para su introducción en el mercado llevará el nombre de  “A pasos Gigantes”, exclusivo para niños, el cual pretende desarrollar todos sus potenciales a medida que va creciendo, incrementar sus capacidades </a:t>
          </a:r>
          <a:r>
            <a:rPr lang="es-ES" sz="1600" dirty="0" smtClean="0">
              <a:latin typeface="Berlin Sans FB" pitchFamily="34" charset="0"/>
            </a:rPr>
            <a:t>en los niños de 3 meses de nacidos a 5 años residentes en la parroquia de Conocoto. </a:t>
          </a:r>
          <a:endParaRPr lang="es-EC" sz="1600" dirty="0">
            <a:latin typeface="Berlin Sans FB" pitchFamily="34" charset="0"/>
          </a:endParaRPr>
        </a:p>
      </dgm:t>
    </dgm:pt>
    <dgm:pt modelId="{DDEEC768-5200-4840-BE62-295765A3F44B}" type="parTrans" cxnId="{122382F0-7468-4EB1-8E3F-2316D63C1B5B}">
      <dgm:prSet/>
      <dgm:spPr/>
      <dgm:t>
        <a:bodyPr/>
        <a:lstStyle/>
        <a:p>
          <a:pPr algn="just"/>
          <a:endParaRPr lang="es-EC" sz="1600"/>
        </a:p>
      </dgm:t>
    </dgm:pt>
    <dgm:pt modelId="{3813A514-4E63-422E-AF8D-AAC769B6D9B9}" type="sibTrans" cxnId="{122382F0-7468-4EB1-8E3F-2316D63C1B5B}">
      <dgm:prSet/>
      <dgm:spPr/>
      <dgm:t>
        <a:bodyPr/>
        <a:lstStyle/>
        <a:p>
          <a:pPr algn="just"/>
          <a:endParaRPr lang="es-EC" sz="1600"/>
        </a:p>
      </dgm:t>
    </dgm:pt>
    <dgm:pt modelId="{FD56C1ED-D46A-4E56-B672-73B6DEC9889F}">
      <dgm:prSet custT="1"/>
      <dgm:spPr/>
      <dgm:t>
        <a:bodyPr/>
        <a:lstStyle/>
        <a:p>
          <a:pPr algn="just"/>
          <a:r>
            <a:rPr lang="es-ES" sz="1600" dirty="0" smtClean="0">
              <a:latin typeface="Berlin Sans FB" pitchFamily="34" charset="0"/>
            </a:rPr>
            <a:t>La inversión total inicial del proyecto es de </a:t>
          </a:r>
          <a:r>
            <a:rPr lang="es-EC" sz="1600" dirty="0" smtClean="0">
              <a:latin typeface="Berlin Sans FB" pitchFamily="34" charset="0"/>
            </a:rPr>
            <a:t>$ 33.232,34</a:t>
          </a:r>
          <a:r>
            <a:rPr lang="es-ES" sz="1600" dirty="0" smtClean="0">
              <a:latin typeface="Berlin Sans FB" pitchFamily="34" charset="0"/>
            </a:rPr>
            <a:t>, de los cuales </a:t>
          </a:r>
          <a:r>
            <a:rPr lang="es-EC" sz="1600" dirty="0" smtClean="0">
              <a:latin typeface="Berlin Sans FB" pitchFamily="34" charset="0"/>
            </a:rPr>
            <a:t>$ 25.311,00 </a:t>
          </a:r>
          <a:r>
            <a:rPr lang="es-ES" sz="1600" dirty="0" smtClean="0">
              <a:latin typeface="Berlin Sans FB" pitchFamily="34" charset="0"/>
            </a:rPr>
            <a:t>corresponden a activos fijos, </a:t>
          </a:r>
          <a:r>
            <a:rPr lang="es-EC" sz="1600" dirty="0" smtClean="0">
              <a:latin typeface="Berlin Sans FB" pitchFamily="34" charset="0"/>
            </a:rPr>
            <a:t>$ 1.200,00 </a:t>
          </a:r>
          <a:r>
            <a:rPr lang="es-ES" sz="1600" dirty="0" smtClean="0">
              <a:latin typeface="Berlin Sans FB" pitchFamily="34" charset="0"/>
            </a:rPr>
            <a:t>a activos intangibles y capital de </a:t>
          </a:r>
          <a:r>
            <a:rPr lang="es-ES" sz="1600" dirty="0" smtClean="0">
              <a:latin typeface="Berlin Sans FB" pitchFamily="34" charset="0"/>
            </a:rPr>
            <a:t>trabajo </a:t>
          </a:r>
          <a:r>
            <a:rPr lang="es-EC" sz="1600" dirty="0" smtClean="0">
              <a:latin typeface="Berlin Sans FB" pitchFamily="34" charset="0"/>
            </a:rPr>
            <a:t>$ 6.721,34</a:t>
          </a:r>
          <a:r>
            <a:rPr lang="es-ES" sz="1600" dirty="0" smtClean="0">
              <a:latin typeface="Berlin Sans FB" pitchFamily="34" charset="0"/>
            </a:rPr>
            <a:t>, de los cuales el 75% corresponde a recursos propios y el 25% será financiado </a:t>
          </a:r>
          <a:r>
            <a:rPr lang="es-EC" sz="1600" dirty="0" smtClean="0">
              <a:latin typeface="Berlin Sans FB" pitchFamily="34" charset="0"/>
            </a:rPr>
            <a:t>con crédito bancario a través de la Corporación Financiera Nacional a una tasa del 11%.</a:t>
          </a:r>
          <a:endParaRPr lang="es-EC" sz="1600" dirty="0">
            <a:latin typeface="Berlin Sans FB" pitchFamily="34" charset="0"/>
          </a:endParaRPr>
        </a:p>
      </dgm:t>
    </dgm:pt>
    <dgm:pt modelId="{5608E494-6469-49F2-81CB-0106222D9BE9}" type="parTrans" cxnId="{F33F0F96-1F1B-480F-8083-712E82578908}">
      <dgm:prSet/>
      <dgm:spPr/>
      <dgm:t>
        <a:bodyPr/>
        <a:lstStyle/>
        <a:p>
          <a:pPr algn="just"/>
          <a:endParaRPr lang="es-EC" sz="1600"/>
        </a:p>
      </dgm:t>
    </dgm:pt>
    <dgm:pt modelId="{C954370D-F157-4170-BA74-3E2D91CBC9BB}" type="sibTrans" cxnId="{F33F0F96-1F1B-480F-8083-712E82578908}">
      <dgm:prSet/>
      <dgm:spPr/>
      <dgm:t>
        <a:bodyPr/>
        <a:lstStyle/>
        <a:p>
          <a:pPr algn="just"/>
          <a:endParaRPr lang="es-EC" sz="1600"/>
        </a:p>
      </dgm:t>
    </dgm:pt>
    <dgm:pt modelId="{E36BF89D-56CE-4B1B-B0F9-F1FE856AB5AB}">
      <dgm:prSet custT="1"/>
      <dgm:spPr/>
      <dgm:t>
        <a:bodyPr/>
        <a:lstStyle/>
        <a:p>
          <a:pPr algn="just"/>
          <a:r>
            <a:rPr lang="es-EC" sz="1600" dirty="0" smtClean="0">
              <a:latin typeface="Berlin Sans FB" pitchFamily="34" charset="0"/>
            </a:rPr>
            <a:t>Mediante los criterios de evaluación se determino un VAN positivo de $24.844,85, TIR de 39%  y una relación beneficio costo de 1,42 lo que demuestra que el proyecto es viable. </a:t>
          </a:r>
          <a:endParaRPr lang="es-EC" sz="1600" dirty="0">
            <a:latin typeface="Berlin Sans FB" pitchFamily="34" charset="0"/>
          </a:endParaRPr>
        </a:p>
      </dgm:t>
    </dgm:pt>
    <dgm:pt modelId="{CDEF86E0-86F8-455C-AE64-1A8D960FAA36}" type="parTrans" cxnId="{B7EE4524-EE26-4654-9864-BCEE52BB38FD}">
      <dgm:prSet/>
      <dgm:spPr/>
      <dgm:t>
        <a:bodyPr/>
        <a:lstStyle/>
        <a:p>
          <a:pPr algn="just"/>
          <a:endParaRPr lang="es-EC" sz="1600"/>
        </a:p>
      </dgm:t>
    </dgm:pt>
    <dgm:pt modelId="{728CEC7A-C1EE-485C-B551-58A4DD901BE1}" type="sibTrans" cxnId="{B7EE4524-EE26-4654-9864-BCEE52BB38FD}">
      <dgm:prSet/>
      <dgm:spPr/>
      <dgm:t>
        <a:bodyPr/>
        <a:lstStyle/>
        <a:p>
          <a:pPr algn="just"/>
          <a:endParaRPr lang="es-EC" sz="1600"/>
        </a:p>
      </dgm:t>
    </dgm:pt>
    <dgm:pt modelId="{A8E4F0F6-7016-46A6-ABF0-D5E25EEFF54E}" type="pres">
      <dgm:prSet presAssocID="{CC523DFA-8EEE-48C0-B94A-478EBB4938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156B47-7244-41C7-8FFD-E20DEEC3351E}" type="pres">
      <dgm:prSet presAssocID="{47D16BD3-2B16-49E2-B570-34A1581C316D}" presName="parentLin" presStyleCnt="0"/>
      <dgm:spPr/>
      <dgm:t>
        <a:bodyPr/>
        <a:lstStyle/>
        <a:p>
          <a:endParaRPr lang="es-EC"/>
        </a:p>
      </dgm:t>
    </dgm:pt>
    <dgm:pt modelId="{DD485473-17FF-4935-AD12-C7F5BAC0AA23}" type="pres">
      <dgm:prSet presAssocID="{47D16BD3-2B16-49E2-B570-34A1581C316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51980D2-D3BB-4102-A2FC-3147B69E9937}" type="pres">
      <dgm:prSet presAssocID="{47D16BD3-2B16-49E2-B570-34A1581C316D}" presName="parentText" presStyleLbl="node1" presStyleIdx="0" presStyleCnt="3" custScaleX="142857" custScaleY="1058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2EA44A-5F73-4D93-9308-A6C31B0F0A62}" type="pres">
      <dgm:prSet presAssocID="{47D16BD3-2B16-49E2-B570-34A1581C316D}" presName="negativeSpace" presStyleCnt="0"/>
      <dgm:spPr/>
      <dgm:t>
        <a:bodyPr/>
        <a:lstStyle/>
        <a:p>
          <a:endParaRPr lang="es-EC"/>
        </a:p>
      </dgm:t>
    </dgm:pt>
    <dgm:pt modelId="{C2DEBA64-64C8-4F43-A915-D8E6352B4F09}" type="pres">
      <dgm:prSet presAssocID="{47D16BD3-2B16-49E2-B570-34A1581C316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8192A8-0DBB-4E3D-A135-25C236A73CF7}" type="pres">
      <dgm:prSet presAssocID="{3813A514-4E63-422E-AF8D-AAC769B6D9B9}" presName="spaceBetweenRectangles" presStyleCnt="0"/>
      <dgm:spPr/>
      <dgm:t>
        <a:bodyPr/>
        <a:lstStyle/>
        <a:p>
          <a:endParaRPr lang="es-EC"/>
        </a:p>
      </dgm:t>
    </dgm:pt>
    <dgm:pt modelId="{0D4C0BBE-4D16-413F-A3F5-8D69FBC1378E}" type="pres">
      <dgm:prSet presAssocID="{FD56C1ED-D46A-4E56-B672-73B6DEC9889F}" presName="parentLin" presStyleCnt="0"/>
      <dgm:spPr/>
      <dgm:t>
        <a:bodyPr/>
        <a:lstStyle/>
        <a:p>
          <a:endParaRPr lang="es-EC"/>
        </a:p>
      </dgm:t>
    </dgm:pt>
    <dgm:pt modelId="{E9DA680F-1E70-4DCD-B8E5-E1DA35A964BE}" type="pres">
      <dgm:prSet presAssocID="{FD56C1ED-D46A-4E56-B672-73B6DEC9889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0FD6154-56B3-401D-A043-6D05692FD65B}" type="pres">
      <dgm:prSet presAssocID="{FD56C1ED-D46A-4E56-B672-73B6DEC9889F}" presName="parentText" presStyleLbl="node1" presStyleIdx="1" presStyleCnt="3" custScaleX="146714" custScaleY="157010" custLinFactNeighborX="13614" custLinFactNeighborY="-37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E1CBC3-8FC3-4E81-9ED3-3908B3F07D06}" type="pres">
      <dgm:prSet presAssocID="{FD56C1ED-D46A-4E56-B672-73B6DEC9889F}" presName="negativeSpace" presStyleCnt="0"/>
      <dgm:spPr/>
      <dgm:t>
        <a:bodyPr/>
        <a:lstStyle/>
        <a:p>
          <a:endParaRPr lang="es-EC"/>
        </a:p>
      </dgm:t>
    </dgm:pt>
    <dgm:pt modelId="{A9250AA0-281F-44AF-AD71-F8FD674DDD81}" type="pres">
      <dgm:prSet presAssocID="{FD56C1ED-D46A-4E56-B672-73B6DEC9889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F19894-EB3A-4E7B-BB6A-41F34A030D54}" type="pres">
      <dgm:prSet presAssocID="{C954370D-F157-4170-BA74-3E2D91CBC9BB}" presName="spaceBetweenRectangles" presStyleCnt="0"/>
      <dgm:spPr/>
      <dgm:t>
        <a:bodyPr/>
        <a:lstStyle/>
        <a:p>
          <a:endParaRPr lang="es-EC"/>
        </a:p>
      </dgm:t>
    </dgm:pt>
    <dgm:pt modelId="{C1299653-71C9-4B88-B073-6D29DAA6A350}" type="pres">
      <dgm:prSet presAssocID="{E36BF89D-56CE-4B1B-B0F9-F1FE856AB5AB}" presName="parentLin" presStyleCnt="0"/>
      <dgm:spPr/>
      <dgm:t>
        <a:bodyPr/>
        <a:lstStyle/>
        <a:p>
          <a:endParaRPr lang="es-EC"/>
        </a:p>
      </dgm:t>
    </dgm:pt>
    <dgm:pt modelId="{01F24EB1-D8CE-4694-ABB8-92918A41219F}" type="pres">
      <dgm:prSet presAssocID="{E36BF89D-56CE-4B1B-B0F9-F1FE856AB5AB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8BA026BA-D452-4637-B5FD-D4A1E680D238}" type="pres">
      <dgm:prSet presAssocID="{E36BF89D-56CE-4B1B-B0F9-F1FE856AB5A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A5BC0-D477-4E0D-A576-F694DFA8F8B7}" type="pres">
      <dgm:prSet presAssocID="{E36BF89D-56CE-4B1B-B0F9-F1FE856AB5AB}" presName="negativeSpace" presStyleCnt="0"/>
      <dgm:spPr/>
      <dgm:t>
        <a:bodyPr/>
        <a:lstStyle/>
        <a:p>
          <a:endParaRPr lang="es-EC"/>
        </a:p>
      </dgm:t>
    </dgm:pt>
    <dgm:pt modelId="{64B58E20-C775-4073-8076-D3F8EE3FD19C}" type="pres">
      <dgm:prSet presAssocID="{E36BF89D-56CE-4B1B-B0F9-F1FE856AB5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3BB73E-14B5-4380-BD82-3C69925FA4CB}" type="presOf" srcId="{FD56C1ED-D46A-4E56-B672-73B6DEC9889F}" destId="{10FD6154-56B3-401D-A043-6D05692FD65B}" srcOrd="1" destOrd="0" presId="urn:microsoft.com/office/officeart/2005/8/layout/list1"/>
    <dgm:cxn modelId="{6274D353-336B-4A66-A977-302F3CD083A1}" type="presOf" srcId="{E36BF89D-56CE-4B1B-B0F9-F1FE856AB5AB}" destId="{01F24EB1-D8CE-4694-ABB8-92918A41219F}" srcOrd="0" destOrd="0" presId="urn:microsoft.com/office/officeart/2005/8/layout/list1"/>
    <dgm:cxn modelId="{52D93778-A632-436E-B810-95B2D433E89F}" type="presOf" srcId="{47D16BD3-2B16-49E2-B570-34A1581C316D}" destId="{651980D2-D3BB-4102-A2FC-3147B69E9937}" srcOrd="1" destOrd="0" presId="urn:microsoft.com/office/officeart/2005/8/layout/list1"/>
    <dgm:cxn modelId="{8F575610-FC28-4641-A60C-0F09C3F070D3}" type="presOf" srcId="{CC523DFA-8EEE-48C0-B94A-478EBB493833}" destId="{A8E4F0F6-7016-46A6-ABF0-D5E25EEFF54E}" srcOrd="0" destOrd="0" presId="urn:microsoft.com/office/officeart/2005/8/layout/list1"/>
    <dgm:cxn modelId="{64800A17-1A99-423C-AE85-ECF82FC3AB1E}" type="presOf" srcId="{E36BF89D-56CE-4B1B-B0F9-F1FE856AB5AB}" destId="{8BA026BA-D452-4637-B5FD-D4A1E680D238}" srcOrd="1" destOrd="0" presId="urn:microsoft.com/office/officeart/2005/8/layout/list1"/>
    <dgm:cxn modelId="{122382F0-7468-4EB1-8E3F-2316D63C1B5B}" srcId="{CC523DFA-8EEE-48C0-B94A-478EBB493833}" destId="{47D16BD3-2B16-49E2-B570-34A1581C316D}" srcOrd="0" destOrd="0" parTransId="{DDEEC768-5200-4840-BE62-295765A3F44B}" sibTransId="{3813A514-4E63-422E-AF8D-AAC769B6D9B9}"/>
    <dgm:cxn modelId="{F33F0F96-1F1B-480F-8083-712E82578908}" srcId="{CC523DFA-8EEE-48C0-B94A-478EBB493833}" destId="{FD56C1ED-D46A-4E56-B672-73B6DEC9889F}" srcOrd="1" destOrd="0" parTransId="{5608E494-6469-49F2-81CB-0106222D9BE9}" sibTransId="{C954370D-F157-4170-BA74-3E2D91CBC9BB}"/>
    <dgm:cxn modelId="{B7EE4524-EE26-4654-9864-BCEE52BB38FD}" srcId="{CC523DFA-8EEE-48C0-B94A-478EBB493833}" destId="{E36BF89D-56CE-4B1B-B0F9-F1FE856AB5AB}" srcOrd="2" destOrd="0" parTransId="{CDEF86E0-86F8-455C-AE64-1A8D960FAA36}" sibTransId="{728CEC7A-C1EE-485C-B551-58A4DD901BE1}"/>
    <dgm:cxn modelId="{1FD0E18C-5D3A-4555-AEC7-40D3C414B7DB}" type="presOf" srcId="{FD56C1ED-D46A-4E56-B672-73B6DEC9889F}" destId="{E9DA680F-1E70-4DCD-B8E5-E1DA35A964BE}" srcOrd="0" destOrd="0" presId="urn:microsoft.com/office/officeart/2005/8/layout/list1"/>
    <dgm:cxn modelId="{0505B14D-611D-4750-B2DC-7EF44A54058C}" type="presOf" srcId="{47D16BD3-2B16-49E2-B570-34A1581C316D}" destId="{DD485473-17FF-4935-AD12-C7F5BAC0AA23}" srcOrd="0" destOrd="0" presId="urn:microsoft.com/office/officeart/2005/8/layout/list1"/>
    <dgm:cxn modelId="{6D226043-EDBB-46AB-928C-244476ECB61B}" type="presParOf" srcId="{A8E4F0F6-7016-46A6-ABF0-D5E25EEFF54E}" destId="{72156B47-7244-41C7-8FFD-E20DEEC3351E}" srcOrd="0" destOrd="0" presId="urn:microsoft.com/office/officeart/2005/8/layout/list1"/>
    <dgm:cxn modelId="{53F3717D-411C-48F4-9C70-711CFAF2179A}" type="presParOf" srcId="{72156B47-7244-41C7-8FFD-E20DEEC3351E}" destId="{DD485473-17FF-4935-AD12-C7F5BAC0AA23}" srcOrd="0" destOrd="0" presId="urn:microsoft.com/office/officeart/2005/8/layout/list1"/>
    <dgm:cxn modelId="{692B9D42-D80A-4AF7-B1A2-E94F0E6BAC45}" type="presParOf" srcId="{72156B47-7244-41C7-8FFD-E20DEEC3351E}" destId="{651980D2-D3BB-4102-A2FC-3147B69E9937}" srcOrd="1" destOrd="0" presId="urn:microsoft.com/office/officeart/2005/8/layout/list1"/>
    <dgm:cxn modelId="{5CF54273-14BF-4B5C-B112-283B57F0D849}" type="presParOf" srcId="{A8E4F0F6-7016-46A6-ABF0-D5E25EEFF54E}" destId="{B72EA44A-5F73-4D93-9308-A6C31B0F0A62}" srcOrd="1" destOrd="0" presId="urn:microsoft.com/office/officeart/2005/8/layout/list1"/>
    <dgm:cxn modelId="{D78E8A54-1706-42C2-8578-CD446E798E05}" type="presParOf" srcId="{A8E4F0F6-7016-46A6-ABF0-D5E25EEFF54E}" destId="{C2DEBA64-64C8-4F43-A915-D8E6352B4F09}" srcOrd="2" destOrd="0" presId="urn:microsoft.com/office/officeart/2005/8/layout/list1"/>
    <dgm:cxn modelId="{85B3BEC9-95A9-466F-BF4A-88058813D9A9}" type="presParOf" srcId="{A8E4F0F6-7016-46A6-ABF0-D5E25EEFF54E}" destId="{458192A8-0DBB-4E3D-A135-25C236A73CF7}" srcOrd="3" destOrd="0" presId="urn:microsoft.com/office/officeart/2005/8/layout/list1"/>
    <dgm:cxn modelId="{3BDBE635-F135-4F78-9564-A009869AA980}" type="presParOf" srcId="{A8E4F0F6-7016-46A6-ABF0-D5E25EEFF54E}" destId="{0D4C0BBE-4D16-413F-A3F5-8D69FBC1378E}" srcOrd="4" destOrd="0" presId="urn:microsoft.com/office/officeart/2005/8/layout/list1"/>
    <dgm:cxn modelId="{DA133304-D3E6-4F03-A27C-58588214A922}" type="presParOf" srcId="{0D4C0BBE-4D16-413F-A3F5-8D69FBC1378E}" destId="{E9DA680F-1E70-4DCD-B8E5-E1DA35A964BE}" srcOrd="0" destOrd="0" presId="urn:microsoft.com/office/officeart/2005/8/layout/list1"/>
    <dgm:cxn modelId="{290DCDAC-77FE-4C34-BDFF-CCF8B919F3A3}" type="presParOf" srcId="{0D4C0BBE-4D16-413F-A3F5-8D69FBC1378E}" destId="{10FD6154-56B3-401D-A043-6D05692FD65B}" srcOrd="1" destOrd="0" presId="urn:microsoft.com/office/officeart/2005/8/layout/list1"/>
    <dgm:cxn modelId="{EFCA18A1-43D3-4AD0-8CB4-1FC9B80EA3E0}" type="presParOf" srcId="{A8E4F0F6-7016-46A6-ABF0-D5E25EEFF54E}" destId="{82E1CBC3-8FC3-4E81-9ED3-3908B3F07D06}" srcOrd="5" destOrd="0" presId="urn:microsoft.com/office/officeart/2005/8/layout/list1"/>
    <dgm:cxn modelId="{40B83F80-43B4-4F45-93CB-66C48E8EEBA5}" type="presParOf" srcId="{A8E4F0F6-7016-46A6-ABF0-D5E25EEFF54E}" destId="{A9250AA0-281F-44AF-AD71-F8FD674DDD81}" srcOrd="6" destOrd="0" presId="urn:microsoft.com/office/officeart/2005/8/layout/list1"/>
    <dgm:cxn modelId="{F9250ADE-997A-408C-B635-C18A07FFEC19}" type="presParOf" srcId="{A8E4F0F6-7016-46A6-ABF0-D5E25EEFF54E}" destId="{6EF19894-EB3A-4E7B-BB6A-41F34A030D54}" srcOrd="7" destOrd="0" presId="urn:microsoft.com/office/officeart/2005/8/layout/list1"/>
    <dgm:cxn modelId="{707BF772-C87E-4203-B942-DF551DCBE482}" type="presParOf" srcId="{A8E4F0F6-7016-46A6-ABF0-D5E25EEFF54E}" destId="{C1299653-71C9-4B88-B073-6D29DAA6A350}" srcOrd="8" destOrd="0" presId="urn:microsoft.com/office/officeart/2005/8/layout/list1"/>
    <dgm:cxn modelId="{BAF20862-9BE6-4180-BCA0-EE665B6759F7}" type="presParOf" srcId="{C1299653-71C9-4B88-B073-6D29DAA6A350}" destId="{01F24EB1-D8CE-4694-ABB8-92918A41219F}" srcOrd="0" destOrd="0" presId="urn:microsoft.com/office/officeart/2005/8/layout/list1"/>
    <dgm:cxn modelId="{B636453B-EB05-4AB5-916C-D5A22EE6C01E}" type="presParOf" srcId="{C1299653-71C9-4B88-B073-6D29DAA6A350}" destId="{8BA026BA-D452-4637-B5FD-D4A1E680D238}" srcOrd="1" destOrd="0" presId="urn:microsoft.com/office/officeart/2005/8/layout/list1"/>
    <dgm:cxn modelId="{23D93F0D-B636-4DE7-9B71-E4023DAAAC6C}" type="presParOf" srcId="{A8E4F0F6-7016-46A6-ABF0-D5E25EEFF54E}" destId="{1DBA5BC0-D477-4E0D-A576-F694DFA8F8B7}" srcOrd="9" destOrd="0" presId="urn:microsoft.com/office/officeart/2005/8/layout/list1"/>
    <dgm:cxn modelId="{2D7EBDEF-8F9D-47A2-BB80-C3BCDF99AEEC}" type="presParOf" srcId="{A8E4F0F6-7016-46A6-ABF0-D5E25EEFF54E}" destId="{64B58E20-C775-4073-8076-D3F8EE3FD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22D93B-97BC-4AAB-BB11-7DE07CDE66D6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DA79E2A-7EBB-4791-8446-04A0852CB28C}">
      <dgm:prSet phldrT="[Texto]" custT="1"/>
      <dgm:spPr/>
      <dgm:t>
        <a:bodyPr/>
        <a:lstStyle/>
        <a:p>
          <a:r>
            <a:rPr lang="es-ES_tradnl" sz="1600" dirty="0" smtClean="0">
              <a:latin typeface="Berlin Sans FB" pitchFamily="34" charset="0"/>
            </a:rPr>
            <a:t>Asignar los recursos necesarios para la implementación del proyecto, debido a su viabilidad demostrada.</a:t>
          </a:r>
          <a:endParaRPr lang="es-EC" sz="1600" dirty="0"/>
        </a:p>
      </dgm:t>
    </dgm:pt>
    <dgm:pt modelId="{F589C31B-F348-4C71-8724-8A7634ADC4D8}" type="parTrans" cxnId="{D4653DB4-BF0D-4433-BAEF-F26E778DA3BC}">
      <dgm:prSet/>
      <dgm:spPr/>
      <dgm:t>
        <a:bodyPr/>
        <a:lstStyle/>
        <a:p>
          <a:endParaRPr lang="es-EC" sz="1600"/>
        </a:p>
      </dgm:t>
    </dgm:pt>
    <dgm:pt modelId="{475D55CD-299B-4663-897E-7445802509EA}" type="sibTrans" cxnId="{D4653DB4-BF0D-4433-BAEF-F26E778DA3BC}">
      <dgm:prSet/>
      <dgm:spPr/>
      <dgm:t>
        <a:bodyPr/>
        <a:lstStyle/>
        <a:p>
          <a:endParaRPr lang="es-EC" sz="1600"/>
        </a:p>
      </dgm:t>
    </dgm:pt>
    <dgm:pt modelId="{60AD476B-40D8-4E2B-8109-4304C82A553B}">
      <dgm:prSet custT="1"/>
      <dgm:spPr/>
      <dgm:t>
        <a:bodyPr/>
        <a:lstStyle/>
        <a:p>
          <a:r>
            <a:rPr lang="es-ES_tradnl" sz="1600" dirty="0" smtClean="0">
              <a:latin typeface="Berlin Sans FB" pitchFamily="34" charset="0"/>
            </a:rPr>
            <a:t>Implementar la presente propuesta de inversión, destinando los recursos necesarios como ha sido diseñado de acuerdo al cronograma de inversión propuesto.</a:t>
          </a:r>
          <a:endParaRPr lang="es-EC" sz="1600" dirty="0">
            <a:latin typeface="Berlin Sans FB" pitchFamily="34" charset="0"/>
          </a:endParaRPr>
        </a:p>
      </dgm:t>
    </dgm:pt>
    <dgm:pt modelId="{A478AD82-CC4C-41A8-B291-88367C9CE8FA}" type="parTrans" cxnId="{70963D31-3AE9-40EC-9491-ED901112A2F5}">
      <dgm:prSet/>
      <dgm:spPr/>
      <dgm:t>
        <a:bodyPr/>
        <a:lstStyle/>
        <a:p>
          <a:endParaRPr lang="es-EC" sz="1600"/>
        </a:p>
      </dgm:t>
    </dgm:pt>
    <dgm:pt modelId="{6BAB5690-5FA3-4B2F-A7FD-497CD4274C27}" type="sibTrans" cxnId="{70963D31-3AE9-40EC-9491-ED901112A2F5}">
      <dgm:prSet/>
      <dgm:spPr/>
      <dgm:t>
        <a:bodyPr/>
        <a:lstStyle/>
        <a:p>
          <a:endParaRPr lang="es-EC" sz="1600"/>
        </a:p>
      </dgm:t>
    </dgm:pt>
    <dgm:pt modelId="{E57BD16C-92A1-4038-99F4-D42D3329780D}">
      <dgm:prSet custT="1"/>
      <dgm:spPr/>
      <dgm:t>
        <a:bodyPr/>
        <a:lstStyle/>
        <a:p>
          <a:r>
            <a:rPr lang="es-ES_tradnl" sz="1600" dirty="0" smtClean="0">
              <a:latin typeface="Berlin Sans FB" pitchFamily="34" charset="0"/>
            </a:rPr>
            <a:t>Establecer estrategias de publicidad y promoción para captar un mayor mercado y llegar a tener la capacidad de atención determinada.</a:t>
          </a:r>
        </a:p>
      </dgm:t>
    </dgm:pt>
    <dgm:pt modelId="{64BBDF56-BD0D-40C5-9CC8-A8CD27CEEC9C}" type="parTrans" cxnId="{0C95A433-963E-48B7-AFE6-A437814296E8}">
      <dgm:prSet/>
      <dgm:spPr/>
      <dgm:t>
        <a:bodyPr/>
        <a:lstStyle/>
        <a:p>
          <a:endParaRPr lang="es-EC" sz="1600"/>
        </a:p>
      </dgm:t>
    </dgm:pt>
    <dgm:pt modelId="{BB6451A5-5FF7-449D-BEB3-2575829E084C}" type="sibTrans" cxnId="{0C95A433-963E-48B7-AFE6-A437814296E8}">
      <dgm:prSet/>
      <dgm:spPr/>
      <dgm:t>
        <a:bodyPr/>
        <a:lstStyle/>
        <a:p>
          <a:endParaRPr lang="es-EC" sz="1600"/>
        </a:p>
      </dgm:t>
    </dgm:pt>
    <dgm:pt modelId="{A90D3163-30C1-4E4D-8355-038981B35AEE}">
      <dgm:prSet custT="1"/>
      <dgm:spPr/>
      <dgm:t>
        <a:bodyPr/>
        <a:lstStyle/>
        <a:p>
          <a:r>
            <a:rPr lang="es-EC" sz="1600" smtClean="0">
              <a:latin typeface="Berlin Sans FB" pitchFamily="34" charset="0"/>
            </a:rPr>
            <a:t>Cumplir con estándares de calidad y requisitos legales para brindar seguridad y confianza a los padres de familia.</a:t>
          </a:r>
          <a:endParaRPr lang="es-EC" sz="1600" dirty="0" smtClean="0">
            <a:latin typeface="Berlin Sans FB" pitchFamily="34" charset="0"/>
          </a:endParaRPr>
        </a:p>
      </dgm:t>
    </dgm:pt>
    <dgm:pt modelId="{202167E6-3C64-4DE2-83FA-76C50EF6D50B}" type="parTrans" cxnId="{BAA3484A-C7B0-42F5-A558-AFECF710A082}">
      <dgm:prSet/>
      <dgm:spPr/>
      <dgm:t>
        <a:bodyPr/>
        <a:lstStyle/>
        <a:p>
          <a:endParaRPr lang="es-EC" sz="1600"/>
        </a:p>
      </dgm:t>
    </dgm:pt>
    <dgm:pt modelId="{AAB9A159-0735-4020-A040-DF02569D7F3F}" type="sibTrans" cxnId="{BAA3484A-C7B0-42F5-A558-AFECF710A082}">
      <dgm:prSet/>
      <dgm:spPr/>
      <dgm:t>
        <a:bodyPr/>
        <a:lstStyle/>
        <a:p>
          <a:endParaRPr lang="es-EC" sz="1600"/>
        </a:p>
      </dgm:t>
    </dgm:pt>
    <dgm:pt modelId="{6D85B582-111C-443F-91EB-A61E10C99589}" type="pres">
      <dgm:prSet presAssocID="{8322D93B-97BC-4AAB-BB11-7DE07CDE66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A78C43-0339-43FD-B5F3-BC90ABE79BD5}" type="pres">
      <dgm:prSet presAssocID="{EDA79E2A-7EBB-4791-8446-04A0852CB28C}" presName="parentLin" presStyleCnt="0"/>
      <dgm:spPr/>
      <dgm:t>
        <a:bodyPr/>
        <a:lstStyle/>
        <a:p>
          <a:endParaRPr lang="es-EC"/>
        </a:p>
      </dgm:t>
    </dgm:pt>
    <dgm:pt modelId="{ADDA9796-A0D9-423B-92A0-A0E8E5D6F16D}" type="pres">
      <dgm:prSet presAssocID="{EDA79E2A-7EBB-4791-8446-04A0852CB28C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60A6F049-92DA-47DA-9566-E07C47A801BD}" type="pres">
      <dgm:prSet presAssocID="{EDA79E2A-7EBB-4791-8446-04A0852CB28C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0A66B-8235-47BB-AAF6-F07C59163E2F}" type="pres">
      <dgm:prSet presAssocID="{EDA79E2A-7EBB-4791-8446-04A0852CB28C}" presName="negativeSpace" presStyleCnt="0"/>
      <dgm:spPr/>
      <dgm:t>
        <a:bodyPr/>
        <a:lstStyle/>
        <a:p>
          <a:endParaRPr lang="es-EC"/>
        </a:p>
      </dgm:t>
    </dgm:pt>
    <dgm:pt modelId="{65446C42-2443-4B02-9C26-C91EA8EACD12}" type="pres">
      <dgm:prSet presAssocID="{EDA79E2A-7EBB-4791-8446-04A0852CB28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7FB451-5156-4B85-A631-F8E43A210BEF}" type="pres">
      <dgm:prSet presAssocID="{475D55CD-299B-4663-897E-7445802509EA}" presName="spaceBetweenRectangles" presStyleCnt="0"/>
      <dgm:spPr/>
      <dgm:t>
        <a:bodyPr/>
        <a:lstStyle/>
        <a:p>
          <a:endParaRPr lang="es-EC"/>
        </a:p>
      </dgm:t>
    </dgm:pt>
    <dgm:pt modelId="{3013D920-1EBB-44B3-89AD-B276FD20C2C2}" type="pres">
      <dgm:prSet presAssocID="{60AD476B-40D8-4E2B-8109-4304C82A553B}" presName="parentLin" presStyleCnt="0"/>
      <dgm:spPr/>
      <dgm:t>
        <a:bodyPr/>
        <a:lstStyle/>
        <a:p>
          <a:endParaRPr lang="es-EC"/>
        </a:p>
      </dgm:t>
    </dgm:pt>
    <dgm:pt modelId="{419BA60E-94F9-4887-931D-C7D1A877DB2F}" type="pres">
      <dgm:prSet presAssocID="{60AD476B-40D8-4E2B-8109-4304C82A553B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1231520-52E1-44B2-9D79-044BADB028DF}" type="pres">
      <dgm:prSet presAssocID="{60AD476B-40D8-4E2B-8109-4304C82A553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DEDDD-076B-40E5-AD6E-319C46AC1BB4}" type="pres">
      <dgm:prSet presAssocID="{60AD476B-40D8-4E2B-8109-4304C82A553B}" presName="negativeSpace" presStyleCnt="0"/>
      <dgm:spPr/>
      <dgm:t>
        <a:bodyPr/>
        <a:lstStyle/>
        <a:p>
          <a:endParaRPr lang="es-EC"/>
        </a:p>
      </dgm:t>
    </dgm:pt>
    <dgm:pt modelId="{EB494352-94BE-4B13-8675-36F35C994D3D}" type="pres">
      <dgm:prSet presAssocID="{60AD476B-40D8-4E2B-8109-4304C82A55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7376B-5CD8-4671-A925-6BE84B6A97C7}" type="pres">
      <dgm:prSet presAssocID="{6BAB5690-5FA3-4B2F-A7FD-497CD4274C27}" presName="spaceBetweenRectangles" presStyleCnt="0"/>
      <dgm:spPr/>
      <dgm:t>
        <a:bodyPr/>
        <a:lstStyle/>
        <a:p>
          <a:endParaRPr lang="es-EC"/>
        </a:p>
      </dgm:t>
    </dgm:pt>
    <dgm:pt modelId="{C5877E6D-DE85-414C-8E43-01BAD9617144}" type="pres">
      <dgm:prSet presAssocID="{E57BD16C-92A1-4038-99F4-D42D3329780D}" presName="parentLin" presStyleCnt="0"/>
      <dgm:spPr/>
      <dgm:t>
        <a:bodyPr/>
        <a:lstStyle/>
        <a:p>
          <a:endParaRPr lang="es-EC"/>
        </a:p>
      </dgm:t>
    </dgm:pt>
    <dgm:pt modelId="{2F1D7C2D-CC1C-41AA-89B1-08E3F8516C9F}" type="pres">
      <dgm:prSet presAssocID="{E57BD16C-92A1-4038-99F4-D42D3329780D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B79B089B-02BF-4EDA-AA30-B8A34362E337}" type="pres">
      <dgm:prSet presAssocID="{E57BD16C-92A1-4038-99F4-D42D3329780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89F9C-0509-401B-84EA-D862BBF7366E}" type="pres">
      <dgm:prSet presAssocID="{E57BD16C-92A1-4038-99F4-D42D3329780D}" presName="negativeSpace" presStyleCnt="0"/>
      <dgm:spPr/>
      <dgm:t>
        <a:bodyPr/>
        <a:lstStyle/>
        <a:p>
          <a:endParaRPr lang="es-EC"/>
        </a:p>
      </dgm:t>
    </dgm:pt>
    <dgm:pt modelId="{E77B30C2-D241-4E2B-88AA-3E85D2CE96C5}" type="pres">
      <dgm:prSet presAssocID="{E57BD16C-92A1-4038-99F4-D42D3329780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93862C-2AEB-434C-9E4A-B7EC489CAF18}" type="pres">
      <dgm:prSet presAssocID="{BB6451A5-5FF7-449D-BEB3-2575829E084C}" presName="spaceBetweenRectangles" presStyleCnt="0"/>
      <dgm:spPr/>
      <dgm:t>
        <a:bodyPr/>
        <a:lstStyle/>
        <a:p>
          <a:endParaRPr lang="es-EC"/>
        </a:p>
      </dgm:t>
    </dgm:pt>
    <dgm:pt modelId="{C37EBB95-0079-4386-B448-91D02CE29F45}" type="pres">
      <dgm:prSet presAssocID="{A90D3163-30C1-4E4D-8355-038981B35AEE}" presName="parentLin" presStyleCnt="0"/>
      <dgm:spPr/>
      <dgm:t>
        <a:bodyPr/>
        <a:lstStyle/>
        <a:p>
          <a:endParaRPr lang="es-EC"/>
        </a:p>
      </dgm:t>
    </dgm:pt>
    <dgm:pt modelId="{D9E78453-DEBF-496C-B967-78EA45600E94}" type="pres">
      <dgm:prSet presAssocID="{A90D3163-30C1-4E4D-8355-038981B35AEE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CB49D528-9A26-4AFD-89FE-FB2AA1B00DC3}" type="pres">
      <dgm:prSet presAssocID="{A90D3163-30C1-4E4D-8355-038981B35AEE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13CD0A-974B-412C-BB10-1C062D290864}" type="pres">
      <dgm:prSet presAssocID="{A90D3163-30C1-4E4D-8355-038981B35AEE}" presName="negativeSpace" presStyleCnt="0"/>
      <dgm:spPr/>
      <dgm:t>
        <a:bodyPr/>
        <a:lstStyle/>
        <a:p>
          <a:endParaRPr lang="es-EC"/>
        </a:p>
      </dgm:t>
    </dgm:pt>
    <dgm:pt modelId="{8CE85DE6-1075-4A9E-87CD-2DDD7C4E8CCE}" type="pres">
      <dgm:prSet presAssocID="{A90D3163-30C1-4E4D-8355-038981B35AE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C1CB4C-F0CE-4EE4-86A5-1AF82FB28AEF}" type="presOf" srcId="{E57BD16C-92A1-4038-99F4-D42D3329780D}" destId="{2F1D7C2D-CC1C-41AA-89B1-08E3F8516C9F}" srcOrd="0" destOrd="0" presId="urn:microsoft.com/office/officeart/2005/8/layout/list1"/>
    <dgm:cxn modelId="{42CFC58C-C70E-4DC6-9417-620BF961B6F9}" type="presOf" srcId="{A90D3163-30C1-4E4D-8355-038981B35AEE}" destId="{CB49D528-9A26-4AFD-89FE-FB2AA1B00DC3}" srcOrd="1" destOrd="0" presId="urn:microsoft.com/office/officeart/2005/8/layout/list1"/>
    <dgm:cxn modelId="{08B022E3-AAAA-4040-B53B-D90C719A3B3C}" type="presOf" srcId="{60AD476B-40D8-4E2B-8109-4304C82A553B}" destId="{41231520-52E1-44B2-9D79-044BADB028DF}" srcOrd="1" destOrd="0" presId="urn:microsoft.com/office/officeart/2005/8/layout/list1"/>
    <dgm:cxn modelId="{1CE548D7-D95B-492E-B6CB-511D9227777E}" type="presOf" srcId="{E57BD16C-92A1-4038-99F4-D42D3329780D}" destId="{B79B089B-02BF-4EDA-AA30-B8A34362E337}" srcOrd="1" destOrd="0" presId="urn:microsoft.com/office/officeart/2005/8/layout/list1"/>
    <dgm:cxn modelId="{0C95A433-963E-48B7-AFE6-A437814296E8}" srcId="{8322D93B-97BC-4AAB-BB11-7DE07CDE66D6}" destId="{E57BD16C-92A1-4038-99F4-D42D3329780D}" srcOrd="2" destOrd="0" parTransId="{64BBDF56-BD0D-40C5-9CC8-A8CD27CEEC9C}" sibTransId="{BB6451A5-5FF7-449D-BEB3-2575829E084C}"/>
    <dgm:cxn modelId="{D4653DB4-BF0D-4433-BAEF-F26E778DA3BC}" srcId="{8322D93B-97BC-4AAB-BB11-7DE07CDE66D6}" destId="{EDA79E2A-7EBB-4791-8446-04A0852CB28C}" srcOrd="0" destOrd="0" parTransId="{F589C31B-F348-4C71-8724-8A7634ADC4D8}" sibTransId="{475D55CD-299B-4663-897E-7445802509EA}"/>
    <dgm:cxn modelId="{A1E8F3B6-CAF3-4D3A-B9C4-3F06792A66A2}" type="presOf" srcId="{A90D3163-30C1-4E4D-8355-038981B35AEE}" destId="{D9E78453-DEBF-496C-B967-78EA45600E94}" srcOrd="0" destOrd="0" presId="urn:microsoft.com/office/officeart/2005/8/layout/list1"/>
    <dgm:cxn modelId="{BAA3484A-C7B0-42F5-A558-AFECF710A082}" srcId="{8322D93B-97BC-4AAB-BB11-7DE07CDE66D6}" destId="{A90D3163-30C1-4E4D-8355-038981B35AEE}" srcOrd="3" destOrd="0" parTransId="{202167E6-3C64-4DE2-83FA-76C50EF6D50B}" sibTransId="{AAB9A159-0735-4020-A040-DF02569D7F3F}"/>
    <dgm:cxn modelId="{8CE94CFB-8C68-4C17-8C48-C6F69497789B}" type="presOf" srcId="{60AD476B-40D8-4E2B-8109-4304C82A553B}" destId="{419BA60E-94F9-4887-931D-C7D1A877DB2F}" srcOrd="0" destOrd="0" presId="urn:microsoft.com/office/officeart/2005/8/layout/list1"/>
    <dgm:cxn modelId="{70963D31-3AE9-40EC-9491-ED901112A2F5}" srcId="{8322D93B-97BC-4AAB-BB11-7DE07CDE66D6}" destId="{60AD476B-40D8-4E2B-8109-4304C82A553B}" srcOrd="1" destOrd="0" parTransId="{A478AD82-CC4C-41A8-B291-88367C9CE8FA}" sibTransId="{6BAB5690-5FA3-4B2F-A7FD-497CD4274C27}"/>
    <dgm:cxn modelId="{CB71E1A8-38B4-4B70-87AB-96629B27789F}" type="presOf" srcId="{EDA79E2A-7EBB-4791-8446-04A0852CB28C}" destId="{60A6F049-92DA-47DA-9566-E07C47A801BD}" srcOrd="1" destOrd="0" presId="urn:microsoft.com/office/officeart/2005/8/layout/list1"/>
    <dgm:cxn modelId="{2A0BF6C1-69B7-481D-B946-F2BA05FC9BC4}" type="presOf" srcId="{EDA79E2A-7EBB-4791-8446-04A0852CB28C}" destId="{ADDA9796-A0D9-423B-92A0-A0E8E5D6F16D}" srcOrd="0" destOrd="0" presId="urn:microsoft.com/office/officeart/2005/8/layout/list1"/>
    <dgm:cxn modelId="{F0E61C13-1DA3-461F-817D-EC9FF3183B26}" type="presOf" srcId="{8322D93B-97BC-4AAB-BB11-7DE07CDE66D6}" destId="{6D85B582-111C-443F-91EB-A61E10C99589}" srcOrd="0" destOrd="0" presId="urn:microsoft.com/office/officeart/2005/8/layout/list1"/>
    <dgm:cxn modelId="{944AAC57-0B13-4418-9825-D25B66AB4AA7}" type="presParOf" srcId="{6D85B582-111C-443F-91EB-A61E10C99589}" destId="{71A78C43-0339-43FD-B5F3-BC90ABE79BD5}" srcOrd="0" destOrd="0" presId="urn:microsoft.com/office/officeart/2005/8/layout/list1"/>
    <dgm:cxn modelId="{0085B0C7-313C-4164-B1F1-6868B366622F}" type="presParOf" srcId="{71A78C43-0339-43FD-B5F3-BC90ABE79BD5}" destId="{ADDA9796-A0D9-423B-92A0-A0E8E5D6F16D}" srcOrd="0" destOrd="0" presId="urn:microsoft.com/office/officeart/2005/8/layout/list1"/>
    <dgm:cxn modelId="{7599A1C3-EE4F-4DB9-9BC0-302985962D93}" type="presParOf" srcId="{71A78C43-0339-43FD-B5F3-BC90ABE79BD5}" destId="{60A6F049-92DA-47DA-9566-E07C47A801BD}" srcOrd="1" destOrd="0" presId="urn:microsoft.com/office/officeart/2005/8/layout/list1"/>
    <dgm:cxn modelId="{ADA1A6F9-B5F1-45D8-B0A9-A63D966E5536}" type="presParOf" srcId="{6D85B582-111C-443F-91EB-A61E10C99589}" destId="{0C10A66B-8235-47BB-AAF6-F07C59163E2F}" srcOrd="1" destOrd="0" presId="urn:microsoft.com/office/officeart/2005/8/layout/list1"/>
    <dgm:cxn modelId="{02365796-A4F8-4D8E-9F8C-F946C5CC16DA}" type="presParOf" srcId="{6D85B582-111C-443F-91EB-A61E10C99589}" destId="{65446C42-2443-4B02-9C26-C91EA8EACD12}" srcOrd="2" destOrd="0" presId="urn:microsoft.com/office/officeart/2005/8/layout/list1"/>
    <dgm:cxn modelId="{76FB61BD-6017-4224-A867-07B558F96037}" type="presParOf" srcId="{6D85B582-111C-443F-91EB-A61E10C99589}" destId="{C77FB451-5156-4B85-A631-F8E43A210BEF}" srcOrd="3" destOrd="0" presId="urn:microsoft.com/office/officeart/2005/8/layout/list1"/>
    <dgm:cxn modelId="{6AFA59AF-88C9-4666-B6BF-9B4E38D6191E}" type="presParOf" srcId="{6D85B582-111C-443F-91EB-A61E10C99589}" destId="{3013D920-1EBB-44B3-89AD-B276FD20C2C2}" srcOrd="4" destOrd="0" presId="urn:microsoft.com/office/officeart/2005/8/layout/list1"/>
    <dgm:cxn modelId="{EE8FDF55-65AD-42FE-ADD6-70E637C593E0}" type="presParOf" srcId="{3013D920-1EBB-44B3-89AD-B276FD20C2C2}" destId="{419BA60E-94F9-4887-931D-C7D1A877DB2F}" srcOrd="0" destOrd="0" presId="urn:microsoft.com/office/officeart/2005/8/layout/list1"/>
    <dgm:cxn modelId="{38DA76B2-C6AA-433A-9B6D-31081A58AAF1}" type="presParOf" srcId="{3013D920-1EBB-44B3-89AD-B276FD20C2C2}" destId="{41231520-52E1-44B2-9D79-044BADB028DF}" srcOrd="1" destOrd="0" presId="urn:microsoft.com/office/officeart/2005/8/layout/list1"/>
    <dgm:cxn modelId="{87298DF4-2D17-482E-A44E-3DD3B3283CA6}" type="presParOf" srcId="{6D85B582-111C-443F-91EB-A61E10C99589}" destId="{380DEDDD-076B-40E5-AD6E-319C46AC1BB4}" srcOrd="5" destOrd="0" presId="urn:microsoft.com/office/officeart/2005/8/layout/list1"/>
    <dgm:cxn modelId="{A203725E-8A33-4C4F-B89E-2B2DE4BF4F8B}" type="presParOf" srcId="{6D85B582-111C-443F-91EB-A61E10C99589}" destId="{EB494352-94BE-4B13-8675-36F35C994D3D}" srcOrd="6" destOrd="0" presId="urn:microsoft.com/office/officeart/2005/8/layout/list1"/>
    <dgm:cxn modelId="{145A02D1-47A9-4F2F-B918-1EE3240E91AC}" type="presParOf" srcId="{6D85B582-111C-443F-91EB-A61E10C99589}" destId="{F527376B-5CD8-4671-A925-6BE84B6A97C7}" srcOrd="7" destOrd="0" presId="urn:microsoft.com/office/officeart/2005/8/layout/list1"/>
    <dgm:cxn modelId="{A339AE76-C73C-4424-840E-3F5B004FA9D3}" type="presParOf" srcId="{6D85B582-111C-443F-91EB-A61E10C99589}" destId="{C5877E6D-DE85-414C-8E43-01BAD9617144}" srcOrd="8" destOrd="0" presId="urn:microsoft.com/office/officeart/2005/8/layout/list1"/>
    <dgm:cxn modelId="{FDE563AD-477F-4628-9A4C-082465C73F35}" type="presParOf" srcId="{C5877E6D-DE85-414C-8E43-01BAD9617144}" destId="{2F1D7C2D-CC1C-41AA-89B1-08E3F8516C9F}" srcOrd="0" destOrd="0" presId="urn:microsoft.com/office/officeart/2005/8/layout/list1"/>
    <dgm:cxn modelId="{63F0D1ED-9C94-4535-B869-DB39EF4F851F}" type="presParOf" srcId="{C5877E6D-DE85-414C-8E43-01BAD9617144}" destId="{B79B089B-02BF-4EDA-AA30-B8A34362E337}" srcOrd="1" destOrd="0" presId="urn:microsoft.com/office/officeart/2005/8/layout/list1"/>
    <dgm:cxn modelId="{E450903C-0CBB-4304-8511-8676281F7AC9}" type="presParOf" srcId="{6D85B582-111C-443F-91EB-A61E10C99589}" destId="{2BB89F9C-0509-401B-84EA-D862BBF7366E}" srcOrd="9" destOrd="0" presId="urn:microsoft.com/office/officeart/2005/8/layout/list1"/>
    <dgm:cxn modelId="{35EB34C9-EFD7-4CE8-8C91-BA04B3F524B8}" type="presParOf" srcId="{6D85B582-111C-443F-91EB-A61E10C99589}" destId="{E77B30C2-D241-4E2B-88AA-3E85D2CE96C5}" srcOrd="10" destOrd="0" presId="urn:microsoft.com/office/officeart/2005/8/layout/list1"/>
    <dgm:cxn modelId="{F380AC5B-1BC2-42CF-B7C4-3084742FCDB2}" type="presParOf" srcId="{6D85B582-111C-443F-91EB-A61E10C99589}" destId="{1293862C-2AEB-434C-9E4A-B7EC489CAF18}" srcOrd="11" destOrd="0" presId="urn:microsoft.com/office/officeart/2005/8/layout/list1"/>
    <dgm:cxn modelId="{772E5DB2-6705-47C2-B35C-002A8EC0E0C6}" type="presParOf" srcId="{6D85B582-111C-443F-91EB-A61E10C99589}" destId="{C37EBB95-0079-4386-B448-91D02CE29F45}" srcOrd="12" destOrd="0" presId="urn:microsoft.com/office/officeart/2005/8/layout/list1"/>
    <dgm:cxn modelId="{AFC7687B-A26A-4FE3-B9B9-1F9113A229D2}" type="presParOf" srcId="{C37EBB95-0079-4386-B448-91D02CE29F45}" destId="{D9E78453-DEBF-496C-B967-78EA45600E94}" srcOrd="0" destOrd="0" presId="urn:microsoft.com/office/officeart/2005/8/layout/list1"/>
    <dgm:cxn modelId="{66E735FA-84A8-4A36-AE39-A91EC1B2CDE1}" type="presParOf" srcId="{C37EBB95-0079-4386-B448-91D02CE29F45}" destId="{CB49D528-9A26-4AFD-89FE-FB2AA1B00DC3}" srcOrd="1" destOrd="0" presId="urn:microsoft.com/office/officeart/2005/8/layout/list1"/>
    <dgm:cxn modelId="{92B0B5E7-CABA-4520-88F2-37E092A40136}" type="presParOf" srcId="{6D85B582-111C-443F-91EB-A61E10C99589}" destId="{0913CD0A-974B-412C-BB10-1C062D290864}" srcOrd="13" destOrd="0" presId="urn:microsoft.com/office/officeart/2005/8/layout/list1"/>
    <dgm:cxn modelId="{A96236A7-8936-4069-BC32-89AABE67B7E2}" type="presParOf" srcId="{6D85B582-111C-443F-91EB-A61E10C99589}" destId="{8CE85DE6-1075-4A9E-87CD-2DDD7C4E8C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6A360-273E-4238-A222-61D22F73E690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D03821F-DCCA-437E-B75D-013B2F9F4F1E}">
      <dgm:prSet phldrT="[Texto]" custT="1"/>
      <dgm:spPr/>
      <dgm:t>
        <a:bodyPr/>
        <a:lstStyle/>
        <a:p>
          <a:r>
            <a:rPr lang="es-EC" sz="1600" smtClean="0">
              <a:latin typeface="Arial" pitchFamily="34" charset="0"/>
              <a:cs typeface="Arial" pitchFamily="34" charset="0"/>
            </a:rPr>
            <a:t>N= 13.425</a:t>
          </a:r>
        </a:p>
        <a:p>
          <a:r>
            <a:rPr lang="es-EC" sz="1600" smtClean="0">
              <a:latin typeface="Arial" pitchFamily="34" charset="0"/>
              <a:cs typeface="Arial" pitchFamily="34" charset="0"/>
            </a:rPr>
            <a:t>n =  137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C366CAC5-33F0-408C-A2FC-02B2A0C5BB93}" type="parTrans" cxnId="{617EEF48-1A33-46ED-90BA-FDDFD5D766F5}">
      <dgm:prSet/>
      <dgm:spPr/>
      <dgm:t>
        <a:bodyPr/>
        <a:lstStyle/>
        <a:p>
          <a:endParaRPr lang="es-EC" sz="1600"/>
        </a:p>
      </dgm:t>
    </dgm:pt>
    <dgm:pt modelId="{AF23E143-4FE6-4173-9449-DAE5393F6DD5}" type="sibTrans" cxnId="{617EEF48-1A33-46ED-90BA-FDDFD5D766F5}">
      <dgm:prSet/>
      <dgm:spPr/>
      <dgm:t>
        <a:bodyPr/>
        <a:lstStyle/>
        <a:p>
          <a:endParaRPr lang="es-EC" sz="1600"/>
        </a:p>
      </dgm:t>
    </dgm:pt>
    <dgm:pt modelId="{367951C1-3B9E-4202-87C9-DDE91E485C3F}">
      <dgm:prSet phldrT="[Texto]" custT="1"/>
      <dgm:spPr/>
      <dgm:t>
        <a:bodyPr/>
        <a:lstStyle/>
        <a:p>
          <a:r>
            <a:rPr lang="es-EC" sz="1600" smtClean="0">
              <a:latin typeface="Arial" pitchFamily="34" charset="0"/>
              <a:cs typeface="Arial" pitchFamily="34" charset="0"/>
            </a:rPr>
            <a:t>Población 82.072 habitantes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18B46169-5B26-48FC-8691-A07F0F4A6D5C}" type="parTrans" cxnId="{3143837E-CD67-4602-B087-B054FC4BFAA6}">
      <dgm:prSet/>
      <dgm:spPr/>
      <dgm:t>
        <a:bodyPr/>
        <a:lstStyle/>
        <a:p>
          <a:endParaRPr lang="es-EC" sz="1600"/>
        </a:p>
      </dgm:t>
    </dgm:pt>
    <dgm:pt modelId="{3C6FFC03-8E0C-4AE2-BB53-9172BF243E5E}" type="sibTrans" cxnId="{3143837E-CD67-4602-B087-B054FC4BFAA6}">
      <dgm:prSet/>
      <dgm:spPr/>
      <dgm:t>
        <a:bodyPr/>
        <a:lstStyle/>
        <a:p>
          <a:endParaRPr lang="es-EC" sz="1600"/>
        </a:p>
      </dgm:t>
    </dgm:pt>
    <dgm:pt modelId="{5632D1CB-3757-477B-BED0-DFE1F404EA8E}">
      <dgm:prSet phldrT="[Texto]" custT="1"/>
      <dgm:spPr/>
      <dgm:t>
        <a:bodyPr/>
        <a:lstStyle/>
        <a:p>
          <a:r>
            <a:rPr lang="es-EC" sz="1600" smtClean="0">
              <a:latin typeface="Arial" pitchFamily="34" charset="0"/>
              <a:cs typeface="Arial" pitchFamily="34" charset="0"/>
            </a:rPr>
            <a:t>Población entre 20 a 49 años</a:t>
          </a:r>
        </a:p>
        <a:p>
          <a:r>
            <a:rPr lang="es-EC" sz="1600" smtClean="0">
              <a:latin typeface="Arial" pitchFamily="34" charset="0"/>
              <a:cs typeface="Arial" pitchFamily="34" charset="0"/>
            </a:rPr>
            <a:t>37.396 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D4832ECD-2684-4780-8C12-4F5A7CD08FFF}" type="parTrans" cxnId="{FF97774B-0A9B-475F-8204-E7A131A7B0A5}">
      <dgm:prSet/>
      <dgm:spPr/>
      <dgm:t>
        <a:bodyPr/>
        <a:lstStyle/>
        <a:p>
          <a:endParaRPr lang="es-EC" sz="1600"/>
        </a:p>
      </dgm:t>
    </dgm:pt>
    <dgm:pt modelId="{4C6D1C61-1BDF-4A7F-99A5-5651820558A6}" type="sibTrans" cxnId="{FF97774B-0A9B-475F-8204-E7A131A7B0A5}">
      <dgm:prSet/>
      <dgm:spPr/>
      <dgm:t>
        <a:bodyPr/>
        <a:lstStyle/>
        <a:p>
          <a:endParaRPr lang="es-EC" sz="1600"/>
        </a:p>
      </dgm:t>
    </dgm:pt>
    <dgm:pt modelId="{35CEFE49-12C9-4628-9A76-72B2A58530E2}">
      <dgm:prSet phldrT="[Texto]" custT="1"/>
      <dgm:spPr/>
      <dgm:t>
        <a:bodyPr/>
        <a:lstStyle/>
        <a:p>
          <a:r>
            <a:rPr lang="es-EC" sz="1600" smtClean="0">
              <a:latin typeface="Arial" pitchFamily="34" charset="0"/>
              <a:cs typeface="Arial" pitchFamily="34" charset="0"/>
            </a:rPr>
            <a:t>Nivel socioeconómico</a:t>
          </a:r>
        </a:p>
        <a:p>
          <a:r>
            <a:rPr lang="es-EC" sz="1600" smtClean="0">
              <a:latin typeface="Arial" pitchFamily="34" charset="0"/>
              <a:cs typeface="Arial" pitchFamily="34" charset="0"/>
            </a:rPr>
            <a:t>36%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AEAF89B4-B3BF-4C10-B91D-8C65BA1AE55F}" type="parTrans" cxnId="{43E7F813-02E4-40B3-8DA1-C650CD52C4DB}">
      <dgm:prSet/>
      <dgm:spPr/>
      <dgm:t>
        <a:bodyPr/>
        <a:lstStyle/>
        <a:p>
          <a:endParaRPr lang="es-EC" sz="1600"/>
        </a:p>
      </dgm:t>
    </dgm:pt>
    <dgm:pt modelId="{34072319-9323-454A-9565-932A29A120A4}" type="sibTrans" cxnId="{43E7F813-02E4-40B3-8DA1-C650CD52C4DB}">
      <dgm:prSet/>
      <dgm:spPr/>
      <dgm:t>
        <a:bodyPr/>
        <a:lstStyle/>
        <a:p>
          <a:endParaRPr lang="es-EC" sz="1600"/>
        </a:p>
      </dgm:t>
    </dgm:pt>
    <dgm:pt modelId="{033D08EB-FEB5-4337-BAB8-DFE3A21A5118}" type="pres">
      <dgm:prSet presAssocID="{5756A360-273E-4238-A222-61D22F73E6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E56F2B-ECAF-47A1-A00A-A69A1979602D}" type="pres">
      <dgm:prSet presAssocID="{4D03821F-DCCA-437E-B75D-013B2F9F4F1E}" presName="centerShape" presStyleLbl="node0" presStyleIdx="0" presStyleCnt="1" custLinFactNeighborX="-6648" custLinFactNeighborY="-3627"/>
      <dgm:spPr/>
      <dgm:t>
        <a:bodyPr/>
        <a:lstStyle/>
        <a:p>
          <a:endParaRPr lang="es-EC"/>
        </a:p>
      </dgm:t>
    </dgm:pt>
    <dgm:pt modelId="{7DD76484-54E7-4AFF-9D11-02D7E56BE01A}" type="pres">
      <dgm:prSet presAssocID="{367951C1-3B9E-4202-87C9-DDE91E485C3F}" presName="node" presStyleLbl="node1" presStyleIdx="0" presStyleCnt="3" custScaleX="149753" custScaleY="146339" custRadScaleRad="111448" custRadScaleInc="-20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949537-415C-4FA5-BBF4-2AD29C2EC3E2}" type="pres">
      <dgm:prSet presAssocID="{367951C1-3B9E-4202-87C9-DDE91E485C3F}" presName="dummy" presStyleCnt="0"/>
      <dgm:spPr/>
      <dgm:t>
        <a:bodyPr/>
        <a:lstStyle/>
        <a:p>
          <a:endParaRPr lang="es-EC"/>
        </a:p>
      </dgm:t>
    </dgm:pt>
    <dgm:pt modelId="{0D6D6637-66F4-4F49-9B08-C877E8D3236A}" type="pres">
      <dgm:prSet presAssocID="{3C6FFC03-8E0C-4AE2-BB53-9172BF243E5E}" presName="sibTrans" presStyleLbl="sibTrans2D1" presStyleIdx="0" presStyleCnt="3"/>
      <dgm:spPr/>
      <dgm:t>
        <a:bodyPr/>
        <a:lstStyle/>
        <a:p>
          <a:endParaRPr lang="es-EC"/>
        </a:p>
      </dgm:t>
    </dgm:pt>
    <dgm:pt modelId="{1141D720-47E0-4B73-A8DA-E77F63A99B45}" type="pres">
      <dgm:prSet presAssocID="{5632D1CB-3757-477B-BED0-DFE1F404EA8E}" presName="node" presStyleLbl="node1" presStyleIdx="1" presStyleCnt="3" custScaleX="198501" custScaleY="114012" custRadScaleRad="93283" custRadScaleInc="446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FA098E-0E9C-46E1-8DAE-0AF47E325E74}" type="pres">
      <dgm:prSet presAssocID="{5632D1CB-3757-477B-BED0-DFE1F404EA8E}" presName="dummy" presStyleCnt="0"/>
      <dgm:spPr/>
      <dgm:t>
        <a:bodyPr/>
        <a:lstStyle/>
        <a:p>
          <a:endParaRPr lang="es-EC"/>
        </a:p>
      </dgm:t>
    </dgm:pt>
    <dgm:pt modelId="{8F3ED267-0002-4CDE-AF34-24AD52E3098E}" type="pres">
      <dgm:prSet presAssocID="{4C6D1C61-1BDF-4A7F-99A5-5651820558A6}" presName="sibTrans" presStyleLbl="sibTrans2D1" presStyleIdx="1" presStyleCnt="3" custScaleY="66703"/>
      <dgm:spPr/>
      <dgm:t>
        <a:bodyPr/>
        <a:lstStyle/>
        <a:p>
          <a:endParaRPr lang="es-EC"/>
        </a:p>
      </dgm:t>
    </dgm:pt>
    <dgm:pt modelId="{30889804-622C-4FA6-B54B-4BFF1BF43769}" type="pres">
      <dgm:prSet presAssocID="{35CEFE49-12C9-4628-9A76-72B2A58530E2}" presName="node" presStyleLbl="node1" presStyleIdx="2" presStyleCnt="3" custScaleX="223030" custScaleY="104205" custRadScaleRad="111174" custRadScaleInc="-225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697F1-DFF1-4313-B168-B477F74E6D35}" type="pres">
      <dgm:prSet presAssocID="{35CEFE49-12C9-4628-9A76-72B2A58530E2}" presName="dummy" presStyleCnt="0"/>
      <dgm:spPr/>
      <dgm:t>
        <a:bodyPr/>
        <a:lstStyle/>
        <a:p>
          <a:endParaRPr lang="es-EC"/>
        </a:p>
      </dgm:t>
    </dgm:pt>
    <dgm:pt modelId="{D9C6AE02-D76C-44D3-940D-A49DB9CDFFC1}" type="pres">
      <dgm:prSet presAssocID="{34072319-9323-454A-9565-932A29A120A4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1F47449-FDE3-4B41-80BC-191950699585}" type="presOf" srcId="{367951C1-3B9E-4202-87C9-DDE91E485C3F}" destId="{7DD76484-54E7-4AFF-9D11-02D7E56BE01A}" srcOrd="0" destOrd="0" presId="urn:microsoft.com/office/officeart/2005/8/layout/radial6"/>
    <dgm:cxn modelId="{43E7F813-02E4-40B3-8DA1-C650CD52C4DB}" srcId="{4D03821F-DCCA-437E-B75D-013B2F9F4F1E}" destId="{35CEFE49-12C9-4628-9A76-72B2A58530E2}" srcOrd="2" destOrd="0" parTransId="{AEAF89B4-B3BF-4C10-B91D-8C65BA1AE55F}" sibTransId="{34072319-9323-454A-9565-932A29A120A4}"/>
    <dgm:cxn modelId="{FF97774B-0A9B-475F-8204-E7A131A7B0A5}" srcId="{4D03821F-DCCA-437E-B75D-013B2F9F4F1E}" destId="{5632D1CB-3757-477B-BED0-DFE1F404EA8E}" srcOrd="1" destOrd="0" parTransId="{D4832ECD-2684-4780-8C12-4F5A7CD08FFF}" sibTransId="{4C6D1C61-1BDF-4A7F-99A5-5651820558A6}"/>
    <dgm:cxn modelId="{253C8AEE-0871-44B2-AEED-C5F3829316CD}" type="presOf" srcId="{34072319-9323-454A-9565-932A29A120A4}" destId="{D9C6AE02-D76C-44D3-940D-A49DB9CDFFC1}" srcOrd="0" destOrd="0" presId="urn:microsoft.com/office/officeart/2005/8/layout/radial6"/>
    <dgm:cxn modelId="{3143837E-CD67-4602-B087-B054FC4BFAA6}" srcId="{4D03821F-DCCA-437E-B75D-013B2F9F4F1E}" destId="{367951C1-3B9E-4202-87C9-DDE91E485C3F}" srcOrd="0" destOrd="0" parTransId="{18B46169-5B26-48FC-8691-A07F0F4A6D5C}" sibTransId="{3C6FFC03-8E0C-4AE2-BB53-9172BF243E5E}"/>
    <dgm:cxn modelId="{30B0946F-61A0-46A2-9A64-B1D82C28BA47}" type="presOf" srcId="{3C6FFC03-8E0C-4AE2-BB53-9172BF243E5E}" destId="{0D6D6637-66F4-4F49-9B08-C877E8D3236A}" srcOrd="0" destOrd="0" presId="urn:microsoft.com/office/officeart/2005/8/layout/radial6"/>
    <dgm:cxn modelId="{8D112E33-CDB7-42C6-9AF0-544B6D67203C}" type="presOf" srcId="{35CEFE49-12C9-4628-9A76-72B2A58530E2}" destId="{30889804-622C-4FA6-B54B-4BFF1BF43769}" srcOrd="0" destOrd="0" presId="urn:microsoft.com/office/officeart/2005/8/layout/radial6"/>
    <dgm:cxn modelId="{F88FA63E-EC1B-4053-946B-16CD2333D66C}" type="presOf" srcId="{5632D1CB-3757-477B-BED0-DFE1F404EA8E}" destId="{1141D720-47E0-4B73-A8DA-E77F63A99B45}" srcOrd="0" destOrd="0" presId="urn:microsoft.com/office/officeart/2005/8/layout/radial6"/>
    <dgm:cxn modelId="{617EEF48-1A33-46ED-90BA-FDDFD5D766F5}" srcId="{5756A360-273E-4238-A222-61D22F73E690}" destId="{4D03821F-DCCA-437E-B75D-013B2F9F4F1E}" srcOrd="0" destOrd="0" parTransId="{C366CAC5-33F0-408C-A2FC-02B2A0C5BB93}" sibTransId="{AF23E143-4FE6-4173-9449-DAE5393F6DD5}"/>
    <dgm:cxn modelId="{2F4169D6-E885-4F21-9ECC-7CC249534EFD}" type="presOf" srcId="{4C6D1C61-1BDF-4A7F-99A5-5651820558A6}" destId="{8F3ED267-0002-4CDE-AF34-24AD52E3098E}" srcOrd="0" destOrd="0" presId="urn:microsoft.com/office/officeart/2005/8/layout/radial6"/>
    <dgm:cxn modelId="{A46AEABE-DD7D-4229-A78B-DE7BB75B431C}" type="presOf" srcId="{5756A360-273E-4238-A222-61D22F73E690}" destId="{033D08EB-FEB5-4337-BAB8-DFE3A21A5118}" srcOrd="0" destOrd="0" presId="urn:microsoft.com/office/officeart/2005/8/layout/radial6"/>
    <dgm:cxn modelId="{2FA1E782-B11E-4C4F-92B6-A183990B0D03}" type="presOf" srcId="{4D03821F-DCCA-437E-B75D-013B2F9F4F1E}" destId="{F8E56F2B-ECAF-47A1-A00A-A69A1979602D}" srcOrd="0" destOrd="0" presId="urn:microsoft.com/office/officeart/2005/8/layout/radial6"/>
    <dgm:cxn modelId="{F2C16BE3-BADA-457C-BC86-21BA94BE12CA}" type="presParOf" srcId="{033D08EB-FEB5-4337-BAB8-DFE3A21A5118}" destId="{F8E56F2B-ECAF-47A1-A00A-A69A1979602D}" srcOrd="0" destOrd="0" presId="urn:microsoft.com/office/officeart/2005/8/layout/radial6"/>
    <dgm:cxn modelId="{5DEDA73E-C4A5-4EC2-A9F7-D321CA96086D}" type="presParOf" srcId="{033D08EB-FEB5-4337-BAB8-DFE3A21A5118}" destId="{7DD76484-54E7-4AFF-9D11-02D7E56BE01A}" srcOrd="1" destOrd="0" presId="urn:microsoft.com/office/officeart/2005/8/layout/radial6"/>
    <dgm:cxn modelId="{E98DEEDE-3337-4F66-87C5-BB9B1A7A518C}" type="presParOf" srcId="{033D08EB-FEB5-4337-BAB8-DFE3A21A5118}" destId="{F9949537-415C-4FA5-BBF4-2AD29C2EC3E2}" srcOrd="2" destOrd="0" presId="urn:microsoft.com/office/officeart/2005/8/layout/radial6"/>
    <dgm:cxn modelId="{794F4672-B14C-4062-8DA8-4EB9CBD7C3CA}" type="presParOf" srcId="{033D08EB-FEB5-4337-BAB8-DFE3A21A5118}" destId="{0D6D6637-66F4-4F49-9B08-C877E8D3236A}" srcOrd="3" destOrd="0" presId="urn:microsoft.com/office/officeart/2005/8/layout/radial6"/>
    <dgm:cxn modelId="{7559C7B1-EA29-44D4-A77C-C34977245663}" type="presParOf" srcId="{033D08EB-FEB5-4337-BAB8-DFE3A21A5118}" destId="{1141D720-47E0-4B73-A8DA-E77F63A99B45}" srcOrd="4" destOrd="0" presId="urn:microsoft.com/office/officeart/2005/8/layout/radial6"/>
    <dgm:cxn modelId="{955187DE-91B3-4C75-AF30-C8B14B0E0B9B}" type="presParOf" srcId="{033D08EB-FEB5-4337-BAB8-DFE3A21A5118}" destId="{40FA098E-0E9C-46E1-8DAE-0AF47E325E74}" srcOrd="5" destOrd="0" presId="urn:microsoft.com/office/officeart/2005/8/layout/radial6"/>
    <dgm:cxn modelId="{F02393C3-8AAE-41C5-9B37-54123A913111}" type="presParOf" srcId="{033D08EB-FEB5-4337-BAB8-DFE3A21A5118}" destId="{8F3ED267-0002-4CDE-AF34-24AD52E3098E}" srcOrd="6" destOrd="0" presId="urn:microsoft.com/office/officeart/2005/8/layout/radial6"/>
    <dgm:cxn modelId="{27BF9CA8-57BF-44E8-9D1F-F4FDEB147B29}" type="presParOf" srcId="{033D08EB-FEB5-4337-BAB8-DFE3A21A5118}" destId="{30889804-622C-4FA6-B54B-4BFF1BF43769}" srcOrd="7" destOrd="0" presId="urn:microsoft.com/office/officeart/2005/8/layout/radial6"/>
    <dgm:cxn modelId="{0C474313-DF26-415F-8511-3DFC521C8419}" type="presParOf" srcId="{033D08EB-FEB5-4337-BAB8-DFE3A21A5118}" destId="{235697F1-DFF1-4313-B168-B477F74E6D35}" srcOrd="8" destOrd="0" presId="urn:microsoft.com/office/officeart/2005/8/layout/radial6"/>
    <dgm:cxn modelId="{DEA7E999-9C9B-46CA-8D81-5888D9ABAFEA}" type="presParOf" srcId="{033D08EB-FEB5-4337-BAB8-DFE3A21A5118}" destId="{D9C6AE02-D76C-44D3-940D-A49DB9CDFFC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93DB2-53EF-4817-9A51-8BDF15BEDC89}" type="doc">
      <dgm:prSet loTypeId="urn:microsoft.com/office/officeart/2005/8/layout/venn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5FD8DCA-D131-471E-98BF-88B4FB6FE7CF}">
      <dgm:prSet/>
      <dgm:spPr/>
      <dgm:t>
        <a:bodyPr/>
        <a:lstStyle/>
        <a:p>
          <a:r>
            <a:rPr lang="es-EC" dirty="0" smtClean="0"/>
            <a:t>13.425</a:t>
          </a:r>
          <a:endParaRPr lang="es-EC" dirty="0"/>
        </a:p>
      </dgm:t>
    </dgm:pt>
    <dgm:pt modelId="{57666C13-69A2-4D88-9736-0B7D83CE0185}" type="parTrans" cxnId="{2E26A852-05F9-4173-82FB-7B39AEBE2762}">
      <dgm:prSet/>
      <dgm:spPr/>
      <dgm:t>
        <a:bodyPr/>
        <a:lstStyle/>
        <a:p>
          <a:endParaRPr lang="es-EC"/>
        </a:p>
      </dgm:t>
    </dgm:pt>
    <dgm:pt modelId="{9D0FAFA6-00F4-49FD-8541-29E9C52FEB96}" type="sibTrans" cxnId="{2E26A852-05F9-4173-82FB-7B39AEBE2762}">
      <dgm:prSet/>
      <dgm:spPr/>
      <dgm:t>
        <a:bodyPr/>
        <a:lstStyle/>
        <a:p>
          <a:endParaRPr lang="es-EC"/>
        </a:p>
      </dgm:t>
    </dgm:pt>
    <dgm:pt modelId="{4720D0CB-076A-4F6D-8CAC-499DF98F3797}">
      <dgm:prSet/>
      <dgm:spPr/>
      <dgm:t>
        <a:bodyPr/>
        <a:lstStyle/>
        <a:p>
          <a:r>
            <a:rPr lang="es-EC" dirty="0" smtClean="0"/>
            <a:t>12. 888</a:t>
          </a:r>
          <a:endParaRPr lang="es-EC" dirty="0"/>
        </a:p>
      </dgm:t>
    </dgm:pt>
    <dgm:pt modelId="{5E2137AB-A97D-499A-988A-CA3A88EA0E90}" type="parTrans" cxnId="{389830FC-8968-46F5-8FD7-061BB32B977F}">
      <dgm:prSet/>
      <dgm:spPr/>
      <dgm:t>
        <a:bodyPr/>
        <a:lstStyle/>
        <a:p>
          <a:endParaRPr lang="es-EC"/>
        </a:p>
      </dgm:t>
    </dgm:pt>
    <dgm:pt modelId="{B524D345-EE0E-4CFC-8E82-7527C408F75B}" type="sibTrans" cxnId="{389830FC-8968-46F5-8FD7-061BB32B977F}">
      <dgm:prSet/>
      <dgm:spPr/>
      <dgm:t>
        <a:bodyPr/>
        <a:lstStyle/>
        <a:p>
          <a:endParaRPr lang="es-EC"/>
        </a:p>
      </dgm:t>
    </dgm:pt>
    <dgm:pt modelId="{3787F37D-B251-4DD6-80C2-3612EBD5708D}">
      <dgm:prSet/>
      <dgm:spPr/>
      <dgm:t>
        <a:bodyPr/>
        <a:lstStyle/>
        <a:p>
          <a:r>
            <a:rPr lang="es-EC" dirty="0" smtClean="0"/>
            <a:t>10.182</a:t>
          </a:r>
          <a:endParaRPr lang="es-EC" dirty="0"/>
        </a:p>
      </dgm:t>
    </dgm:pt>
    <dgm:pt modelId="{A799C7AF-9A77-4322-9AA9-24BCE160BA30}" type="parTrans" cxnId="{A2A6A682-591A-4B11-BA63-0F2A037F245A}">
      <dgm:prSet/>
      <dgm:spPr/>
      <dgm:t>
        <a:bodyPr/>
        <a:lstStyle/>
        <a:p>
          <a:endParaRPr lang="es-EC"/>
        </a:p>
      </dgm:t>
    </dgm:pt>
    <dgm:pt modelId="{5F3D8470-8E4A-4ECD-A964-BE2F7B1D7424}" type="sibTrans" cxnId="{A2A6A682-591A-4B11-BA63-0F2A037F245A}">
      <dgm:prSet/>
      <dgm:spPr/>
      <dgm:t>
        <a:bodyPr/>
        <a:lstStyle/>
        <a:p>
          <a:endParaRPr lang="es-EC"/>
        </a:p>
      </dgm:t>
    </dgm:pt>
    <dgm:pt modelId="{98F11EAE-7B9C-4247-A2D4-7AA20C47407C}">
      <dgm:prSet/>
      <dgm:spPr/>
      <dgm:t>
        <a:bodyPr/>
        <a:lstStyle/>
        <a:p>
          <a:r>
            <a:rPr lang="es-EC" dirty="0" smtClean="0"/>
            <a:t>4.582</a:t>
          </a:r>
          <a:endParaRPr lang="es-EC" dirty="0"/>
        </a:p>
      </dgm:t>
    </dgm:pt>
    <dgm:pt modelId="{6488F4E3-8A69-4290-BC25-637EA6E98C56}" type="parTrans" cxnId="{162FB104-66CD-4AF6-BA1A-84DB15EFEF8C}">
      <dgm:prSet/>
      <dgm:spPr/>
      <dgm:t>
        <a:bodyPr/>
        <a:lstStyle/>
        <a:p>
          <a:endParaRPr lang="es-EC"/>
        </a:p>
      </dgm:t>
    </dgm:pt>
    <dgm:pt modelId="{F5A5DEA3-90B9-4EB4-AF95-6090832FF885}" type="sibTrans" cxnId="{162FB104-66CD-4AF6-BA1A-84DB15EFEF8C}">
      <dgm:prSet/>
      <dgm:spPr/>
      <dgm:t>
        <a:bodyPr/>
        <a:lstStyle/>
        <a:p>
          <a:endParaRPr lang="es-EC"/>
        </a:p>
      </dgm:t>
    </dgm:pt>
    <dgm:pt modelId="{DE0B52AC-5C41-40DF-AA40-D8905340EA96}">
      <dgm:prSet/>
      <dgm:spPr/>
      <dgm:t>
        <a:bodyPr/>
        <a:lstStyle/>
        <a:p>
          <a:r>
            <a:rPr lang="es-EC" dirty="0" smtClean="0"/>
            <a:t>1.787</a:t>
          </a:r>
          <a:endParaRPr lang="es-EC" dirty="0"/>
        </a:p>
      </dgm:t>
    </dgm:pt>
    <dgm:pt modelId="{23D2A812-6F2C-4FB1-B4EF-D088DD5CE098}" type="parTrans" cxnId="{324D7D08-4B6A-422C-AF77-636615D5342B}">
      <dgm:prSet/>
      <dgm:spPr/>
      <dgm:t>
        <a:bodyPr/>
        <a:lstStyle/>
        <a:p>
          <a:endParaRPr lang="es-EC"/>
        </a:p>
      </dgm:t>
    </dgm:pt>
    <dgm:pt modelId="{204684DD-71DB-4142-AE8D-A62F84B52B02}" type="sibTrans" cxnId="{324D7D08-4B6A-422C-AF77-636615D5342B}">
      <dgm:prSet/>
      <dgm:spPr/>
      <dgm:t>
        <a:bodyPr/>
        <a:lstStyle/>
        <a:p>
          <a:endParaRPr lang="es-EC"/>
        </a:p>
      </dgm:t>
    </dgm:pt>
    <dgm:pt modelId="{C073656A-CDAC-4F84-983D-5C162FEBC5D7}">
      <dgm:prSet/>
      <dgm:spPr/>
      <dgm:t>
        <a:bodyPr/>
        <a:lstStyle/>
        <a:p>
          <a:r>
            <a:rPr lang="es-EC" dirty="0" smtClean="0"/>
            <a:t>2.680</a:t>
          </a:r>
          <a:endParaRPr lang="es-EC" dirty="0"/>
        </a:p>
      </dgm:t>
    </dgm:pt>
    <dgm:pt modelId="{A2E443A5-702E-4985-A24E-3987177FBCBB}" type="parTrans" cxnId="{5857FFDE-3DE3-492B-956F-483DFA92F080}">
      <dgm:prSet/>
      <dgm:spPr/>
      <dgm:t>
        <a:bodyPr/>
        <a:lstStyle/>
        <a:p>
          <a:endParaRPr lang="es-EC"/>
        </a:p>
      </dgm:t>
    </dgm:pt>
    <dgm:pt modelId="{29FF0201-C6C2-475D-9258-B3F2ECC4A04B}" type="sibTrans" cxnId="{5857FFDE-3DE3-492B-956F-483DFA92F080}">
      <dgm:prSet/>
      <dgm:spPr/>
      <dgm:t>
        <a:bodyPr/>
        <a:lstStyle/>
        <a:p>
          <a:endParaRPr lang="es-EC"/>
        </a:p>
      </dgm:t>
    </dgm:pt>
    <dgm:pt modelId="{51F37DD5-7A7F-4063-B2D4-0A4DF78004F5}" type="pres">
      <dgm:prSet presAssocID="{F3093DB2-53EF-4817-9A51-8BDF15BEDC8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424161-D4F1-4D73-BF34-F6BAEBCC8D74}" type="pres">
      <dgm:prSet presAssocID="{F3093DB2-53EF-4817-9A51-8BDF15BEDC89}" presName="comp1" presStyleCnt="0"/>
      <dgm:spPr/>
    </dgm:pt>
    <dgm:pt modelId="{35732413-C1B3-4E35-A619-9AC514439141}" type="pres">
      <dgm:prSet presAssocID="{F3093DB2-53EF-4817-9A51-8BDF15BEDC89}" presName="circle1" presStyleLbl="node1" presStyleIdx="0" presStyleCnt="6" custScaleX="95775"/>
      <dgm:spPr/>
      <dgm:t>
        <a:bodyPr/>
        <a:lstStyle/>
        <a:p>
          <a:endParaRPr lang="es-EC"/>
        </a:p>
      </dgm:t>
    </dgm:pt>
    <dgm:pt modelId="{E76FA2CA-57E8-4F5B-9691-023911BA721A}" type="pres">
      <dgm:prSet presAssocID="{F3093DB2-53EF-4817-9A51-8BDF15BEDC89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2569DC-103B-4CCB-9F31-11424CDA8F36}" type="pres">
      <dgm:prSet presAssocID="{F3093DB2-53EF-4817-9A51-8BDF15BEDC89}" presName="comp2" presStyleCnt="0"/>
      <dgm:spPr/>
    </dgm:pt>
    <dgm:pt modelId="{6E87FBEE-EA9B-4DA4-85A5-83548A647826}" type="pres">
      <dgm:prSet presAssocID="{F3093DB2-53EF-4817-9A51-8BDF15BEDC89}" presName="circle2" presStyleLbl="node1" presStyleIdx="1" presStyleCnt="6"/>
      <dgm:spPr/>
      <dgm:t>
        <a:bodyPr/>
        <a:lstStyle/>
        <a:p>
          <a:endParaRPr lang="es-EC"/>
        </a:p>
      </dgm:t>
    </dgm:pt>
    <dgm:pt modelId="{30C3DE23-21EE-4A82-B634-B7A47F0FF7DB}" type="pres">
      <dgm:prSet presAssocID="{F3093DB2-53EF-4817-9A51-8BDF15BEDC89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E4B0DA-099B-45C8-8D9D-6E04EA1CE389}" type="pres">
      <dgm:prSet presAssocID="{F3093DB2-53EF-4817-9A51-8BDF15BEDC89}" presName="comp3" presStyleCnt="0"/>
      <dgm:spPr/>
    </dgm:pt>
    <dgm:pt modelId="{C817C068-BC79-4DD7-86C3-4F9CE10D586F}" type="pres">
      <dgm:prSet presAssocID="{F3093DB2-53EF-4817-9A51-8BDF15BEDC89}" presName="circle3" presStyleLbl="node1" presStyleIdx="2" presStyleCnt="6" custLinFactNeighborX="-302" custLinFactNeighborY="-604"/>
      <dgm:spPr/>
      <dgm:t>
        <a:bodyPr/>
        <a:lstStyle/>
        <a:p>
          <a:endParaRPr lang="es-EC"/>
        </a:p>
      </dgm:t>
    </dgm:pt>
    <dgm:pt modelId="{021A2CB8-3F41-40FA-AC5A-B1DEE027BF27}" type="pres">
      <dgm:prSet presAssocID="{F3093DB2-53EF-4817-9A51-8BDF15BEDC89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19EDC-55EE-431C-81BA-ED7D78619FEF}" type="pres">
      <dgm:prSet presAssocID="{F3093DB2-53EF-4817-9A51-8BDF15BEDC89}" presName="comp4" presStyleCnt="0"/>
      <dgm:spPr/>
    </dgm:pt>
    <dgm:pt modelId="{5B928FFF-26B1-4ECF-BE0A-04B9015998DA}" type="pres">
      <dgm:prSet presAssocID="{F3093DB2-53EF-4817-9A51-8BDF15BEDC89}" presName="circle4" presStyleLbl="node1" presStyleIdx="3" presStyleCnt="6"/>
      <dgm:spPr/>
      <dgm:t>
        <a:bodyPr/>
        <a:lstStyle/>
        <a:p>
          <a:endParaRPr lang="es-EC"/>
        </a:p>
      </dgm:t>
    </dgm:pt>
    <dgm:pt modelId="{4AC9FFCF-58E4-4C84-9B8A-87426E031F66}" type="pres">
      <dgm:prSet presAssocID="{F3093DB2-53EF-4817-9A51-8BDF15BEDC89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1DE04F-52C7-4E15-89E8-06AC1AEFC465}" type="pres">
      <dgm:prSet presAssocID="{F3093DB2-53EF-4817-9A51-8BDF15BEDC89}" presName="comp5" presStyleCnt="0"/>
      <dgm:spPr/>
    </dgm:pt>
    <dgm:pt modelId="{1ADCEC64-08C7-4062-BE39-6E12CD9475E0}" type="pres">
      <dgm:prSet presAssocID="{F3093DB2-53EF-4817-9A51-8BDF15BEDC89}" presName="circle5" presStyleLbl="node1" presStyleIdx="4" presStyleCnt="6"/>
      <dgm:spPr/>
      <dgm:t>
        <a:bodyPr/>
        <a:lstStyle/>
        <a:p>
          <a:endParaRPr lang="es-EC"/>
        </a:p>
      </dgm:t>
    </dgm:pt>
    <dgm:pt modelId="{43202EC9-0433-4E4F-AD8A-1C923EFB5D74}" type="pres">
      <dgm:prSet presAssocID="{F3093DB2-53EF-4817-9A51-8BDF15BEDC89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56DD0-F919-4DB2-A64D-B87B1ABD1CA8}" type="pres">
      <dgm:prSet presAssocID="{F3093DB2-53EF-4817-9A51-8BDF15BEDC89}" presName="comp6" presStyleCnt="0"/>
      <dgm:spPr/>
    </dgm:pt>
    <dgm:pt modelId="{C0248386-E660-4E45-B784-6C9B468AD9A7}" type="pres">
      <dgm:prSet presAssocID="{F3093DB2-53EF-4817-9A51-8BDF15BEDC89}" presName="circle6" presStyleLbl="node1" presStyleIdx="5" presStyleCnt="6"/>
      <dgm:spPr/>
      <dgm:t>
        <a:bodyPr/>
        <a:lstStyle/>
        <a:p>
          <a:endParaRPr lang="es-EC"/>
        </a:p>
      </dgm:t>
    </dgm:pt>
    <dgm:pt modelId="{8972AB58-313D-4BE7-9B0E-7BE57BE89609}" type="pres">
      <dgm:prSet presAssocID="{F3093DB2-53EF-4817-9A51-8BDF15BEDC89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4D7D08-4B6A-422C-AF77-636615D5342B}" srcId="{F3093DB2-53EF-4817-9A51-8BDF15BEDC89}" destId="{DE0B52AC-5C41-40DF-AA40-D8905340EA96}" srcOrd="4" destOrd="0" parTransId="{23D2A812-6F2C-4FB1-B4EF-D088DD5CE098}" sibTransId="{204684DD-71DB-4142-AE8D-A62F84B52B02}"/>
    <dgm:cxn modelId="{5857FFDE-3DE3-492B-956F-483DFA92F080}" srcId="{F3093DB2-53EF-4817-9A51-8BDF15BEDC89}" destId="{C073656A-CDAC-4F84-983D-5C162FEBC5D7}" srcOrd="5" destOrd="0" parTransId="{A2E443A5-702E-4985-A24E-3987177FBCBB}" sibTransId="{29FF0201-C6C2-475D-9258-B3F2ECC4A04B}"/>
    <dgm:cxn modelId="{94854D0A-66DD-4E7E-AE88-B2F9A4B767EB}" type="presOf" srcId="{C073656A-CDAC-4F84-983D-5C162FEBC5D7}" destId="{8972AB58-313D-4BE7-9B0E-7BE57BE89609}" srcOrd="1" destOrd="0" presId="urn:microsoft.com/office/officeart/2005/8/layout/venn2"/>
    <dgm:cxn modelId="{6EF2DCB4-BE8E-4BC0-BCFB-B54FBB6BB726}" type="presOf" srcId="{98F11EAE-7B9C-4247-A2D4-7AA20C47407C}" destId="{4AC9FFCF-58E4-4C84-9B8A-87426E031F66}" srcOrd="1" destOrd="0" presId="urn:microsoft.com/office/officeart/2005/8/layout/venn2"/>
    <dgm:cxn modelId="{1ACF7C79-E86A-4EE3-8607-0D8B08F44B1F}" type="presOf" srcId="{C073656A-CDAC-4F84-983D-5C162FEBC5D7}" destId="{C0248386-E660-4E45-B784-6C9B468AD9A7}" srcOrd="0" destOrd="0" presId="urn:microsoft.com/office/officeart/2005/8/layout/venn2"/>
    <dgm:cxn modelId="{F1E9DCD9-55F7-49CD-83D8-E05F6EA55042}" type="presOf" srcId="{B5FD8DCA-D131-471E-98BF-88B4FB6FE7CF}" destId="{35732413-C1B3-4E35-A619-9AC514439141}" srcOrd="0" destOrd="0" presId="urn:microsoft.com/office/officeart/2005/8/layout/venn2"/>
    <dgm:cxn modelId="{3D1A851A-481E-42C3-9AD7-0EE9C5D90660}" type="presOf" srcId="{F3093DB2-53EF-4817-9A51-8BDF15BEDC89}" destId="{51F37DD5-7A7F-4063-B2D4-0A4DF78004F5}" srcOrd="0" destOrd="0" presId="urn:microsoft.com/office/officeart/2005/8/layout/venn2"/>
    <dgm:cxn modelId="{97702250-0C5A-4455-8CCE-5791437890A9}" type="presOf" srcId="{3787F37D-B251-4DD6-80C2-3612EBD5708D}" destId="{C817C068-BC79-4DD7-86C3-4F9CE10D586F}" srcOrd="0" destOrd="0" presId="urn:microsoft.com/office/officeart/2005/8/layout/venn2"/>
    <dgm:cxn modelId="{389830FC-8968-46F5-8FD7-061BB32B977F}" srcId="{F3093DB2-53EF-4817-9A51-8BDF15BEDC89}" destId="{4720D0CB-076A-4F6D-8CAC-499DF98F3797}" srcOrd="1" destOrd="0" parTransId="{5E2137AB-A97D-499A-988A-CA3A88EA0E90}" sibTransId="{B524D345-EE0E-4CFC-8E82-7527C408F75B}"/>
    <dgm:cxn modelId="{B6BB85A1-F9F8-4552-95FF-2A295401CBDC}" type="presOf" srcId="{3787F37D-B251-4DD6-80C2-3612EBD5708D}" destId="{021A2CB8-3F41-40FA-AC5A-B1DEE027BF27}" srcOrd="1" destOrd="0" presId="urn:microsoft.com/office/officeart/2005/8/layout/venn2"/>
    <dgm:cxn modelId="{162FB104-66CD-4AF6-BA1A-84DB15EFEF8C}" srcId="{F3093DB2-53EF-4817-9A51-8BDF15BEDC89}" destId="{98F11EAE-7B9C-4247-A2D4-7AA20C47407C}" srcOrd="3" destOrd="0" parTransId="{6488F4E3-8A69-4290-BC25-637EA6E98C56}" sibTransId="{F5A5DEA3-90B9-4EB4-AF95-6090832FF885}"/>
    <dgm:cxn modelId="{BC1ED69B-5262-4F7F-A162-011751BAFE02}" type="presOf" srcId="{98F11EAE-7B9C-4247-A2D4-7AA20C47407C}" destId="{5B928FFF-26B1-4ECF-BE0A-04B9015998DA}" srcOrd="0" destOrd="0" presId="urn:microsoft.com/office/officeart/2005/8/layout/venn2"/>
    <dgm:cxn modelId="{D69E351F-31A6-4152-9BC5-9D4E9F425719}" type="presOf" srcId="{DE0B52AC-5C41-40DF-AA40-D8905340EA96}" destId="{1ADCEC64-08C7-4062-BE39-6E12CD9475E0}" srcOrd="0" destOrd="0" presId="urn:microsoft.com/office/officeart/2005/8/layout/venn2"/>
    <dgm:cxn modelId="{98FBC97D-DE5E-4AB5-A86B-99A9583B080E}" type="presOf" srcId="{4720D0CB-076A-4F6D-8CAC-499DF98F3797}" destId="{6E87FBEE-EA9B-4DA4-85A5-83548A647826}" srcOrd="0" destOrd="0" presId="urn:microsoft.com/office/officeart/2005/8/layout/venn2"/>
    <dgm:cxn modelId="{2E26A852-05F9-4173-82FB-7B39AEBE2762}" srcId="{F3093DB2-53EF-4817-9A51-8BDF15BEDC89}" destId="{B5FD8DCA-D131-471E-98BF-88B4FB6FE7CF}" srcOrd="0" destOrd="0" parTransId="{57666C13-69A2-4D88-9736-0B7D83CE0185}" sibTransId="{9D0FAFA6-00F4-49FD-8541-29E9C52FEB96}"/>
    <dgm:cxn modelId="{B74223EA-B1A4-4892-98E8-B4156A39CC55}" type="presOf" srcId="{DE0B52AC-5C41-40DF-AA40-D8905340EA96}" destId="{43202EC9-0433-4E4F-AD8A-1C923EFB5D74}" srcOrd="1" destOrd="0" presId="urn:microsoft.com/office/officeart/2005/8/layout/venn2"/>
    <dgm:cxn modelId="{A2A6A682-591A-4B11-BA63-0F2A037F245A}" srcId="{F3093DB2-53EF-4817-9A51-8BDF15BEDC89}" destId="{3787F37D-B251-4DD6-80C2-3612EBD5708D}" srcOrd="2" destOrd="0" parTransId="{A799C7AF-9A77-4322-9AA9-24BCE160BA30}" sibTransId="{5F3D8470-8E4A-4ECD-A964-BE2F7B1D7424}"/>
    <dgm:cxn modelId="{B2DE603C-612E-4711-90EA-D3D989FFDA97}" type="presOf" srcId="{B5FD8DCA-D131-471E-98BF-88B4FB6FE7CF}" destId="{E76FA2CA-57E8-4F5B-9691-023911BA721A}" srcOrd="1" destOrd="0" presId="urn:microsoft.com/office/officeart/2005/8/layout/venn2"/>
    <dgm:cxn modelId="{8DA1E8BF-CBC2-4657-8517-1E238151FB8E}" type="presOf" srcId="{4720D0CB-076A-4F6D-8CAC-499DF98F3797}" destId="{30C3DE23-21EE-4A82-B634-B7A47F0FF7DB}" srcOrd="1" destOrd="0" presId="urn:microsoft.com/office/officeart/2005/8/layout/venn2"/>
    <dgm:cxn modelId="{DDBAF630-6D51-4FE1-981F-7BF43EE927BE}" type="presParOf" srcId="{51F37DD5-7A7F-4063-B2D4-0A4DF78004F5}" destId="{BE424161-D4F1-4D73-BF34-F6BAEBCC8D74}" srcOrd="0" destOrd="0" presId="urn:microsoft.com/office/officeart/2005/8/layout/venn2"/>
    <dgm:cxn modelId="{AC1EDD4C-6087-4526-A590-0E68A0157FD1}" type="presParOf" srcId="{BE424161-D4F1-4D73-BF34-F6BAEBCC8D74}" destId="{35732413-C1B3-4E35-A619-9AC514439141}" srcOrd="0" destOrd="0" presId="urn:microsoft.com/office/officeart/2005/8/layout/venn2"/>
    <dgm:cxn modelId="{65ABEEB1-5E63-4207-B980-7F012A9DD2C1}" type="presParOf" srcId="{BE424161-D4F1-4D73-BF34-F6BAEBCC8D74}" destId="{E76FA2CA-57E8-4F5B-9691-023911BA721A}" srcOrd="1" destOrd="0" presId="urn:microsoft.com/office/officeart/2005/8/layout/venn2"/>
    <dgm:cxn modelId="{B6113373-0CB0-4B58-AD61-E7A8F6BEAD0A}" type="presParOf" srcId="{51F37DD5-7A7F-4063-B2D4-0A4DF78004F5}" destId="{782569DC-103B-4CCB-9F31-11424CDA8F36}" srcOrd="1" destOrd="0" presId="urn:microsoft.com/office/officeart/2005/8/layout/venn2"/>
    <dgm:cxn modelId="{729B28DB-FFB0-40B6-ADAD-6ED159A7D5B4}" type="presParOf" srcId="{782569DC-103B-4CCB-9F31-11424CDA8F36}" destId="{6E87FBEE-EA9B-4DA4-85A5-83548A647826}" srcOrd="0" destOrd="0" presId="urn:microsoft.com/office/officeart/2005/8/layout/venn2"/>
    <dgm:cxn modelId="{8FF37301-4683-408C-8CD9-EA8E766D7EC7}" type="presParOf" srcId="{782569DC-103B-4CCB-9F31-11424CDA8F36}" destId="{30C3DE23-21EE-4A82-B634-B7A47F0FF7DB}" srcOrd="1" destOrd="0" presId="urn:microsoft.com/office/officeart/2005/8/layout/venn2"/>
    <dgm:cxn modelId="{C59137AC-1D6C-41F4-BAA7-AC66A0A1FC41}" type="presParOf" srcId="{51F37DD5-7A7F-4063-B2D4-0A4DF78004F5}" destId="{A5E4B0DA-099B-45C8-8D9D-6E04EA1CE389}" srcOrd="2" destOrd="0" presId="urn:microsoft.com/office/officeart/2005/8/layout/venn2"/>
    <dgm:cxn modelId="{8A62BE7A-ECB9-4E4A-9976-010B3A1BDE04}" type="presParOf" srcId="{A5E4B0DA-099B-45C8-8D9D-6E04EA1CE389}" destId="{C817C068-BC79-4DD7-86C3-4F9CE10D586F}" srcOrd="0" destOrd="0" presId="urn:microsoft.com/office/officeart/2005/8/layout/venn2"/>
    <dgm:cxn modelId="{BC311913-47CA-400E-9275-095CC41C32B1}" type="presParOf" srcId="{A5E4B0DA-099B-45C8-8D9D-6E04EA1CE389}" destId="{021A2CB8-3F41-40FA-AC5A-B1DEE027BF27}" srcOrd="1" destOrd="0" presId="urn:microsoft.com/office/officeart/2005/8/layout/venn2"/>
    <dgm:cxn modelId="{2DDD8378-ADC3-4D85-984F-6366521DA627}" type="presParOf" srcId="{51F37DD5-7A7F-4063-B2D4-0A4DF78004F5}" destId="{E0D19EDC-55EE-431C-81BA-ED7D78619FEF}" srcOrd="3" destOrd="0" presId="urn:microsoft.com/office/officeart/2005/8/layout/venn2"/>
    <dgm:cxn modelId="{C1AD369D-2941-43C5-A051-2509A201D83E}" type="presParOf" srcId="{E0D19EDC-55EE-431C-81BA-ED7D78619FEF}" destId="{5B928FFF-26B1-4ECF-BE0A-04B9015998DA}" srcOrd="0" destOrd="0" presId="urn:microsoft.com/office/officeart/2005/8/layout/venn2"/>
    <dgm:cxn modelId="{917DCFAD-F6F2-4D91-9319-D0AE84B2C12C}" type="presParOf" srcId="{E0D19EDC-55EE-431C-81BA-ED7D78619FEF}" destId="{4AC9FFCF-58E4-4C84-9B8A-87426E031F66}" srcOrd="1" destOrd="0" presId="urn:microsoft.com/office/officeart/2005/8/layout/venn2"/>
    <dgm:cxn modelId="{AE27EF29-D98D-41FE-994A-0B3D5D3C845E}" type="presParOf" srcId="{51F37DD5-7A7F-4063-B2D4-0A4DF78004F5}" destId="{591DE04F-52C7-4E15-89E8-06AC1AEFC465}" srcOrd="4" destOrd="0" presId="urn:microsoft.com/office/officeart/2005/8/layout/venn2"/>
    <dgm:cxn modelId="{667974AE-5070-4A41-954D-FADC3D268D60}" type="presParOf" srcId="{591DE04F-52C7-4E15-89E8-06AC1AEFC465}" destId="{1ADCEC64-08C7-4062-BE39-6E12CD9475E0}" srcOrd="0" destOrd="0" presId="urn:microsoft.com/office/officeart/2005/8/layout/venn2"/>
    <dgm:cxn modelId="{C9A8AF65-BBB8-4A6D-A1B6-1949EAC55178}" type="presParOf" srcId="{591DE04F-52C7-4E15-89E8-06AC1AEFC465}" destId="{43202EC9-0433-4E4F-AD8A-1C923EFB5D74}" srcOrd="1" destOrd="0" presId="urn:microsoft.com/office/officeart/2005/8/layout/venn2"/>
    <dgm:cxn modelId="{C3DFCB1B-AC4B-4C83-90E0-8AD842AA4099}" type="presParOf" srcId="{51F37DD5-7A7F-4063-B2D4-0A4DF78004F5}" destId="{70656DD0-F919-4DB2-A64D-B87B1ABD1CA8}" srcOrd="5" destOrd="0" presId="urn:microsoft.com/office/officeart/2005/8/layout/venn2"/>
    <dgm:cxn modelId="{42FC621B-5E9F-4BD0-9CAF-1761510634A0}" type="presParOf" srcId="{70656DD0-F919-4DB2-A64D-B87B1ABD1CA8}" destId="{C0248386-E660-4E45-B784-6C9B468AD9A7}" srcOrd="0" destOrd="0" presId="urn:microsoft.com/office/officeart/2005/8/layout/venn2"/>
    <dgm:cxn modelId="{BFA8FE2A-5759-44BD-933E-D570CD8BBEAE}" type="presParOf" srcId="{70656DD0-F919-4DB2-A64D-B87B1ABD1CA8}" destId="{8972AB58-313D-4BE7-9B0E-7BE57BE896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5B5F3-F364-4F7A-8AC4-569ED9843697}" type="doc">
      <dgm:prSet loTypeId="urn:microsoft.com/office/officeart/2005/8/layout/arrow2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91BA247-8CEC-4FCE-B43E-75DB801CF708}">
      <dgm:prSet phldrT="[Texto]" custT="1"/>
      <dgm:spPr/>
      <dgm:t>
        <a:bodyPr/>
        <a:lstStyle/>
        <a:p>
          <a:r>
            <a:rPr lang="es-EC" sz="1800" dirty="0" smtClean="0"/>
            <a:t>2.811</a:t>
          </a:r>
          <a:endParaRPr lang="es-EC" sz="1800" dirty="0"/>
        </a:p>
      </dgm:t>
    </dgm:pt>
    <dgm:pt modelId="{87F6C99D-FC1F-4714-BD47-5810CD8A7245}" type="parTrans" cxnId="{6C7D0D09-B089-4C80-9EBA-5FCE845CE76F}">
      <dgm:prSet/>
      <dgm:spPr/>
      <dgm:t>
        <a:bodyPr/>
        <a:lstStyle/>
        <a:p>
          <a:endParaRPr lang="es-EC" sz="1800"/>
        </a:p>
      </dgm:t>
    </dgm:pt>
    <dgm:pt modelId="{31F12F5C-17A6-49E0-A9E8-5B9B44C17C89}" type="sibTrans" cxnId="{6C7D0D09-B089-4C80-9EBA-5FCE845CE76F}">
      <dgm:prSet/>
      <dgm:spPr/>
      <dgm:t>
        <a:bodyPr/>
        <a:lstStyle/>
        <a:p>
          <a:endParaRPr lang="es-EC" sz="1800"/>
        </a:p>
      </dgm:t>
    </dgm:pt>
    <dgm:pt modelId="{EBCEBD53-CC00-4A2E-951F-3760C8FD24C0}">
      <dgm:prSet phldrT="[Texto]" custT="1"/>
      <dgm:spPr/>
      <dgm:t>
        <a:bodyPr/>
        <a:lstStyle/>
        <a:p>
          <a:r>
            <a:rPr lang="es-EC" sz="1800" dirty="0" smtClean="0"/>
            <a:t>2012</a:t>
          </a:r>
          <a:endParaRPr lang="es-EC" sz="1800" dirty="0"/>
        </a:p>
      </dgm:t>
    </dgm:pt>
    <dgm:pt modelId="{C3C954CF-85D3-41D5-AB2C-640EE6088796}" type="parTrans" cxnId="{C017EB29-CA61-41CD-B3B2-369FA0999BE3}">
      <dgm:prSet/>
      <dgm:spPr/>
      <dgm:t>
        <a:bodyPr/>
        <a:lstStyle/>
        <a:p>
          <a:endParaRPr lang="es-EC" sz="1800"/>
        </a:p>
      </dgm:t>
    </dgm:pt>
    <dgm:pt modelId="{9BC25022-2387-4F2D-BC86-8B76EBC8F31E}" type="sibTrans" cxnId="{C017EB29-CA61-41CD-B3B2-369FA0999BE3}">
      <dgm:prSet/>
      <dgm:spPr/>
      <dgm:t>
        <a:bodyPr/>
        <a:lstStyle/>
        <a:p>
          <a:endParaRPr lang="es-EC" sz="1800"/>
        </a:p>
      </dgm:t>
    </dgm:pt>
    <dgm:pt modelId="{C9C98507-5D58-4605-B83B-C6B3C818E085}">
      <dgm:prSet phldrT="[Texto]" custT="1"/>
      <dgm:spPr/>
      <dgm:t>
        <a:bodyPr/>
        <a:lstStyle/>
        <a:p>
          <a:r>
            <a:rPr lang="es-EC" sz="1800" dirty="0" smtClean="0"/>
            <a:t>2.949</a:t>
          </a:r>
          <a:endParaRPr lang="es-EC" sz="1800" dirty="0"/>
        </a:p>
      </dgm:t>
    </dgm:pt>
    <dgm:pt modelId="{4CCD3683-1692-440E-9BBD-30335A73352C}" type="parTrans" cxnId="{2BA2ED31-1D8C-4EF6-8B49-41917ECE28DF}">
      <dgm:prSet/>
      <dgm:spPr/>
      <dgm:t>
        <a:bodyPr/>
        <a:lstStyle/>
        <a:p>
          <a:endParaRPr lang="es-EC" sz="1800"/>
        </a:p>
      </dgm:t>
    </dgm:pt>
    <dgm:pt modelId="{C15CB56C-F5B7-4893-A267-C56950CBD3A0}" type="sibTrans" cxnId="{2BA2ED31-1D8C-4EF6-8B49-41917ECE28DF}">
      <dgm:prSet/>
      <dgm:spPr/>
      <dgm:t>
        <a:bodyPr/>
        <a:lstStyle/>
        <a:p>
          <a:endParaRPr lang="es-EC" sz="1800"/>
        </a:p>
      </dgm:t>
    </dgm:pt>
    <dgm:pt modelId="{2FFB5C29-7C9D-43D6-850C-4A116D0E2D69}">
      <dgm:prSet phldrT="[Texto]" custT="1"/>
      <dgm:spPr/>
      <dgm:t>
        <a:bodyPr/>
        <a:lstStyle/>
        <a:p>
          <a:r>
            <a:rPr lang="es-EC" sz="1800" dirty="0" smtClean="0"/>
            <a:t>2013</a:t>
          </a:r>
          <a:endParaRPr lang="es-EC" sz="1800" dirty="0"/>
        </a:p>
      </dgm:t>
    </dgm:pt>
    <dgm:pt modelId="{9B338D78-31D2-4A09-B360-1B6B6FA5486B}" type="parTrans" cxnId="{8E08EFF4-7F67-4B86-B71F-CB9EBEB74DE7}">
      <dgm:prSet/>
      <dgm:spPr/>
      <dgm:t>
        <a:bodyPr/>
        <a:lstStyle/>
        <a:p>
          <a:endParaRPr lang="es-EC" sz="1800"/>
        </a:p>
      </dgm:t>
    </dgm:pt>
    <dgm:pt modelId="{4F85BA86-F72A-4D73-8FA1-A05ED2302DC3}" type="sibTrans" cxnId="{8E08EFF4-7F67-4B86-B71F-CB9EBEB74DE7}">
      <dgm:prSet/>
      <dgm:spPr/>
      <dgm:t>
        <a:bodyPr/>
        <a:lstStyle/>
        <a:p>
          <a:endParaRPr lang="es-EC" sz="1800"/>
        </a:p>
      </dgm:t>
    </dgm:pt>
    <dgm:pt modelId="{EC9B84BC-E2DE-427A-94BE-CF967D5A2907}">
      <dgm:prSet phldrT="[Texto]" custT="1"/>
      <dgm:spPr/>
      <dgm:t>
        <a:bodyPr/>
        <a:lstStyle/>
        <a:p>
          <a:r>
            <a:rPr lang="es-EC" sz="1800" dirty="0" smtClean="0"/>
            <a:t>3.094</a:t>
          </a:r>
          <a:endParaRPr lang="es-EC" sz="1800" dirty="0"/>
        </a:p>
      </dgm:t>
    </dgm:pt>
    <dgm:pt modelId="{D4F70BC7-DCA5-4530-9A8A-ED7ED260D3D3}" type="parTrans" cxnId="{B5BD6BE9-E144-480D-ABF1-F75BAE8EF130}">
      <dgm:prSet/>
      <dgm:spPr/>
      <dgm:t>
        <a:bodyPr/>
        <a:lstStyle/>
        <a:p>
          <a:endParaRPr lang="es-EC" sz="1800"/>
        </a:p>
      </dgm:t>
    </dgm:pt>
    <dgm:pt modelId="{57DB9205-AE48-4A01-A49F-8F68C15253DC}" type="sibTrans" cxnId="{B5BD6BE9-E144-480D-ABF1-F75BAE8EF130}">
      <dgm:prSet/>
      <dgm:spPr/>
      <dgm:t>
        <a:bodyPr/>
        <a:lstStyle/>
        <a:p>
          <a:endParaRPr lang="es-EC" sz="1800"/>
        </a:p>
      </dgm:t>
    </dgm:pt>
    <dgm:pt modelId="{6F43B209-3746-41B1-BD24-578BC11B0654}">
      <dgm:prSet phldrT="[Texto]" custT="1"/>
      <dgm:spPr/>
      <dgm:t>
        <a:bodyPr/>
        <a:lstStyle/>
        <a:p>
          <a:r>
            <a:rPr lang="es-EC" sz="1800" dirty="0" smtClean="0"/>
            <a:t>2014</a:t>
          </a:r>
          <a:endParaRPr lang="es-EC" sz="1800" dirty="0"/>
        </a:p>
      </dgm:t>
    </dgm:pt>
    <dgm:pt modelId="{60E251B2-8BE8-42A7-9430-31B1A25C0B16}" type="parTrans" cxnId="{AD8AB696-E113-4FBB-A99F-B1F18D37697A}">
      <dgm:prSet/>
      <dgm:spPr/>
      <dgm:t>
        <a:bodyPr/>
        <a:lstStyle/>
        <a:p>
          <a:endParaRPr lang="es-EC" sz="1800"/>
        </a:p>
      </dgm:t>
    </dgm:pt>
    <dgm:pt modelId="{D7EECF23-4185-42D3-A0CB-035AA2C25E8A}" type="sibTrans" cxnId="{AD8AB696-E113-4FBB-A99F-B1F18D37697A}">
      <dgm:prSet/>
      <dgm:spPr/>
      <dgm:t>
        <a:bodyPr/>
        <a:lstStyle/>
        <a:p>
          <a:endParaRPr lang="es-EC" sz="1800"/>
        </a:p>
      </dgm:t>
    </dgm:pt>
    <dgm:pt modelId="{C941E519-399B-46F7-849F-5CBCA0AF90E3}">
      <dgm:prSet phldrT="[Texto]" custT="1"/>
      <dgm:spPr/>
      <dgm:t>
        <a:bodyPr/>
        <a:lstStyle/>
        <a:p>
          <a:r>
            <a:rPr lang="es-EC" sz="1800" dirty="0" smtClean="0"/>
            <a:t>3.246</a:t>
          </a:r>
          <a:endParaRPr lang="es-EC" sz="1800" dirty="0"/>
        </a:p>
      </dgm:t>
    </dgm:pt>
    <dgm:pt modelId="{3C281F1B-760B-45FC-87FB-34DDA30DC8E7}" type="parTrans" cxnId="{7BE56CB6-BD96-42D8-8BB1-AA49009B9C14}">
      <dgm:prSet/>
      <dgm:spPr/>
      <dgm:t>
        <a:bodyPr/>
        <a:lstStyle/>
        <a:p>
          <a:endParaRPr lang="es-EC" sz="1800"/>
        </a:p>
      </dgm:t>
    </dgm:pt>
    <dgm:pt modelId="{4430565D-2533-4DAB-938A-310FC982F5F5}" type="sibTrans" cxnId="{7BE56CB6-BD96-42D8-8BB1-AA49009B9C14}">
      <dgm:prSet/>
      <dgm:spPr/>
      <dgm:t>
        <a:bodyPr/>
        <a:lstStyle/>
        <a:p>
          <a:endParaRPr lang="es-EC" sz="1800"/>
        </a:p>
      </dgm:t>
    </dgm:pt>
    <dgm:pt modelId="{A7E51B99-C784-4288-98FE-A8265EF4047C}">
      <dgm:prSet phldrT="[Texto]" custT="1"/>
      <dgm:spPr/>
      <dgm:t>
        <a:bodyPr/>
        <a:lstStyle/>
        <a:p>
          <a:r>
            <a:rPr lang="es-EC" sz="1800" dirty="0" smtClean="0"/>
            <a:t>2015</a:t>
          </a:r>
          <a:endParaRPr lang="es-EC" sz="1800" dirty="0"/>
        </a:p>
      </dgm:t>
    </dgm:pt>
    <dgm:pt modelId="{809E5582-6FC2-45F9-A557-7EC65C47D5A0}" type="parTrans" cxnId="{D9C436C3-769F-42D7-846D-1F501CA35A90}">
      <dgm:prSet/>
      <dgm:spPr/>
      <dgm:t>
        <a:bodyPr/>
        <a:lstStyle/>
        <a:p>
          <a:endParaRPr lang="es-EC" sz="1800"/>
        </a:p>
      </dgm:t>
    </dgm:pt>
    <dgm:pt modelId="{05CBBB4A-F5F2-486E-AB4C-5C8F16BBC953}" type="sibTrans" cxnId="{D9C436C3-769F-42D7-846D-1F501CA35A90}">
      <dgm:prSet/>
      <dgm:spPr/>
      <dgm:t>
        <a:bodyPr/>
        <a:lstStyle/>
        <a:p>
          <a:endParaRPr lang="es-EC" sz="1800"/>
        </a:p>
      </dgm:t>
    </dgm:pt>
    <dgm:pt modelId="{BF52EAE4-BFA0-453A-93AC-B1B6FB204807}">
      <dgm:prSet phldrT="[Texto]" custT="1"/>
      <dgm:spPr/>
      <dgm:t>
        <a:bodyPr/>
        <a:lstStyle/>
        <a:p>
          <a:r>
            <a:rPr lang="es-EC" sz="1800" dirty="0" smtClean="0"/>
            <a:t>3.405</a:t>
          </a:r>
          <a:endParaRPr lang="es-EC" sz="1800" dirty="0"/>
        </a:p>
      </dgm:t>
    </dgm:pt>
    <dgm:pt modelId="{E31E4DB2-F2FE-4228-B351-C3C9FA3A5F1F}" type="parTrans" cxnId="{90E7FF97-F9E0-455A-BD28-758EB845173F}">
      <dgm:prSet/>
      <dgm:spPr/>
      <dgm:t>
        <a:bodyPr/>
        <a:lstStyle/>
        <a:p>
          <a:endParaRPr lang="es-EC" sz="1800"/>
        </a:p>
      </dgm:t>
    </dgm:pt>
    <dgm:pt modelId="{64DC5D3B-F150-4864-B5A6-344F642F0ACF}" type="sibTrans" cxnId="{90E7FF97-F9E0-455A-BD28-758EB845173F}">
      <dgm:prSet/>
      <dgm:spPr/>
      <dgm:t>
        <a:bodyPr/>
        <a:lstStyle/>
        <a:p>
          <a:endParaRPr lang="es-EC" sz="1800"/>
        </a:p>
      </dgm:t>
    </dgm:pt>
    <dgm:pt modelId="{EEA6FA61-D957-4F59-9679-906B626F62A2}">
      <dgm:prSet phldrT="[Texto]" custT="1"/>
      <dgm:spPr/>
      <dgm:t>
        <a:bodyPr/>
        <a:lstStyle/>
        <a:p>
          <a:r>
            <a:rPr lang="es-EC" sz="1800" dirty="0" smtClean="0"/>
            <a:t>2016</a:t>
          </a:r>
          <a:endParaRPr lang="es-EC" sz="1800" dirty="0"/>
        </a:p>
      </dgm:t>
    </dgm:pt>
    <dgm:pt modelId="{1663671B-F83B-43EE-B68B-27B355BAD289}" type="parTrans" cxnId="{889E0D97-C4BE-4046-BBCA-9BCD81C7FFDF}">
      <dgm:prSet/>
      <dgm:spPr/>
      <dgm:t>
        <a:bodyPr/>
        <a:lstStyle/>
        <a:p>
          <a:endParaRPr lang="es-EC" sz="1800"/>
        </a:p>
      </dgm:t>
    </dgm:pt>
    <dgm:pt modelId="{5FD183A9-1D82-479F-B83C-FF0BB1C910A2}" type="sibTrans" cxnId="{889E0D97-C4BE-4046-BBCA-9BCD81C7FFDF}">
      <dgm:prSet/>
      <dgm:spPr/>
      <dgm:t>
        <a:bodyPr/>
        <a:lstStyle/>
        <a:p>
          <a:endParaRPr lang="es-EC" sz="1800"/>
        </a:p>
      </dgm:t>
    </dgm:pt>
    <dgm:pt modelId="{674A2810-9FD4-459C-AA3B-40920C939A24}" type="pres">
      <dgm:prSet presAssocID="{4E25B5F3-F364-4F7A-8AC4-569ED984369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8F8889-FC4A-4A74-8755-E5E6B058C25A}" type="pres">
      <dgm:prSet presAssocID="{4E25B5F3-F364-4F7A-8AC4-569ED9843697}" presName="arrow" presStyleLbl="bgShp" presStyleIdx="0" presStyleCnt="1"/>
      <dgm:spPr/>
    </dgm:pt>
    <dgm:pt modelId="{64B463C0-19EF-43A5-9E43-A58C912A1139}" type="pres">
      <dgm:prSet presAssocID="{4E25B5F3-F364-4F7A-8AC4-569ED9843697}" presName="arrowDiagram5" presStyleCnt="0"/>
      <dgm:spPr/>
    </dgm:pt>
    <dgm:pt modelId="{CBAC09FD-C6FE-4ED2-98E1-940D24E3F33C}" type="pres">
      <dgm:prSet presAssocID="{591BA247-8CEC-4FCE-B43E-75DB801CF708}" presName="bullet5a" presStyleLbl="node1" presStyleIdx="0" presStyleCnt="5"/>
      <dgm:spPr/>
    </dgm:pt>
    <dgm:pt modelId="{58F36954-1E64-4E51-A064-B2BE9F0E46FB}" type="pres">
      <dgm:prSet presAssocID="{591BA247-8CEC-4FCE-B43E-75DB801CF7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7E97BB-5A8C-4334-9632-4656F0035575}" type="pres">
      <dgm:prSet presAssocID="{C9C98507-5D58-4605-B83B-C6B3C818E085}" presName="bullet5b" presStyleLbl="node1" presStyleIdx="1" presStyleCnt="5"/>
      <dgm:spPr/>
    </dgm:pt>
    <dgm:pt modelId="{C640734A-3B0B-4B25-AB8F-797147167CEE}" type="pres">
      <dgm:prSet presAssocID="{C9C98507-5D58-4605-B83B-C6B3C818E08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C0F8A6-6359-4E5B-9921-237878896313}" type="pres">
      <dgm:prSet presAssocID="{EC9B84BC-E2DE-427A-94BE-CF967D5A2907}" presName="bullet5c" presStyleLbl="node1" presStyleIdx="2" presStyleCnt="5"/>
      <dgm:spPr/>
    </dgm:pt>
    <dgm:pt modelId="{2EA2F0E4-F998-4519-9726-8B5FE7F81FCE}" type="pres">
      <dgm:prSet presAssocID="{EC9B84BC-E2DE-427A-94BE-CF967D5A290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5C37A-31E1-46B2-91DD-EB5689221A87}" type="pres">
      <dgm:prSet presAssocID="{C941E519-399B-46F7-849F-5CBCA0AF90E3}" presName="bullet5d" presStyleLbl="node1" presStyleIdx="3" presStyleCnt="5"/>
      <dgm:spPr/>
    </dgm:pt>
    <dgm:pt modelId="{D0EBF4E1-66D7-46C7-83A5-4C47A6469E34}" type="pres">
      <dgm:prSet presAssocID="{C941E519-399B-46F7-849F-5CBCA0AF90E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222A8C-CA64-4C01-8D6C-12F9787EE35D}" type="pres">
      <dgm:prSet presAssocID="{BF52EAE4-BFA0-453A-93AC-B1B6FB204807}" presName="bullet5e" presStyleLbl="node1" presStyleIdx="4" presStyleCnt="5"/>
      <dgm:spPr/>
    </dgm:pt>
    <dgm:pt modelId="{70EBB9AB-8EEC-43CD-9275-1E16E6CC4E4B}" type="pres">
      <dgm:prSet presAssocID="{BF52EAE4-BFA0-453A-93AC-B1B6FB20480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8AB696-E113-4FBB-A99F-B1F18D37697A}" srcId="{EC9B84BC-E2DE-427A-94BE-CF967D5A2907}" destId="{6F43B209-3746-41B1-BD24-578BC11B0654}" srcOrd="0" destOrd="0" parTransId="{60E251B2-8BE8-42A7-9430-31B1A25C0B16}" sibTransId="{D7EECF23-4185-42D3-A0CB-035AA2C25E8A}"/>
    <dgm:cxn modelId="{8E08EFF4-7F67-4B86-B71F-CB9EBEB74DE7}" srcId="{C9C98507-5D58-4605-B83B-C6B3C818E085}" destId="{2FFB5C29-7C9D-43D6-850C-4A116D0E2D69}" srcOrd="0" destOrd="0" parTransId="{9B338D78-31D2-4A09-B360-1B6B6FA5486B}" sibTransId="{4F85BA86-F72A-4D73-8FA1-A05ED2302DC3}"/>
    <dgm:cxn modelId="{C3F72CA1-33CE-410D-ADD1-1F4F9FE9A474}" type="presOf" srcId="{EEA6FA61-D957-4F59-9679-906B626F62A2}" destId="{70EBB9AB-8EEC-43CD-9275-1E16E6CC4E4B}" srcOrd="0" destOrd="1" presId="urn:microsoft.com/office/officeart/2005/8/layout/arrow2"/>
    <dgm:cxn modelId="{B9183E89-CBE1-43A9-814B-E3FA202EB603}" type="presOf" srcId="{EBCEBD53-CC00-4A2E-951F-3760C8FD24C0}" destId="{58F36954-1E64-4E51-A064-B2BE9F0E46FB}" srcOrd="0" destOrd="1" presId="urn:microsoft.com/office/officeart/2005/8/layout/arrow2"/>
    <dgm:cxn modelId="{5B9BD6B6-CF8D-49E4-8C31-24B46BF105ED}" type="presOf" srcId="{EC9B84BC-E2DE-427A-94BE-CF967D5A2907}" destId="{2EA2F0E4-F998-4519-9726-8B5FE7F81FCE}" srcOrd="0" destOrd="0" presId="urn:microsoft.com/office/officeart/2005/8/layout/arrow2"/>
    <dgm:cxn modelId="{2C32D6C9-C4E0-4BB6-B9EF-998F97E82217}" type="presOf" srcId="{6F43B209-3746-41B1-BD24-578BC11B0654}" destId="{2EA2F0E4-F998-4519-9726-8B5FE7F81FCE}" srcOrd="0" destOrd="1" presId="urn:microsoft.com/office/officeart/2005/8/layout/arrow2"/>
    <dgm:cxn modelId="{889E0D97-C4BE-4046-BBCA-9BCD81C7FFDF}" srcId="{BF52EAE4-BFA0-453A-93AC-B1B6FB204807}" destId="{EEA6FA61-D957-4F59-9679-906B626F62A2}" srcOrd="0" destOrd="0" parTransId="{1663671B-F83B-43EE-B68B-27B355BAD289}" sibTransId="{5FD183A9-1D82-479F-B83C-FF0BB1C910A2}"/>
    <dgm:cxn modelId="{7BE56CB6-BD96-42D8-8BB1-AA49009B9C14}" srcId="{4E25B5F3-F364-4F7A-8AC4-569ED9843697}" destId="{C941E519-399B-46F7-849F-5CBCA0AF90E3}" srcOrd="3" destOrd="0" parTransId="{3C281F1B-760B-45FC-87FB-34DDA30DC8E7}" sibTransId="{4430565D-2533-4DAB-938A-310FC982F5F5}"/>
    <dgm:cxn modelId="{C017EB29-CA61-41CD-B3B2-369FA0999BE3}" srcId="{591BA247-8CEC-4FCE-B43E-75DB801CF708}" destId="{EBCEBD53-CC00-4A2E-951F-3760C8FD24C0}" srcOrd="0" destOrd="0" parTransId="{C3C954CF-85D3-41D5-AB2C-640EE6088796}" sibTransId="{9BC25022-2387-4F2D-BC86-8B76EBC8F31E}"/>
    <dgm:cxn modelId="{B5BD6BE9-E144-480D-ABF1-F75BAE8EF130}" srcId="{4E25B5F3-F364-4F7A-8AC4-569ED9843697}" destId="{EC9B84BC-E2DE-427A-94BE-CF967D5A2907}" srcOrd="2" destOrd="0" parTransId="{D4F70BC7-DCA5-4530-9A8A-ED7ED260D3D3}" sibTransId="{57DB9205-AE48-4A01-A49F-8F68C15253DC}"/>
    <dgm:cxn modelId="{6C7D0D09-B089-4C80-9EBA-5FCE845CE76F}" srcId="{4E25B5F3-F364-4F7A-8AC4-569ED9843697}" destId="{591BA247-8CEC-4FCE-B43E-75DB801CF708}" srcOrd="0" destOrd="0" parTransId="{87F6C99D-FC1F-4714-BD47-5810CD8A7245}" sibTransId="{31F12F5C-17A6-49E0-A9E8-5B9B44C17C89}"/>
    <dgm:cxn modelId="{DA3E94F9-AF61-4869-8B79-1B7248EFB89A}" type="presOf" srcId="{591BA247-8CEC-4FCE-B43E-75DB801CF708}" destId="{58F36954-1E64-4E51-A064-B2BE9F0E46FB}" srcOrd="0" destOrd="0" presId="urn:microsoft.com/office/officeart/2005/8/layout/arrow2"/>
    <dgm:cxn modelId="{90E7FF97-F9E0-455A-BD28-758EB845173F}" srcId="{4E25B5F3-F364-4F7A-8AC4-569ED9843697}" destId="{BF52EAE4-BFA0-453A-93AC-B1B6FB204807}" srcOrd="4" destOrd="0" parTransId="{E31E4DB2-F2FE-4228-B351-C3C9FA3A5F1F}" sibTransId="{64DC5D3B-F150-4864-B5A6-344F642F0ACF}"/>
    <dgm:cxn modelId="{626AF769-95DA-45D5-91CB-E8DFDD6D3DA3}" type="presOf" srcId="{BF52EAE4-BFA0-453A-93AC-B1B6FB204807}" destId="{70EBB9AB-8EEC-43CD-9275-1E16E6CC4E4B}" srcOrd="0" destOrd="0" presId="urn:microsoft.com/office/officeart/2005/8/layout/arrow2"/>
    <dgm:cxn modelId="{DE731E2F-48E8-40EE-A0E0-1A95B639A308}" type="presOf" srcId="{C941E519-399B-46F7-849F-5CBCA0AF90E3}" destId="{D0EBF4E1-66D7-46C7-83A5-4C47A6469E34}" srcOrd="0" destOrd="0" presId="urn:microsoft.com/office/officeart/2005/8/layout/arrow2"/>
    <dgm:cxn modelId="{D9C436C3-769F-42D7-846D-1F501CA35A90}" srcId="{C941E519-399B-46F7-849F-5CBCA0AF90E3}" destId="{A7E51B99-C784-4288-98FE-A8265EF4047C}" srcOrd="0" destOrd="0" parTransId="{809E5582-6FC2-45F9-A557-7EC65C47D5A0}" sibTransId="{05CBBB4A-F5F2-486E-AB4C-5C8F16BBC953}"/>
    <dgm:cxn modelId="{71742945-6DF0-4FD2-A774-5B12EC76C9EA}" type="presOf" srcId="{4E25B5F3-F364-4F7A-8AC4-569ED9843697}" destId="{674A2810-9FD4-459C-AA3B-40920C939A24}" srcOrd="0" destOrd="0" presId="urn:microsoft.com/office/officeart/2005/8/layout/arrow2"/>
    <dgm:cxn modelId="{ABE0F29A-CB31-4BC6-B44D-899D6230FEC0}" type="presOf" srcId="{C9C98507-5D58-4605-B83B-C6B3C818E085}" destId="{C640734A-3B0B-4B25-AB8F-797147167CEE}" srcOrd="0" destOrd="0" presId="urn:microsoft.com/office/officeart/2005/8/layout/arrow2"/>
    <dgm:cxn modelId="{2BA2ED31-1D8C-4EF6-8B49-41917ECE28DF}" srcId="{4E25B5F3-F364-4F7A-8AC4-569ED9843697}" destId="{C9C98507-5D58-4605-B83B-C6B3C818E085}" srcOrd="1" destOrd="0" parTransId="{4CCD3683-1692-440E-9BBD-30335A73352C}" sibTransId="{C15CB56C-F5B7-4893-A267-C56950CBD3A0}"/>
    <dgm:cxn modelId="{C90B006F-17F4-41E4-A18D-9E296E65CFD2}" type="presOf" srcId="{A7E51B99-C784-4288-98FE-A8265EF4047C}" destId="{D0EBF4E1-66D7-46C7-83A5-4C47A6469E34}" srcOrd="0" destOrd="1" presId="urn:microsoft.com/office/officeart/2005/8/layout/arrow2"/>
    <dgm:cxn modelId="{7A667C60-3B82-4EA7-BB17-7C6B454A2912}" type="presOf" srcId="{2FFB5C29-7C9D-43D6-850C-4A116D0E2D69}" destId="{C640734A-3B0B-4B25-AB8F-797147167CEE}" srcOrd="0" destOrd="1" presId="urn:microsoft.com/office/officeart/2005/8/layout/arrow2"/>
    <dgm:cxn modelId="{885BA653-8D0F-4B13-ADB3-3E26D04F6F04}" type="presParOf" srcId="{674A2810-9FD4-459C-AA3B-40920C939A24}" destId="{608F8889-FC4A-4A74-8755-E5E6B058C25A}" srcOrd="0" destOrd="0" presId="urn:microsoft.com/office/officeart/2005/8/layout/arrow2"/>
    <dgm:cxn modelId="{84422803-FE0D-4E90-8F34-7820883796B2}" type="presParOf" srcId="{674A2810-9FD4-459C-AA3B-40920C939A24}" destId="{64B463C0-19EF-43A5-9E43-A58C912A1139}" srcOrd="1" destOrd="0" presId="urn:microsoft.com/office/officeart/2005/8/layout/arrow2"/>
    <dgm:cxn modelId="{925C0B4C-3811-4A98-8584-2B3FF6E2AB59}" type="presParOf" srcId="{64B463C0-19EF-43A5-9E43-A58C912A1139}" destId="{CBAC09FD-C6FE-4ED2-98E1-940D24E3F33C}" srcOrd="0" destOrd="0" presId="urn:microsoft.com/office/officeart/2005/8/layout/arrow2"/>
    <dgm:cxn modelId="{438FD450-8504-4C28-ACEF-2EB66A4494B4}" type="presParOf" srcId="{64B463C0-19EF-43A5-9E43-A58C912A1139}" destId="{58F36954-1E64-4E51-A064-B2BE9F0E46FB}" srcOrd="1" destOrd="0" presId="urn:microsoft.com/office/officeart/2005/8/layout/arrow2"/>
    <dgm:cxn modelId="{E848DAE4-CC1A-4A17-91CD-BE49E65ABC45}" type="presParOf" srcId="{64B463C0-19EF-43A5-9E43-A58C912A1139}" destId="{377E97BB-5A8C-4334-9632-4656F0035575}" srcOrd="2" destOrd="0" presId="urn:microsoft.com/office/officeart/2005/8/layout/arrow2"/>
    <dgm:cxn modelId="{FA68D3A2-2D0E-41BB-9E3E-C3AEB85D5A14}" type="presParOf" srcId="{64B463C0-19EF-43A5-9E43-A58C912A1139}" destId="{C640734A-3B0B-4B25-AB8F-797147167CEE}" srcOrd="3" destOrd="0" presId="urn:microsoft.com/office/officeart/2005/8/layout/arrow2"/>
    <dgm:cxn modelId="{C8EF4DB1-55D8-412D-AF58-9A60A062B97F}" type="presParOf" srcId="{64B463C0-19EF-43A5-9E43-A58C912A1139}" destId="{A6C0F8A6-6359-4E5B-9921-237878896313}" srcOrd="4" destOrd="0" presId="urn:microsoft.com/office/officeart/2005/8/layout/arrow2"/>
    <dgm:cxn modelId="{8F2FA75C-B528-4098-AF8D-84C6F462EC5B}" type="presParOf" srcId="{64B463C0-19EF-43A5-9E43-A58C912A1139}" destId="{2EA2F0E4-F998-4519-9726-8B5FE7F81FCE}" srcOrd="5" destOrd="0" presId="urn:microsoft.com/office/officeart/2005/8/layout/arrow2"/>
    <dgm:cxn modelId="{65FC3C1B-3954-4535-AB36-68888422B1FC}" type="presParOf" srcId="{64B463C0-19EF-43A5-9E43-A58C912A1139}" destId="{7F85C37A-31E1-46B2-91DD-EB5689221A87}" srcOrd="6" destOrd="0" presId="urn:microsoft.com/office/officeart/2005/8/layout/arrow2"/>
    <dgm:cxn modelId="{F36B337E-26D3-4436-B330-8B1E648EE3D6}" type="presParOf" srcId="{64B463C0-19EF-43A5-9E43-A58C912A1139}" destId="{D0EBF4E1-66D7-46C7-83A5-4C47A6469E34}" srcOrd="7" destOrd="0" presId="urn:microsoft.com/office/officeart/2005/8/layout/arrow2"/>
    <dgm:cxn modelId="{4A5E23C8-FF3D-4C0C-B37A-A6D0E1A2E41A}" type="presParOf" srcId="{64B463C0-19EF-43A5-9E43-A58C912A1139}" destId="{AF222A8C-CA64-4C01-8D6C-12F9787EE35D}" srcOrd="8" destOrd="0" presId="urn:microsoft.com/office/officeart/2005/8/layout/arrow2"/>
    <dgm:cxn modelId="{3AEF3DCF-B029-4A3D-9DB3-051B66DB391B}" type="presParOf" srcId="{64B463C0-19EF-43A5-9E43-A58C912A1139}" destId="{70EBB9AB-8EEC-43CD-9275-1E16E6CC4E4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D3BA0-1703-41D7-A926-43C54BCCE510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8DCEA91-3A27-4B20-BA5A-22252FC32664}">
      <dgm:prSet phldrT="[Texto]" custT="1"/>
      <dgm:spPr/>
      <dgm:t>
        <a:bodyPr/>
        <a:lstStyle/>
        <a:p>
          <a:r>
            <a:rPr lang="es-EC" sz="2000" dirty="0" smtClean="0"/>
            <a:t>Nombre</a:t>
          </a:r>
          <a:endParaRPr lang="es-EC" sz="2000" dirty="0"/>
        </a:p>
      </dgm:t>
    </dgm:pt>
    <dgm:pt modelId="{7DD224BC-85B8-46AC-894A-6833876C82C4}" type="parTrans" cxnId="{0BE1E9F0-6D7A-45E5-B760-BBDBC0FC91B2}">
      <dgm:prSet/>
      <dgm:spPr/>
      <dgm:t>
        <a:bodyPr/>
        <a:lstStyle/>
        <a:p>
          <a:endParaRPr lang="es-EC" sz="2000"/>
        </a:p>
      </dgm:t>
    </dgm:pt>
    <dgm:pt modelId="{017F1EEE-DAD6-463F-A72E-85D138F3C4CE}" type="sibTrans" cxnId="{0BE1E9F0-6D7A-45E5-B760-BBDBC0FC91B2}">
      <dgm:prSet/>
      <dgm:spPr/>
      <dgm:t>
        <a:bodyPr/>
        <a:lstStyle/>
        <a:p>
          <a:endParaRPr lang="es-EC" sz="2000"/>
        </a:p>
      </dgm:t>
    </dgm:pt>
    <dgm:pt modelId="{490C4AD8-186F-45FB-B08D-CC09C54D57FA}">
      <dgm:prSet phldrT="[Texto]" custT="1"/>
      <dgm:spPr/>
      <dgm:t>
        <a:bodyPr/>
        <a:lstStyle/>
        <a:p>
          <a:r>
            <a:rPr lang="es-EC" sz="2000" dirty="0" smtClean="0"/>
            <a:t>“DON OSITO”</a:t>
          </a:r>
          <a:endParaRPr lang="es-EC" sz="2000" dirty="0"/>
        </a:p>
      </dgm:t>
    </dgm:pt>
    <dgm:pt modelId="{45B0C08F-2541-4D3A-B157-ABC89C8340D9}" type="parTrans" cxnId="{37BA1C9F-092F-440E-98F4-D5D4D557886C}">
      <dgm:prSet/>
      <dgm:spPr/>
      <dgm:t>
        <a:bodyPr/>
        <a:lstStyle/>
        <a:p>
          <a:endParaRPr lang="es-EC" sz="2000"/>
        </a:p>
      </dgm:t>
    </dgm:pt>
    <dgm:pt modelId="{682E7E6D-D3D0-41C9-B909-9BACFDA0B659}" type="sibTrans" cxnId="{37BA1C9F-092F-440E-98F4-D5D4D557886C}">
      <dgm:prSet/>
      <dgm:spPr/>
      <dgm:t>
        <a:bodyPr/>
        <a:lstStyle/>
        <a:p>
          <a:endParaRPr lang="es-EC" sz="2000"/>
        </a:p>
      </dgm:t>
    </dgm:pt>
    <dgm:pt modelId="{14A80092-72BC-4A5E-B144-B14FB0523519}">
      <dgm:prSet phldrT="[Texto]" custT="1"/>
      <dgm:spPr/>
      <dgm:t>
        <a:bodyPr/>
        <a:lstStyle/>
        <a:p>
          <a:r>
            <a:rPr lang="es-EC" sz="2000" dirty="0" smtClean="0"/>
            <a:t>“LA RIBERA”</a:t>
          </a:r>
          <a:endParaRPr lang="es-EC" sz="2000" dirty="0"/>
        </a:p>
      </dgm:t>
    </dgm:pt>
    <dgm:pt modelId="{B62C4065-5750-4BA9-BB9B-2AC91366FE67}" type="parTrans" cxnId="{ABC2C37E-2810-4D6F-9860-49C0782D5846}">
      <dgm:prSet/>
      <dgm:spPr/>
      <dgm:t>
        <a:bodyPr/>
        <a:lstStyle/>
        <a:p>
          <a:endParaRPr lang="es-EC" sz="2000"/>
        </a:p>
      </dgm:t>
    </dgm:pt>
    <dgm:pt modelId="{E0C76D39-A23A-43C7-AD67-319FB75AABC0}" type="sibTrans" cxnId="{ABC2C37E-2810-4D6F-9860-49C0782D5846}">
      <dgm:prSet/>
      <dgm:spPr/>
      <dgm:t>
        <a:bodyPr/>
        <a:lstStyle/>
        <a:p>
          <a:endParaRPr lang="es-EC" sz="2000"/>
        </a:p>
      </dgm:t>
    </dgm:pt>
    <dgm:pt modelId="{B9F39568-B045-4932-923B-6092A1ADB65F}">
      <dgm:prSet phldrT="[Texto]" custT="1"/>
      <dgm:spPr/>
      <dgm:t>
        <a:bodyPr/>
        <a:lstStyle/>
        <a:p>
          <a:r>
            <a:rPr lang="es-EC" sz="2000" dirty="0" smtClean="0"/>
            <a:t>Cantidad de niños atendidos</a:t>
          </a:r>
          <a:endParaRPr lang="es-EC" sz="2000" dirty="0"/>
        </a:p>
      </dgm:t>
    </dgm:pt>
    <dgm:pt modelId="{645D34BA-7762-4126-9802-8733567EA605}" type="parTrans" cxnId="{FB5EFE2A-76B0-44BA-A39F-2723A4A31440}">
      <dgm:prSet/>
      <dgm:spPr/>
      <dgm:t>
        <a:bodyPr/>
        <a:lstStyle/>
        <a:p>
          <a:endParaRPr lang="es-EC" sz="2000"/>
        </a:p>
      </dgm:t>
    </dgm:pt>
    <dgm:pt modelId="{35724FDC-CA13-4C6E-A1C8-9DE41A9AEB3C}" type="sibTrans" cxnId="{FB5EFE2A-76B0-44BA-A39F-2723A4A31440}">
      <dgm:prSet/>
      <dgm:spPr/>
      <dgm:t>
        <a:bodyPr/>
        <a:lstStyle/>
        <a:p>
          <a:endParaRPr lang="es-EC" sz="2000"/>
        </a:p>
      </dgm:t>
    </dgm:pt>
    <dgm:pt modelId="{6F188CBB-6D63-47CA-8FE7-380AA88FDB57}">
      <dgm:prSet phldrT="[Texto]" custT="1"/>
      <dgm:spPr/>
      <dgm:t>
        <a:bodyPr/>
        <a:lstStyle/>
        <a:p>
          <a:r>
            <a:rPr lang="es-EC" sz="2000" dirty="0" smtClean="0"/>
            <a:t>26</a:t>
          </a:r>
          <a:endParaRPr lang="es-EC" sz="2000" dirty="0"/>
        </a:p>
      </dgm:t>
    </dgm:pt>
    <dgm:pt modelId="{0955C683-A597-4975-8727-64A4F110118A}" type="parTrans" cxnId="{C0509CDA-6B3B-4130-A9DA-5EE7767CA774}">
      <dgm:prSet/>
      <dgm:spPr/>
      <dgm:t>
        <a:bodyPr/>
        <a:lstStyle/>
        <a:p>
          <a:endParaRPr lang="es-EC" sz="2000"/>
        </a:p>
      </dgm:t>
    </dgm:pt>
    <dgm:pt modelId="{9A86880F-CBB3-4691-B1A8-93D2513E7A92}" type="sibTrans" cxnId="{C0509CDA-6B3B-4130-A9DA-5EE7767CA774}">
      <dgm:prSet/>
      <dgm:spPr/>
      <dgm:t>
        <a:bodyPr/>
        <a:lstStyle/>
        <a:p>
          <a:endParaRPr lang="es-EC" sz="2000"/>
        </a:p>
      </dgm:t>
    </dgm:pt>
    <dgm:pt modelId="{7636C0DC-5267-433E-82B0-DE8182C9A1D4}">
      <dgm:prSet phldrT="[Texto]" custT="1"/>
      <dgm:spPr/>
      <dgm:t>
        <a:bodyPr/>
        <a:lstStyle/>
        <a:p>
          <a:r>
            <a:rPr lang="es-EC" sz="2000" dirty="0" smtClean="0"/>
            <a:t>25</a:t>
          </a:r>
          <a:endParaRPr lang="es-EC" sz="2000" dirty="0"/>
        </a:p>
      </dgm:t>
    </dgm:pt>
    <dgm:pt modelId="{60127C9B-ED78-49D6-B3BA-16EFFE5266F6}" type="parTrans" cxnId="{25434A0D-9639-4C64-BAF6-BDAB230D03BA}">
      <dgm:prSet/>
      <dgm:spPr/>
      <dgm:t>
        <a:bodyPr/>
        <a:lstStyle/>
        <a:p>
          <a:endParaRPr lang="es-EC" sz="2000"/>
        </a:p>
      </dgm:t>
    </dgm:pt>
    <dgm:pt modelId="{EABD7715-793B-4EDF-BAE1-BE5CEA9A2BD3}" type="sibTrans" cxnId="{25434A0D-9639-4C64-BAF6-BDAB230D03BA}">
      <dgm:prSet/>
      <dgm:spPr/>
      <dgm:t>
        <a:bodyPr/>
        <a:lstStyle/>
        <a:p>
          <a:endParaRPr lang="es-EC" sz="2000"/>
        </a:p>
      </dgm:t>
    </dgm:pt>
    <dgm:pt modelId="{2A6B906E-AB6F-4776-AFF5-F9343B07E9A4}">
      <dgm:prSet phldrT="[Texto]" custT="1"/>
      <dgm:spPr/>
      <dgm:t>
        <a:bodyPr/>
        <a:lstStyle/>
        <a:p>
          <a:r>
            <a:rPr lang="es-EC" sz="2000" dirty="0" smtClean="0"/>
            <a:t>Capacidad máxima de atención</a:t>
          </a:r>
          <a:endParaRPr lang="es-EC" sz="2000" dirty="0"/>
        </a:p>
      </dgm:t>
    </dgm:pt>
    <dgm:pt modelId="{8ED00F41-25F5-4A54-8B21-D8BB51DA46CE}" type="parTrans" cxnId="{4B57434D-6075-480C-8B78-6DB2C6D0B645}">
      <dgm:prSet/>
      <dgm:spPr/>
      <dgm:t>
        <a:bodyPr/>
        <a:lstStyle/>
        <a:p>
          <a:endParaRPr lang="es-EC" sz="2000"/>
        </a:p>
      </dgm:t>
    </dgm:pt>
    <dgm:pt modelId="{1C76B283-CD8C-4F3F-8B9A-77E5C2067123}" type="sibTrans" cxnId="{4B57434D-6075-480C-8B78-6DB2C6D0B645}">
      <dgm:prSet/>
      <dgm:spPr/>
      <dgm:t>
        <a:bodyPr/>
        <a:lstStyle/>
        <a:p>
          <a:endParaRPr lang="es-EC" sz="2000"/>
        </a:p>
      </dgm:t>
    </dgm:pt>
    <dgm:pt modelId="{5DE8CBD5-DEC1-4D0D-AEBD-E9B6E1D8A015}">
      <dgm:prSet phldrT="[Texto]" custT="1"/>
      <dgm:spPr/>
      <dgm:t>
        <a:bodyPr/>
        <a:lstStyle/>
        <a:p>
          <a:r>
            <a:rPr lang="es-EC" sz="2000" dirty="0" smtClean="0"/>
            <a:t>30</a:t>
          </a:r>
          <a:endParaRPr lang="es-EC" sz="2000" dirty="0"/>
        </a:p>
      </dgm:t>
    </dgm:pt>
    <dgm:pt modelId="{D7D73A1D-887F-49F3-9C70-B58BB498A4BC}" type="parTrans" cxnId="{4E5B6A08-4E82-4CEE-AC7E-E16D3123E6B0}">
      <dgm:prSet/>
      <dgm:spPr/>
      <dgm:t>
        <a:bodyPr/>
        <a:lstStyle/>
        <a:p>
          <a:endParaRPr lang="es-EC" sz="2000"/>
        </a:p>
      </dgm:t>
    </dgm:pt>
    <dgm:pt modelId="{808B4714-E6EC-4777-976D-7432EB4495BD}" type="sibTrans" cxnId="{4E5B6A08-4E82-4CEE-AC7E-E16D3123E6B0}">
      <dgm:prSet/>
      <dgm:spPr/>
      <dgm:t>
        <a:bodyPr/>
        <a:lstStyle/>
        <a:p>
          <a:endParaRPr lang="es-EC" sz="2000"/>
        </a:p>
      </dgm:t>
    </dgm:pt>
    <dgm:pt modelId="{185349A2-840E-4C11-B44F-B2CF266BBE51}">
      <dgm:prSet phldrT="[Texto]" custT="1"/>
      <dgm:spPr/>
      <dgm:t>
        <a:bodyPr/>
        <a:lstStyle/>
        <a:p>
          <a:r>
            <a:rPr lang="es-EC" sz="2000" dirty="0" smtClean="0"/>
            <a:t>30</a:t>
          </a:r>
          <a:endParaRPr lang="es-EC" sz="2000" dirty="0"/>
        </a:p>
      </dgm:t>
    </dgm:pt>
    <dgm:pt modelId="{4ABCA3B8-C8EF-4D14-A28C-06C40F4B0BAD}" type="parTrans" cxnId="{14DBE258-94D2-4C68-B715-120D2093A184}">
      <dgm:prSet/>
      <dgm:spPr/>
      <dgm:t>
        <a:bodyPr/>
        <a:lstStyle/>
        <a:p>
          <a:endParaRPr lang="es-EC" sz="2000"/>
        </a:p>
      </dgm:t>
    </dgm:pt>
    <dgm:pt modelId="{EC7A0746-999C-4D2A-8364-DFD68AAFF4AE}" type="sibTrans" cxnId="{14DBE258-94D2-4C68-B715-120D2093A184}">
      <dgm:prSet/>
      <dgm:spPr/>
      <dgm:t>
        <a:bodyPr/>
        <a:lstStyle/>
        <a:p>
          <a:endParaRPr lang="es-EC" sz="2000"/>
        </a:p>
      </dgm:t>
    </dgm:pt>
    <dgm:pt modelId="{CE680ABE-7889-4FED-98A1-37D5A8EEE86C}">
      <dgm:prSet phldrT="[Texto]" custT="1"/>
      <dgm:spPr/>
      <dgm:t>
        <a:bodyPr/>
        <a:lstStyle/>
        <a:p>
          <a:r>
            <a:rPr lang="es-EC" sz="2000" dirty="0" smtClean="0"/>
            <a:t>“FUNKI MONKEY’S”</a:t>
          </a:r>
          <a:endParaRPr lang="es-EC" sz="2000" dirty="0"/>
        </a:p>
      </dgm:t>
    </dgm:pt>
    <dgm:pt modelId="{1DACE075-5FD7-47F4-BC12-757D12141E01}" type="parTrans" cxnId="{48895D17-6539-4BA8-8EA4-9C417F614D04}">
      <dgm:prSet/>
      <dgm:spPr/>
      <dgm:t>
        <a:bodyPr/>
        <a:lstStyle/>
        <a:p>
          <a:endParaRPr lang="es-EC" sz="2000"/>
        </a:p>
      </dgm:t>
    </dgm:pt>
    <dgm:pt modelId="{FC3A3380-031D-4B29-ACE5-570EEA96BB9C}" type="sibTrans" cxnId="{48895D17-6539-4BA8-8EA4-9C417F614D04}">
      <dgm:prSet/>
      <dgm:spPr/>
      <dgm:t>
        <a:bodyPr/>
        <a:lstStyle/>
        <a:p>
          <a:endParaRPr lang="es-EC" sz="2000"/>
        </a:p>
      </dgm:t>
    </dgm:pt>
    <dgm:pt modelId="{909D5DDD-8A51-49E5-BC38-E965D9A2789E}">
      <dgm:prSet phldrT="[Texto]" custT="1"/>
      <dgm:spPr/>
      <dgm:t>
        <a:bodyPr/>
        <a:lstStyle/>
        <a:p>
          <a:r>
            <a:rPr lang="es-EC" sz="2000" dirty="0" smtClean="0"/>
            <a:t>“L’ ENFANT”</a:t>
          </a:r>
          <a:endParaRPr lang="es-EC" sz="2000" dirty="0"/>
        </a:p>
      </dgm:t>
    </dgm:pt>
    <dgm:pt modelId="{9CF10142-B2F0-4D0D-9082-3AF0A14CC46C}" type="parTrans" cxnId="{723702B8-C327-4149-99A9-C59C3C4E7ECE}">
      <dgm:prSet/>
      <dgm:spPr/>
      <dgm:t>
        <a:bodyPr/>
        <a:lstStyle/>
        <a:p>
          <a:endParaRPr lang="es-EC" sz="2000"/>
        </a:p>
      </dgm:t>
    </dgm:pt>
    <dgm:pt modelId="{390205ED-C816-43D4-A15F-FCC74281CB23}" type="sibTrans" cxnId="{723702B8-C327-4149-99A9-C59C3C4E7ECE}">
      <dgm:prSet/>
      <dgm:spPr/>
      <dgm:t>
        <a:bodyPr/>
        <a:lstStyle/>
        <a:p>
          <a:endParaRPr lang="es-EC" sz="2000"/>
        </a:p>
      </dgm:t>
    </dgm:pt>
    <dgm:pt modelId="{790C74A6-5D4E-41E9-B87D-EBBC231989BF}">
      <dgm:prSet phldrT="[Texto]" custT="1"/>
      <dgm:spPr/>
      <dgm:t>
        <a:bodyPr/>
        <a:lstStyle/>
        <a:p>
          <a:r>
            <a:rPr lang="es-EC" sz="2000" dirty="0" smtClean="0"/>
            <a:t>“MAGGIE KINGDOM”</a:t>
          </a:r>
          <a:endParaRPr lang="es-EC" sz="2000" dirty="0"/>
        </a:p>
      </dgm:t>
    </dgm:pt>
    <dgm:pt modelId="{596F1358-035E-46BC-B237-516A01BE75AB}" type="parTrans" cxnId="{74330993-4596-4811-A6C8-2E412AE806B8}">
      <dgm:prSet/>
      <dgm:spPr/>
      <dgm:t>
        <a:bodyPr/>
        <a:lstStyle/>
        <a:p>
          <a:endParaRPr lang="es-EC" sz="2000"/>
        </a:p>
      </dgm:t>
    </dgm:pt>
    <dgm:pt modelId="{90CE8049-32E1-475E-B8C8-FFB27979BC63}" type="sibTrans" cxnId="{74330993-4596-4811-A6C8-2E412AE806B8}">
      <dgm:prSet/>
      <dgm:spPr/>
      <dgm:t>
        <a:bodyPr/>
        <a:lstStyle/>
        <a:p>
          <a:endParaRPr lang="es-EC" sz="2000"/>
        </a:p>
      </dgm:t>
    </dgm:pt>
    <dgm:pt modelId="{0FF9F467-08AA-4AA3-B261-CBD93B157A48}">
      <dgm:prSet phldrT="[Texto]" custT="1"/>
      <dgm:spPr/>
      <dgm:t>
        <a:bodyPr/>
        <a:lstStyle/>
        <a:p>
          <a:r>
            <a:rPr lang="es-EC" sz="2000" dirty="0" smtClean="0"/>
            <a:t>33</a:t>
          </a:r>
          <a:endParaRPr lang="es-EC" sz="2000" dirty="0"/>
        </a:p>
      </dgm:t>
    </dgm:pt>
    <dgm:pt modelId="{53EFD672-C639-4C37-AD43-05343CA77B05}" type="parTrans" cxnId="{6107F7B4-9856-440C-A2E3-A58DBFD02ED6}">
      <dgm:prSet/>
      <dgm:spPr/>
      <dgm:t>
        <a:bodyPr/>
        <a:lstStyle/>
        <a:p>
          <a:endParaRPr lang="es-EC" sz="2000"/>
        </a:p>
      </dgm:t>
    </dgm:pt>
    <dgm:pt modelId="{32E37A55-C055-4061-B854-0E4C106BE451}" type="sibTrans" cxnId="{6107F7B4-9856-440C-A2E3-A58DBFD02ED6}">
      <dgm:prSet/>
      <dgm:spPr/>
      <dgm:t>
        <a:bodyPr/>
        <a:lstStyle/>
        <a:p>
          <a:endParaRPr lang="es-EC" sz="2000"/>
        </a:p>
      </dgm:t>
    </dgm:pt>
    <dgm:pt modelId="{22D6C723-2E5E-423F-9376-5F8B2315F7AC}">
      <dgm:prSet phldrT="[Texto]" custT="1"/>
      <dgm:spPr/>
      <dgm:t>
        <a:bodyPr/>
        <a:lstStyle/>
        <a:p>
          <a:r>
            <a:rPr lang="es-EC" sz="2000" dirty="0" smtClean="0"/>
            <a:t>28</a:t>
          </a:r>
          <a:endParaRPr lang="es-EC" sz="2000" dirty="0"/>
        </a:p>
      </dgm:t>
    </dgm:pt>
    <dgm:pt modelId="{AC16C9F7-94E2-4263-84C6-2CFC28D025C5}" type="parTrans" cxnId="{DCA66E00-DA2F-464C-A210-FEEBD16855BD}">
      <dgm:prSet/>
      <dgm:spPr/>
      <dgm:t>
        <a:bodyPr/>
        <a:lstStyle/>
        <a:p>
          <a:endParaRPr lang="es-EC" sz="2000"/>
        </a:p>
      </dgm:t>
    </dgm:pt>
    <dgm:pt modelId="{E538235E-3A56-4B7E-B961-C1465409A93B}" type="sibTrans" cxnId="{DCA66E00-DA2F-464C-A210-FEEBD16855BD}">
      <dgm:prSet/>
      <dgm:spPr/>
      <dgm:t>
        <a:bodyPr/>
        <a:lstStyle/>
        <a:p>
          <a:endParaRPr lang="es-EC" sz="2000"/>
        </a:p>
      </dgm:t>
    </dgm:pt>
    <dgm:pt modelId="{F2AD5834-1849-46D1-929F-06B674DD5D16}">
      <dgm:prSet phldrT="[Texto]" custT="1"/>
      <dgm:spPr/>
      <dgm:t>
        <a:bodyPr/>
        <a:lstStyle/>
        <a:p>
          <a:r>
            <a:rPr lang="es-EC" sz="2000" dirty="0" smtClean="0"/>
            <a:t>70</a:t>
          </a:r>
          <a:endParaRPr lang="es-EC" sz="2000" dirty="0"/>
        </a:p>
      </dgm:t>
    </dgm:pt>
    <dgm:pt modelId="{206E7174-EAA4-45AD-B9E0-DD830B56FD03}" type="parTrans" cxnId="{690E6A46-E6D5-44C4-AB5C-DA6B1BC2CCEA}">
      <dgm:prSet/>
      <dgm:spPr/>
      <dgm:t>
        <a:bodyPr/>
        <a:lstStyle/>
        <a:p>
          <a:endParaRPr lang="es-EC" sz="2000"/>
        </a:p>
      </dgm:t>
    </dgm:pt>
    <dgm:pt modelId="{043047EF-1C08-481A-A5F7-D078089C4E42}" type="sibTrans" cxnId="{690E6A46-E6D5-44C4-AB5C-DA6B1BC2CCEA}">
      <dgm:prSet/>
      <dgm:spPr/>
      <dgm:t>
        <a:bodyPr/>
        <a:lstStyle/>
        <a:p>
          <a:endParaRPr lang="es-EC" sz="2000"/>
        </a:p>
      </dgm:t>
    </dgm:pt>
    <dgm:pt modelId="{13DEECB0-BF8D-49E5-A5E1-BACAA32E2FA5}">
      <dgm:prSet phldrT="[Texto]" custT="1"/>
      <dgm:spPr/>
      <dgm:t>
        <a:bodyPr/>
        <a:lstStyle/>
        <a:p>
          <a:r>
            <a:rPr lang="es-EC" sz="2000" dirty="0" smtClean="0"/>
            <a:t>18%</a:t>
          </a:r>
          <a:endParaRPr lang="es-EC" sz="2000" dirty="0"/>
        </a:p>
      </dgm:t>
    </dgm:pt>
    <dgm:pt modelId="{0280839E-9575-4BC9-8D96-C24A72F03A06}" type="parTrans" cxnId="{48D400A7-0384-4D62-9B7C-D442B616F4CC}">
      <dgm:prSet/>
      <dgm:spPr/>
      <dgm:t>
        <a:bodyPr/>
        <a:lstStyle/>
        <a:p>
          <a:endParaRPr lang="es-EC" sz="2000"/>
        </a:p>
      </dgm:t>
    </dgm:pt>
    <dgm:pt modelId="{66A9F155-3969-48E5-AD26-FB3928E65037}" type="sibTrans" cxnId="{48D400A7-0384-4D62-9B7C-D442B616F4CC}">
      <dgm:prSet/>
      <dgm:spPr/>
      <dgm:t>
        <a:bodyPr/>
        <a:lstStyle/>
        <a:p>
          <a:endParaRPr lang="es-EC" sz="2000"/>
        </a:p>
      </dgm:t>
    </dgm:pt>
    <dgm:pt modelId="{E3E570EF-0557-4A79-A4C4-C53F8C7C3A86}">
      <dgm:prSet phldrT="[Texto]" custT="1"/>
      <dgm:spPr/>
      <dgm:t>
        <a:bodyPr/>
        <a:lstStyle/>
        <a:p>
          <a:r>
            <a:rPr lang="es-EC" sz="2000" dirty="0" smtClean="0"/>
            <a:t>40</a:t>
          </a:r>
          <a:endParaRPr lang="es-EC" sz="2000" dirty="0"/>
        </a:p>
      </dgm:t>
    </dgm:pt>
    <dgm:pt modelId="{85B9AB10-A760-426A-9E60-4067FFFC46C9}" type="parTrans" cxnId="{CED2B077-4CF0-4CBA-B3B0-DE0232B9AA4F}">
      <dgm:prSet/>
      <dgm:spPr/>
      <dgm:t>
        <a:bodyPr/>
        <a:lstStyle/>
        <a:p>
          <a:endParaRPr lang="es-EC" sz="2000"/>
        </a:p>
      </dgm:t>
    </dgm:pt>
    <dgm:pt modelId="{E396AA9F-890B-48E2-924A-22A07F3F3219}" type="sibTrans" cxnId="{CED2B077-4CF0-4CBA-B3B0-DE0232B9AA4F}">
      <dgm:prSet/>
      <dgm:spPr/>
      <dgm:t>
        <a:bodyPr/>
        <a:lstStyle/>
        <a:p>
          <a:endParaRPr lang="es-EC" sz="2000"/>
        </a:p>
      </dgm:t>
    </dgm:pt>
    <dgm:pt modelId="{9515DEB0-9DB6-4F5A-9C07-A1DF4CAE2C2E}">
      <dgm:prSet phldrT="[Texto]" custT="1"/>
      <dgm:spPr/>
      <dgm:t>
        <a:bodyPr/>
        <a:lstStyle/>
        <a:p>
          <a:r>
            <a:rPr lang="es-EC" sz="2000" dirty="0" smtClean="0"/>
            <a:t>90</a:t>
          </a:r>
          <a:endParaRPr lang="es-EC" sz="2000" dirty="0"/>
        </a:p>
      </dgm:t>
    </dgm:pt>
    <dgm:pt modelId="{B8F3EF93-0A67-43CE-98E7-782B33B37CCA}" type="parTrans" cxnId="{72CE3A4D-E7D7-491A-97D6-A6246B181E24}">
      <dgm:prSet/>
      <dgm:spPr/>
      <dgm:t>
        <a:bodyPr/>
        <a:lstStyle/>
        <a:p>
          <a:endParaRPr lang="es-EC" sz="2000"/>
        </a:p>
      </dgm:t>
    </dgm:pt>
    <dgm:pt modelId="{D5F05975-AC36-4E58-AED9-576C8A86E6C0}" type="sibTrans" cxnId="{72CE3A4D-E7D7-491A-97D6-A6246B181E24}">
      <dgm:prSet/>
      <dgm:spPr/>
      <dgm:t>
        <a:bodyPr/>
        <a:lstStyle/>
        <a:p>
          <a:endParaRPr lang="es-EC" sz="2000"/>
        </a:p>
      </dgm:t>
    </dgm:pt>
    <dgm:pt modelId="{E7613EC2-9A8F-4D85-9CAC-60891A3914CD}">
      <dgm:prSet phldrT="[Texto]" custT="1"/>
      <dgm:spPr/>
      <dgm:t>
        <a:bodyPr/>
        <a:lstStyle/>
        <a:p>
          <a:r>
            <a:rPr lang="es-EC" sz="2000" dirty="0" smtClean="0"/>
            <a:t>40</a:t>
          </a:r>
          <a:endParaRPr lang="es-EC" sz="2000" dirty="0"/>
        </a:p>
      </dgm:t>
    </dgm:pt>
    <dgm:pt modelId="{908BB967-771B-4DD8-AD6E-071CD362B401}" type="parTrans" cxnId="{9CCB7E59-62F1-42BB-8ABE-B9F2B004F34A}">
      <dgm:prSet/>
      <dgm:spPr/>
      <dgm:t>
        <a:bodyPr/>
        <a:lstStyle/>
        <a:p>
          <a:endParaRPr lang="es-EC" sz="2000"/>
        </a:p>
      </dgm:t>
    </dgm:pt>
    <dgm:pt modelId="{EB68E538-FE0F-462A-BF6B-8EBDE2C1D4A3}" type="sibTrans" cxnId="{9CCB7E59-62F1-42BB-8ABE-B9F2B004F34A}">
      <dgm:prSet/>
      <dgm:spPr/>
      <dgm:t>
        <a:bodyPr/>
        <a:lstStyle/>
        <a:p>
          <a:endParaRPr lang="es-EC" sz="2000"/>
        </a:p>
      </dgm:t>
    </dgm:pt>
    <dgm:pt modelId="{04C5E0B6-C4F1-4984-ABB0-E0D2F47427F7}">
      <dgm:prSet phldrT="[Texto]" custT="1"/>
      <dgm:spPr/>
      <dgm:t>
        <a:bodyPr/>
        <a:lstStyle/>
        <a:p>
          <a:r>
            <a:rPr lang="es-EC" sz="2000" dirty="0" smtClean="0"/>
            <a:t>Incremento</a:t>
          </a:r>
          <a:endParaRPr lang="es-EC" sz="2000" dirty="0"/>
        </a:p>
      </dgm:t>
    </dgm:pt>
    <dgm:pt modelId="{18B37EE5-8101-4490-8E4C-35EC258A9C2F}" type="parTrans" cxnId="{BEF6FB0B-ED1C-45D1-87FF-9782F5B482E8}">
      <dgm:prSet/>
      <dgm:spPr/>
      <dgm:t>
        <a:bodyPr/>
        <a:lstStyle/>
        <a:p>
          <a:endParaRPr lang="es-EC" sz="2000"/>
        </a:p>
      </dgm:t>
    </dgm:pt>
    <dgm:pt modelId="{D0B0807E-745F-41AB-AEC7-25C3BAA63DA3}" type="sibTrans" cxnId="{BEF6FB0B-ED1C-45D1-87FF-9782F5B482E8}">
      <dgm:prSet/>
      <dgm:spPr/>
      <dgm:t>
        <a:bodyPr/>
        <a:lstStyle/>
        <a:p>
          <a:endParaRPr lang="es-EC" sz="2000"/>
        </a:p>
      </dgm:t>
    </dgm:pt>
    <dgm:pt modelId="{359043B8-7ACF-4CA8-A6F9-DEB98ADD01E4}">
      <dgm:prSet phldrT="[Texto]" custT="1"/>
      <dgm:spPr/>
      <dgm:t>
        <a:bodyPr/>
        <a:lstStyle/>
        <a:p>
          <a:r>
            <a:rPr lang="es-EC" sz="2000" dirty="0" smtClean="0"/>
            <a:t>4</a:t>
          </a:r>
          <a:endParaRPr lang="es-EC" sz="2000" dirty="0"/>
        </a:p>
      </dgm:t>
    </dgm:pt>
    <dgm:pt modelId="{62176057-CF44-4D1B-A914-847EB9D81427}" type="parTrans" cxnId="{36677A28-77FF-4E2A-8A8E-CE6562DD6A2A}">
      <dgm:prSet/>
      <dgm:spPr/>
      <dgm:t>
        <a:bodyPr/>
        <a:lstStyle/>
        <a:p>
          <a:endParaRPr lang="es-EC" sz="2000"/>
        </a:p>
      </dgm:t>
    </dgm:pt>
    <dgm:pt modelId="{90A7FA67-A742-4580-B5FC-A9372C6766A6}" type="sibTrans" cxnId="{36677A28-77FF-4E2A-8A8E-CE6562DD6A2A}">
      <dgm:prSet/>
      <dgm:spPr/>
      <dgm:t>
        <a:bodyPr/>
        <a:lstStyle/>
        <a:p>
          <a:endParaRPr lang="es-EC" sz="2000"/>
        </a:p>
      </dgm:t>
    </dgm:pt>
    <dgm:pt modelId="{97B7E58B-7168-47BF-A221-E61D876B2A75}">
      <dgm:prSet phldrT="[Texto]" custT="1"/>
      <dgm:spPr/>
      <dgm:t>
        <a:bodyPr/>
        <a:lstStyle/>
        <a:p>
          <a:r>
            <a:rPr lang="es-EC" sz="2000" dirty="0" smtClean="0"/>
            <a:t>5</a:t>
          </a:r>
          <a:endParaRPr lang="es-EC" sz="2000" dirty="0"/>
        </a:p>
      </dgm:t>
    </dgm:pt>
    <dgm:pt modelId="{8B2BB38D-3E5A-475B-B021-5D21853435CC}" type="parTrans" cxnId="{8CF8C73E-9CD3-4F7E-85C2-182EC277FD6E}">
      <dgm:prSet/>
      <dgm:spPr/>
      <dgm:t>
        <a:bodyPr/>
        <a:lstStyle/>
        <a:p>
          <a:endParaRPr lang="es-EC" sz="2000"/>
        </a:p>
      </dgm:t>
    </dgm:pt>
    <dgm:pt modelId="{AE7736F1-EB30-47FE-A534-158688FBFD67}" type="sibTrans" cxnId="{8CF8C73E-9CD3-4F7E-85C2-182EC277FD6E}">
      <dgm:prSet/>
      <dgm:spPr/>
      <dgm:t>
        <a:bodyPr/>
        <a:lstStyle/>
        <a:p>
          <a:endParaRPr lang="es-EC" sz="2000"/>
        </a:p>
      </dgm:t>
    </dgm:pt>
    <dgm:pt modelId="{93FFAD2D-D78E-4554-B949-6A4B69FEF65B}">
      <dgm:prSet phldrT="[Texto]" custT="1"/>
      <dgm:spPr/>
      <dgm:t>
        <a:bodyPr/>
        <a:lstStyle/>
        <a:p>
          <a:r>
            <a:rPr lang="es-EC" sz="2000" dirty="0" smtClean="0"/>
            <a:t>12</a:t>
          </a:r>
          <a:endParaRPr lang="es-EC" sz="2000" dirty="0"/>
        </a:p>
      </dgm:t>
    </dgm:pt>
    <dgm:pt modelId="{5C807F4A-BA53-483B-BC03-65536C7882C7}" type="parTrans" cxnId="{7D1E3E38-C8FE-4103-839B-A24C781E2D29}">
      <dgm:prSet/>
      <dgm:spPr/>
      <dgm:t>
        <a:bodyPr/>
        <a:lstStyle/>
        <a:p>
          <a:endParaRPr lang="es-EC" sz="2000"/>
        </a:p>
      </dgm:t>
    </dgm:pt>
    <dgm:pt modelId="{7EC0CF67-232C-4080-B4D6-4C456AEEEE6B}" type="sibTrans" cxnId="{7D1E3E38-C8FE-4103-839B-A24C781E2D29}">
      <dgm:prSet/>
      <dgm:spPr/>
      <dgm:t>
        <a:bodyPr/>
        <a:lstStyle/>
        <a:p>
          <a:endParaRPr lang="es-EC" sz="2000"/>
        </a:p>
      </dgm:t>
    </dgm:pt>
    <dgm:pt modelId="{39D429A2-77AF-47E9-B344-2553EEB4FF9F}">
      <dgm:prSet phldrT="[Texto]" custT="1"/>
      <dgm:spPr/>
      <dgm:t>
        <a:bodyPr/>
        <a:lstStyle/>
        <a:p>
          <a:r>
            <a:rPr lang="es-EC" sz="2000" dirty="0" smtClean="0"/>
            <a:t>20</a:t>
          </a:r>
          <a:endParaRPr lang="es-EC" sz="2000" dirty="0"/>
        </a:p>
      </dgm:t>
    </dgm:pt>
    <dgm:pt modelId="{A1D0EB62-D717-402C-93C5-D0050F45849A}" type="parTrans" cxnId="{8D99F7EC-EC75-4141-80F0-03F93601FE7D}">
      <dgm:prSet/>
      <dgm:spPr/>
      <dgm:t>
        <a:bodyPr/>
        <a:lstStyle/>
        <a:p>
          <a:endParaRPr lang="es-EC" sz="2000"/>
        </a:p>
      </dgm:t>
    </dgm:pt>
    <dgm:pt modelId="{56AC7D93-E8CD-4A18-84C1-E8A523992287}" type="sibTrans" cxnId="{8D99F7EC-EC75-4141-80F0-03F93601FE7D}">
      <dgm:prSet/>
      <dgm:spPr/>
      <dgm:t>
        <a:bodyPr/>
        <a:lstStyle/>
        <a:p>
          <a:endParaRPr lang="es-EC" sz="2000"/>
        </a:p>
      </dgm:t>
    </dgm:pt>
    <dgm:pt modelId="{925ED956-1461-48FB-86FC-70720B71F482}">
      <dgm:prSet phldrT="[Texto]" custT="1"/>
      <dgm:spPr/>
      <dgm:t>
        <a:bodyPr/>
        <a:lstStyle/>
        <a:p>
          <a:r>
            <a:rPr lang="es-EC" sz="2000" dirty="0" smtClean="0"/>
            <a:t>7</a:t>
          </a:r>
          <a:endParaRPr lang="es-EC" sz="2000" dirty="0"/>
        </a:p>
      </dgm:t>
    </dgm:pt>
    <dgm:pt modelId="{CAC9940C-50B3-4F44-9B46-7EEE8F2FCB08}" type="parTrans" cxnId="{669ACAA4-96EB-45F1-A2BD-9ADF2630E577}">
      <dgm:prSet/>
      <dgm:spPr/>
      <dgm:t>
        <a:bodyPr/>
        <a:lstStyle/>
        <a:p>
          <a:endParaRPr lang="es-EC" sz="2000"/>
        </a:p>
      </dgm:t>
    </dgm:pt>
    <dgm:pt modelId="{34D8D57D-6B1E-4115-93C1-0D82E3DC00FA}" type="sibTrans" cxnId="{669ACAA4-96EB-45F1-A2BD-9ADF2630E577}">
      <dgm:prSet/>
      <dgm:spPr/>
      <dgm:t>
        <a:bodyPr/>
        <a:lstStyle/>
        <a:p>
          <a:endParaRPr lang="es-EC" sz="2000"/>
        </a:p>
      </dgm:t>
    </dgm:pt>
    <dgm:pt modelId="{47266FE1-4A0B-4D0D-A0C8-1A7115F6B2EB}">
      <dgm:prSet phldrT="[Texto]" custT="1"/>
      <dgm:spPr/>
      <dgm:t>
        <a:bodyPr/>
        <a:lstStyle/>
        <a:p>
          <a:r>
            <a:rPr lang="es-EC" sz="2000" dirty="0" smtClean="0"/>
            <a:t>Porcentaje</a:t>
          </a:r>
          <a:endParaRPr lang="es-EC" sz="2000" dirty="0"/>
        </a:p>
      </dgm:t>
    </dgm:pt>
    <dgm:pt modelId="{13720864-AB7E-4332-A3A9-CFB9139639DA}" type="parTrans" cxnId="{E5354474-15CF-4D83-B6AA-AC7D2A0B5A33}">
      <dgm:prSet/>
      <dgm:spPr/>
      <dgm:t>
        <a:bodyPr/>
        <a:lstStyle/>
        <a:p>
          <a:endParaRPr lang="es-EC" sz="2000"/>
        </a:p>
      </dgm:t>
    </dgm:pt>
    <dgm:pt modelId="{4D2864BA-3E52-47C1-AD37-F2F4D6C5BD7B}" type="sibTrans" cxnId="{E5354474-15CF-4D83-B6AA-AC7D2A0B5A33}">
      <dgm:prSet/>
      <dgm:spPr/>
      <dgm:t>
        <a:bodyPr/>
        <a:lstStyle/>
        <a:p>
          <a:endParaRPr lang="es-EC" sz="2000"/>
        </a:p>
      </dgm:t>
    </dgm:pt>
    <dgm:pt modelId="{0FC7F869-5C76-4C2B-82DA-0FA6AF729A6F}">
      <dgm:prSet phldrT="[Texto]" custT="1"/>
      <dgm:spPr/>
      <dgm:t>
        <a:bodyPr/>
        <a:lstStyle/>
        <a:p>
          <a:r>
            <a:rPr lang="es-EC" sz="2000" dirty="0" smtClean="0"/>
            <a:t>13%</a:t>
          </a:r>
          <a:endParaRPr lang="es-EC" sz="2000" dirty="0"/>
        </a:p>
      </dgm:t>
    </dgm:pt>
    <dgm:pt modelId="{97036B94-81F2-4200-826C-9F349F3055EF}" type="parTrans" cxnId="{4B1A949F-2B2B-48C2-98A5-25D6E002D790}">
      <dgm:prSet/>
      <dgm:spPr/>
      <dgm:t>
        <a:bodyPr/>
        <a:lstStyle/>
        <a:p>
          <a:endParaRPr lang="es-EC" sz="2000"/>
        </a:p>
      </dgm:t>
    </dgm:pt>
    <dgm:pt modelId="{C6F11BAD-61A8-4EA9-9E8F-C105D8DAB74D}" type="sibTrans" cxnId="{4B1A949F-2B2B-48C2-98A5-25D6E002D790}">
      <dgm:prSet/>
      <dgm:spPr/>
      <dgm:t>
        <a:bodyPr/>
        <a:lstStyle/>
        <a:p>
          <a:endParaRPr lang="es-EC" sz="2000"/>
        </a:p>
      </dgm:t>
    </dgm:pt>
    <dgm:pt modelId="{12757398-DF31-4A9D-A109-62ADE8A3A72E}">
      <dgm:prSet phldrT="[Texto]" custT="1"/>
      <dgm:spPr/>
      <dgm:t>
        <a:bodyPr/>
        <a:lstStyle/>
        <a:p>
          <a:r>
            <a:rPr lang="es-EC" sz="2000" dirty="0" smtClean="0"/>
            <a:t>17%</a:t>
          </a:r>
          <a:endParaRPr lang="es-EC" sz="2000" dirty="0"/>
        </a:p>
      </dgm:t>
    </dgm:pt>
    <dgm:pt modelId="{7A377FC4-22DC-46B8-BA89-73EE9ABFE186}" type="parTrans" cxnId="{4DBEE19C-E130-4050-B513-6E2BA36114D4}">
      <dgm:prSet/>
      <dgm:spPr/>
      <dgm:t>
        <a:bodyPr/>
        <a:lstStyle/>
        <a:p>
          <a:endParaRPr lang="es-EC" sz="2000"/>
        </a:p>
      </dgm:t>
    </dgm:pt>
    <dgm:pt modelId="{AFC03FCC-6264-4EC3-B081-08BBAC9CEC7B}" type="sibTrans" cxnId="{4DBEE19C-E130-4050-B513-6E2BA36114D4}">
      <dgm:prSet/>
      <dgm:spPr/>
      <dgm:t>
        <a:bodyPr/>
        <a:lstStyle/>
        <a:p>
          <a:endParaRPr lang="es-EC" sz="2000"/>
        </a:p>
      </dgm:t>
    </dgm:pt>
    <dgm:pt modelId="{D635FFA8-D8FF-44C5-9101-0C4CB16A3DCA}">
      <dgm:prSet phldrT="[Texto]" custT="1"/>
      <dgm:spPr/>
      <dgm:t>
        <a:bodyPr/>
        <a:lstStyle/>
        <a:p>
          <a:r>
            <a:rPr lang="es-EC" sz="2000" dirty="0" smtClean="0"/>
            <a:t>30%</a:t>
          </a:r>
          <a:endParaRPr lang="es-EC" sz="2000" dirty="0"/>
        </a:p>
      </dgm:t>
    </dgm:pt>
    <dgm:pt modelId="{B906687A-E77F-4A55-ABB3-591367C100C3}" type="parTrans" cxnId="{4C3DB9D8-3FFA-481D-85E0-49CA67EF2ABC}">
      <dgm:prSet/>
      <dgm:spPr/>
      <dgm:t>
        <a:bodyPr/>
        <a:lstStyle/>
        <a:p>
          <a:endParaRPr lang="es-EC" sz="2000"/>
        </a:p>
      </dgm:t>
    </dgm:pt>
    <dgm:pt modelId="{BFAAB345-DC8C-4FDF-AF88-606078943B47}" type="sibTrans" cxnId="{4C3DB9D8-3FFA-481D-85E0-49CA67EF2ABC}">
      <dgm:prSet/>
      <dgm:spPr/>
      <dgm:t>
        <a:bodyPr/>
        <a:lstStyle/>
        <a:p>
          <a:endParaRPr lang="es-EC" sz="2000"/>
        </a:p>
      </dgm:t>
    </dgm:pt>
    <dgm:pt modelId="{C999A758-8E71-4FBA-BD9F-22483ACC50DB}">
      <dgm:prSet phldrT="[Texto]" custT="1"/>
      <dgm:spPr/>
      <dgm:t>
        <a:bodyPr/>
        <a:lstStyle/>
        <a:p>
          <a:r>
            <a:rPr lang="es-EC" sz="2000" dirty="0" smtClean="0"/>
            <a:t>22%</a:t>
          </a:r>
          <a:endParaRPr lang="es-EC" sz="2000" dirty="0"/>
        </a:p>
      </dgm:t>
    </dgm:pt>
    <dgm:pt modelId="{89C069F4-AF3D-4EE8-B431-A86F030DE6F5}" type="parTrans" cxnId="{DF4F48EB-928E-4E5C-AEF4-83A1C4C4CFDA}">
      <dgm:prSet/>
      <dgm:spPr/>
      <dgm:t>
        <a:bodyPr/>
        <a:lstStyle/>
        <a:p>
          <a:endParaRPr lang="es-EC" sz="2000"/>
        </a:p>
      </dgm:t>
    </dgm:pt>
    <dgm:pt modelId="{7BCFB313-3E31-43E6-B74C-BBECA6BAE9ED}" type="sibTrans" cxnId="{DF4F48EB-928E-4E5C-AEF4-83A1C4C4CFDA}">
      <dgm:prSet/>
      <dgm:spPr/>
      <dgm:t>
        <a:bodyPr/>
        <a:lstStyle/>
        <a:p>
          <a:endParaRPr lang="es-EC" sz="2000"/>
        </a:p>
      </dgm:t>
    </dgm:pt>
    <dgm:pt modelId="{70E51B4F-1353-4CC1-AD12-205C321759D6}">
      <dgm:prSet phldrT="[Texto]" custT="1"/>
      <dgm:spPr/>
      <dgm:t>
        <a:bodyPr/>
        <a:lstStyle/>
        <a:p>
          <a:r>
            <a:rPr lang="es-EC" sz="2000" dirty="0" smtClean="0"/>
            <a:t>TOTAL</a:t>
          </a:r>
          <a:endParaRPr lang="es-EC" sz="2000" dirty="0"/>
        </a:p>
      </dgm:t>
    </dgm:pt>
    <dgm:pt modelId="{9989F5B6-B398-4208-A3AE-2CCDED8D3134}" type="parTrans" cxnId="{C1B72A22-24A1-4810-B206-59552A36E685}">
      <dgm:prSet/>
      <dgm:spPr/>
      <dgm:t>
        <a:bodyPr/>
        <a:lstStyle/>
        <a:p>
          <a:endParaRPr lang="es-EC" sz="2000"/>
        </a:p>
      </dgm:t>
    </dgm:pt>
    <dgm:pt modelId="{5F499B31-BA58-4A71-9DE9-E563B3409963}" type="sibTrans" cxnId="{C1B72A22-24A1-4810-B206-59552A36E685}">
      <dgm:prSet/>
      <dgm:spPr/>
      <dgm:t>
        <a:bodyPr/>
        <a:lstStyle/>
        <a:p>
          <a:endParaRPr lang="es-EC" sz="2000"/>
        </a:p>
      </dgm:t>
    </dgm:pt>
    <dgm:pt modelId="{22565797-239B-40A9-B181-1111A938D43C}">
      <dgm:prSet phldrT="[Texto]" custT="1"/>
      <dgm:spPr/>
      <dgm:t>
        <a:bodyPr/>
        <a:lstStyle/>
        <a:p>
          <a:r>
            <a:rPr lang="es-EC" sz="2000" dirty="0" smtClean="0"/>
            <a:t>182</a:t>
          </a:r>
          <a:endParaRPr lang="es-EC" sz="2000" dirty="0"/>
        </a:p>
      </dgm:t>
    </dgm:pt>
    <dgm:pt modelId="{EA34081F-3CB5-487F-93C3-90FABEA85F2F}" type="parTrans" cxnId="{E3C2EE2F-C5DC-4DA5-B15E-0FD7CA5662D6}">
      <dgm:prSet/>
      <dgm:spPr/>
      <dgm:t>
        <a:bodyPr/>
        <a:lstStyle/>
        <a:p>
          <a:endParaRPr lang="es-EC" sz="2000"/>
        </a:p>
      </dgm:t>
    </dgm:pt>
    <dgm:pt modelId="{5AABD055-F5F2-4E63-8ECE-07A44227A480}" type="sibTrans" cxnId="{E3C2EE2F-C5DC-4DA5-B15E-0FD7CA5662D6}">
      <dgm:prSet/>
      <dgm:spPr/>
      <dgm:t>
        <a:bodyPr/>
        <a:lstStyle/>
        <a:p>
          <a:endParaRPr lang="es-EC" sz="2000"/>
        </a:p>
      </dgm:t>
    </dgm:pt>
    <dgm:pt modelId="{C6FF09F6-443E-4AB4-8731-7F0C0D9EAF8C}">
      <dgm:prSet phldrT="[Texto]" custT="1"/>
      <dgm:spPr/>
      <dgm:t>
        <a:bodyPr/>
        <a:lstStyle/>
        <a:p>
          <a:r>
            <a:rPr lang="es-EC" sz="2000" dirty="0" smtClean="0"/>
            <a:t>230</a:t>
          </a:r>
          <a:endParaRPr lang="es-EC" sz="2000" dirty="0"/>
        </a:p>
      </dgm:t>
    </dgm:pt>
    <dgm:pt modelId="{F4F02E4B-B6B7-4D84-B171-89EFBB201602}" type="parTrans" cxnId="{780A88AE-27DA-41C0-B0B2-32527D80D34D}">
      <dgm:prSet/>
      <dgm:spPr/>
      <dgm:t>
        <a:bodyPr/>
        <a:lstStyle/>
        <a:p>
          <a:endParaRPr lang="es-EC" sz="2000"/>
        </a:p>
      </dgm:t>
    </dgm:pt>
    <dgm:pt modelId="{9DF2C2B5-F008-46DB-ABC1-0F282D961538}" type="sibTrans" cxnId="{780A88AE-27DA-41C0-B0B2-32527D80D34D}">
      <dgm:prSet/>
      <dgm:spPr/>
      <dgm:t>
        <a:bodyPr/>
        <a:lstStyle/>
        <a:p>
          <a:endParaRPr lang="es-EC" sz="2000"/>
        </a:p>
      </dgm:t>
    </dgm:pt>
    <dgm:pt modelId="{36FFBF10-1C0A-4977-B1C5-ABF9BFC8056B}">
      <dgm:prSet phldrT="[Texto]" custT="1"/>
      <dgm:spPr/>
      <dgm:t>
        <a:bodyPr/>
        <a:lstStyle/>
        <a:p>
          <a:r>
            <a:rPr lang="es-EC" sz="2000" dirty="0" smtClean="0"/>
            <a:t>48</a:t>
          </a:r>
          <a:endParaRPr lang="es-EC" sz="2000" dirty="0"/>
        </a:p>
      </dgm:t>
    </dgm:pt>
    <dgm:pt modelId="{1680D533-A385-4BDF-A2EC-C0E044D90C43}" type="parTrans" cxnId="{B4673347-A7B5-454C-A1CF-8C7A63DF3440}">
      <dgm:prSet/>
      <dgm:spPr/>
      <dgm:t>
        <a:bodyPr/>
        <a:lstStyle/>
        <a:p>
          <a:endParaRPr lang="es-EC" sz="2000"/>
        </a:p>
      </dgm:t>
    </dgm:pt>
    <dgm:pt modelId="{6D58E99D-9ED0-48C9-A2B7-1463CE2EA3AD}" type="sibTrans" cxnId="{B4673347-A7B5-454C-A1CF-8C7A63DF3440}">
      <dgm:prSet/>
      <dgm:spPr/>
      <dgm:t>
        <a:bodyPr/>
        <a:lstStyle/>
        <a:p>
          <a:endParaRPr lang="es-EC" sz="2000"/>
        </a:p>
      </dgm:t>
    </dgm:pt>
    <dgm:pt modelId="{11FA3604-6215-4F18-9614-86B23CCEC133}">
      <dgm:prSet phldrT="[Texto]" custT="1"/>
      <dgm:spPr/>
      <dgm:t>
        <a:bodyPr/>
        <a:lstStyle/>
        <a:p>
          <a:r>
            <a:rPr lang="es-EC" sz="2000" dirty="0" smtClean="0"/>
            <a:t>21%</a:t>
          </a:r>
          <a:endParaRPr lang="es-EC" sz="2000" dirty="0"/>
        </a:p>
      </dgm:t>
    </dgm:pt>
    <dgm:pt modelId="{80BDEB46-9465-4336-AC00-B03155F54C45}" type="parTrans" cxnId="{3BC227BA-9C79-4F9B-BC7D-FEB33278B754}">
      <dgm:prSet/>
      <dgm:spPr/>
      <dgm:t>
        <a:bodyPr/>
        <a:lstStyle/>
        <a:p>
          <a:endParaRPr lang="es-EC" sz="2000"/>
        </a:p>
      </dgm:t>
    </dgm:pt>
    <dgm:pt modelId="{A921DC21-F712-4C11-86F4-F8CBE7C5E0E6}" type="sibTrans" cxnId="{3BC227BA-9C79-4F9B-BC7D-FEB33278B754}">
      <dgm:prSet/>
      <dgm:spPr/>
      <dgm:t>
        <a:bodyPr/>
        <a:lstStyle/>
        <a:p>
          <a:endParaRPr lang="es-EC" sz="2000"/>
        </a:p>
      </dgm:t>
    </dgm:pt>
    <dgm:pt modelId="{12498A6B-CC60-457D-B4E4-4C8208049E1D}" type="pres">
      <dgm:prSet presAssocID="{C9FD3BA0-1703-41D7-A926-43C54BCCE5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372D3A-B7B1-4FCE-9142-02C93B95B601}" type="pres">
      <dgm:prSet presAssocID="{38DCEA91-3A27-4B20-BA5A-22252FC32664}" presName="compNode" presStyleCnt="0"/>
      <dgm:spPr/>
    </dgm:pt>
    <dgm:pt modelId="{35FA5B06-67FF-4330-A567-529DE0A741BC}" type="pres">
      <dgm:prSet presAssocID="{38DCEA91-3A27-4B20-BA5A-22252FC32664}" presName="aNode" presStyleLbl="bgShp" presStyleIdx="0" presStyleCnt="5"/>
      <dgm:spPr/>
      <dgm:t>
        <a:bodyPr/>
        <a:lstStyle/>
        <a:p>
          <a:endParaRPr lang="es-EC"/>
        </a:p>
      </dgm:t>
    </dgm:pt>
    <dgm:pt modelId="{DC27365C-1463-4962-B337-18A5A5EECF48}" type="pres">
      <dgm:prSet presAssocID="{38DCEA91-3A27-4B20-BA5A-22252FC32664}" presName="textNode" presStyleLbl="bgShp" presStyleIdx="0" presStyleCnt="5"/>
      <dgm:spPr/>
      <dgm:t>
        <a:bodyPr/>
        <a:lstStyle/>
        <a:p>
          <a:endParaRPr lang="es-EC"/>
        </a:p>
      </dgm:t>
    </dgm:pt>
    <dgm:pt modelId="{45A35CF2-A01E-41D9-9EA5-BDC388FA79A0}" type="pres">
      <dgm:prSet presAssocID="{38DCEA91-3A27-4B20-BA5A-22252FC32664}" presName="compChildNode" presStyleCnt="0"/>
      <dgm:spPr/>
    </dgm:pt>
    <dgm:pt modelId="{5C0D427F-EE03-4D66-BD4A-E548362814C0}" type="pres">
      <dgm:prSet presAssocID="{38DCEA91-3A27-4B20-BA5A-22252FC32664}" presName="theInnerList" presStyleCnt="0"/>
      <dgm:spPr/>
    </dgm:pt>
    <dgm:pt modelId="{09E5591E-A07F-441F-8F9F-E8A3CB5380DC}" type="pres">
      <dgm:prSet presAssocID="{490C4AD8-186F-45FB-B08D-CC09C54D57FA}" presName="childNode" presStyleLbl="node1" presStyleIdx="0" presStyleCnt="30" custScaleX="126240" custScaleY="2000000" custLinFactY="-400000" custLinFactNeighborX="-166" custLinFactNeighborY="-4862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211CF6-C088-4F29-9FC4-24E2C772EF95}" type="pres">
      <dgm:prSet presAssocID="{490C4AD8-186F-45FB-B08D-CC09C54D57FA}" presName="aSpace2" presStyleCnt="0"/>
      <dgm:spPr/>
    </dgm:pt>
    <dgm:pt modelId="{1482F39C-15B2-496A-80EB-27B7EE78C44E}" type="pres">
      <dgm:prSet presAssocID="{14A80092-72BC-4A5E-B144-B14FB0523519}" presName="childNode" presStyleLbl="node1" presStyleIdx="1" presStyleCnt="30" custScaleX="126240" custScaleY="2000000" custLinFactY="-376314" custLinFactNeighborX="-166" custLinFactNeighborY="-4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33530E-FCCE-40F8-8AD9-9D2A094480E2}" type="pres">
      <dgm:prSet presAssocID="{14A80092-72BC-4A5E-B144-B14FB0523519}" presName="aSpace2" presStyleCnt="0"/>
      <dgm:spPr/>
    </dgm:pt>
    <dgm:pt modelId="{5A1F24B1-78E9-4964-8FC6-B09EFF12F7E4}" type="pres">
      <dgm:prSet presAssocID="{909D5DDD-8A51-49E5-BC38-E965D9A2789E}" presName="childNode" presStyleLbl="node1" presStyleIdx="2" presStyleCnt="30" custScaleX="126240" custScaleY="2000000" custLinFactY="-200000" custLinFactNeighborY="-2689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0BB821-F94B-48E2-BDA9-9610F4ED514C}" type="pres">
      <dgm:prSet presAssocID="{909D5DDD-8A51-49E5-BC38-E965D9A2789E}" presName="aSpace2" presStyleCnt="0"/>
      <dgm:spPr/>
    </dgm:pt>
    <dgm:pt modelId="{2E43D3E0-4ECA-47F4-BC7E-DE205FECFF17}" type="pres">
      <dgm:prSet presAssocID="{790C74A6-5D4E-41E9-B87D-EBBC231989BF}" presName="childNode" presStyleLbl="node1" presStyleIdx="3" presStyleCnt="30" custScaleX="126240" custScaleY="2000000" custLinFactY="-100000" custLinFactNeighborY="-173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D89AC-BF98-4CB9-980B-786BD118B7A7}" type="pres">
      <dgm:prSet presAssocID="{790C74A6-5D4E-41E9-B87D-EBBC231989BF}" presName="aSpace2" presStyleCnt="0"/>
      <dgm:spPr/>
    </dgm:pt>
    <dgm:pt modelId="{FA18408F-0F7B-4CF6-B725-8ABF3F85BB7E}" type="pres">
      <dgm:prSet presAssocID="{CE680ABE-7889-4FED-98A1-37D5A8EEE86C}" presName="childNode" presStyleLbl="node1" presStyleIdx="4" presStyleCnt="30" custScaleX="126240" custScaleY="2000000" custLinFactNeighborY="-781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FA966D-EFA2-4E1F-A2AC-CBC14C6E71E4}" type="pres">
      <dgm:prSet presAssocID="{CE680ABE-7889-4FED-98A1-37D5A8EEE86C}" presName="aSpace2" presStyleCnt="0"/>
      <dgm:spPr/>
    </dgm:pt>
    <dgm:pt modelId="{06DF567B-043D-452F-B96B-834938E5AFE6}" type="pres">
      <dgm:prSet presAssocID="{70E51B4F-1353-4CC1-AD12-205C321759D6}" presName="childNode" presStyleLbl="node1" presStyleIdx="5" presStyleCnt="30" custScaleX="126240" custScaleY="2000000" custLinFactY="5631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D3C29-4AE8-4E07-B658-E1270DF745EC}" type="pres">
      <dgm:prSet presAssocID="{38DCEA91-3A27-4B20-BA5A-22252FC32664}" presName="aSpace" presStyleCnt="0"/>
      <dgm:spPr/>
    </dgm:pt>
    <dgm:pt modelId="{78D1BCCC-4508-4B22-857A-137054DF072B}" type="pres">
      <dgm:prSet presAssocID="{B9F39568-B045-4932-923B-6092A1ADB65F}" presName="compNode" presStyleCnt="0"/>
      <dgm:spPr/>
    </dgm:pt>
    <dgm:pt modelId="{90C6F81F-23B9-4359-A392-64356255D18C}" type="pres">
      <dgm:prSet presAssocID="{B9F39568-B045-4932-923B-6092A1ADB65F}" presName="aNode" presStyleLbl="bgShp" presStyleIdx="1" presStyleCnt="5"/>
      <dgm:spPr/>
      <dgm:t>
        <a:bodyPr/>
        <a:lstStyle/>
        <a:p>
          <a:endParaRPr lang="es-EC"/>
        </a:p>
      </dgm:t>
    </dgm:pt>
    <dgm:pt modelId="{41852EFE-0E75-494A-BDFF-5B7DD59C9909}" type="pres">
      <dgm:prSet presAssocID="{B9F39568-B045-4932-923B-6092A1ADB65F}" presName="textNode" presStyleLbl="bgShp" presStyleIdx="1" presStyleCnt="5"/>
      <dgm:spPr/>
      <dgm:t>
        <a:bodyPr/>
        <a:lstStyle/>
        <a:p>
          <a:endParaRPr lang="es-EC"/>
        </a:p>
      </dgm:t>
    </dgm:pt>
    <dgm:pt modelId="{C0F6198E-449B-4137-8BA4-A099EE39AF54}" type="pres">
      <dgm:prSet presAssocID="{B9F39568-B045-4932-923B-6092A1ADB65F}" presName="compChildNode" presStyleCnt="0"/>
      <dgm:spPr/>
    </dgm:pt>
    <dgm:pt modelId="{81262859-B934-4DD1-A124-C00A43D333FD}" type="pres">
      <dgm:prSet presAssocID="{B9F39568-B045-4932-923B-6092A1ADB65F}" presName="theInnerList" presStyleCnt="0"/>
      <dgm:spPr/>
    </dgm:pt>
    <dgm:pt modelId="{7AFCAF07-75B5-424A-8B5A-C41C17853CEF}" type="pres">
      <dgm:prSet presAssocID="{6F188CBB-6D63-47CA-8FE7-380AA88FDB57}" presName="childNode" presStyleLbl="node1" presStyleIdx="6" presStyleCnt="30" custLinFactY="-3440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5C86C-30C5-4799-9127-7B3345998DD5}" type="pres">
      <dgm:prSet presAssocID="{6F188CBB-6D63-47CA-8FE7-380AA88FDB57}" presName="aSpace2" presStyleCnt="0"/>
      <dgm:spPr/>
    </dgm:pt>
    <dgm:pt modelId="{6206639B-C336-40FD-8A31-338E53890FCD}" type="pres">
      <dgm:prSet presAssocID="{7636C0DC-5267-433E-82B0-DE8182C9A1D4}" presName="childNode" presStyleLbl="node1" presStyleIdx="7" presStyleCnt="30" custLinFactY="-3054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E359A3-2048-4A26-BAC7-F048A1114CCA}" type="pres">
      <dgm:prSet presAssocID="{7636C0DC-5267-433E-82B0-DE8182C9A1D4}" presName="aSpace2" presStyleCnt="0"/>
      <dgm:spPr/>
    </dgm:pt>
    <dgm:pt modelId="{9D445F95-8326-4662-97A6-93A29A05CAB2}" type="pres">
      <dgm:prSet presAssocID="{22D6C723-2E5E-423F-9376-5F8B2315F7AC}" presName="childNode" presStyleLbl="node1" presStyleIdx="8" presStyleCnt="30" custLinFactY="-15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604EAC-B9D2-473E-BD94-729EFD342B47}" type="pres">
      <dgm:prSet presAssocID="{22D6C723-2E5E-423F-9376-5F8B2315F7AC}" presName="aSpace2" presStyleCnt="0"/>
      <dgm:spPr/>
    </dgm:pt>
    <dgm:pt modelId="{5EC02AA5-6A3D-4CA8-9B4F-0D0B76B88EBC}" type="pres">
      <dgm:prSet presAssocID="{F2AD5834-1849-46D1-929F-06B674DD5D16}" presName="childNode" presStyleLbl="node1" presStyleIdx="9" presStyleCnt="30" custLinFactY="-28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0A4E1D-81AC-4192-BD31-4AB005F36013}" type="pres">
      <dgm:prSet presAssocID="{F2AD5834-1849-46D1-929F-06B674DD5D16}" presName="aSpace2" presStyleCnt="0"/>
      <dgm:spPr/>
    </dgm:pt>
    <dgm:pt modelId="{ECA5DD79-0332-420C-B2CD-B0410E1020B1}" type="pres">
      <dgm:prSet presAssocID="{0FF9F467-08AA-4AA3-B261-CBD93B157A48}" presName="childNode" presStyleLbl="node1" presStyleIdx="10" presStyleCnt="30" custLinFactNeighborY="-339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3590B-D695-4731-A781-680AB353DFFF}" type="pres">
      <dgm:prSet presAssocID="{0FF9F467-08AA-4AA3-B261-CBD93B157A48}" presName="aSpace2" presStyleCnt="0"/>
      <dgm:spPr/>
    </dgm:pt>
    <dgm:pt modelId="{F5882594-ACED-4DB9-BB84-A47B3579BBED}" type="pres">
      <dgm:prSet presAssocID="{22565797-239B-40A9-B181-1111A938D43C}" presName="childNode" presStyleLbl="node1" presStyleIdx="11" presStyleCnt="30" custLinFactNeighborY="678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977894-721B-4F9E-A951-0C37454D1BE5}" type="pres">
      <dgm:prSet presAssocID="{B9F39568-B045-4932-923B-6092A1ADB65F}" presName="aSpace" presStyleCnt="0"/>
      <dgm:spPr/>
    </dgm:pt>
    <dgm:pt modelId="{FBF9AA39-4DCC-4D09-BC7A-06A23A6B13CA}" type="pres">
      <dgm:prSet presAssocID="{2A6B906E-AB6F-4776-AFF5-F9343B07E9A4}" presName="compNode" presStyleCnt="0"/>
      <dgm:spPr/>
    </dgm:pt>
    <dgm:pt modelId="{52F3872E-65A7-4610-B731-288D97D20159}" type="pres">
      <dgm:prSet presAssocID="{2A6B906E-AB6F-4776-AFF5-F9343B07E9A4}" presName="aNode" presStyleLbl="bgShp" presStyleIdx="2" presStyleCnt="5"/>
      <dgm:spPr/>
      <dgm:t>
        <a:bodyPr/>
        <a:lstStyle/>
        <a:p>
          <a:endParaRPr lang="es-EC"/>
        </a:p>
      </dgm:t>
    </dgm:pt>
    <dgm:pt modelId="{210B9E9E-7D90-40C3-A2A6-A3F6D2F6747E}" type="pres">
      <dgm:prSet presAssocID="{2A6B906E-AB6F-4776-AFF5-F9343B07E9A4}" presName="textNode" presStyleLbl="bgShp" presStyleIdx="2" presStyleCnt="5"/>
      <dgm:spPr/>
      <dgm:t>
        <a:bodyPr/>
        <a:lstStyle/>
        <a:p>
          <a:endParaRPr lang="es-EC"/>
        </a:p>
      </dgm:t>
    </dgm:pt>
    <dgm:pt modelId="{D1209FEB-448A-4F79-BCE7-7452DF1CFA29}" type="pres">
      <dgm:prSet presAssocID="{2A6B906E-AB6F-4776-AFF5-F9343B07E9A4}" presName="compChildNode" presStyleCnt="0"/>
      <dgm:spPr/>
    </dgm:pt>
    <dgm:pt modelId="{5B2AAD2A-66B3-4790-A430-6861ECF53F82}" type="pres">
      <dgm:prSet presAssocID="{2A6B906E-AB6F-4776-AFF5-F9343B07E9A4}" presName="theInnerList" presStyleCnt="0"/>
      <dgm:spPr/>
    </dgm:pt>
    <dgm:pt modelId="{82F31C79-41D7-40A4-B5EB-75B04CC63F93}" type="pres">
      <dgm:prSet presAssocID="{5DE8CBD5-DEC1-4D0D-AEBD-E9B6E1D8A015}" presName="childNode" presStyleLbl="node1" presStyleIdx="12" presStyleCnt="30" custLinFactY="-3440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6990E-2132-4501-AEC3-3AB1DF249483}" type="pres">
      <dgm:prSet presAssocID="{5DE8CBD5-DEC1-4D0D-AEBD-E9B6E1D8A015}" presName="aSpace2" presStyleCnt="0"/>
      <dgm:spPr/>
    </dgm:pt>
    <dgm:pt modelId="{1E0DF459-27D5-4599-8F3E-F9F75F217EC3}" type="pres">
      <dgm:prSet presAssocID="{185349A2-840E-4C11-B44F-B2CF266BBE51}" presName="childNode" presStyleLbl="node1" presStyleIdx="13" presStyleCnt="30" custLinFactY="-3054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BB0E5-AD5C-4AC0-8716-81685F938B3D}" type="pres">
      <dgm:prSet presAssocID="{185349A2-840E-4C11-B44F-B2CF266BBE51}" presName="aSpace2" presStyleCnt="0"/>
      <dgm:spPr/>
    </dgm:pt>
    <dgm:pt modelId="{46A42CA5-7527-40E4-B2B5-3C196A21FA53}" type="pres">
      <dgm:prSet presAssocID="{E3E570EF-0557-4A79-A4C4-C53F8C7C3A86}" presName="childNode" presStyleLbl="node1" presStyleIdx="14" presStyleCnt="30" custLinFactY="-15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6584FB-BAE9-4473-B16A-FF529A789F2B}" type="pres">
      <dgm:prSet presAssocID="{E3E570EF-0557-4A79-A4C4-C53F8C7C3A86}" presName="aSpace2" presStyleCnt="0"/>
      <dgm:spPr/>
    </dgm:pt>
    <dgm:pt modelId="{2F203FDA-7A67-4944-8A0A-1D60CC2EEF00}" type="pres">
      <dgm:prSet presAssocID="{9515DEB0-9DB6-4F5A-9C07-A1DF4CAE2C2E}" presName="childNode" presStyleLbl="node1" presStyleIdx="15" presStyleCnt="30" custLinFactY="-28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631E4-70F3-4419-8255-E2A5F198A600}" type="pres">
      <dgm:prSet presAssocID="{9515DEB0-9DB6-4F5A-9C07-A1DF4CAE2C2E}" presName="aSpace2" presStyleCnt="0"/>
      <dgm:spPr/>
    </dgm:pt>
    <dgm:pt modelId="{EF005463-2710-4D06-95BD-3FA785B6D652}" type="pres">
      <dgm:prSet presAssocID="{E7613EC2-9A8F-4D85-9CAC-60891A3914CD}" presName="childNode" presStyleLbl="node1" presStyleIdx="16" presStyleCnt="30" custLinFactNeighborY="-339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CA8F9-DB2C-4A23-A107-15DC6174D8F0}" type="pres">
      <dgm:prSet presAssocID="{E7613EC2-9A8F-4D85-9CAC-60891A3914CD}" presName="aSpace2" presStyleCnt="0"/>
      <dgm:spPr/>
    </dgm:pt>
    <dgm:pt modelId="{C689AC31-D7D9-47D5-AF8F-5A64F57C994F}" type="pres">
      <dgm:prSet presAssocID="{C6FF09F6-443E-4AB4-8731-7F0C0D9EAF8C}" presName="childNode" presStyleLbl="node1" presStyleIdx="17" presStyleCnt="30" custLinFactNeighborY="678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59C828-6F71-4568-9956-1420FA91AA44}" type="pres">
      <dgm:prSet presAssocID="{2A6B906E-AB6F-4776-AFF5-F9343B07E9A4}" presName="aSpace" presStyleCnt="0"/>
      <dgm:spPr/>
    </dgm:pt>
    <dgm:pt modelId="{E0B91F96-4FF1-473F-B789-DFA160762277}" type="pres">
      <dgm:prSet presAssocID="{04C5E0B6-C4F1-4984-ABB0-E0D2F47427F7}" presName="compNode" presStyleCnt="0"/>
      <dgm:spPr/>
    </dgm:pt>
    <dgm:pt modelId="{8212D7B0-844C-4594-8493-22D33A0E1B70}" type="pres">
      <dgm:prSet presAssocID="{04C5E0B6-C4F1-4984-ABB0-E0D2F47427F7}" presName="aNode" presStyleLbl="bgShp" presStyleIdx="3" presStyleCnt="5"/>
      <dgm:spPr/>
      <dgm:t>
        <a:bodyPr/>
        <a:lstStyle/>
        <a:p>
          <a:endParaRPr lang="es-EC"/>
        </a:p>
      </dgm:t>
    </dgm:pt>
    <dgm:pt modelId="{6ABA6AC0-8D89-44FC-A629-3AA7123295E7}" type="pres">
      <dgm:prSet presAssocID="{04C5E0B6-C4F1-4984-ABB0-E0D2F47427F7}" presName="textNode" presStyleLbl="bgShp" presStyleIdx="3" presStyleCnt="5"/>
      <dgm:spPr/>
      <dgm:t>
        <a:bodyPr/>
        <a:lstStyle/>
        <a:p>
          <a:endParaRPr lang="es-EC"/>
        </a:p>
      </dgm:t>
    </dgm:pt>
    <dgm:pt modelId="{98F2EFE4-06BB-4F38-B7FC-C27B1A24071A}" type="pres">
      <dgm:prSet presAssocID="{04C5E0B6-C4F1-4984-ABB0-E0D2F47427F7}" presName="compChildNode" presStyleCnt="0"/>
      <dgm:spPr/>
    </dgm:pt>
    <dgm:pt modelId="{C3D48B77-341A-4121-AF06-9FD98C88952C}" type="pres">
      <dgm:prSet presAssocID="{04C5E0B6-C4F1-4984-ABB0-E0D2F47427F7}" presName="theInnerList" presStyleCnt="0"/>
      <dgm:spPr/>
    </dgm:pt>
    <dgm:pt modelId="{1C3FA5FA-4CB6-42D1-AB9D-3C364F900905}" type="pres">
      <dgm:prSet presAssocID="{359043B8-7ACF-4CA8-A6F9-DEB98ADD01E4}" presName="childNode" presStyleLbl="node1" presStyleIdx="18" presStyleCnt="30" custLinFactY="-3440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70CBC0-CD28-4946-BC71-7C569E936C53}" type="pres">
      <dgm:prSet presAssocID="{359043B8-7ACF-4CA8-A6F9-DEB98ADD01E4}" presName="aSpace2" presStyleCnt="0"/>
      <dgm:spPr/>
    </dgm:pt>
    <dgm:pt modelId="{51C395F2-D287-4F2B-AA8B-81961397C281}" type="pres">
      <dgm:prSet presAssocID="{97B7E58B-7168-47BF-A221-E61D876B2A75}" presName="childNode" presStyleLbl="node1" presStyleIdx="19" presStyleCnt="30" custLinFactY="-3054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B8BD64-05C8-4BA7-8F51-949E92A858B2}" type="pres">
      <dgm:prSet presAssocID="{97B7E58B-7168-47BF-A221-E61D876B2A75}" presName="aSpace2" presStyleCnt="0"/>
      <dgm:spPr/>
    </dgm:pt>
    <dgm:pt modelId="{AAEA06C7-587D-4325-AD3A-7CC192E9FFAB}" type="pres">
      <dgm:prSet presAssocID="{93FFAD2D-D78E-4554-B949-6A4B69FEF65B}" presName="childNode" presStyleLbl="node1" presStyleIdx="20" presStyleCnt="30" custLinFactY="-15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B8E73-5FF9-4DA8-92A9-DD11D10FD620}" type="pres">
      <dgm:prSet presAssocID="{93FFAD2D-D78E-4554-B949-6A4B69FEF65B}" presName="aSpace2" presStyleCnt="0"/>
      <dgm:spPr/>
    </dgm:pt>
    <dgm:pt modelId="{80B5B531-341A-486F-99C4-FB8604D226E8}" type="pres">
      <dgm:prSet presAssocID="{39D429A2-77AF-47E9-B344-2553EEB4FF9F}" presName="childNode" presStyleLbl="node1" presStyleIdx="21" presStyleCnt="30" custLinFactY="-28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604E5E-4DE4-4241-A258-69DAD53DB0B9}" type="pres">
      <dgm:prSet presAssocID="{39D429A2-77AF-47E9-B344-2553EEB4FF9F}" presName="aSpace2" presStyleCnt="0"/>
      <dgm:spPr/>
    </dgm:pt>
    <dgm:pt modelId="{CF18042A-42DB-4199-8985-EF64B0BD622A}" type="pres">
      <dgm:prSet presAssocID="{925ED956-1461-48FB-86FC-70720B71F482}" presName="childNode" presStyleLbl="node1" presStyleIdx="22" presStyleCnt="30" custLinFactNeighborY="-339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C05510-862B-4013-8312-8C075EB3ECC4}" type="pres">
      <dgm:prSet presAssocID="{925ED956-1461-48FB-86FC-70720B71F482}" presName="aSpace2" presStyleCnt="0"/>
      <dgm:spPr/>
    </dgm:pt>
    <dgm:pt modelId="{0EDEAE04-2287-4B8B-835D-62EA2F531326}" type="pres">
      <dgm:prSet presAssocID="{36FFBF10-1C0A-4977-B1C5-ABF9BFC8056B}" presName="childNode" presStyleLbl="node1" presStyleIdx="23" presStyleCnt="30" custLinFactNeighborY="678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455F8-933F-43DB-8494-A074657C30AC}" type="pres">
      <dgm:prSet presAssocID="{04C5E0B6-C4F1-4984-ABB0-E0D2F47427F7}" presName="aSpace" presStyleCnt="0"/>
      <dgm:spPr/>
    </dgm:pt>
    <dgm:pt modelId="{A58316EE-F600-4457-908F-0B76445BE9F4}" type="pres">
      <dgm:prSet presAssocID="{47266FE1-4A0B-4D0D-A0C8-1A7115F6B2EB}" presName="compNode" presStyleCnt="0"/>
      <dgm:spPr/>
    </dgm:pt>
    <dgm:pt modelId="{83870BBF-0371-4972-AF65-8D3FBBB015D7}" type="pres">
      <dgm:prSet presAssocID="{47266FE1-4A0B-4D0D-A0C8-1A7115F6B2EB}" presName="aNode" presStyleLbl="bgShp" presStyleIdx="4" presStyleCnt="5"/>
      <dgm:spPr/>
      <dgm:t>
        <a:bodyPr/>
        <a:lstStyle/>
        <a:p>
          <a:endParaRPr lang="es-EC"/>
        </a:p>
      </dgm:t>
    </dgm:pt>
    <dgm:pt modelId="{7EED4928-5A20-46C0-92CC-B8BDA561F7CC}" type="pres">
      <dgm:prSet presAssocID="{47266FE1-4A0B-4D0D-A0C8-1A7115F6B2EB}" presName="textNode" presStyleLbl="bgShp" presStyleIdx="4" presStyleCnt="5"/>
      <dgm:spPr/>
      <dgm:t>
        <a:bodyPr/>
        <a:lstStyle/>
        <a:p>
          <a:endParaRPr lang="es-EC"/>
        </a:p>
      </dgm:t>
    </dgm:pt>
    <dgm:pt modelId="{2CB1AEC8-4B4B-483D-BF89-C4DFD63AAB6A}" type="pres">
      <dgm:prSet presAssocID="{47266FE1-4A0B-4D0D-A0C8-1A7115F6B2EB}" presName="compChildNode" presStyleCnt="0"/>
      <dgm:spPr/>
    </dgm:pt>
    <dgm:pt modelId="{3566A687-379F-4299-9FB6-14794389E906}" type="pres">
      <dgm:prSet presAssocID="{47266FE1-4A0B-4D0D-A0C8-1A7115F6B2EB}" presName="theInnerList" presStyleCnt="0"/>
      <dgm:spPr/>
    </dgm:pt>
    <dgm:pt modelId="{F40F211C-5A51-4A43-9544-E0EF11DD59E5}" type="pres">
      <dgm:prSet presAssocID="{0FC7F869-5C76-4C2B-82DA-0FA6AF729A6F}" presName="childNode" presStyleLbl="node1" presStyleIdx="24" presStyleCnt="30" custLinFactY="-3440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6DA427-A8CD-4961-82EB-623764B4C3E1}" type="pres">
      <dgm:prSet presAssocID="{0FC7F869-5C76-4C2B-82DA-0FA6AF729A6F}" presName="aSpace2" presStyleCnt="0"/>
      <dgm:spPr/>
    </dgm:pt>
    <dgm:pt modelId="{E5484DDF-2AB5-4EF1-8A6A-C0AA42C05802}" type="pres">
      <dgm:prSet presAssocID="{12757398-DF31-4A9D-A109-62ADE8A3A72E}" presName="childNode" presStyleLbl="node1" presStyleIdx="25" presStyleCnt="30" custLinFactY="-3054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D1EE6B-7CBF-4B4E-A070-A7AFC23F49D6}" type="pres">
      <dgm:prSet presAssocID="{12757398-DF31-4A9D-A109-62ADE8A3A72E}" presName="aSpace2" presStyleCnt="0"/>
      <dgm:spPr/>
    </dgm:pt>
    <dgm:pt modelId="{D2454999-75D2-4D43-AB6D-F83CA53557F4}" type="pres">
      <dgm:prSet presAssocID="{D635FFA8-D8FF-44C5-9101-0C4CB16A3DCA}" presName="childNode" presStyleLbl="node1" presStyleIdx="26" presStyleCnt="30" custLinFactY="-1592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2156A0-B258-4015-82FD-CE13DAFD88FD}" type="pres">
      <dgm:prSet presAssocID="{D635FFA8-D8FF-44C5-9101-0C4CB16A3DCA}" presName="aSpace2" presStyleCnt="0"/>
      <dgm:spPr/>
    </dgm:pt>
    <dgm:pt modelId="{5E3ACE6E-D934-4093-AE6B-7D67DAB80111}" type="pres">
      <dgm:prSet presAssocID="{C999A758-8E71-4FBA-BD9F-22483ACC50DB}" presName="childNode" presStyleLbl="node1" presStyleIdx="27" presStyleCnt="30" custLinFactY="-2877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0E67F-4B28-4E56-A597-9EFE3E45D5F2}" type="pres">
      <dgm:prSet presAssocID="{C999A758-8E71-4FBA-BD9F-22483ACC50DB}" presName="aSpace2" presStyleCnt="0"/>
      <dgm:spPr/>
    </dgm:pt>
    <dgm:pt modelId="{9C439B77-2C93-447F-A724-B45B8C19A08E}" type="pres">
      <dgm:prSet presAssocID="{13DEECB0-BF8D-49E5-A5E1-BACAA32E2FA5}" presName="childNode" presStyleLbl="node1" presStyleIdx="28" presStyleCnt="30" custLinFactNeighborY="-339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DD0556-5955-435A-8949-9C139535AA07}" type="pres">
      <dgm:prSet presAssocID="{13DEECB0-BF8D-49E5-A5E1-BACAA32E2FA5}" presName="aSpace2" presStyleCnt="0"/>
      <dgm:spPr/>
    </dgm:pt>
    <dgm:pt modelId="{B12FED8E-376F-4EFD-ACDE-6A1040D73C4A}" type="pres">
      <dgm:prSet presAssocID="{11FA3604-6215-4F18-9614-86B23CCEC133}" presName="childNode" presStyleLbl="node1" presStyleIdx="29" presStyleCnt="30" custLinFactNeighborY="678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509CDA-6B3B-4130-A9DA-5EE7767CA774}" srcId="{B9F39568-B045-4932-923B-6092A1ADB65F}" destId="{6F188CBB-6D63-47CA-8FE7-380AA88FDB57}" srcOrd="0" destOrd="0" parTransId="{0955C683-A597-4975-8727-64A4F110118A}" sibTransId="{9A86880F-CBB3-4691-B1A8-93D2513E7A92}"/>
    <dgm:cxn modelId="{3522D56E-2D37-447D-BBAE-6F278409BBB6}" type="presOf" srcId="{925ED956-1461-48FB-86FC-70720B71F482}" destId="{CF18042A-42DB-4199-8985-EF64B0BD622A}" srcOrd="0" destOrd="0" presId="urn:microsoft.com/office/officeart/2005/8/layout/lProcess2"/>
    <dgm:cxn modelId="{EFBF28C7-F858-41D0-A7A1-126C4B829366}" type="presOf" srcId="{22565797-239B-40A9-B181-1111A938D43C}" destId="{F5882594-ACED-4DB9-BB84-A47B3579BBED}" srcOrd="0" destOrd="0" presId="urn:microsoft.com/office/officeart/2005/8/layout/lProcess2"/>
    <dgm:cxn modelId="{48D400A7-0384-4D62-9B7C-D442B616F4CC}" srcId="{47266FE1-4A0B-4D0D-A0C8-1A7115F6B2EB}" destId="{13DEECB0-BF8D-49E5-A5E1-BACAA32E2FA5}" srcOrd="4" destOrd="0" parTransId="{0280839E-9575-4BC9-8D96-C24A72F03A06}" sibTransId="{66A9F155-3969-48E5-AD26-FB3928E65037}"/>
    <dgm:cxn modelId="{E3C2EE2F-C5DC-4DA5-B15E-0FD7CA5662D6}" srcId="{B9F39568-B045-4932-923B-6092A1ADB65F}" destId="{22565797-239B-40A9-B181-1111A938D43C}" srcOrd="5" destOrd="0" parTransId="{EA34081F-3CB5-487F-93C3-90FABEA85F2F}" sibTransId="{5AABD055-F5F2-4E63-8ECE-07A44227A480}"/>
    <dgm:cxn modelId="{A4480686-817C-4C5B-9017-271ED63F7FFD}" type="presOf" srcId="{2A6B906E-AB6F-4776-AFF5-F9343B07E9A4}" destId="{52F3872E-65A7-4610-B731-288D97D20159}" srcOrd="0" destOrd="0" presId="urn:microsoft.com/office/officeart/2005/8/layout/lProcess2"/>
    <dgm:cxn modelId="{4DBEE19C-E130-4050-B513-6E2BA36114D4}" srcId="{47266FE1-4A0B-4D0D-A0C8-1A7115F6B2EB}" destId="{12757398-DF31-4A9D-A109-62ADE8A3A72E}" srcOrd="1" destOrd="0" parTransId="{7A377FC4-22DC-46B8-BA89-73EE9ABFE186}" sibTransId="{AFC03FCC-6264-4EC3-B081-08BBAC9CEC7B}"/>
    <dgm:cxn modelId="{BEF6FB0B-ED1C-45D1-87FF-9782F5B482E8}" srcId="{C9FD3BA0-1703-41D7-A926-43C54BCCE510}" destId="{04C5E0B6-C4F1-4984-ABB0-E0D2F47427F7}" srcOrd="3" destOrd="0" parTransId="{18B37EE5-8101-4490-8E4C-35EC258A9C2F}" sibTransId="{D0B0807E-745F-41AB-AEC7-25C3BAA63DA3}"/>
    <dgm:cxn modelId="{72CE3A4D-E7D7-491A-97D6-A6246B181E24}" srcId="{2A6B906E-AB6F-4776-AFF5-F9343B07E9A4}" destId="{9515DEB0-9DB6-4F5A-9C07-A1DF4CAE2C2E}" srcOrd="3" destOrd="0" parTransId="{B8F3EF93-0A67-43CE-98E7-782B33B37CCA}" sibTransId="{D5F05975-AC36-4E58-AED9-576C8A86E6C0}"/>
    <dgm:cxn modelId="{688ACC79-91A8-4057-B81D-D08C123A32AF}" type="presOf" srcId="{7636C0DC-5267-433E-82B0-DE8182C9A1D4}" destId="{6206639B-C336-40FD-8A31-338E53890FCD}" srcOrd="0" destOrd="0" presId="urn:microsoft.com/office/officeart/2005/8/layout/lProcess2"/>
    <dgm:cxn modelId="{7474E633-2E8F-4D77-A4F9-B2468409CD29}" type="presOf" srcId="{12757398-DF31-4A9D-A109-62ADE8A3A72E}" destId="{E5484DDF-2AB5-4EF1-8A6A-C0AA42C05802}" srcOrd="0" destOrd="0" presId="urn:microsoft.com/office/officeart/2005/8/layout/lProcess2"/>
    <dgm:cxn modelId="{8528A334-D6A8-47E0-B1FD-66B84FAB281F}" type="presOf" srcId="{6F188CBB-6D63-47CA-8FE7-380AA88FDB57}" destId="{7AFCAF07-75B5-424A-8B5A-C41C17853CEF}" srcOrd="0" destOrd="0" presId="urn:microsoft.com/office/officeart/2005/8/layout/lProcess2"/>
    <dgm:cxn modelId="{AFF199BA-18AB-4A6B-A264-28637FCE02F1}" type="presOf" srcId="{185349A2-840E-4C11-B44F-B2CF266BBE51}" destId="{1E0DF459-27D5-4599-8F3E-F9F75F217EC3}" srcOrd="0" destOrd="0" presId="urn:microsoft.com/office/officeart/2005/8/layout/lProcess2"/>
    <dgm:cxn modelId="{5EB01EC1-658D-4E89-BB75-97BA6114D67F}" type="presOf" srcId="{04C5E0B6-C4F1-4984-ABB0-E0D2F47427F7}" destId="{8212D7B0-844C-4594-8493-22D33A0E1B70}" srcOrd="0" destOrd="0" presId="urn:microsoft.com/office/officeart/2005/8/layout/lProcess2"/>
    <dgm:cxn modelId="{FB5EFE2A-76B0-44BA-A39F-2723A4A31440}" srcId="{C9FD3BA0-1703-41D7-A926-43C54BCCE510}" destId="{B9F39568-B045-4932-923B-6092A1ADB65F}" srcOrd="1" destOrd="0" parTransId="{645D34BA-7762-4126-9802-8733567EA605}" sibTransId="{35724FDC-CA13-4C6E-A1C8-9DE41A9AEB3C}"/>
    <dgm:cxn modelId="{68BAE6B3-6C34-4DE2-85AA-3C085ABAE9B7}" type="presOf" srcId="{47266FE1-4A0B-4D0D-A0C8-1A7115F6B2EB}" destId="{83870BBF-0371-4972-AF65-8D3FBBB015D7}" srcOrd="0" destOrd="0" presId="urn:microsoft.com/office/officeart/2005/8/layout/lProcess2"/>
    <dgm:cxn modelId="{F31CD999-D96C-4D90-8C46-659F37B2C608}" type="presOf" srcId="{04C5E0B6-C4F1-4984-ABB0-E0D2F47427F7}" destId="{6ABA6AC0-8D89-44FC-A629-3AA7123295E7}" srcOrd="1" destOrd="0" presId="urn:microsoft.com/office/officeart/2005/8/layout/lProcess2"/>
    <dgm:cxn modelId="{E5354474-15CF-4D83-B6AA-AC7D2A0B5A33}" srcId="{C9FD3BA0-1703-41D7-A926-43C54BCCE510}" destId="{47266FE1-4A0B-4D0D-A0C8-1A7115F6B2EB}" srcOrd="4" destOrd="0" parTransId="{13720864-AB7E-4332-A3A9-CFB9139639DA}" sibTransId="{4D2864BA-3E52-47C1-AD37-F2F4D6C5BD7B}"/>
    <dgm:cxn modelId="{74330993-4596-4811-A6C8-2E412AE806B8}" srcId="{38DCEA91-3A27-4B20-BA5A-22252FC32664}" destId="{790C74A6-5D4E-41E9-B87D-EBBC231989BF}" srcOrd="3" destOrd="0" parTransId="{596F1358-035E-46BC-B237-516A01BE75AB}" sibTransId="{90CE8049-32E1-475E-B8C8-FFB27979BC63}"/>
    <dgm:cxn modelId="{5921E73C-3FE9-4D37-9CE1-EB317B4B521F}" type="presOf" srcId="{C999A758-8E71-4FBA-BD9F-22483ACC50DB}" destId="{5E3ACE6E-D934-4093-AE6B-7D67DAB80111}" srcOrd="0" destOrd="0" presId="urn:microsoft.com/office/officeart/2005/8/layout/lProcess2"/>
    <dgm:cxn modelId="{BB44EC1A-1FD3-41A9-8CC0-08F0FC2394A9}" type="presOf" srcId="{0FC7F869-5C76-4C2B-82DA-0FA6AF729A6F}" destId="{F40F211C-5A51-4A43-9544-E0EF11DD59E5}" srcOrd="0" destOrd="0" presId="urn:microsoft.com/office/officeart/2005/8/layout/lProcess2"/>
    <dgm:cxn modelId="{5CA3CE88-A11A-4A38-AADE-12EA312C3924}" type="presOf" srcId="{E3E570EF-0557-4A79-A4C4-C53F8C7C3A86}" destId="{46A42CA5-7527-40E4-B2B5-3C196A21FA53}" srcOrd="0" destOrd="0" presId="urn:microsoft.com/office/officeart/2005/8/layout/lProcess2"/>
    <dgm:cxn modelId="{C1B72A22-24A1-4810-B206-59552A36E685}" srcId="{38DCEA91-3A27-4B20-BA5A-22252FC32664}" destId="{70E51B4F-1353-4CC1-AD12-205C321759D6}" srcOrd="5" destOrd="0" parTransId="{9989F5B6-B398-4208-A3AE-2CCDED8D3134}" sibTransId="{5F499B31-BA58-4A71-9DE9-E563B3409963}"/>
    <dgm:cxn modelId="{19B53106-2011-4A5F-8108-8458EE01CE5A}" type="presOf" srcId="{97B7E58B-7168-47BF-A221-E61D876B2A75}" destId="{51C395F2-D287-4F2B-AA8B-81961397C281}" srcOrd="0" destOrd="0" presId="urn:microsoft.com/office/officeart/2005/8/layout/lProcess2"/>
    <dgm:cxn modelId="{7E973B08-8ED0-41DC-AA86-50B84050C5A8}" type="presOf" srcId="{2A6B906E-AB6F-4776-AFF5-F9343B07E9A4}" destId="{210B9E9E-7D90-40C3-A2A6-A3F6D2F6747E}" srcOrd="1" destOrd="0" presId="urn:microsoft.com/office/officeart/2005/8/layout/lProcess2"/>
    <dgm:cxn modelId="{1142A92D-5BA7-4178-A3F6-A0221ACCE5F4}" type="presOf" srcId="{E7613EC2-9A8F-4D85-9CAC-60891A3914CD}" destId="{EF005463-2710-4D06-95BD-3FA785B6D652}" srcOrd="0" destOrd="0" presId="urn:microsoft.com/office/officeart/2005/8/layout/lProcess2"/>
    <dgm:cxn modelId="{44A08DF2-92D2-4E44-942D-3CA54836E35A}" type="presOf" srcId="{11FA3604-6215-4F18-9614-86B23CCEC133}" destId="{B12FED8E-376F-4EFD-ACDE-6A1040D73C4A}" srcOrd="0" destOrd="0" presId="urn:microsoft.com/office/officeart/2005/8/layout/lProcess2"/>
    <dgm:cxn modelId="{985A3C9C-8736-466B-BAEA-960303F5117B}" type="presOf" srcId="{CE680ABE-7889-4FED-98A1-37D5A8EEE86C}" destId="{FA18408F-0F7B-4CF6-B725-8ABF3F85BB7E}" srcOrd="0" destOrd="0" presId="urn:microsoft.com/office/officeart/2005/8/layout/lProcess2"/>
    <dgm:cxn modelId="{5CB9F55A-F120-4B09-A989-2714244F3BF6}" type="presOf" srcId="{B9F39568-B045-4932-923B-6092A1ADB65F}" destId="{90C6F81F-23B9-4359-A392-64356255D18C}" srcOrd="0" destOrd="0" presId="urn:microsoft.com/office/officeart/2005/8/layout/lProcess2"/>
    <dgm:cxn modelId="{7C885AE9-84B2-4AA9-B644-BDB75F529A3B}" type="presOf" srcId="{D635FFA8-D8FF-44C5-9101-0C4CB16A3DCA}" destId="{D2454999-75D2-4D43-AB6D-F83CA53557F4}" srcOrd="0" destOrd="0" presId="urn:microsoft.com/office/officeart/2005/8/layout/lProcess2"/>
    <dgm:cxn modelId="{690E6A46-E6D5-44C4-AB5C-DA6B1BC2CCEA}" srcId="{B9F39568-B045-4932-923B-6092A1ADB65F}" destId="{F2AD5834-1849-46D1-929F-06B674DD5D16}" srcOrd="3" destOrd="0" parTransId="{206E7174-EAA4-45AD-B9E0-DD830B56FD03}" sibTransId="{043047EF-1C08-481A-A5F7-D078089C4E42}"/>
    <dgm:cxn modelId="{30F02B53-E26C-40B4-90B9-AADD50DDE464}" type="presOf" srcId="{9515DEB0-9DB6-4F5A-9C07-A1DF4CAE2C2E}" destId="{2F203FDA-7A67-4944-8A0A-1D60CC2EEF00}" srcOrd="0" destOrd="0" presId="urn:microsoft.com/office/officeart/2005/8/layout/lProcess2"/>
    <dgm:cxn modelId="{398C7D36-2DF2-4BD7-921C-D657D13A6008}" type="presOf" srcId="{0FF9F467-08AA-4AA3-B261-CBD93B157A48}" destId="{ECA5DD79-0332-420C-B2CD-B0410E1020B1}" srcOrd="0" destOrd="0" presId="urn:microsoft.com/office/officeart/2005/8/layout/lProcess2"/>
    <dgm:cxn modelId="{4F8AFC48-CCE2-47EE-AF13-FBAF5C092DAB}" type="presOf" srcId="{909D5DDD-8A51-49E5-BC38-E965D9A2789E}" destId="{5A1F24B1-78E9-4964-8FC6-B09EFF12F7E4}" srcOrd="0" destOrd="0" presId="urn:microsoft.com/office/officeart/2005/8/layout/lProcess2"/>
    <dgm:cxn modelId="{122201BC-FD14-461A-8D4A-046557C06805}" type="presOf" srcId="{39D429A2-77AF-47E9-B344-2553EEB4FF9F}" destId="{80B5B531-341A-486F-99C4-FB8604D226E8}" srcOrd="0" destOrd="0" presId="urn:microsoft.com/office/officeart/2005/8/layout/lProcess2"/>
    <dgm:cxn modelId="{8D99F7EC-EC75-4141-80F0-03F93601FE7D}" srcId="{04C5E0B6-C4F1-4984-ABB0-E0D2F47427F7}" destId="{39D429A2-77AF-47E9-B344-2553EEB4FF9F}" srcOrd="3" destOrd="0" parTransId="{A1D0EB62-D717-402C-93C5-D0050F45849A}" sibTransId="{56AC7D93-E8CD-4A18-84C1-E8A523992287}"/>
    <dgm:cxn modelId="{669ACAA4-96EB-45F1-A2BD-9ADF2630E577}" srcId="{04C5E0B6-C4F1-4984-ABB0-E0D2F47427F7}" destId="{925ED956-1461-48FB-86FC-70720B71F482}" srcOrd="4" destOrd="0" parTransId="{CAC9940C-50B3-4F44-9B46-7EEE8F2FCB08}" sibTransId="{34D8D57D-6B1E-4115-93C1-0D82E3DC00FA}"/>
    <dgm:cxn modelId="{4E5B6A08-4E82-4CEE-AC7E-E16D3123E6B0}" srcId="{2A6B906E-AB6F-4776-AFF5-F9343B07E9A4}" destId="{5DE8CBD5-DEC1-4D0D-AEBD-E9B6E1D8A015}" srcOrd="0" destOrd="0" parTransId="{D7D73A1D-887F-49F3-9C70-B58BB498A4BC}" sibTransId="{808B4714-E6EC-4777-976D-7432EB4495BD}"/>
    <dgm:cxn modelId="{CED2B077-4CF0-4CBA-B3B0-DE0232B9AA4F}" srcId="{2A6B906E-AB6F-4776-AFF5-F9343B07E9A4}" destId="{E3E570EF-0557-4A79-A4C4-C53F8C7C3A86}" srcOrd="2" destOrd="0" parTransId="{85B9AB10-A760-426A-9E60-4067FFFC46C9}" sibTransId="{E396AA9F-890B-48E2-924A-22A07F3F3219}"/>
    <dgm:cxn modelId="{14DBE258-94D2-4C68-B715-120D2093A184}" srcId="{2A6B906E-AB6F-4776-AFF5-F9343B07E9A4}" destId="{185349A2-840E-4C11-B44F-B2CF266BBE51}" srcOrd="1" destOrd="0" parTransId="{4ABCA3B8-C8EF-4D14-A28C-06C40F4B0BAD}" sibTransId="{EC7A0746-999C-4D2A-8364-DFD68AAFF4AE}"/>
    <dgm:cxn modelId="{37BA1C9F-092F-440E-98F4-D5D4D557886C}" srcId="{38DCEA91-3A27-4B20-BA5A-22252FC32664}" destId="{490C4AD8-186F-45FB-B08D-CC09C54D57FA}" srcOrd="0" destOrd="0" parTransId="{45B0C08F-2541-4D3A-B157-ABC89C8340D9}" sibTransId="{682E7E6D-D3D0-41C9-B909-9BACFDA0B659}"/>
    <dgm:cxn modelId="{5DA6A782-D7A4-4FD1-A230-B93E8D03FD2C}" type="presOf" srcId="{F2AD5834-1849-46D1-929F-06B674DD5D16}" destId="{5EC02AA5-6A3D-4CA8-9B4F-0D0B76B88EBC}" srcOrd="0" destOrd="0" presId="urn:microsoft.com/office/officeart/2005/8/layout/lProcess2"/>
    <dgm:cxn modelId="{4B57434D-6075-480C-8B78-6DB2C6D0B645}" srcId="{C9FD3BA0-1703-41D7-A926-43C54BCCE510}" destId="{2A6B906E-AB6F-4776-AFF5-F9343B07E9A4}" srcOrd="2" destOrd="0" parTransId="{8ED00F41-25F5-4A54-8B21-D8BB51DA46CE}" sibTransId="{1C76B283-CD8C-4F3F-8B9A-77E5C2067123}"/>
    <dgm:cxn modelId="{1B70859D-6687-4334-B06B-0F29C0E06BC9}" type="presOf" srcId="{B9F39568-B045-4932-923B-6092A1ADB65F}" destId="{41852EFE-0E75-494A-BDFF-5B7DD59C9909}" srcOrd="1" destOrd="0" presId="urn:microsoft.com/office/officeart/2005/8/layout/lProcess2"/>
    <dgm:cxn modelId="{36677A28-77FF-4E2A-8A8E-CE6562DD6A2A}" srcId="{04C5E0B6-C4F1-4984-ABB0-E0D2F47427F7}" destId="{359043B8-7ACF-4CA8-A6F9-DEB98ADD01E4}" srcOrd="0" destOrd="0" parTransId="{62176057-CF44-4D1B-A914-847EB9D81427}" sibTransId="{90A7FA67-A742-4580-B5FC-A9372C6766A6}"/>
    <dgm:cxn modelId="{4C3DB9D8-3FFA-481D-85E0-49CA67EF2ABC}" srcId="{47266FE1-4A0B-4D0D-A0C8-1A7115F6B2EB}" destId="{D635FFA8-D8FF-44C5-9101-0C4CB16A3DCA}" srcOrd="2" destOrd="0" parTransId="{B906687A-E77F-4A55-ABB3-591367C100C3}" sibTransId="{BFAAB345-DC8C-4FDF-AF88-606078943B47}"/>
    <dgm:cxn modelId="{4B1A949F-2B2B-48C2-98A5-25D6E002D790}" srcId="{47266FE1-4A0B-4D0D-A0C8-1A7115F6B2EB}" destId="{0FC7F869-5C76-4C2B-82DA-0FA6AF729A6F}" srcOrd="0" destOrd="0" parTransId="{97036B94-81F2-4200-826C-9F349F3055EF}" sibTransId="{C6F11BAD-61A8-4EA9-9E8F-C105D8DAB74D}"/>
    <dgm:cxn modelId="{193917A8-C5D7-4885-B334-E509727EB8CD}" type="presOf" srcId="{13DEECB0-BF8D-49E5-A5E1-BACAA32E2FA5}" destId="{9C439B77-2C93-447F-A724-B45B8C19A08E}" srcOrd="0" destOrd="0" presId="urn:microsoft.com/office/officeart/2005/8/layout/lProcess2"/>
    <dgm:cxn modelId="{B4673347-A7B5-454C-A1CF-8C7A63DF3440}" srcId="{04C5E0B6-C4F1-4984-ABB0-E0D2F47427F7}" destId="{36FFBF10-1C0A-4977-B1C5-ABF9BFC8056B}" srcOrd="5" destOrd="0" parTransId="{1680D533-A385-4BDF-A2EC-C0E044D90C43}" sibTransId="{6D58E99D-9ED0-48C9-A2B7-1463CE2EA3AD}"/>
    <dgm:cxn modelId="{8FB2F891-C659-4439-920F-51EDF62D93AF}" type="presOf" srcId="{22D6C723-2E5E-423F-9376-5F8B2315F7AC}" destId="{9D445F95-8326-4662-97A6-93A29A05CAB2}" srcOrd="0" destOrd="0" presId="urn:microsoft.com/office/officeart/2005/8/layout/lProcess2"/>
    <dgm:cxn modelId="{40F6B1C5-F884-497E-A782-04484E8A1274}" type="presOf" srcId="{C9FD3BA0-1703-41D7-A926-43C54BCCE510}" destId="{12498A6B-CC60-457D-B4E4-4C8208049E1D}" srcOrd="0" destOrd="0" presId="urn:microsoft.com/office/officeart/2005/8/layout/lProcess2"/>
    <dgm:cxn modelId="{DCA66E00-DA2F-464C-A210-FEEBD16855BD}" srcId="{B9F39568-B045-4932-923B-6092A1ADB65F}" destId="{22D6C723-2E5E-423F-9376-5F8B2315F7AC}" srcOrd="2" destOrd="0" parTransId="{AC16C9F7-94E2-4263-84C6-2CFC28D025C5}" sibTransId="{E538235E-3A56-4B7E-B961-C1465409A93B}"/>
    <dgm:cxn modelId="{BC160FDF-DEF3-412D-A53B-47110197BF30}" type="presOf" srcId="{38DCEA91-3A27-4B20-BA5A-22252FC32664}" destId="{35FA5B06-67FF-4330-A567-529DE0A741BC}" srcOrd="0" destOrd="0" presId="urn:microsoft.com/office/officeart/2005/8/layout/lProcess2"/>
    <dgm:cxn modelId="{EAC0B44F-49F6-4EF7-BF6D-53298CD0DF58}" type="presOf" srcId="{70E51B4F-1353-4CC1-AD12-205C321759D6}" destId="{06DF567B-043D-452F-B96B-834938E5AFE6}" srcOrd="0" destOrd="0" presId="urn:microsoft.com/office/officeart/2005/8/layout/lProcess2"/>
    <dgm:cxn modelId="{2A839C08-B303-49A0-A9FA-C5C2380C743E}" type="presOf" srcId="{490C4AD8-186F-45FB-B08D-CC09C54D57FA}" destId="{09E5591E-A07F-441F-8F9F-E8A3CB5380DC}" srcOrd="0" destOrd="0" presId="urn:microsoft.com/office/officeart/2005/8/layout/lProcess2"/>
    <dgm:cxn modelId="{3FA8BCA7-D03C-49E7-A1D5-3927F8F7C5CD}" type="presOf" srcId="{36FFBF10-1C0A-4977-B1C5-ABF9BFC8056B}" destId="{0EDEAE04-2287-4B8B-835D-62EA2F531326}" srcOrd="0" destOrd="0" presId="urn:microsoft.com/office/officeart/2005/8/layout/lProcess2"/>
    <dgm:cxn modelId="{C7DAF4D2-120E-402D-8798-17E6B63B4D10}" type="presOf" srcId="{14A80092-72BC-4A5E-B144-B14FB0523519}" destId="{1482F39C-15B2-496A-80EB-27B7EE78C44E}" srcOrd="0" destOrd="0" presId="urn:microsoft.com/office/officeart/2005/8/layout/lProcess2"/>
    <dgm:cxn modelId="{B0D1E58D-5A3D-4DE7-8BB8-491C9D8DA4B4}" type="presOf" srcId="{5DE8CBD5-DEC1-4D0D-AEBD-E9B6E1D8A015}" destId="{82F31C79-41D7-40A4-B5EB-75B04CC63F93}" srcOrd="0" destOrd="0" presId="urn:microsoft.com/office/officeart/2005/8/layout/lProcess2"/>
    <dgm:cxn modelId="{E3B03B64-3A31-4504-9CA2-6246C12D17B2}" type="presOf" srcId="{93FFAD2D-D78E-4554-B949-6A4B69FEF65B}" destId="{AAEA06C7-587D-4325-AD3A-7CC192E9FFAB}" srcOrd="0" destOrd="0" presId="urn:microsoft.com/office/officeart/2005/8/layout/lProcess2"/>
    <dgm:cxn modelId="{7D1E3E38-C8FE-4103-839B-A24C781E2D29}" srcId="{04C5E0B6-C4F1-4984-ABB0-E0D2F47427F7}" destId="{93FFAD2D-D78E-4554-B949-6A4B69FEF65B}" srcOrd="2" destOrd="0" parTransId="{5C807F4A-BA53-483B-BC03-65536C7882C7}" sibTransId="{7EC0CF67-232C-4080-B4D6-4C456AEEEE6B}"/>
    <dgm:cxn modelId="{780A88AE-27DA-41C0-B0B2-32527D80D34D}" srcId="{2A6B906E-AB6F-4776-AFF5-F9343B07E9A4}" destId="{C6FF09F6-443E-4AB4-8731-7F0C0D9EAF8C}" srcOrd="5" destOrd="0" parTransId="{F4F02E4B-B6B7-4D84-B171-89EFBB201602}" sibTransId="{9DF2C2B5-F008-46DB-ABC1-0F282D961538}"/>
    <dgm:cxn modelId="{8CDA0019-7D38-41E5-8D60-91C7AAF28E72}" type="presOf" srcId="{359043B8-7ACF-4CA8-A6F9-DEB98ADD01E4}" destId="{1C3FA5FA-4CB6-42D1-AB9D-3C364F900905}" srcOrd="0" destOrd="0" presId="urn:microsoft.com/office/officeart/2005/8/layout/lProcess2"/>
    <dgm:cxn modelId="{48895D17-6539-4BA8-8EA4-9C417F614D04}" srcId="{38DCEA91-3A27-4B20-BA5A-22252FC32664}" destId="{CE680ABE-7889-4FED-98A1-37D5A8EEE86C}" srcOrd="4" destOrd="0" parTransId="{1DACE075-5FD7-47F4-BC12-757D12141E01}" sibTransId="{FC3A3380-031D-4B29-ACE5-570EEA96BB9C}"/>
    <dgm:cxn modelId="{8CF8C73E-9CD3-4F7E-85C2-182EC277FD6E}" srcId="{04C5E0B6-C4F1-4984-ABB0-E0D2F47427F7}" destId="{97B7E58B-7168-47BF-A221-E61D876B2A75}" srcOrd="1" destOrd="0" parTransId="{8B2BB38D-3E5A-475B-B021-5D21853435CC}" sibTransId="{AE7736F1-EB30-47FE-A534-158688FBFD67}"/>
    <dgm:cxn modelId="{E2ADEB76-E1C1-4645-B3EF-C6B688CAFB08}" type="presOf" srcId="{47266FE1-4A0B-4D0D-A0C8-1A7115F6B2EB}" destId="{7EED4928-5A20-46C0-92CC-B8BDA561F7CC}" srcOrd="1" destOrd="0" presId="urn:microsoft.com/office/officeart/2005/8/layout/lProcess2"/>
    <dgm:cxn modelId="{DF4F48EB-928E-4E5C-AEF4-83A1C4C4CFDA}" srcId="{47266FE1-4A0B-4D0D-A0C8-1A7115F6B2EB}" destId="{C999A758-8E71-4FBA-BD9F-22483ACC50DB}" srcOrd="3" destOrd="0" parTransId="{89C069F4-AF3D-4EE8-B431-A86F030DE6F5}" sibTransId="{7BCFB313-3E31-43E6-B74C-BBECA6BAE9ED}"/>
    <dgm:cxn modelId="{ABC2C37E-2810-4D6F-9860-49C0782D5846}" srcId="{38DCEA91-3A27-4B20-BA5A-22252FC32664}" destId="{14A80092-72BC-4A5E-B144-B14FB0523519}" srcOrd="1" destOrd="0" parTransId="{B62C4065-5750-4BA9-BB9B-2AC91366FE67}" sibTransId="{E0C76D39-A23A-43C7-AD67-319FB75AABC0}"/>
    <dgm:cxn modelId="{A41F72A1-9BC3-46C4-808F-7C43CFFFF4FD}" type="presOf" srcId="{38DCEA91-3A27-4B20-BA5A-22252FC32664}" destId="{DC27365C-1463-4962-B337-18A5A5EECF48}" srcOrd="1" destOrd="0" presId="urn:microsoft.com/office/officeart/2005/8/layout/lProcess2"/>
    <dgm:cxn modelId="{BC2C3205-E863-4CB7-BC43-E2AA193005B8}" type="presOf" srcId="{C6FF09F6-443E-4AB4-8731-7F0C0D9EAF8C}" destId="{C689AC31-D7D9-47D5-AF8F-5A64F57C994F}" srcOrd="0" destOrd="0" presId="urn:microsoft.com/office/officeart/2005/8/layout/lProcess2"/>
    <dgm:cxn modelId="{77D74421-5A57-43B6-9665-E8B9F1AB0155}" type="presOf" srcId="{790C74A6-5D4E-41E9-B87D-EBBC231989BF}" destId="{2E43D3E0-4ECA-47F4-BC7E-DE205FECFF17}" srcOrd="0" destOrd="0" presId="urn:microsoft.com/office/officeart/2005/8/layout/lProcess2"/>
    <dgm:cxn modelId="{9CCB7E59-62F1-42BB-8ABE-B9F2B004F34A}" srcId="{2A6B906E-AB6F-4776-AFF5-F9343B07E9A4}" destId="{E7613EC2-9A8F-4D85-9CAC-60891A3914CD}" srcOrd="4" destOrd="0" parTransId="{908BB967-771B-4DD8-AD6E-071CD362B401}" sibTransId="{EB68E538-FE0F-462A-BF6B-8EBDE2C1D4A3}"/>
    <dgm:cxn modelId="{723702B8-C327-4149-99A9-C59C3C4E7ECE}" srcId="{38DCEA91-3A27-4B20-BA5A-22252FC32664}" destId="{909D5DDD-8A51-49E5-BC38-E965D9A2789E}" srcOrd="2" destOrd="0" parTransId="{9CF10142-B2F0-4D0D-9082-3AF0A14CC46C}" sibTransId="{390205ED-C816-43D4-A15F-FCC74281CB23}"/>
    <dgm:cxn modelId="{0BE1E9F0-6D7A-45E5-B760-BBDBC0FC91B2}" srcId="{C9FD3BA0-1703-41D7-A926-43C54BCCE510}" destId="{38DCEA91-3A27-4B20-BA5A-22252FC32664}" srcOrd="0" destOrd="0" parTransId="{7DD224BC-85B8-46AC-894A-6833876C82C4}" sibTransId="{017F1EEE-DAD6-463F-A72E-85D138F3C4CE}"/>
    <dgm:cxn modelId="{25434A0D-9639-4C64-BAF6-BDAB230D03BA}" srcId="{B9F39568-B045-4932-923B-6092A1ADB65F}" destId="{7636C0DC-5267-433E-82B0-DE8182C9A1D4}" srcOrd="1" destOrd="0" parTransId="{60127C9B-ED78-49D6-B3BA-16EFFE5266F6}" sibTransId="{EABD7715-793B-4EDF-BAE1-BE5CEA9A2BD3}"/>
    <dgm:cxn modelId="{6107F7B4-9856-440C-A2E3-A58DBFD02ED6}" srcId="{B9F39568-B045-4932-923B-6092A1ADB65F}" destId="{0FF9F467-08AA-4AA3-B261-CBD93B157A48}" srcOrd="4" destOrd="0" parTransId="{53EFD672-C639-4C37-AD43-05343CA77B05}" sibTransId="{32E37A55-C055-4061-B854-0E4C106BE451}"/>
    <dgm:cxn modelId="{3BC227BA-9C79-4F9B-BC7D-FEB33278B754}" srcId="{47266FE1-4A0B-4D0D-A0C8-1A7115F6B2EB}" destId="{11FA3604-6215-4F18-9614-86B23CCEC133}" srcOrd="5" destOrd="0" parTransId="{80BDEB46-9465-4336-AC00-B03155F54C45}" sibTransId="{A921DC21-F712-4C11-86F4-F8CBE7C5E0E6}"/>
    <dgm:cxn modelId="{499A5BA5-F9CD-4F80-B994-BAA3B5006CF5}" type="presParOf" srcId="{12498A6B-CC60-457D-B4E4-4C8208049E1D}" destId="{C0372D3A-B7B1-4FCE-9142-02C93B95B601}" srcOrd="0" destOrd="0" presId="urn:microsoft.com/office/officeart/2005/8/layout/lProcess2"/>
    <dgm:cxn modelId="{750270D6-9C7C-4BB8-89F6-24FE86D30710}" type="presParOf" srcId="{C0372D3A-B7B1-4FCE-9142-02C93B95B601}" destId="{35FA5B06-67FF-4330-A567-529DE0A741BC}" srcOrd="0" destOrd="0" presId="urn:microsoft.com/office/officeart/2005/8/layout/lProcess2"/>
    <dgm:cxn modelId="{BCFEDA04-AA7D-4682-95DF-EBD2D08988C7}" type="presParOf" srcId="{C0372D3A-B7B1-4FCE-9142-02C93B95B601}" destId="{DC27365C-1463-4962-B337-18A5A5EECF48}" srcOrd="1" destOrd="0" presId="urn:microsoft.com/office/officeart/2005/8/layout/lProcess2"/>
    <dgm:cxn modelId="{BF669379-45B6-4871-B207-D09631D7CF59}" type="presParOf" srcId="{C0372D3A-B7B1-4FCE-9142-02C93B95B601}" destId="{45A35CF2-A01E-41D9-9EA5-BDC388FA79A0}" srcOrd="2" destOrd="0" presId="urn:microsoft.com/office/officeart/2005/8/layout/lProcess2"/>
    <dgm:cxn modelId="{45152D3C-7F16-484B-9E88-B72FA354FD5D}" type="presParOf" srcId="{45A35CF2-A01E-41D9-9EA5-BDC388FA79A0}" destId="{5C0D427F-EE03-4D66-BD4A-E548362814C0}" srcOrd="0" destOrd="0" presId="urn:microsoft.com/office/officeart/2005/8/layout/lProcess2"/>
    <dgm:cxn modelId="{5F9405CD-13C7-4D2B-B156-8DC8412317B5}" type="presParOf" srcId="{5C0D427F-EE03-4D66-BD4A-E548362814C0}" destId="{09E5591E-A07F-441F-8F9F-E8A3CB5380DC}" srcOrd="0" destOrd="0" presId="urn:microsoft.com/office/officeart/2005/8/layout/lProcess2"/>
    <dgm:cxn modelId="{0E94FC53-2783-47E9-BA66-16DC70785DEA}" type="presParOf" srcId="{5C0D427F-EE03-4D66-BD4A-E548362814C0}" destId="{85211CF6-C088-4F29-9FC4-24E2C772EF95}" srcOrd="1" destOrd="0" presId="urn:microsoft.com/office/officeart/2005/8/layout/lProcess2"/>
    <dgm:cxn modelId="{0EB37448-6B7C-4104-9D10-5DB64BD9D819}" type="presParOf" srcId="{5C0D427F-EE03-4D66-BD4A-E548362814C0}" destId="{1482F39C-15B2-496A-80EB-27B7EE78C44E}" srcOrd="2" destOrd="0" presId="urn:microsoft.com/office/officeart/2005/8/layout/lProcess2"/>
    <dgm:cxn modelId="{EC0B79ED-6691-44CD-A812-993ACDAFC0E8}" type="presParOf" srcId="{5C0D427F-EE03-4D66-BD4A-E548362814C0}" destId="{B633530E-FCCE-40F8-8AD9-9D2A094480E2}" srcOrd="3" destOrd="0" presId="urn:microsoft.com/office/officeart/2005/8/layout/lProcess2"/>
    <dgm:cxn modelId="{349FA3A2-7B22-4123-B3B6-338C83EFB385}" type="presParOf" srcId="{5C0D427F-EE03-4D66-BD4A-E548362814C0}" destId="{5A1F24B1-78E9-4964-8FC6-B09EFF12F7E4}" srcOrd="4" destOrd="0" presId="urn:microsoft.com/office/officeart/2005/8/layout/lProcess2"/>
    <dgm:cxn modelId="{9F76CCB5-19B1-48F5-A497-77D3D54F1FB5}" type="presParOf" srcId="{5C0D427F-EE03-4D66-BD4A-E548362814C0}" destId="{050BB821-F94B-48E2-BDA9-9610F4ED514C}" srcOrd="5" destOrd="0" presId="urn:microsoft.com/office/officeart/2005/8/layout/lProcess2"/>
    <dgm:cxn modelId="{10A6AE90-BC73-4641-867E-3A45FD40105C}" type="presParOf" srcId="{5C0D427F-EE03-4D66-BD4A-E548362814C0}" destId="{2E43D3E0-4ECA-47F4-BC7E-DE205FECFF17}" srcOrd="6" destOrd="0" presId="urn:microsoft.com/office/officeart/2005/8/layout/lProcess2"/>
    <dgm:cxn modelId="{B4CD347F-61F4-4031-A9C2-5B7FE868582E}" type="presParOf" srcId="{5C0D427F-EE03-4D66-BD4A-E548362814C0}" destId="{1BBD89AC-BF98-4CB9-980B-786BD118B7A7}" srcOrd="7" destOrd="0" presId="urn:microsoft.com/office/officeart/2005/8/layout/lProcess2"/>
    <dgm:cxn modelId="{80631F69-61E3-42E5-8A1D-76ABB167F585}" type="presParOf" srcId="{5C0D427F-EE03-4D66-BD4A-E548362814C0}" destId="{FA18408F-0F7B-4CF6-B725-8ABF3F85BB7E}" srcOrd="8" destOrd="0" presId="urn:microsoft.com/office/officeart/2005/8/layout/lProcess2"/>
    <dgm:cxn modelId="{0EDE2883-6B29-47C5-86A1-B47B3E5A0F28}" type="presParOf" srcId="{5C0D427F-EE03-4D66-BD4A-E548362814C0}" destId="{1FFA966D-EFA2-4E1F-A2AC-CBC14C6E71E4}" srcOrd="9" destOrd="0" presId="urn:microsoft.com/office/officeart/2005/8/layout/lProcess2"/>
    <dgm:cxn modelId="{543626F2-5061-42CA-A543-DD83486E1EF5}" type="presParOf" srcId="{5C0D427F-EE03-4D66-BD4A-E548362814C0}" destId="{06DF567B-043D-452F-B96B-834938E5AFE6}" srcOrd="10" destOrd="0" presId="urn:microsoft.com/office/officeart/2005/8/layout/lProcess2"/>
    <dgm:cxn modelId="{25078BD2-B958-40DD-B75D-D26DD86271AE}" type="presParOf" srcId="{12498A6B-CC60-457D-B4E4-4C8208049E1D}" destId="{B69D3C29-4AE8-4E07-B658-E1270DF745EC}" srcOrd="1" destOrd="0" presId="urn:microsoft.com/office/officeart/2005/8/layout/lProcess2"/>
    <dgm:cxn modelId="{6DA11921-C466-496E-89A1-17137EDBCDF2}" type="presParOf" srcId="{12498A6B-CC60-457D-B4E4-4C8208049E1D}" destId="{78D1BCCC-4508-4B22-857A-137054DF072B}" srcOrd="2" destOrd="0" presId="urn:microsoft.com/office/officeart/2005/8/layout/lProcess2"/>
    <dgm:cxn modelId="{5781793D-D361-4FB5-92B5-B344E5693C1C}" type="presParOf" srcId="{78D1BCCC-4508-4B22-857A-137054DF072B}" destId="{90C6F81F-23B9-4359-A392-64356255D18C}" srcOrd="0" destOrd="0" presId="urn:microsoft.com/office/officeart/2005/8/layout/lProcess2"/>
    <dgm:cxn modelId="{BFA1AFC0-FB75-47AC-AFEC-CAB723EF384E}" type="presParOf" srcId="{78D1BCCC-4508-4B22-857A-137054DF072B}" destId="{41852EFE-0E75-494A-BDFF-5B7DD59C9909}" srcOrd="1" destOrd="0" presId="urn:microsoft.com/office/officeart/2005/8/layout/lProcess2"/>
    <dgm:cxn modelId="{6AFAE6E7-19C2-4A04-AA86-55D6061330EC}" type="presParOf" srcId="{78D1BCCC-4508-4B22-857A-137054DF072B}" destId="{C0F6198E-449B-4137-8BA4-A099EE39AF54}" srcOrd="2" destOrd="0" presId="urn:microsoft.com/office/officeart/2005/8/layout/lProcess2"/>
    <dgm:cxn modelId="{F47E51A1-1314-4AD8-88A9-ED9A90DBC325}" type="presParOf" srcId="{C0F6198E-449B-4137-8BA4-A099EE39AF54}" destId="{81262859-B934-4DD1-A124-C00A43D333FD}" srcOrd="0" destOrd="0" presId="urn:microsoft.com/office/officeart/2005/8/layout/lProcess2"/>
    <dgm:cxn modelId="{73EFC5F8-B1A3-4A38-83A6-C8B79A3A891D}" type="presParOf" srcId="{81262859-B934-4DD1-A124-C00A43D333FD}" destId="{7AFCAF07-75B5-424A-8B5A-C41C17853CEF}" srcOrd="0" destOrd="0" presId="urn:microsoft.com/office/officeart/2005/8/layout/lProcess2"/>
    <dgm:cxn modelId="{389AE8E1-24D9-4D0F-86AF-8E1C848BABC0}" type="presParOf" srcId="{81262859-B934-4DD1-A124-C00A43D333FD}" destId="{3E55C86C-30C5-4799-9127-7B3345998DD5}" srcOrd="1" destOrd="0" presId="urn:microsoft.com/office/officeart/2005/8/layout/lProcess2"/>
    <dgm:cxn modelId="{A507774F-334F-469F-96ED-BFB73BEBE9B2}" type="presParOf" srcId="{81262859-B934-4DD1-A124-C00A43D333FD}" destId="{6206639B-C336-40FD-8A31-338E53890FCD}" srcOrd="2" destOrd="0" presId="urn:microsoft.com/office/officeart/2005/8/layout/lProcess2"/>
    <dgm:cxn modelId="{08973674-24E0-4A02-AC79-672B817990DD}" type="presParOf" srcId="{81262859-B934-4DD1-A124-C00A43D333FD}" destId="{84E359A3-2048-4A26-BAC7-F048A1114CCA}" srcOrd="3" destOrd="0" presId="urn:microsoft.com/office/officeart/2005/8/layout/lProcess2"/>
    <dgm:cxn modelId="{4604749F-543A-47EB-ACA4-468F5B0BD9DE}" type="presParOf" srcId="{81262859-B934-4DD1-A124-C00A43D333FD}" destId="{9D445F95-8326-4662-97A6-93A29A05CAB2}" srcOrd="4" destOrd="0" presId="urn:microsoft.com/office/officeart/2005/8/layout/lProcess2"/>
    <dgm:cxn modelId="{85DB599A-F0FF-4DAB-A939-F95026E059F8}" type="presParOf" srcId="{81262859-B934-4DD1-A124-C00A43D333FD}" destId="{3F604EAC-B9D2-473E-BD94-729EFD342B47}" srcOrd="5" destOrd="0" presId="urn:microsoft.com/office/officeart/2005/8/layout/lProcess2"/>
    <dgm:cxn modelId="{DA170A80-427B-40B9-8E36-4EC87ADF3A1F}" type="presParOf" srcId="{81262859-B934-4DD1-A124-C00A43D333FD}" destId="{5EC02AA5-6A3D-4CA8-9B4F-0D0B76B88EBC}" srcOrd="6" destOrd="0" presId="urn:microsoft.com/office/officeart/2005/8/layout/lProcess2"/>
    <dgm:cxn modelId="{CF8B45C5-AFA2-4DCB-9ECD-58F751FA130E}" type="presParOf" srcId="{81262859-B934-4DD1-A124-C00A43D333FD}" destId="{7E0A4E1D-81AC-4192-BD31-4AB005F36013}" srcOrd="7" destOrd="0" presId="urn:microsoft.com/office/officeart/2005/8/layout/lProcess2"/>
    <dgm:cxn modelId="{F97399A0-A0D9-4F91-9603-549988233699}" type="presParOf" srcId="{81262859-B934-4DD1-A124-C00A43D333FD}" destId="{ECA5DD79-0332-420C-B2CD-B0410E1020B1}" srcOrd="8" destOrd="0" presId="urn:microsoft.com/office/officeart/2005/8/layout/lProcess2"/>
    <dgm:cxn modelId="{D71541EF-7882-4D38-BBE9-C6A86DAA6165}" type="presParOf" srcId="{81262859-B934-4DD1-A124-C00A43D333FD}" destId="{1B73590B-D695-4731-A781-680AB353DFFF}" srcOrd="9" destOrd="0" presId="urn:microsoft.com/office/officeart/2005/8/layout/lProcess2"/>
    <dgm:cxn modelId="{DA64FFA4-B82E-49C1-A749-B06EFD1AECB3}" type="presParOf" srcId="{81262859-B934-4DD1-A124-C00A43D333FD}" destId="{F5882594-ACED-4DB9-BB84-A47B3579BBED}" srcOrd="10" destOrd="0" presId="urn:microsoft.com/office/officeart/2005/8/layout/lProcess2"/>
    <dgm:cxn modelId="{6E77E2EC-0FE6-4CF3-BA81-F4D302B1771B}" type="presParOf" srcId="{12498A6B-CC60-457D-B4E4-4C8208049E1D}" destId="{1C977894-721B-4F9E-A951-0C37454D1BE5}" srcOrd="3" destOrd="0" presId="urn:microsoft.com/office/officeart/2005/8/layout/lProcess2"/>
    <dgm:cxn modelId="{C95335C1-92F5-4ED4-AA35-48D8D596692A}" type="presParOf" srcId="{12498A6B-CC60-457D-B4E4-4C8208049E1D}" destId="{FBF9AA39-4DCC-4D09-BC7A-06A23A6B13CA}" srcOrd="4" destOrd="0" presId="urn:microsoft.com/office/officeart/2005/8/layout/lProcess2"/>
    <dgm:cxn modelId="{C8D0A5AF-5901-4D71-8251-5928738768CB}" type="presParOf" srcId="{FBF9AA39-4DCC-4D09-BC7A-06A23A6B13CA}" destId="{52F3872E-65A7-4610-B731-288D97D20159}" srcOrd="0" destOrd="0" presId="urn:microsoft.com/office/officeart/2005/8/layout/lProcess2"/>
    <dgm:cxn modelId="{338CB75A-D38B-470D-83EE-7820DB16A05C}" type="presParOf" srcId="{FBF9AA39-4DCC-4D09-BC7A-06A23A6B13CA}" destId="{210B9E9E-7D90-40C3-A2A6-A3F6D2F6747E}" srcOrd="1" destOrd="0" presId="urn:microsoft.com/office/officeart/2005/8/layout/lProcess2"/>
    <dgm:cxn modelId="{F7E4E3A2-1BCC-4218-B464-648A6CC2FD39}" type="presParOf" srcId="{FBF9AA39-4DCC-4D09-BC7A-06A23A6B13CA}" destId="{D1209FEB-448A-4F79-BCE7-7452DF1CFA29}" srcOrd="2" destOrd="0" presId="urn:microsoft.com/office/officeart/2005/8/layout/lProcess2"/>
    <dgm:cxn modelId="{B1F94661-428A-4640-A1A6-943E8EC786CC}" type="presParOf" srcId="{D1209FEB-448A-4F79-BCE7-7452DF1CFA29}" destId="{5B2AAD2A-66B3-4790-A430-6861ECF53F82}" srcOrd="0" destOrd="0" presId="urn:microsoft.com/office/officeart/2005/8/layout/lProcess2"/>
    <dgm:cxn modelId="{5C7D180F-DBD8-4DD2-82FF-D9F102B9CA15}" type="presParOf" srcId="{5B2AAD2A-66B3-4790-A430-6861ECF53F82}" destId="{82F31C79-41D7-40A4-B5EB-75B04CC63F93}" srcOrd="0" destOrd="0" presId="urn:microsoft.com/office/officeart/2005/8/layout/lProcess2"/>
    <dgm:cxn modelId="{A6ED78C6-1695-43DA-97D0-5B1AA4BB2DD5}" type="presParOf" srcId="{5B2AAD2A-66B3-4790-A430-6861ECF53F82}" destId="{79D6990E-2132-4501-AEC3-3AB1DF249483}" srcOrd="1" destOrd="0" presId="urn:microsoft.com/office/officeart/2005/8/layout/lProcess2"/>
    <dgm:cxn modelId="{56BBF940-FB35-4227-97F5-A1CF89EF07EE}" type="presParOf" srcId="{5B2AAD2A-66B3-4790-A430-6861ECF53F82}" destId="{1E0DF459-27D5-4599-8F3E-F9F75F217EC3}" srcOrd="2" destOrd="0" presId="urn:microsoft.com/office/officeart/2005/8/layout/lProcess2"/>
    <dgm:cxn modelId="{6FE57A9E-6649-4675-BCF0-7C1420EE8A75}" type="presParOf" srcId="{5B2AAD2A-66B3-4790-A430-6861ECF53F82}" destId="{B40BB0E5-AD5C-4AC0-8716-81685F938B3D}" srcOrd="3" destOrd="0" presId="urn:microsoft.com/office/officeart/2005/8/layout/lProcess2"/>
    <dgm:cxn modelId="{6D8033B5-1454-40F8-8EC7-A12B2D47EB17}" type="presParOf" srcId="{5B2AAD2A-66B3-4790-A430-6861ECF53F82}" destId="{46A42CA5-7527-40E4-B2B5-3C196A21FA53}" srcOrd="4" destOrd="0" presId="urn:microsoft.com/office/officeart/2005/8/layout/lProcess2"/>
    <dgm:cxn modelId="{A74AD704-D9D1-4123-84AB-16DF087EA07E}" type="presParOf" srcId="{5B2AAD2A-66B3-4790-A430-6861ECF53F82}" destId="{006584FB-BAE9-4473-B16A-FF529A789F2B}" srcOrd="5" destOrd="0" presId="urn:microsoft.com/office/officeart/2005/8/layout/lProcess2"/>
    <dgm:cxn modelId="{C71FDCB9-F78A-4739-8506-AAC801BA18C7}" type="presParOf" srcId="{5B2AAD2A-66B3-4790-A430-6861ECF53F82}" destId="{2F203FDA-7A67-4944-8A0A-1D60CC2EEF00}" srcOrd="6" destOrd="0" presId="urn:microsoft.com/office/officeart/2005/8/layout/lProcess2"/>
    <dgm:cxn modelId="{7886F7BD-2465-47E8-9DD9-418E2A65441F}" type="presParOf" srcId="{5B2AAD2A-66B3-4790-A430-6861ECF53F82}" destId="{846631E4-70F3-4419-8255-E2A5F198A600}" srcOrd="7" destOrd="0" presId="urn:microsoft.com/office/officeart/2005/8/layout/lProcess2"/>
    <dgm:cxn modelId="{9E761BDA-8FA9-42B7-AAD5-2491EA0429CA}" type="presParOf" srcId="{5B2AAD2A-66B3-4790-A430-6861ECF53F82}" destId="{EF005463-2710-4D06-95BD-3FA785B6D652}" srcOrd="8" destOrd="0" presId="urn:microsoft.com/office/officeart/2005/8/layout/lProcess2"/>
    <dgm:cxn modelId="{74108E8F-9574-43DB-9A8B-666491E3C92F}" type="presParOf" srcId="{5B2AAD2A-66B3-4790-A430-6861ECF53F82}" destId="{307CA8F9-DB2C-4A23-A107-15DC6174D8F0}" srcOrd="9" destOrd="0" presId="urn:microsoft.com/office/officeart/2005/8/layout/lProcess2"/>
    <dgm:cxn modelId="{0C785864-25ED-4F52-BEDD-C0CCDE99652F}" type="presParOf" srcId="{5B2AAD2A-66B3-4790-A430-6861ECF53F82}" destId="{C689AC31-D7D9-47D5-AF8F-5A64F57C994F}" srcOrd="10" destOrd="0" presId="urn:microsoft.com/office/officeart/2005/8/layout/lProcess2"/>
    <dgm:cxn modelId="{290394E7-9BE4-4140-9E75-CEC5A6D54071}" type="presParOf" srcId="{12498A6B-CC60-457D-B4E4-4C8208049E1D}" destId="{1159C828-6F71-4568-9956-1420FA91AA44}" srcOrd="5" destOrd="0" presId="urn:microsoft.com/office/officeart/2005/8/layout/lProcess2"/>
    <dgm:cxn modelId="{A1EB1D7E-0F41-44E5-A5B6-C0D88507C32B}" type="presParOf" srcId="{12498A6B-CC60-457D-B4E4-4C8208049E1D}" destId="{E0B91F96-4FF1-473F-B789-DFA160762277}" srcOrd="6" destOrd="0" presId="urn:microsoft.com/office/officeart/2005/8/layout/lProcess2"/>
    <dgm:cxn modelId="{880309CA-CA72-471F-81FF-ACF1218ED15F}" type="presParOf" srcId="{E0B91F96-4FF1-473F-B789-DFA160762277}" destId="{8212D7B0-844C-4594-8493-22D33A0E1B70}" srcOrd="0" destOrd="0" presId="urn:microsoft.com/office/officeart/2005/8/layout/lProcess2"/>
    <dgm:cxn modelId="{4B0E11D5-22A5-4FFE-BCD4-3988D70BD69F}" type="presParOf" srcId="{E0B91F96-4FF1-473F-B789-DFA160762277}" destId="{6ABA6AC0-8D89-44FC-A629-3AA7123295E7}" srcOrd="1" destOrd="0" presId="urn:microsoft.com/office/officeart/2005/8/layout/lProcess2"/>
    <dgm:cxn modelId="{46DB39C5-2F77-4F30-AF45-38AE483F3F23}" type="presParOf" srcId="{E0B91F96-4FF1-473F-B789-DFA160762277}" destId="{98F2EFE4-06BB-4F38-B7FC-C27B1A24071A}" srcOrd="2" destOrd="0" presId="urn:microsoft.com/office/officeart/2005/8/layout/lProcess2"/>
    <dgm:cxn modelId="{AB1F5B57-2B2C-4809-A7B4-DDF123E7D450}" type="presParOf" srcId="{98F2EFE4-06BB-4F38-B7FC-C27B1A24071A}" destId="{C3D48B77-341A-4121-AF06-9FD98C88952C}" srcOrd="0" destOrd="0" presId="urn:microsoft.com/office/officeart/2005/8/layout/lProcess2"/>
    <dgm:cxn modelId="{AD8C0CD3-C160-4826-B504-B21239450130}" type="presParOf" srcId="{C3D48B77-341A-4121-AF06-9FD98C88952C}" destId="{1C3FA5FA-4CB6-42D1-AB9D-3C364F900905}" srcOrd="0" destOrd="0" presId="urn:microsoft.com/office/officeart/2005/8/layout/lProcess2"/>
    <dgm:cxn modelId="{99995999-F20C-43C9-B5B4-5A9EAC053491}" type="presParOf" srcId="{C3D48B77-341A-4121-AF06-9FD98C88952C}" destId="{4970CBC0-CD28-4946-BC71-7C569E936C53}" srcOrd="1" destOrd="0" presId="urn:microsoft.com/office/officeart/2005/8/layout/lProcess2"/>
    <dgm:cxn modelId="{A2E95A90-AEAB-48B7-8D6A-E119CE7E6D72}" type="presParOf" srcId="{C3D48B77-341A-4121-AF06-9FD98C88952C}" destId="{51C395F2-D287-4F2B-AA8B-81961397C281}" srcOrd="2" destOrd="0" presId="urn:microsoft.com/office/officeart/2005/8/layout/lProcess2"/>
    <dgm:cxn modelId="{A78833D3-985F-48F5-9E46-64A648DA66AA}" type="presParOf" srcId="{C3D48B77-341A-4121-AF06-9FD98C88952C}" destId="{40B8BD64-05C8-4BA7-8F51-949E92A858B2}" srcOrd="3" destOrd="0" presId="urn:microsoft.com/office/officeart/2005/8/layout/lProcess2"/>
    <dgm:cxn modelId="{D320AEA0-15F2-4C32-AC0E-EAFABA9D6363}" type="presParOf" srcId="{C3D48B77-341A-4121-AF06-9FD98C88952C}" destId="{AAEA06C7-587D-4325-AD3A-7CC192E9FFAB}" srcOrd="4" destOrd="0" presId="urn:microsoft.com/office/officeart/2005/8/layout/lProcess2"/>
    <dgm:cxn modelId="{E597C820-05CD-4B21-AB75-9C5F7CFAE7F7}" type="presParOf" srcId="{C3D48B77-341A-4121-AF06-9FD98C88952C}" destId="{D4FB8E73-5FF9-4DA8-92A9-DD11D10FD620}" srcOrd="5" destOrd="0" presId="urn:microsoft.com/office/officeart/2005/8/layout/lProcess2"/>
    <dgm:cxn modelId="{6EAF231F-5FB1-41B5-8B21-8FE8386D5E91}" type="presParOf" srcId="{C3D48B77-341A-4121-AF06-9FD98C88952C}" destId="{80B5B531-341A-486F-99C4-FB8604D226E8}" srcOrd="6" destOrd="0" presId="urn:microsoft.com/office/officeart/2005/8/layout/lProcess2"/>
    <dgm:cxn modelId="{1D72C187-6046-4666-BA66-8B321FEDEAE8}" type="presParOf" srcId="{C3D48B77-341A-4121-AF06-9FD98C88952C}" destId="{D4604E5E-4DE4-4241-A258-69DAD53DB0B9}" srcOrd="7" destOrd="0" presId="urn:microsoft.com/office/officeart/2005/8/layout/lProcess2"/>
    <dgm:cxn modelId="{FAB41FC8-F47D-4056-A908-CB1E88775170}" type="presParOf" srcId="{C3D48B77-341A-4121-AF06-9FD98C88952C}" destId="{CF18042A-42DB-4199-8985-EF64B0BD622A}" srcOrd="8" destOrd="0" presId="urn:microsoft.com/office/officeart/2005/8/layout/lProcess2"/>
    <dgm:cxn modelId="{60C61CE0-8D80-4177-B6D0-53E13D4F82F4}" type="presParOf" srcId="{C3D48B77-341A-4121-AF06-9FD98C88952C}" destId="{A0C05510-862B-4013-8312-8C075EB3ECC4}" srcOrd="9" destOrd="0" presId="urn:microsoft.com/office/officeart/2005/8/layout/lProcess2"/>
    <dgm:cxn modelId="{AFBF0449-F465-4020-9999-244954BE76AC}" type="presParOf" srcId="{C3D48B77-341A-4121-AF06-9FD98C88952C}" destId="{0EDEAE04-2287-4B8B-835D-62EA2F531326}" srcOrd="10" destOrd="0" presId="urn:microsoft.com/office/officeart/2005/8/layout/lProcess2"/>
    <dgm:cxn modelId="{3AD104E3-070C-4888-BBC3-9DD22814CBF9}" type="presParOf" srcId="{12498A6B-CC60-457D-B4E4-4C8208049E1D}" destId="{03F455F8-933F-43DB-8494-A074657C30AC}" srcOrd="7" destOrd="0" presId="urn:microsoft.com/office/officeart/2005/8/layout/lProcess2"/>
    <dgm:cxn modelId="{FB6FE6D6-4521-4A6C-ACB1-83A6CDA2DD61}" type="presParOf" srcId="{12498A6B-CC60-457D-B4E4-4C8208049E1D}" destId="{A58316EE-F600-4457-908F-0B76445BE9F4}" srcOrd="8" destOrd="0" presId="urn:microsoft.com/office/officeart/2005/8/layout/lProcess2"/>
    <dgm:cxn modelId="{4E9C42C1-AC3B-46B5-BDFB-1B9FE39FF25B}" type="presParOf" srcId="{A58316EE-F600-4457-908F-0B76445BE9F4}" destId="{83870BBF-0371-4972-AF65-8D3FBBB015D7}" srcOrd="0" destOrd="0" presId="urn:microsoft.com/office/officeart/2005/8/layout/lProcess2"/>
    <dgm:cxn modelId="{62D442EE-DABE-4724-B9BE-63A815127075}" type="presParOf" srcId="{A58316EE-F600-4457-908F-0B76445BE9F4}" destId="{7EED4928-5A20-46C0-92CC-B8BDA561F7CC}" srcOrd="1" destOrd="0" presId="urn:microsoft.com/office/officeart/2005/8/layout/lProcess2"/>
    <dgm:cxn modelId="{9257A3F2-420A-455D-B359-5377B5353743}" type="presParOf" srcId="{A58316EE-F600-4457-908F-0B76445BE9F4}" destId="{2CB1AEC8-4B4B-483D-BF89-C4DFD63AAB6A}" srcOrd="2" destOrd="0" presId="urn:microsoft.com/office/officeart/2005/8/layout/lProcess2"/>
    <dgm:cxn modelId="{9894E41B-F4C0-43ED-8F30-293F9428BCF0}" type="presParOf" srcId="{2CB1AEC8-4B4B-483D-BF89-C4DFD63AAB6A}" destId="{3566A687-379F-4299-9FB6-14794389E906}" srcOrd="0" destOrd="0" presId="urn:microsoft.com/office/officeart/2005/8/layout/lProcess2"/>
    <dgm:cxn modelId="{B144B118-A15B-4BFA-8FBE-2543657031DC}" type="presParOf" srcId="{3566A687-379F-4299-9FB6-14794389E906}" destId="{F40F211C-5A51-4A43-9544-E0EF11DD59E5}" srcOrd="0" destOrd="0" presId="urn:microsoft.com/office/officeart/2005/8/layout/lProcess2"/>
    <dgm:cxn modelId="{1304348C-D44D-4B07-B762-DFF66B0FC07D}" type="presParOf" srcId="{3566A687-379F-4299-9FB6-14794389E906}" destId="{776DA427-A8CD-4961-82EB-623764B4C3E1}" srcOrd="1" destOrd="0" presId="urn:microsoft.com/office/officeart/2005/8/layout/lProcess2"/>
    <dgm:cxn modelId="{4BDEDA3F-872F-40D6-8C32-C2F550A7F6B9}" type="presParOf" srcId="{3566A687-379F-4299-9FB6-14794389E906}" destId="{E5484DDF-2AB5-4EF1-8A6A-C0AA42C05802}" srcOrd="2" destOrd="0" presId="urn:microsoft.com/office/officeart/2005/8/layout/lProcess2"/>
    <dgm:cxn modelId="{1E765EC6-0AB6-4B59-B7F2-0CA3ED32313D}" type="presParOf" srcId="{3566A687-379F-4299-9FB6-14794389E906}" destId="{49D1EE6B-7CBF-4B4E-A070-A7AFC23F49D6}" srcOrd="3" destOrd="0" presId="urn:microsoft.com/office/officeart/2005/8/layout/lProcess2"/>
    <dgm:cxn modelId="{E5B60BA2-5F2F-4A66-985B-A1F14C5EEB90}" type="presParOf" srcId="{3566A687-379F-4299-9FB6-14794389E906}" destId="{D2454999-75D2-4D43-AB6D-F83CA53557F4}" srcOrd="4" destOrd="0" presId="urn:microsoft.com/office/officeart/2005/8/layout/lProcess2"/>
    <dgm:cxn modelId="{31C6B19B-A239-4098-825B-C0C307B04D74}" type="presParOf" srcId="{3566A687-379F-4299-9FB6-14794389E906}" destId="{A52156A0-B258-4015-82FD-CE13DAFD88FD}" srcOrd="5" destOrd="0" presId="urn:microsoft.com/office/officeart/2005/8/layout/lProcess2"/>
    <dgm:cxn modelId="{4839717E-E044-466B-9614-EA330A05F968}" type="presParOf" srcId="{3566A687-379F-4299-9FB6-14794389E906}" destId="{5E3ACE6E-D934-4093-AE6B-7D67DAB80111}" srcOrd="6" destOrd="0" presId="urn:microsoft.com/office/officeart/2005/8/layout/lProcess2"/>
    <dgm:cxn modelId="{B6D91F75-1FF2-43DF-9912-316EFBB30BC2}" type="presParOf" srcId="{3566A687-379F-4299-9FB6-14794389E906}" destId="{7EC0E67F-4B28-4E56-A597-9EFE3E45D5F2}" srcOrd="7" destOrd="0" presId="urn:microsoft.com/office/officeart/2005/8/layout/lProcess2"/>
    <dgm:cxn modelId="{28A8FD22-02C6-48E7-AA48-7736B24137CC}" type="presParOf" srcId="{3566A687-379F-4299-9FB6-14794389E906}" destId="{9C439B77-2C93-447F-A724-B45B8C19A08E}" srcOrd="8" destOrd="0" presId="urn:microsoft.com/office/officeart/2005/8/layout/lProcess2"/>
    <dgm:cxn modelId="{0525E162-7719-4DB3-891E-BF0CC992A9E8}" type="presParOf" srcId="{3566A687-379F-4299-9FB6-14794389E906}" destId="{46DD0556-5955-435A-8949-9C139535AA07}" srcOrd="9" destOrd="0" presId="urn:microsoft.com/office/officeart/2005/8/layout/lProcess2"/>
    <dgm:cxn modelId="{E54611DC-1CF1-4B47-B7DC-7A6A6FD93E2D}" type="presParOf" srcId="{3566A687-379F-4299-9FB6-14794389E906}" destId="{B12FED8E-376F-4EFD-ACDE-6A1040D73C4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97E10A-060A-4B46-9341-2C07D99AC7D6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B2A16EA-5916-4A03-AB98-D620BD788962}">
      <dgm:prSet phldrT="[Texto]"/>
      <dgm:spPr/>
      <dgm:t>
        <a:bodyPr/>
        <a:lstStyle/>
        <a:p>
          <a:r>
            <a:rPr lang="es-EC" dirty="0" smtClean="0"/>
            <a:t>182</a:t>
          </a:r>
          <a:endParaRPr lang="es-EC" dirty="0"/>
        </a:p>
      </dgm:t>
    </dgm:pt>
    <dgm:pt modelId="{C3FA64AA-A13B-4571-8E72-79F659DE216E}" type="parTrans" cxnId="{3E979A7C-B9FF-4DCE-9A95-A6E692DB2155}">
      <dgm:prSet/>
      <dgm:spPr/>
      <dgm:t>
        <a:bodyPr/>
        <a:lstStyle/>
        <a:p>
          <a:endParaRPr lang="es-EC"/>
        </a:p>
      </dgm:t>
    </dgm:pt>
    <dgm:pt modelId="{E390E886-62E5-4365-9F60-DB122709BF58}" type="sibTrans" cxnId="{3E979A7C-B9FF-4DCE-9A95-A6E692DB2155}">
      <dgm:prSet/>
      <dgm:spPr/>
      <dgm:t>
        <a:bodyPr/>
        <a:lstStyle/>
        <a:p>
          <a:endParaRPr lang="es-EC"/>
        </a:p>
      </dgm:t>
    </dgm:pt>
    <dgm:pt modelId="{B5F4186F-C537-442E-A49F-C6DECB12E27E}">
      <dgm:prSet phldrT="[Texto]"/>
      <dgm:spPr/>
      <dgm:t>
        <a:bodyPr/>
        <a:lstStyle/>
        <a:p>
          <a:r>
            <a:rPr lang="es-EC" dirty="0" smtClean="0"/>
            <a:t>2011</a:t>
          </a:r>
          <a:endParaRPr lang="es-EC" dirty="0"/>
        </a:p>
      </dgm:t>
    </dgm:pt>
    <dgm:pt modelId="{2B3F253A-CDCE-4368-A192-CEB6B37A9A2B}" type="parTrans" cxnId="{B0B39255-6869-45DB-8C57-161AC817169E}">
      <dgm:prSet/>
      <dgm:spPr/>
      <dgm:t>
        <a:bodyPr/>
        <a:lstStyle/>
        <a:p>
          <a:endParaRPr lang="es-EC"/>
        </a:p>
      </dgm:t>
    </dgm:pt>
    <dgm:pt modelId="{E7F97B45-FA98-40BC-AEE9-34F211567C0A}" type="sibTrans" cxnId="{B0B39255-6869-45DB-8C57-161AC817169E}">
      <dgm:prSet/>
      <dgm:spPr/>
      <dgm:t>
        <a:bodyPr/>
        <a:lstStyle/>
        <a:p>
          <a:endParaRPr lang="es-EC"/>
        </a:p>
      </dgm:t>
    </dgm:pt>
    <dgm:pt modelId="{2A901B22-DBCC-49F3-98BC-40807F1DBEED}">
      <dgm:prSet phldrT="[Texto]"/>
      <dgm:spPr/>
      <dgm:t>
        <a:bodyPr/>
        <a:lstStyle/>
        <a:p>
          <a:r>
            <a:rPr lang="es-EC" dirty="0" smtClean="0"/>
            <a:t>206</a:t>
          </a:r>
          <a:endParaRPr lang="es-EC" dirty="0"/>
        </a:p>
      </dgm:t>
    </dgm:pt>
    <dgm:pt modelId="{7D9D7677-F24C-4758-8D56-D311B793A8DD}" type="parTrans" cxnId="{6E52995E-1140-40C9-913C-B2C8595460D4}">
      <dgm:prSet/>
      <dgm:spPr/>
      <dgm:t>
        <a:bodyPr/>
        <a:lstStyle/>
        <a:p>
          <a:endParaRPr lang="es-EC"/>
        </a:p>
      </dgm:t>
    </dgm:pt>
    <dgm:pt modelId="{F0C8EABA-0996-4711-B9AD-1302D51772A7}" type="sibTrans" cxnId="{6E52995E-1140-40C9-913C-B2C8595460D4}">
      <dgm:prSet/>
      <dgm:spPr/>
      <dgm:t>
        <a:bodyPr/>
        <a:lstStyle/>
        <a:p>
          <a:endParaRPr lang="es-EC"/>
        </a:p>
      </dgm:t>
    </dgm:pt>
    <dgm:pt modelId="{8479C78F-77A5-45DB-BB3B-8C40EDB90155}">
      <dgm:prSet phldrT="[Texto]"/>
      <dgm:spPr/>
      <dgm:t>
        <a:bodyPr/>
        <a:lstStyle/>
        <a:p>
          <a:r>
            <a:rPr lang="es-EC" dirty="0" smtClean="0"/>
            <a:t>2012</a:t>
          </a:r>
          <a:endParaRPr lang="es-EC" dirty="0"/>
        </a:p>
      </dgm:t>
    </dgm:pt>
    <dgm:pt modelId="{F8D46138-02C9-4793-A292-F36335B93A27}" type="parTrans" cxnId="{DC74B8CF-28BF-4C77-A4E7-BB0A404CA30F}">
      <dgm:prSet/>
      <dgm:spPr/>
      <dgm:t>
        <a:bodyPr/>
        <a:lstStyle/>
        <a:p>
          <a:endParaRPr lang="es-EC"/>
        </a:p>
      </dgm:t>
    </dgm:pt>
    <dgm:pt modelId="{0D536D66-911B-48F7-9E99-CDD0576ECF55}" type="sibTrans" cxnId="{DC74B8CF-28BF-4C77-A4E7-BB0A404CA30F}">
      <dgm:prSet/>
      <dgm:spPr/>
      <dgm:t>
        <a:bodyPr/>
        <a:lstStyle/>
        <a:p>
          <a:endParaRPr lang="es-EC"/>
        </a:p>
      </dgm:t>
    </dgm:pt>
    <dgm:pt modelId="{3CE8D07A-3313-4CB9-8414-BFD3B559FAFA}">
      <dgm:prSet phldrT="[Texto]"/>
      <dgm:spPr/>
      <dgm:t>
        <a:bodyPr/>
        <a:lstStyle/>
        <a:p>
          <a:r>
            <a:rPr lang="es-EC" dirty="0" smtClean="0"/>
            <a:t>230</a:t>
          </a:r>
        </a:p>
      </dgm:t>
    </dgm:pt>
    <dgm:pt modelId="{B461F6C5-8755-4BFE-B8DC-A2CFFF70F6A8}" type="parTrans" cxnId="{CD800A27-824F-4D80-8131-EBA70314D06A}">
      <dgm:prSet/>
      <dgm:spPr/>
      <dgm:t>
        <a:bodyPr/>
        <a:lstStyle/>
        <a:p>
          <a:endParaRPr lang="es-EC"/>
        </a:p>
      </dgm:t>
    </dgm:pt>
    <dgm:pt modelId="{4FA663FC-6F11-4F09-9008-88257F8C174D}" type="sibTrans" cxnId="{CD800A27-824F-4D80-8131-EBA70314D06A}">
      <dgm:prSet/>
      <dgm:spPr/>
      <dgm:t>
        <a:bodyPr/>
        <a:lstStyle/>
        <a:p>
          <a:endParaRPr lang="es-EC"/>
        </a:p>
      </dgm:t>
    </dgm:pt>
    <dgm:pt modelId="{44C41989-24A9-4112-AEF2-22317B375B73}">
      <dgm:prSet phldrT="[Texto]"/>
      <dgm:spPr/>
      <dgm:t>
        <a:bodyPr/>
        <a:lstStyle/>
        <a:p>
          <a:r>
            <a:rPr lang="es-EC" dirty="0" smtClean="0"/>
            <a:t>2013</a:t>
          </a:r>
          <a:endParaRPr lang="es-EC" dirty="0"/>
        </a:p>
      </dgm:t>
    </dgm:pt>
    <dgm:pt modelId="{2C285BF1-AA5B-48FB-B687-270AA559D999}" type="parTrans" cxnId="{D8D95DCF-5DD4-4BDA-B944-34A22FC67422}">
      <dgm:prSet/>
      <dgm:spPr/>
      <dgm:t>
        <a:bodyPr/>
        <a:lstStyle/>
        <a:p>
          <a:endParaRPr lang="es-EC"/>
        </a:p>
      </dgm:t>
    </dgm:pt>
    <dgm:pt modelId="{2A920213-E79D-4C7B-A5A6-DD9239481AFB}" type="sibTrans" cxnId="{D8D95DCF-5DD4-4BDA-B944-34A22FC67422}">
      <dgm:prSet/>
      <dgm:spPr/>
      <dgm:t>
        <a:bodyPr/>
        <a:lstStyle/>
        <a:p>
          <a:endParaRPr lang="es-EC"/>
        </a:p>
      </dgm:t>
    </dgm:pt>
    <dgm:pt modelId="{7DB557E2-3F1A-438F-B112-890A2745D6E1}">
      <dgm:prSet phldrT="[Texto]"/>
      <dgm:spPr/>
      <dgm:t>
        <a:bodyPr/>
        <a:lstStyle/>
        <a:p>
          <a:r>
            <a:rPr lang="es-EC" dirty="0" smtClean="0"/>
            <a:t>230</a:t>
          </a:r>
          <a:endParaRPr lang="es-EC" dirty="0"/>
        </a:p>
      </dgm:t>
    </dgm:pt>
    <dgm:pt modelId="{A1D700D2-D5F7-42C9-AE7F-607045A444C1}" type="parTrans" cxnId="{A74DF549-F35B-4F64-9199-908828AFF930}">
      <dgm:prSet/>
      <dgm:spPr/>
      <dgm:t>
        <a:bodyPr/>
        <a:lstStyle/>
        <a:p>
          <a:endParaRPr lang="es-EC"/>
        </a:p>
      </dgm:t>
    </dgm:pt>
    <dgm:pt modelId="{9695E3DC-F79F-462A-964F-3CD4011F7E97}" type="sibTrans" cxnId="{A74DF549-F35B-4F64-9199-908828AFF930}">
      <dgm:prSet/>
      <dgm:spPr/>
      <dgm:t>
        <a:bodyPr/>
        <a:lstStyle/>
        <a:p>
          <a:endParaRPr lang="es-EC"/>
        </a:p>
      </dgm:t>
    </dgm:pt>
    <dgm:pt modelId="{F51C0604-17B3-4F41-BE8B-FECFBA3E73CE}">
      <dgm:prSet phldrT="[Texto]"/>
      <dgm:spPr/>
      <dgm:t>
        <a:bodyPr/>
        <a:lstStyle/>
        <a:p>
          <a:r>
            <a:rPr lang="es-EC" dirty="0" smtClean="0"/>
            <a:t>2014</a:t>
          </a:r>
          <a:endParaRPr lang="es-EC" dirty="0"/>
        </a:p>
      </dgm:t>
    </dgm:pt>
    <dgm:pt modelId="{58665498-A56C-4C6A-B056-BF79A0CAC012}" type="parTrans" cxnId="{51C235A5-AB1A-45D0-999C-7604DAB421E2}">
      <dgm:prSet/>
      <dgm:spPr/>
      <dgm:t>
        <a:bodyPr/>
        <a:lstStyle/>
        <a:p>
          <a:endParaRPr lang="es-EC"/>
        </a:p>
      </dgm:t>
    </dgm:pt>
    <dgm:pt modelId="{A18BD7F0-5E90-4143-AA9D-F35EB000172F}" type="sibTrans" cxnId="{51C235A5-AB1A-45D0-999C-7604DAB421E2}">
      <dgm:prSet/>
      <dgm:spPr/>
      <dgm:t>
        <a:bodyPr/>
        <a:lstStyle/>
        <a:p>
          <a:endParaRPr lang="es-EC"/>
        </a:p>
      </dgm:t>
    </dgm:pt>
    <dgm:pt modelId="{A3C45CBD-964C-496D-8AA1-9E86AE4B463D}">
      <dgm:prSet phldrT="[Texto]"/>
      <dgm:spPr/>
      <dgm:t>
        <a:bodyPr/>
        <a:lstStyle/>
        <a:p>
          <a:r>
            <a:rPr lang="es-EC" dirty="0" smtClean="0"/>
            <a:t>230</a:t>
          </a:r>
          <a:endParaRPr lang="es-EC" dirty="0"/>
        </a:p>
      </dgm:t>
    </dgm:pt>
    <dgm:pt modelId="{3A1DB03B-269F-4DCC-BDBD-4CEE3FCEA63E}" type="parTrans" cxnId="{5494860B-ACDC-4DD7-AF38-CE16C07F5FEA}">
      <dgm:prSet/>
      <dgm:spPr/>
      <dgm:t>
        <a:bodyPr/>
        <a:lstStyle/>
        <a:p>
          <a:endParaRPr lang="es-EC"/>
        </a:p>
      </dgm:t>
    </dgm:pt>
    <dgm:pt modelId="{BEA71391-7324-4B10-AC0F-431C2E960568}" type="sibTrans" cxnId="{5494860B-ACDC-4DD7-AF38-CE16C07F5FEA}">
      <dgm:prSet/>
      <dgm:spPr/>
      <dgm:t>
        <a:bodyPr/>
        <a:lstStyle/>
        <a:p>
          <a:endParaRPr lang="es-EC"/>
        </a:p>
      </dgm:t>
    </dgm:pt>
    <dgm:pt modelId="{E23C8873-BA15-4A8B-A1F9-BB24B09A7563}">
      <dgm:prSet phldrT="[Texto]"/>
      <dgm:spPr/>
      <dgm:t>
        <a:bodyPr/>
        <a:lstStyle/>
        <a:p>
          <a:r>
            <a:rPr lang="es-EC" dirty="0" smtClean="0"/>
            <a:t>2015</a:t>
          </a:r>
          <a:endParaRPr lang="es-EC" dirty="0"/>
        </a:p>
      </dgm:t>
    </dgm:pt>
    <dgm:pt modelId="{01CF86A9-9A92-450E-A5F5-3E214D704084}" type="parTrans" cxnId="{0FCBE740-1808-4644-8CB3-19E67BFE01A5}">
      <dgm:prSet/>
      <dgm:spPr/>
      <dgm:t>
        <a:bodyPr/>
        <a:lstStyle/>
        <a:p>
          <a:endParaRPr lang="es-EC"/>
        </a:p>
      </dgm:t>
    </dgm:pt>
    <dgm:pt modelId="{EE7D5345-13A6-45DC-93A7-E4875AADC632}" type="sibTrans" cxnId="{0FCBE740-1808-4644-8CB3-19E67BFE01A5}">
      <dgm:prSet/>
      <dgm:spPr/>
      <dgm:t>
        <a:bodyPr/>
        <a:lstStyle/>
        <a:p>
          <a:endParaRPr lang="es-EC"/>
        </a:p>
      </dgm:t>
    </dgm:pt>
    <dgm:pt modelId="{8F1D9D63-9E13-41EE-8EDE-0E472FEB0EBE}">
      <dgm:prSet phldrT="[Texto]"/>
      <dgm:spPr/>
      <dgm:t>
        <a:bodyPr/>
        <a:lstStyle/>
        <a:p>
          <a:r>
            <a:rPr lang="es-EC" dirty="0" smtClean="0"/>
            <a:t>230</a:t>
          </a:r>
          <a:endParaRPr lang="es-EC" dirty="0"/>
        </a:p>
      </dgm:t>
    </dgm:pt>
    <dgm:pt modelId="{C6D2249E-F275-41D0-A467-0BC1D45CFEA9}" type="parTrans" cxnId="{231E82C2-184D-4E8F-8312-5E2FBAD05743}">
      <dgm:prSet/>
      <dgm:spPr/>
      <dgm:t>
        <a:bodyPr/>
        <a:lstStyle/>
        <a:p>
          <a:endParaRPr lang="es-EC"/>
        </a:p>
      </dgm:t>
    </dgm:pt>
    <dgm:pt modelId="{E217DD99-69A6-45BC-A8D4-B204E618F9F0}" type="sibTrans" cxnId="{231E82C2-184D-4E8F-8312-5E2FBAD05743}">
      <dgm:prSet/>
      <dgm:spPr/>
      <dgm:t>
        <a:bodyPr/>
        <a:lstStyle/>
        <a:p>
          <a:endParaRPr lang="es-EC"/>
        </a:p>
      </dgm:t>
    </dgm:pt>
    <dgm:pt modelId="{D41A134A-FBC0-4625-96A9-5FE0B4A6ED85}">
      <dgm:prSet phldrT="[Texto]"/>
      <dgm:spPr/>
      <dgm:t>
        <a:bodyPr/>
        <a:lstStyle/>
        <a:p>
          <a:r>
            <a:rPr lang="es-EC" dirty="0" smtClean="0"/>
            <a:t>2016</a:t>
          </a:r>
          <a:endParaRPr lang="es-EC" dirty="0"/>
        </a:p>
      </dgm:t>
    </dgm:pt>
    <dgm:pt modelId="{044DB4ED-A9F1-4533-8B20-464DA247E7B3}" type="parTrans" cxnId="{2E903719-6BA4-41E1-A6DB-E2DD7F5670F0}">
      <dgm:prSet/>
      <dgm:spPr/>
      <dgm:t>
        <a:bodyPr/>
        <a:lstStyle/>
        <a:p>
          <a:endParaRPr lang="es-EC"/>
        </a:p>
      </dgm:t>
    </dgm:pt>
    <dgm:pt modelId="{EBCFA7E5-31B5-44C5-AFA0-090137C63647}" type="sibTrans" cxnId="{2E903719-6BA4-41E1-A6DB-E2DD7F5670F0}">
      <dgm:prSet/>
      <dgm:spPr/>
      <dgm:t>
        <a:bodyPr/>
        <a:lstStyle/>
        <a:p>
          <a:endParaRPr lang="es-EC"/>
        </a:p>
      </dgm:t>
    </dgm:pt>
    <dgm:pt modelId="{04ABD1D7-B66D-4849-99E1-75BB4477DED6}" type="pres">
      <dgm:prSet presAssocID="{5297E10A-060A-4B46-9341-2C07D99AC7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48ACCD-5FF1-4B09-8D34-651F9A4700EB}" type="pres">
      <dgm:prSet presAssocID="{5297E10A-060A-4B46-9341-2C07D99AC7D6}" presName="tSp" presStyleCnt="0"/>
      <dgm:spPr/>
    </dgm:pt>
    <dgm:pt modelId="{E4ED8514-AEB3-4716-980E-F920431BC730}" type="pres">
      <dgm:prSet presAssocID="{5297E10A-060A-4B46-9341-2C07D99AC7D6}" presName="bSp" presStyleCnt="0"/>
      <dgm:spPr/>
    </dgm:pt>
    <dgm:pt modelId="{CA58ED73-22CC-47FC-953D-193A5E939B20}" type="pres">
      <dgm:prSet presAssocID="{5297E10A-060A-4B46-9341-2C07D99AC7D6}" presName="process" presStyleCnt="0"/>
      <dgm:spPr/>
    </dgm:pt>
    <dgm:pt modelId="{920C136C-CF27-4362-88B3-4F36459BBC93}" type="pres">
      <dgm:prSet presAssocID="{3B2A16EA-5916-4A03-AB98-D620BD788962}" presName="composite1" presStyleCnt="0"/>
      <dgm:spPr/>
    </dgm:pt>
    <dgm:pt modelId="{7DCA0AF3-FE8D-4AA6-B283-9465739A23C9}" type="pres">
      <dgm:prSet presAssocID="{3B2A16EA-5916-4A03-AB98-D620BD788962}" presName="dummyNode1" presStyleLbl="node1" presStyleIdx="0" presStyleCnt="6"/>
      <dgm:spPr/>
    </dgm:pt>
    <dgm:pt modelId="{5537C860-1EF1-4C39-8AC0-E6415148E2B1}" type="pres">
      <dgm:prSet presAssocID="{3B2A16EA-5916-4A03-AB98-D620BD788962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3CABED-FF70-4F69-8AE7-4A4766D5904B}" type="pres">
      <dgm:prSet presAssocID="{3B2A16EA-5916-4A03-AB98-D620BD788962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1AF0E8-CE4C-4276-8F8F-FBB79E3B0D8C}" type="pres">
      <dgm:prSet presAssocID="{3B2A16EA-5916-4A03-AB98-D620BD788962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B8E5BA-3535-4CEB-B0B7-C952A01A6258}" type="pres">
      <dgm:prSet presAssocID="{3B2A16EA-5916-4A03-AB98-D620BD788962}" presName="connSite1" presStyleCnt="0"/>
      <dgm:spPr/>
    </dgm:pt>
    <dgm:pt modelId="{8CE08E0D-B4EA-47F8-9B48-F36DDA98ED18}" type="pres">
      <dgm:prSet presAssocID="{E390E886-62E5-4365-9F60-DB122709BF58}" presName="Name9" presStyleLbl="sibTrans2D1" presStyleIdx="0" presStyleCnt="5"/>
      <dgm:spPr/>
      <dgm:t>
        <a:bodyPr/>
        <a:lstStyle/>
        <a:p>
          <a:endParaRPr lang="es-EC"/>
        </a:p>
      </dgm:t>
    </dgm:pt>
    <dgm:pt modelId="{899BFBFC-7CC9-4CD8-B65E-64D53AF3705A}" type="pres">
      <dgm:prSet presAssocID="{2A901B22-DBCC-49F3-98BC-40807F1DBEED}" presName="composite2" presStyleCnt="0"/>
      <dgm:spPr/>
    </dgm:pt>
    <dgm:pt modelId="{37FD7E51-2B3B-4E63-86E6-2B91820B6CE6}" type="pres">
      <dgm:prSet presAssocID="{2A901B22-DBCC-49F3-98BC-40807F1DBEED}" presName="dummyNode2" presStyleLbl="node1" presStyleIdx="0" presStyleCnt="6"/>
      <dgm:spPr/>
    </dgm:pt>
    <dgm:pt modelId="{C2BF3904-FEB3-4DC7-B194-9F055EFBFD66}" type="pres">
      <dgm:prSet presAssocID="{2A901B22-DBCC-49F3-98BC-40807F1DBEED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328187-C405-499D-906B-CAC6AF11378E}" type="pres">
      <dgm:prSet presAssocID="{2A901B22-DBCC-49F3-98BC-40807F1DBEED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BAB444-BB52-4A03-9D4B-4CCC0CE8BA3F}" type="pres">
      <dgm:prSet presAssocID="{2A901B22-DBCC-49F3-98BC-40807F1DBEED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E883B6-D53D-49DE-9E9B-2F8558FD36D0}" type="pres">
      <dgm:prSet presAssocID="{2A901B22-DBCC-49F3-98BC-40807F1DBEED}" presName="connSite2" presStyleCnt="0"/>
      <dgm:spPr/>
    </dgm:pt>
    <dgm:pt modelId="{3F6377AF-BC50-4843-BBDE-C0353A6ECA21}" type="pres">
      <dgm:prSet presAssocID="{F0C8EABA-0996-4711-B9AD-1302D51772A7}" presName="Name18" presStyleLbl="sibTrans2D1" presStyleIdx="1" presStyleCnt="5"/>
      <dgm:spPr/>
      <dgm:t>
        <a:bodyPr/>
        <a:lstStyle/>
        <a:p>
          <a:endParaRPr lang="es-EC"/>
        </a:p>
      </dgm:t>
    </dgm:pt>
    <dgm:pt modelId="{74BEB1DC-AFCB-4962-B3BE-D9F7C1090EBB}" type="pres">
      <dgm:prSet presAssocID="{3CE8D07A-3313-4CB9-8414-BFD3B559FAFA}" presName="composite1" presStyleCnt="0"/>
      <dgm:spPr/>
    </dgm:pt>
    <dgm:pt modelId="{F0F8644C-15A1-459B-839B-58C541855116}" type="pres">
      <dgm:prSet presAssocID="{3CE8D07A-3313-4CB9-8414-BFD3B559FAFA}" presName="dummyNode1" presStyleLbl="node1" presStyleIdx="1" presStyleCnt="6"/>
      <dgm:spPr/>
    </dgm:pt>
    <dgm:pt modelId="{28E252B8-3F17-4609-8C0C-409B10084F06}" type="pres">
      <dgm:prSet presAssocID="{3CE8D07A-3313-4CB9-8414-BFD3B559FAFA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4F9AA8-0A93-47B0-8FC9-D90E222AE69C}" type="pres">
      <dgm:prSet presAssocID="{3CE8D07A-3313-4CB9-8414-BFD3B559FAFA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647241-43AF-4284-82F4-15DD5E49F636}" type="pres">
      <dgm:prSet presAssocID="{3CE8D07A-3313-4CB9-8414-BFD3B559FAFA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F51556-BECC-4E64-9F88-C6E4BECDB2A6}" type="pres">
      <dgm:prSet presAssocID="{3CE8D07A-3313-4CB9-8414-BFD3B559FAFA}" presName="connSite1" presStyleCnt="0"/>
      <dgm:spPr/>
    </dgm:pt>
    <dgm:pt modelId="{7764DCC8-3B44-460A-AA1E-E7624D0968F7}" type="pres">
      <dgm:prSet presAssocID="{4FA663FC-6F11-4F09-9008-88257F8C174D}" presName="Name9" presStyleLbl="sibTrans2D1" presStyleIdx="2" presStyleCnt="5"/>
      <dgm:spPr/>
      <dgm:t>
        <a:bodyPr/>
        <a:lstStyle/>
        <a:p>
          <a:endParaRPr lang="es-EC"/>
        </a:p>
      </dgm:t>
    </dgm:pt>
    <dgm:pt modelId="{F3CDDB66-FEEB-4F87-B532-55D995189C26}" type="pres">
      <dgm:prSet presAssocID="{7DB557E2-3F1A-438F-B112-890A2745D6E1}" presName="composite2" presStyleCnt="0"/>
      <dgm:spPr/>
    </dgm:pt>
    <dgm:pt modelId="{93D42B10-7B08-4B7D-8195-DF75F5DF82A2}" type="pres">
      <dgm:prSet presAssocID="{7DB557E2-3F1A-438F-B112-890A2745D6E1}" presName="dummyNode2" presStyleLbl="node1" presStyleIdx="2" presStyleCnt="6"/>
      <dgm:spPr/>
    </dgm:pt>
    <dgm:pt modelId="{B89B7B7A-B5A9-434C-BFB4-176C5B2E53B9}" type="pres">
      <dgm:prSet presAssocID="{7DB557E2-3F1A-438F-B112-890A2745D6E1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66925B-9211-4CC4-9C22-4870D04DD846}" type="pres">
      <dgm:prSet presAssocID="{7DB557E2-3F1A-438F-B112-890A2745D6E1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836CFA-B662-4C74-8340-2FE909B9546A}" type="pres">
      <dgm:prSet presAssocID="{7DB557E2-3F1A-438F-B112-890A2745D6E1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C65874-4014-437E-A05B-4043C8933BBE}" type="pres">
      <dgm:prSet presAssocID="{7DB557E2-3F1A-438F-B112-890A2745D6E1}" presName="connSite2" presStyleCnt="0"/>
      <dgm:spPr/>
    </dgm:pt>
    <dgm:pt modelId="{333DE8E9-E16E-4DB4-8FC8-ABDAB7658BDA}" type="pres">
      <dgm:prSet presAssocID="{9695E3DC-F79F-462A-964F-3CD4011F7E97}" presName="Name18" presStyleLbl="sibTrans2D1" presStyleIdx="3" presStyleCnt="5"/>
      <dgm:spPr/>
      <dgm:t>
        <a:bodyPr/>
        <a:lstStyle/>
        <a:p>
          <a:endParaRPr lang="es-EC"/>
        </a:p>
      </dgm:t>
    </dgm:pt>
    <dgm:pt modelId="{02F5F4A3-E330-498E-9817-3734750DCCFF}" type="pres">
      <dgm:prSet presAssocID="{A3C45CBD-964C-496D-8AA1-9E86AE4B463D}" presName="composite1" presStyleCnt="0"/>
      <dgm:spPr/>
    </dgm:pt>
    <dgm:pt modelId="{A4A2AC05-3765-4AE7-A47A-91466073785E}" type="pres">
      <dgm:prSet presAssocID="{A3C45CBD-964C-496D-8AA1-9E86AE4B463D}" presName="dummyNode1" presStyleLbl="node1" presStyleIdx="3" presStyleCnt="6"/>
      <dgm:spPr/>
    </dgm:pt>
    <dgm:pt modelId="{82FB8D4A-6481-47A7-9706-73FF6D564856}" type="pres">
      <dgm:prSet presAssocID="{A3C45CBD-964C-496D-8AA1-9E86AE4B463D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320E0-0FEB-4843-875F-34CCB3B71E70}" type="pres">
      <dgm:prSet presAssocID="{A3C45CBD-964C-496D-8AA1-9E86AE4B463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B2716E-2C9E-459A-A600-F559E19D4719}" type="pres">
      <dgm:prSet presAssocID="{A3C45CBD-964C-496D-8AA1-9E86AE4B463D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1FDB49-1F07-48CA-9DD1-A1B26E8D7C15}" type="pres">
      <dgm:prSet presAssocID="{A3C45CBD-964C-496D-8AA1-9E86AE4B463D}" presName="connSite1" presStyleCnt="0"/>
      <dgm:spPr/>
    </dgm:pt>
    <dgm:pt modelId="{2987E6F7-C79F-4A88-91FC-729FBE78DF75}" type="pres">
      <dgm:prSet presAssocID="{BEA71391-7324-4B10-AC0F-431C2E960568}" presName="Name9" presStyleLbl="sibTrans2D1" presStyleIdx="4" presStyleCnt="5"/>
      <dgm:spPr/>
      <dgm:t>
        <a:bodyPr/>
        <a:lstStyle/>
        <a:p>
          <a:endParaRPr lang="es-EC"/>
        </a:p>
      </dgm:t>
    </dgm:pt>
    <dgm:pt modelId="{58FD7CA5-0BB0-48F2-8A27-A59076ECFCE8}" type="pres">
      <dgm:prSet presAssocID="{8F1D9D63-9E13-41EE-8EDE-0E472FEB0EBE}" presName="composite2" presStyleCnt="0"/>
      <dgm:spPr/>
    </dgm:pt>
    <dgm:pt modelId="{97227DEA-B6A8-4F77-9D0E-AEB2356DC40D}" type="pres">
      <dgm:prSet presAssocID="{8F1D9D63-9E13-41EE-8EDE-0E472FEB0EBE}" presName="dummyNode2" presStyleLbl="node1" presStyleIdx="4" presStyleCnt="6"/>
      <dgm:spPr/>
    </dgm:pt>
    <dgm:pt modelId="{2EDF15E6-61E9-4494-9E46-949DB2D8311C}" type="pres">
      <dgm:prSet presAssocID="{8F1D9D63-9E13-41EE-8EDE-0E472FEB0EBE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993BA5-D9E1-431C-9934-6C54B511C502}" type="pres">
      <dgm:prSet presAssocID="{8F1D9D63-9E13-41EE-8EDE-0E472FEB0EBE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34494-117B-40EA-B7F2-87531CE5472E}" type="pres">
      <dgm:prSet presAssocID="{8F1D9D63-9E13-41EE-8EDE-0E472FEB0EBE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33A258-B5EB-42BD-B53A-5D40548B102A}" type="pres">
      <dgm:prSet presAssocID="{8F1D9D63-9E13-41EE-8EDE-0E472FEB0EBE}" presName="connSite2" presStyleCnt="0"/>
      <dgm:spPr/>
    </dgm:pt>
  </dgm:ptLst>
  <dgm:cxnLst>
    <dgm:cxn modelId="{3E979A7C-B9FF-4DCE-9A95-A6E692DB2155}" srcId="{5297E10A-060A-4B46-9341-2C07D99AC7D6}" destId="{3B2A16EA-5916-4A03-AB98-D620BD788962}" srcOrd="0" destOrd="0" parTransId="{C3FA64AA-A13B-4571-8E72-79F659DE216E}" sibTransId="{E390E886-62E5-4365-9F60-DB122709BF58}"/>
    <dgm:cxn modelId="{A74DF549-F35B-4F64-9199-908828AFF930}" srcId="{5297E10A-060A-4B46-9341-2C07D99AC7D6}" destId="{7DB557E2-3F1A-438F-B112-890A2745D6E1}" srcOrd="3" destOrd="0" parTransId="{A1D700D2-D5F7-42C9-AE7F-607045A444C1}" sibTransId="{9695E3DC-F79F-462A-964F-3CD4011F7E97}"/>
    <dgm:cxn modelId="{83FA154C-F291-4E99-B6CF-50AC62C333E1}" type="presOf" srcId="{E390E886-62E5-4365-9F60-DB122709BF58}" destId="{8CE08E0D-B4EA-47F8-9B48-F36DDA98ED18}" srcOrd="0" destOrd="0" presId="urn:microsoft.com/office/officeart/2005/8/layout/hProcess4"/>
    <dgm:cxn modelId="{09168E38-9708-48F0-BC08-330FF81C86A4}" type="presOf" srcId="{4FA663FC-6F11-4F09-9008-88257F8C174D}" destId="{7764DCC8-3B44-460A-AA1E-E7624D0968F7}" srcOrd="0" destOrd="0" presId="urn:microsoft.com/office/officeart/2005/8/layout/hProcess4"/>
    <dgm:cxn modelId="{CD800A27-824F-4D80-8131-EBA70314D06A}" srcId="{5297E10A-060A-4B46-9341-2C07D99AC7D6}" destId="{3CE8D07A-3313-4CB9-8414-BFD3B559FAFA}" srcOrd="2" destOrd="0" parTransId="{B461F6C5-8755-4BFE-B8DC-A2CFFF70F6A8}" sibTransId="{4FA663FC-6F11-4F09-9008-88257F8C174D}"/>
    <dgm:cxn modelId="{6E52995E-1140-40C9-913C-B2C8595460D4}" srcId="{5297E10A-060A-4B46-9341-2C07D99AC7D6}" destId="{2A901B22-DBCC-49F3-98BC-40807F1DBEED}" srcOrd="1" destOrd="0" parTransId="{7D9D7677-F24C-4758-8D56-D311B793A8DD}" sibTransId="{F0C8EABA-0996-4711-B9AD-1302D51772A7}"/>
    <dgm:cxn modelId="{7D51BF31-0E29-4055-91C8-3A247358FC46}" type="presOf" srcId="{B5F4186F-C537-442E-A49F-C6DECB12E27E}" destId="{5537C860-1EF1-4C39-8AC0-E6415148E2B1}" srcOrd="0" destOrd="0" presId="urn:microsoft.com/office/officeart/2005/8/layout/hProcess4"/>
    <dgm:cxn modelId="{B4E35E7C-6684-4648-AD97-4EAA60241E5D}" type="presOf" srcId="{3CE8D07A-3313-4CB9-8414-BFD3B559FAFA}" destId="{08647241-43AF-4284-82F4-15DD5E49F636}" srcOrd="0" destOrd="0" presId="urn:microsoft.com/office/officeart/2005/8/layout/hProcess4"/>
    <dgm:cxn modelId="{6521BB08-6D2F-4606-BB1A-E6D966D0C539}" type="presOf" srcId="{3B2A16EA-5916-4A03-AB98-D620BD788962}" destId="{3D1AF0E8-CE4C-4276-8F8F-FBB79E3B0D8C}" srcOrd="0" destOrd="0" presId="urn:microsoft.com/office/officeart/2005/8/layout/hProcess4"/>
    <dgm:cxn modelId="{881F8638-C0F0-45E8-80FF-CB9C25ED6D92}" type="presOf" srcId="{D41A134A-FBC0-4625-96A9-5FE0B4A6ED85}" destId="{24993BA5-D9E1-431C-9934-6C54B511C502}" srcOrd="1" destOrd="0" presId="urn:microsoft.com/office/officeart/2005/8/layout/hProcess4"/>
    <dgm:cxn modelId="{01C0DA21-A7E6-495D-992C-8AF80BDF9B0F}" type="presOf" srcId="{F0C8EABA-0996-4711-B9AD-1302D51772A7}" destId="{3F6377AF-BC50-4843-BBDE-C0353A6ECA21}" srcOrd="0" destOrd="0" presId="urn:microsoft.com/office/officeart/2005/8/layout/hProcess4"/>
    <dgm:cxn modelId="{DC74B8CF-28BF-4C77-A4E7-BB0A404CA30F}" srcId="{2A901B22-DBCC-49F3-98BC-40807F1DBEED}" destId="{8479C78F-77A5-45DB-BB3B-8C40EDB90155}" srcOrd="0" destOrd="0" parTransId="{F8D46138-02C9-4793-A292-F36335B93A27}" sibTransId="{0D536D66-911B-48F7-9E99-CDD0576ECF55}"/>
    <dgm:cxn modelId="{2E903719-6BA4-41E1-A6DB-E2DD7F5670F0}" srcId="{8F1D9D63-9E13-41EE-8EDE-0E472FEB0EBE}" destId="{D41A134A-FBC0-4625-96A9-5FE0B4A6ED85}" srcOrd="0" destOrd="0" parTransId="{044DB4ED-A9F1-4533-8B20-464DA247E7B3}" sibTransId="{EBCFA7E5-31B5-44C5-AFA0-090137C63647}"/>
    <dgm:cxn modelId="{FF92D81A-185C-4581-8691-9C3159BC93BF}" type="presOf" srcId="{44C41989-24A9-4112-AEF2-22317B375B73}" destId="{28E252B8-3F17-4609-8C0C-409B10084F06}" srcOrd="0" destOrd="0" presId="urn:microsoft.com/office/officeart/2005/8/layout/hProcess4"/>
    <dgm:cxn modelId="{A6F59A49-433D-45C7-835A-0F6BA7827886}" type="presOf" srcId="{D41A134A-FBC0-4625-96A9-5FE0B4A6ED85}" destId="{2EDF15E6-61E9-4494-9E46-949DB2D8311C}" srcOrd="0" destOrd="0" presId="urn:microsoft.com/office/officeart/2005/8/layout/hProcess4"/>
    <dgm:cxn modelId="{231E82C2-184D-4E8F-8312-5E2FBAD05743}" srcId="{5297E10A-060A-4B46-9341-2C07D99AC7D6}" destId="{8F1D9D63-9E13-41EE-8EDE-0E472FEB0EBE}" srcOrd="5" destOrd="0" parTransId="{C6D2249E-F275-41D0-A467-0BC1D45CFEA9}" sibTransId="{E217DD99-69A6-45BC-A8D4-B204E618F9F0}"/>
    <dgm:cxn modelId="{86048BFF-2869-4185-8065-4925F29AF825}" type="presOf" srcId="{E23C8873-BA15-4A8B-A1F9-BB24B09A7563}" destId="{82FB8D4A-6481-47A7-9706-73FF6D564856}" srcOrd="0" destOrd="0" presId="urn:microsoft.com/office/officeart/2005/8/layout/hProcess4"/>
    <dgm:cxn modelId="{D1CCA5C7-08F1-4394-8A92-9194D65F5139}" type="presOf" srcId="{5297E10A-060A-4B46-9341-2C07D99AC7D6}" destId="{04ABD1D7-B66D-4849-99E1-75BB4477DED6}" srcOrd="0" destOrd="0" presId="urn:microsoft.com/office/officeart/2005/8/layout/hProcess4"/>
    <dgm:cxn modelId="{47FCC198-3FF9-43BC-B929-EA50DA4E8D36}" type="presOf" srcId="{E23C8873-BA15-4A8B-A1F9-BB24B09A7563}" destId="{39A320E0-0FEB-4843-875F-34CCB3B71E70}" srcOrd="1" destOrd="0" presId="urn:microsoft.com/office/officeart/2005/8/layout/hProcess4"/>
    <dgm:cxn modelId="{BF517314-8CBC-4208-B15F-33E2F18DE1C9}" type="presOf" srcId="{8479C78F-77A5-45DB-BB3B-8C40EDB90155}" destId="{C2BF3904-FEB3-4DC7-B194-9F055EFBFD66}" srcOrd="0" destOrd="0" presId="urn:microsoft.com/office/officeart/2005/8/layout/hProcess4"/>
    <dgm:cxn modelId="{33EB49AB-C7F0-4CEB-A27D-A7A731EE5C9A}" type="presOf" srcId="{BEA71391-7324-4B10-AC0F-431C2E960568}" destId="{2987E6F7-C79F-4A88-91FC-729FBE78DF75}" srcOrd="0" destOrd="0" presId="urn:microsoft.com/office/officeart/2005/8/layout/hProcess4"/>
    <dgm:cxn modelId="{33A70B74-59AA-4AEB-96D7-B1D861B7776B}" type="presOf" srcId="{B5F4186F-C537-442E-A49F-C6DECB12E27E}" destId="{983CABED-FF70-4F69-8AE7-4A4766D5904B}" srcOrd="1" destOrd="0" presId="urn:microsoft.com/office/officeart/2005/8/layout/hProcess4"/>
    <dgm:cxn modelId="{51C235A5-AB1A-45D0-999C-7604DAB421E2}" srcId="{7DB557E2-3F1A-438F-B112-890A2745D6E1}" destId="{F51C0604-17B3-4F41-BE8B-FECFBA3E73CE}" srcOrd="0" destOrd="0" parTransId="{58665498-A56C-4C6A-B056-BF79A0CAC012}" sibTransId="{A18BD7F0-5E90-4143-AA9D-F35EB000172F}"/>
    <dgm:cxn modelId="{D8D95DCF-5DD4-4BDA-B944-34A22FC67422}" srcId="{3CE8D07A-3313-4CB9-8414-BFD3B559FAFA}" destId="{44C41989-24A9-4112-AEF2-22317B375B73}" srcOrd="0" destOrd="0" parTransId="{2C285BF1-AA5B-48FB-B687-270AA559D999}" sibTransId="{2A920213-E79D-4C7B-A5A6-DD9239481AFB}"/>
    <dgm:cxn modelId="{4451A874-A6E7-42EA-AE9A-796119C73C18}" type="presOf" srcId="{44C41989-24A9-4112-AEF2-22317B375B73}" destId="{B74F9AA8-0A93-47B0-8FC9-D90E222AE69C}" srcOrd="1" destOrd="0" presId="urn:microsoft.com/office/officeart/2005/8/layout/hProcess4"/>
    <dgm:cxn modelId="{0FCBE740-1808-4644-8CB3-19E67BFE01A5}" srcId="{A3C45CBD-964C-496D-8AA1-9E86AE4B463D}" destId="{E23C8873-BA15-4A8B-A1F9-BB24B09A7563}" srcOrd="0" destOrd="0" parTransId="{01CF86A9-9A92-450E-A5F5-3E214D704084}" sibTransId="{EE7D5345-13A6-45DC-93A7-E4875AADC632}"/>
    <dgm:cxn modelId="{68247FCA-047D-4EB5-AD74-D5053EF47E45}" type="presOf" srcId="{2A901B22-DBCC-49F3-98BC-40807F1DBEED}" destId="{C2BAB444-BB52-4A03-9D4B-4CCC0CE8BA3F}" srcOrd="0" destOrd="0" presId="urn:microsoft.com/office/officeart/2005/8/layout/hProcess4"/>
    <dgm:cxn modelId="{CAA92196-0C01-48ED-9E83-D2D9987FA2E5}" type="presOf" srcId="{8479C78F-77A5-45DB-BB3B-8C40EDB90155}" destId="{0C328187-C405-499D-906B-CAC6AF11378E}" srcOrd="1" destOrd="0" presId="urn:microsoft.com/office/officeart/2005/8/layout/hProcess4"/>
    <dgm:cxn modelId="{726C8201-0073-4A36-890F-BA517767C374}" type="presOf" srcId="{A3C45CBD-964C-496D-8AA1-9E86AE4B463D}" destId="{EDB2716E-2C9E-459A-A600-F559E19D4719}" srcOrd="0" destOrd="0" presId="urn:microsoft.com/office/officeart/2005/8/layout/hProcess4"/>
    <dgm:cxn modelId="{A37082C2-7999-4920-B8BC-88597F4982F0}" type="presOf" srcId="{9695E3DC-F79F-462A-964F-3CD4011F7E97}" destId="{333DE8E9-E16E-4DB4-8FC8-ABDAB7658BDA}" srcOrd="0" destOrd="0" presId="urn:microsoft.com/office/officeart/2005/8/layout/hProcess4"/>
    <dgm:cxn modelId="{CB725190-E45F-455F-A79E-60D4689CCE93}" type="presOf" srcId="{8F1D9D63-9E13-41EE-8EDE-0E472FEB0EBE}" destId="{45B34494-117B-40EA-B7F2-87531CE5472E}" srcOrd="0" destOrd="0" presId="urn:microsoft.com/office/officeart/2005/8/layout/hProcess4"/>
    <dgm:cxn modelId="{4CAC3AE9-D888-4E7D-AEA2-2FAFEF4D3573}" type="presOf" srcId="{F51C0604-17B3-4F41-BE8B-FECFBA3E73CE}" destId="{B89B7B7A-B5A9-434C-BFB4-176C5B2E53B9}" srcOrd="0" destOrd="0" presId="urn:microsoft.com/office/officeart/2005/8/layout/hProcess4"/>
    <dgm:cxn modelId="{A1BE69BB-EF02-437D-8D73-B59A5AC55487}" type="presOf" srcId="{7DB557E2-3F1A-438F-B112-890A2745D6E1}" destId="{4A836CFA-B662-4C74-8340-2FE909B9546A}" srcOrd="0" destOrd="0" presId="urn:microsoft.com/office/officeart/2005/8/layout/hProcess4"/>
    <dgm:cxn modelId="{70FAB631-3A2D-4EFF-9F20-8FEF9C5C55C4}" type="presOf" srcId="{F51C0604-17B3-4F41-BE8B-FECFBA3E73CE}" destId="{8566925B-9211-4CC4-9C22-4870D04DD846}" srcOrd="1" destOrd="0" presId="urn:microsoft.com/office/officeart/2005/8/layout/hProcess4"/>
    <dgm:cxn modelId="{B0B39255-6869-45DB-8C57-161AC817169E}" srcId="{3B2A16EA-5916-4A03-AB98-D620BD788962}" destId="{B5F4186F-C537-442E-A49F-C6DECB12E27E}" srcOrd="0" destOrd="0" parTransId="{2B3F253A-CDCE-4368-A192-CEB6B37A9A2B}" sibTransId="{E7F97B45-FA98-40BC-AEE9-34F211567C0A}"/>
    <dgm:cxn modelId="{5494860B-ACDC-4DD7-AF38-CE16C07F5FEA}" srcId="{5297E10A-060A-4B46-9341-2C07D99AC7D6}" destId="{A3C45CBD-964C-496D-8AA1-9E86AE4B463D}" srcOrd="4" destOrd="0" parTransId="{3A1DB03B-269F-4DCC-BDBD-4CEE3FCEA63E}" sibTransId="{BEA71391-7324-4B10-AC0F-431C2E960568}"/>
    <dgm:cxn modelId="{50B41F94-93DC-4372-97AC-A0A0A88C61B5}" type="presParOf" srcId="{04ABD1D7-B66D-4849-99E1-75BB4477DED6}" destId="{0A48ACCD-5FF1-4B09-8D34-651F9A4700EB}" srcOrd="0" destOrd="0" presId="urn:microsoft.com/office/officeart/2005/8/layout/hProcess4"/>
    <dgm:cxn modelId="{2E6C78B2-67D1-4BCE-B089-AD6E6AD77202}" type="presParOf" srcId="{04ABD1D7-B66D-4849-99E1-75BB4477DED6}" destId="{E4ED8514-AEB3-4716-980E-F920431BC730}" srcOrd="1" destOrd="0" presId="urn:microsoft.com/office/officeart/2005/8/layout/hProcess4"/>
    <dgm:cxn modelId="{56E5BED4-110C-4D91-93D3-A0BDE61486ED}" type="presParOf" srcId="{04ABD1D7-B66D-4849-99E1-75BB4477DED6}" destId="{CA58ED73-22CC-47FC-953D-193A5E939B20}" srcOrd="2" destOrd="0" presId="urn:microsoft.com/office/officeart/2005/8/layout/hProcess4"/>
    <dgm:cxn modelId="{8080B9C9-82DD-4A6E-A805-CC7214AA8BF5}" type="presParOf" srcId="{CA58ED73-22CC-47FC-953D-193A5E939B20}" destId="{920C136C-CF27-4362-88B3-4F36459BBC93}" srcOrd="0" destOrd="0" presId="urn:microsoft.com/office/officeart/2005/8/layout/hProcess4"/>
    <dgm:cxn modelId="{70FC00AC-544F-4A44-9AF0-D0C0B0839A2D}" type="presParOf" srcId="{920C136C-CF27-4362-88B3-4F36459BBC93}" destId="{7DCA0AF3-FE8D-4AA6-B283-9465739A23C9}" srcOrd="0" destOrd="0" presId="urn:microsoft.com/office/officeart/2005/8/layout/hProcess4"/>
    <dgm:cxn modelId="{E80F9882-0DEF-4D71-B46D-DC99F053BF74}" type="presParOf" srcId="{920C136C-CF27-4362-88B3-4F36459BBC93}" destId="{5537C860-1EF1-4C39-8AC0-E6415148E2B1}" srcOrd="1" destOrd="0" presId="urn:microsoft.com/office/officeart/2005/8/layout/hProcess4"/>
    <dgm:cxn modelId="{34B161F7-BFB6-4184-9EC8-04C755248618}" type="presParOf" srcId="{920C136C-CF27-4362-88B3-4F36459BBC93}" destId="{983CABED-FF70-4F69-8AE7-4A4766D5904B}" srcOrd="2" destOrd="0" presId="urn:microsoft.com/office/officeart/2005/8/layout/hProcess4"/>
    <dgm:cxn modelId="{AF7E28FD-4452-49B8-A1CB-6F332F2101B8}" type="presParOf" srcId="{920C136C-CF27-4362-88B3-4F36459BBC93}" destId="{3D1AF0E8-CE4C-4276-8F8F-FBB79E3B0D8C}" srcOrd="3" destOrd="0" presId="urn:microsoft.com/office/officeart/2005/8/layout/hProcess4"/>
    <dgm:cxn modelId="{E509D395-B02C-4D64-8DD4-60548C134CE8}" type="presParOf" srcId="{920C136C-CF27-4362-88B3-4F36459BBC93}" destId="{3EB8E5BA-3535-4CEB-B0B7-C952A01A6258}" srcOrd="4" destOrd="0" presId="urn:microsoft.com/office/officeart/2005/8/layout/hProcess4"/>
    <dgm:cxn modelId="{2CDD29A3-C8FC-4BE3-AE90-E5991442554B}" type="presParOf" srcId="{CA58ED73-22CC-47FC-953D-193A5E939B20}" destId="{8CE08E0D-B4EA-47F8-9B48-F36DDA98ED18}" srcOrd="1" destOrd="0" presId="urn:microsoft.com/office/officeart/2005/8/layout/hProcess4"/>
    <dgm:cxn modelId="{A1387F2E-A2C5-467F-BF68-B01C728BD97C}" type="presParOf" srcId="{CA58ED73-22CC-47FC-953D-193A5E939B20}" destId="{899BFBFC-7CC9-4CD8-B65E-64D53AF3705A}" srcOrd="2" destOrd="0" presId="urn:microsoft.com/office/officeart/2005/8/layout/hProcess4"/>
    <dgm:cxn modelId="{88B62D7C-FF38-4BBD-9962-DC36FACFBC73}" type="presParOf" srcId="{899BFBFC-7CC9-4CD8-B65E-64D53AF3705A}" destId="{37FD7E51-2B3B-4E63-86E6-2B91820B6CE6}" srcOrd="0" destOrd="0" presId="urn:microsoft.com/office/officeart/2005/8/layout/hProcess4"/>
    <dgm:cxn modelId="{EF02E190-7176-40DC-8C0B-A6E0A4E01586}" type="presParOf" srcId="{899BFBFC-7CC9-4CD8-B65E-64D53AF3705A}" destId="{C2BF3904-FEB3-4DC7-B194-9F055EFBFD66}" srcOrd="1" destOrd="0" presId="urn:microsoft.com/office/officeart/2005/8/layout/hProcess4"/>
    <dgm:cxn modelId="{5C958E5B-A934-455B-8216-33EFDA795A0E}" type="presParOf" srcId="{899BFBFC-7CC9-4CD8-B65E-64D53AF3705A}" destId="{0C328187-C405-499D-906B-CAC6AF11378E}" srcOrd="2" destOrd="0" presId="urn:microsoft.com/office/officeart/2005/8/layout/hProcess4"/>
    <dgm:cxn modelId="{0E5DEE9C-0094-4440-B790-5293097D5C72}" type="presParOf" srcId="{899BFBFC-7CC9-4CD8-B65E-64D53AF3705A}" destId="{C2BAB444-BB52-4A03-9D4B-4CCC0CE8BA3F}" srcOrd="3" destOrd="0" presId="urn:microsoft.com/office/officeart/2005/8/layout/hProcess4"/>
    <dgm:cxn modelId="{AE87FC38-1995-4091-A9FF-8D62994DFCF6}" type="presParOf" srcId="{899BFBFC-7CC9-4CD8-B65E-64D53AF3705A}" destId="{14E883B6-D53D-49DE-9E9B-2F8558FD36D0}" srcOrd="4" destOrd="0" presId="urn:microsoft.com/office/officeart/2005/8/layout/hProcess4"/>
    <dgm:cxn modelId="{57E6AD56-7E55-40A3-BA11-7EB9B32F82B4}" type="presParOf" srcId="{CA58ED73-22CC-47FC-953D-193A5E939B20}" destId="{3F6377AF-BC50-4843-BBDE-C0353A6ECA21}" srcOrd="3" destOrd="0" presId="urn:microsoft.com/office/officeart/2005/8/layout/hProcess4"/>
    <dgm:cxn modelId="{411176BE-42C2-4532-B30F-25FA9DCD094F}" type="presParOf" srcId="{CA58ED73-22CC-47FC-953D-193A5E939B20}" destId="{74BEB1DC-AFCB-4962-B3BE-D9F7C1090EBB}" srcOrd="4" destOrd="0" presId="urn:microsoft.com/office/officeart/2005/8/layout/hProcess4"/>
    <dgm:cxn modelId="{3AA6CED5-7A06-49E7-89A6-F3E3B7D53AA9}" type="presParOf" srcId="{74BEB1DC-AFCB-4962-B3BE-D9F7C1090EBB}" destId="{F0F8644C-15A1-459B-839B-58C541855116}" srcOrd="0" destOrd="0" presId="urn:microsoft.com/office/officeart/2005/8/layout/hProcess4"/>
    <dgm:cxn modelId="{00A46D90-9CBF-447A-B845-AC5B95565C02}" type="presParOf" srcId="{74BEB1DC-AFCB-4962-B3BE-D9F7C1090EBB}" destId="{28E252B8-3F17-4609-8C0C-409B10084F06}" srcOrd="1" destOrd="0" presId="urn:microsoft.com/office/officeart/2005/8/layout/hProcess4"/>
    <dgm:cxn modelId="{ED55E968-B978-4F00-A986-1DA35D66B426}" type="presParOf" srcId="{74BEB1DC-AFCB-4962-B3BE-D9F7C1090EBB}" destId="{B74F9AA8-0A93-47B0-8FC9-D90E222AE69C}" srcOrd="2" destOrd="0" presId="urn:microsoft.com/office/officeart/2005/8/layout/hProcess4"/>
    <dgm:cxn modelId="{823C5FCF-BF2E-4287-BB87-2688E63C79B1}" type="presParOf" srcId="{74BEB1DC-AFCB-4962-B3BE-D9F7C1090EBB}" destId="{08647241-43AF-4284-82F4-15DD5E49F636}" srcOrd="3" destOrd="0" presId="urn:microsoft.com/office/officeart/2005/8/layout/hProcess4"/>
    <dgm:cxn modelId="{7C2EDE72-AD1F-4EBA-9A4A-C0E2FCBA53C5}" type="presParOf" srcId="{74BEB1DC-AFCB-4962-B3BE-D9F7C1090EBB}" destId="{10F51556-BECC-4E64-9F88-C6E4BECDB2A6}" srcOrd="4" destOrd="0" presId="urn:microsoft.com/office/officeart/2005/8/layout/hProcess4"/>
    <dgm:cxn modelId="{866FA763-B300-40E4-9317-6288C051FB10}" type="presParOf" srcId="{CA58ED73-22CC-47FC-953D-193A5E939B20}" destId="{7764DCC8-3B44-460A-AA1E-E7624D0968F7}" srcOrd="5" destOrd="0" presId="urn:microsoft.com/office/officeart/2005/8/layout/hProcess4"/>
    <dgm:cxn modelId="{C092DC96-04FF-4463-BB61-A0B4EE765D50}" type="presParOf" srcId="{CA58ED73-22CC-47FC-953D-193A5E939B20}" destId="{F3CDDB66-FEEB-4F87-B532-55D995189C26}" srcOrd="6" destOrd="0" presId="urn:microsoft.com/office/officeart/2005/8/layout/hProcess4"/>
    <dgm:cxn modelId="{417C289C-680E-466C-A24C-12BB118A112A}" type="presParOf" srcId="{F3CDDB66-FEEB-4F87-B532-55D995189C26}" destId="{93D42B10-7B08-4B7D-8195-DF75F5DF82A2}" srcOrd="0" destOrd="0" presId="urn:microsoft.com/office/officeart/2005/8/layout/hProcess4"/>
    <dgm:cxn modelId="{A254AFD7-5DA1-4B52-A922-AB25FD81BE91}" type="presParOf" srcId="{F3CDDB66-FEEB-4F87-B532-55D995189C26}" destId="{B89B7B7A-B5A9-434C-BFB4-176C5B2E53B9}" srcOrd="1" destOrd="0" presId="urn:microsoft.com/office/officeart/2005/8/layout/hProcess4"/>
    <dgm:cxn modelId="{17EB68F3-FDEF-44FC-901B-027F223A866A}" type="presParOf" srcId="{F3CDDB66-FEEB-4F87-B532-55D995189C26}" destId="{8566925B-9211-4CC4-9C22-4870D04DD846}" srcOrd="2" destOrd="0" presId="urn:microsoft.com/office/officeart/2005/8/layout/hProcess4"/>
    <dgm:cxn modelId="{62F6A908-5ADD-4081-9821-639BDA0CE61A}" type="presParOf" srcId="{F3CDDB66-FEEB-4F87-B532-55D995189C26}" destId="{4A836CFA-B662-4C74-8340-2FE909B9546A}" srcOrd="3" destOrd="0" presId="urn:microsoft.com/office/officeart/2005/8/layout/hProcess4"/>
    <dgm:cxn modelId="{21B3450A-4F8C-4FEF-80B7-98F83FC479A0}" type="presParOf" srcId="{F3CDDB66-FEEB-4F87-B532-55D995189C26}" destId="{E7C65874-4014-437E-A05B-4043C8933BBE}" srcOrd="4" destOrd="0" presId="urn:microsoft.com/office/officeart/2005/8/layout/hProcess4"/>
    <dgm:cxn modelId="{09BDD2BF-A4AE-49B9-B8EB-4207B27DC9B7}" type="presParOf" srcId="{CA58ED73-22CC-47FC-953D-193A5E939B20}" destId="{333DE8E9-E16E-4DB4-8FC8-ABDAB7658BDA}" srcOrd="7" destOrd="0" presId="urn:microsoft.com/office/officeart/2005/8/layout/hProcess4"/>
    <dgm:cxn modelId="{A8D11E03-A4A9-4495-B869-8E75F9AF2B07}" type="presParOf" srcId="{CA58ED73-22CC-47FC-953D-193A5E939B20}" destId="{02F5F4A3-E330-498E-9817-3734750DCCFF}" srcOrd="8" destOrd="0" presId="urn:microsoft.com/office/officeart/2005/8/layout/hProcess4"/>
    <dgm:cxn modelId="{65AAE866-896C-42D4-B239-1DF9D7B91389}" type="presParOf" srcId="{02F5F4A3-E330-498E-9817-3734750DCCFF}" destId="{A4A2AC05-3765-4AE7-A47A-91466073785E}" srcOrd="0" destOrd="0" presId="urn:microsoft.com/office/officeart/2005/8/layout/hProcess4"/>
    <dgm:cxn modelId="{250FABFD-177E-43C4-A0BF-31EA118196FD}" type="presParOf" srcId="{02F5F4A3-E330-498E-9817-3734750DCCFF}" destId="{82FB8D4A-6481-47A7-9706-73FF6D564856}" srcOrd="1" destOrd="0" presId="urn:microsoft.com/office/officeart/2005/8/layout/hProcess4"/>
    <dgm:cxn modelId="{3DF8B389-DDE8-4E82-BB58-0FBFCD1D7A5E}" type="presParOf" srcId="{02F5F4A3-E330-498E-9817-3734750DCCFF}" destId="{39A320E0-0FEB-4843-875F-34CCB3B71E70}" srcOrd="2" destOrd="0" presId="urn:microsoft.com/office/officeart/2005/8/layout/hProcess4"/>
    <dgm:cxn modelId="{0239A419-667E-43D9-91C5-F328CB0B027F}" type="presParOf" srcId="{02F5F4A3-E330-498E-9817-3734750DCCFF}" destId="{EDB2716E-2C9E-459A-A600-F559E19D4719}" srcOrd="3" destOrd="0" presId="urn:microsoft.com/office/officeart/2005/8/layout/hProcess4"/>
    <dgm:cxn modelId="{09598826-A6F3-4570-9769-EF698B520907}" type="presParOf" srcId="{02F5F4A3-E330-498E-9817-3734750DCCFF}" destId="{A31FDB49-1F07-48CA-9DD1-A1B26E8D7C15}" srcOrd="4" destOrd="0" presId="urn:microsoft.com/office/officeart/2005/8/layout/hProcess4"/>
    <dgm:cxn modelId="{3FD00CDC-C3DA-4912-8846-24712A586DC6}" type="presParOf" srcId="{CA58ED73-22CC-47FC-953D-193A5E939B20}" destId="{2987E6F7-C79F-4A88-91FC-729FBE78DF75}" srcOrd="9" destOrd="0" presId="urn:microsoft.com/office/officeart/2005/8/layout/hProcess4"/>
    <dgm:cxn modelId="{34913409-4B86-4790-87B2-94DD9D5B8D2A}" type="presParOf" srcId="{CA58ED73-22CC-47FC-953D-193A5E939B20}" destId="{58FD7CA5-0BB0-48F2-8A27-A59076ECFCE8}" srcOrd="10" destOrd="0" presId="urn:microsoft.com/office/officeart/2005/8/layout/hProcess4"/>
    <dgm:cxn modelId="{085FC153-E726-4EBE-B1A8-A90AE0B73CDD}" type="presParOf" srcId="{58FD7CA5-0BB0-48F2-8A27-A59076ECFCE8}" destId="{97227DEA-B6A8-4F77-9D0E-AEB2356DC40D}" srcOrd="0" destOrd="0" presId="urn:microsoft.com/office/officeart/2005/8/layout/hProcess4"/>
    <dgm:cxn modelId="{7CD385D5-2DB9-42C1-9F1F-C1A7DCEB5863}" type="presParOf" srcId="{58FD7CA5-0BB0-48F2-8A27-A59076ECFCE8}" destId="{2EDF15E6-61E9-4494-9E46-949DB2D8311C}" srcOrd="1" destOrd="0" presId="urn:microsoft.com/office/officeart/2005/8/layout/hProcess4"/>
    <dgm:cxn modelId="{13474E4E-6195-47C6-BB60-4B6099B3D04E}" type="presParOf" srcId="{58FD7CA5-0BB0-48F2-8A27-A59076ECFCE8}" destId="{24993BA5-D9E1-431C-9934-6C54B511C502}" srcOrd="2" destOrd="0" presId="urn:microsoft.com/office/officeart/2005/8/layout/hProcess4"/>
    <dgm:cxn modelId="{649E97AE-B598-449C-A2DC-F7F0BD9CC523}" type="presParOf" srcId="{58FD7CA5-0BB0-48F2-8A27-A59076ECFCE8}" destId="{45B34494-117B-40EA-B7F2-87531CE5472E}" srcOrd="3" destOrd="0" presId="urn:microsoft.com/office/officeart/2005/8/layout/hProcess4"/>
    <dgm:cxn modelId="{FB041F10-6F1A-4226-8B3A-15BA0F5EA2B7}" type="presParOf" srcId="{58FD7CA5-0BB0-48F2-8A27-A59076ECFCE8}" destId="{F233A258-B5EB-42BD-B53A-5D40548B102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AC3F7B-5BD4-4D54-B001-CAE060E8787D}" type="doc">
      <dgm:prSet loTypeId="urn:microsoft.com/office/officeart/2005/8/layout/lProcess2" loCatId="relationship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B84C6E29-EDC7-4482-AFC3-E1874C32C095}">
      <dgm:prSet phldrT="[Texto]" custT="1"/>
      <dgm:spPr/>
      <dgm:t>
        <a:bodyPr/>
        <a:lstStyle/>
        <a:p>
          <a:pPr algn="ctr"/>
          <a:r>
            <a:rPr lang="es-EC" sz="1800" dirty="0" smtClean="0"/>
            <a:t>Años</a:t>
          </a:r>
          <a:endParaRPr lang="es-EC" sz="1800" dirty="0"/>
        </a:p>
      </dgm:t>
    </dgm:pt>
    <dgm:pt modelId="{BA8A5798-2933-476E-8233-6F301837861C}" type="parTrans" cxnId="{675E34B6-F8DD-4BD6-A999-883D1911D497}">
      <dgm:prSet/>
      <dgm:spPr/>
      <dgm:t>
        <a:bodyPr/>
        <a:lstStyle/>
        <a:p>
          <a:pPr algn="ctr"/>
          <a:endParaRPr lang="es-EC" sz="1800"/>
        </a:p>
      </dgm:t>
    </dgm:pt>
    <dgm:pt modelId="{5E97EA76-0972-4E3C-86BA-8F544D15B45D}" type="sibTrans" cxnId="{675E34B6-F8DD-4BD6-A999-883D1911D497}">
      <dgm:prSet/>
      <dgm:spPr/>
      <dgm:t>
        <a:bodyPr/>
        <a:lstStyle/>
        <a:p>
          <a:pPr algn="ctr"/>
          <a:endParaRPr lang="es-EC" sz="1800"/>
        </a:p>
      </dgm:t>
    </dgm:pt>
    <dgm:pt modelId="{B815FECD-BBF9-496E-B8FA-9ED16FE2ADE9}">
      <dgm:prSet phldrT="[Texto]" custT="1"/>
      <dgm:spPr/>
      <dgm:t>
        <a:bodyPr/>
        <a:lstStyle/>
        <a:p>
          <a:pPr algn="ctr"/>
          <a:r>
            <a:rPr lang="es-EC" sz="1800" dirty="0" smtClean="0"/>
            <a:t>2011</a:t>
          </a:r>
          <a:endParaRPr lang="es-EC" sz="1800" dirty="0"/>
        </a:p>
      </dgm:t>
    </dgm:pt>
    <dgm:pt modelId="{E47B629E-E609-4870-876D-3F8AFDCBF89C}" type="parTrans" cxnId="{DFA1202E-4EE7-4F3C-A34A-79F3B1242432}">
      <dgm:prSet/>
      <dgm:spPr/>
      <dgm:t>
        <a:bodyPr/>
        <a:lstStyle/>
        <a:p>
          <a:pPr algn="ctr"/>
          <a:endParaRPr lang="es-EC" sz="1800"/>
        </a:p>
      </dgm:t>
    </dgm:pt>
    <dgm:pt modelId="{D543C13A-B8D5-4094-AEF8-928E0C5FDB8D}" type="sibTrans" cxnId="{DFA1202E-4EE7-4F3C-A34A-79F3B1242432}">
      <dgm:prSet/>
      <dgm:spPr/>
      <dgm:t>
        <a:bodyPr/>
        <a:lstStyle/>
        <a:p>
          <a:pPr algn="ctr"/>
          <a:endParaRPr lang="es-EC" sz="1800"/>
        </a:p>
      </dgm:t>
    </dgm:pt>
    <dgm:pt modelId="{073631C6-3E95-4A39-842B-AF22B5E0C69B}">
      <dgm:prSet phldrT="[Texto]" custT="1"/>
      <dgm:spPr/>
      <dgm:t>
        <a:bodyPr/>
        <a:lstStyle/>
        <a:p>
          <a:pPr algn="ctr"/>
          <a:r>
            <a:rPr lang="es-EC" sz="1800" dirty="0" smtClean="0"/>
            <a:t>2012</a:t>
          </a:r>
          <a:endParaRPr lang="es-EC" sz="1800" dirty="0"/>
        </a:p>
      </dgm:t>
    </dgm:pt>
    <dgm:pt modelId="{3AB71162-C2E3-4F73-828B-A9A010B3D8C8}" type="parTrans" cxnId="{E93756AB-35D4-4D26-AA51-CAEDFD0345B0}">
      <dgm:prSet/>
      <dgm:spPr/>
      <dgm:t>
        <a:bodyPr/>
        <a:lstStyle/>
        <a:p>
          <a:pPr algn="ctr"/>
          <a:endParaRPr lang="es-EC" sz="1800"/>
        </a:p>
      </dgm:t>
    </dgm:pt>
    <dgm:pt modelId="{338A06EB-B006-4AF8-B345-FAD73A2002F7}" type="sibTrans" cxnId="{E93756AB-35D4-4D26-AA51-CAEDFD0345B0}">
      <dgm:prSet/>
      <dgm:spPr/>
      <dgm:t>
        <a:bodyPr/>
        <a:lstStyle/>
        <a:p>
          <a:pPr algn="ctr"/>
          <a:endParaRPr lang="es-EC" sz="1800"/>
        </a:p>
      </dgm:t>
    </dgm:pt>
    <dgm:pt modelId="{601BA4CF-C1C9-4BCA-8164-DD4A32702463}">
      <dgm:prSet phldrT="[Texto]" custT="1"/>
      <dgm:spPr/>
      <dgm:t>
        <a:bodyPr/>
        <a:lstStyle/>
        <a:p>
          <a:pPr algn="ctr"/>
          <a:r>
            <a:rPr lang="es-EC" sz="1800" dirty="0" smtClean="0"/>
            <a:t>Oferta proyectada</a:t>
          </a:r>
          <a:endParaRPr lang="es-EC" sz="1800" dirty="0"/>
        </a:p>
      </dgm:t>
    </dgm:pt>
    <dgm:pt modelId="{8390F07F-0601-4B6F-938D-C113C43347C2}" type="parTrans" cxnId="{F784EA38-28A9-4EDB-BF13-087F627DF0E3}">
      <dgm:prSet/>
      <dgm:spPr/>
      <dgm:t>
        <a:bodyPr/>
        <a:lstStyle/>
        <a:p>
          <a:pPr algn="ctr"/>
          <a:endParaRPr lang="es-EC" sz="1800"/>
        </a:p>
      </dgm:t>
    </dgm:pt>
    <dgm:pt modelId="{D5EFB3BD-7EF4-4251-B88E-E235E08F0C79}" type="sibTrans" cxnId="{F784EA38-28A9-4EDB-BF13-087F627DF0E3}">
      <dgm:prSet/>
      <dgm:spPr/>
      <dgm:t>
        <a:bodyPr/>
        <a:lstStyle/>
        <a:p>
          <a:pPr algn="ctr"/>
          <a:endParaRPr lang="es-EC" sz="1800"/>
        </a:p>
      </dgm:t>
    </dgm:pt>
    <dgm:pt modelId="{EFC3F8DD-F3A0-4E9C-8B47-F82C698CFD54}">
      <dgm:prSet phldrT="[Texto]" custT="1"/>
      <dgm:spPr/>
      <dgm:t>
        <a:bodyPr/>
        <a:lstStyle/>
        <a:p>
          <a:pPr algn="ctr"/>
          <a:r>
            <a:rPr lang="es-EC" sz="1800" dirty="0" smtClean="0"/>
            <a:t>182</a:t>
          </a:r>
          <a:endParaRPr lang="es-EC" sz="1800" dirty="0"/>
        </a:p>
      </dgm:t>
    </dgm:pt>
    <dgm:pt modelId="{AE10C87E-542D-4390-B5F9-F980C9F87C49}" type="parTrans" cxnId="{7FD88B60-3876-4F95-A2F6-C3A2EA4ACD7F}">
      <dgm:prSet/>
      <dgm:spPr/>
      <dgm:t>
        <a:bodyPr/>
        <a:lstStyle/>
        <a:p>
          <a:pPr algn="ctr"/>
          <a:endParaRPr lang="es-EC" sz="1800"/>
        </a:p>
      </dgm:t>
    </dgm:pt>
    <dgm:pt modelId="{60544666-6151-4F80-8E03-EA545EF56AA6}" type="sibTrans" cxnId="{7FD88B60-3876-4F95-A2F6-C3A2EA4ACD7F}">
      <dgm:prSet/>
      <dgm:spPr/>
      <dgm:t>
        <a:bodyPr/>
        <a:lstStyle/>
        <a:p>
          <a:pPr algn="ctr"/>
          <a:endParaRPr lang="es-EC" sz="1800"/>
        </a:p>
      </dgm:t>
    </dgm:pt>
    <dgm:pt modelId="{E22B41E4-21B5-4D4B-BE5A-CC521249CF59}">
      <dgm:prSet phldrT="[Texto]" custT="1"/>
      <dgm:spPr/>
      <dgm:t>
        <a:bodyPr/>
        <a:lstStyle/>
        <a:p>
          <a:pPr algn="ctr"/>
          <a:r>
            <a:rPr lang="es-EC" sz="1800" dirty="0" smtClean="0"/>
            <a:t>206</a:t>
          </a:r>
          <a:endParaRPr lang="es-EC" sz="1800" dirty="0"/>
        </a:p>
      </dgm:t>
    </dgm:pt>
    <dgm:pt modelId="{EDF20AEA-AC78-4F65-AB8E-D2B0D2539378}" type="parTrans" cxnId="{A740E9A2-0C9F-41F3-AD19-55FBB0B1F82D}">
      <dgm:prSet/>
      <dgm:spPr/>
      <dgm:t>
        <a:bodyPr/>
        <a:lstStyle/>
        <a:p>
          <a:pPr algn="ctr"/>
          <a:endParaRPr lang="es-EC" sz="1800"/>
        </a:p>
      </dgm:t>
    </dgm:pt>
    <dgm:pt modelId="{D12B0418-481C-40EB-A5D9-4141EAEB19FB}" type="sibTrans" cxnId="{A740E9A2-0C9F-41F3-AD19-55FBB0B1F82D}">
      <dgm:prSet/>
      <dgm:spPr/>
      <dgm:t>
        <a:bodyPr/>
        <a:lstStyle/>
        <a:p>
          <a:pPr algn="ctr"/>
          <a:endParaRPr lang="es-EC" sz="1800"/>
        </a:p>
      </dgm:t>
    </dgm:pt>
    <dgm:pt modelId="{6C9BB4CD-F34D-40E7-9FBA-2269B5E10905}">
      <dgm:prSet phldrT="[Texto]" custT="1"/>
      <dgm:spPr/>
      <dgm:t>
        <a:bodyPr/>
        <a:lstStyle/>
        <a:p>
          <a:pPr algn="ctr"/>
          <a:r>
            <a:rPr lang="es-EC" sz="1800" dirty="0" smtClean="0"/>
            <a:t>Demanda Proyectada</a:t>
          </a:r>
          <a:endParaRPr lang="es-EC" sz="1800" dirty="0"/>
        </a:p>
      </dgm:t>
    </dgm:pt>
    <dgm:pt modelId="{8A5AB0A1-D050-4071-A246-1B49C635435D}" type="parTrans" cxnId="{0AB83977-2770-4605-9CED-F698EB6E0C4A}">
      <dgm:prSet/>
      <dgm:spPr/>
      <dgm:t>
        <a:bodyPr/>
        <a:lstStyle/>
        <a:p>
          <a:pPr algn="ctr"/>
          <a:endParaRPr lang="es-EC" sz="1800"/>
        </a:p>
      </dgm:t>
    </dgm:pt>
    <dgm:pt modelId="{1596C6D2-3E99-4087-9ABA-B965ADD03E3C}" type="sibTrans" cxnId="{0AB83977-2770-4605-9CED-F698EB6E0C4A}">
      <dgm:prSet/>
      <dgm:spPr/>
      <dgm:t>
        <a:bodyPr/>
        <a:lstStyle/>
        <a:p>
          <a:pPr algn="ctr"/>
          <a:endParaRPr lang="es-EC" sz="1800"/>
        </a:p>
      </dgm:t>
    </dgm:pt>
    <dgm:pt modelId="{D64E9C9B-476E-42A0-B8A7-4F2992AE6A27}">
      <dgm:prSet phldrT="[Texto]" custT="1"/>
      <dgm:spPr/>
      <dgm:t>
        <a:bodyPr/>
        <a:lstStyle/>
        <a:p>
          <a:pPr algn="ctr"/>
          <a:r>
            <a:rPr lang="es-EC" sz="1800" dirty="0" smtClean="0"/>
            <a:t>2.680</a:t>
          </a:r>
          <a:endParaRPr lang="es-EC" sz="1800" dirty="0"/>
        </a:p>
      </dgm:t>
    </dgm:pt>
    <dgm:pt modelId="{0B5552D9-DB1A-4488-99CB-4E1A5D7C7F76}" type="parTrans" cxnId="{87084A7E-E2B2-43B6-8327-7B87C0540008}">
      <dgm:prSet/>
      <dgm:spPr/>
      <dgm:t>
        <a:bodyPr/>
        <a:lstStyle/>
        <a:p>
          <a:pPr algn="ctr"/>
          <a:endParaRPr lang="es-EC" sz="1800"/>
        </a:p>
      </dgm:t>
    </dgm:pt>
    <dgm:pt modelId="{0C217D34-3620-46D3-8DAB-B3227AC786C3}" type="sibTrans" cxnId="{87084A7E-E2B2-43B6-8327-7B87C0540008}">
      <dgm:prSet/>
      <dgm:spPr/>
      <dgm:t>
        <a:bodyPr/>
        <a:lstStyle/>
        <a:p>
          <a:pPr algn="ctr"/>
          <a:endParaRPr lang="es-EC" sz="1800"/>
        </a:p>
      </dgm:t>
    </dgm:pt>
    <dgm:pt modelId="{0A6DBD45-517B-4D4C-AA5C-A34222C14506}">
      <dgm:prSet phldrT="[Texto]" custT="1"/>
      <dgm:spPr/>
      <dgm:t>
        <a:bodyPr/>
        <a:lstStyle/>
        <a:p>
          <a:pPr algn="ctr"/>
          <a:r>
            <a:rPr lang="es-EC" sz="1800" dirty="0" smtClean="0"/>
            <a:t>Demanda Insatisfecha</a:t>
          </a:r>
          <a:endParaRPr lang="es-EC" sz="1800" dirty="0"/>
        </a:p>
      </dgm:t>
    </dgm:pt>
    <dgm:pt modelId="{61DCA89C-45BD-4D56-AD89-21912EB2A3F5}" type="parTrans" cxnId="{F90B40A5-5F47-472F-A827-C639D24BE2DE}">
      <dgm:prSet/>
      <dgm:spPr/>
      <dgm:t>
        <a:bodyPr/>
        <a:lstStyle/>
        <a:p>
          <a:pPr algn="ctr"/>
          <a:endParaRPr lang="es-EC" sz="1800"/>
        </a:p>
      </dgm:t>
    </dgm:pt>
    <dgm:pt modelId="{39C64AFD-D608-407A-9E27-CE4500CEFF52}" type="sibTrans" cxnId="{F90B40A5-5F47-472F-A827-C639D24BE2DE}">
      <dgm:prSet/>
      <dgm:spPr/>
      <dgm:t>
        <a:bodyPr/>
        <a:lstStyle/>
        <a:p>
          <a:pPr algn="ctr"/>
          <a:endParaRPr lang="es-EC" sz="1800"/>
        </a:p>
      </dgm:t>
    </dgm:pt>
    <dgm:pt modelId="{169D7BA3-DB8B-4933-923E-AE9611F40E2B}">
      <dgm:prSet phldrT="[Texto]" custT="1"/>
      <dgm:spPr/>
      <dgm:t>
        <a:bodyPr/>
        <a:lstStyle/>
        <a:p>
          <a:pPr algn="ctr"/>
          <a:r>
            <a:rPr lang="es-EC" sz="1800" dirty="0" smtClean="0"/>
            <a:t>2013</a:t>
          </a:r>
          <a:endParaRPr lang="es-EC" sz="1800" dirty="0"/>
        </a:p>
      </dgm:t>
    </dgm:pt>
    <dgm:pt modelId="{5422AEB6-A48A-44D7-8FEE-DAAC53C3D0E2}" type="parTrans" cxnId="{86E76F27-3E98-41F8-84D0-3FA03FE21DFF}">
      <dgm:prSet/>
      <dgm:spPr/>
      <dgm:t>
        <a:bodyPr/>
        <a:lstStyle/>
        <a:p>
          <a:pPr algn="ctr"/>
          <a:endParaRPr lang="es-EC" sz="1800"/>
        </a:p>
      </dgm:t>
    </dgm:pt>
    <dgm:pt modelId="{78F1A518-CA19-43DA-B02B-42E3C1D999D3}" type="sibTrans" cxnId="{86E76F27-3E98-41F8-84D0-3FA03FE21DFF}">
      <dgm:prSet/>
      <dgm:spPr/>
      <dgm:t>
        <a:bodyPr/>
        <a:lstStyle/>
        <a:p>
          <a:pPr algn="ctr"/>
          <a:endParaRPr lang="es-EC" sz="1800"/>
        </a:p>
      </dgm:t>
    </dgm:pt>
    <dgm:pt modelId="{A7DFBEB9-E64A-4D4A-8F57-01544B248461}">
      <dgm:prSet phldrT="[Texto]" custT="1"/>
      <dgm:spPr/>
      <dgm:t>
        <a:bodyPr/>
        <a:lstStyle/>
        <a:p>
          <a:pPr algn="ctr"/>
          <a:r>
            <a:rPr lang="es-EC" sz="1800" dirty="0" smtClean="0"/>
            <a:t>2014</a:t>
          </a:r>
          <a:endParaRPr lang="es-EC" sz="1800" dirty="0"/>
        </a:p>
      </dgm:t>
    </dgm:pt>
    <dgm:pt modelId="{92DC2DA8-EEB4-4E6F-94EC-926423F739A9}" type="parTrans" cxnId="{600502B5-605E-4B36-ABF1-1618AF251DFC}">
      <dgm:prSet/>
      <dgm:spPr/>
      <dgm:t>
        <a:bodyPr/>
        <a:lstStyle/>
        <a:p>
          <a:pPr algn="ctr"/>
          <a:endParaRPr lang="es-EC" sz="1800"/>
        </a:p>
      </dgm:t>
    </dgm:pt>
    <dgm:pt modelId="{291510D2-224F-457C-B33D-D6ACE6E2786B}" type="sibTrans" cxnId="{600502B5-605E-4B36-ABF1-1618AF251DFC}">
      <dgm:prSet/>
      <dgm:spPr/>
      <dgm:t>
        <a:bodyPr/>
        <a:lstStyle/>
        <a:p>
          <a:pPr algn="ctr"/>
          <a:endParaRPr lang="es-EC" sz="1800"/>
        </a:p>
      </dgm:t>
    </dgm:pt>
    <dgm:pt modelId="{D98692A1-40D4-48BE-9756-E7799C9C86D0}">
      <dgm:prSet phldrT="[Texto]" custT="1"/>
      <dgm:spPr/>
      <dgm:t>
        <a:bodyPr/>
        <a:lstStyle/>
        <a:p>
          <a:pPr algn="ctr"/>
          <a:r>
            <a:rPr lang="es-EC" sz="1800" dirty="0" smtClean="0"/>
            <a:t>2015</a:t>
          </a:r>
          <a:endParaRPr lang="es-EC" sz="1800" dirty="0"/>
        </a:p>
      </dgm:t>
    </dgm:pt>
    <dgm:pt modelId="{EED6662B-353C-41FB-9A17-3241BADC826D}" type="parTrans" cxnId="{C05E04AB-C21F-4815-9B61-96556E782B6E}">
      <dgm:prSet/>
      <dgm:spPr/>
      <dgm:t>
        <a:bodyPr/>
        <a:lstStyle/>
        <a:p>
          <a:pPr algn="ctr"/>
          <a:endParaRPr lang="es-EC" sz="1800"/>
        </a:p>
      </dgm:t>
    </dgm:pt>
    <dgm:pt modelId="{803858EF-7C37-45B3-BD18-72007D98FE6F}" type="sibTrans" cxnId="{C05E04AB-C21F-4815-9B61-96556E782B6E}">
      <dgm:prSet/>
      <dgm:spPr/>
      <dgm:t>
        <a:bodyPr/>
        <a:lstStyle/>
        <a:p>
          <a:pPr algn="ctr"/>
          <a:endParaRPr lang="es-EC" sz="1800"/>
        </a:p>
      </dgm:t>
    </dgm:pt>
    <dgm:pt modelId="{4C554FBB-3163-4A4D-B329-E94563814883}">
      <dgm:prSet phldrT="[Texto]" custT="1"/>
      <dgm:spPr/>
      <dgm:t>
        <a:bodyPr/>
        <a:lstStyle/>
        <a:p>
          <a:pPr algn="ctr"/>
          <a:r>
            <a:rPr lang="es-EC" sz="1800" dirty="0" smtClean="0"/>
            <a:t>2016</a:t>
          </a:r>
          <a:endParaRPr lang="es-EC" sz="1800" dirty="0"/>
        </a:p>
      </dgm:t>
    </dgm:pt>
    <dgm:pt modelId="{8A57F963-EB62-4A30-AC70-23AE77796CBF}" type="parTrans" cxnId="{A4EB90F0-DF17-438C-A7A5-CA531793300D}">
      <dgm:prSet/>
      <dgm:spPr/>
      <dgm:t>
        <a:bodyPr/>
        <a:lstStyle/>
        <a:p>
          <a:pPr algn="ctr"/>
          <a:endParaRPr lang="es-EC" sz="1800"/>
        </a:p>
      </dgm:t>
    </dgm:pt>
    <dgm:pt modelId="{34DF1566-3AE7-429E-B87A-9660D764C8BF}" type="sibTrans" cxnId="{A4EB90F0-DF17-438C-A7A5-CA531793300D}">
      <dgm:prSet/>
      <dgm:spPr/>
      <dgm:t>
        <a:bodyPr/>
        <a:lstStyle/>
        <a:p>
          <a:pPr algn="ctr"/>
          <a:endParaRPr lang="es-EC" sz="1800"/>
        </a:p>
      </dgm:t>
    </dgm:pt>
    <dgm:pt modelId="{48D460E0-00F1-4FBE-8155-E68EC3659F44}">
      <dgm:prSet phldrT="[Texto]" custT="1"/>
      <dgm:spPr/>
      <dgm:t>
        <a:bodyPr/>
        <a:lstStyle/>
        <a:p>
          <a:pPr algn="ctr"/>
          <a:r>
            <a:rPr lang="es-EC" sz="1800" dirty="0" smtClean="0"/>
            <a:t>230</a:t>
          </a:r>
          <a:endParaRPr lang="es-EC" sz="1800" dirty="0"/>
        </a:p>
      </dgm:t>
    </dgm:pt>
    <dgm:pt modelId="{6E7A43FE-90C3-46DE-B7EB-026223CBA4EF}" type="parTrans" cxnId="{CA9E89F5-3B03-45EB-A05F-64FFCA4BC1EB}">
      <dgm:prSet/>
      <dgm:spPr/>
      <dgm:t>
        <a:bodyPr/>
        <a:lstStyle/>
        <a:p>
          <a:pPr algn="ctr"/>
          <a:endParaRPr lang="es-EC" sz="1800"/>
        </a:p>
      </dgm:t>
    </dgm:pt>
    <dgm:pt modelId="{C9F1EEA6-CCD8-4D74-BCFD-354437AA5196}" type="sibTrans" cxnId="{CA9E89F5-3B03-45EB-A05F-64FFCA4BC1EB}">
      <dgm:prSet/>
      <dgm:spPr/>
      <dgm:t>
        <a:bodyPr/>
        <a:lstStyle/>
        <a:p>
          <a:pPr algn="ctr"/>
          <a:endParaRPr lang="es-EC" sz="1800"/>
        </a:p>
      </dgm:t>
    </dgm:pt>
    <dgm:pt modelId="{8BD2ACAF-74D6-4385-95E1-0D3AEDE54486}">
      <dgm:prSet phldrT="[Texto]" custT="1"/>
      <dgm:spPr/>
      <dgm:t>
        <a:bodyPr/>
        <a:lstStyle/>
        <a:p>
          <a:pPr algn="ctr"/>
          <a:r>
            <a:rPr lang="es-EC" sz="1800" dirty="0" smtClean="0"/>
            <a:t>230</a:t>
          </a:r>
          <a:endParaRPr lang="es-EC" sz="1800" dirty="0"/>
        </a:p>
      </dgm:t>
    </dgm:pt>
    <dgm:pt modelId="{F1C293D5-39C8-4AED-82F2-2752CD5CB0AD}" type="parTrans" cxnId="{C1EC34CE-D38B-4AA4-A268-7762EBCFB001}">
      <dgm:prSet/>
      <dgm:spPr/>
      <dgm:t>
        <a:bodyPr/>
        <a:lstStyle/>
        <a:p>
          <a:pPr algn="ctr"/>
          <a:endParaRPr lang="es-EC" sz="1800"/>
        </a:p>
      </dgm:t>
    </dgm:pt>
    <dgm:pt modelId="{755FDBAA-8CBE-468C-9AC1-7799F5297354}" type="sibTrans" cxnId="{C1EC34CE-D38B-4AA4-A268-7762EBCFB001}">
      <dgm:prSet/>
      <dgm:spPr/>
      <dgm:t>
        <a:bodyPr/>
        <a:lstStyle/>
        <a:p>
          <a:pPr algn="ctr"/>
          <a:endParaRPr lang="es-EC" sz="1800"/>
        </a:p>
      </dgm:t>
    </dgm:pt>
    <dgm:pt modelId="{2A67E6F8-8489-4762-B62F-20629106D7FC}">
      <dgm:prSet phldrT="[Texto]" custT="1"/>
      <dgm:spPr/>
      <dgm:t>
        <a:bodyPr/>
        <a:lstStyle/>
        <a:p>
          <a:pPr algn="ctr"/>
          <a:r>
            <a:rPr lang="es-EC" sz="1800" dirty="0" smtClean="0"/>
            <a:t>230</a:t>
          </a:r>
          <a:endParaRPr lang="es-EC" sz="1800" dirty="0"/>
        </a:p>
      </dgm:t>
    </dgm:pt>
    <dgm:pt modelId="{660D64FA-A412-491F-AB51-D5E082DA8C16}" type="parTrans" cxnId="{E9FED9C4-0050-4C94-971A-368AF6AF9C64}">
      <dgm:prSet/>
      <dgm:spPr/>
      <dgm:t>
        <a:bodyPr/>
        <a:lstStyle/>
        <a:p>
          <a:pPr algn="ctr"/>
          <a:endParaRPr lang="es-EC" sz="1800"/>
        </a:p>
      </dgm:t>
    </dgm:pt>
    <dgm:pt modelId="{EB1671AC-E635-4537-90FD-00F860956FE2}" type="sibTrans" cxnId="{E9FED9C4-0050-4C94-971A-368AF6AF9C64}">
      <dgm:prSet/>
      <dgm:spPr/>
      <dgm:t>
        <a:bodyPr/>
        <a:lstStyle/>
        <a:p>
          <a:pPr algn="ctr"/>
          <a:endParaRPr lang="es-EC" sz="1800"/>
        </a:p>
      </dgm:t>
    </dgm:pt>
    <dgm:pt modelId="{E9D98A1A-B21F-478F-81FF-25ACDAB68A0C}">
      <dgm:prSet phldrT="[Texto]" custT="1"/>
      <dgm:spPr/>
      <dgm:t>
        <a:bodyPr/>
        <a:lstStyle/>
        <a:p>
          <a:pPr algn="ctr"/>
          <a:r>
            <a:rPr lang="es-EC" sz="1800" dirty="0" smtClean="0"/>
            <a:t>230</a:t>
          </a:r>
          <a:endParaRPr lang="es-EC" sz="1800" dirty="0"/>
        </a:p>
      </dgm:t>
    </dgm:pt>
    <dgm:pt modelId="{E229CB4D-B924-41DE-892A-7B2A6F89DC99}" type="parTrans" cxnId="{0E5BC46A-45D6-4F26-9BB4-A7B6AC7CB97A}">
      <dgm:prSet/>
      <dgm:spPr/>
      <dgm:t>
        <a:bodyPr/>
        <a:lstStyle/>
        <a:p>
          <a:pPr algn="ctr"/>
          <a:endParaRPr lang="es-EC" sz="1800"/>
        </a:p>
      </dgm:t>
    </dgm:pt>
    <dgm:pt modelId="{F9A642FE-A162-4ED5-BB8A-F32CF2AE293A}" type="sibTrans" cxnId="{0E5BC46A-45D6-4F26-9BB4-A7B6AC7CB97A}">
      <dgm:prSet/>
      <dgm:spPr/>
      <dgm:t>
        <a:bodyPr/>
        <a:lstStyle/>
        <a:p>
          <a:pPr algn="ctr"/>
          <a:endParaRPr lang="es-EC" sz="1800"/>
        </a:p>
      </dgm:t>
    </dgm:pt>
    <dgm:pt modelId="{BDA3AF4D-AE53-47ED-B088-18295D882B34}">
      <dgm:prSet phldrT="[Texto]" custT="1"/>
      <dgm:spPr/>
      <dgm:t>
        <a:bodyPr/>
        <a:lstStyle/>
        <a:p>
          <a:pPr algn="ctr"/>
          <a:r>
            <a:rPr lang="es-EC" sz="1800" dirty="0" smtClean="0"/>
            <a:t>2.811</a:t>
          </a:r>
          <a:endParaRPr lang="es-EC" sz="1800" dirty="0"/>
        </a:p>
      </dgm:t>
    </dgm:pt>
    <dgm:pt modelId="{1C644A59-8738-4099-97B7-BFDBEAA9703F}" type="parTrans" cxnId="{CFA456BD-F441-43AF-A712-BED98436E38F}">
      <dgm:prSet/>
      <dgm:spPr/>
      <dgm:t>
        <a:bodyPr/>
        <a:lstStyle/>
        <a:p>
          <a:pPr algn="ctr"/>
          <a:endParaRPr lang="es-EC" sz="1800"/>
        </a:p>
      </dgm:t>
    </dgm:pt>
    <dgm:pt modelId="{FC5F035C-AE4C-405E-9CBF-A32391FD2A29}" type="sibTrans" cxnId="{CFA456BD-F441-43AF-A712-BED98436E38F}">
      <dgm:prSet/>
      <dgm:spPr/>
      <dgm:t>
        <a:bodyPr/>
        <a:lstStyle/>
        <a:p>
          <a:pPr algn="ctr"/>
          <a:endParaRPr lang="es-EC" sz="1800"/>
        </a:p>
      </dgm:t>
    </dgm:pt>
    <dgm:pt modelId="{6B5DC892-5E5A-4077-83FF-47FD2A335344}">
      <dgm:prSet phldrT="[Texto]" custT="1"/>
      <dgm:spPr/>
      <dgm:t>
        <a:bodyPr/>
        <a:lstStyle/>
        <a:p>
          <a:pPr algn="ctr"/>
          <a:r>
            <a:rPr lang="es-EC" sz="1800" dirty="0" smtClean="0"/>
            <a:t>2.949</a:t>
          </a:r>
          <a:endParaRPr lang="es-EC" sz="1800" dirty="0"/>
        </a:p>
      </dgm:t>
    </dgm:pt>
    <dgm:pt modelId="{07D21A1C-4F6E-4F87-87CD-9FF51129E6D4}" type="parTrans" cxnId="{26A30B3F-722D-4C6C-8716-08F328ECCCEB}">
      <dgm:prSet/>
      <dgm:spPr/>
      <dgm:t>
        <a:bodyPr/>
        <a:lstStyle/>
        <a:p>
          <a:pPr algn="ctr"/>
          <a:endParaRPr lang="es-EC" sz="1800"/>
        </a:p>
      </dgm:t>
    </dgm:pt>
    <dgm:pt modelId="{FACE0E5B-0844-4EC3-B44C-262F90632F01}" type="sibTrans" cxnId="{26A30B3F-722D-4C6C-8716-08F328ECCCEB}">
      <dgm:prSet/>
      <dgm:spPr/>
      <dgm:t>
        <a:bodyPr/>
        <a:lstStyle/>
        <a:p>
          <a:pPr algn="ctr"/>
          <a:endParaRPr lang="es-EC" sz="1800"/>
        </a:p>
      </dgm:t>
    </dgm:pt>
    <dgm:pt modelId="{268B751F-5AFA-42F3-AE49-D8BC0ECF572C}">
      <dgm:prSet phldrT="[Texto]" custT="1"/>
      <dgm:spPr/>
      <dgm:t>
        <a:bodyPr/>
        <a:lstStyle/>
        <a:p>
          <a:pPr algn="ctr"/>
          <a:r>
            <a:rPr lang="es-EC" sz="1800" dirty="0" smtClean="0"/>
            <a:t>3.094</a:t>
          </a:r>
          <a:endParaRPr lang="es-EC" sz="1800" dirty="0"/>
        </a:p>
      </dgm:t>
    </dgm:pt>
    <dgm:pt modelId="{31E9DFDD-3232-4D4B-B9F7-F57C9387F85D}" type="parTrans" cxnId="{ACF55B4C-6D39-4762-8CC2-0686B08A97B7}">
      <dgm:prSet/>
      <dgm:spPr/>
      <dgm:t>
        <a:bodyPr/>
        <a:lstStyle/>
        <a:p>
          <a:pPr algn="ctr"/>
          <a:endParaRPr lang="es-EC" sz="1800"/>
        </a:p>
      </dgm:t>
    </dgm:pt>
    <dgm:pt modelId="{20F1EFDB-343E-4DAC-86C4-6A1CDB520A31}" type="sibTrans" cxnId="{ACF55B4C-6D39-4762-8CC2-0686B08A97B7}">
      <dgm:prSet/>
      <dgm:spPr/>
      <dgm:t>
        <a:bodyPr/>
        <a:lstStyle/>
        <a:p>
          <a:pPr algn="ctr"/>
          <a:endParaRPr lang="es-EC" sz="1800"/>
        </a:p>
      </dgm:t>
    </dgm:pt>
    <dgm:pt modelId="{04C7DAD6-9F19-4E2B-93E0-06DEB926E5D1}">
      <dgm:prSet phldrT="[Texto]" custT="1"/>
      <dgm:spPr/>
      <dgm:t>
        <a:bodyPr/>
        <a:lstStyle/>
        <a:p>
          <a:pPr algn="ctr"/>
          <a:r>
            <a:rPr lang="es-EC" sz="1800" dirty="0" smtClean="0"/>
            <a:t>3.246</a:t>
          </a:r>
          <a:endParaRPr lang="es-EC" sz="1800" dirty="0"/>
        </a:p>
      </dgm:t>
    </dgm:pt>
    <dgm:pt modelId="{F48485FB-B506-457D-899D-033E226E36D7}" type="parTrans" cxnId="{122F63EB-2C0C-417B-B99B-925353DBDE9B}">
      <dgm:prSet/>
      <dgm:spPr/>
      <dgm:t>
        <a:bodyPr/>
        <a:lstStyle/>
        <a:p>
          <a:pPr algn="ctr"/>
          <a:endParaRPr lang="es-EC" sz="1800"/>
        </a:p>
      </dgm:t>
    </dgm:pt>
    <dgm:pt modelId="{09D5949D-F64E-4CB3-933B-2ECDFB9D4813}" type="sibTrans" cxnId="{122F63EB-2C0C-417B-B99B-925353DBDE9B}">
      <dgm:prSet/>
      <dgm:spPr/>
      <dgm:t>
        <a:bodyPr/>
        <a:lstStyle/>
        <a:p>
          <a:pPr algn="ctr"/>
          <a:endParaRPr lang="es-EC" sz="1800"/>
        </a:p>
      </dgm:t>
    </dgm:pt>
    <dgm:pt modelId="{7D356F11-0FA0-4DDE-88AC-FF140BCACA9C}">
      <dgm:prSet phldrT="[Texto]" custT="1"/>
      <dgm:spPr/>
      <dgm:t>
        <a:bodyPr/>
        <a:lstStyle/>
        <a:p>
          <a:pPr algn="ctr"/>
          <a:r>
            <a:rPr lang="es-EC" sz="1800" dirty="0" smtClean="0"/>
            <a:t>3.405</a:t>
          </a:r>
          <a:endParaRPr lang="es-EC" sz="1800" dirty="0"/>
        </a:p>
      </dgm:t>
    </dgm:pt>
    <dgm:pt modelId="{4130CBE4-FF44-4E10-AA1D-96172D31EB3A}" type="parTrans" cxnId="{8F5E7CC2-5EE7-4108-B82F-CD57A0674362}">
      <dgm:prSet/>
      <dgm:spPr/>
      <dgm:t>
        <a:bodyPr/>
        <a:lstStyle/>
        <a:p>
          <a:pPr algn="ctr"/>
          <a:endParaRPr lang="es-EC" sz="1800"/>
        </a:p>
      </dgm:t>
    </dgm:pt>
    <dgm:pt modelId="{1BDBD9A1-3FD1-45F3-90C6-DFCEA088D592}" type="sibTrans" cxnId="{8F5E7CC2-5EE7-4108-B82F-CD57A0674362}">
      <dgm:prSet/>
      <dgm:spPr/>
      <dgm:t>
        <a:bodyPr/>
        <a:lstStyle/>
        <a:p>
          <a:pPr algn="ctr"/>
          <a:endParaRPr lang="es-EC" sz="1800"/>
        </a:p>
      </dgm:t>
    </dgm:pt>
    <dgm:pt modelId="{BBA7FBFB-B24E-452E-9EEE-981033AC9FEA}">
      <dgm:prSet phldrT="[Texto]" custT="1"/>
      <dgm:spPr/>
      <dgm:t>
        <a:bodyPr/>
        <a:lstStyle/>
        <a:p>
          <a:pPr algn="ctr"/>
          <a:r>
            <a:rPr lang="es-EC" sz="1800" dirty="0" smtClean="0"/>
            <a:t>2.498</a:t>
          </a:r>
          <a:endParaRPr lang="es-EC" sz="1800" dirty="0"/>
        </a:p>
      </dgm:t>
    </dgm:pt>
    <dgm:pt modelId="{F3EF148C-29A9-43DA-AC8E-7C8C3767E98B}" type="parTrans" cxnId="{50178A3C-9651-4247-B6CA-3247F26AE82B}">
      <dgm:prSet/>
      <dgm:spPr/>
      <dgm:t>
        <a:bodyPr/>
        <a:lstStyle/>
        <a:p>
          <a:pPr algn="ctr"/>
          <a:endParaRPr lang="es-EC" sz="1800"/>
        </a:p>
      </dgm:t>
    </dgm:pt>
    <dgm:pt modelId="{DBDA90D8-CCC7-444E-84A6-97777B423A9E}" type="sibTrans" cxnId="{50178A3C-9651-4247-B6CA-3247F26AE82B}">
      <dgm:prSet/>
      <dgm:spPr/>
      <dgm:t>
        <a:bodyPr/>
        <a:lstStyle/>
        <a:p>
          <a:pPr algn="ctr"/>
          <a:endParaRPr lang="es-EC" sz="1800"/>
        </a:p>
      </dgm:t>
    </dgm:pt>
    <dgm:pt modelId="{44996D4C-17C5-4F95-89F6-A78B74565CAE}">
      <dgm:prSet phldrT="[Texto]" custT="1"/>
      <dgm:spPr/>
      <dgm:t>
        <a:bodyPr/>
        <a:lstStyle/>
        <a:p>
          <a:pPr algn="ctr"/>
          <a:r>
            <a:rPr lang="es-EC" sz="1800" dirty="0" smtClean="0"/>
            <a:t>2.605</a:t>
          </a:r>
          <a:endParaRPr lang="es-EC" sz="1800" dirty="0"/>
        </a:p>
      </dgm:t>
    </dgm:pt>
    <dgm:pt modelId="{340127E5-CB06-4C9D-8BC7-D68B85D469B4}" type="parTrans" cxnId="{24D8A69C-6676-4B79-928D-C4CC04F91C0E}">
      <dgm:prSet/>
      <dgm:spPr/>
      <dgm:t>
        <a:bodyPr/>
        <a:lstStyle/>
        <a:p>
          <a:pPr algn="ctr"/>
          <a:endParaRPr lang="es-EC" sz="1800"/>
        </a:p>
      </dgm:t>
    </dgm:pt>
    <dgm:pt modelId="{1C2DCCCC-9DCF-4ADB-A8AA-58B7A03738C5}" type="sibTrans" cxnId="{24D8A69C-6676-4B79-928D-C4CC04F91C0E}">
      <dgm:prSet/>
      <dgm:spPr/>
      <dgm:t>
        <a:bodyPr/>
        <a:lstStyle/>
        <a:p>
          <a:pPr algn="ctr"/>
          <a:endParaRPr lang="es-EC" sz="1800"/>
        </a:p>
      </dgm:t>
    </dgm:pt>
    <dgm:pt modelId="{F9690464-88CB-4FB5-B542-E310A20CB500}">
      <dgm:prSet phldrT="[Texto]" custT="1"/>
      <dgm:spPr/>
      <dgm:t>
        <a:bodyPr/>
        <a:lstStyle/>
        <a:p>
          <a:pPr algn="ctr"/>
          <a:r>
            <a:rPr lang="es-EC" sz="1800" dirty="0" smtClean="0"/>
            <a:t>2.719</a:t>
          </a:r>
          <a:endParaRPr lang="es-EC" sz="1800" dirty="0"/>
        </a:p>
      </dgm:t>
    </dgm:pt>
    <dgm:pt modelId="{8E6CF611-0ADF-46DE-8F86-33ACDEB8EDDD}" type="parTrans" cxnId="{7DA9105F-0BCF-4453-B1CD-6398AF3FE26C}">
      <dgm:prSet/>
      <dgm:spPr/>
      <dgm:t>
        <a:bodyPr/>
        <a:lstStyle/>
        <a:p>
          <a:pPr algn="ctr"/>
          <a:endParaRPr lang="es-EC" sz="1800"/>
        </a:p>
      </dgm:t>
    </dgm:pt>
    <dgm:pt modelId="{81E016F7-8A27-424D-B08A-C8AEE13EABA8}" type="sibTrans" cxnId="{7DA9105F-0BCF-4453-B1CD-6398AF3FE26C}">
      <dgm:prSet/>
      <dgm:spPr/>
      <dgm:t>
        <a:bodyPr/>
        <a:lstStyle/>
        <a:p>
          <a:pPr algn="ctr"/>
          <a:endParaRPr lang="es-EC" sz="1800"/>
        </a:p>
      </dgm:t>
    </dgm:pt>
    <dgm:pt modelId="{5D4335A1-C451-4BD0-82AC-DF7E5D05CF02}">
      <dgm:prSet phldrT="[Texto]" custT="1"/>
      <dgm:spPr/>
      <dgm:t>
        <a:bodyPr/>
        <a:lstStyle/>
        <a:p>
          <a:pPr algn="ctr"/>
          <a:r>
            <a:rPr lang="es-EC" sz="1800" dirty="0" smtClean="0"/>
            <a:t>2.864</a:t>
          </a:r>
          <a:endParaRPr lang="es-EC" sz="1800" dirty="0"/>
        </a:p>
      </dgm:t>
    </dgm:pt>
    <dgm:pt modelId="{7A65C84F-1DD7-4B4E-85EE-EC6E7D7EFA76}" type="parTrans" cxnId="{652E4E20-0033-47E9-A6A6-52DF5F7194C0}">
      <dgm:prSet/>
      <dgm:spPr/>
      <dgm:t>
        <a:bodyPr/>
        <a:lstStyle/>
        <a:p>
          <a:pPr algn="ctr"/>
          <a:endParaRPr lang="es-EC" sz="1800"/>
        </a:p>
      </dgm:t>
    </dgm:pt>
    <dgm:pt modelId="{62DC7147-38F0-451A-AAB4-5ADB9A0031D8}" type="sibTrans" cxnId="{652E4E20-0033-47E9-A6A6-52DF5F7194C0}">
      <dgm:prSet/>
      <dgm:spPr/>
      <dgm:t>
        <a:bodyPr/>
        <a:lstStyle/>
        <a:p>
          <a:pPr algn="ctr"/>
          <a:endParaRPr lang="es-EC" sz="1800"/>
        </a:p>
      </dgm:t>
    </dgm:pt>
    <dgm:pt modelId="{2626E82E-20D4-4D26-8161-E039DC19D0E3}">
      <dgm:prSet phldrT="[Texto]" custT="1"/>
      <dgm:spPr/>
      <dgm:t>
        <a:bodyPr/>
        <a:lstStyle/>
        <a:p>
          <a:pPr algn="ctr"/>
          <a:r>
            <a:rPr lang="es-EC" sz="1800" dirty="0" smtClean="0"/>
            <a:t>3.016</a:t>
          </a:r>
          <a:endParaRPr lang="es-EC" sz="1800" dirty="0"/>
        </a:p>
      </dgm:t>
    </dgm:pt>
    <dgm:pt modelId="{9C0510F6-4182-4E75-81D8-F7575AF17475}" type="parTrans" cxnId="{389DFA6D-411A-4C36-A2CD-1083AF525CD7}">
      <dgm:prSet/>
      <dgm:spPr/>
      <dgm:t>
        <a:bodyPr/>
        <a:lstStyle/>
        <a:p>
          <a:pPr algn="ctr"/>
          <a:endParaRPr lang="es-EC" sz="1800"/>
        </a:p>
      </dgm:t>
    </dgm:pt>
    <dgm:pt modelId="{1586FCCE-6B35-42E6-BE88-EB499BACDCE0}" type="sibTrans" cxnId="{389DFA6D-411A-4C36-A2CD-1083AF525CD7}">
      <dgm:prSet/>
      <dgm:spPr/>
      <dgm:t>
        <a:bodyPr/>
        <a:lstStyle/>
        <a:p>
          <a:pPr algn="ctr"/>
          <a:endParaRPr lang="es-EC" sz="1800"/>
        </a:p>
      </dgm:t>
    </dgm:pt>
    <dgm:pt modelId="{A568863B-AB27-4AB9-817C-0C8C92384D07}">
      <dgm:prSet phldrT="[Texto]" custT="1"/>
      <dgm:spPr/>
      <dgm:t>
        <a:bodyPr/>
        <a:lstStyle/>
        <a:p>
          <a:pPr algn="ctr"/>
          <a:r>
            <a:rPr lang="es-EC" sz="1800" dirty="0" smtClean="0"/>
            <a:t>3.175</a:t>
          </a:r>
          <a:endParaRPr lang="es-EC" sz="1800" dirty="0"/>
        </a:p>
      </dgm:t>
    </dgm:pt>
    <dgm:pt modelId="{6D791AE1-896F-4A5B-8E74-6F00EDD894CC}" type="parTrans" cxnId="{2DA2B24F-FC47-407C-9698-5B2A4A461CFB}">
      <dgm:prSet/>
      <dgm:spPr/>
      <dgm:t>
        <a:bodyPr/>
        <a:lstStyle/>
        <a:p>
          <a:pPr algn="ctr"/>
          <a:endParaRPr lang="es-EC" sz="1800"/>
        </a:p>
      </dgm:t>
    </dgm:pt>
    <dgm:pt modelId="{00B12CF0-FDA7-4016-BF27-C894762426EE}" type="sibTrans" cxnId="{2DA2B24F-FC47-407C-9698-5B2A4A461CFB}">
      <dgm:prSet/>
      <dgm:spPr/>
      <dgm:t>
        <a:bodyPr/>
        <a:lstStyle/>
        <a:p>
          <a:pPr algn="ctr"/>
          <a:endParaRPr lang="es-EC" sz="1800"/>
        </a:p>
      </dgm:t>
    </dgm:pt>
    <dgm:pt modelId="{B6F39948-8451-4756-A579-37AB7FD5F972}" type="pres">
      <dgm:prSet presAssocID="{4FAC3F7B-5BD4-4D54-B001-CAE060E878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07DBF4-3FA8-441D-A279-5959E2904FB3}" type="pres">
      <dgm:prSet presAssocID="{B84C6E29-EDC7-4482-AFC3-E1874C32C095}" presName="compNode" presStyleCnt="0"/>
      <dgm:spPr/>
    </dgm:pt>
    <dgm:pt modelId="{F95ADB4F-F853-4B65-92B3-5ECAB78564F3}" type="pres">
      <dgm:prSet presAssocID="{B84C6E29-EDC7-4482-AFC3-E1874C32C095}" presName="aNode" presStyleLbl="bgShp" presStyleIdx="0" presStyleCnt="4"/>
      <dgm:spPr/>
      <dgm:t>
        <a:bodyPr/>
        <a:lstStyle/>
        <a:p>
          <a:endParaRPr lang="es-EC"/>
        </a:p>
      </dgm:t>
    </dgm:pt>
    <dgm:pt modelId="{B587DD6F-7787-412B-8EA5-4C2EB68416F8}" type="pres">
      <dgm:prSet presAssocID="{B84C6E29-EDC7-4482-AFC3-E1874C32C095}" presName="textNode" presStyleLbl="bgShp" presStyleIdx="0" presStyleCnt="4"/>
      <dgm:spPr/>
      <dgm:t>
        <a:bodyPr/>
        <a:lstStyle/>
        <a:p>
          <a:endParaRPr lang="es-EC"/>
        </a:p>
      </dgm:t>
    </dgm:pt>
    <dgm:pt modelId="{FCD1BE0A-6C3B-4798-9C50-B618AF555916}" type="pres">
      <dgm:prSet presAssocID="{B84C6E29-EDC7-4482-AFC3-E1874C32C095}" presName="compChildNode" presStyleCnt="0"/>
      <dgm:spPr/>
    </dgm:pt>
    <dgm:pt modelId="{3F9B627F-1138-4986-8BFB-BDCE556BFB71}" type="pres">
      <dgm:prSet presAssocID="{B84C6E29-EDC7-4482-AFC3-E1874C32C095}" presName="theInnerList" presStyleCnt="0"/>
      <dgm:spPr/>
    </dgm:pt>
    <dgm:pt modelId="{C57EDCAE-5429-4888-AF7C-EEC410887192}" type="pres">
      <dgm:prSet presAssocID="{B815FECD-BBF9-496E-B8FA-9ED16FE2ADE9}" presName="child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465C28-E54C-45D0-AC9F-4990A1D11BE1}" type="pres">
      <dgm:prSet presAssocID="{B815FECD-BBF9-496E-B8FA-9ED16FE2ADE9}" presName="aSpace2" presStyleCnt="0"/>
      <dgm:spPr/>
    </dgm:pt>
    <dgm:pt modelId="{C815FE45-8564-49B1-9D29-FC25CBE48690}" type="pres">
      <dgm:prSet presAssocID="{073631C6-3E95-4A39-842B-AF22B5E0C69B}" presName="child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7B9DC7-9EC1-4238-A669-79002A072441}" type="pres">
      <dgm:prSet presAssocID="{073631C6-3E95-4A39-842B-AF22B5E0C69B}" presName="aSpace2" presStyleCnt="0"/>
      <dgm:spPr/>
    </dgm:pt>
    <dgm:pt modelId="{61DF8C90-AFDE-44F8-B456-600F702E13CA}" type="pres">
      <dgm:prSet presAssocID="{169D7BA3-DB8B-4933-923E-AE9611F40E2B}" presName="child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369B8-0203-4C31-B9FA-E7107F47836E}" type="pres">
      <dgm:prSet presAssocID="{169D7BA3-DB8B-4933-923E-AE9611F40E2B}" presName="aSpace2" presStyleCnt="0"/>
      <dgm:spPr/>
    </dgm:pt>
    <dgm:pt modelId="{B45BDE95-60CC-4583-B60B-3D52159C7F4C}" type="pres">
      <dgm:prSet presAssocID="{A7DFBEB9-E64A-4D4A-8F57-01544B248461}" presName="child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A899D-2EE7-408F-BEDA-5924E0290506}" type="pres">
      <dgm:prSet presAssocID="{A7DFBEB9-E64A-4D4A-8F57-01544B248461}" presName="aSpace2" presStyleCnt="0"/>
      <dgm:spPr/>
    </dgm:pt>
    <dgm:pt modelId="{ECB59FB9-0A9F-418B-B461-EAE74AD7A9A8}" type="pres">
      <dgm:prSet presAssocID="{D98692A1-40D4-48BE-9756-E7799C9C86D0}" presName="child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50EBAE-41B5-4CB6-ABD2-D369A175DADB}" type="pres">
      <dgm:prSet presAssocID="{D98692A1-40D4-48BE-9756-E7799C9C86D0}" presName="aSpace2" presStyleCnt="0"/>
      <dgm:spPr/>
    </dgm:pt>
    <dgm:pt modelId="{A8FB02FC-1320-4938-9275-C06DE8F57602}" type="pres">
      <dgm:prSet presAssocID="{4C554FBB-3163-4A4D-B329-E94563814883}" presName="child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8ECEF2-CE78-4CA3-BC84-BDE4C777ED4C}" type="pres">
      <dgm:prSet presAssocID="{B84C6E29-EDC7-4482-AFC3-E1874C32C095}" presName="aSpace" presStyleCnt="0"/>
      <dgm:spPr/>
    </dgm:pt>
    <dgm:pt modelId="{DF1BECBB-BF13-40F8-85A2-D59780BD8DB7}" type="pres">
      <dgm:prSet presAssocID="{601BA4CF-C1C9-4BCA-8164-DD4A32702463}" presName="compNode" presStyleCnt="0"/>
      <dgm:spPr/>
    </dgm:pt>
    <dgm:pt modelId="{8FF54374-753B-4DB3-85D5-00C9F7D4D13C}" type="pres">
      <dgm:prSet presAssocID="{601BA4CF-C1C9-4BCA-8164-DD4A32702463}" presName="aNode" presStyleLbl="bgShp" presStyleIdx="1" presStyleCnt="4" custLinFactX="7814" custLinFactNeighborX="100000"/>
      <dgm:spPr/>
      <dgm:t>
        <a:bodyPr/>
        <a:lstStyle/>
        <a:p>
          <a:endParaRPr lang="es-EC"/>
        </a:p>
      </dgm:t>
    </dgm:pt>
    <dgm:pt modelId="{AC4DD790-75B5-4A12-8790-D5FEC896FBE2}" type="pres">
      <dgm:prSet presAssocID="{601BA4CF-C1C9-4BCA-8164-DD4A32702463}" presName="textNode" presStyleLbl="bgShp" presStyleIdx="1" presStyleCnt="4"/>
      <dgm:spPr/>
      <dgm:t>
        <a:bodyPr/>
        <a:lstStyle/>
        <a:p>
          <a:endParaRPr lang="es-EC"/>
        </a:p>
      </dgm:t>
    </dgm:pt>
    <dgm:pt modelId="{816F3002-185C-4747-A52C-FA6FC5E7117E}" type="pres">
      <dgm:prSet presAssocID="{601BA4CF-C1C9-4BCA-8164-DD4A32702463}" presName="compChildNode" presStyleCnt="0"/>
      <dgm:spPr/>
    </dgm:pt>
    <dgm:pt modelId="{4DEF4267-C2DC-4C1F-9E44-F4B85054A194}" type="pres">
      <dgm:prSet presAssocID="{601BA4CF-C1C9-4BCA-8164-DD4A32702463}" presName="theInnerList" presStyleCnt="0"/>
      <dgm:spPr/>
    </dgm:pt>
    <dgm:pt modelId="{23F3C88F-B93C-47BC-9462-C8ADCD1E1DAF}" type="pres">
      <dgm:prSet presAssocID="{EFC3F8DD-F3A0-4E9C-8B47-F82C698CFD54}" presName="childNode" presStyleLbl="node1" presStyleIdx="6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E71F1-9F9C-4EC4-B0F7-120BA996B2CD}" type="pres">
      <dgm:prSet presAssocID="{EFC3F8DD-F3A0-4E9C-8B47-F82C698CFD54}" presName="aSpace2" presStyleCnt="0"/>
      <dgm:spPr/>
    </dgm:pt>
    <dgm:pt modelId="{643349A6-FACF-4D2D-B3AB-14D48D8502AD}" type="pres">
      <dgm:prSet presAssocID="{E22B41E4-21B5-4D4B-BE5A-CC521249CF59}" presName="childNode" presStyleLbl="node1" presStyleIdx="7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ECE6A-017A-4F3D-B528-20503D4F4080}" type="pres">
      <dgm:prSet presAssocID="{E22B41E4-21B5-4D4B-BE5A-CC521249CF59}" presName="aSpace2" presStyleCnt="0"/>
      <dgm:spPr/>
    </dgm:pt>
    <dgm:pt modelId="{5BCE3DBE-BE31-4303-95E0-63C1332D7C19}" type="pres">
      <dgm:prSet presAssocID="{48D460E0-00F1-4FBE-8155-E68EC3659F44}" presName="childNode" presStyleLbl="node1" presStyleIdx="8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26B52-5AF1-4D9C-99C4-8D46A8A6958F}" type="pres">
      <dgm:prSet presAssocID="{48D460E0-00F1-4FBE-8155-E68EC3659F44}" presName="aSpace2" presStyleCnt="0"/>
      <dgm:spPr/>
    </dgm:pt>
    <dgm:pt modelId="{C57A6052-09C9-4F00-9990-6CBC793414F5}" type="pres">
      <dgm:prSet presAssocID="{8BD2ACAF-74D6-4385-95E1-0D3AEDE54486}" presName="childNode" presStyleLbl="node1" presStyleIdx="9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6A226-7C24-4054-B4AE-9BEE09AE542B}" type="pres">
      <dgm:prSet presAssocID="{8BD2ACAF-74D6-4385-95E1-0D3AEDE54486}" presName="aSpace2" presStyleCnt="0"/>
      <dgm:spPr/>
    </dgm:pt>
    <dgm:pt modelId="{9E47BA44-B784-4719-B7EC-C4BEE7FCCE72}" type="pres">
      <dgm:prSet presAssocID="{2A67E6F8-8489-4762-B62F-20629106D7FC}" presName="childNode" presStyleLbl="node1" presStyleIdx="10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D2982-38F8-49C4-B2E7-9163F61BA239}" type="pres">
      <dgm:prSet presAssocID="{2A67E6F8-8489-4762-B62F-20629106D7FC}" presName="aSpace2" presStyleCnt="0"/>
      <dgm:spPr/>
    </dgm:pt>
    <dgm:pt modelId="{BA8FB0F5-DDF9-473D-B71A-E8E338817133}" type="pres">
      <dgm:prSet presAssocID="{E9D98A1A-B21F-478F-81FF-25ACDAB68A0C}" presName="childNode" presStyleLbl="node1" presStyleIdx="11" presStyleCnt="24" custLinFactX="34768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E9A44C-98D4-4000-BF59-D74B14621373}" type="pres">
      <dgm:prSet presAssocID="{601BA4CF-C1C9-4BCA-8164-DD4A32702463}" presName="aSpace" presStyleCnt="0"/>
      <dgm:spPr/>
    </dgm:pt>
    <dgm:pt modelId="{F4CEFF82-F3A6-4340-99A1-52AC42E8C9F6}" type="pres">
      <dgm:prSet presAssocID="{6C9BB4CD-F34D-40E7-9FBA-2269B5E10905}" presName="compNode" presStyleCnt="0"/>
      <dgm:spPr/>
    </dgm:pt>
    <dgm:pt modelId="{E2B8FF28-8F10-471A-A14D-2F391FFBFF35}" type="pres">
      <dgm:prSet presAssocID="{6C9BB4CD-F34D-40E7-9FBA-2269B5E10905}" presName="aNode" presStyleLbl="bgShp" presStyleIdx="2" presStyleCnt="4" custLinFactX="-7814" custLinFactNeighborX="-100000"/>
      <dgm:spPr/>
      <dgm:t>
        <a:bodyPr/>
        <a:lstStyle/>
        <a:p>
          <a:endParaRPr lang="es-EC"/>
        </a:p>
      </dgm:t>
    </dgm:pt>
    <dgm:pt modelId="{F9DBFD94-DD60-4140-9424-1CFA33D52B1E}" type="pres">
      <dgm:prSet presAssocID="{6C9BB4CD-F34D-40E7-9FBA-2269B5E10905}" presName="textNode" presStyleLbl="bgShp" presStyleIdx="2" presStyleCnt="4"/>
      <dgm:spPr/>
      <dgm:t>
        <a:bodyPr/>
        <a:lstStyle/>
        <a:p>
          <a:endParaRPr lang="es-EC"/>
        </a:p>
      </dgm:t>
    </dgm:pt>
    <dgm:pt modelId="{80D94D84-F945-41A5-9F43-FD6CCAF82E32}" type="pres">
      <dgm:prSet presAssocID="{6C9BB4CD-F34D-40E7-9FBA-2269B5E10905}" presName="compChildNode" presStyleCnt="0"/>
      <dgm:spPr/>
    </dgm:pt>
    <dgm:pt modelId="{91E5EE51-E2EF-49A7-A2AD-525BB9A83009}" type="pres">
      <dgm:prSet presAssocID="{6C9BB4CD-F34D-40E7-9FBA-2269B5E10905}" presName="theInnerList" presStyleCnt="0"/>
      <dgm:spPr/>
    </dgm:pt>
    <dgm:pt modelId="{73731AEC-A7EA-46BA-8824-E3444539F0AE}" type="pres">
      <dgm:prSet presAssocID="{D64E9C9B-476E-42A0-B8A7-4F2992AE6A27}" presName="childNode" presStyleLbl="node1" presStyleIdx="12" presStyleCnt="24" custLinFactX="-34765" custLinFactNeighborX="-100000" custLinFactNeighborY="3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EDE1FC-9BAE-47FE-8414-03D9B9A4CB50}" type="pres">
      <dgm:prSet presAssocID="{D64E9C9B-476E-42A0-B8A7-4F2992AE6A27}" presName="aSpace2" presStyleCnt="0"/>
      <dgm:spPr/>
    </dgm:pt>
    <dgm:pt modelId="{B415D11B-E020-4AD9-9A78-8852D7DD9414}" type="pres">
      <dgm:prSet presAssocID="{BDA3AF4D-AE53-47ED-B088-18295D882B34}" presName="childNode" presStyleLbl="node1" presStyleIdx="13" presStyleCnt="24" custLinFactX="-34765" custLinFactNeighborX="-100000" custLinFactNeighborY="3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A3EAD-ED1D-4138-9705-EF2AEB2DA2FB}" type="pres">
      <dgm:prSet presAssocID="{BDA3AF4D-AE53-47ED-B088-18295D882B34}" presName="aSpace2" presStyleCnt="0"/>
      <dgm:spPr/>
    </dgm:pt>
    <dgm:pt modelId="{F5D35A1C-4CD3-417F-AD63-38DF8921ABCB}" type="pres">
      <dgm:prSet presAssocID="{6B5DC892-5E5A-4077-83FF-47FD2A335344}" presName="childNode" presStyleLbl="node1" presStyleIdx="14" presStyleCnt="24" custLinFactX="-34765" custLinFactY="197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1E1E9-9342-459E-A822-6D8B69B7BAF3}" type="pres">
      <dgm:prSet presAssocID="{6B5DC892-5E5A-4077-83FF-47FD2A335344}" presName="aSpace2" presStyleCnt="0"/>
      <dgm:spPr/>
    </dgm:pt>
    <dgm:pt modelId="{86B1C6A1-A1AA-4165-95E1-3DFBDD4E8856}" type="pres">
      <dgm:prSet presAssocID="{268B751F-5AFA-42F3-AE49-D8BC0ECF572C}" presName="childNode" presStyleLbl="node1" presStyleIdx="15" presStyleCnt="24" custLinFactX="-34765" custLinFactY="197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FA5A76-3DC5-4B87-BD12-835230A8ED78}" type="pres">
      <dgm:prSet presAssocID="{268B751F-5AFA-42F3-AE49-D8BC0ECF572C}" presName="aSpace2" presStyleCnt="0"/>
      <dgm:spPr/>
    </dgm:pt>
    <dgm:pt modelId="{801B9372-7EFF-444C-A8A3-EF4D59427CA9}" type="pres">
      <dgm:prSet presAssocID="{04C7DAD6-9F19-4E2B-93E0-06DEB926E5D1}" presName="childNode" presStyleLbl="node1" presStyleIdx="16" presStyleCnt="24" custLinFactX="-34765" custLinFactY="197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1C88C0-21E7-4E71-884A-B710B595B68B}" type="pres">
      <dgm:prSet presAssocID="{04C7DAD6-9F19-4E2B-93E0-06DEB926E5D1}" presName="aSpace2" presStyleCnt="0"/>
      <dgm:spPr/>
    </dgm:pt>
    <dgm:pt modelId="{22E50C4D-A66B-456B-925E-C700F801F7D7}" type="pres">
      <dgm:prSet presAssocID="{7D356F11-0FA0-4DDE-88AC-FF140BCACA9C}" presName="childNode" presStyleLbl="node1" presStyleIdx="17" presStyleCnt="24" custLinFactX="-37831" custLinFactY="197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4B6DBE-5924-4236-8AF9-04014B7176A1}" type="pres">
      <dgm:prSet presAssocID="{6C9BB4CD-F34D-40E7-9FBA-2269B5E10905}" presName="aSpace" presStyleCnt="0"/>
      <dgm:spPr/>
    </dgm:pt>
    <dgm:pt modelId="{837062C9-E49A-4ED0-B22C-0D561EEAB9A3}" type="pres">
      <dgm:prSet presAssocID="{0A6DBD45-517B-4D4C-AA5C-A34222C14506}" presName="compNode" presStyleCnt="0"/>
      <dgm:spPr/>
    </dgm:pt>
    <dgm:pt modelId="{CF6FEA5F-FF3F-47F7-B4A0-E48B17A99C2F}" type="pres">
      <dgm:prSet presAssocID="{0A6DBD45-517B-4D4C-AA5C-A34222C14506}" presName="aNode" presStyleLbl="bgShp" presStyleIdx="3" presStyleCnt="4"/>
      <dgm:spPr/>
      <dgm:t>
        <a:bodyPr/>
        <a:lstStyle/>
        <a:p>
          <a:endParaRPr lang="es-EC"/>
        </a:p>
      </dgm:t>
    </dgm:pt>
    <dgm:pt modelId="{C3D05919-A85B-493F-9157-5FB9A7D3EE54}" type="pres">
      <dgm:prSet presAssocID="{0A6DBD45-517B-4D4C-AA5C-A34222C14506}" presName="textNode" presStyleLbl="bgShp" presStyleIdx="3" presStyleCnt="4"/>
      <dgm:spPr/>
      <dgm:t>
        <a:bodyPr/>
        <a:lstStyle/>
        <a:p>
          <a:endParaRPr lang="es-EC"/>
        </a:p>
      </dgm:t>
    </dgm:pt>
    <dgm:pt modelId="{DE57F028-14FE-42DE-890A-742459328433}" type="pres">
      <dgm:prSet presAssocID="{0A6DBD45-517B-4D4C-AA5C-A34222C14506}" presName="compChildNode" presStyleCnt="0"/>
      <dgm:spPr/>
    </dgm:pt>
    <dgm:pt modelId="{71A5D8D7-A2AD-433C-B46B-4D1A66CA4BE9}" type="pres">
      <dgm:prSet presAssocID="{0A6DBD45-517B-4D4C-AA5C-A34222C14506}" presName="theInnerList" presStyleCnt="0"/>
      <dgm:spPr/>
    </dgm:pt>
    <dgm:pt modelId="{635A640F-7504-4E3D-855D-44BFC251B4B5}" type="pres">
      <dgm:prSet presAssocID="{BBA7FBFB-B24E-452E-9EEE-981033AC9FEA}" presName="child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0D5DA-F9CD-4E80-A238-749801BBBAEB}" type="pres">
      <dgm:prSet presAssocID="{BBA7FBFB-B24E-452E-9EEE-981033AC9FEA}" presName="aSpace2" presStyleCnt="0"/>
      <dgm:spPr/>
    </dgm:pt>
    <dgm:pt modelId="{6397BA3F-231E-43D4-8C5E-6C0DCB98AEDC}" type="pres">
      <dgm:prSet presAssocID="{44996D4C-17C5-4F95-89F6-A78B74565CAE}" presName="child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810AC-E731-4DD5-9985-7FFCA2C83B7B}" type="pres">
      <dgm:prSet presAssocID="{44996D4C-17C5-4F95-89F6-A78B74565CAE}" presName="aSpace2" presStyleCnt="0"/>
      <dgm:spPr/>
    </dgm:pt>
    <dgm:pt modelId="{538A4A41-6364-4FCE-A2BE-7EE745E869BD}" type="pres">
      <dgm:prSet presAssocID="{F9690464-88CB-4FB5-B542-E310A20CB500}" presName="child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DCC1DB-5189-4DCA-ABEB-B2D217F6C230}" type="pres">
      <dgm:prSet presAssocID="{F9690464-88CB-4FB5-B542-E310A20CB500}" presName="aSpace2" presStyleCnt="0"/>
      <dgm:spPr/>
    </dgm:pt>
    <dgm:pt modelId="{F4A5C471-A6A0-4FCB-8AA0-3B5CF47A3E7A}" type="pres">
      <dgm:prSet presAssocID="{5D4335A1-C451-4BD0-82AC-DF7E5D05CF02}" presName="child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98ADFE-7850-4855-9249-61C790FC73E6}" type="pres">
      <dgm:prSet presAssocID="{5D4335A1-C451-4BD0-82AC-DF7E5D05CF02}" presName="aSpace2" presStyleCnt="0"/>
      <dgm:spPr/>
    </dgm:pt>
    <dgm:pt modelId="{B83FF042-23C7-489A-AD84-7E0442C7E194}" type="pres">
      <dgm:prSet presAssocID="{2626E82E-20D4-4D26-8161-E039DC19D0E3}" presName="child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143E63-A907-4109-BBDC-DB1D63E7FE42}" type="pres">
      <dgm:prSet presAssocID="{2626E82E-20D4-4D26-8161-E039DC19D0E3}" presName="aSpace2" presStyleCnt="0"/>
      <dgm:spPr/>
    </dgm:pt>
    <dgm:pt modelId="{BAE6BEE3-ACCC-4FC0-9393-3ADA2B76C494}" type="pres">
      <dgm:prSet presAssocID="{A568863B-AB27-4AB9-817C-0C8C92384D07}" presName="child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209940-3DC1-4AEC-8C35-B6AA281E5B6B}" type="presOf" srcId="{E9D98A1A-B21F-478F-81FF-25ACDAB68A0C}" destId="{BA8FB0F5-DDF9-473D-B71A-E8E338817133}" srcOrd="0" destOrd="0" presId="urn:microsoft.com/office/officeart/2005/8/layout/lProcess2"/>
    <dgm:cxn modelId="{8F5E7CC2-5EE7-4108-B82F-CD57A0674362}" srcId="{6C9BB4CD-F34D-40E7-9FBA-2269B5E10905}" destId="{7D356F11-0FA0-4DDE-88AC-FF140BCACA9C}" srcOrd="5" destOrd="0" parTransId="{4130CBE4-FF44-4E10-AA1D-96172D31EB3A}" sibTransId="{1BDBD9A1-3FD1-45F3-90C6-DFCEA088D592}"/>
    <dgm:cxn modelId="{F90B40A5-5F47-472F-A827-C639D24BE2DE}" srcId="{4FAC3F7B-5BD4-4D54-B001-CAE060E8787D}" destId="{0A6DBD45-517B-4D4C-AA5C-A34222C14506}" srcOrd="3" destOrd="0" parTransId="{61DCA89C-45BD-4D56-AD89-21912EB2A3F5}" sibTransId="{39C64AFD-D608-407A-9E27-CE4500CEFF52}"/>
    <dgm:cxn modelId="{C5730829-1B97-4E4C-9AC9-547FF77341FD}" type="presOf" srcId="{48D460E0-00F1-4FBE-8155-E68EC3659F44}" destId="{5BCE3DBE-BE31-4303-95E0-63C1332D7C19}" srcOrd="0" destOrd="0" presId="urn:microsoft.com/office/officeart/2005/8/layout/lProcess2"/>
    <dgm:cxn modelId="{161BA0F1-0725-425A-B3F1-6C4BF59F9D8D}" type="presOf" srcId="{7D356F11-0FA0-4DDE-88AC-FF140BCACA9C}" destId="{22E50C4D-A66B-456B-925E-C700F801F7D7}" srcOrd="0" destOrd="0" presId="urn:microsoft.com/office/officeart/2005/8/layout/lProcess2"/>
    <dgm:cxn modelId="{CFA456BD-F441-43AF-A712-BED98436E38F}" srcId="{6C9BB4CD-F34D-40E7-9FBA-2269B5E10905}" destId="{BDA3AF4D-AE53-47ED-B088-18295D882B34}" srcOrd="1" destOrd="0" parTransId="{1C644A59-8738-4099-97B7-BFDBEAA9703F}" sibTransId="{FC5F035C-AE4C-405E-9CBF-A32391FD2A29}"/>
    <dgm:cxn modelId="{ACF55B4C-6D39-4762-8CC2-0686B08A97B7}" srcId="{6C9BB4CD-F34D-40E7-9FBA-2269B5E10905}" destId="{268B751F-5AFA-42F3-AE49-D8BC0ECF572C}" srcOrd="3" destOrd="0" parTransId="{31E9DFDD-3232-4D4B-B9F7-F57C9387F85D}" sibTransId="{20F1EFDB-343E-4DAC-86C4-6A1CDB520A31}"/>
    <dgm:cxn modelId="{7DA9105F-0BCF-4453-B1CD-6398AF3FE26C}" srcId="{0A6DBD45-517B-4D4C-AA5C-A34222C14506}" destId="{F9690464-88CB-4FB5-B542-E310A20CB500}" srcOrd="2" destOrd="0" parTransId="{8E6CF611-0ADF-46DE-8F86-33ACDEB8EDDD}" sibTransId="{81E016F7-8A27-424D-B08A-C8AEE13EABA8}"/>
    <dgm:cxn modelId="{50178A3C-9651-4247-B6CA-3247F26AE82B}" srcId="{0A6DBD45-517B-4D4C-AA5C-A34222C14506}" destId="{BBA7FBFB-B24E-452E-9EEE-981033AC9FEA}" srcOrd="0" destOrd="0" parTransId="{F3EF148C-29A9-43DA-AC8E-7C8C3767E98B}" sibTransId="{DBDA90D8-CCC7-444E-84A6-97777B423A9E}"/>
    <dgm:cxn modelId="{675E34B6-F8DD-4BD6-A999-883D1911D497}" srcId="{4FAC3F7B-5BD4-4D54-B001-CAE060E8787D}" destId="{B84C6E29-EDC7-4482-AFC3-E1874C32C095}" srcOrd="0" destOrd="0" parTransId="{BA8A5798-2933-476E-8233-6F301837861C}" sibTransId="{5E97EA76-0972-4E3C-86BA-8F544D15B45D}"/>
    <dgm:cxn modelId="{89C27341-F601-45A8-931E-A20D44412F6F}" type="presOf" srcId="{BDA3AF4D-AE53-47ED-B088-18295D882B34}" destId="{B415D11B-E020-4AD9-9A78-8852D7DD9414}" srcOrd="0" destOrd="0" presId="urn:microsoft.com/office/officeart/2005/8/layout/lProcess2"/>
    <dgm:cxn modelId="{6CB957D7-F13E-45B2-8AC8-98B4D70D7756}" type="presOf" srcId="{EFC3F8DD-F3A0-4E9C-8B47-F82C698CFD54}" destId="{23F3C88F-B93C-47BC-9462-C8ADCD1E1DAF}" srcOrd="0" destOrd="0" presId="urn:microsoft.com/office/officeart/2005/8/layout/lProcess2"/>
    <dgm:cxn modelId="{F784EA38-28A9-4EDB-BF13-087F627DF0E3}" srcId="{4FAC3F7B-5BD4-4D54-B001-CAE060E8787D}" destId="{601BA4CF-C1C9-4BCA-8164-DD4A32702463}" srcOrd="1" destOrd="0" parTransId="{8390F07F-0601-4B6F-938D-C113C43347C2}" sibTransId="{D5EFB3BD-7EF4-4251-B88E-E235E08F0C79}"/>
    <dgm:cxn modelId="{5101BBD4-C253-42AD-AFDF-BDDF504B40F9}" type="presOf" srcId="{D64E9C9B-476E-42A0-B8A7-4F2992AE6A27}" destId="{73731AEC-A7EA-46BA-8824-E3444539F0AE}" srcOrd="0" destOrd="0" presId="urn:microsoft.com/office/officeart/2005/8/layout/lProcess2"/>
    <dgm:cxn modelId="{600502B5-605E-4B36-ABF1-1618AF251DFC}" srcId="{B84C6E29-EDC7-4482-AFC3-E1874C32C095}" destId="{A7DFBEB9-E64A-4D4A-8F57-01544B248461}" srcOrd="3" destOrd="0" parTransId="{92DC2DA8-EEB4-4E6F-94EC-926423F739A9}" sibTransId="{291510D2-224F-457C-B33D-D6ACE6E2786B}"/>
    <dgm:cxn modelId="{A4EB90F0-DF17-438C-A7A5-CA531793300D}" srcId="{B84C6E29-EDC7-4482-AFC3-E1874C32C095}" destId="{4C554FBB-3163-4A4D-B329-E94563814883}" srcOrd="5" destOrd="0" parTransId="{8A57F963-EB62-4A30-AC70-23AE77796CBF}" sibTransId="{34DF1566-3AE7-429E-B87A-9660D764C8BF}"/>
    <dgm:cxn modelId="{6CA3E308-EDD2-480C-8B6C-3A8B773EB189}" type="presOf" srcId="{D98692A1-40D4-48BE-9756-E7799C9C86D0}" destId="{ECB59FB9-0A9F-418B-B461-EAE74AD7A9A8}" srcOrd="0" destOrd="0" presId="urn:microsoft.com/office/officeart/2005/8/layout/lProcess2"/>
    <dgm:cxn modelId="{6C69767D-750D-4B47-9DD2-2110D7E0C1BB}" type="presOf" srcId="{6B5DC892-5E5A-4077-83FF-47FD2A335344}" destId="{F5D35A1C-4CD3-417F-AD63-38DF8921ABCB}" srcOrd="0" destOrd="0" presId="urn:microsoft.com/office/officeart/2005/8/layout/lProcess2"/>
    <dgm:cxn modelId="{87084A7E-E2B2-43B6-8327-7B87C0540008}" srcId="{6C9BB4CD-F34D-40E7-9FBA-2269B5E10905}" destId="{D64E9C9B-476E-42A0-B8A7-4F2992AE6A27}" srcOrd="0" destOrd="0" parTransId="{0B5552D9-DB1A-4488-99CB-4E1A5D7C7F76}" sibTransId="{0C217D34-3620-46D3-8DAB-B3227AC786C3}"/>
    <dgm:cxn modelId="{0E5BC46A-45D6-4F26-9BB4-A7B6AC7CB97A}" srcId="{601BA4CF-C1C9-4BCA-8164-DD4A32702463}" destId="{E9D98A1A-B21F-478F-81FF-25ACDAB68A0C}" srcOrd="5" destOrd="0" parTransId="{E229CB4D-B924-41DE-892A-7B2A6F89DC99}" sibTransId="{F9A642FE-A162-4ED5-BB8A-F32CF2AE293A}"/>
    <dgm:cxn modelId="{652E4E20-0033-47E9-A6A6-52DF5F7194C0}" srcId="{0A6DBD45-517B-4D4C-AA5C-A34222C14506}" destId="{5D4335A1-C451-4BD0-82AC-DF7E5D05CF02}" srcOrd="3" destOrd="0" parTransId="{7A65C84F-1DD7-4B4E-85EE-EC6E7D7EFA76}" sibTransId="{62DC7147-38F0-451A-AAB4-5ADB9A0031D8}"/>
    <dgm:cxn modelId="{884646BE-F9F5-48B3-89F6-F8F9B52C4B5B}" type="presOf" srcId="{073631C6-3E95-4A39-842B-AF22B5E0C69B}" destId="{C815FE45-8564-49B1-9D29-FC25CBE48690}" srcOrd="0" destOrd="0" presId="urn:microsoft.com/office/officeart/2005/8/layout/lProcess2"/>
    <dgm:cxn modelId="{6AEB0997-3621-4371-B8E2-8917D9A71804}" type="presOf" srcId="{E22B41E4-21B5-4D4B-BE5A-CC521249CF59}" destId="{643349A6-FACF-4D2D-B3AB-14D48D8502AD}" srcOrd="0" destOrd="0" presId="urn:microsoft.com/office/officeart/2005/8/layout/lProcess2"/>
    <dgm:cxn modelId="{0ED7C2B9-5128-41BA-AA17-1384F87296DD}" type="presOf" srcId="{BBA7FBFB-B24E-452E-9EEE-981033AC9FEA}" destId="{635A640F-7504-4E3D-855D-44BFC251B4B5}" srcOrd="0" destOrd="0" presId="urn:microsoft.com/office/officeart/2005/8/layout/lProcess2"/>
    <dgm:cxn modelId="{389DFA6D-411A-4C36-A2CD-1083AF525CD7}" srcId="{0A6DBD45-517B-4D4C-AA5C-A34222C14506}" destId="{2626E82E-20D4-4D26-8161-E039DC19D0E3}" srcOrd="4" destOrd="0" parTransId="{9C0510F6-4182-4E75-81D8-F7575AF17475}" sibTransId="{1586FCCE-6B35-42E6-BE88-EB499BACDCE0}"/>
    <dgm:cxn modelId="{E93756AB-35D4-4D26-AA51-CAEDFD0345B0}" srcId="{B84C6E29-EDC7-4482-AFC3-E1874C32C095}" destId="{073631C6-3E95-4A39-842B-AF22B5E0C69B}" srcOrd="1" destOrd="0" parTransId="{3AB71162-C2E3-4F73-828B-A9A010B3D8C8}" sibTransId="{338A06EB-B006-4AF8-B345-FAD73A2002F7}"/>
    <dgm:cxn modelId="{63F96736-77D4-4A69-9771-C68E9743DE55}" type="presOf" srcId="{2A67E6F8-8489-4762-B62F-20629106D7FC}" destId="{9E47BA44-B784-4719-B7EC-C4BEE7FCCE72}" srcOrd="0" destOrd="0" presId="urn:microsoft.com/office/officeart/2005/8/layout/lProcess2"/>
    <dgm:cxn modelId="{CA9E89F5-3B03-45EB-A05F-64FFCA4BC1EB}" srcId="{601BA4CF-C1C9-4BCA-8164-DD4A32702463}" destId="{48D460E0-00F1-4FBE-8155-E68EC3659F44}" srcOrd="2" destOrd="0" parTransId="{6E7A43FE-90C3-46DE-B7EB-026223CBA4EF}" sibTransId="{C9F1EEA6-CCD8-4D74-BCFD-354437AA5196}"/>
    <dgm:cxn modelId="{D0DBB22E-9392-4B20-AF7C-46F17764D8AC}" type="presOf" srcId="{B84C6E29-EDC7-4482-AFC3-E1874C32C095}" destId="{B587DD6F-7787-412B-8EA5-4C2EB68416F8}" srcOrd="1" destOrd="0" presId="urn:microsoft.com/office/officeart/2005/8/layout/lProcess2"/>
    <dgm:cxn modelId="{2667BF54-58E2-4250-B91A-0DC96581C220}" type="presOf" srcId="{4FAC3F7B-5BD4-4D54-B001-CAE060E8787D}" destId="{B6F39948-8451-4756-A579-37AB7FD5F972}" srcOrd="0" destOrd="0" presId="urn:microsoft.com/office/officeart/2005/8/layout/lProcess2"/>
    <dgm:cxn modelId="{F84FE0B6-25A6-4852-BE2C-BF2B7CFDA3C9}" type="presOf" srcId="{04C7DAD6-9F19-4E2B-93E0-06DEB926E5D1}" destId="{801B9372-7EFF-444C-A8A3-EF4D59427CA9}" srcOrd="0" destOrd="0" presId="urn:microsoft.com/office/officeart/2005/8/layout/lProcess2"/>
    <dgm:cxn modelId="{2D410620-7D93-4D7F-9F1A-B5E320C60524}" type="presOf" srcId="{6C9BB4CD-F34D-40E7-9FBA-2269B5E10905}" destId="{E2B8FF28-8F10-471A-A14D-2F391FFBFF35}" srcOrd="0" destOrd="0" presId="urn:microsoft.com/office/officeart/2005/8/layout/lProcess2"/>
    <dgm:cxn modelId="{92FD4202-B280-43CA-866C-1E2FF5AB886F}" type="presOf" srcId="{4C554FBB-3163-4A4D-B329-E94563814883}" destId="{A8FB02FC-1320-4938-9275-C06DE8F57602}" srcOrd="0" destOrd="0" presId="urn:microsoft.com/office/officeart/2005/8/layout/lProcess2"/>
    <dgm:cxn modelId="{1020E841-B26E-40BA-9C2E-82C0C3C36701}" type="presOf" srcId="{A568863B-AB27-4AB9-817C-0C8C92384D07}" destId="{BAE6BEE3-ACCC-4FC0-9393-3ADA2B76C494}" srcOrd="0" destOrd="0" presId="urn:microsoft.com/office/officeart/2005/8/layout/lProcess2"/>
    <dgm:cxn modelId="{062E60F8-CA1A-4131-9A66-545C77B63D25}" type="presOf" srcId="{A7DFBEB9-E64A-4D4A-8F57-01544B248461}" destId="{B45BDE95-60CC-4583-B60B-3D52159C7F4C}" srcOrd="0" destOrd="0" presId="urn:microsoft.com/office/officeart/2005/8/layout/lProcess2"/>
    <dgm:cxn modelId="{FB65E6FB-435A-4245-8C15-3FAEB8B76F31}" type="presOf" srcId="{268B751F-5AFA-42F3-AE49-D8BC0ECF572C}" destId="{86B1C6A1-A1AA-4165-95E1-3DFBDD4E8856}" srcOrd="0" destOrd="0" presId="urn:microsoft.com/office/officeart/2005/8/layout/lProcess2"/>
    <dgm:cxn modelId="{122F63EB-2C0C-417B-B99B-925353DBDE9B}" srcId="{6C9BB4CD-F34D-40E7-9FBA-2269B5E10905}" destId="{04C7DAD6-9F19-4E2B-93E0-06DEB926E5D1}" srcOrd="4" destOrd="0" parTransId="{F48485FB-B506-457D-899D-033E226E36D7}" sibTransId="{09D5949D-F64E-4CB3-933B-2ECDFB9D4813}"/>
    <dgm:cxn modelId="{2E0BAB24-AD2B-4236-9FCD-F528A753C7FD}" type="presOf" srcId="{B815FECD-BBF9-496E-B8FA-9ED16FE2ADE9}" destId="{C57EDCAE-5429-4888-AF7C-EEC410887192}" srcOrd="0" destOrd="0" presId="urn:microsoft.com/office/officeart/2005/8/layout/lProcess2"/>
    <dgm:cxn modelId="{24D8A69C-6676-4B79-928D-C4CC04F91C0E}" srcId="{0A6DBD45-517B-4D4C-AA5C-A34222C14506}" destId="{44996D4C-17C5-4F95-89F6-A78B74565CAE}" srcOrd="1" destOrd="0" parTransId="{340127E5-CB06-4C9D-8BC7-D68B85D469B4}" sibTransId="{1C2DCCCC-9DCF-4ADB-A8AA-58B7A03738C5}"/>
    <dgm:cxn modelId="{2DA2B24F-FC47-407C-9698-5B2A4A461CFB}" srcId="{0A6DBD45-517B-4D4C-AA5C-A34222C14506}" destId="{A568863B-AB27-4AB9-817C-0C8C92384D07}" srcOrd="5" destOrd="0" parTransId="{6D791AE1-896F-4A5B-8E74-6F00EDD894CC}" sibTransId="{00B12CF0-FDA7-4016-BF27-C894762426EE}"/>
    <dgm:cxn modelId="{86E76F27-3E98-41F8-84D0-3FA03FE21DFF}" srcId="{B84C6E29-EDC7-4482-AFC3-E1874C32C095}" destId="{169D7BA3-DB8B-4933-923E-AE9611F40E2B}" srcOrd="2" destOrd="0" parTransId="{5422AEB6-A48A-44D7-8FEE-DAAC53C3D0E2}" sibTransId="{78F1A518-CA19-43DA-B02B-42E3C1D999D3}"/>
    <dgm:cxn modelId="{C05E04AB-C21F-4815-9B61-96556E782B6E}" srcId="{B84C6E29-EDC7-4482-AFC3-E1874C32C095}" destId="{D98692A1-40D4-48BE-9756-E7799C9C86D0}" srcOrd="4" destOrd="0" parTransId="{EED6662B-353C-41FB-9A17-3241BADC826D}" sibTransId="{803858EF-7C37-45B3-BD18-72007D98FE6F}"/>
    <dgm:cxn modelId="{97ADAFD6-BCD6-4A25-ACC6-D2028F75F102}" type="presOf" srcId="{0A6DBD45-517B-4D4C-AA5C-A34222C14506}" destId="{C3D05919-A85B-493F-9157-5FB9A7D3EE54}" srcOrd="1" destOrd="0" presId="urn:microsoft.com/office/officeart/2005/8/layout/lProcess2"/>
    <dgm:cxn modelId="{DCD5E41F-A1D4-4543-8CDD-10A866AA5E6D}" type="presOf" srcId="{6C9BB4CD-F34D-40E7-9FBA-2269B5E10905}" destId="{F9DBFD94-DD60-4140-9424-1CFA33D52B1E}" srcOrd="1" destOrd="0" presId="urn:microsoft.com/office/officeart/2005/8/layout/lProcess2"/>
    <dgm:cxn modelId="{7D94EC7F-86BF-4287-9A9F-4DAE17C8463C}" type="presOf" srcId="{0A6DBD45-517B-4D4C-AA5C-A34222C14506}" destId="{CF6FEA5F-FF3F-47F7-B4A0-E48B17A99C2F}" srcOrd="0" destOrd="0" presId="urn:microsoft.com/office/officeart/2005/8/layout/lProcess2"/>
    <dgm:cxn modelId="{414E8E00-FD0A-4E26-8EB4-994916AE7EB9}" type="presOf" srcId="{44996D4C-17C5-4F95-89F6-A78B74565CAE}" destId="{6397BA3F-231E-43D4-8C5E-6C0DCB98AEDC}" srcOrd="0" destOrd="0" presId="urn:microsoft.com/office/officeart/2005/8/layout/lProcess2"/>
    <dgm:cxn modelId="{B8F7CC20-2DCD-46E7-9E75-F9E03399FFAD}" type="presOf" srcId="{169D7BA3-DB8B-4933-923E-AE9611F40E2B}" destId="{61DF8C90-AFDE-44F8-B456-600F702E13CA}" srcOrd="0" destOrd="0" presId="urn:microsoft.com/office/officeart/2005/8/layout/lProcess2"/>
    <dgm:cxn modelId="{94CD94ED-A315-4F13-9AB3-081AB50A8CBA}" type="presOf" srcId="{2626E82E-20D4-4D26-8161-E039DC19D0E3}" destId="{B83FF042-23C7-489A-AD84-7E0442C7E194}" srcOrd="0" destOrd="0" presId="urn:microsoft.com/office/officeart/2005/8/layout/lProcess2"/>
    <dgm:cxn modelId="{0AB83977-2770-4605-9CED-F698EB6E0C4A}" srcId="{4FAC3F7B-5BD4-4D54-B001-CAE060E8787D}" destId="{6C9BB4CD-F34D-40E7-9FBA-2269B5E10905}" srcOrd="2" destOrd="0" parTransId="{8A5AB0A1-D050-4071-A246-1B49C635435D}" sibTransId="{1596C6D2-3E99-4087-9ABA-B965ADD03E3C}"/>
    <dgm:cxn modelId="{A740E9A2-0C9F-41F3-AD19-55FBB0B1F82D}" srcId="{601BA4CF-C1C9-4BCA-8164-DD4A32702463}" destId="{E22B41E4-21B5-4D4B-BE5A-CC521249CF59}" srcOrd="1" destOrd="0" parTransId="{EDF20AEA-AC78-4F65-AB8E-D2B0D2539378}" sibTransId="{D12B0418-481C-40EB-A5D9-4141EAEB19FB}"/>
    <dgm:cxn modelId="{4BA2CC20-25DC-4327-BC94-5957003083D0}" type="presOf" srcId="{601BA4CF-C1C9-4BCA-8164-DD4A32702463}" destId="{8FF54374-753B-4DB3-85D5-00C9F7D4D13C}" srcOrd="0" destOrd="0" presId="urn:microsoft.com/office/officeart/2005/8/layout/lProcess2"/>
    <dgm:cxn modelId="{26A30B3F-722D-4C6C-8716-08F328ECCCEB}" srcId="{6C9BB4CD-F34D-40E7-9FBA-2269B5E10905}" destId="{6B5DC892-5E5A-4077-83FF-47FD2A335344}" srcOrd="2" destOrd="0" parTransId="{07D21A1C-4F6E-4F87-87CD-9FF51129E6D4}" sibTransId="{FACE0E5B-0844-4EC3-B44C-262F90632F01}"/>
    <dgm:cxn modelId="{B4A6694F-90C9-4850-A8A3-994EC82B9CA2}" type="presOf" srcId="{F9690464-88CB-4FB5-B542-E310A20CB500}" destId="{538A4A41-6364-4FCE-A2BE-7EE745E869BD}" srcOrd="0" destOrd="0" presId="urn:microsoft.com/office/officeart/2005/8/layout/lProcess2"/>
    <dgm:cxn modelId="{70467E5B-CAED-4D10-99F1-B34324E4AD9B}" type="presOf" srcId="{8BD2ACAF-74D6-4385-95E1-0D3AEDE54486}" destId="{C57A6052-09C9-4F00-9990-6CBC793414F5}" srcOrd="0" destOrd="0" presId="urn:microsoft.com/office/officeart/2005/8/layout/lProcess2"/>
    <dgm:cxn modelId="{40B4276A-F368-4B86-ADBB-F6C6F80C6B03}" type="presOf" srcId="{601BA4CF-C1C9-4BCA-8164-DD4A32702463}" destId="{AC4DD790-75B5-4A12-8790-D5FEC896FBE2}" srcOrd="1" destOrd="0" presId="urn:microsoft.com/office/officeart/2005/8/layout/lProcess2"/>
    <dgm:cxn modelId="{C1EC34CE-D38B-4AA4-A268-7762EBCFB001}" srcId="{601BA4CF-C1C9-4BCA-8164-DD4A32702463}" destId="{8BD2ACAF-74D6-4385-95E1-0D3AEDE54486}" srcOrd="3" destOrd="0" parTransId="{F1C293D5-39C8-4AED-82F2-2752CD5CB0AD}" sibTransId="{755FDBAA-8CBE-468C-9AC1-7799F5297354}"/>
    <dgm:cxn modelId="{DFA1202E-4EE7-4F3C-A34A-79F3B1242432}" srcId="{B84C6E29-EDC7-4482-AFC3-E1874C32C095}" destId="{B815FECD-BBF9-496E-B8FA-9ED16FE2ADE9}" srcOrd="0" destOrd="0" parTransId="{E47B629E-E609-4870-876D-3F8AFDCBF89C}" sibTransId="{D543C13A-B8D5-4094-AEF8-928E0C5FDB8D}"/>
    <dgm:cxn modelId="{E9FED9C4-0050-4C94-971A-368AF6AF9C64}" srcId="{601BA4CF-C1C9-4BCA-8164-DD4A32702463}" destId="{2A67E6F8-8489-4762-B62F-20629106D7FC}" srcOrd="4" destOrd="0" parTransId="{660D64FA-A412-491F-AB51-D5E082DA8C16}" sibTransId="{EB1671AC-E635-4537-90FD-00F860956FE2}"/>
    <dgm:cxn modelId="{E26AAF81-15E4-440B-B1DA-20542D86BAA1}" type="presOf" srcId="{B84C6E29-EDC7-4482-AFC3-E1874C32C095}" destId="{F95ADB4F-F853-4B65-92B3-5ECAB78564F3}" srcOrd="0" destOrd="0" presId="urn:microsoft.com/office/officeart/2005/8/layout/lProcess2"/>
    <dgm:cxn modelId="{7FD88B60-3876-4F95-A2F6-C3A2EA4ACD7F}" srcId="{601BA4CF-C1C9-4BCA-8164-DD4A32702463}" destId="{EFC3F8DD-F3A0-4E9C-8B47-F82C698CFD54}" srcOrd="0" destOrd="0" parTransId="{AE10C87E-542D-4390-B5F9-F980C9F87C49}" sibTransId="{60544666-6151-4F80-8E03-EA545EF56AA6}"/>
    <dgm:cxn modelId="{7D96061A-1EB4-4DA6-8D48-D0FDEE5B3536}" type="presOf" srcId="{5D4335A1-C451-4BD0-82AC-DF7E5D05CF02}" destId="{F4A5C471-A6A0-4FCB-8AA0-3B5CF47A3E7A}" srcOrd="0" destOrd="0" presId="urn:microsoft.com/office/officeart/2005/8/layout/lProcess2"/>
    <dgm:cxn modelId="{59E8D396-62D1-4C7B-A8A4-BC9EF170A571}" type="presParOf" srcId="{B6F39948-8451-4756-A579-37AB7FD5F972}" destId="{0F07DBF4-3FA8-441D-A279-5959E2904FB3}" srcOrd="0" destOrd="0" presId="urn:microsoft.com/office/officeart/2005/8/layout/lProcess2"/>
    <dgm:cxn modelId="{947E2F00-C76A-4060-855B-7B56E5417498}" type="presParOf" srcId="{0F07DBF4-3FA8-441D-A279-5959E2904FB3}" destId="{F95ADB4F-F853-4B65-92B3-5ECAB78564F3}" srcOrd="0" destOrd="0" presId="urn:microsoft.com/office/officeart/2005/8/layout/lProcess2"/>
    <dgm:cxn modelId="{93AAE535-B112-472D-B181-AE9452150D20}" type="presParOf" srcId="{0F07DBF4-3FA8-441D-A279-5959E2904FB3}" destId="{B587DD6F-7787-412B-8EA5-4C2EB68416F8}" srcOrd="1" destOrd="0" presId="urn:microsoft.com/office/officeart/2005/8/layout/lProcess2"/>
    <dgm:cxn modelId="{17F62E5F-7BA5-489B-859B-48B88815D70E}" type="presParOf" srcId="{0F07DBF4-3FA8-441D-A279-5959E2904FB3}" destId="{FCD1BE0A-6C3B-4798-9C50-B618AF555916}" srcOrd="2" destOrd="0" presId="urn:microsoft.com/office/officeart/2005/8/layout/lProcess2"/>
    <dgm:cxn modelId="{F656134D-AA06-4D3C-A4A7-B4B779287941}" type="presParOf" srcId="{FCD1BE0A-6C3B-4798-9C50-B618AF555916}" destId="{3F9B627F-1138-4986-8BFB-BDCE556BFB71}" srcOrd="0" destOrd="0" presId="urn:microsoft.com/office/officeart/2005/8/layout/lProcess2"/>
    <dgm:cxn modelId="{31770B35-1B3F-464A-B348-2171BFB2CE13}" type="presParOf" srcId="{3F9B627F-1138-4986-8BFB-BDCE556BFB71}" destId="{C57EDCAE-5429-4888-AF7C-EEC410887192}" srcOrd="0" destOrd="0" presId="urn:microsoft.com/office/officeart/2005/8/layout/lProcess2"/>
    <dgm:cxn modelId="{240EBF6A-E953-407E-AA02-C038042B4C00}" type="presParOf" srcId="{3F9B627F-1138-4986-8BFB-BDCE556BFB71}" destId="{09465C28-E54C-45D0-AC9F-4990A1D11BE1}" srcOrd="1" destOrd="0" presId="urn:microsoft.com/office/officeart/2005/8/layout/lProcess2"/>
    <dgm:cxn modelId="{711A296D-CE25-4490-B5F4-FBA7489F3C0E}" type="presParOf" srcId="{3F9B627F-1138-4986-8BFB-BDCE556BFB71}" destId="{C815FE45-8564-49B1-9D29-FC25CBE48690}" srcOrd="2" destOrd="0" presId="urn:microsoft.com/office/officeart/2005/8/layout/lProcess2"/>
    <dgm:cxn modelId="{4DE0A4D1-EFBC-4809-A186-FDA77EFC1C19}" type="presParOf" srcId="{3F9B627F-1138-4986-8BFB-BDCE556BFB71}" destId="{D97B9DC7-9EC1-4238-A669-79002A072441}" srcOrd="3" destOrd="0" presId="urn:microsoft.com/office/officeart/2005/8/layout/lProcess2"/>
    <dgm:cxn modelId="{C983B7FF-1C7E-4E74-8699-E37C38CF3BD2}" type="presParOf" srcId="{3F9B627F-1138-4986-8BFB-BDCE556BFB71}" destId="{61DF8C90-AFDE-44F8-B456-600F702E13CA}" srcOrd="4" destOrd="0" presId="urn:microsoft.com/office/officeart/2005/8/layout/lProcess2"/>
    <dgm:cxn modelId="{699694CD-5EF9-4F4D-ABCE-D3F794221877}" type="presParOf" srcId="{3F9B627F-1138-4986-8BFB-BDCE556BFB71}" destId="{CD3369B8-0203-4C31-B9FA-E7107F47836E}" srcOrd="5" destOrd="0" presId="urn:microsoft.com/office/officeart/2005/8/layout/lProcess2"/>
    <dgm:cxn modelId="{98883177-C2DB-411D-91CE-01CD3699CB1F}" type="presParOf" srcId="{3F9B627F-1138-4986-8BFB-BDCE556BFB71}" destId="{B45BDE95-60CC-4583-B60B-3D52159C7F4C}" srcOrd="6" destOrd="0" presId="urn:microsoft.com/office/officeart/2005/8/layout/lProcess2"/>
    <dgm:cxn modelId="{E53E75BF-1951-4075-9812-CAE66348D364}" type="presParOf" srcId="{3F9B627F-1138-4986-8BFB-BDCE556BFB71}" destId="{7EBA899D-2EE7-408F-BEDA-5924E0290506}" srcOrd="7" destOrd="0" presId="urn:microsoft.com/office/officeart/2005/8/layout/lProcess2"/>
    <dgm:cxn modelId="{8076C5C0-6A6B-422C-8D9E-56FF6FA7851D}" type="presParOf" srcId="{3F9B627F-1138-4986-8BFB-BDCE556BFB71}" destId="{ECB59FB9-0A9F-418B-B461-EAE74AD7A9A8}" srcOrd="8" destOrd="0" presId="urn:microsoft.com/office/officeart/2005/8/layout/lProcess2"/>
    <dgm:cxn modelId="{85D30425-37F2-421D-8FF6-4B31CC7F3976}" type="presParOf" srcId="{3F9B627F-1138-4986-8BFB-BDCE556BFB71}" destId="{CE50EBAE-41B5-4CB6-ABD2-D369A175DADB}" srcOrd="9" destOrd="0" presId="urn:microsoft.com/office/officeart/2005/8/layout/lProcess2"/>
    <dgm:cxn modelId="{C74442DC-E077-4FC4-B138-610C0C6EF3EB}" type="presParOf" srcId="{3F9B627F-1138-4986-8BFB-BDCE556BFB71}" destId="{A8FB02FC-1320-4938-9275-C06DE8F57602}" srcOrd="10" destOrd="0" presId="urn:microsoft.com/office/officeart/2005/8/layout/lProcess2"/>
    <dgm:cxn modelId="{DE26A0B7-F622-45AC-8535-7B813FF3E9EF}" type="presParOf" srcId="{B6F39948-8451-4756-A579-37AB7FD5F972}" destId="{4A8ECEF2-CE78-4CA3-BC84-BDE4C777ED4C}" srcOrd="1" destOrd="0" presId="urn:microsoft.com/office/officeart/2005/8/layout/lProcess2"/>
    <dgm:cxn modelId="{4A564B26-A250-44F3-BD43-7CEC6F1FAC31}" type="presParOf" srcId="{B6F39948-8451-4756-A579-37AB7FD5F972}" destId="{DF1BECBB-BF13-40F8-85A2-D59780BD8DB7}" srcOrd="2" destOrd="0" presId="urn:microsoft.com/office/officeart/2005/8/layout/lProcess2"/>
    <dgm:cxn modelId="{32C61194-CE6E-4892-AB4B-0B4A5D183C0D}" type="presParOf" srcId="{DF1BECBB-BF13-40F8-85A2-D59780BD8DB7}" destId="{8FF54374-753B-4DB3-85D5-00C9F7D4D13C}" srcOrd="0" destOrd="0" presId="urn:microsoft.com/office/officeart/2005/8/layout/lProcess2"/>
    <dgm:cxn modelId="{21188A98-CFE4-47C8-8312-A9C1E9689EC7}" type="presParOf" srcId="{DF1BECBB-BF13-40F8-85A2-D59780BD8DB7}" destId="{AC4DD790-75B5-4A12-8790-D5FEC896FBE2}" srcOrd="1" destOrd="0" presId="urn:microsoft.com/office/officeart/2005/8/layout/lProcess2"/>
    <dgm:cxn modelId="{65BD6685-D48D-4AC1-8B70-1D3D0E783D70}" type="presParOf" srcId="{DF1BECBB-BF13-40F8-85A2-D59780BD8DB7}" destId="{816F3002-185C-4747-A52C-FA6FC5E7117E}" srcOrd="2" destOrd="0" presId="urn:microsoft.com/office/officeart/2005/8/layout/lProcess2"/>
    <dgm:cxn modelId="{E2CC9134-F574-4B8D-8FC8-B321B4483C38}" type="presParOf" srcId="{816F3002-185C-4747-A52C-FA6FC5E7117E}" destId="{4DEF4267-C2DC-4C1F-9E44-F4B85054A194}" srcOrd="0" destOrd="0" presId="urn:microsoft.com/office/officeart/2005/8/layout/lProcess2"/>
    <dgm:cxn modelId="{6944C053-4FA3-447B-A9E4-3F9DD7762F3C}" type="presParOf" srcId="{4DEF4267-C2DC-4C1F-9E44-F4B85054A194}" destId="{23F3C88F-B93C-47BC-9462-C8ADCD1E1DAF}" srcOrd="0" destOrd="0" presId="urn:microsoft.com/office/officeart/2005/8/layout/lProcess2"/>
    <dgm:cxn modelId="{9A7CB8AB-FEDF-40AD-B39D-8F51880EFE4D}" type="presParOf" srcId="{4DEF4267-C2DC-4C1F-9E44-F4B85054A194}" destId="{201E71F1-9F9C-4EC4-B0F7-120BA996B2CD}" srcOrd="1" destOrd="0" presId="urn:microsoft.com/office/officeart/2005/8/layout/lProcess2"/>
    <dgm:cxn modelId="{C599E6B3-915B-46C9-B2D5-BFA6CF53F0A5}" type="presParOf" srcId="{4DEF4267-C2DC-4C1F-9E44-F4B85054A194}" destId="{643349A6-FACF-4D2D-B3AB-14D48D8502AD}" srcOrd="2" destOrd="0" presId="urn:microsoft.com/office/officeart/2005/8/layout/lProcess2"/>
    <dgm:cxn modelId="{9DE963F2-C543-467C-8126-55958FE1622C}" type="presParOf" srcId="{4DEF4267-C2DC-4C1F-9E44-F4B85054A194}" destId="{724ECE6A-017A-4F3D-B528-20503D4F4080}" srcOrd="3" destOrd="0" presId="urn:microsoft.com/office/officeart/2005/8/layout/lProcess2"/>
    <dgm:cxn modelId="{92032C79-5E69-4BF4-AF04-320FD3102423}" type="presParOf" srcId="{4DEF4267-C2DC-4C1F-9E44-F4B85054A194}" destId="{5BCE3DBE-BE31-4303-95E0-63C1332D7C19}" srcOrd="4" destOrd="0" presId="urn:microsoft.com/office/officeart/2005/8/layout/lProcess2"/>
    <dgm:cxn modelId="{7765752C-9223-4B00-AA61-21A8EBE78CDB}" type="presParOf" srcId="{4DEF4267-C2DC-4C1F-9E44-F4B85054A194}" destId="{81B26B52-5AF1-4D9C-99C4-8D46A8A6958F}" srcOrd="5" destOrd="0" presId="urn:microsoft.com/office/officeart/2005/8/layout/lProcess2"/>
    <dgm:cxn modelId="{EE899D4E-828A-4165-9076-D4A997C29809}" type="presParOf" srcId="{4DEF4267-C2DC-4C1F-9E44-F4B85054A194}" destId="{C57A6052-09C9-4F00-9990-6CBC793414F5}" srcOrd="6" destOrd="0" presId="urn:microsoft.com/office/officeart/2005/8/layout/lProcess2"/>
    <dgm:cxn modelId="{D0B4EFD7-3E52-4B60-84FF-30BA441D52FE}" type="presParOf" srcId="{4DEF4267-C2DC-4C1F-9E44-F4B85054A194}" destId="{90C6A226-7C24-4054-B4AE-9BEE09AE542B}" srcOrd="7" destOrd="0" presId="urn:microsoft.com/office/officeart/2005/8/layout/lProcess2"/>
    <dgm:cxn modelId="{EF94DA9C-5F03-42DA-9BBB-7E425F88D2CB}" type="presParOf" srcId="{4DEF4267-C2DC-4C1F-9E44-F4B85054A194}" destId="{9E47BA44-B784-4719-B7EC-C4BEE7FCCE72}" srcOrd="8" destOrd="0" presId="urn:microsoft.com/office/officeart/2005/8/layout/lProcess2"/>
    <dgm:cxn modelId="{2A341882-53EB-4745-BE78-725E38707957}" type="presParOf" srcId="{4DEF4267-C2DC-4C1F-9E44-F4B85054A194}" destId="{65FD2982-38F8-49C4-B2E7-9163F61BA239}" srcOrd="9" destOrd="0" presId="urn:microsoft.com/office/officeart/2005/8/layout/lProcess2"/>
    <dgm:cxn modelId="{7165915D-98D7-4C9C-9458-38ED468E98C8}" type="presParOf" srcId="{4DEF4267-C2DC-4C1F-9E44-F4B85054A194}" destId="{BA8FB0F5-DDF9-473D-B71A-E8E338817133}" srcOrd="10" destOrd="0" presId="urn:microsoft.com/office/officeart/2005/8/layout/lProcess2"/>
    <dgm:cxn modelId="{34DC9DEA-CA61-4448-91EB-16D58260C1F2}" type="presParOf" srcId="{B6F39948-8451-4756-A579-37AB7FD5F972}" destId="{14E9A44C-98D4-4000-BF59-D74B14621373}" srcOrd="3" destOrd="0" presId="urn:microsoft.com/office/officeart/2005/8/layout/lProcess2"/>
    <dgm:cxn modelId="{92820EDE-CE6C-42ED-8275-D200E7659EFB}" type="presParOf" srcId="{B6F39948-8451-4756-A579-37AB7FD5F972}" destId="{F4CEFF82-F3A6-4340-99A1-52AC42E8C9F6}" srcOrd="4" destOrd="0" presId="urn:microsoft.com/office/officeart/2005/8/layout/lProcess2"/>
    <dgm:cxn modelId="{358AA3FB-7B69-4001-BF87-DB52BCFEF33E}" type="presParOf" srcId="{F4CEFF82-F3A6-4340-99A1-52AC42E8C9F6}" destId="{E2B8FF28-8F10-471A-A14D-2F391FFBFF35}" srcOrd="0" destOrd="0" presId="urn:microsoft.com/office/officeart/2005/8/layout/lProcess2"/>
    <dgm:cxn modelId="{43C1BC6D-0E49-46BF-9A9B-98294B7FF618}" type="presParOf" srcId="{F4CEFF82-F3A6-4340-99A1-52AC42E8C9F6}" destId="{F9DBFD94-DD60-4140-9424-1CFA33D52B1E}" srcOrd="1" destOrd="0" presId="urn:microsoft.com/office/officeart/2005/8/layout/lProcess2"/>
    <dgm:cxn modelId="{1B3364DC-4264-4960-974C-F7CE213D9299}" type="presParOf" srcId="{F4CEFF82-F3A6-4340-99A1-52AC42E8C9F6}" destId="{80D94D84-F945-41A5-9F43-FD6CCAF82E32}" srcOrd="2" destOrd="0" presId="urn:microsoft.com/office/officeart/2005/8/layout/lProcess2"/>
    <dgm:cxn modelId="{50BF713C-5AFB-439B-BA1B-8A97384F33CE}" type="presParOf" srcId="{80D94D84-F945-41A5-9F43-FD6CCAF82E32}" destId="{91E5EE51-E2EF-49A7-A2AD-525BB9A83009}" srcOrd="0" destOrd="0" presId="urn:microsoft.com/office/officeart/2005/8/layout/lProcess2"/>
    <dgm:cxn modelId="{AB790B26-4DC2-4CE6-8C01-FEA4979B4BBA}" type="presParOf" srcId="{91E5EE51-E2EF-49A7-A2AD-525BB9A83009}" destId="{73731AEC-A7EA-46BA-8824-E3444539F0AE}" srcOrd="0" destOrd="0" presId="urn:microsoft.com/office/officeart/2005/8/layout/lProcess2"/>
    <dgm:cxn modelId="{D747B959-1BB9-41FD-B413-EC96F913AF34}" type="presParOf" srcId="{91E5EE51-E2EF-49A7-A2AD-525BB9A83009}" destId="{94EDE1FC-9BAE-47FE-8414-03D9B9A4CB50}" srcOrd="1" destOrd="0" presId="urn:microsoft.com/office/officeart/2005/8/layout/lProcess2"/>
    <dgm:cxn modelId="{32AA4A11-8BAB-4603-84D5-0482137F46FE}" type="presParOf" srcId="{91E5EE51-E2EF-49A7-A2AD-525BB9A83009}" destId="{B415D11B-E020-4AD9-9A78-8852D7DD9414}" srcOrd="2" destOrd="0" presId="urn:microsoft.com/office/officeart/2005/8/layout/lProcess2"/>
    <dgm:cxn modelId="{2BEB4005-EAA6-452F-A026-678C02F0C340}" type="presParOf" srcId="{91E5EE51-E2EF-49A7-A2AD-525BB9A83009}" destId="{976A3EAD-ED1D-4138-9705-EF2AEB2DA2FB}" srcOrd="3" destOrd="0" presId="urn:microsoft.com/office/officeart/2005/8/layout/lProcess2"/>
    <dgm:cxn modelId="{35031B89-9840-4F2E-8C43-434580E99099}" type="presParOf" srcId="{91E5EE51-E2EF-49A7-A2AD-525BB9A83009}" destId="{F5D35A1C-4CD3-417F-AD63-38DF8921ABCB}" srcOrd="4" destOrd="0" presId="urn:microsoft.com/office/officeart/2005/8/layout/lProcess2"/>
    <dgm:cxn modelId="{D76BC039-9236-4C70-8182-EB8E3F65AE58}" type="presParOf" srcId="{91E5EE51-E2EF-49A7-A2AD-525BB9A83009}" destId="{DCC1E1E9-9342-459E-A822-6D8B69B7BAF3}" srcOrd="5" destOrd="0" presId="urn:microsoft.com/office/officeart/2005/8/layout/lProcess2"/>
    <dgm:cxn modelId="{13F1DE83-427D-44FF-8CE0-347DE2AA135D}" type="presParOf" srcId="{91E5EE51-E2EF-49A7-A2AD-525BB9A83009}" destId="{86B1C6A1-A1AA-4165-95E1-3DFBDD4E8856}" srcOrd="6" destOrd="0" presId="urn:microsoft.com/office/officeart/2005/8/layout/lProcess2"/>
    <dgm:cxn modelId="{F2CFE2CE-9AB0-4391-ACEC-BBAF029E3B9D}" type="presParOf" srcId="{91E5EE51-E2EF-49A7-A2AD-525BB9A83009}" destId="{8BFA5A76-3DC5-4B87-BD12-835230A8ED78}" srcOrd="7" destOrd="0" presId="urn:microsoft.com/office/officeart/2005/8/layout/lProcess2"/>
    <dgm:cxn modelId="{CA0F04FE-3FF7-4EC3-AA37-CA49B7829669}" type="presParOf" srcId="{91E5EE51-E2EF-49A7-A2AD-525BB9A83009}" destId="{801B9372-7EFF-444C-A8A3-EF4D59427CA9}" srcOrd="8" destOrd="0" presId="urn:microsoft.com/office/officeart/2005/8/layout/lProcess2"/>
    <dgm:cxn modelId="{3BEF7FBD-B46D-495F-B288-B1E15EEAA339}" type="presParOf" srcId="{91E5EE51-E2EF-49A7-A2AD-525BB9A83009}" destId="{A91C88C0-21E7-4E71-884A-B710B595B68B}" srcOrd="9" destOrd="0" presId="urn:microsoft.com/office/officeart/2005/8/layout/lProcess2"/>
    <dgm:cxn modelId="{1660E6EE-E4E4-493D-A80E-0BAE20F69179}" type="presParOf" srcId="{91E5EE51-E2EF-49A7-A2AD-525BB9A83009}" destId="{22E50C4D-A66B-456B-925E-C700F801F7D7}" srcOrd="10" destOrd="0" presId="urn:microsoft.com/office/officeart/2005/8/layout/lProcess2"/>
    <dgm:cxn modelId="{2F000B23-E3F4-4280-935A-0138AB672269}" type="presParOf" srcId="{B6F39948-8451-4756-A579-37AB7FD5F972}" destId="{A04B6DBE-5924-4236-8AF9-04014B7176A1}" srcOrd="5" destOrd="0" presId="urn:microsoft.com/office/officeart/2005/8/layout/lProcess2"/>
    <dgm:cxn modelId="{1C858CFC-1F47-4ADF-B903-7CB86DD172FD}" type="presParOf" srcId="{B6F39948-8451-4756-A579-37AB7FD5F972}" destId="{837062C9-E49A-4ED0-B22C-0D561EEAB9A3}" srcOrd="6" destOrd="0" presId="urn:microsoft.com/office/officeart/2005/8/layout/lProcess2"/>
    <dgm:cxn modelId="{C76BD8EC-7A88-4618-B9CD-E8BF661E7283}" type="presParOf" srcId="{837062C9-E49A-4ED0-B22C-0D561EEAB9A3}" destId="{CF6FEA5F-FF3F-47F7-B4A0-E48B17A99C2F}" srcOrd="0" destOrd="0" presId="urn:microsoft.com/office/officeart/2005/8/layout/lProcess2"/>
    <dgm:cxn modelId="{7A2482AF-4A19-4ECC-8EBF-D021BEC89B25}" type="presParOf" srcId="{837062C9-E49A-4ED0-B22C-0D561EEAB9A3}" destId="{C3D05919-A85B-493F-9157-5FB9A7D3EE54}" srcOrd="1" destOrd="0" presId="urn:microsoft.com/office/officeart/2005/8/layout/lProcess2"/>
    <dgm:cxn modelId="{598C2392-BF54-4C4D-AAB2-F7A596E216A5}" type="presParOf" srcId="{837062C9-E49A-4ED0-B22C-0D561EEAB9A3}" destId="{DE57F028-14FE-42DE-890A-742459328433}" srcOrd="2" destOrd="0" presId="urn:microsoft.com/office/officeart/2005/8/layout/lProcess2"/>
    <dgm:cxn modelId="{495F2D43-02BA-4C7F-B234-C892DED9F807}" type="presParOf" srcId="{DE57F028-14FE-42DE-890A-742459328433}" destId="{71A5D8D7-A2AD-433C-B46B-4D1A66CA4BE9}" srcOrd="0" destOrd="0" presId="urn:microsoft.com/office/officeart/2005/8/layout/lProcess2"/>
    <dgm:cxn modelId="{1A1EA974-7777-400D-9E07-E4DB2F19F6C3}" type="presParOf" srcId="{71A5D8D7-A2AD-433C-B46B-4D1A66CA4BE9}" destId="{635A640F-7504-4E3D-855D-44BFC251B4B5}" srcOrd="0" destOrd="0" presId="urn:microsoft.com/office/officeart/2005/8/layout/lProcess2"/>
    <dgm:cxn modelId="{FBC92A1C-A1AA-4297-9D2A-0AE8DADD7455}" type="presParOf" srcId="{71A5D8D7-A2AD-433C-B46B-4D1A66CA4BE9}" destId="{A0E0D5DA-F9CD-4E80-A238-749801BBBAEB}" srcOrd="1" destOrd="0" presId="urn:microsoft.com/office/officeart/2005/8/layout/lProcess2"/>
    <dgm:cxn modelId="{61FC174E-6DD9-492C-8201-E20D529D0933}" type="presParOf" srcId="{71A5D8D7-A2AD-433C-B46B-4D1A66CA4BE9}" destId="{6397BA3F-231E-43D4-8C5E-6C0DCB98AEDC}" srcOrd="2" destOrd="0" presId="urn:microsoft.com/office/officeart/2005/8/layout/lProcess2"/>
    <dgm:cxn modelId="{84BD88E2-E1F1-49D8-8150-667AD2E11CD7}" type="presParOf" srcId="{71A5D8D7-A2AD-433C-B46B-4D1A66CA4BE9}" destId="{341810AC-E731-4DD5-9985-7FFCA2C83B7B}" srcOrd="3" destOrd="0" presId="urn:microsoft.com/office/officeart/2005/8/layout/lProcess2"/>
    <dgm:cxn modelId="{1C0CD9E6-72AB-40FE-A78C-2FB83863C0E4}" type="presParOf" srcId="{71A5D8D7-A2AD-433C-B46B-4D1A66CA4BE9}" destId="{538A4A41-6364-4FCE-A2BE-7EE745E869BD}" srcOrd="4" destOrd="0" presId="urn:microsoft.com/office/officeart/2005/8/layout/lProcess2"/>
    <dgm:cxn modelId="{D1F5E7DC-F680-492B-8175-B084FA1C9742}" type="presParOf" srcId="{71A5D8D7-A2AD-433C-B46B-4D1A66CA4BE9}" destId="{50DCC1DB-5189-4DCA-ABEB-B2D217F6C230}" srcOrd="5" destOrd="0" presId="urn:microsoft.com/office/officeart/2005/8/layout/lProcess2"/>
    <dgm:cxn modelId="{2CD2A936-9DA1-4999-B114-69566AD05793}" type="presParOf" srcId="{71A5D8D7-A2AD-433C-B46B-4D1A66CA4BE9}" destId="{F4A5C471-A6A0-4FCB-8AA0-3B5CF47A3E7A}" srcOrd="6" destOrd="0" presId="urn:microsoft.com/office/officeart/2005/8/layout/lProcess2"/>
    <dgm:cxn modelId="{34AE914D-F4A4-4A2A-A1E8-E334278589B8}" type="presParOf" srcId="{71A5D8D7-A2AD-433C-B46B-4D1A66CA4BE9}" destId="{7198ADFE-7850-4855-9249-61C790FC73E6}" srcOrd="7" destOrd="0" presId="urn:microsoft.com/office/officeart/2005/8/layout/lProcess2"/>
    <dgm:cxn modelId="{9D79974C-49F3-41F4-93D2-EAB7A41E27D1}" type="presParOf" srcId="{71A5D8D7-A2AD-433C-B46B-4D1A66CA4BE9}" destId="{B83FF042-23C7-489A-AD84-7E0442C7E194}" srcOrd="8" destOrd="0" presId="urn:microsoft.com/office/officeart/2005/8/layout/lProcess2"/>
    <dgm:cxn modelId="{84A70D16-3E05-4F12-A1D0-C0E5B0530009}" type="presParOf" srcId="{71A5D8D7-A2AD-433C-B46B-4D1A66CA4BE9}" destId="{F2143E63-A907-4109-BBDC-DB1D63E7FE42}" srcOrd="9" destOrd="0" presId="urn:microsoft.com/office/officeart/2005/8/layout/lProcess2"/>
    <dgm:cxn modelId="{2AD67699-4ABC-43A1-BC4B-6656BE1345F9}" type="presParOf" srcId="{71A5D8D7-A2AD-433C-B46B-4D1A66CA4BE9}" destId="{BAE6BEE3-ACCC-4FC0-9393-3ADA2B76C49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00A69D-C6CE-4D1D-BB53-E815A8BEDB0C}" type="doc">
      <dgm:prSet loTypeId="urn:microsoft.com/office/officeart/2005/8/layout/arrow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9E2A1E6-65F2-49E3-B421-8C1D4DC5F9BA}">
      <dgm:prSet phldrT="[Texto]" custT="1"/>
      <dgm:spPr/>
      <dgm:t>
        <a:bodyPr/>
        <a:lstStyle/>
        <a:p>
          <a:r>
            <a:rPr lang="es-EC" sz="1800" b="1" dirty="0" smtClean="0"/>
            <a:t>Mercado</a:t>
          </a:r>
          <a:endParaRPr lang="es-EC" sz="1800" b="1" dirty="0"/>
        </a:p>
      </dgm:t>
    </dgm:pt>
    <dgm:pt modelId="{091B7B5A-0973-469F-9F5C-63FA50DD8D79}" type="parTrans" cxnId="{3C522C19-04B6-4409-877B-909A6832A2B8}">
      <dgm:prSet/>
      <dgm:spPr/>
      <dgm:t>
        <a:bodyPr/>
        <a:lstStyle/>
        <a:p>
          <a:endParaRPr lang="es-EC" sz="1800" b="1"/>
        </a:p>
      </dgm:t>
    </dgm:pt>
    <dgm:pt modelId="{86F5CB40-B210-41C3-874C-84BEF0117E20}" type="sibTrans" cxnId="{3C522C19-04B6-4409-877B-909A6832A2B8}">
      <dgm:prSet/>
      <dgm:spPr/>
      <dgm:t>
        <a:bodyPr/>
        <a:lstStyle/>
        <a:p>
          <a:endParaRPr lang="es-EC" sz="1800" b="1"/>
        </a:p>
      </dgm:t>
    </dgm:pt>
    <dgm:pt modelId="{770F2FD7-D573-4B7A-AB61-8DDF9BC29F1B}">
      <dgm:prSet phldrT="[Texto]" custT="1"/>
      <dgm:spPr/>
      <dgm:t>
        <a:bodyPr/>
        <a:lstStyle/>
        <a:p>
          <a:r>
            <a:rPr lang="es-EC" sz="1800" b="1" dirty="0" smtClean="0"/>
            <a:t>Disponibilidad de Recursos Financieros</a:t>
          </a:r>
          <a:endParaRPr lang="es-EC" sz="1800" b="1" dirty="0"/>
        </a:p>
      </dgm:t>
    </dgm:pt>
    <dgm:pt modelId="{2C84D2F7-D909-410E-B0C8-8D3D13338F70}" type="parTrans" cxnId="{8F03512C-387F-4E53-A9A2-C4372980D57F}">
      <dgm:prSet/>
      <dgm:spPr/>
      <dgm:t>
        <a:bodyPr/>
        <a:lstStyle/>
        <a:p>
          <a:endParaRPr lang="es-EC" sz="1800" b="1"/>
        </a:p>
      </dgm:t>
    </dgm:pt>
    <dgm:pt modelId="{12BEDD29-6BDC-4289-807A-710C5B1770A8}" type="sibTrans" cxnId="{8F03512C-387F-4E53-A9A2-C4372980D57F}">
      <dgm:prSet/>
      <dgm:spPr/>
      <dgm:t>
        <a:bodyPr/>
        <a:lstStyle/>
        <a:p>
          <a:endParaRPr lang="es-EC" sz="1800" b="1"/>
        </a:p>
      </dgm:t>
    </dgm:pt>
    <dgm:pt modelId="{76A572CB-43ED-4C20-A8A1-FBC8F40CBB21}">
      <dgm:prSet phldrT="[Texto]" custT="1"/>
      <dgm:spPr/>
      <dgm:t>
        <a:bodyPr/>
        <a:lstStyle/>
        <a:p>
          <a:r>
            <a:rPr lang="es-EC" sz="1800" b="1" dirty="0" smtClean="0"/>
            <a:t>Disponibilidad de Mano de Obra</a:t>
          </a:r>
          <a:endParaRPr lang="es-EC" sz="1800" b="1" dirty="0"/>
        </a:p>
      </dgm:t>
    </dgm:pt>
    <dgm:pt modelId="{AC574322-17E9-4E84-AE7D-22A5F59BB09A}" type="parTrans" cxnId="{D3CE99ED-122D-47DC-9A1F-EB76031DAD1D}">
      <dgm:prSet/>
      <dgm:spPr/>
      <dgm:t>
        <a:bodyPr/>
        <a:lstStyle/>
        <a:p>
          <a:endParaRPr lang="es-EC" sz="1800" b="1"/>
        </a:p>
      </dgm:t>
    </dgm:pt>
    <dgm:pt modelId="{42FA1859-3086-4EE0-A30A-C2148994D153}" type="sibTrans" cxnId="{D3CE99ED-122D-47DC-9A1F-EB76031DAD1D}">
      <dgm:prSet/>
      <dgm:spPr/>
      <dgm:t>
        <a:bodyPr/>
        <a:lstStyle/>
        <a:p>
          <a:endParaRPr lang="es-EC" sz="1800" b="1"/>
        </a:p>
      </dgm:t>
    </dgm:pt>
    <dgm:pt modelId="{7F5041E7-919A-4A66-9CA1-7B57BB560DC6}">
      <dgm:prSet phldrT="[Texto]" custT="1"/>
      <dgm:spPr/>
      <dgm:t>
        <a:bodyPr/>
        <a:lstStyle/>
        <a:p>
          <a:r>
            <a:rPr lang="es-EC" sz="1800" b="1" dirty="0" smtClean="0"/>
            <a:t>Disponibilidad de materiales</a:t>
          </a:r>
          <a:endParaRPr lang="es-EC" sz="1800" b="1" dirty="0"/>
        </a:p>
      </dgm:t>
    </dgm:pt>
    <dgm:pt modelId="{9DA40261-384D-4B1B-BD83-956B3F2F3208}" type="parTrans" cxnId="{8196F5F3-5012-412B-AAF4-6AED83CC9B6C}">
      <dgm:prSet/>
      <dgm:spPr/>
      <dgm:t>
        <a:bodyPr/>
        <a:lstStyle/>
        <a:p>
          <a:endParaRPr lang="es-EC" sz="1800" b="1"/>
        </a:p>
      </dgm:t>
    </dgm:pt>
    <dgm:pt modelId="{DE3966A3-241C-41B6-9AA1-DEA31BE7AFEC}" type="sibTrans" cxnId="{8196F5F3-5012-412B-AAF4-6AED83CC9B6C}">
      <dgm:prSet/>
      <dgm:spPr/>
      <dgm:t>
        <a:bodyPr/>
        <a:lstStyle/>
        <a:p>
          <a:endParaRPr lang="es-EC" sz="1800" b="1"/>
        </a:p>
      </dgm:t>
    </dgm:pt>
    <dgm:pt modelId="{3F2D9BF5-BB75-498F-965F-1227AEAB1006}" type="pres">
      <dgm:prSet presAssocID="{2700A69D-C6CE-4D1D-BB53-E815A8BEDB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017EBFD-5461-4799-895C-08249934302F}" type="pres">
      <dgm:prSet presAssocID="{B9E2A1E6-65F2-49E3-B421-8C1D4DC5F9BA}" presName="arrow" presStyleLbl="node1" presStyleIdx="0" presStyleCnt="4" custScaleX="1182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FFD39-6B0F-4DBE-BF91-E98352A12419}" type="pres">
      <dgm:prSet presAssocID="{770F2FD7-D573-4B7A-AB61-8DDF9BC29F1B}" presName="arrow" presStyleLbl="node1" presStyleIdx="1" presStyleCnt="4" custScaleY="118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7F395-1339-47FF-923C-F97274460931}" type="pres">
      <dgm:prSet presAssocID="{76A572CB-43ED-4C20-A8A1-FBC8F40CBB21}" presName="arrow" presStyleLbl="node1" presStyleIdx="2" presStyleCnt="4" custScaleX="1899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BD1171-7AFC-4751-BED0-3E3D08D047A7}" type="pres">
      <dgm:prSet presAssocID="{7F5041E7-919A-4A66-9CA1-7B57BB560DC6}" presName="arrow" presStyleLbl="node1" presStyleIdx="3" presStyleCnt="4" custScaleY="1258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2E3546-5BA8-4660-A4F9-5937E82E10E0}" type="presOf" srcId="{B9E2A1E6-65F2-49E3-B421-8C1D4DC5F9BA}" destId="{9017EBFD-5461-4799-895C-08249934302F}" srcOrd="0" destOrd="0" presId="urn:microsoft.com/office/officeart/2005/8/layout/arrow1"/>
    <dgm:cxn modelId="{3C522C19-04B6-4409-877B-909A6832A2B8}" srcId="{2700A69D-C6CE-4D1D-BB53-E815A8BEDB0C}" destId="{B9E2A1E6-65F2-49E3-B421-8C1D4DC5F9BA}" srcOrd="0" destOrd="0" parTransId="{091B7B5A-0973-469F-9F5C-63FA50DD8D79}" sibTransId="{86F5CB40-B210-41C3-874C-84BEF0117E20}"/>
    <dgm:cxn modelId="{51621A96-9581-4365-8F31-2201DECF79D7}" type="presOf" srcId="{770F2FD7-D573-4B7A-AB61-8DDF9BC29F1B}" destId="{457FFD39-6B0F-4DBE-BF91-E98352A12419}" srcOrd="0" destOrd="0" presId="urn:microsoft.com/office/officeart/2005/8/layout/arrow1"/>
    <dgm:cxn modelId="{377E7D1D-4D50-42BD-9035-60C601B69D0C}" type="presOf" srcId="{76A572CB-43ED-4C20-A8A1-FBC8F40CBB21}" destId="{79D7F395-1339-47FF-923C-F97274460931}" srcOrd="0" destOrd="0" presId="urn:microsoft.com/office/officeart/2005/8/layout/arrow1"/>
    <dgm:cxn modelId="{7E5C6A9B-550F-4785-86A3-2E43443FD7F4}" type="presOf" srcId="{2700A69D-C6CE-4D1D-BB53-E815A8BEDB0C}" destId="{3F2D9BF5-BB75-498F-965F-1227AEAB1006}" srcOrd="0" destOrd="0" presId="urn:microsoft.com/office/officeart/2005/8/layout/arrow1"/>
    <dgm:cxn modelId="{8F03512C-387F-4E53-A9A2-C4372980D57F}" srcId="{2700A69D-C6CE-4D1D-BB53-E815A8BEDB0C}" destId="{770F2FD7-D573-4B7A-AB61-8DDF9BC29F1B}" srcOrd="1" destOrd="0" parTransId="{2C84D2F7-D909-410E-B0C8-8D3D13338F70}" sibTransId="{12BEDD29-6BDC-4289-807A-710C5B1770A8}"/>
    <dgm:cxn modelId="{D3CE99ED-122D-47DC-9A1F-EB76031DAD1D}" srcId="{2700A69D-C6CE-4D1D-BB53-E815A8BEDB0C}" destId="{76A572CB-43ED-4C20-A8A1-FBC8F40CBB21}" srcOrd="2" destOrd="0" parTransId="{AC574322-17E9-4E84-AE7D-22A5F59BB09A}" sibTransId="{42FA1859-3086-4EE0-A30A-C2148994D153}"/>
    <dgm:cxn modelId="{8196F5F3-5012-412B-AAF4-6AED83CC9B6C}" srcId="{2700A69D-C6CE-4D1D-BB53-E815A8BEDB0C}" destId="{7F5041E7-919A-4A66-9CA1-7B57BB560DC6}" srcOrd="3" destOrd="0" parTransId="{9DA40261-384D-4B1B-BD83-956B3F2F3208}" sibTransId="{DE3966A3-241C-41B6-9AA1-DEA31BE7AFEC}"/>
    <dgm:cxn modelId="{58FF99B5-1FFA-4BFD-B877-ECA84C81F6AC}" type="presOf" srcId="{7F5041E7-919A-4A66-9CA1-7B57BB560DC6}" destId="{0BBD1171-7AFC-4751-BED0-3E3D08D047A7}" srcOrd="0" destOrd="0" presId="urn:microsoft.com/office/officeart/2005/8/layout/arrow1"/>
    <dgm:cxn modelId="{E9E81ADC-C18D-40E2-916F-6DC6A20CC2BB}" type="presParOf" srcId="{3F2D9BF5-BB75-498F-965F-1227AEAB1006}" destId="{9017EBFD-5461-4799-895C-08249934302F}" srcOrd="0" destOrd="0" presId="urn:microsoft.com/office/officeart/2005/8/layout/arrow1"/>
    <dgm:cxn modelId="{45732AB8-6816-47C3-A317-5123DD8ECC49}" type="presParOf" srcId="{3F2D9BF5-BB75-498F-965F-1227AEAB1006}" destId="{457FFD39-6B0F-4DBE-BF91-E98352A12419}" srcOrd="1" destOrd="0" presId="urn:microsoft.com/office/officeart/2005/8/layout/arrow1"/>
    <dgm:cxn modelId="{ED9F91FA-E889-457E-89EA-C8D896F0F46A}" type="presParOf" srcId="{3F2D9BF5-BB75-498F-965F-1227AEAB1006}" destId="{79D7F395-1339-47FF-923C-F97274460931}" srcOrd="2" destOrd="0" presId="urn:microsoft.com/office/officeart/2005/8/layout/arrow1"/>
    <dgm:cxn modelId="{4220BB39-6689-41B4-A0EA-89FEBD3266F7}" type="presParOf" srcId="{3F2D9BF5-BB75-498F-965F-1227AEAB1006}" destId="{0BBD1171-7AFC-4751-BED0-3E3D08D047A7}" srcOrd="3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4A5CB3-5BDD-4785-8524-E25B19A43902}" type="doc">
      <dgm:prSet loTypeId="urn:microsoft.com/office/officeart/2005/8/layout/hierarchy1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802F0043-E8EA-4C9D-BCA8-7DA82AA5484C}">
      <dgm:prSet phldrT="[Texto]" custT="1"/>
      <dgm:spPr/>
      <dgm:t>
        <a:bodyPr/>
        <a:lstStyle/>
        <a:p>
          <a:r>
            <a:rPr lang="es-ES" sz="2000" dirty="0">
              <a:latin typeface="Colonna MT" pitchFamily="82" charset="0"/>
            </a:rPr>
            <a:t>DIRECTOR</a:t>
          </a:r>
        </a:p>
      </dgm:t>
    </dgm:pt>
    <dgm:pt modelId="{BEEFA6C9-D5DB-453C-B2DA-96EFE047458D}" type="parTrans" cxnId="{8A6CBD7F-E976-4F6C-88A5-9F6BC96C3800}">
      <dgm:prSet/>
      <dgm:spPr/>
      <dgm:t>
        <a:bodyPr/>
        <a:lstStyle/>
        <a:p>
          <a:endParaRPr lang="es-ES" sz="2000"/>
        </a:p>
      </dgm:t>
    </dgm:pt>
    <dgm:pt modelId="{8C2F7A2A-D317-4833-A389-E5890BB4B4DF}" type="sibTrans" cxnId="{8A6CBD7F-E976-4F6C-88A5-9F6BC96C3800}">
      <dgm:prSet/>
      <dgm:spPr/>
      <dgm:t>
        <a:bodyPr/>
        <a:lstStyle/>
        <a:p>
          <a:endParaRPr lang="es-ES" sz="2000"/>
        </a:p>
      </dgm:t>
    </dgm:pt>
    <dgm:pt modelId="{01B374ED-EF57-4DCF-9F5B-914D2BD06F54}" type="asst">
      <dgm:prSet phldrT="[Texto]" custT="1"/>
      <dgm:spPr/>
      <dgm:t>
        <a:bodyPr/>
        <a:lstStyle/>
        <a:p>
          <a:r>
            <a:rPr lang="es-ES" sz="2000" dirty="0">
              <a:latin typeface="Colonna MT" pitchFamily="82" charset="0"/>
            </a:rPr>
            <a:t>Secretaria-Contadora</a:t>
          </a:r>
        </a:p>
      </dgm:t>
    </dgm:pt>
    <dgm:pt modelId="{510539AD-3D14-4E6B-AC3C-AC1DC10835D1}" type="parTrans" cxnId="{3F4A4C86-13B1-436D-9771-86120E2A0A9B}">
      <dgm:prSet/>
      <dgm:spPr/>
      <dgm:t>
        <a:bodyPr/>
        <a:lstStyle/>
        <a:p>
          <a:endParaRPr lang="es-ES" sz="2000"/>
        </a:p>
      </dgm:t>
    </dgm:pt>
    <dgm:pt modelId="{1A7405BC-6A53-4588-988B-C99CCCEFD98D}" type="sibTrans" cxnId="{3F4A4C86-13B1-436D-9771-86120E2A0A9B}">
      <dgm:prSet/>
      <dgm:spPr/>
      <dgm:t>
        <a:bodyPr/>
        <a:lstStyle/>
        <a:p>
          <a:endParaRPr lang="es-ES" sz="2000"/>
        </a:p>
      </dgm:t>
    </dgm:pt>
    <dgm:pt modelId="{4267E16D-79F2-4D99-8B67-F05B7F75B844}">
      <dgm:prSet phldrT="[Texto]" custT="1"/>
      <dgm:spPr/>
      <dgm:t>
        <a:bodyPr/>
        <a:lstStyle/>
        <a:p>
          <a:r>
            <a:rPr lang="es-ES" sz="2000">
              <a:latin typeface="Colonna MT" pitchFamily="82" charset="0"/>
            </a:rPr>
            <a:t>Unidad Docencia</a:t>
          </a:r>
        </a:p>
      </dgm:t>
    </dgm:pt>
    <dgm:pt modelId="{CD477AAF-5E12-4443-9052-1C12F4B8CD14}" type="parTrans" cxnId="{E4555BE7-DBF8-4FD8-B9B0-54011E15DF04}">
      <dgm:prSet/>
      <dgm:spPr/>
      <dgm:t>
        <a:bodyPr/>
        <a:lstStyle/>
        <a:p>
          <a:endParaRPr lang="es-ES" sz="2000"/>
        </a:p>
      </dgm:t>
    </dgm:pt>
    <dgm:pt modelId="{70873561-98D7-47AB-92FD-6A16FF317F8E}" type="sibTrans" cxnId="{E4555BE7-DBF8-4FD8-B9B0-54011E15DF04}">
      <dgm:prSet/>
      <dgm:spPr/>
      <dgm:t>
        <a:bodyPr/>
        <a:lstStyle/>
        <a:p>
          <a:endParaRPr lang="es-ES" sz="2000"/>
        </a:p>
      </dgm:t>
    </dgm:pt>
    <dgm:pt modelId="{A24069D9-199D-4442-B40F-C80670D176C1}">
      <dgm:prSet phldrT="[Texto]" custT="1"/>
      <dgm:spPr/>
      <dgm:t>
        <a:bodyPr/>
        <a:lstStyle/>
        <a:p>
          <a:r>
            <a:rPr lang="es-ES" sz="2000" dirty="0">
              <a:latin typeface="Colonna MT" pitchFamily="82" charset="0"/>
            </a:rPr>
            <a:t>Unidad  Médico-Psicológico    </a:t>
          </a:r>
        </a:p>
      </dgm:t>
    </dgm:pt>
    <dgm:pt modelId="{9256064A-3B71-4D2F-B738-3FB6FAC2FE53}" type="parTrans" cxnId="{25CFC703-7EBA-4B1C-8EA4-D5080100FD24}">
      <dgm:prSet/>
      <dgm:spPr/>
      <dgm:t>
        <a:bodyPr/>
        <a:lstStyle/>
        <a:p>
          <a:endParaRPr lang="es-ES" sz="2000"/>
        </a:p>
      </dgm:t>
    </dgm:pt>
    <dgm:pt modelId="{1346E495-CCA1-4114-B612-A40D2CA4704C}" type="sibTrans" cxnId="{25CFC703-7EBA-4B1C-8EA4-D5080100FD24}">
      <dgm:prSet/>
      <dgm:spPr/>
      <dgm:t>
        <a:bodyPr/>
        <a:lstStyle/>
        <a:p>
          <a:endParaRPr lang="es-ES" sz="2000"/>
        </a:p>
      </dgm:t>
    </dgm:pt>
    <dgm:pt modelId="{4F82D3E1-CBBE-4F16-9748-5888F87D06B5}">
      <dgm:prSet phldrT="[Texto]" custT="1"/>
      <dgm:spPr/>
      <dgm:t>
        <a:bodyPr/>
        <a:lstStyle/>
        <a:p>
          <a:r>
            <a:rPr lang="es-ES" sz="2000">
              <a:latin typeface="Colonna MT" pitchFamily="82" charset="0"/>
            </a:rPr>
            <a:t>Unidad de Apoyo</a:t>
          </a:r>
        </a:p>
      </dgm:t>
    </dgm:pt>
    <dgm:pt modelId="{18D42FF3-9FB9-4A2B-9D46-805505A1E31B}" type="parTrans" cxnId="{74CE46C3-8981-4EB6-98C7-2B1ADE74B1E1}">
      <dgm:prSet/>
      <dgm:spPr/>
      <dgm:t>
        <a:bodyPr/>
        <a:lstStyle/>
        <a:p>
          <a:endParaRPr lang="es-ES" sz="2000"/>
        </a:p>
      </dgm:t>
    </dgm:pt>
    <dgm:pt modelId="{A47BD75D-32CE-454B-85B9-93FBE133A263}" type="sibTrans" cxnId="{74CE46C3-8981-4EB6-98C7-2B1ADE74B1E1}">
      <dgm:prSet/>
      <dgm:spPr/>
      <dgm:t>
        <a:bodyPr/>
        <a:lstStyle/>
        <a:p>
          <a:endParaRPr lang="es-ES" sz="2000"/>
        </a:p>
      </dgm:t>
    </dgm:pt>
    <dgm:pt modelId="{F494EF0C-C968-4599-A7A6-02A5BA9D2F7F}" type="pres">
      <dgm:prSet presAssocID="{BF4A5CB3-5BDD-4785-8524-E25B19A439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7840966-34DC-4846-A8AE-5E0E78A44EEE}" type="pres">
      <dgm:prSet presAssocID="{802F0043-E8EA-4C9D-BCA8-7DA82AA5484C}" presName="hierRoot1" presStyleCnt="0"/>
      <dgm:spPr/>
      <dgm:t>
        <a:bodyPr/>
        <a:lstStyle/>
        <a:p>
          <a:endParaRPr lang="es-EC"/>
        </a:p>
      </dgm:t>
    </dgm:pt>
    <dgm:pt modelId="{9C9C2A31-B1F7-41F2-8398-2CA926F757C7}" type="pres">
      <dgm:prSet presAssocID="{802F0043-E8EA-4C9D-BCA8-7DA82AA5484C}" presName="composite" presStyleCnt="0"/>
      <dgm:spPr/>
      <dgm:t>
        <a:bodyPr/>
        <a:lstStyle/>
        <a:p>
          <a:endParaRPr lang="es-EC"/>
        </a:p>
      </dgm:t>
    </dgm:pt>
    <dgm:pt modelId="{E65D3723-E304-4BDA-85B7-0A11B883999C}" type="pres">
      <dgm:prSet presAssocID="{802F0043-E8EA-4C9D-BCA8-7DA82AA5484C}" presName="background" presStyleLbl="node0" presStyleIdx="0" presStyleCnt="1"/>
      <dgm:spPr/>
      <dgm:t>
        <a:bodyPr/>
        <a:lstStyle/>
        <a:p>
          <a:endParaRPr lang="es-EC"/>
        </a:p>
      </dgm:t>
    </dgm:pt>
    <dgm:pt modelId="{842B92B1-09EA-4482-9E7B-C2199E9B3773}" type="pres">
      <dgm:prSet presAssocID="{802F0043-E8EA-4C9D-BCA8-7DA82AA5484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243482-6BC3-4FB6-9AA9-9A98C9EC670C}" type="pres">
      <dgm:prSet presAssocID="{802F0043-E8EA-4C9D-BCA8-7DA82AA5484C}" presName="hierChild2" presStyleCnt="0"/>
      <dgm:spPr/>
      <dgm:t>
        <a:bodyPr/>
        <a:lstStyle/>
        <a:p>
          <a:endParaRPr lang="es-EC"/>
        </a:p>
      </dgm:t>
    </dgm:pt>
    <dgm:pt modelId="{D2FC486D-FCEB-4894-9557-A5A3ED925300}" type="pres">
      <dgm:prSet presAssocID="{510539AD-3D14-4E6B-AC3C-AC1DC10835D1}" presName="Name10" presStyleLbl="parChTrans1D2" presStyleIdx="0" presStyleCnt="4"/>
      <dgm:spPr/>
      <dgm:t>
        <a:bodyPr/>
        <a:lstStyle/>
        <a:p>
          <a:endParaRPr lang="es-EC"/>
        </a:p>
      </dgm:t>
    </dgm:pt>
    <dgm:pt modelId="{54CF549E-5D60-4D0B-B4C5-9A7FF9FE5A2D}" type="pres">
      <dgm:prSet presAssocID="{01B374ED-EF57-4DCF-9F5B-914D2BD06F54}" presName="hierRoot2" presStyleCnt="0"/>
      <dgm:spPr/>
      <dgm:t>
        <a:bodyPr/>
        <a:lstStyle/>
        <a:p>
          <a:endParaRPr lang="es-EC"/>
        </a:p>
      </dgm:t>
    </dgm:pt>
    <dgm:pt modelId="{D3DE4538-334A-40B7-8EEC-C126C2B0D818}" type="pres">
      <dgm:prSet presAssocID="{01B374ED-EF57-4DCF-9F5B-914D2BD06F54}" presName="composite2" presStyleCnt="0"/>
      <dgm:spPr/>
      <dgm:t>
        <a:bodyPr/>
        <a:lstStyle/>
        <a:p>
          <a:endParaRPr lang="es-EC"/>
        </a:p>
      </dgm:t>
    </dgm:pt>
    <dgm:pt modelId="{F1C6630D-6438-41FF-9B49-BF9F7B9B89D8}" type="pres">
      <dgm:prSet presAssocID="{01B374ED-EF57-4DCF-9F5B-914D2BD06F54}" presName="background2" presStyleLbl="asst1" presStyleIdx="0" presStyleCnt="1"/>
      <dgm:spPr/>
      <dgm:t>
        <a:bodyPr/>
        <a:lstStyle/>
        <a:p>
          <a:endParaRPr lang="es-EC"/>
        </a:p>
      </dgm:t>
    </dgm:pt>
    <dgm:pt modelId="{09A0604A-EF81-423B-B7CD-8E4ABC12B3C7}" type="pres">
      <dgm:prSet presAssocID="{01B374ED-EF57-4DCF-9F5B-914D2BD06F5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1A48CD-9059-4249-AE2B-D9CBE560C87A}" type="pres">
      <dgm:prSet presAssocID="{01B374ED-EF57-4DCF-9F5B-914D2BD06F54}" presName="hierChild3" presStyleCnt="0"/>
      <dgm:spPr/>
      <dgm:t>
        <a:bodyPr/>
        <a:lstStyle/>
        <a:p>
          <a:endParaRPr lang="es-EC"/>
        </a:p>
      </dgm:t>
    </dgm:pt>
    <dgm:pt modelId="{017F7FF1-684E-4A8B-81CB-F670B85E8547}" type="pres">
      <dgm:prSet presAssocID="{CD477AAF-5E12-4443-9052-1C12F4B8CD14}" presName="Name10" presStyleLbl="parChTrans1D2" presStyleIdx="1" presStyleCnt="4"/>
      <dgm:spPr/>
      <dgm:t>
        <a:bodyPr/>
        <a:lstStyle/>
        <a:p>
          <a:endParaRPr lang="es-EC"/>
        </a:p>
      </dgm:t>
    </dgm:pt>
    <dgm:pt modelId="{7B44D38B-ED4E-4D5D-B0CB-386F9C565F10}" type="pres">
      <dgm:prSet presAssocID="{4267E16D-79F2-4D99-8B67-F05B7F75B844}" presName="hierRoot2" presStyleCnt="0"/>
      <dgm:spPr/>
      <dgm:t>
        <a:bodyPr/>
        <a:lstStyle/>
        <a:p>
          <a:endParaRPr lang="es-EC"/>
        </a:p>
      </dgm:t>
    </dgm:pt>
    <dgm:pt modelId="{1371C050-3104-44E9-9A98-4AEA26403E83}" type="pres">
      <dgm:prSet presAssocID="{4267E16D-79F2-4D99-8B67-F05B7F75B844}" presName="composite2" presStyleCnt="0"/>
      <dgm:spPr/>
      <dgm:t>
        <a:bodyPr/>
        <a:lstStyle/>
        <a:p>
          <a:endParaRPr lang="es-EC"/>
        </a:p>
      </dgm:t>
    </dgm:pt>
    <dgm:pt modelId="{4101228F-3CCC-4B83-BB10-985DE90C8CF9}" type="pres">
      <dgm:prSet presAssocID="{4267E16D-79F2-4D99-8B67-F05B7F75B844}" presName="background2" presStyleLbl="node2" presStyleIdx="0" presStyleCnt="3"/>
      <dgm:spPr/>
      <dgm:t>
        <a:bodyPr/>
        <a:lstStyle/>
        <a:p>
          <a:endParaRPr lang="es-EC"/>
        </a:p>
      </dgm:t>
    </dgm:pt>
    <dgm:pt modelId="{078E9AF0-9C91-44D1-A821-EE80F843F9C1}" type="pres">
      <dgm:prSet presAssocID="{4267E16D-79F2-4D99-8B67-F05B7F75B84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925155-FA8E-4B83-BB49-8116A5FE27C2}" type="pres">
      <dgm:prSet presAssocID="{4267E16D-79F2-4D99-8B67-F05B7F75B844}" presName="hierChild3" presStyleCnt="0"/>
      <dgm:spPr/>
      <dgm:t>
        <a:bodyPr/>
        <a:lstStyle/>
        <a:p>
          <a:endParaRPr lang="es-EC"/>
        </a:p>
      </dgm:t>
    </dgm:pt>
    <dgm:pt modelId="{A92A9796-52DE-4C58-91BF-5B558C49F8E4}" type="pres">
      <dgm:prSet presAssocID="{9256064A-3B71-4D2F-B738-3FB6FAC2FE53}" presName="Name10" presStyleLbl="parChTrans1D2" presStyleIdx="2" presStyleCnt="4"/>
      <dgm:spPr/>
      <dgm:t>
        <a:bodyPr/>
        <a:lstStyle/>
        <a:p>
          <a:endParaRPr lang="es-EC"/>
        </a:p>
      </dgm:t>
    </dgm:pt>
    <dgm:pt modelId="{6941E940-068F-469D-A44C-FE4FCE291776}" type="pres">
      <dgm:prSet presAssocID="{A24069D9-199D-4442-B40F-C80670D176C1}" presName="hierRoot2" presStyleCnt="0"/>
      <dgm:spPr/>
      <dgm:t>
        <a:bodyPr/>
        <a:lstStyle/>
        <a:p>
          <a:endParaRPr lang="es-EC"/>
        </a:p>
      </dgm:t>
    </dgm:pt>
    <dgm:pt modelId="{530466FB-9B73-4F46-A737-FE4B9C7A218A}" type="pres">
      <dgm:prSet presAssocID="{A24069D9-199D-4442-B40F-C80670D176C1}" presName="composite2" presStyleCnt="0"/>
      <dgm:spPr/>
      <dgm:t>
        <a:bodyPr/>
        <a:lstStyle/>
        <a:p>
          <a:endParaRPr lang="es-EC"/>
        </a:p>
      </dgm:t>
    </dgm:pt>
    <dgm:pt modelId="{05C827B6-F91C-4895-9CB1-0DE690E6EA2A}" type="pres">
      <dgm:prSet presAssocID="{A24069D9-199D-4442-B40F-C80670D176C1}" presName="background2" presStyleLbl="node2" presStyleIdx="1" presStyleCnt="3"/>
      <dgm:spPr/>
      <dgm:t>
        <a:bodyPr/>
        <a:lstStyle/>
        <a:p>
          <a:endParaRPr lang="es-EC"/>
        </a:p>
      </dgm:t>
    </dgm:pt>
    <dgm:pt modelId="{15BE0F81-F1B2-4C82-9FF1-4066FCFCA52F}" type="pres">
      <dgm:prSet presAssocID="{A24069D9-199D-4442-B40F-C80670D176C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0FB70A-EEC5-4675-A06E-06E9A1BECE32}" type="pres">
      <dgm:prSet presAssocID="{A24069D9-199D-4442-B40F-C80670D176C1}" presName="hierChild3" presStyleCnt="0"/>
      <dgm:spPr/>
      <dgm:t>
        <a:bodyPr/>
        <a:lstStyle/>
        <a:p>
          <a:endParaRPr lang="es-EC"/>
        </a:p>
      </dgm:t>
    </dgm:pt>
    <dgm:pt modelId="{8105CA9F-3EA3-4961-A583-F58FD94696FE}" type="pres">
      <dgm:prSet presAssocID="{18D42FF3-9FB9-4A2B-9D46-805505A1E31B}" presName="Name10" presStyleLbl="parChTrans1D2" presStyleIdx="3" presStyleCnt="4"/>
      <dgm:spPr/>
      <dgm:t>
        <a:bodyPr/>
        <a:lstStyle/>
        <a:p>
          <a:endParaRPr lang="es-EC"/>
        </a:p>
      </dgm:t>
    </dgm:pt>
    <dgm:pt modelId="{F4D6CF58-2561-40CD-9528-A675AC210B84}" type="pres">
      <dgm:prSet presAssocID="{4F82D3E1-CBBE-4F16-9748-5888F87D06B5}" presName="hierRoot2" presStyleCnt="0"/>
      <dgm:spPr/>
      <dgm:t>
        <a:bodyPr/>
        <a:lstStyle/>
        <a:p>
          <a:endParaRPr lang="es-EC"/>
        </a:p>
      </dgm:t>
    </dgm:pt>
    <dgm:pt modelId="{0E4EDD71-1309-4CC6-B314-F0BE5CEBC010}" type="pres">
      <dgm:prSet presAssocID="{4F82D3E1-CBBE-4F16-9748-5888F87D06B5}" presName="composite2" presStyleCnt="0"/>
      <dgm:spPr/>
      <dgm:t>
        <a:bodyPr/>
        <a:lstStyle/>
        <a:p>
          <a:endParaRPr lang="es-EC"/>
        </a:p>
      </dgm:t>
    </dgm:pt>
    <dgm:pt modelId="{2A741B90-7402-404B-985A-3CE05FA6F5F8}" type="pres">
      <dgm:prSet presAssocID="{4F82D3E1-CBBE-4F16-9748-5888F87D06B5}" presName="background2" presStyleLbl="node2" presStyleIdx="2" presStyleCnt="3"/>
      <dgm:spPr/>
      <dgm:t>
        <a:bodyPr/>
        <a:lstStyle/>
        <a:p>
          <a:endParaRPr lang="es-EC"/>
        </a:p>
      </dgm:t>
    </dgm:pt>
    <dgm:pt modelId="{FA97494C-8907-4A02-93EC-A854CAB914EA}" type="pres">
      <dgm:prSet presAssocID="{4F82D3E1-CBBE-4F16-9748-5888F87D06B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CD446C-9F60-4B04-B34C-6BBFE942E0AC}" type="pres">
      <dgm:prSet presAssocID="{4F82D3E1-CBBE-4F16-9748-5888F87D06B5}" presName="hierChild3" presStyleCnt="0"/>
      <dgm:spPr/>
      <dgm:t>
        <a:bodyPr/>
        <a:lstStyle/>
        <a:p>
          <a:endParaRPr lang="es-EC"/>
        </a:p>
      </dgm:t>
    </dgm:pt>
  </dgm:ptLst>
  <dgm:cxnLst>
    <dgm:cxn modelId="{E4555BE7-DBF8-4FD8-B9B0-54011E15DF04}" srcId="{802F0043-E8EA-4C9D-BCA8-7DA82AA5484C}" destId="{4267E16D-79F2-4D99-8B67-F05B7F75B844}" srcOrd="1" destOrd="0" parTransId="{CD477AAF-5E12-4443-9052-1C12F4B8CD14}" sibTransId="{70873561-98D7-47AB-92FD-6A16FF317F8E}"/>
    <dgm:cxn modelId="{A28031C6-EAB4-4B09-9B68-2FB28A09291E}" type="presOf" srcId="{BF4A5CB3-5BDD-4785-8524-E25B19A43902}" destId="{F494EF0C-C968-4599-A7A6-02A5BA9D2F7F}" srcOrd="0" destOrd="0" presId="urn:microsoft.com/office/officeart/2005/8/layout/hierarchy1"/>
    <dgm:cxn modelId="{9D88327D-A440-4B59-9F1D-A5C70B71653E}" type="presOf" srcId="{510539AD-3D14-4E6B-AC3C-AC1DC10835D1}" destId="{D2FC486D-FCEB-4894-9557-A5A3ED925300}" srcOrd="0" destOrd="0" presId="urn:microsoft.com/office/officeart/2005/8/layout/hierarchy1"/>
    <dgm:cxn modelId="{4D1D232B-FCDE-4CC3-B1AB-64B3855E3170}" type="presOf" srcId="{4F82D3E1-CBBE-4F16-9748-5888F87D06B5}" destId="{FA97494C-8907-4A02-93EC-A854CAB914EA}" srcOrd="0" destOrd="0" presId="urn:microsoft.com/office/officeart/2005/8/layout/hierarchy1"/>
    <dgm:cxn modelId="{8A6CBD7F-E976-4F6C-88A5-9F6BC96C3800}" srcId="{BF4A5CB3-5BDD-4785-8524-E25B19A43902}" destId="{802F0043-E8EA-4C9D-BCA8-7DA82AA5484C}" srcOrd="0" destOrd="0" parTransId="{BEEFA6C9-D5DB-453C-B2DA-96EFE047458D}" sibTransId="{8C2F7A2A-D317-4833-A389-E5890BB4B4DF}"/>
    <dgm:cxn modelId="{AC464E19-9C0B-40CA-A228-E63928759D55}" type="presOf" srcId="{A24069D9-199D-4442-B40F-C80670D176C1}" destId="{15BE0F81-F1B2-4C82-9FF1-4066FCFCA52F}" srcOrd="0" destOrd="0" presId="urn:microsoft.com/office/officeart/2005/8/layout/hierarchy1"/>
    <dgm:cxn modelId="{74CE46C3-8981-4EB6-98C7-2B1ADE74B1E1}" srcId="{802F0043-E8EA-4C9D-BCA8-7DA82AA5484C}" destId="{4F82D3E1-CBBE-4F16-9748-5888F87D06B5}" srcOrd="3" destOrd="0" parTransId="{18D42FF3-9FB9-4A2B-9D46-805505A1E31B}" sibTransId="{A47BD75D-32CE-454B-85B9-93FBE133A263}"/>
    <dgm:cxn modelId="{A1109094-3C68-42DA-BF26-4E7764B6C05D}" type="presOf" srcId="{CD477AAF-5E12-4443-9052-1C12F4B8CD14}" destId="{017F7FF1-684E-4A8B-81CB-F670B85E8547}" srcOrd="0" destOrd="0" presId="urn:microsoft.com/office/officeart/2005/8/layout/hierarchy1"/>
    <dgm:cxn modelId="{63F096CE-B218-4C72-9FEA-0753F1318816}" type="presOf" srcId="{18D42FF3-9FB9-4A2B-9D46-805505A1E31B}" destId="{8105CA9F-3EA3-4961-A583-F58FD94696FE}" srcOrd="0" destOrd="0" presId="urn:microsoft.com/office/officeart/2005/8/layout/hierarchy1"/>
    <dgm:cxn modelId="{C316FDAB-BD72-4A94-AB95-2480BECBB080}" type="presOf" srcId="{802F0043-E8EA-4C9D-BCA8-7DA82AA5484C}" destId="{842B92B1-09EA-4482-9E7B-C2199E9B3773}" srcOrd="0" destOrd="0" presId="urn:microsoft.com/office/officeart/2005/8/layout/hierarchy1"/>
    <dgm:cxn modelId="{3F4A4C86-13B1-436D-9771-86120E2A0A9B}" srcId="{802F0043-E8EA-4C9D-BCA8-7DA82AA5484C}" destId="{01B374ED-EF57-4DCF-9F5B-914D2BD06F54}" srcOrd="0" destOrd="0" parTransId="{510539AD-3D14-4E6B-AC3C-AC1DC10835D1}" sibTransId="{1A7405BC-6A53-4588-988B-C99CCCEFD98D}"/>
    <dgm:cxn modelId="{25CFC703-7EBA-4B1C-8EA4-D5080100FD24}" srcId="{802F0043-E8EA-4C9D-BCA8-7DA82AA5484C}" destId="{A24069D9-199D-4442-B40F-C80670D176C1}" srcOrd="2" destOrd="0" parTransId="{9256064A-3B71-4D2F-B738-3FB6FAC2FE53}" sibTransId="{1346E495-CCA1-4114-B612-A40D2CA4704C}"/>
    <dgm:cxn modelId="{8BC66D30-5B98-4C7A-81D1-38E208223295}" type="presOf" srcId="{01B374ED-EF57-4DCF-9F5B-914D2BD06F54}" destId="{09A0604A-EF81-423B-B7CD-8E4ABC12B3C7}" srcOrd="0" destOrd="0" presId="urn:microsoft.com/office/officeart/2005/8/layout/hierarchy1"/>
    <dgm:cxn modelId="{08460AE8-269F-47D3-908F-AB5956D32BF2}" type="presOf" srcId="{4267E16D-79F2-4D99-8B67-F05B7F75B844}" destId="{078E9AF0-9C91-44D1-A821-EE80F843F9C1}" srcOrd="0" destOrd="0" presId="urn:microsoft.com/office/officeart/2005/8/layout/hierarchy1"/>
    <dgm:cxn modelId="{B1BE4CCA-A576-4759-B2AC-28953EC0B3AC}" type="presOf" srcId="{9256064A-3B71-4D2F-B738-3FB6FAC2FE53}" destId="{A92A9796-52DE-4C58-91BF-5B558C49F8E4}" srcOrd="0" destOrd="0" presId="urn:microsoft.com/office/officeart/2005/8/layout/hierarchy1"/>
    <dgm:cxn modelId="{8C21D555-3FA2-480A-9AC5-B4B6324B449D}" type="presParOf" srcId="{F494EF0C-C968-4599-A7A6-02A5BA9D2F7F}" destId="{77840966-34DC-4846-A8AE-5E0E78A44EEE}" srcOrd="0" destOrd="0" presId="urn:microsoft.com/office/officeart/2005/8/layout/hierarchy1"/>
    <dgm:cxn modelId="{3EE5D187-1868-40C7-A100-9735A75F2BF7}" type="presParOf" srcId="{77840966-34DC-4846-A8AE-5E0E78A44EEE}" destId="{9C9C2A31-B1F7-41F2-8398-2CA926F757C7}" srcOrd="0" destOrd="0" presId="urn:microsoft.com/office/officeart/2005/8/layout/hierarchy1"/>
    <dgm:cxn modelId="{FF4403A5-7F78-4A4D-9F09-63F606ED6A07}" type="presParOf" srcId="{9C9C2A31-B1F7-41F2-8398-2CA926F757C7}" destId="{E65D3723-E304-4BDA-85B7-0A11B883999C}" srcOrd="0" destOrd="0" presId="urn:microsoft.com/office/officeart/2005/8/layout/hierarchy1"/>
    <dgm:cxn modelId="{5B845A07-B0F0-45F6-8479-690790E586CE}" type="presParOf" srcId="{9C9C2A31-B1F7-41F2-8398-2CA926F757C7}" destId="{842B92B1-09EA-4482-9E7B-C2199E9B3773}" srcOrd="1" destOrd="0" presId="urn:microsoft.com/office/officeart/2005/8/layout/hierarchy1"/>
    <dgm:cxn modelId="{61F83122-8880-4595-930C-086608FB7EBA}" type="presParOf" srcId="{77840966-34DC-4846-A8AE-5E0E78A44EEE}" destId="{91243482-6BC3-4FB6-9AA9-9A98C9EC670C}" srcOrd="1" destOrd="0" presId="urn:microsoft.com/office/officeart/2005/8/layout/hierarchy1"/>
    <dgm:cxn modelId="{4825D2D2-7E91-4708-832A-DC12DB650801}" type="presParOf" srcId="{91243482-6BC3-4FB6-9AA9-9A98C9EC670C}" destId="{D2FC486D-FCEB-4894-9557-A5A3ED925300}" srcOrd="0" destOrd="0" presId="urn:microsoft.com/office/officeart/2005/8/layout/hierarchy1"/>
    <dgm:cxn modelId="{0214990B-B2B1-4300-98D7-B64C01E96C66}" type="presParOf" srcId="{91243482-6BC3-4FB6-9AA9-9A98C9EC670C}" destId="{54CF549E-5D60-4D0B-B4C5-9A7FF9FE5A2D}" srcOrd="1" destOrd="0" presId="urn:microsoft.com/office/officeart/2005/8/layout/hierarchy1"/>
    <dgm:cxn modelId="{E76E6E50-07FE-4297-9C4A-438D7CD48220}" type="presParOf" srcId="{54CF549E-5D60-4D0B-B4C5-9A7FF9FE5A2D}" destId="{D3DE4538-334A-40B7-8EEC-C126C2B0D818}" srcOrd="0" destOrd="0" presId="urn:microsoft.com/office/officeart/2005/8/layout/hierarchy1"/>
    <dgm:cxn modelId="{9911C3EA-E4C8-43D6-88FC-341AEE53B4D2}" type="presParOf" srcId="{D3DE4538-334A-40B7-8EEC-C126C2B0D818}" destId="{F1C6630D-6438-41FF-9B49-BF9F7B9B89D8}" srcOrd="0" destOrd="0" presId="urn:microsoft.com/office/officeart/2005/8/layout/hierarchy1"/>
    <dgm:cxn modelId="{41748085-2147-44BD-B850-3FE0A2DA89D9}" type="presParOf" srcId="{D3DE4538-334A-40B7-8EEC-C126C2B0D818}" destId="{09A0604A-EF81-423B-B7CD-8E4ABC12B3C7}" srcOrd="1" destOrd="0" presId="urn:microsoft.com/office/officeart/2005/8/layout/hierarchy1"/>
    <dgm:cxn modelId="{A1C5160C-8E89-48E8-9F8F-8D6B8012E378}" type="presParOf" srcId="{54CF549E-5D60-4D0B-B4C5-9A7FF9FE5A2D}" destId="{481A48CD-9059-4249-AE2B-D9CBE560C87A}" srcOrd="1" destOrd="0" presId="urn:microsoft.com/office/officeart/2005/8/layout/hierarchy1"/>
    <dgm:cxn modelId="{9FCA4D47-2635-418C-9C70-63A4CF30312D}" type="presParOf" srcId="{91243482-6BC3-4FB6-9AA9-9A98C9EC670C}" destId="{017F7FF1-684E-4A8B-81CB-F670B85E8547}" srcOrd="2" destOrd="0" presId="urn:microsoft.com/office/officeart/2005/8/layout/hierarchy1"/>
    <dgm:cxn modelId="{891D9F92-048E-4A8F-BAC3-A77CEE4F53E8}" type="presParOf" srcId="{91243482-6BC3-4FB6-9AA9-9A98C9EC670C}" destId="{7B44D38B-ED4E-4D5D-B0CB-386F9C565F10}" srcOrd="3" destOrd="0" presId="urn:microsoft.com/office/officeart/2005/8/layout/hierarchy1"/>
    <dgm:cxn modelId="{DD1925FC-1138-4C44-8FC9-60DB81B142FE}" type="presParOf" srcId="{7B44D38B-ED4E-4D5D-B0CB-386F9C565F10}" destId="{1371C050-3104-44E9-9A98-4AEA26403E83}" srcOrd="0" destOrd="0" presId="urn:microsoft.com/office/officeart/2005/8/layout/hierarchy1"/>
    <dgm:cxn modelId="{3018E032-5876-4536-8E32-4637431DC8B7}" type="presParOf" srcId="{1371C050-3104-44E9-9A98-4AEA26403E83}" destId="{4101228F-3CCC-4B83-BB10-985DE90C8CF9}" srcOrd="0" destOrd="0" presId="urn:microsoft.com/office/officeart/2005/8/layout/hierarchy1"/>
    <dgm:cxn modelId="{A77C7EB1-64EC-4ACF-9400-93397CA64D2B}" type="presParOf" srcId="{1371C050-3104-44E9-9A98-4AEA26403E83}" destId="{078E9AF0-9C91-44D1-A821-EE80F843F9C1}" srcOrd="1" destOrd="0" presId="urn:microsoft.com/office/officeart/2005/8/layout/hierarchy1"/>
    <dgm:cxn modelId="{EBF35243-8B29-48E0-8C79-B4F6D46E32DD}" type="presParOf" srcId="{7B44D38B-ED4E-4D5D-B0CB-386F9C565F10}" destId="{5E925155-FA8E-4B83-BB49-8116A5FE27C2}" srcOrd="1" destOrd="0" presId="urn:microsoft.com/office/officeart/2005/8/layout/hierarchy1"/>
    <dgm:cxn modelId="{76DBFD47-567C-4F19-B266-E5C707338D90}" type="presParOf" srcId="{91243482-6BC3-4FB6-9AA9-9A98C9EC670C}" destId="{A92A9796-52DE-4C58-91BF-5B558C49F8E4}" srcOrd="4" destOrd="0" presId="urn:microsoft.com/office/officeart/2005/8/layout/hierarchy1"/>
    <dgm:cxn modelId="{64C89847-1357-4E8E-A774-57DB64E4095D}" type="presParOf" srcId="{91243482-6BC3-4FB6-9AA9-9A98C9EC670C}" destId="{6941E940-068F-469D-A44C-FE4FCE291776}" srcOrd="5" destOrd="0" presId="urn:microsoft.com/office/officeart/2005/8/layout/hierarchy1"/>
    <dgm:cxn modelId="{BEB6FF67-E6A2-4B92-A1F7-6A53E7085D3D}" type="presParOf" srcId="{6941E940-068F-469D-A44C-FE4FCE291776}" destId="{530466FB-9B73-4F46-A737-FE4B9C7A218A}" srcOrd="0" destOrd="0" presId="urn:microsoft.com/office/officeart/2005/8/layout/hierarchy1"/>
    <dgm:cxn modelId="{D58175D7-798E-4072-8140-8CEE40FD6A7B}" type="presParOf" srcId="{530466FB-9B73-4F46-A737-FE4B9C7A218A}" destId="{05C827B6-F91C-4895-9CB1-0DE690E6EA2A}" srcOrd="0" destOrd="0" presId="urn:microsoft.com/office/officeart/2005/8/layout/hierarchy1"/>
    <dgm:cxn modelId="{7B5D7CDB-533C-45BF-AA47-972121A01D47}" type="presParOf" srcId="{530466FB-9B73-4F46-A737-FE4B9C7A218A}" destId="{15BE0F81-F1B2-4C82-9FF1-4066FCFCA52F}" srcOrd="1" destOrd="0" presId="urn:microsoft.com/office/officeart/2005/8/layout/hierarchy1"/>
    <dgm:cxn modelId="{C29C09C2-9539-4EA9-8E80-97F1AB10D383}" type="presParOf" srcId="{6941E940-068F-469D-A44C-FE4FCE291776}" destId="{840FB70A-EEC5-4675-A06E-06E9A1BECE32}" srcOrd="1" destOrd="0" presId="urn:microsoft.com/office/officeart/2005/8/layout/hierarchy1"/>
    <dgm:cxn modelId="{43348457-A013-44F0-9EB7-230D832B2E9D}" type="presParOf" srcId="{91243482-6BC3-4FB6-9AA9-9A98C9EC670C}" destId="{8105CA9F-3EA3-4961-A583-F58FD94696FE}" srcOrd="6" destOrd="0" presId="urn:microsoft.com/office/officeart/2005/8/layout/hierarchy1"/>
    <dgm:cxn modelId="{C1F1BE88-1281-4647-A974-91BB1265B04D}" type="presParOf" srcId="{91243482-6BC3-4FB6-9AA9-9A98C9EC670C}" destId="{F4D6CF58-2561-40CD-9528-A675AC210B84}" srcOrd="7" destOrd="0" presId="urn:microsoft.com/office/officeart/2005/8/layout/hierarchy1"/>
    <dgm:cxn modelId="{B5E00232-B24B-4CE3-8420-1E7B8B03112A}" type="presParOf" srcId="{F4D6CF58-2561-40CD-9528-A675AC210B84}" destId="{0E4EDD71-1309-4CC6-B314-F0BE5CEBC010}" srcOrd="0" destOrd="0" presId="urn:microsoft.com/office/officeart/2005/8/layout/hierarchy1"/>
    <dgm:cxn modelId="{F3387C85-7F5C-4DC5-8BA7-9AD967E10E8F}" type="presParOf" srcId="{0E4EDD71-1309-4CC6-B314-F0BE5CEBC010}" destId="{2A741B90-7402-404B-985A-3CE05FA6F5F8}" srcOrd="0" destOrd="0" presId="urn:microsoft.com/office/officeart/2005/8/layout/hierarchy1"/>
    <dgm:cxn modelId="{F0342CFB-BA62-4D58-8096-F71D9126256E}" type="presParOf" srcId="{0E4EDD71-1309-4CC6-B314-F0BE5CEBC010}" destId="{FA97494C-8907-4A02-93EC-A854CAB914EA}" srcOrd="1" destOrd="0" presId="urn:microsoft.com/office/officeart/2005/8/layout/hierarchy1"/>
    <dgm:cxn modelId="{0476D46D-EBB9-4A72-89C9-C5B49B1C08E5}" type="presParOf" srcId="{F4D6CF58-2561-40CD-9528-A675AC210B84}" destId="{C9CD446C-9F60-4B04-B34C-6BBFE942E0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AABD1-D7F5-4908-9BF4-3C581895558A}">
      <dsp:nvSpPr>
        <dsp:cNvPr id="0" name=""/>
        <dsp:cNvSpPr/>
      </dsp:nvSpPr>
      <dsp:spPr>
        <a:xfrm rot="10800000">
          <a:off x="1546302" y="8472"/>
          <a:ext cx="5815079" cy="102169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Realizar un estudio real del mercado de los servicios de centros infantiles </a:t>
          </a:r>
          <a:endParaRPr lang="es-EC" sz="1900" kern="1200" dirty="0"/>
        </a:p>
      </dsp:txBody>
      <dsp:txXfrm rot="10800000">
        <a:off x="1546302" y="8472"/>
        <a:ext cx="5815079" cy="1021694"/>
      </dsp:txXfrm>
    </dsp:sp>
    <dsp:sp modelId="{7344DBAE-A43C-4EC1-B5C1-84569A8E660B}">
      <dsp:nvSpPr>
        <dsp:cNvPr id="0" name=""/>
        <dsp:cNvSpPr/>
      </dsp:nvSpPr>
      <dsp:spPr>
        <a:xfrm>
          <a:off x="856863" y="1064"/>
          <a:ext cx="1355722" cy="10365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595D-5B8C-4159-9D3A-0C6D817E7D34}">
      <dsp:nvSpPr>
        <dsp:cNvPr id="0" name=""/>
        <dsp:cNvSpPr/>
      </dsp:nvSpPr>
      <dsp:spPr>
        <a:xfrm rot="10800000">
          <a:off x="1741157" y="1239796"/>
          <a:ext cx="5558233" cy="12545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Elaborar un análisis de la oferta y la demanda</a:t>
          </a:r>
          <a:endParaRPr lang="es-EC" sz="1900" kern="1200" dirty="0"/>
        </a:p>
      </dsp:txBody>
      <dsp:txXfrm rot="10800000">
        <a:off x="1741157" y="1239796"/>
        <a:ext cx="5558233" cy="1254532"/>
      </dsp:txXfrm>
    </dsp:sp>
    <dsp:sp modelId="{B26F6917-3279-4B36-8694-B8BBB3783E10}">
      <dsp:nvSpPr>
        <dsp:cNvPr id="0" name=""/>
        <dsp:cNvSpPr/>
      </dsp:nvSpPr>
      <dsp:spPr>
        <a:xfrm>
          <a:off x="1058855" y="1403250"/>
          <a:ext cx="1364603" cy="9276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A0353-9D69-40D1-BF54-D2FBEFFC8939}">
      <dsp:nvSpPr>
        <dsp:cNvPr id="0" name=""/>
        <dsp:cNvSpPr/>
      </dsp:nvSpPr>
      <dsp:spPr>
        <a:xfrm rot="10800000">
          <a:off x="1712197" y="2826298"/>
          <a:ext cx="5558233" cy="67744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Prever una política de precios</a:t>
          </a:r>
          <a:endParaRPr lang="es-EC" sz="1900" kern="1200" dirty="0"/>
        </a:p>
      </dsp:txBody>
      <dsp:txXfrm rot="10800000">
        <a:off x="1712197" y="2826298"/>
        <a:ext cx="5558233" cy="677444"/>
      </dsp:txXfrm>
    </dsp:sp>
    <dsp:sp modelId="{883ECD8C-E948-48A3-9141-75BA1E0EE781}">
      <dsp:nvSpPr>
        <dsp:cNvPr id="0" name=""/>
        <dsp:cNvSpPr/>
      </dsp:nvSpPr>
      <dsp:spPr>
        <a:xfrm>
          <a:off x="1087814" y="2696551"/>
          <a:ext cx="1248767" cy="9369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20D74-DBF3-46B2-90B9-E0C9C8117F33}">
      <dsp:nvSpPr>
        <dsp:cNvPr id="0" name=""/>
        <dsp:cNvSpPr/>
      </dsp:nvSpPr>
      <dsp:spPr>
        <a:xfrm rot="10800000">
          <a:off x="1775440" y="4043783"/>
          <a:ext cx="5558233" cy="67744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Determinar la mejor estrategia de comercialización</a:t>
          </a:r>
          <a:endParaRPr lang="es-EC" sz="1900" kern="1200" dirty="0"/>
        </a:p>
      </dsp:txBody>
      <dsp:txXfrm rot="10800000">
        <a:off x="1775440" y="4043783"/>
        <a:ext cx="5558233" cy="677444"/>
      </dsp:txXfrm>
    </dsp:sp>
    <dsp:sp modelId="{54AA74D9-70E1-4072-AA99-3B21ABC46E35}">
      <dsp:nvSpPr>
        <dsp:cNvPr id="0" name=""/>
        <dsp:cNvSpPr/>
      </dsp:nvSpPr>
      <dsp:spPr>
        <a:xfrm>
          <a:off x="1024571" y="3835712"/>
          <a:ext cx="1501738" cy="10935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A181D-A473-41B4-B94E-9F6607FED7D7}">
      <dsp:nvSpPr>
        <dsp:cNvPr id="0" name=""/>
        <dsp:cNvSpPr/>
      </dsp:nvSpPr>
      <dsp:spPr>
        <a:xfrm>
          <a:off x="0" y="522308"/>
          <a:ext cx="8460432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817B5-D792-421A-A055-5AC2453FA307}">
      <dsp:nvSpPr>
        <dsp:cNvPr id="0" name=""/>
        <dsp:cNvSpPr/>
      </dsp:nvSpPr>
      <dsp:spPr>
        <a:xfrm>
          <a:off x="360039" y="72007"/>
          <a:ext cx="806997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Berlin Sans FB" pitchFamily="34" charset="0"/>
            </a:rPr>
            <a:t>La empresa “A pasos Gigantes” brinda servicios educativos- asistenciales a los hogares de la parroquia de Conocoto que tienen niñas y niños desde tres meses de nacidos hasta cinco años de edad.</a:t>
          </a:r>
          <a:endParaRPr lang="es-EC" sz="1600" b="0" kern="1200" dirty="0">
            <a:latin typeface="Berlin Sans FB" pitchFamily="34" charset="0"/>
          </a:endParaRPr>
        </a:p>
      </dsp:txBody>
      <dsp:txXfrm>
        <a:off x="360039" y="72007"/>
        <a:ext cx="8069970" cy="944640"/>
      </dsp:txXfrm>
    </dsp:sp>
    <dsp:sp modelId="{8785DD37-43A0-42A4-BCB0-99AB015AF12A}">
      <dsp:nvSpPr>
        <dsp:cNvPr id="0" name=""/>
        <dsp:cNvSpPr/>
      </dsp:nvSpPr>
      <dsp:spPr>
        <a:xfrm>
          <a:off x="0" y="1973828"/>
          <a:ext cx="8460432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9C7C9-2B18-4D8E-9EDB-22B8C7DB2448}">
      <dsp:nvSpPr>
        <dsp:cNvPr id="0" name=""/>
        <dsp:cNvSpPr/>
      </dsp:nvSpPr>
      <dsp:spPr>
        <a:xfrm>
          <a:off x="384189" y="1501508"/>
          <a:ext cx="806997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erlin Sans FB" pitchFamily="34" charset="0"/>
            </a:rPr>
            <a:t>La investigación de mercados demostró que el </a:t>
          </a:r>
          <a:r>
            <a:rPr lang="es-EC" sz="1600" kern="1200" dirty="0" smtClean="0">
              <a:latin typeface="Berlin Sans FB" pitchFamily="34" charset="0"/>
            </a:rPr>
            <a:t> 79% </a:t>
          </a:r>
          <a:r>
            <a:rPr lang="es-ES" sz="1600" kern="1200" dirty="0" smtClean="0">
              <a:latin typeface="Berlin Sans FB" pitchFamily="34" charset="0"/>
            </a:rPr>
            <a:t>de los encuestados estarían dispuestos a dejar a su hijo en un centro de desarrollo infantil. Considerando que el segmento al que está dirigido el proyecto está representado por 13.425 </a:t>
          </a:r>
          <a:r>
            <a:rPr lang="es-EC" sz="1600" kern="1200" dirty="0" smtClean="0">
              <a:latin typeface="Berlin Sans FB" pitchFamily="34" charset="0"/>
            </a:rPr>
            <a:t>habitantes de entre 20 y 49 años de nivel socioeconómico medio, medio-alto y alto </a:t>
          </a:r>
          <a:r>
            <a:rPr lang="es-ES" sz="1600" kern="1200" dirty="0" smtClean="0">
              <a:latin typeface="Berlin Sans FB" pitchFamily="34" charset="0"/>
            </a:rPr>
            <a:t>de la  parroquia de Conocoto.</a:t>
          </a:r>
          <a:endParaRPr lang="es-EC" sz="1600" kern="1200" dirty="0">
            <a:latin typeface="Berlin Sans FB" pitchFamily="34" charset="0"/>
          </a:endParaRPr>
        </a:p>
      </dsp:txBody>
      <dsp:txXfrm>
        <a:off x="384189" y="1501508"/>
        <a:ext cx="8069970" cy="944640"/>
      </dsp:txXfrm>
    </dsp:sp>
    <dsp:sp modelId="{C32EEC61-B902-4C58-A54B-983B2DD94962}">
      <dsp:nvSpPr>
        <dsp:cNvPr id="0" name=""/>
        <dsp:cNvSpPr/>
      </dsp:nvSpPr>
      <dsp:spPr>
        <a:xfrm>
          <a:off x="0" y="3425348"/>
          <a:ext cx="8460432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3CDFF-30E2-4E8F-B060-C262E29BBAFD}">
      <dsp:nvSpPr>
        <dsp:cNvPr id="0" name=""/>
        <dsp:cNvSpPr/>
      </dsp:nvSpPr>
      <dsp:spPr>
        <a:xfrm>
          <a:off x="402779" y="2953028"/>
          <a:ext cx="805557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erlin Sans FB" pitchFamily="34" charset="0"/>
            </a:rPr>
            <a:t>Se determinó que la demanda actual del servicio de cuidado infantil es de  </a:t>
          </a:r>
          <a:r>
            <a:rPr lang="es-EC" sz="1600" kern="1200" dirty="0" smtClean="0">
              <a:latin typeface="Berlin Sans FB" pitchFamily="34" charset="0"/>
            </a:rPr>
            <a:t>2.680 niños</a:t>
          </a:r>
          <a:r>
            <a:rPr lang="es-ES" sz="1600" kern="1200" dirty="0" smtClean="0">
              <a:latin typeface="Berlin Sans FB" pitchFamily="34" charset="0"/>
            </a:rPr>
            <a:t>, los cuales 182 niños están siendo atendidos por la oferta por lo que se concluye entonces que la demanda insatisfecha del servicio es de </a:t>
          </a:r>
          <a:r>
            <a:rPr lang="es-EC" sz="1600" kern="1200" dirty="0" smtClean="0">
              <a:latin typeface="Berlin Sans FB" pitchFamily="34" charset="0"/>
            </a:rPr>
            <a:t>2.498 niños</a:t>
          </a:r>
          <a:r>
            <a:rPr lang="es-ES" sz="1600" kern="1200" dirty="0" smtClean="0">
              <a:latin typeface="Berlin Sans FB" pitchFamily="34" charset="0"/>
            </a:rPr>
            <a:t>. </a:t>
          </a:r>
          <a:endParaRPr lang="es-EC" sz="1600" kern="1200" dirty="0">
            <a:latin typeface="Berlin Sans FB" pitchFamily="34" charset="0"/>
          </a:endParaRPr>
        </a:p>
      </dsp:txBody>
      <dsp:txXfrm>
        <a:off x="402779" y="2953028"/>
        <a:ext cx="8055579" cy="944640"/>
      </dsp:txXfrm>
    </dsp:sp>
    <dsp:sp modelId="{1FE96936-8BEE-4707-953D-91DF8B1F2B8B}">
      <dsp:nvSpPr>
        <dsp:cNvPr id="0" name=""/>
        <dsp:cNvSpPr/>
      </dsp:nvSpPr>
      <dsp:spPr>
        <a:xfrm>
          <a:off x="0" y="4876868"/>
          <a:ext cx="8460432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1FA5F-AD8E-49BA-9541-21F421D03D40}">
      <dsp:nvSpPr>
        <dsp:cNvPr id="0" name=""/>
        <dsp:cNvSpPr/>
      </dsp:nvSpPr>
      <dsp:spPr>
        <a:xfrm>
          <a:off x="402779" y="4404547"/>
          <a:ext cx="805557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erlin Sans FB" pitchFamily="34" charset="0"/>
            </a:rPr>
            <a:t>Se determinó que la empresa se ubicará en </a:t>
          </a:r>
          <a:r>
            <a:rPr lang="es-EC" sz="1600" kern="1200" dirty="0" smtClean="0">
              <a:latin typeface="Berlin Sans FB" pitchFamily="34" charset="0"/>
            </a:rPr>
            <a:t>en el Barrio </a:t>
          </a:r>
          <a:r>
            <a:rPr lang="es-EC" sz="1600" kern="1200" dirty="0" err="1" smtClean="0">
              <a:latin typeface="Berlin Sans FB" pitchFamily="34" charset="0"/>
            </a:rPr>
            <a:t>Lizardo</a:t>
          </a:r>
          <a:r>
            <a:rPr lang="es-EC" sz="1600" kern="1200" dirty="0" smtClean="0">
              <a:latin typeface="Berlin Sans FB" pitchFamily="34" charset="0"/>
            </a:rPr>
            <a:t> García ubicado en Parroquia de Conocoto</a:t>
          </a:r>
          <a:r>
            <a:rPr lang="es-ES" sz="1600" kern="1200" dirty="0" smtClean="0">
              <a:latin typeface="Berlin Sans FB" pitchFamily="34" charset="0"/>
            </a:rPr>
            <a:t>, el lugar cuenta con  </a:t>
          </a:r>
          <a:r>
            <a:rPr lang="es-EC" sz="1600" kern="1200" dirty="0" smtClean="0">
              <a:latin typeface="Berlin Sans FB" pitchFamily="34" charset="0"/>
            </a:rPr>
            <a:t>transporte y comunicación, factores ambientales, estructura legal, disponibilidad de servicios básicos, además es residencia de una mayor parte del </a:t>
          </a:r>
          <a:r>
            <a:rPr lang="es-EC" sz="1600" kern="1200" dirty="0" err="1" smtClean="0">
              <a:latin typeface="Berlin Sans FB" pitchFamily="34" charset="0"/>
            </a:rPr>
            <a:t>tarjet</a:t>
          </a:r>
          <a:r>
            <a:rPr lang="es-EC" sz="1600" kern="1200" dirty="0" smtClean="0">
              <a:latin typeface="Berlin Sans FB" pitchFamily="34" charset="0"/>
            </a:rPr>
            <a:t> del proyecto.</a:t>
          </a:r>
          <a:endParaRPr lang="es-EC" sz="1600" kern="1200" dirty="0">
            <a:latin typeface="Berlin Sans FB" pitchFamily="34" charset="0"/>
          </a:endParaRPr>
        </a:p>
      </dsp:txBody>
      <dsp:txXfrm>
        <a:off x="402779" y="4404547"/>
        <a:ext cx="8055579" cy="9446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EBA64-64C8-4F43-A915-D8E6352B4F09}">
      <dsp:nvSpPr>
        <dsp:cNvPr id="0" name=""/>
        <dsp:cNvSpPr/>
      </dsp:nvSpPr>
      <dsp:spPr>
        <a:xfrm>
          <a:off x="0" y="643458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980D2-D3BB-4102-A2FC-3147B69E9937}">
      <dsp:nvSpPr>
        <dsp:cNvPr id="0" name=""/>
        <dsp:cNvSpPr/>
      </dsp:nvSpPr>
      <dsp:spPr>
        <a:xfrm>
          <a:off x="391790" y="50173"/>
          <a:ext cx="7835792" cy="1124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Berlin Sans FB" pitchFamily="34" charset="0"/>
            </a:rPr>
            <a:t>La empresa para su introducción en el mercado llevará el nombre de  “A pasos Gigantes”, exclusivo para niños, el cual pretende desarrollar todos sus potenciales a medida que va creciendo, incrementar sus capacidades </a:t>
          </a:r>
          <a:r>
            <a:rPr lang="es-ES" sz="1600" kern="1200" dirty="0" smtClean="0">
              <a:latin typeface="Berlin Sans FB" pitchFamily="34" charset="0"/>
            </a:rPr>
            <a:t>en los niños de 3 meses de nacidos a 5 años residentes en la parroquia de Conocoto. </a:t>
          </a:r>
          <a:endParaRPr lang="es-EC" sz="1600" kern="1200" dirty="0">
            <a:latin typeface="Berlin Sans FB" pitchFamily="34" charset="0"/>
          </a:endParaRPr>
        </a:p>
      </dsp:txBody>
      <dsp:txXfrm>
        <a:off x="391790" y="50173"/>
        <a:ext cx="7835792" cy="1124644"/>
      </dsp:txXfrm>
    </dsp:sp>
    <dsp:sp modelId="{A9250AA0-281F-44AF-AD71-F8FD674DDD81}">
      <dsp:nvSpPr>
        <dsp:cNvPr id="0" name=""/>
        <dsp:cNvSpPr/>
      </dsp:nvSpPr>
      <dsp:spPr>
        <a:xfrm>
          <a:off x="0" y="2882274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6154-56B3-401D-A043-6D05692FD65B}">
      <dsp:nvSpPr>
        <dsp:cNvPr id="0" name=""/>
        <dsp:cNvSpPr/>
      </dsp:nvSpPr>
      <dsp:spPr>
        <a:xfrm>
          <a:off x="388590" y="1705429"/>
          <a:ext cx="7841009" cy="1668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erlin Sans FB" pitchFamily="34" charset="0"/>
            </a:rPr>
            <a:t>La inversión total inicial del proyecto es de </a:t>
          </a:r>
          <a:r>
            <a:rPr lang="es-EC" sz="1600" kern="1200" dirty="0" smtClean="0">
              <a:latin typeface="Berlin Sans FB" pitchFamily="34" charset="0"/>
            </a:rPr>
            <a:t>$ 33.232,34</a:t>
          </a:r>
          <a:r>
            <a:rPr lang="es-ES" sz="1600" kern="1200" dirty="0" smtClean="0">
              <a:latin typeface="Berlin Sans FB" pitchFamily="34" charset="0"/>
            </a:rPr>
            <a:t>, de los cuales </a:t>
          </a:r>
          <a:r>
            <a:rPr lang="es-EC" sz="1600" kern="1200" dirty="0" smtClean="0">
              <a:latin typeface="Berlin Sans FB" pitchFamily="34" charset="0"/>
            </a:rPr>
            <a:t>$ 25.311,00 </a:t>
          </a:r>
          <a:r>
            <a:rPr lang="es-ES" sz="1600" kern="1200" dirty="0" smtClean="0">
              <a:latin typeface="Berlin Sans FB" pitchFamily="34" charset="0"/>
            </a:rPr>
            <a:t>corresponden a activos fijos, </a:t>
          </a:r>
          <a:r>
            <a:rPr lang="es-EC" sz="1600" kern="1200" dirty="0" smtClean="0">
              <a:latin typeface="Berlin Sans FB" pitchFamily="34" charset="0"/>
            </a:rPr>
            <a:t>$ 1.200,00 </a:t>
          </a:r>
          <a:r>
            <a:rPr lang="es-ES" sz="1600" kern="1200" dirty="0" smtClean="0">
              <a:latin typeface="Berlin Sans FB" pitchFamily="34" charset="0"/>
            </a:rPr>
            <a:t>a activos intangibles y capital de </a:t>
          </a:r>
          <a:r>
            <a:rPr lang="es-ES" sz="1600" kern="1200" dirty="0" smtClean="0">
              <a:latin typeface="Berlin Sans FB" pitchFamily="34" charset="0"/>
            </a:rPr>
            <a:t>trabajo </a:t>
          </a:r>
          <a:r>
            <a:rPr lang="es-EC" sz="1600" kern="1200" dirty="0" smtClean="0">
              <a:latin typeface="Berlin Sans FB" pitchFamily="34" charset="0"/>
            </a:rPr>
            <a:t>$ 6.721,34</a:t>
          </a:r>
          <a:r>
            <a:rPr lang="es-ES" sz="1600" kern="1200" dirty="0" smtClean="0">
              <a:latin typeface="Berlin Sans FB" pitchFamily="34" charset="0"/>
            </a:rPr>
            <a:t>, de los cuales el 75% corresponde a recursos propios y el 25% será financiado </a:t>
          </a:r>
          <a:r>
            <a:rPr lang="es-EC" sz="1600" kern="1200" dirty="0" smtClean="0">
              <a:latin typeface="Berlin Sans FB" pitchFamily="34" charset="0"/>
            </a:rPr>
            <a:t>con crédito bancario a través de la Corporación Financiera Nacional a una tasa del 11%.</a:t>
          </a:r>
          <a:endParaRPr lang="es-EC" sz="1600" kern="1200" dirty="0">
            <a:latin typeface="Berlin Sans FB" pitchFamily="34" charset="0"/>
          </a:endParaRPr>
        </a:p>
      </dsp:txBody>
      <dsp:txXfrm>
        <a:off x="388590" y="1705429"/>
        <a:ext cx="7841009" cy="1668576"/>
      </dsp:txXfrm>
    </dsp:sp>
    <dsp:sp modelId="{64B58E20-C775-4073-8076-D3F8EE3FD19C}">
      <dsp:nvSpPr>
        <dsp:cNvPr id="0" name=""/>
        <dsp:cNvSpPr/>
      </dsp:nvSpPr>
      <dsp:spPr>
        <a:xfrm>
          <a:off x="0" y="4515234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026BA-D452-4637-B5FD-D4A1E680D238}">
      <dsp:nvSpPr>
        <dsp:cNvPr id="0" name=""/>
        <dsp:cNvSpPr/>
      </dsp:nvSpPr>
      <dsp:spPr>
        <a:xfrm>
          <a:off x="391790" y="3983874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Berlin Sans FB" pitchFamily="34" charset="0"/>
            </a:rPr>
            <a:t>Mediante los criterios de evaluación se determino un VAN positivo de $24.844,85, TIR de 39%  y una relación beneficio costo de 1,42 lo que demuestra que el proyecto es viable. </a:t>
          </a:r>
          <a:endParaRPr lang="es-EC" sz="1600" kern="1200" dirty="0">
            <a:latin typeface="Berlin Sans FB" pitchFamily="34" charset="0"/>
          </a:endParaRPr>
        </a:p>
      </dsp:txBody>
      <dsp:txXfrm>
        <a:off x="391790" y="3983874"/>
        <a:ext cx="7835792" cy="10627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46C42-2443-4B02-9C26-C91EA8EACD12}">
      <dsp:nvSpPr>
        <dsp:cNvPr id="0" name=""/>
        <dsp:cNvSpPr/>
      </dsp:nvSpPr>
      <dsp:spPr>
        <a:xfrm>
          <a:off x="0" y="431744"/>
          <a:ext cx="849694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A6F049-92DA-47DA-9566-E07C47A801BD}">
      <dsp:nvSpPr>
        <dsp:cNvPr id="0" name=""/>
        <dsp:cNvSpPr/>
      </dsp:nvSpPr>
      <dsp:spPr>
        <a:xfrm>
          <a:off x="404517" y="3704"/>
          <a:ext cx="8090343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Berlin Sans FB" pitchFamily="34" charset="0"/>
            </a:rPr>
            <a:t>Asignar los recursos necesarios para la implementación del proyecto, debido a su viabilidad demostrada.</a:t>
          </a:r>
          <a:endParaRPr lang="es-EC" sz="1600" kern="1200" dirty="0"/>
        </a:p>
      </dsp:txBody>
      <dsp:txXfrm>
        <a:off x="404517" y="3704"/>
        <a:ext cx="8090343" cy="856080"/>
      </dsp:txXfrm>
    </dsp:sp>
    <dsp:sp modelId="{EB494352-94BE-4B13-8675-36F35C994D3D}">
      <dsp:nvSpPr>
        <dsp:cNvPr id="0" name=""/>
        <dsp:cNvSpPr/>
      </dsp:nvSpPr>
      <dsp:spPr>
        <a:xfrm>
          <a:off x="0" y="1747184"/>
          <a:ext cx="849694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231520-52E1-44B2-9D79-044BADB028DF}">
      <dsp:nvSpPr>
        <dsp:cNvPr id="0" name=""/>
        <dsp:cNvSpPr/>
      </dsp:nvSpPr>
      <dsp:spPr>
        <a:xfrm>
          <a:off x="404517" y="1319144"/>
          <a:ext cx="8090343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Berlin Sans FB" pitchFamily="34" charset="0"/>
            </a:rPr>
            <a:t>Implementar la presente propuesta de inversión, destinando los recursos necesarios como ha sido diseñado de acuerdo al cronograma de inversión propuesto.</a:t>
          </a:r>
          <a:endParaRPr lang="es-EC" sz="1600" kern="1200" dirty="0">
            <a:latin typeface="Berlin Sans FB" pitchFamily="34" charset="0"/>
          </a:endParaRPr>
        </a:p>
      </dsp:txBody>
      <dsp:txXfrm>
        <a:off x="404517" y="1319144"/>
        <a:ext cx="8090343" cy="856080"/>
      </dsp:txXfrm>
    </dsp:sp>
    <dsp:sp modelId="{E77B30C2-D241-4E2B-88AA-3E85D2CE96C5}">
      <dsp:nvSpPr>
        <dsp:cNvPr id="0" name=""/>
        <dsp:cNvSpPr/>
      </dsp:nvSpPr>
      <dsp:spPr>
        <a:xfrm>
          <a:off x="0" y="3062624"/>
          <a:ext cx="849694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9B089B-02BF-4EDA-AA30-B8A34362E337}">
      <dsp:nvSpPr>
        <dsp:cNvPr id="0" name=""/>
        <dsp:cNvSpPr/>
      </dsp:nvSpPr>
      <dsp:spPr>
        <a:xfrm>
          <a:off x="404517" y="2634584"/>
          <a:ext cx="8090343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Berlin Sans FB" pitchFamily="34" charset="0"/>
            </a:rPr>
            <a:t>Establecer estrategias de publicidad y promoción para captar un mayor mercado y llegar a tener la capacidad de atención determinada.</a:t>
          </a:r>
        </a:p>
      </dsp:txBody>
      <dsp:txXfrm>
        <a:off x="404517" y="2634584"/>
        <a:ext cx="8090343" cy="856080"/>
      </dsp:txXfrm>
    </dsp:sp>
    <dsp:sp modelId="{8CE85DE6-1075-4A9E-87CD-2DDD7C4E8CCE}">
      <dsp:nvSpPr>
        <dsp:cNvPr id="0" name=""/>
        <dsp:cNvSpPr/>
      </dsp:nvSpPr>
      <dsp:spPr>
        <a:xfrm>
          <a:off x="0" y="4378063"/>
          <a:ext cx="849694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49D528-9A26-4AFD-89FE-FB2AA1B00DC3}">
      <dsp:nvSpPr>
        <dsp:cNvPr id="0" name=""/>
        <dsp:cNvSpPr/>
      </dsp:nvSpPr>
      <dsp:spPr>
        <a:xfrm>
          <a:off x="404517" y="3950024"/>
          <a:ext cx="8090343" cy="8560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Berlin Sans FB" pitchFamily="34" charset="0"/>
            </a:rPr>
            <a:t>Cumplir con estándares de calidad y requisitos legales para brindar seguridad y confianza a los padres de familia.</a:t>
          </a:r>
          <a:endParaRPr lang="es-EC" sz="1600" kern="1200" dirty="0" smtClean="0">
            <a:latin typeface="Berlin Sans FB" pitchFamily="34" charset="0"/>
          </a:endParaRPr>
        </a:p>
      </dsp:txBody>
      <dsp:txXfrm>
        <a:off x="404517" y="3950024"/>
        <a:ext cx="8090343" cy="856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6AE02-D76C-44D3-940D-A49DB9CDFFC1}">
      <dsp:nvSpPr>
        <dsp:cNvPr id="0" name=""/>
        <dsp:cNvSpPr/>
      </dsp:nvSpPr>
      <dsp:spPr>
        <a:xfrm>
          <a:off x="-98967" y="901976"/>
          <a:ext cx="3112158" cy="3112158"/>
        </a:xfrm>
        <a:prstGeom prst="blockArc">
          <a:avLst>
            <a:gd name="adj1" fmla="val 7549952"/>
            <a:gd name="adj2" fmla="val 16615411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ED267-0002-4CDE-AF34-24AD52E3098E}">
      <dsp:nvSpPr>
        <dsp:cNvPr id="0" name=""/>
        <dsp:cNvSpPr/>
      </dsp:nvSpPr>
      <dsp:spPr>
        <a:xfrm>
          <a:off x="137436" y="1631639"/>
          <a:ext cx="3112158" cy="2075903"/>
        </a:xfrm>
        <a:prstGeom prst="blockArc">
          <a:avLst>
            <a:gd name="adj1" fmla="val 2491611"/>
            <a:gd name="adj2" fmla="val 8268722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6D6637-66F4-4F49-9B08-C877E8D3236A}">
      <dsp:nvSpPr>
        <dsp:cNvPr id="0" name=""/>
        <dsp:cNvSpPr/>
      </dsp:nvSpPr>
      <dsp:spPr>
        <a:xfrm>
          <a:off x="397363" y="880463"/>
          <a:ext cx="3112158" cy="3112158"/>
        </a:xfrm>
        <a:prstGeom prst="blockArc">
          <a:avLst>
            <a:gd name="adj1" fmla="val 15486763"/>
            <a:gd name="adj2" fmla="val 3282911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56F2B-ECAF-47A1-A00A-A69A1979602D}">
      <dsp:nvSpPr>
        <dsp:cNvPr id="0" name=""/>
        <dsp:cNvSpPr/>
      </dsp:nvSpPr>
      <dsp:spPr>
        <a:xfrm>
          <a:off x="962134" y="1800203"/>
          <a:ext cx="1431323" cy="1431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N= 13.425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n =  137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962134" y="1800203"/>
        <a:ext cx="1431323" cy="1431323"/>
      </dsp:txXfrm>
    </dsp:sp>
    <dsp:sp modelId="{7DD76484-54E7-4AFF-9D11-02D7E56BE01A}">
      <dsp:nvSpPr>
        <dsp:cNvPr id="0" name=""/>
        <dsp:cNvSpPr/>
      </dsp:nvSpPr>
      <dsp:spPr>
        <a:xfrm>
          <a:off x="890133" y="216025"/>
          <a:ext cx="1500415" cy="14662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Población 82.072 habitantes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890133" y="216025"/>
        <a:ext cx="1500415" cy="1466209"/>
      </dsp:txXfrm>
    </dsp:sp>
    <dsp:sp modelId="{1141D720-47E0-4B73-A8DA-E77F63A99B45}">
      <dsp:nvSpPr>
        <dsp:cNvPr id="0" name=""/>
        <dsp:cNvSpPr/>
      </dsp:nvSpPr>
      <dsp:spPr>
        <a:xfrm>
          <a:off x="1837046" y="3106154"/>
          <a:ext cx="1988834" cy="11423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Población entre 20 a 49 años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37.396 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1837046" y="3106154"/>
        <a:ext cx="1988834" cy="1142316"/>
      </dsp:txXfrm>
    </dsp:sp>
    <dsp:sp modelId="{30889804-622C-4FA6-B54B-4BFF1BF43769}">
      <dsp:nvSpPr>
        <dsp:cNvPr id="0" name=""/>
        <dsp:cNvSpPr/>
      </dsp:nvSpPr>
      <dsp:spPr>
        <a:xfrm>
          <a:off x="-550027" y="3168347"/>
          <a:ext cx="2234596" cy="10440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Nivel socioeconómico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Arial" pitchFamily="34" charset="0"/>
              <a:cs typeface="Arial" pitchFamily="34" charset="0"/>
            </a:rPr>
            <a:t>36%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-550027" y="3168347"/>
        <a:ext cx="2234596" cy="1044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32413-C1B3-4E35-A619-9AC514439141}">
      <dsp:nvSpPr>
        <dsp:cNvPr id="0" name=""/>
        <dsp:cNvSpPr/>
      </dsp:nvSpPr>
      <dsp:spPr>
        <a:xfrm>
          <a:off x="547077" y="0"/>
          <a:ext cx="5422060" cy="5661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13.425</a:t>
          </a:r>
          <a:endParaRPr lang="es-EC" sz="1900" kern="1200" dirty="0"/>
        </a:p>
      </dsp:txBody>
      <dsp:txXfrm>
        <a:off x="2241471" y="283062"/>
        <a:ext cx="2033272" cy="566124"/>
      </dsp:txXfrm>
    </dsp:sp>
    <dsp:sp modelId="{6E87FBEE-EA9B-4DA4-85A5-83548A647826}">
      <dsp:nvSpPr>
        <dsp:cNvPr id="0" name=""/>
        <dsp:cNvSpPr/>
      </dsp:nvSpPr>
      <dsp:spPr>
        <a:xfrm>
          <a:off x="852077" y="849187"/>
          <a:ext cx="4812060" cy="4812060"/>
        </a:xfrm>
        <a:prstGeom prst="ellipse">
          <a:avLst/>
        </a:prstGeom>
        <a:gradFill rotWithShape="0">
          <a:gsLst>
            <a:gs pos="0">
              <a:schemeClr val="accent2">
                <a:hueOff val="3801768"/>
                <a:satOff val="-7337"/>
                <a:lumOff val="-942"/>
                <a:alphaOff val="0"/>
                <a:tint val="92000"/>
                <a:satMod val="170000"/>
              </a:schemeClr>
            </a:gs>
            <a:gs pos="15000">
              <a:schemeClr val="accent2">
                <a:hueOff val="3801768"/>
                <a:satOff val="-7337"/>
                <a:lumOff val="-9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3801768"/>
                <a:satOff val="-7337"/>
                <a:lumOff val="-9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3801768"/>
                <a:satOff val="-7337"/>
                <a:lumOff val="-9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3801768"/>
                <a:satOff val="-7337"/>
                <a:lumOff val="-9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3801768"/>
              <a:satOff val="-7337"/>
              <a:lumOff val="-9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12. 888</a:t>
          </a:r>
          <a:endParaRPr lang="es-EC" sz="1900" kern="1200" dirty="0"/>
        </a:p>
      </dsp:txBody>
      <dsp:txXfrm>
        <a:off x="2220507" y="1125880"/>
        <a:ext cx="2075201" cy="553386"/>
      </dsp:txXfrm>
    </dsp:sp>
    <dsp:sp modelId="{C817C068-BC79-4DD7-86C3-4F9CE10D586F}">
      <dsp:nvSpPr>
        <dsp:cNvPr id="0" name=""/>
        <dsp:cNvSpPr/>
      </dsp:nvSpPr>
      <dsp:spPr>
        <a:xfrm>
          <a:off x="1264703" y="1674438"/>
          <a:ext cx="3962873" cy="3962873"/>
        </a:xfrm>
        <a:prstGeom prst="ellipse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92000"/>
                <a:satMod val="170000"/>
              </a:schemeClr>
            </a:gs>
            <a:gs pos="15000">
              <a:schemeClr val="accent2">
                <a:hueOff val="7603537"/>
                <a:satOff val="-14674"/>
                <a:lumOff val="-18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7603537"/>
                <a:satOff val="-14674"/>
                <a:lumOff val="-18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7603537"/>
                <a:satOff val="-14674"/>
                <a:lumOff val="-18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7603537"/>
              <a:satOff val="-14674"/>
              <a:lumOff val="-18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10.182</a:t>
          </a:r>
          <a:endParaRPr lang="es-EC" sz="1900" kern="1200" dirty="0"/>
        </a:p>
      </dsp:txBody>
      <dsp:txXfrm>
        <a:off x="2220746" y="1947876"/>
        <a:ext cx="2050787" cy="546876"/>
      </dsp:txXfrm>
    </dsp:sp>
    <dsp:sp modelId="{5B928FFF-26B1-4ECF-BE0A-04B9015998DA}">
      <dsp:nvSpPr>
        <dsp:cNvPr id="0" name=""/>
        <dsp:cNvSpPr/>
      </dsp:nvSpPr>
      <dsp:spPr>
        <a:xfrm>
          <a:off x="1701264" y="2547561"/>
          <a:ext cx="3113686" cy="3113686"/>
        </a:xfrm>
        <a:prstGeom prst="ellipse">
          <a:avLst/>
        </a:prstGeom>
        <a:gradFill rotWithShape="0">
          <a:gsLst>
            <a:gs pos="0">
              <a:schemeClr val="accent2">
                <a:hueOff val="11405305"/>
                <a:satOff val="-22012"/>
                <a:lumOff val="-2826"/>
                <a:alphaOff val="0"/>
                <a:tint val="92000"/>
                <a:satMod val="170000"/>
              </a:schemeClr>
            </a:gs>
            <a:gs pos="15000">
              <a:schemeClr val="accent2">
                <a:hueOff val="11405305"/>
                <a:satOff val="-22012"/>
                <a:lumOff val="-282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1405305"/>
                <a:satOff val="-22012"/>
                <a:lumOff val="-282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1405305"/>
                <a:satOff val="-22012"/>
                <a:lumOff val="-282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1405305"/>
                <a:satOff val="-22012"/>
                <a:lumOff val="-282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11405305"/>
              <a:satOff val="-22012"/>
              <a:lumOff val="-282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4.582</a:t>
          </a:r>
          <a:endParaRPr lang="es-EC" sz="1900" kern="1200" dirty="0"/>
        </a:p>
      </dsp:txBody>
      <dsp:txXfrm>
        <a:off x="2417412" y="2827793"/>
        <a:ext cx="1681390" cy="560463"/>
      </dsp:txXfrm>
    </dsp:sp>
    <dsp:sp modelId="{1ADCEC64-08C7-4062-BE39-6E12CD9475E0}">
      <dsp:nvSpPr>
        <dsp:cNvPr id="0" name=""/>
        <dsp:cNvSpPr/>
      </dsp:nvSpPr>
      <dsp:spPr>
        <a:xfrm>
          <a:off x="2125858" y="3396748"/>
          <a:ext cx="2264499" cy="2264499"/>
        </a:xfrm>
        <a:prstGeom prst="ellipse">
          <a:avLst/>
        </a:prstGeom>
        <a:gradFill rotWithShape="0">
          <a:gsLst>
            <a:gs pos="0">
              <a:schemeClr val="accent2">
                <a:hueOff val="15207073"/>
                <a:satOff val="-29349"/>
                <a:lumOff val="-3768"/>
                <a:alphaOff val="0"/>
                <a:tint val="92000"/>
                <a:satMod val="170000"/>
              </a:schemeClr>
            </a:gs>
            <a:gs pos="15000">
              <a:schemeClr val="accent2">
                <a:hueOff val="15207073"/>
                <a:satOff val="-29349"/>
                <a:lumOff val="-376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5207073"/>
                <a:satOff val="-29349"/>
                <a:lumOff val="-376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5207073"/>
                <a:satOff val="-29349"/>
                <a:lumOff val="-376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5207073"/>
                <a:satOff val="-29349"/>
                <a:lumOff val="-376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15207073"/>
              <a:satOff val="-29349"/>
              <a:lumOff val="-37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1.787</a:t>
          </a:r>
          <a:endParaRPr lang="es-EC" sz="1900" kern="1200" dirty="0"/>
        </a:p>
      </dsp:txBody>
      <dsp:txXfrm>
        <a:off x="2522145" y="3679811"/>
        <a:ext cx="1471924" cy="566124"/>
      </dsp:txXfrm>
    </dsp:sp>
    <dsp:sp modelId="{C0248386-E660-4E45-B784-6C9B468AD9A7}">
      <dsp:nvSpPr>
        <dsp:cNvPr id="0" name=""/>
        <dsp:cNvSpPr/>
      </dsp:nvSpPr>
      <dsp:spPr>
        <a:xfrm>
          <a:off x="2550452" y="4245936"/>
          <a:ext cx="1415312" cy="1415312"/>
        </a:xfrm>
        <a:prstGeom prst="ellipse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19008842"/>
              <a:satOff val="-36686"/>
              <a:lumOff val="-471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2.680</a:t>
          </a:r>
          <a:endParaRPr lang="es-EC" sz="1900" kern="1200" dirty="0"/>
        </a:p>
      </dsp:txBody>
      <dsp:txXfrm>
        <a:off x="2757719" y="4599764"/>
        <a:ext cx="1000776" cy="707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F8889-FC4A-4A74-8755-E5E6B058C25A}">
      <dsp:nvSpPr>
        <dsp:cNvPr id="0" name=""/>
        <dsp:cNvSpPr/>
      </dsp:nvSpPr>
      <dsp:spPr>
        <a:xfrm>
          <a:off x="942796" y="0"/>
          <a:ext cx="7258406" cy="45365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C09FD-C6FE-4ED2-98E1-940D24E3F33C}">
      <dsp:nvSpPr>
        <dsp:cNvPr id="0" name=""/>
        <dsp:cNvSpPr/>
      </dsp:nvSpPr>
      <dsp:spPr>
        <a:xfrm>
          <a:off x="1657749" y="3373344"/>
          <a:ext cx="166943" cy="166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F36954-1E64-4E51-A064-B2BE9F0E46FB}">
      <dsp:nvSpPr>
        <dsp:cNvPr id="0" name=""/>
        <dsp:cNvSpPr/>
      </dsp:nvSpPr>
      <dsp:spPr>
        <a:xfrm>
          <a:off x="1741221" y="3456816"/>
          <a:ext cx="950851" cy="10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6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2.811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2012</a:t>
          </a:r>
          <a:endParaRPr lang="es-EC" sz="1800" kern="1200" dirty="0"/>
        </a:p>
      </dsp:txBody>
      <dsp:txXfrm>
        <a:off x="1741221" y="3456816"/>
        <a:ext cx="950851" cy="1079687"/>
      </dsp:txXfrm>
    </dsp:sp>
    <dsp:sp modelId="{377E97BB-5A8C-4334-9632-4656F0035575}">
      <dsp:nvSpPr>
        <dsp:cNvPr id="0" name=""/>
        <dsp:cNvSpPr/>
      </dsp:nvSpPr>
      <dsp:spPr>
        <a:xfrm>
          <a:off x="2561421" y="2505057"/>
          <a:ext cx="261302" cy="26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40734A-3B0B-4B25-AB8F-797147167CEE}">
      <dsp:nvSpPr>
        <dsp:cNvPr id="0" name=""/>
        <dsp:cNvSpPr/>
      </dsp:nvSpPr>
      <dsp:spPr>
        <a:xfrm>
          <a:off x="2692072" y="2635708"/>
          <a:ext cx="1204895" cy="1900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2.949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2013</a:t>
          </a:r>
          <a:endParaRPr lang="es-EC" sz="1800" kern="1200" dirty="0"/>
        </a:p>
      </dsp:txBody>
      <dsp:txXfrm>
        <a:off x="2692072" y="2635708"/>
        <a:ext cx="1204895" cy="1900795"/>
      </dsp:txXfrm>
    </dsp:sp>
    <dsp:sp modelId="{A6C0F8A6-6359-4E5B-9921-237878896313}">
      <dsp:nvSpPr>
        <dsp:cNvPr id="0" name=""/>
        <dsp:cNvSpPr/>
      </dsp:nvSpPr>
      <dsp:spPr>
        <a:xfrm>
          <a:off x="3722766" y="1812786"/>
          <a:ext cx="348403" cy="348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A2F0E4-F998-4519-9726-8B5FE7F81FCE}">
      <dsp:nvSpPr>
        <dsp:cNvPr id="0" name=""/>
        <dsp:cNvSpPr/>
      </dsp:nvSpPr>
      <dsp:spPr>
        <a:xfrm>
          <a:off x="3896968" y="1986988"/>
          <a:ext cx="1400872" cy="254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61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3.094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2014</a:t>
          </a:r>
          <a:endParaRPr lang="es-EC" sz="1800" kern="1200" dirty="0"/>
        </a:p>
      </dsp:txBody>
      <dsp:txXfrm>
        <a:off x="3896968" y="1986988"/>
        <a:ext cx="1400872" cy="2549515"/>
      </dsp:txXfrm>
    </dsp:sp>
    <dsp:sp modelId="{7F85C37A-31E1-46B2-91DD-EB5689221A87}">
      <dsp:nvSpPr>
        <dsp:cNvPr id="0" name=""/>
        <dsp:cNvSpPr/>
      </dsp:nvSpPr>
      <dsp:spPr>
        <a:xfrm>
          <a:off x="5072830" y="1272035"/>
          <a:ext cx="450021" cy="450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EBF4E1-66D7-46C7-83A5-4C47A6469E34}">
      <dsp:nvSpPr>
        <dsp:cNvPr id="0" name=""/>
        <dsp:cNvSpPr/>
      </dsp:nvSpPr>
      <dsp:spPr>
        <a:xfrm>
          <a:off x="5297840" y="1497046"/>
          <a:ext cx="1451681" cy="303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5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3.246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2015</a:t>
          </a:r>
          <a:endParaRPr lang="es-EC" sz="1800" kern="1200" dirty="0"/>
        </a:p>
      </dsp:txBody>
      <dsp:txXfrm>
        <a:off x="5297840" y="1497046"/>
        <a:ext cx="1451681" cy="3039457"/>
      </dsp:txXfrm>
    </dsp:sp>
    <dsp:sp modelId="{AF222A8C-CA64-4C01-8D6C-12F9787EE35D}">
      <dsp:nvSpPr>
        <dsp:cNvPr id="0" name=""/>
        <dsp:cNvSpPr/>
      </dsp:nvSpPr>
      <dsp:spPr>
        <a:xfrm>
          <a:off x="6462814" y="910930"/>
          <a:ext cx="573414" cy="57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EBB9AB-8EEC-43CD-9275-1E16E6CC4E4B}">
      <dsp:nvSpPr>
        <dsp:cNvPr id="0" name=""/>
        <dsp:cNvSpPr/>
      </dsp:nvSpPr>
      <dsp:spPr>
        <a:xfrm>
          <a:off x="6749521" y="1197637"/>
          <a:ext cx="1451681" cy="333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8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3.405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2016</a:t>
          </a:r>
          <a:endParaRPr lang="es-EC" sz="1800" kern="1200" dirty="0"/>
        </a:p>
      </dsp:txBody>
      <dsp:txXfrm>
        <a:off x="6749521" y="1197637"/>
        <a:ext cx="1451681" cy="33388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A5B06-67FF-4330-A567-529DE0A741BC}">
      <dsp:nvSpPr>
        <dsp:cNvPr id="0" name=""/>
        <dsp:cNvSpPr/>
      </dsp:nvSpPr>
      <dsp:spPr>
        <a:xfrm>
          <a:off x="10103" y="0"/>
          <a:ext cx="1606081" cy="56166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Nombre</a:t>
          </a:r>
          <a:endParaRPr lang="es-EC" sz="2000" kern="1200" dirty="0"/>
        </a:p>
      </dsp:txBody>
      <dsp:txXfrm>
        <a:off x="10103" y="0"/>
        <a:ext cx="1606081" cy="1684987"/>
      </dsp:txXfrm>
    </dsp:sp>
    <dsp:sp modelId="{09E5591E-A07F-441F-8F9F-E8A3CB5380DC}">
      <dsp:nvSpPr>
        <dsp:cNvPr id="0" name=""/>
        <dsp:cNvSpPr/>
      </dsp:nvSpPr>
      <dsp:spPr>
        <a:xfrm>
          <a:off x="4" y="1543832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“DON OSITO”</a:t>
          </a:r>
          <a:endParaRPr lang="es-EC" sz="2000" kern="1200" dirty="0"/>
        </a:p>
      </dsp:txBody>
      <dsp:txXfrm>
        <a:off x="4" y="1543832"/>
        <a:ext cx="1622014" cy="603862"/>
      </dsp:txXfrm>
    </dsp:sp>
    <dsp:sp modelId="{1482F39C-15B2-496A-80EB-27B7EE78C44E}">
      <dsp:nvSpPr>
        <dsp:cNvPr id="0" name=""/>
        <dsp:cNvSpPr/>
      </dsp:nvSpPr>
      <dsp:spPr>
        <a:xfrm>
          <a:off x="4" y="2163496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-110701"/>
            <a:satOff val="1369"/>
            <a:lumOff val="-44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“LA RIBERA”</a:t>
          </a:r>
          <a:endParaRPr lang="es-EC" sz="2000" kern="1200" dirty="0"/>
        </a:p>
      </dsp:txBody>
      <dsp:txXfrm>
        <a:off x="4" y="2163496"/>
        <a:ext cx="1622014" cy="603862"/>
      </dsp:txXfrm>
    </dsp:sp>
    <dsp:sp modelId="{5A1F24B1-78E9-4964-8FC6-B09EFF12F7E4}">
      <dsp:nvSpPr>
        <dsp:cNvPr id="0" name=""/>
        <dsp:cNvSpPr/>
      </dsp:nvSpPr>
      <dsp:spPr>
        <a:xfrm>
          <a:off x="2136" y="2831326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-221402"/>
            <a:satOff val="2737"/>
            <a:lumOff val="-89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“L’ ENFANT”</a:t>
          </a:r>
          <a:endParaRPr lang="es-EC" sz="2000" kern="1200" dirty="0"/>
        </a:p>
      </dsp:txBody>
      <dsp:txXfrm>
        <a:off x="2136" y="2831326"/>
        <a:ext cx="1622014" cy="603862"/>
      </dsp:txXfrm>
    </dsp:sp>
    <dsp:sp modelId="{2E43D3E0-4ECA-47F4-BC7E-DE205FECFF17}">
      <dsp:nvSpPr>
        <dsp:cNvPr id="0" name=""/>
        <dsp:cNvSpPr/>
      </dsp:nvSpPr>
      <dsp:spPr>
        <a:xfrm>
          <a:off x="2136" y="3474458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-332104"/>
            <a:satOff val="4106"/>
            <a:lumOff val="-133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“MAGGIE KINGDOM”</a:t>
          </a:r>
          <a:endParaRPr lang="es-EC" sz="2000" kern="1200" dirty="0"/>
        </a:p>
      </dsp:txBody>
      <dsp:txXfrm>
        <a:off x="2136" y="3474458"/>
        <a:ext cx="1622014" cy="603862"/>
      </dsp:txXfrm>
    </dsp:sp>
    <dsp:sp modelId="{FA18408F-0F7B-4CF6-B725-8ABF3F85BB7E}">
      <dsp:nvSpPr>
        <dsp:cNvPr id="0" name=""/>
        <dsp:cNvSpPr/>
      </dsp:nvSpPr>
      <dsp:spPr>
        <a:xfrm>
          <a:off x="2136" y="4117589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-442805"/>
            <a:satOff val="5474"/>
            <a:lumOff val="-178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“FUNKI MONKEY’S”</a:t>
          </a:r>
          <a:endParaRPr lang="es-EC" sz="2000" kern="1200" dirty="0"/>
        </a:p>
      </dsp:txBody>
      <dsp:txXfrm>
        <a:off x="2136" y="4117589"/>
        <a:ext cx="1622014" cy="603862"/>
      </dsp:txXfrm>
    </dsp:sp>
    <dsp:sp modelId="{06DF567B-043D-452F-B96B-834938E5AFE6}">
      <dsp:nvSpPr>
        <dsp:cNvPr id="0" name=""/>
        <dsp:cNvSpPr/>
      </dsp:nvSpPr>
      <dsp:spPr>
        <a:xfrm>
          <a:off x="2136" y="4751375"/>
          <a:ext cx="1622014" cy="603862"/>
        </a:xfrm>
        <a:prstGeom prst="roundRect">
          <a:avLst>
            <a:gd name="adj" fmla="val 10000"/>
          </a:avLst>
        </a:prstGeom>
        <a:solidFill>
          <a:schemeClr val="accent4">
            <a:hueOff val="-553506"/>
            <a:satOff val="6843"/>
            <a:lumOff val="-223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TOTAL</a:t>
          </a:r>
          <a:endParaRPr lang="es-EC" sz="2000" kern="1200" dirty="0"/>
        </a:p>
      </dsp:txBody>
      <dsp:txXfrm>
        <a:off x="2136" y="4751375"/>
        <a:ext cx="1622014" cy="603862"/>
      </dsp:txXfrm>
    </dsp:sp>
    <dsp:sp modelId="{90C6F81F-23B9-4359-A392-64356255D18C}">
      <dsp:nvSpPr>
        <dsp:cNvPr id="0" name=""/>
        <dsp:cNvSpPr/>
      </dsp:nvSpPr>
      <dsp:spPr>
        <a:xfrm>
          <a:off x="1744607" y="0"/>
          <a:ext cx="1606081" cy="56166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Cantidad de niños atendidos</a:t>
          </a:r>
          <a:endParaRPr lang="es-EC" sz="2000" kern="1200" dirty="0"/>
        </a:p>
      </dsp:txBody>
      <dsp:txXfrm>
        <a:off x="1744607" y="0"/>
        <a:ext cx="1606081" cy="1684987"/>
      </dsp:txXfrm>
    </dsp:sp>
    <dsp:sp modelId="{7AFCAF07-75B5-424A-8B5A-C41C17853CEF}">
      <dsp:nvSpPr>
        <dsp:cNvPr id="0" name=""/>
        <dsp:cNvSpPr/>
      </dsp:nvSpPr>
      <dsp:spPr>
        <a:xfrm>
          <a:off x="1905215" y="141675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664207"/>
            <a:satOff val="8212"/>
            <a:lumOff val="-267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26</a:t>
          </a:r>
          <a:endParaRPr lang="es-EC" sz="2000" kern="1200" dirty="0"/>
        </a:p>
      </dsp:txBody>
      <dsp:txXfrm>
        <a:off x="1905215" y="1416758"/>
        <a:ext cx="1284865" cy="539242"/>
      </dsp:txXfrm>
    </dsp:sp>
    <dsp:sp modelId="{6206639B-C336-40FD-8A31-338E53890FCD}">
      <dsp:nvSpPr>
        <dsp:cNvPr id="0" name=""/>
        <dsp:cNvSpPr/>
      </dsp:nvSpPr>
      <dsp:spPr>
        <a:xfrm>
          <a:off x="1905215" y="205977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774909"/>
            <a:satOff val="9580"/>
            <a:lumOff val="-312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25</a:t>
          </a:r>
          <a:endParaRPr lang="es-EC" sz="2000" kern="1200" dirty="0"/>
        </a:p>
      </dsp:txBody>
      <dsp:txXfrm>
        <a:off x="1905215" y="2059776"/>
        <a:ext cx="1284865" cy="539242"/>
      </dsp:txXfrm>
    </dsp:sp>
    <dsp:sp modelId="{9D445F95-8326-4662-97A6-93A29A05CAB2}">
      <dsp:nvSpPr>
        <dsp:cNvPr id="0" name=""/>
        <dsp:cNvSpPr/>
      </dsp:nvSpPr>
      <dsp:spPr>
        <a:xfrm>
          <a:off x="1905215" y="276084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885610"/>
            <a:satOff val="10949"/>
            <a:lumOff val="-356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28</a:t>
          </a:r>
          <a:endParaRPr lang="es-EC" sz="2000" kern="1200" dirty="0"/>
        </a:p>
      </dsp:txBody>
      <dsp:txXfrm>
        <a:off x="1905215" y="2760848"/>
        <a:ext cx="1284865" cy="539242"/>
      </dsp:txXfrm>
    </dsp:sp>
    <dsp:sp modelId="{5EC02AA5-6A3D-4CA8-9B4F-0D0B76B88EBC}">
      <dsp:nvSpPr>
        <dsp:cNvPr id="0" name=""/>
        <dsp:cNvSpPr/>
      </dsp:nvSpPr>
      <dsp:spPr>
        <a:xfrm>
          <a:off x="1905215" y="3453395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996311"/>
            <a:satOff val="12318"/>
            <a:lumOff val="-401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70</a:t>
          </a:r>
          <a:endParaRPr lang="es-EC" sz="2000" kern="1200" dirty="0"/>
        </a:p>
      </dsp:txBody>
      <dsp:txXfrm>
        <a:off x="1905215" y="3453395"/>
        <a:ext cx="1284865" cy="539242"/>
      </dsp:txXfrm>
    </dsp:sp>
    <dsp:sp modelId="{ECA5DD79-0332-420C-B2CD-B0410E1020B1}">
      <dsp:nvSpPr>
        <dsp:cNvPr id="0" name=""/>
        <dsp:cNvSpPr/>
      </dsp:nvSpPr>
      <dsp:spPr>
        <a:xfrm>
          <a:off x="1905215" y="4145937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107012"/>
            <a:satOff val="13686"/>
            <a:lumOff val="-446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33</a:t>
          </a:r>
          <a:endParaRPr lang="es-EC" sz="2000" kern="1200" dirty="0"/>
        </a:p>
      </dsp:txBody>
      <dsp:txXfrm>
        <a:off x="1905215" y="4145937"/>
        <a:ext cx="1284865" cy="539242"/>
      </dsp:txXfrm>
    </dsp:sp>
    <dsp:sp modelId="{F5882594-ACED-4DB9-BB84-A47B3579BBED}">
      <dsp:nvSpPr>
        <dsp:cNvPr id="0" name=""/>
        <dsp:cNvSpPr/>
      </dsp:nvSpPr>
      <dsp:spPr>
        <a:xfrm>
          <a:off x="1905215" y="485254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217714"/>
            <a:satOff val="15055"/>
            <a:lumOff val="-490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182</a:t>
          </a:r>
          <a:endParaRPr lang="es-EC" sz="2000" kern="1200" dirty="0"/>
        </a:p>
      </dsp:txBody>
      <dsp:txXfrm>
        <a:off x="1905215" y="4852546"/>
        <a:ext cx="1284865" cy="539242"/>
      </dsp:txXfrm>
    </dsp:sp>
    <dsp:sp modelId="{52F3872E-65A7-4610-B731-288D97D20159}">
      <dsp:nvSpPr>
        <dsp:cNvPr id="0" name=""/>
        <dsp:cNvSpPr/>
      </dsp:nvSpPr>
      <dsp:spPr>
        <a:xfrm>
          <a:off x="3471145" y="0"/>
          <a:ext cx="1606081" cy="56166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Capacidad máxima de atención</a:t>
          </a:r>
          <a:endParaRPr lang="es-EC" sz="2000" kern="1200" dirty="0"/>
        </a:p>
      </dsp:txBody>
      <dsp:txXfrm>
        <a:off x="3471145" y="0"/>
        <a:ext cx="1606081" cy="1684987"/>
      </dsp:txXfrm>
    </dsp:sp>
    <dsp:sp modelId="{82F31C79-41D7-40A4-B5EB-75B04CC63F93}">
      <dsp:nvSpPr>
        <dsp:cNvPr id="0" name=""/>
        <dsp:cNvSpPr/>
      </dsp:nvSpPr>
      <dsp:spPr>
        <a:xfrm>
          <a:off x="3631753" y="141675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328415"/>
            <a:satOff val="16423"/>
            <a:lumOff val="-535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30</a:t>
          </a:r>
          <a:endParaRPr lang="es-EC" sz="2000" kern="1200" dirty="0"/>
        </a:p>
      </dsp:txBody>
      <dsp:txXfrm>
        <a:off x="3631753" y="1416758"/>
        <a:ext cx="1284865" cy="539242"/>
      </dsp:txXfrm>
    </dsp:sp>
    <dsp:sp modelId="{1E0DF459-27D5-4599-8F3E-F9F75F217EC3}">
      <dsp:nvSpPr>
        <dsp:cNvPr id="0" name=""/>
        <dsp:cNvSpPr/>
      </dsp:nvSpPr>
      <dsp:spPr>
        <a:xfrm>
          <a:off x="3631753" y="205977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439116"/>
            <a:satOff val="17792"/>
            <a:lumOff val="-580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30</a:t>
          </a:r>
          <a:endParaRPr lang="es-EC" sz="2000" kern="1200" dirty="0"/>
        </a:p>
      </dsp:txBody>
      <dsp:txXfrm>
        <a:off x="3631753" y="2059776"/>
        <a:ext cx="1284865" cy="539242"/>
      </dsp:txXfrm>
    </dsp:sp>
    <dsp:sp modelId="{46A42CA5-7527-40E4-B2B5-3C196A21FA53}">
      <dsp:nvSpPr>
        <dsp:cNvPr id="0" name=""/>
        <dsp:cNvSpPr/>
      </dsp:nvSpPr>
      <dsp:spPr>
        <a:xfrm>
          <a:off x="3631753" y="276084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549817"/>
            <a:satOff val="19161"/>
            <a:lumOff val="-624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40</a:t>
          </a:r>
          <a:endParaRPr lang="es-EC" sz="2000" kern="1200" dirty="0"/>
        </a:p>
      </dsp:txBody>
      <dsp:txXfrm>
        <a:off x="3631753" y="2760848"/>
        <a:ext cx="1284865" cy="539242"/>
      </dsp:txXfrm>
    </dsp:sp>
    <dsp:sp modelId="{2F203FDA-7A67-4944-8A0A-1D60CC2EEF00}">
      <dsp:nvSpPr>
        <dsp:cNvPr id="0" name=""/>
        <dsp:cNvSpPr/>
      </dsp:nvSpPr>
      <dsp:spPr>
        <a:xfrm>
          <a:off x="3631753" y="3453395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660519"/>
            <a:satOff val="20529"/>
            <a:lumOff val="-669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90</a:t>
          </a:r>
          <a:endParaRPr lang="es-EC" sz="2000" kern="1200" dirty="0"/>
        </a:p>
      </dsp:txBody>
      <dsp:txXfrm>
        <a:off x="3631753" y="3453395"/>
        <a:ext cx="1284865" cy="539242"/>
      </dsp:txXfrm>
    </dsp:sp>
    <dsp:sp modelId="{EF005463-2710-4D06-95BD-3FA785B6D652}">
      <dsp:nvSpPr>
        <dsp:cNvPr id="0" name=""/>
        <dsp:cNvSpPr/>
      </dsp:nvSpPr>
      <dsp:spPr>
        <a:xfrm>
          <a:off x="3631753" y="4145937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771220"/>
            <a:satOff val="21898"/>
            <a:lumOff val="-713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40</a:t>
          </a:r>
          <a:endParaRPr lang="es-EC" sz="2000" kern="1200" dirty="0"/>
        </a:p>
      </dsp:txBody>
      <dsp:txXfrm>
        <a:off x="3631753" y="4145937"/>
        <a:ext cx="1284865" cy="539242"/>
      </dsp:txXfrm>
    </dsp:sp>
    <dsp:sp modelId="{C689AC31-D7D9-47D5-AF8F-5A64F57C994F}">
      <dsp:nvSpPr>
        <dsp:cNvPr id="0" name=""/>
        <dsp:cNvSpPr/>
      </dsp:nvSpPr>
      <dsp:spPr>
        <a:xfrm>
          <a:off x="3631753" y="485254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881921"/>
            <a:satOff val="23267"/>
            <a:lumOff val="-758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230</a:t>
          </a:r>
          <a:endParaRPr lang="es-EC" sz="2000" kern="1200" dirty="0"/>
        </a:p>
      </dsp:txBody>
      <dsp:txXfrm>
        <a:off x="3631753" y="4852546"/>
        <a:ext cx="1284865" cy="539242"/>
      </dsp:txXfrm>
    </dsp:sp>
    <dsp:sp modelId="{8212D7B0-844C-4594-8493-22D33A0E1B70}">
      <dsp:nvSpPr>
        <dsp:cNvPr id="0" name=""/>
        <dsp:cNvSpPr/>
      </dsp:nvSpPr>
      <dsp:spPr>
        <a:xfrm>
          <a:off x="5197683" y="0"/>
          <a:ext cx="1606081" cy="56166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Incremento</a:t>
          </a:r>
          <a:endParaRPr lang="es-EC" sz="2000" kern="1200" dirty="0"/>
        </a:p>
      </dsp:txBody>
      <dsp:txXfrm>
        <a:off x="5197683" y="0"/>
        <a:ext cx="1606081" cy="1684987"/>
      </dsp:txXfrm>
    </dsp:sp>
    <dsp:sp modelId="{1C3FA5FA-4CB6-42D1-AB9D-3C364F900905}">
      <dsp:nvSpPr>
        <dsp:cNvPr id="0" name=""/>
        <dsp:cNvSpPr/>
      </dsp:nvSpPr>
      <dsp:spPr>
        <a:xfrm>
          <a:off x="5358291" y="141675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1992622"/>
            <a:satOff val="24635"/>
            <a:lumOff val="-803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</a:t>
          </a:r>
          <a:endParaRPr lang="es-EC" sz="2000" kern="1200" dirty="0"/>
        </a:p>
      </dsp:txBody>
      <dsp:txXfrm>
        <a:off x="5358291" y="1416758"/>
        <a:ext cx="1284865" cy="539242"/>
      </dsp:txXfrm>
    </dsp:sp>
    <dsp:sp modelId="{51C395F2-D287-4F2B-AA8B-81961397C281}">
      <dsp:nvSpPr>
        <dsp:cNvPr id="0" name=""/>
        <dsp:cNvSpPr/>
      </dsp:nvSpPr>
      <dsp:spPr>
        <a:xfrm>
          <a:off x="5358291" y="205977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103324"/>
            <a:satOff val="26004"/>
            <a:lumOff val="-847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5</a:t>
          </a:r>
          <a:endParaRPr lang="es-EC" sz="2000" kern="1200" dirty="0"/>
        </a:p>
      </dsp:txBody>
      <dsp:txXfrm>
        <a:off x="5358291" y="2059776"/>
        <a:ext cx="1284865" cy="539242"/>
      </dsp:txXfrm>
    </dsp:sp>
    <dsp:sp modelId="{AAEA06C7-587D-4325-AD3A-7CC192E9FFAB}">
      <dsp:nvSpPr>
        <dsp:cNvPr id="0" name=""/>
        <dsp:cNvSpPr/>
      </dsp:nvSpPr>
      <dsp:spPr>
        <a:xfrm>
          <a:off x="5358291" y="276084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214025"/>
            <a:satOff val="27372"/>
            <a:lumOff val="-892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12</a:t>
          </a:r>
          <a:endParaRPr lang="es-EC" sz="2000" kern="1200" dirty="0"/>
        </a:p>
      </dsp:txBody>
      <dsp:txXfrm>
        <a:off x="5358291" y="2760848"/>
        <a:ext cx="1284865" cy="539242"/>
      </dsp:txXfrm>
    </dsp:sp>
    <dsp:sp modelId="{80B5B531-341A-486F-99C4-FB8604D226E8}">
      <dsp:nvSpPr>
        <dsp:cNvPr id="0" name=""/>
        <dsp:cNvSpPr/>
      </dsp:nvSpPr>
      <dsp:spPr>
        <a:xfrm>
          <a:off x="5358291" y="3453395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324726"/>
            <a:satOff val="28741"/>
            <a:lumOff val="-93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20</a:t>
          </a:r>
          <a:endParaRPr lang="es-EC" sz="2000" kern="1200" dirty="0"/>
        </a:p>
      </dsp:txBody>
      <dsp:txXfrm>
        <a:off x="5358291" y="3453395"/>
        <a:ext cx="1284865" cy="539242"/>
      </dsp:txXfrm>
    </dsp:sp>
    <dsp:sp modelId="{CF18042A-42DB-4199-8985-EF64B0BD622A}">
      <dsp:nvSpPr>
        <dsp:cNvPr id="0" name=""/>
        <dsp:cNvSpPr/>
      </dsp:nvSpPr>
      <dsp:spPr>
        <a:xfrm>
          <a:off x="5358291" y="4145937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435427"/>
            <a:satOff val="30110"/>
            <a:lumOff val="-981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7</a:t>
          </a:r>
          <a:endParaRPr lang="es-EC" sz="2000" kern="1200" dirty="0"/>
        </a:p>
      </dsp:txBody>
      <dsp:txXfrm>
        <a:off x="5358291" y="4145937"/>
        <a:ext cx="1284865" cy="539242"/>
      </dsp:txXfrm>
    </dsp:sp>
    <dsp:sp modelId="{0EDEAE04-2287-4B8B-835D-62EA2F531326}">
      <dsp:nvSpPr>
        <dsp:cNvPr id="0" name=""/>
        <dsp:cNvSpPr/>
      </dsp:nvSpPr>
      <dsp:spPr>
        <a:xfrm>
          <a:off x="5358291" y="485254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546128"/>
            <a:satOff val="31478"/>
            <a:lumOff val="-1026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48</a:t>
          </a:r>
          <a:endParaRPr lang="es-EC" sz="2000" kern="1200" dirty="0"/>
        </a:p>
      </dsp:txBody>
      <dsp:txXfrm>
        <a:off x="5358291" y="4852546"/>
        <a:ext cx="1284865" cy="539242"/>
      </dsp:txXfrm>
    </dsp:sp>
    <dsp:sp modelId="{83870BBF-0371-4972-AF65-8D3FBBB015D7}">
      <dsp:nvSpPr>
        <dsp:cNvPr id="0" name=""/>
        <dsp:cNvSpPr/>
      </dsp:nvSpPr>
      <dsp:spPr>
        <a:xfrm>
          <a:off x="6924221" y="0"/>
          <a:ext cx="1606081" cy="56166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Porcentaje</a:t>
          </a:r>
          <a:endParaRPr lang="es-EC" sz="2000" kern="1200" dirty="0"/>
        </a:p>
      </dsp:txBody>
      <dsp:txXfrm>
        <a:off x="6924221" y="0"/>
        <a:ext cx="1606081" cy="1684987"/>
      </dsp:txXfrm>
    </dsp:sp>
    <dsp:sp modelId="{F40F211C-5A51-4A43-9544-E0EF11DD59E5}">
      <dsp:nvSpPr>
        <dsp:cNvPr id="0" name=""/>
        <dsp:cNvSpPr/>
      </dsp:nvSpPr>
      <dsp:spPr>
        <a:xfrm>
          <a:off x="7084829" y="141675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656830"/>
            <a:satOff val="32847"/>
            <a:lumOff val="-1070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13%</a:t>
          </a:r>
          <a:endParaRPr lang="es-EC" sz="2000" kern="1200" dirty="0"/>
        </a:p>
      </dsp:txBody>
      <dsp:txXfrm>
        <a:off x="7084829" y="1416758"/>
        <a:ext cx="1284865" cy="539242"/>
      </dsp:txXfrm>
    </dsp:sp>
    <dsp:sp modelId="{E5484DDF-2AB5-4EF1-8A6A-C0AA42C05802}">
      <dsp:nvSpPr>
        <dsp:cNvPr id="0" name=""/>
        <dsp:cNvSpPr/>
      </dsp:nvSpPr>
      <dsp:spPr>
        <a:xfrm>
          <a:off x="7084829" y="205977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767531"/>
            <a:satOff val="34216"/>
            <a:lumOff val="-1115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17%</a:t>
          </a:r>
          <a:endParaRPr lang="es-EC" sz="2000" kern="1200" dirty="0"/>
        </a:p>
      </dsp:txBody>
      <dsp:txXfrm>
        <a:off x="7084829" y="2059776"/>
        <a:ext cx="1284865" cy="539242"/>
      </dsp:txXfrm>
    </dsp:sp>
    <dsp:sp modelId="{D2454999-75D2-4D43-AB6D-F83CA53557F4}">
      <dsp:nvSpPr>
        <dsp:cNvPr id="0" name=""/>
        <dsp:cNvSpPr/>
      </dsp:nvSpPr>
      <dsp:spPr>
        <a:xfrm>
          <a:off x="7084829" y="2760848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878232"/>
            <a:satOff val="35584"/>
            <a:lumOff val="-1160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30%</a:t>
          </a:r>
          <a:endParaRPr lang="es-EC" sz="2000" kern="1200" dirty="0"/>
        </a:p>
      </dsp:txBody>
      <dsp:txXfrm>
        <a:off x="7084829" y="2760848"/>
        <a:ext cx="1284865" cy="539242"/>
      </dsp:txXfrm>
    </dsp:sp>
    <dsp:sp modelId="{5E3ACE6E-D934-4093-AE6B-7D67DAB80111}">
      <dsp:nvSpPr>
        <dsp:cNvPr id="0" name=""/>
        <dsp:cNvSpPr/>
      </dsp:nvSpPr>
      <dsp:spPr>
        <a:xfrm>
          <a:off x="7084829" y="3453395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2988934"/>
            <a:satOff val="36953"/>
            <a:lumOff val="-1204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22%</a:t>
          </a:r>
          <a:endParaRPr lang="es-EC" sz="2000" kern="1200" dirty="0"/>
        </a:p>
      </dsp:txBody>
      <dsp:txXfrm>
        <a:off x="7084829" y="3453395"/>
        <a:ext cx="1284865" cy="539242"/>
      </dsp:txXfrm>
    </dsp:sp>
    <dsp:sp modelId="{9C439B77-2C93-447F-A724-B45B8C19A08E}">
      <dsp:nvSpPr>
        <dsp:cNvPr id="0" name=""/>
        <dsp:cNvSpPr/>
      </dsp:nvSpPr>
      <dsp:spPr>
        <a:xfrm>
          <a:off x="7084829" y="4145937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3099635"/>
            <a:satOff val="38321"/>
            <a:lumOff val="-1249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18%</a:t>
          </a:r>
          <a:endParaRPr lang="es-EC" sz="2000" kern="1200" dirty="0"/>
        </a:p>
      </dsp:txBody>
      <dsp:txXfrm>
        <a:off x="7084829" y="4145937"/>
        <a:ext cx="1284865" cy="539242"/>
      </dsp:txXfrm>
    </dsp:sp>
    <dsp:sp modelId="{B12FED8E-376F-4EFD-ACDE-6A1040D73C4A}">
      <dsp:nvSpPr>
        <dsp:cNvPr id="0" name=""/>
        <dsp:cNvSpPr/>
      </dsp:nvSpPr>
      <dsp:spPr>
        <a:xfrm>
          <a:off x="7084829" y="4852546"/>
          <a:ext cx="1284865" cy="539242"/>
        </a:xfrm>
        <a:prstGeom prst="roundRect">
          <a:avLst>
            <a:gd name="adj" fmla="val 1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21%</a:t>
          </a:r>
          <a:endParaRPr lang="es-EC" sz="2000" kern="1200" dirty="0"/>
        </a:p>
      </dsp:txBody>
      <dsp:txXfrm>
        <a:off x="7084829" y="4852546"/>
        <a:ext cx="1284865" cy="5392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7C860-1EF1-4C39-8AC0-E6415148E2B1}">
      <dsp:nvSpPr>
        <dsp:cNvPr id="0" name=""/>
        <dsp:cNvSpPr/>
      </dsp:nvSpPr>
      <dsp:spPr>
        <a:xfrm>
          <a:off x="2653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2011</a:t>
          </a:r>
          <a:endParaRPr lang="es-EC" sz="2700" kern="1200" dirty="0"/>
        </a:p>
      </dsp:txBody>
      <dsp:txXfrm>
        <a:off x="2653" y="1846304"/>
        <a:ext cx="1061417" cy="687851"/>
      </dsp:txXfrm>
    </dsp:sp>
    <dsp:sp modelId="{8CE08E0D-B4EA-47F8-9B48-F36DDA98ED18}">
      <dsp:nvSpPr>
        <dsp:cNvPr id="0" name=""/>
        <dsp:cNvSpPr/>
      </dsp:nvSpPr>
      <dsp:spPr>
        <a:xfrm>
          <a:off x="605898" y="2079074"/>
          <a:ext cx="1134698" cy="1134698"/>
        </a:xfrm>
        <a:prstGeom prst="leftCircularArrow">
          <a:avLst>
            <a:gd name="adj1" fmla="val 2841"/>
            <a:gd name="adj2" fmla="val 347011"/>
            <a:gd name="adj3" fmla="val 2122522"/>
            <a:gd name="adj4" fmla="val 9024489"/>
            <a:gd name="adj5" fmla="val 33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1AF0E8-CE4C-4276-8F8F-FBB79E3B0D8C}">
      <dsp:nvSpPr>
        <dsp:cNvPr id="0" name=""/>
        <dsp:cNvSpPr/>
      </dsp:nvSpPr>
      <dsp:spPr>
        <a:xfrm>
          <a:off x="238523" y="2534155"/>
          <a:ext cx="943482" cy="375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182</a:t>
          </a:r>
          <a:endParaRPr lang="es-EC" sz="2200" kern="1200" dirty="0"/>
        </a:p>
      </dsp:txBody>
      <dsp:txXfrm>
        <a:off x="238523" y="2534155"/>
        <a:ext cx="943482" cy="375191"/>
      </dsp:txXfrm>
    </dsp:sp>
    <dsp:sp modelId="{C2BF3904-FEB3-4DC7-B194-9F055EFBFD66}">
      <dsp:nvSpPr>
        <dsp:cNvPr id="0" name=""/>
        <dsp:cNvSpPr/>
      </dsp:nvSpPr>
      <dsp:spPr>
        <a:xfrm>
          <a:off x="1335495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2012</a:t>
          </a:r>
          <a:endParaRPr lang="es-EC" sz="2700" kern="1200" dirty="0"/>
        </a:p>
      </dsp:txBody>
      <dsp:txXfrm>
        <a:off x="1335495" y="2033900"/>
        <a:ext cx="1061417" cy="687851"/>
      </dsp:txXfrm>
    </dsp:sp>
    <dsp:sp modelId="{3F6377AF-BC50-4843-BBDE-C0353A6ECA21}">
      <dsp:nvSpPr>
        <dsp:cNvPr id="0" name=""/>
        <dsp:cNvSpPr/>
      </dsp:nvSpPr>
      <dsp:spPr>
        <a:xfrm>
          <a:off x="1929895" y="1319957"/>
          <a:ext cx="1270324" cy="1270324"/>
        </a:xfrm>
        <a:prstGeom prst="circularArrow">
          <a:avLst>
            <a:gd name="adj1" fmla="val 2537"/>
            <a:gd name="adj2" fmla="val 307779"/>
            <a:gd name="adj3" fmla="val 19516710"/>
            <a:gd name="adj4" fmla="val 12575511"/>
            <a:gd name="adj5" fmla="val 2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BAB444-BB52-4A03-9D4B-4CCC0CE8BA3F}">
      <dsp:nvSpPr>
        <dsp:cNvPr id="0" name=""/>
        <dsp:cNvSpPr/>
      </dsp:nvSpPr>
      <dsp:spPr>
        <a:xfrm>
          <a:off x="1571366" y="1658708"/>
          <a:ext cx="943482" cy="3751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206</a:t>
          </a:r>
          <a:endParaRPr lang="es-EC" sz="2200" kern="1200" dirty="0"/>
        </a:p>
      </dsp:txBody>
      <dsp:txXfrm>
        <a:off x="1571366" y="1658708"/>
        <a:ext cx="943482" cy="375191"/>
      </dsp:txXfrm>
    </dsp:sp>
    <dsp:sp modelId="{28E252B8-3F17-4609-8C0C-409B10084F06}">
      <dsp:nvSpPr>
        <dsp:cNvPr id="0" name=""/>
        <dsp:cNvSpPr/>
      </dsp:nvSpPr>
      <dsp:spPr>
        <a:xfrm>
          <a:off x="2668338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2013</a:t>
          </a:r>
          <a:endParaRPr lang="es-EC" sz="2700" kern="1200" dirty="0"/>
        </a:p>
      </dsp:txBody>
      <dsp:txXfrm>
        <a:off x="2668338" y="1846304"/>
        <a:ext cx="1061417" cy="687851"/>
      </dsp:txXfrm>
    </dsp:sp>
    <dsp:sp modelId="{7764DCC8-3B44-460A-AA1E-E7624D0968F7}">
      <dsp:nvSpPr>
        <dsp:cNvPr id="0" name=""/>
        <dsp:cNvSpPr/>
      </dsp:nvSpPr>
      <dsp:spPr>
        <a:xfrm>
          <a:off x="3271583" y="2079074"/>
          <a:ext cx="1134698" cy="1134698"/>
        </a:xfrm>
        <a:prstGeom prst="leftCircularArrow">
          <a:avLst>
            <a:gd name="adj1" fmla="val 2841"/>
            <a:gd name="adj2" fmla="val 347011"/>
            <a:gd name="adj3" fmla="val 2122522"/>
            <a:gd name="adj4" fmla="val 9024489"/>
            <a:gd name="adj5" fmla="val 331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47241-43AF-4284-82F4-15DD5E49F636}">
      <dsp:nvSpPr>
        <dsp:cNvPr id="0" name=""/>
        <dsp:cNvSpPr/>
      </dsp:nvSpPr>
      <dsp:spPr>
        <a:xfrm>
          <a:off x="2904208" y="2534155"/>
          <a:ext cx="943482" cy="3751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230</a:t>
          </a:r>
        </a:p>
      </dsp:txBody>
      <dsp:txXfrm>
        <a:off x="2904208" y="2534155"/>
        <a:ext cx="943482" cy="375191"/>
      </dsp:txXfrm>
    </dsp:sp>
    <dsp:sp modelId="{B89B7B7A-B5A9-434C-BFB4-176C5B2E53B9}">
      <dsp:nvSpPr>
        <dsp:cNvPr id="0" name=""/>
        <dsp:cNvSpPr/>
      </dsp:nvSpPr>
      <dsp:spPr>
        <a:xfrm>
          <a:off x="4001180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2014</a:t>
          </a:r>
          <a:endParaRPr lang="es-EC" sz="2700" kern="1200" dirty="0"/>
        </a:p>
      </dsp:txBody>
      <dsp:txXfrm>
        <a:off x="4001180" y="2033900"/>
        <a:ext cx="1061417" cy="687851"/>
      </dsp:txXfrm>
    </dsp:sp>
    <dsp:sp modelId="{333DE8E9-E16E-4DB4-8FC8-ABDAB7658BDA}">
      <dsp:nvSpPr>
        <dsp:cNvPr id="0" name=""/>
        <dsp:cNvSpPr/>
      </dsp:nvSpPr>
      <dsp:spPr>
        <a:xfrm>
          <a:off x="4595581" y="1319957"/>
          <a:ext cx="1270324" cy="1270324"/>
        </a:xfrm>
        <a:prstGeom prst="circularArrow">
          <a:avLst>
            <a:gd name="adj1" fmla="val 2537"/>
            <a:gd name="adj2" fmla="val 307779"/>
            <a:gd name="adj3" fmla="val 19516710"/>
            <a:gd name="adj4" fmla="val 12575511"/>
            <a:gd name="adj5" fmla="val 2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836CFA-B662-4C74-8340-2FE909B9546A}">
      <dsp:nvSpPr>
        <dsp:cNvPr id="0" name=""/>
        <dsp:cNvSpPr/>
      </dsp:nvSpPr>
      <dsp:spPr>
        <a:xfrm>
          <a:off x="4237051" y="1658708"/>
          <a:ext cx="943482" cy="3751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230</a:t>
          </a:r>
          <a:endParaRPr lang="es-EC" sz="2200" kern="1200" dirty="0"/>
        </a:p>
      </dsp:txBody>
      <dsp:txXfrm>
        <a:off x="4237051" y="1658708"/>
        <a:ext cx="943482" cy="375191"/>
      </dsp:txXfrm>
    </dsp:sp>
    <dsp:sp modelId="{82FB8D4A-6481-47A7-9706-73FF6D564856}">
      <dsp:nvSpPr>
        <dsp:cNvPr id="0" name=""/>
        <dsp:cNvSpPr/>
      </dsp:nvSpPr>
      <dsp:spPr>
        <a:xfrm>
          <a:off x="5334023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2015</a:t>
          </a:r>
          <a:endParaRPr lang="es-EC" sz="2700" kern="1200" dirty="0"/>
        </a:p>
      </dsp:txBody>
      <dsp:txXfrm>
        <a:off x="5334023" y="1846304"/>
        <a:ext cx="1061417" cy="687851"/>
      </dsp:txXfrm>
    </dsp:sp>
    <dsp:sp modelId="{2987E6F7-C79F-4A88-91FC-729FBE78DF75}">
      <dsp:nvSpPr>
        <dsp:cNvPr id="0" name=""/>
        <dsp:cNvSpPr/>
      </dsp:nvSpPr>
      <dsp:spPr>
        <a:xfrm>
          <a:off x="5937268" y="2079074"/>
          <a:ext cx="1134698" cy="1134698"/>
        </a:xfrm>
        <a:prstGeom prst="leftCircularArrow">
          <a:avLst>
            <a:gd name="adj1" fmla="val 2841"/>
            <a:gd name="adj2" fmla="val 347011"/>
            <a:gd name="adj3" fmla="val 2122522"/>
            <a:gd name="adj4" fmla="val 9024489"/>
            <a:gd name="adj5" fmla="val 331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B2716E-2C9E-459A-A600-F559E19D4719}">
      <dsp:nvSpPr>
        <dsp:cNvPr id="0" name=""/>
        <dsp:cNvSpPr/>
      </dsp:nvSpPr>
      <dsp:spPr>
        <a:xfrm>
          <a:off x="5569894" y="2534155"/>
          <a:ext cx="943482" cy="375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230</a:t>
          </a:r>
          <a:endParaRPr lang="es-EC" sz="2200" kern="1200" dirty="0"/>
        </a:p>
      </dsp:txBody>
      <dsp:txXfrm>
        <a:off x="5569894" y="2534155"/>
        <a:ext cx="943482" cy="375191"/>
      </dsp:txXfrm>
    </dsp:sp>
    <dsp:sp modelId="{2EDF15E6-61E9-4494-9E46-949DB2D8311C}">
      <dsp:nvSpPr>
        <dsp:cNvPr id="0" name=""/>
        <dsp:cNvSpPr/>
      </dsp:nvSpPr>
      <dsp:spPr>
        <a:xfrm>
          <a:off x="6666866" y="1846304"/>
          <a:ext cx="1061417" cy="87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2016</a:t>
          </a:r>
          <a:endParaRPr lang="es-EC" sz="2700" kern="1200" dirty="0"/>
        </a:p>
      </dsp:txBody>
      <dsp:txXfrm>
        <a:off x="6666866" y="2033900"/>
        <a:ext cx="1061417" cy="687851"/>
      </dsp:txXfrm>
    </dsp:sp>
    <dsp:sp modelId="{45B34494-117B-40EA-B7F2-87531CE5472E}">
      <dsp:nvSpPr>
        <dsp:cNvPr id="0" name=""/>
        <dsp:cNvSpPr/>
      </dsp:nvSpPr>
      <dsp:spPr>
        <a:xfrm>
          <a:off x="6902736" y="1658708"/>
          <a:ext cx="943482" cy="375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230</a:t>
          </a:r>
          <a:endParaRPr lang="es-EC" sz="2200" kern="1200" dirty="0"/>
        </a:p>
      </dsp:txBody>
      <dsp:txXfrm>
        <a:off x="6902736" y="1658708"/>
        <a:ext cx="943482" cy="3751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ADB4F-F853-4B65-92B3-5ECAB78564F3}">
      <dsp:nvSpPr>
        <dsp:cNvPr id="0" name=""/>
        <dsp:cNvSpPr/>
      </dsp:nvSpPr>
      <dsp:spPr>
        <a:xfrm>
          <a:off x="1805" y="0"/>
          <a:ext cx="177164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Años</a:t>
          </a:r>
          <a:endParaRPr lang="es-EC" sz="1800" kern="1200" dirty="0"/>
        </a:p>
      </dsp:txBody>
      <dsp:txXfrm>
        <a:off x="1805" y="0"/>
        <a:ext cx="1771649" cy="1296144"/>
      </dsp:txXfrm>
    </dsp:sp>
    <dsp:sp modelId="{C57EDCAE-5429-4888-AF7C-EEC410887192}">
      <dsp:nvSpPr>
        <dsp:cNvPr id="0" name=""/>
        <dsp:cNvSpPr/>
      </dsp:nvSpPr>
      <dsp:spPr>
        <a:xfrm>
          <a:off x="178970" y="1296354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2011</a:t>
          </a:r>
          <a:endParaRPr lang="es-EC" sz="1800" kern="1200" dirty="0"/>
        </a:p>
      </dsp:txBody>
      <dsp:txXfrm>
        <a:off x="178970" y="1296354"/>
        <a:ext cx="1417319" cy="414801"/>
      </dsp:txXfrm>
    </dsp:sp>
    <dsp:sp modelId="{C815FE45-8564-49B1-9D29-FC25CBE48690}">
      <dsp:nvSpPr>
        <dsp:cNvPr id="0" name=""/>
        <dsp:cNvSpPr/>
      </dsp:nvSpPr>
      <dsp:spPr>
        <a:xfrm>
          <a:off x="178970" y="1774972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39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739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739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739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39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2012</a:t>
          </a:r>
          <a:endParaRPr lang="es-EC" sz="1800" kern="1200" dirty="0"/>
        </a:p>
      </dsp:txBody>
      <dsp:txXfrm>
        <a:off x="178970" y="1774972"/>
        <a:ext cx="1417319" cy="414801"/>
      </dsp:txXfrm>
    </dsp:sp>
    <dsp:sp modelId="{61DF8C90-AFDE-44F8-B456-600F702E13CA}">
      <dsp:nvSpPr>
        <dsp:cNvPr id="0" name=""/>
        <dsp:cNvSpPr/>
      </dsp:nvSpPr>
      <dsp:spPr>
        <a:xfrm>
          <a:off x="178970" y="2253590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78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478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478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478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78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2013</a:t>
          </a:r>
          <a:endParaRPr lang="es-EC" sz="1800" kern="1200" dirty="0"/>
        </a:p>
      </dsp:txBody>
      <dsp:txXfrm>
        <a:off x="178970" y="2253590"/>
        <a:ext cx="1417319" cy="414801"/>
      </dsp:txXfrm>
    </dsp:sp>
    <dsp:sp modelId="{B45BDE95-60CC-4583-B60B-3D52159C7F4C}">
      <dsp:nvSpPr>
        <dsp:cNvPr id="0" name=""/>
        <dsp:cNvSpPr/>
      </dsp:nvSpPr>
      <dsp:spPr>
        <a:xfrm>
          <a:off x="178970" y="2732207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21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521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521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521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21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2014</a:t>
          </a:r>
          <a:endParaRPr lang="es-EC" sz="1800" kern="1200" dirty="0"/>
        </a:p>
      </dsp:txBody>
      <dsp:txXfrm>
        <a:off x="178970" y="2732207"/>
        <a:ext cx="1417319" cy="414801"/>
      </dsp:txXfrm>
    </dsp:sp>
    <dsp:sp modelId="{ECB59FB9-0A9F-418B-B461-EAE74AD7A9A8}">
      <dsp:nvSpPr>
        <dsp:cNvPr id="0" name=""/>
        <dsp:cNvSpPr/>
      </dsp:nvSpPr>
      <dsp:spPr>
        <a:xfrm>
          <a:off x="178970" y="3210825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95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695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695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695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95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2015</a:t>
          </a:r>
          <a:endParaRPr lang="es-EC" sz="1800" kern="1200" dirty="0"/>
        </a:p>
      </dsp:txBody>
      <dsp:txXfrm>
        <a:off x="178970" y="3210825"/>
        <a:ext cx="1417319" cy="414801"/>
      </dsp:txXfrm>
    </dsp:sp>
    <dsp:sp modelId="{A8FB02FC-1320-4938-9275-C06DE8F57602}">
      <dsp:nvSpPr>
        <dsp:cNvPr id="0" name=""/>
        <dsp:cNvSpPr/>
      </dsp:nvSpPr>
      <dsp:spPr>
        <a:xfrm>
          <a:off x="178970" y="3689443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696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8696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8696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8696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696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2016</a:t>
          </a:r>
          <a:endParaRPr lang="es-EC" sz="1800" kern="1200" dirty="0"/>
        </a:p>
      </dsp:txBody>
      <dsp:txXfrm>
        <a:off x="178970" y="3689443"/>
        <a:ext cx="1417319" cy="414801"/>
      </dsp:txXfrm>
    </dsp:sp>
    <dsp:sp modelId="{8FF54374-753B-4DB3-85D5-00C9F7D4D13C}">
      <dsp:nvSpPr>
        <dsp:cNvPr id="0" name=""/>
        <dsp:cNvSpPr/>
      </dsp:nvSpPr>
      <dsp:spPr>
        <a:xfrm>
          <a:off x="3816415" y="0"/>
          <a:ext cx="177164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Oferta proyectada</a:t>
          </a:r>
          <a:endParaRPr lang="es-EC" sz="1800" kern="1200" dirty="0"/>
        </a:p>
      </dsp:txBody>
      <dsp:txXfrm>
        <a:off x="3816415" y="0"/>
        <a:ext cx="1771649" cy="1296144"/>
      </dsp:txXfrm>
    </dsp:sp>
    <dsp:sp modelId="{23F3C88F-B93C-47BC-9462-C8ADCD1E1DAF}">
      <dsp:nvSpPr>
        <dsp:cNvPr id="0" name=""/>
        <dsp:cNvSpPr/>
      </dsp:nvSpPr>
      <dsp:spPr>
        <a:xfrm>
          <a:off x="3993587" y="1296354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435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0435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0435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0435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435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182</a:t>
          </a:r>
          <a:endParaRPr lang="es-EC" sz="1800" kern="1200" dirty="0"/>
        </a:p>
      </dsp:txBody>
      <dsp:txXfrm>
        <a:off x="3993587" y="1296354"/>
        <a:ext cx="1417319" cy="414801"/>
      </dsp:txXfrm>
    </dsp:sp>
    <dsp:sp modelId="{643349A6-FACF-4D2D-B3AB-14D48D8502AD}">
      <dsp:nvSpPr>
        <dsp:cNvPr id="0" name=""/>
        <dsp:cNvSpPr/>
      </dsp:nvSpPr>
      <dsp:spPr>
        <a:xfrm>
          <a:off x="3993587" y="1774972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174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2174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2174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2174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174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206</a:t>
          </a:r>
          <a:endParaRPr lang="es-EC" sz="1800" kern="1200" dirty="0"/>
        </a:p>
      </dsp:txBody>
      <dsp:txXfrm>
        <a:off x="3993587" y="1774972"/>
        <a:ext cx="1417319" cy="414801"/>
      </dsp:txXfrm>
    </dsp:sp>
    <dsp:sp modelId="{5BCE3DBE-BE31-4303-95E0-63C1332D7C19}">
      <dsp:nvSpPr>
        <dsp:cNvPr id="0" name=""/>
        <dsp:cNvSpPr/>
      </dsp:nvSpPr>
      <dsp:spPr>
        <a:xfrm>
          <a:off x="3993587" y="2253590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91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391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391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391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91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230</a:t>
          </a:r>
          <a:endParaRPr lang="es-EC" sz="1800" kern="1200" dirty="0"/>
        </a:p>
      </dsp:txBody>
      <dsp:txXfrm>
        <a:off x="3993587" y="2253590"/>
        <a:ext cx="1417319" cy="414801"/>
      </dsp:txXfrm>
    </dsp:sp>
    <dsp:sp modelId="{C57A6052-09C9-4F00-9990-6CBC793414F5}">
      <dsp:nvSpPr>
        <dsp:cNvPr id="0" name=""/>
        <dsp:cNvSpPr/>
      </dsp:nvSpPr>
      <dsp:spPr>
        <a:xfrm>
          <a:off x="3993587" y="2732207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652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5652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5652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5652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652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230</a:t>
          </a:r>
          <a:endParaRPr lang="es-EC" sz="1800" kern="1200" dirty="0"/>
        </a:p>
      </dsp:txBody>
      <dsp:txXfrm>
        <a:off x="3993587" y="2732207"/>
        <a:ext cx="1417319" cy="414801"/>
      </dsp:txXfrm>
    </dsp:sp>
    <dsp:sp modelId="{9E47BA44-B784-4719-B7EC-C4BEE7FCCE72}">
      <dsp:nvSpPr>
        <dsp:cNvPr id="0" name=""/>
        <dsp:cNvSpPr/>
      </dsp:nvSpPr>
      <dsp:spPr>
        <a:xfrm>
          <a:off x="3993587" y="3210825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391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7391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7391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7391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391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230</a:t>
          </a:r>
          <a:endParaRPr lang="es-EC" sz="1800" kern="1200" dirty="0"/>
        </a:p>
      </dsp:txBody>
      <dsp:txXfrm>
        <a:off x="3993587" y="3210825"/>
        <a:ext cx="1417319" cy="414801"/>
      </dsp:txXfrm>
    </dsp:sp>
    <dsp:sp modelId="{BA8FB0F5-DDF9-473D-B71A-E8E338817133}">
      <dsp:nvSpPr>
        <dsp:cNvPr id="0" name=""/>
        <dsp:cNvSpPr/>
      </dsp:nvSpPr>
      <dsp:spPr>
        <a:xfrm>
          <a:off x="3993587" y="3689443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913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913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913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913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913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230</a:t>
          </a:r>
          <a:endParaRPr lang="es-EC" sz="1800" kern="1200" dirty="0"/>
        </a:p>
      </dsp:txBody>
      <dsp:txXfrm>
        <a:off x="3993587" y="3689443"/>
        <a:ext cx="1417319" cy="414801"/>
      </dsp:txXfrm>
    </dsp:sp>
    <dsp:sp modelId="{E2B8FF28-8F10-471A-A14D-2F391FFBFF35}">
      <dsp:nvSpPr>
        <dsp:cNvPr id="0" name=""/>
        <dsp:cNvSpPr/>
      </dsp:nvSpPr>
      <dsp:spPr>
        <a:xfrm>
          <a:off x="1900766" y="0"/>
          <a:ext cx="177164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Demanda Proyectada</a:t>
          </a:r>
          <a:endParaRPr lang="es-EC" sz="1800" kern="1200" dirty="0"/>
        </a:p>
      </dsp:txBody>
      <dsp:txXfrm>
        <a:off x="1900766" y="0"/>
        <a:ext cx="1771649" cy="1296144"/>
      </dsp:txXfrm>
    </dsp:sp>
    <dsp:sp modelId="{73731AEC-A7EA-46BA-8824-E3444539F0AE}">
      <dsp:nvSpPr>
        <dsp:cNvPr id="0" name=""/>
        <dsp:cNvSpPr/>
      </dsp:nvSpPr>
      <dsp:spPr>
        <a:xfrm>
          <a:off x="2077966" y="1321583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87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087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087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087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87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2.680</a:t>
          </a:r>
          <a:endParaRPr lang="es-EC" sz="1800" kern="1200" dirty="0"/>
        </a:p>
      </dsp:txBody>
      <dsp:txXfrm>
        <a:off x="2077966" y="1321583"/>
        <a:ext cx="1417319" cy="414801"/>
      </dsp:txXfrm>
    </dsp:sp>
    <dsp:sp modelId="{B415D11B-E020-4AD9-9A78-8852D7DD9414}">
      <dsp:nvSpPr>
        <dsp:cNvPr id="0" name=""/>
        <dsp:cNvSpPr/>
      </dsp:nvSpPr>
      <dsp:spPr>
        <a:xfrm>
          <a:off x="2077966" y="1800200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609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2609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2609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2609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609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2.811</a:t>
          </a:r>
          <a:endParaRPr lang="es-EC" sz="1800" kern="1200" dirty="0"/>
        </a:p>
      </dsp:txBody>
      <dsp:txXfrm>
        <a:off x="2077966" y="1800200"/>
        <a:ext cx="1417319" cy="414801"/>
      </dsp:txXfrm>
    </dsp:sp>
    <dsp:sp modelId="{F5D35A1C-4CD3-417F-AD63-38DF8921ABCB}">
      <dsp:nvSpPr>
        <dsp:cNvPr id="0" name=""/>
        <dsp:cNvSpPr/>
      </dsp:nvSpPr>
      <dsp:spPr>
        <a:xfrm>
          <a:off x="2077966" y="2325598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348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4348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4348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4348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348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2.949</a:t>
          </a:r>
          <a:endParaRPr lang="es-EC" sz="1800" kern="1200" dirty="0"/>
        </a:p>
      </dsp:txBody>
      <dsp:txXfrm>
        <a:off x="2077966" y="2325598"/>
        <a:ext cx="1417319" cy="414801"/>
      </dsp:txXfrm>
    </dsp:sp>
    <dsp:sp modelId="{86B1C6A1-A1AA-4165-95E1-3DFBDD4E8856}">
      <dsp:nvSpPr>
        <dsp:cNvPr id="0" name=""/>
        <dsp:cNvSpPr/>
      </dsp:nvSpPr>
      <dsp:spPr>
        <a:xfrm>
          <a:off x="2077966" y="2804215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08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608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608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608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08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3.094</a:t>
          </a:r>
          <a:endParaRPr lang="es-EC" sz="1800" kern="1200" dirty="0"/>
        </a:p>
      </dsp:txBody>
      <dsp:txXfrm>
        <a:off x="2077966" y="2804215"/>
        <a:ext cx="1417319" cy="414801"/>
      </dsp:txXfrm>
    </dsp:sp>
    <dsp:sp modelId="{801B9372-7EFF-444C-A8A3-EF4D59427CA9}">
      <dsp:nvSpPr>
        <dsp:cNvPr id="0" name=""/>
        <dsp:cNvSpPr/>
      </dsp:nvSpPr>
      <dsp:spPr>
        <a:xfrm>
          <a:off x="2077966" y="3282833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7826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7826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7826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7826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7826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3.246</a:t>
          </a:r>
          <a:endParaRPr lang="es-EC" sz="1800" kern="1200" dirty="0"/>
        </a:p>
      </dsp:txBody>
      <dsp:txXfrm>
        <a:off x="2077966" y="3282833"/>
        <a:ext cx="1417319" cy="414801"/>
      </dsp:txXfrm>
    </dsp:sp>
    <dsp:sp modelId="{22E50C4D-A66B-456B-925E-C700F801F7D7}">
      <dsp:nvSpPr>
        <dsp:cNvPr id="0" name=""/>
        <dsp:cNvSpPr/>
      </dsp:nvSpPr>
      <dsp:spPr>
        <a:xfrm>
          <a:off x="2034511" y="3761451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565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9565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9565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9565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565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3.405</a:t>
          </a:r>
          <a:endParaRPr lang="es-EC" sz="1800" kern="1200" dirty="0"/>
        </a:p>
      </dsp:txBody>
      <dsp:txXfrm>
        <a:off x="2034511" y="3761451"/>
        <a:ext cx="1417319" cy="414801"/>
      </dsp:txXfrm>
    </dsp:sp>
    <dsp:sp modelId="{CF6FEA5F-FF3F-47F7-B4A0-E48B17A99C2F}">
      <dsp:nvSpPr>
        <dsp:cNvPr id="0" name=""/>
        <dsp:cNvSpPr/>
      </dsp:nvSpPr>
      <dsp:spPr>
        <a:xfrm>
          <a:off x="5715376" y="0"/>
          <a:ext cx="177164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Demanda Insatisfecha</a:t>
          </a:r>
          <a:endParaRPr lang="es-EC" sz="1800" kern="1200" dirty="0"/>
        </a:p>
      </dsp:txBody>
      <dsp:txXfrm>
        <a:off x="5715376" y="0"/>
        <a:ext cx="1771649" cy="1296144"/>
      </dsp:txXfrm>
    </dsp:sp>
    <dsp:sp modelId="{635A640F-7504-4E3D-855D-44BFC251B4B5}">
      <dsp:nvSpPr>
        <dsp:cNvPr id="0" name=""/>
        <dsp:cNvSpPr/>
      </dsp:nvSpPr>
      <dsp:spPr>
        <a:xfrm>
          <a:off x="5892541" y="1296354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304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1304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1304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1304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304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2.498</a:t>
          </a:r>
          <a:endParaRPr lang="es-EC" sz="1800" kern="1200" dirty="0"/>
        </a:p>
      </dsp:txBody>
      <dsp:txXfrm>
        <a:off x="5892541" y="1296354"/>
        <a:ext cx="1417319" cy="414801"/>
      </dsp:txXfrm>
    </dsp:sp>
    <dsp:sp modelId="{6397BA3F-231E-43D4-8C5E-6C0DCB98AEDC}">
      <dsp:nvSpPr>
        <dsp:cNvPr id="0" name=""/>
        <dsp:cNvSpPr/>
      </dsp:nvSpPr>
      <dsp:spPr>
        <a:xfrm>
          <a:off x="5892541" y="1774972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04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304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304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304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04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2.605</a:t>
          </a:r>
          <a:endParaRPr lang="es-EC" sz="1800" kern="1200" dirty="0"/>
        </a:p>
      </dsp:txBody>
      <dsp:txXfrm>
        <a:off x="5892541" y="1774972"/>
        <a:ext cx="1417319" cy="414801"/>
      </dsp:txXfrm>
    </dsp:sp>
    <dsp:sp modelId="{538A4A41-6364-4FCE-A2BE-7EE745E869BD}">
      <dsp:nvSpPr>
        <dsp:cNvPr id="0" name=""/>
        <dsp:cNvSpPr/>
      </dsp:nvSpPr>
      <dsp:spPr>
        <a:xfrm>
          <a:off x="5892541" y="2253590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78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478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478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478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78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2.719</a:t>
          </a:r>
          <a:endParaRPr lang="es-EC" sz="1800" kern="1200" dirty="0"/>
        </a:p>
      </dsp:txBody>
      <dsp:txXfrm>
        <a:off x="5892541" y="2253590"/>
        <a:ext cx="1417319" cy="414801"/>
      </dsp:txXfrm>
    </dsp:sp>
    <dsp:sp modelId="{F4A5C471-A6A0-4FCB-8AA0-3B5CF47A3E7A}">
      <dsp:nvSpPr>
        <dsp:cNvPr id="0" name=""/>
        <dsp:cNvSpPr/>
      </dsp:nvSpPr>
      <dsp:spPr>
        <a:xfrm>
          <a:off x="5892541" y="2732207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522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6522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6522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6522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522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2.864</a:t>
          </a:r>
          <a:endParaRPr lang="es-EC" sz="1800" kern="1200" dirty="0"/>
        </a:p>
      </dsp:txBody>
      <dsp:txXfrm>
        <a:off x="5892541" y="2732207"/>
        <a:ext cx="1417319" cy="414801"/>
      </dsp:txXfrm>
    </dsp:sp>
    <dsp:sp modelId="{B83FF042-23C7-489A-AD84-7E0442C7E194}">
      <dsp:nvSpPr>
        <dsp:cNvPr id="0" name=""/>
        <dsp:cNvSpPr/>
      </dsp:nvSpPr>
      <dsp:spPr>
        <a:xfrm>
          <a:off x="5892541" y="3210825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8261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8261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8261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8261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8261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3.016</a:t>
          </a:r>
          <a:endParaRPr lang="es-EC" sz="1800" kern="1200" dirty="0"/>
        </a:p>
      </dsp:txBody>
      <dsp:txXfrm>
        <a:off x="5892541" y="3210825"/>
        <a:ext cx="1417319" cy="414801"/>
      </dsp:txXfrm>
    </dsp:sp>
    <dsp:sp modelId="{BAE6BEE3-ACCC-4FC0-9393-3ADA2B76C494}">
      <dsp:nvSpPr>
        <dsp:cNvPr id="0" name=""/>
        <dsp:cNvSpPr/>
      </dsp:nvSpPr>
      <dsp:spPr>
        <a:xfrm>
          <a:off x="5892541" y="3689443"/>
          <a:ext cx="1417319" cy="414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3.175</a:t>
          </a:r>
          <a:endParaRPr lang="es-EC" sz="1800" kern="1200" dirty="0"/>
        </a:p>
      </dsp:txBody>
      <dsp:txXfrm>
        <a:off x="5892541" y="3689443"/>
        <a:ext cx="1417319" cy="4148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7EBFD-5461-4799-895C-08249934302F}">
      <dsp:nvSpPr>
        <dsp:cNvPr id="0" name=""/>
        <dsp:cNvSpPr/>
      </dsp:nvSpPr>
      <dsp:spPr>
        <a:xfrm>
          <a:off x="2664296" y="1070"/>
          <a:ext cx="2376262" cy="200898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Mercado</a:t>
          </a:r>
          <a:endParaRPr lang="es-EC" sz="1800" b="1" kern="1200" dirty="0"/>
        </a:p>
      </dsp:txBody>
      <dsp:txXfrm>
        <a:off x="2664296" y="1070"/>
        <a:ext cx="2376262" cy="2008981"/>
      </dsp:txXfrm>
    </dsp:sp>
    <dsp:sp modelId="{457FFD39-6B0F-4DBE-BF91-E98352A12419}">
      <dsp:nvSpPr>
        <dsp:cNvPr id="0" name=""/>
        <dsp:cNvSpPr/>
      </dsp:nvSpPr>
      <dsp:spPr>
        <a:xfrm rot="5400000">
          <a:off x="4362656" y="1334699"/>
          <a:ext cx="2008981" cy="237116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Disponibilidad de Recursos Financieros</a:t>
          </a:r>
          <a:endParaRPr lang="es-EC" sz="1800" b="1" kern="1200" dirty="0"/>
        </a:p>
      </dsp:txBody>
      <dsp:txXfrm rot="5400000">
        <a:off x="4362656" y="1334699"/>
        <a:ext cx="2008981" cy="2371160"/>
      </dsp:txXfrm>
    </dsp:sp>
    <dsp:sp modelId="{79D7F395-1339-47FF-923C-F97274460931}">
      <dsp:nvSpPr>
        <dsp:cNvPr id="0" name=""/>
        <dsp:cNvSpPr/>
      </dsp:nvSpPr>
      <dsp:spPr>
        <a:xfrm rot="10800000">
          <a:off x="1944217" y="3030508"/>
          <a:ext cx="3816421" cy="200898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Disponibilidad de Mano de Obra</a:t>
          </a:r>
          <a:endParaRPr lang="es-EC" sz="1800" b="1" kern="1200" dirty="0"/>
        </a:p>
      </dsp:txBody>
      <dsp:txXfrm rot="10800000">
        <a:off x="1944217" y="3030508"/>
        <a:ext cx="3816421" cy="2008981"/>
      </dsp:txXfrm>
    </dsp:sp>
    <dsp:sp modelId="{0BBD1171-7AFC-4751-BED0-3E3D08D047A7}">
      <dsp:nvSpPr>
        <dsp:cNvPr id="0" name=""/>
        <dsp:cNvSpPr/>
      </dsp:nvSpPr>
      <dsp:spPr>
        <a:xfrm rot="16200000">
          <a:off x="1333218" y="1256199"/>
          <a:ext cx="2008981" cy="252816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Disponibilidad de materiales</a:t>
          </a:r>
          <a:endParaRPr lang="es-EC" sz="1800" b="1" kern="1200" dirty="0"/>
        </a:p>
      </dsp:txBody>
      <dsp:txXfrm rot="16200000">
        <a:off x="1333218" y="1256199"/>
        <a:ext cx="2008981" cy="252816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5CA9F-3EA3-4961-A583-F58FD94696FE}">
      <dsp:nvSpPr>
        <dsp:cNvPr id="0" name=""/>
        <dsp:cNvSpPr/>
      </dsp:nvSpPr>
      <dsp:spPr>
        <a:xfrm>
          <a:off x="3608579" y="2105937"/>
          <a:ext cx="2833611" cy="44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30"/>
              </a:lnTo>
              <a:lnTo>
                <a:pt x="2833611" y="306330"/>
              </a:lnTo>
              <a:lnTo>
                <a:pt x="2833611" y="44951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A9796-52DE-4C58-91BF-5B558C49F8E4}">
      <dsp:nvSpPr>
        <dsp:cNvPr id="0" name=""/>
        <dsp:cNvSpPr/>
      </dsp:nvSpPr>
      <dsp:spPr>
        <a:xfrm>
          <a:off x="3608579" y="2105937"/>
          <a:ext cx="944537" cy="449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30"/>
              </a:lnTo>
              <a:lnTo>
                <a:pt x="944537" y="306330"/>
              </a:lnTo>
              <a:lnTo>
                <a:pt x="944537" y="44951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F7FF1-684E-4A8B-81CB-F670B85E8547}">
      <dsp:nvSpPr>
        <dsp:cNvPr id="0" name=""/>
        <dsp:cNvSpPr/>
      </dsp:nvSpPr>
      <dsp:spPr>
        <a:xfrm>
          <a:off x="2664042" y="2105937"/>
          <a:ext cx="944537" cy="449513"/>
        </a:xfrm>
        <a:custGeom>
          <a:avLst/>
          <a:gdLst/>
          <a:ahLst/>
          <a:cxnLst/>
          <a:rect l="0" t="0" r="0" b="0"/>
          <a:pathLst>
            <a:path>
              <a:moveTo>
                <a:pt x="944537" y="0"/>
              </a:moveTo>
              <a:lnTo>
                <a:pt x="944537" y="306330"/>
              </a:lnTo>
              <a:lnTo>
                <a:pt x="0" y="306330"/>
              </a:lnTo>
              <a:lnTo>
                <a:pt x="0" y="44951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C486D-FCEB-4894-9557-A5A3ED925300}">
      <dsp:nvSpPr>
        <dsp:cNvPr id="0" name=""/>
        <dsp:cNvSpPr/>
      </dsp:nvSpPr>
      <dsp:spPr>
        <a:xfrm>
          <a:off x="774967" y="2105937"/>
          <a:ext cx="2833611" cy="449513"/>
        </a:xfrm>
        <a:custGeom>
          <a:avLst/>
          <a:gdLst/>
          <a:ahLst/>
          <a:cxnLst/>
          <a:rect l="0" t="0" r="0" b="0"/>
          <a:pathLst>
            <a:path>
              <a:moveTo>
                <a:pt x="2833611" y="0"/>
              </a:moveTo>
              <a:lnTo>
                <a:pt x="2833611" y="306330"/>
              </a:lnTo>
              <a:lnTo>
                <a:pt x="0" y="306330"/>
              </a:lnTo>
              <a:lnTo>
                <a:pt x="0" y="44951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3723-E304-4BDA-85B7-0A11B883999C}">
      <dsp:nvSpPr>
        <dsp:cNvPr id="0" name=""/>
        <dsp:cNvSpPr/>
      </dsp:nvSpPr>
      <dsp:spPr>
        <a:xfrm>
          <a:off x="2835776" y="1124477"/>
          <a:ext cx="1545606" cy="9814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B92B1-09EA-4482-9E7B-C2199E9B3773}">
      <dsp:nvSpPr>
        <dsp:cNvPr id="0" name=""/>
        <dsp:cNvSpPr/>
      </dsp:nvSpPr>
      <dsp:spPr>
        <a:xfrm>
          <a:off x="3007510" y="1287624"/>
          <a:ext cx="1545606" cy="98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lonna MT" pitchFamily="82" charset="0"/>
            </a:rPr>
            <a:t>DIRECTOR</a:t>
          </a:r>
        </a:p>
      </dsp:txBody>
      <dsp:txXfrm>
        <a:off x="3007510" y="1287624"/>
        <a:ext cx="1545606" cy="981460"/>
      </dsp:txXfrm>
    </dsp:sp>
    <dsp:sp modelId="{F1C6630D-6438-41FF-9B49-BF9F7B9B89D8}">
      <dsp:nvSpPr>
        <dsp:cNvPr id="0" name=""/>
        <dsp:cNvSpPr/>
      </dsp:nvSpPr>
      <dsp:spPr>
        <a:xfrm>
          <a:off x="2164" y="2555451"/>
          <a:ext cx="1545606" cy="9814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604A-EF81-423B-B7CD-8E4ABC12B3C7}">
      <dsp:nvSpPr>
        <dsp:cNvPr id="0" name=""/>
        <dsp:cNvSpPr/>
      </dsp:nvSpPr>
      <dsp:spPr>
        <a:xfrm>
          <a:off x="173898" y="2718598"/>
          <a:ext cx="1545606" cy="98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lonna MT" pitchFamily="82" charset="0"/>
            </a:rPr>
            <a:t>Secretaria-Contadora</a:t>
          </a:r>
        </a:p>
      </dsp:txBody>
      <dsp:txXfrm>
        <a:off x="173898" y="2718598"/>
        <a:ext cx="1545606" cy="981460"/>
      </dsp:txXfrm>
    </dsp:sp>
    <dsp:sp modelId="{4101228F-3CCC-4B83-BB10-985DE90C8CF9}">
      <dsp:nvSpPr>
        <dsp:cNvPr id="0" name=""/>
        <dsp:cNvSpPr/>
      </dsp:nvSpPr>
      <dsp:spPr>
        <a:xfrm>
          <a:off x="1891239" y="2555451"/>
          <a:ext cx="1545606" cy="98146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E9AF0-9C91-44D1-A821-EE80F843F9C1}">
      <dsp:nvSpPr>
        <dsp:cNvPr id="0" name=""/>
        <dsp:cNvSpPr/>
      </dsp:nvSpPr>
      <dsp:spPr>
        <a:xfrm>
          <a:off x="2062973" y="2718598"/>
          <a:ext cx="1545606" cy="98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Colonna MT" pitchFamily="82" charset="0"/>
            </a:rPr>
            <a:t>Unidad Docencia</a:t>
          </a:r>
        </a:p>
      </dsp:txBody>
      <dsp:txXfrm>
        <a:off x="2062973" y="2718598"/>
        <a:ext cx="1545606" cy="981460"/>
      </dsp:txXfrm>
    </dsp:sp>
    <dsp:sp modelId="{05C827B6-F91C-4895-9CB1-0DE690E6EA2A}">
      <dsp:nvSpPr>
        <dsp:cNvPr id="0" name=""/>
        <dsp:cNvSpPr/>
      </dsp:nvSpPr>
      <dsp:spPr>
        <a:xfrm>
          <a:off x="3780314" y="2555451"/>
          <a:ext cx="1545606" cy="98146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E0F81-F1B2-4C82-9FF1-4066FCFCA52F}">
      <dsp:nvSpPr>
        <dsp:cNvPr id="0" name=""/>
        <dsp:cNvSpPr/>
      </dsp:nvSpPr>
      <dsp:spPr>
        <a:xfrm>
          <a:off x="3952048" y="2718598"/>
          <a:ext cx="1545606" cy="98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lonna MT" pitchFamily="82" charset="0"/>
            </a:rPr>
            <a:t>Unidad  Médico-Psicológico    </a:t>
          </a:r>
        </a:p>
      </dsp:txBody>
      <dsp:txXfrm>
        <a:off x="3952048" y="2718598"/>
        <a:ext cx="1545606" cy="981460"/>
      </dsp:txXfrm>
    </dsp:sp>
    <dsp:sp modelId="{2A741B90-7402-404B-985A-3CE05FA6F5F8}">
      <dsp:nvSpPr>
        <dsp:cNvPr id="0" name=""/>
        <dsp:cNvSpPr/>
      </dsp:nvSpPr>
      <dsp:spPr>
        <a:xfrm>
          <a:off x="5669388" y="2555451"/>
          <a:ext cx="1545606" cy="98146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7494C-8907-4A02-93EC-A854CAB914EA}">
      <dsp:nvSpPr>
        <dsp:cNvPr id="0" name=""/>
        <dsp:cNvSpPr/>
      </dsp:nvSpPr>
      <dsp:spPr>
        <a:xfrm>
          <a:off x="5841122" y="2718598"/>
          <a:ext cx="1545606" cy="98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Colonna MT" pitchFamily="82" charset="0"/>
            </a:rPr>
            <a:t>Unidad de Apoyo</a:t>
          </a:r>
        </a:p>
      </dsp:txBody>
      <dsp:txXfrm>
        <a:off x="5841122" y="2718598"/>
        <a:ext cx="1545606" cy="98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297A-9AD0-4AF4-8ED6-B5F2793FC406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4DF8-9DBB-4063-ACDC-F898DA7A7BD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4DF8-9DBB-4063-ACDC-F898DA7A7BDB}" type="slidenum">
              <a:rPr lang="es-EC" smtClean="0"/>
              <a:pPr/>
              <a:t>34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F0125C-E45D-4E87-AA40-6FE5D96FB989}" type="datetimeFigureOut">
              <a:rPr lang="es-EC" smtClean="0"/>
              <a:pPr/>
              <a:t>21/09/2012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58085F-7F06-405A-B9A7-EFB3778E1CB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928662" y="2285993"/>
            <a:ext cx="7772400" cy="150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TESIS PREVIA A LA OBTENCIÓN DEL TITULO DE INGENIERA COMERCIAL</a:t>
            </a:r>
            <a:br>
              <a:rPr kumimoji="0" lang="es-E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00166" y="3571876"/>
            <a:ext cx="6400800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DIRECTOR: ING. CÉSAR AUGUSTO RUÍZ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CODIRECTOR: ECO. JUAN CARLOS ERAZO</a:t>
            </a:r>
          </a:p>
        </p:txBody>
      </p:sp>
      <p:pic>
        <p:nvPicPr>
          <p:cNvPr id="7" name="6 Imagen" descr="SELLO ES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696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5" y="836712"/>
          <a:ext cx="7344814" cy="25450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5575"/>
                <a:gridCol w="1098290"/>
                <a:gridCol w="1098290"/>
                <a:gridCol w="1166933"/>
                <a:gridCol w="1098290"/>
                <a:gridCol w="1069802"/>
                <a:gridCol w="577634"/>
              </a:tblGrid>
              <a:tr h="5450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¿Tiene hijos menores de cinco años de edad?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¿A qué grupo de edad usted pertenece?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52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20-26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27-34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35-42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43-49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&gt; 49 años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Total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Si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37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12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134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% del total de N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22,63%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37,96%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27,01%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8,76%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1,46%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/>
                        <a:t>96%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5" y="3573016"/>
          <a:ext cx="7344815" cy="25857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16799"/>
                <a:gridCol w="863851"/>
                <a:gridCol w="873847"/>
                <a:gridCol w="779715"/>
                <a:gridCol w="733065"/>
                <a:gridCol w="984640"/>
                <a:gridCol w="1192898"/>
              </a:tblGrid>
              <a:tr h="10084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¿Dejaría a sus hijos al cuidado de un centro de desarrollo infantil?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¿A qué grupo de edad usted pertenece?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03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Total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20-26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27-34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35-42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43-49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&gt; 49 años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Si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110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No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% del total de Si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/>
                        <a:t>79%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18%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33%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19%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9%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1,5%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547664" y="18864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ÁNALISIS DEL RESULTADO DE LA ENCUESTA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1017807"/>
          <a:ext cx="7848872" cy="56418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9296"/>
                <a:gridCol w="895047"/>
                <a:gridCol w="858269"/>
                <a:gridCol w="704875"/>
                <a:gridCol w="680854"/>
                <a:gridCol w="680854"/>
                <a:gridCol w="679198"/>
                <a:gridCol w="496972"/>
                <a:gridCol w="1613507"/>
              </a:tblGrid>
              <a:tr h="12321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¿Cuál es su nivel de ingreso mensual familiar?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¿Dejaría a sus hijos al cuidado de un centro de desarrollo infantil?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¿A qué grupo de edad usted pertenece?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Porcentaje de padres de familia que dejaría a sus hijos en el centro de desarrollo infantil según su capacidad de pago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01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Si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No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20-26 años</a:t>
                      </a:r>
                      <a:endParaRPr lang="es-EC" sz="180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27-34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35-42 años</a:t>
                      </a:r>
                      <a:endParaRPr lang="es-EC" sz="180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43-49 años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&gt; 49 años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$0-250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2%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$251-500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21%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$501-750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9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31%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$751-1000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19%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$1001-1250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4%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&gt; 1250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5%</a:t>
                      </a:r>
                      <a:endParaRPr lang="es-EC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Subtotal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110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19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82%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Total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134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/>
                        <a:t>46%</a:t>
                      </a:r>
                      <a:r>
                        <a:rPr lang="es-EC" sz="1800" dirty="0"/>
                        <a:t> 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259632" y="332656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ÁNALISIS DEL RESULTADO DE LA ENCUESTA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496" y="1268760"/>
          <a:ext cx="8964490" cy="42177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08312"/>
                <a:gridCol w="504056"/>
                <a:gridCol w="504056"/>
                <a:gridCol w="648072"/>
                <a:gridCol w="648072"/>
                <a:gridCol w="720080"/>
                <a:gridCol w="720080"/>
                <a:gridCol w="678309"/>
                <a:gridCol w="1733453"/>
              </a:tblGrid>
              <a:tr h="16405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¿Qué horario preferiría para el cuidado de su(s) hijo(s) y cuánto estaría dispuesto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pagar?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¿Dejaría a sus hijos al cuidado de un centro de desarrollo infantil?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    </a:t>
                      </a:r>
                      <a:r>
                        <a:rPr lang="es-EC" sz="1700" dirty="0" smtClean="0"/>
                        <a:t>¿</a:t>
                      </a:r>
                      <a:r>
                        <a:rPr lang="es-EC" sz="1700" dirty="0"/>
                        <a:t>A qué grupo de edad usted pertenece?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Porcentaje de padres de familia que dejaría a sus hijos en el centro de desarrollo infantil según su capacidad de pago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</a:tr>
              <a:tr h="4687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Si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No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20-26 años</a:t>
                      </a:r>
                      <a:endParaRPr lang="es-EC" sz="17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27-34 años</a:t>
                      </a:r>
                      <a:endParaRPr lang="es-EC" sz="170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35-42 años</a:t>
                      </a:r>
                      <a:endParaRPr lang="es-EC" sz="17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43-49 años</a:t>
                      </a:r>
                      <a:endParaRPr lang="es-EC" sz="17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&gt; 49 años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$100-$130 Medio Tiempo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27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6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6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6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5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4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20%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</a:tr>
              <a:tr h="2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$131-$160 Medio Tiempo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45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9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9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9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8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34%</a:t>
                      </a:r>
                      <a:endParaRPr lang="es-EC" sz="17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$161-$200 Medio Tiempo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12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5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4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9%</a:t>
                      </a:r>
                      <a:endParaRPr lang="es-EC" sz="17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</a:tr>
              <a:tr h="28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Más de $201 Medio Tiempo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5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6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4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0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7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28438" marR="28438" marT="0" marB="0" anchor="ctr"/>
                </a:tc>
              </a:tr>
              <a:tr h="234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/>
                        <a:t>Total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/>
                        <a:t>134</a:t>
                      </a:r>
                      <a:endParaRPr lang="es-EC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/>
                        <a:t>39%</a:t>
                      </a:r>
                      <a:r>
                        <a:rPr lang="es-EC" sz="1700" dirty="0"/>
                        <a:t> </a:t>
                      </a:r>
                      <a:endParaRPr lang="es-EC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438" marR="28438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267744" y="375047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ÁNALISIS DEL RESULTADO DE LA ENCUESTA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8944" y="116632"/>
            <a:ext cx="7725544" cy="84615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DEMANDA ACTUAL DEL SERVICIO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627784" y="1196752"/>
          <a:ext cx="65162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1520" y="2918980"/>
            <a:ext cx="2880320" cy="10196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79%</a:t>
            </a:r>
          </a:p>
          <a:p>
            <a:pPr lvl="1"/>
            <a:r>
              <a:rPr lang="es-EC" sz="1400" dirty="0" smtClean="0"/>
              <a:t>Número de padres de familia potenciales demandantes del servicio de guardería</a:t>
            </a:r>
          </a:p>
          <a:p>
            <a:pPr algn="ctr"/>
            <a:endParaRPr lang="es-EC" sz="1400" dirty="0"/>
          </a:p>
        </p:txBody>
      </p:sp>
      <p:sp>
        <p:nvSpPr>
          <p:cNvPr id="9" name="8 Rectángulo"/>
          <p:cNvSpPr/>
          <p:nvPr/>
        </p:nvSpPr>
        <p:spPr>
          <a:xfrm>
            <a:off x="251520" y="1850363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96%</a:t>
            </a:r>
          </a:p>
          <a:p>
            <a:pPr lvl="1"/>
            <a:r>
              <a:rPr lang="es-EC" sz="1400" dirty="0" smtClean="0"/>
              <a:t>Padres de familia que  tienen niños entre 3 meses y 5 años de edad. </a:t>
            </a:r>
          </a:p>
          <a:p>
            <a:pPr algn="ctr"/>
            <a:endParaRPr lang="es-EC" sz="1400" dirty="0"/>
          </a:p>
        </p:txBody>
      </p:sp>
      <p:sp>
        <p:nvSpPr>
          <p:cNvPr id="10" name="9 Rectángulo"/>
          <p:cNvSpPr/>
          <p:nvPr/>
        </p:nvSpPr>
        <p:spPr>
          <a:xfrm>
            <a:off x="251520" y="4010603"/>
            <a:ext cx="288032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45%</a:t>
            </a:r>
          </a:p>
          <a:p>
            <a:pPr lvl="1"/>
            <a:r>
              <a:rPr lang="es-EC" sz="1400" dirty="0" smtClean="0"/>
              <a:t>padres de familia con ingresos mensuales </a:t>
            </a:r>
          </a:p>
          <a:p>
            <a:pPr algn="ctr"/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251520" y="4874699"/>
            <a:ext cx="288032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39%</a:t>
            </a:r>
          </a:p>
          <a:p>
            <a:pPr lvl="1"/>
            <a:r>
              <a:rPr lang="es-EC" sz="1400" dirty="0" smtClean="0"/>
              <a:t>% de padres de familia dispuestos a pagar el servicio de guardería </a:t>
            </a:r>
          </a:p>
          <a:p>
            <a:pPr algn="ctr"/>
            <a:endParaRPr lang="es-EC" sz="1400" dirty="0"/>
          </a:p>
        </p:txBody>
      </p:sp>
      <p:sp>
        <p:nvSpPr>
          <p:cNvPr id="12" name="11 Rectángulo"/>
          <p:cNvSpPr/>
          <p:nvPr/>
        </p:nvSpPr>
        <p:spPr>
          <a:xfrm>
            <a:off x="288032" y="5954819"/>
            <a:ext cx="2843808" cy="930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/>
              <a:t>1,5</a:t>
            </a:r>
          </a:p>
          <a:p>
            <a:pPr lvl="1"/>
            <a:r>
              <a:rPr lang="es-EC" sz="1400" dirty="0" smtClean="0"/>
              <a:t>Promedio de niños de 3 meses a 5 años de edad </a:t>
            </a:r>
          </a:p>
          <a:p>
            <a:pPr algn="ctr"/>
            <a:endParaRPr lang="es-EC" sz="1400" dirty="0"/>
          </a:p>
        </p:txBody>
      </p:sp>
      <p:sp>
        <p:nvSpPr>
          <p:cNvPr id="20" name="19 Flecha a la derecha con bandas"/>
          <p:cNvSpPr/>
          <p:nvPr/>
        </p:nvSpPr>
        <p:spPr>
          <a:xfrm>
            <a:off x="3131840" y="2426427"/>
            <a:ext cx="2304256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21 Flecha a la derecha con bandas"/>
          <p:cNvSpPr/>
          <p:nvPr/>
        </p:nvSpPr>
        <p:spPr>
          <a:xfrm>
            <a:off x="3131840" y="3218515"/>
            <a:ext cx="2304256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22 Flecha a la derecha con bandas"/>
          <p:cNvSpPr/>
          <p:nvPr/>
        </p:nvSpPr>
        <p:spPr>
          <a:xfrm>
            <a:off x="3131840" y="5954819"/>
            <a:ext cx="2304256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23 Flecha a la derecha con bandas"/>
          <p:cNvSpPr/>
          <p:nvPr/>
        </p:nvSpPr>
        <p:spPr>
          <a:xfrm>
            <a:off x="3131840" y="4946707"/>
            <a:ext cx="2376264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24 Flecha a la derecha con bandas"/>
          <p:cNvSpPr/>
          <p:nvPr/>
        </p:nvSpPr>
        <p:spPr>
          <a:xfrm>
            <a:off x="3131840" y="4082611"/>
            <a:ext cx="2376264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20" y="836712"/>
            <a:ext cx="288032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Nro. </a:t>
            </a:r>
            <a:r>
              <a:rPr lang="es-EC" sz="1400" dirty="0" smtClean="0"/>
              <a:t>d</a:t>
            </a:r>
            <a:r>
              <a:rPr lang="es-EC" sz="1400" dirty="0" smtClean="0"/>
              <a:t>e habitantes de entre 20 y 49 años</a:t>
            </a:r>
            <a:endParaRPr lang="es-EC" sz="1400" dirty="0"/>
          </a:p>
        </p:txBody>
      </p:sp>
      <p:sp>
        <p:nvSpPr>
          <p:cNvPr id="16" name="15 Flecha a la derecha con bandas"/>
          <p:cNvSpPr/>
          <p:nvPr/>
        </p:nvSpPr>
        <p:spPr>
          <a:xfrm>
            <a:off x="3131840" y="1340768"/>
            <a:ext cx="2304256" cy="432048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DEMANDA DEL SERVICIO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Proyección de la demanda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0" y="1484784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ANÁLISIS DE LA OFERTA</a:t>
            </a:r>
            <a:b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endParaRPr lang="es-EC" sz="32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052736"/>
          <a:ext cx="85324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7581528" cy="43691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PROYECCIÓN DE LA OFERTA 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Incremento promedio porcentual del sector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115616" y="1988840"/>
          <a:ext cx="784887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28670"/>
            <a:ext cx="7715200" cy="48896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DETERMINACIÓN DE LA DEMANDA INSATISFECHA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endParaRPr lang="es-EC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331640" y="1772816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4375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66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II. ESTUDIO TÉCNICO</a:t>
            </a:r>
            <a:endParaRPr lang="es-EC" sz="66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043608" y="283739"/>
            <a:ext cx="7527384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ea typeface="+mj-ea"/>
                <a:cs typeface="+mj-cs"/>
              </a:rPr>
              <a:t>FACTORES DETERMINANTES DEL TAMAÑO 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187624" y="1484784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9747832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581528" cy="18002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TEMA: 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s-EC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ESTUDIO PARA LA CREACIÓN DE UN CENTRO DE  DESARROLLO INFANTIL EN LA PARROQUIA DE CONOCOTO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s-EC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84776" cy="796908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/>
              <a:t/>
            </a:r>
            <a:br>
              <a:rPr lang="es-EC" dirty="0" smtClean="0"/>
            </a:br>
            <a:r>
              <a:rPr lang="es-ES" sz="43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TAMAÑO DEL PROYECTO</a:t>
            </a:r>
            <a:br>
              <a:rPr lang="es-ES" sz="43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S" sz="43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Capacidad de atención</a:t>
            </a:r>
            <a:endParaRPr lang="es-EC" sz="43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75656" y="2060848"/>
          <a:ext cx="6696743" cy="331236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6749"/>
                <a:gridCol w="2511279"/>
                <a:gridCol w="2008715"/>
              </a:tblGrid>
              <a:tr h="716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Años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Demanda insatisfecha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Demanda captada 2.5%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2.498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2.605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2.719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2.864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3.016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75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0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2016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3.175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79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056784" cy="994122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/>
              <a:t/>
            </a:r>
            <a:br>
              <a:rPr lang="es-EC" dirty="0" smtClean="0"/>
            </a:b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LOCALIZACIÓN DEL PROYECTO</a:t>
            </a:r>
            <a:b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endParaRPr lang="es-EC" sz="4000" dirty="0"/>
          </a:p>
        </p:txBody>
      </p:sp>
      <p:sp>
        <p:nvSpPr>
          <p:cNvPr id="5" name="4 Rectángulo"/>
          <p:cNvSpPr/>
          <p:nvPr/>
        </p:nvSpPr>
        <p:spPr>
          <a:xfrm>
            <a:off x="1191759" y="1340768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Macro Localización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6084168" y="1268760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Micro Localización</a:t>
            </a:r>
            <a:endParaRPr lang="es-EC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851920" y="1772816"/>
          <a:ext cx="5076058" cy="48197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76728"/>
                <a:gridCol w="463433"/>
                <a:gridCol w="375190"/>
                <a:gridCol w="809561"/>
                <a:gridCol w="422611"/>
                <a:gridCol w="785667"/>
                <a:gridCol w="397645"/>
                <a:gridCol w="845223"/>
              </a:tblGrid>
              <a:tr h="778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Factor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Peso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solidFill>
                            <a:schemeClr val="tx1"/>
                          </a:solidFill>
                        </a:rPr>
                        <a:t>Lizardo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</a:rPr>
                        <a:t> García</a:t>
                      </a:r>
                      <a:endParaRPr lang="es-EC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el girón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 calle Julio Moreno Espinoza entre Rosario del Alcázar y Plácido Caamaño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7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solidFill>
                            <a:schemeClr val="tx1"/>
                          </a:solidFill>
                        </a:rPr>
                        <a:t>Calif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C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</a:rPr>
                        <a:t>Calificación ponderada</a:t>
                      </a:r>
                      <a:endParaRPr lang="es-EC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/>
                        <a:t>Calif</a:t>
                      </a:r>
                      <a:r>
                        <a:rPr lang="es-EC" sz="1100" dirty="0" smtClean="0"/>
                        <a:t>.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Calificación ponderada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 smtClean="0"/>
                        <a:t>Calif</a:t>
                      </a:r>
                      <a:r>
                        <a:rPr lang="es-EC" sz="1100" dirty="0" smtClean="0"/>
                        <a:t>.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Calificación ponderada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9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Transporte y comunicación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C" sz="13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0,22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9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/>
                        <a:t>0,22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7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/>
                        <a:t>0,18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Cercanía al mercado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EC" sz="13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0,25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8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0,20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8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0,20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Factores ambientales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0,1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3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8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0,08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6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0,06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3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Estructura legal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EC" sz="13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0,25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10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9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0,22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4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Disponibilidad de servicios básicos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0,15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EC" sz="13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0,15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10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0,15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9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0,14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TOTAL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1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</a:rPr>
                        <a:t>0,95</a:t>
                      </a:r>
                      <a:endParaRPr lang="es-EC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/>
                        <a:t>45</a:t>
                      </a:r>
                      <a:endParaRPr lang="es-EC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/>
                        <a:t>0,90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/>
                        <a:t>39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/>
                        <a:t>0,80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III. LA </a:t>
            </a: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EMPRESA Y SU ORGANIZACIÓN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596" y="4071942"/>
            <a:ext cx="4071966" cy="24288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MISIÓN</a:t>
            </a:r>
          </a:p>
          <a:p>
            <a:pPr algn="just"/>
            <a:r>
              <a:rPr lang="es-EC" sz="1600" dirty="0" smtClean="0"/>
              <a:t>Somos un Centro de Desarrollo Infantil que brinda servicios educativos- asistenciales a los hogares de la parroquia de Conocoto que tienen niñas y niños desde tres meses de nacidos hasta cinco años de edad, brindando un servicio de calidad en un ambiente divertido y seguro a través de  valores y principios como el respeto, equidad, responsabilidad, honestidad, calidad, trabajo en equipo y eficiencia.</a:t>
            </a:r>
          </a:p>
          <a:p>
            <a:pPr algn="ctr"/>
            <a:endParaRPr lang="es-EC" sz="2800" dirty="0"/>
          </a:p>
        </p:txBody>
      </p:sp>
      <p:sp>
        <p:nvSpPr>
          <p:cNvPr id="7" name="6 Rectángulo"/>
          <p:cNvSpPr/>
          <p:nvPr/>
        </p:nvSpPr>
        <p:spPr>
          <a:xfrm>
            <a:off x="5500694" y="1844824"/>
            <a:ext cx="3428992" cy="22202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VISIÓN</a:t>
            </a:r>
          </a:p>
          <a:p>
            <a:pPr algn="just"/>
            <a:r>
              <a:rPr lang="es-EC" sz="1600" dirty="0" smtClean="0"/>
              <a:t>Ser líderes en la prestación de servicios educativos-asistenciales a niñas y niños desde tres meses de nacidos hasta cinco años de edad de la parroquia de Conocoto, diferenciándonos de la competencia a través de la transparencia, respeto, cuidado y amor con cada uno de nuestros clientes.</a:t>
            </a:r>
          </a:p>
          <a:p>
            <a:pPr algn="ctr"/>
            <a:endParaRPr lang="es-EC" sz="2800" dirty="0"/>
          </a:p>
        </p:txBody>
      </p:sp>
      <p:sp>
        <p:nvSpPr>
          <p:cNvPr id="11" name="10 Flecha derecha"/>
          <p:cNvSpPr/>
          <p:nvPr/>
        </p:nvSpPr>
        <p:spPr>
          <a:xfrm rot="19054835">
            <a:off x="4246505" y="3986264"/>
            <a:ext cx="1775912" cy="1247636"/>
          </a:xfrm>
          <a:prstGeom prst="rightArrow">
            <a:avLst/>
          </a:prstGeom>
          <a:scene3d>
            <a:camera prst="perspectiveHeroicExtremeLeftFacing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ORGANIGRAMA ESTRUCTURAL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071538" y="1268760"/>
          <a:ext cx="738889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776864" cy="1359024"/>
          </a:xfrm>
        </p:spPr>
        <p:txBody>
          <a:bodyPr>
            <a:normAutofit fontScale="90000"/>
          </a:bodyPr>
          <a:lstStyle/>
          <a:p>
            <a:r>
              <a:rPr lang="es-EC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IV. ESTUDIO FINANCIERO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642942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>
                <a:latin typeface="Berlin Sans FB" pitchFamily="34" charset="0"/>
              </a:rPr>
              <a:t/>
            </a:r>
            <a:br>
              <a:rPr lang="es-ES" sz="3200" dirty="0" smtClean="0">
                <a:latin typeface="Berlin Sans FB" pitchFamily="34" charset="0"/>
              </a:rPr>
            </a:br>
            <a:r>
              <a:rPr lang="es-EC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PRESUPUESTO DE INVERSIÓN</a:t>
            </a:r>
            <a:br>
              <a:rPr lang="es-EC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C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Activos Fijos</a:t>
            </a:r>
            <a:r>
              <a:rPr lang="es-EC" sz="3200" dirty="0" smtClean="0"/>
              <a:t/>
            </a:r>
            <a:br>
              <a:rPr lang="es-EC" sz="3200" dirty="0" smtClean="0"/>
            </a:br>
            <a:endParaRPr lang="es-EC" sz="32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051720" y="1268760"/>
          <a:ext cx="6096000" cy="22560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Descripción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Valor Anual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Maquinaria y Equipo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$ 2.345,00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Equipo de Computación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$ 7.320,00</a:t>
                      </a:r>
                    </a:p>
                  </a:txBody>
                  <a:tcPr/>
                </a:tc>
              </a:tr>
              <a:tr h="365224">
                <a:tc>
                  <a:txBody>
                    <a:bodyPr/>
                    <a:lstStyle/>
                    <a:p>
                      <a:r>
                        <a:rPr lang="es-EC" dirty="0" smtClean="0"/>
                        <a:t>Equipo de Oficina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$ 200,00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Muebles y Enseres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$ 15.446,00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Total Activos Fijos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/>
                        <a:t>$ 25.311,00</a:t>
                      </a:r>
                      <a:endParaRPr lang="es-EC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331640" y="3717032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ea typeface="+mj-ea"/>
                <a:cs typeface="+mj-cs"/>
              </a:rPr>
              <a:t>Activos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ea typeface="+mj-ea"/>
                <a:cs typeface="+mj-cs"/>
              </a:rPr>
              <a:t>Intangibles</a:t>
            </a:r>
            <a:endParaRPr lang="es-EC" sz="28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267744" y="4581128"/>
          <a:ext cx="6096000" cy="1148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Descripción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Valor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Gasto de Constitución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$1.200,00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Total Activos Diferidos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/>
                        <a:t>$ 1.200,00</a:t>
                      </a:r>
                      <a:endParaRPr lang="es-EC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467544" y="4869160"/>
            <a:ext cx="1800200" cy="1368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tx1"/>
                </a:solidFill>
                <a:latin typeface="Berlin Sans FB" pitchFamily="34" charset="0"/>
              </a:rPr>
              <a:t>Inversión Inicial Activos </a:t>
            </a:r>
            <a:r>
              <a:rPr lang="es-EC" sz="1400" b="1" dirty="0" smtClean="0">
                <a:solidFill>
                  <a:schemeClr val="tx1"/>
                </a:solidFill>
                <a:latin typeface="Berlin Sans FB" pitchFamily="34" charset="0"/>
              </a:rPr>
              <a:t>Intangibles </a:t>
            </a:r>
            <a:endParaRPr lang="es-EC" sz="1400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1268760"/>
          <a:ext cx="4320480" cy="4661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4660"/>
                <a:gridCol w="1149662"/>
                <a:gridCol w="834997"/>
                <a:gridCol w="1331161"/>
              </a:tblGrid>
              <a:tr h="601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Cantidad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Detalle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Salario mensual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Salario anual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MANO DE OBRA DIRECTA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Parvularios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$ 39.200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Profesor de Inglés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$ 5.600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Auxiliares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$ 296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$ 7.104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MANO DE OBRA INDIRECTA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Limpieza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$ 296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$ 3.552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Cocinero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$ 4.800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Pediatra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$ 500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$ 6.000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Psicóloga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$ 500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$ 6.000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ADMINISTRATIVO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Directora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$ 8.400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Contador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$ 450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$ 6.300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16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Total Mano de Obra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$ 86.956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259632" y="33265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PRESUPUESTO DE INVERSIÓN</a:t>
            </a:r>
            <a:b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69269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Requerimiento de Mano de Obra </a:t>
            </a:r>
            <a:endParaRPr lang="es-EC" sz="2400" dirty="0"/>
          </a:p>
        </p:txBody>
      </p:sp>
      <p:sp>
        <p:nvSpPr>
          <p:cNvPr id="9" name="8 Rectángulo"/>
          <p:cNvSpPr/>
          <p:nvPr/>
        </p:nvSpPr>
        <p:spPr>
          <a:xfrm>
            <a:off x="5313748" y="692696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Requerimiento de Materiales</a:t>
            </a:r>
            <a:endParaRPr lang="es-EC" sz="2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508104" y="1268760"/>
          <a:ext cx="3420888" cy="32745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91356"/>
                <a:gridCol w="1529532"/>
              </a:tblGrid>
              <a:tr h="67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Detalle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Valor anual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Material Didáctico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$ 611,00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Material de Estimulación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$ 1.076,00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Material Matemático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$ 180,00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7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Material Musical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$ 252,00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Total</a:t>
                      </a:r>
                      <a:endParaRPr lang="es-EC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$ 2.119,00</a:t>
                      </a:r>
                      <a:endParaRPr lang="es-EC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Presupuesto de Inversión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Capital De Trabajo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1500177"/>
          <a:ext cx="5143536" cy="5120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0356"/>
                <a:gridCol w="1603180"/>
              </a:tblGrid>
              <a:tr h="3571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Concepto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Valor anual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Arriendo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$ </a:t>
                      </a:r>
                      <a:r>
                        <a:rPr lang="es-EC" sz="1600" kern="1200" dirty="0">
                          <a:effectLst/>
                        </a:rPr>
                        <a:t>1.500,00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Publicidad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   $ 750,00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Alimentación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 $ </a:t>
                      </a:r>
                      <a:r>
                        <a:rPr lang="es-EC" sz="1600" kern="1200" dirty="0">
                          <a:effectLst/>
                        </a:rPr>
                        <a:t>1.449,99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Adecuaciones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  </a:t>
                      </a:r>
                      <a:r>
                        <a:rPr lang="es-EC" sz="1600" kern="1200" dirty="0">
                          <a:effectLst/>
                        </a:rPr>
                        <a:t>$ 2.000,00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Mano de obra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 $</a:t>
                      </a:r>
                      <a:r>
                        <a:rPr lang="es-EC" sz="1600" kern="1200" baseline="0" dirty="0" smtClean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19.614,00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Materiales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    $ </a:t>
                      </a:r>
                      <a:r>
                        <a:rPr lang="es-EC" sz="1600" kern="1200" dirty="0">
                          <a:effectLst/>
                        </a:rPr>
                        <a:t>570,00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Servicios Básicos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     $ </a:t>
                      </a:r>
                      <a:r>
                        <a:rPr lang="es-EC" sz="1600" kern="1200" dirty="0">
                          <a:effectLst/>
                        </a:rPr>
                        <a:t>451,38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Útiles de oficina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   </a:t>
                      </a:r>
                      <a:r>
                        <a:rPr lang="es-EC" sz="1600" kern="1200" dirty="0" smtClean="0">
                          <a:effectLst/>
                        </a:rPr>
                        <a:t>   $ </a:t>
                      </a:r>
                      <a:r>
                        <a:rPr lang="es-EC" sz="1600" kern="1200" dirty="0">
                          <a:effectLst/>
                        </a:rPr>
                        <a:t>250,00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Útiles de aseo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   </a:t>
                      </a:r>
                      <a:r>
                        <a:rPr lang="es-EC" sz="1600" kern="1200" dirty="0" smtClean="0">
                          <a:effectLst/>
                        </a:rPr>
                        <a:t>   $ </a:t>
                      </a:r>
                      <a:r>
                        <a:rPr lang="es-EC" sz="1600" kern="1200" dirty="0">
                          <a:effectLst/>
                        </a:rPr>
                        <a:t>300,00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Total 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      </a:t>
                      </a:r>
                      <a:r>
                        <a:rPr lang="es-EC" sz="1600" kern="1200" dirty="0" smtClean="0">
                          <a:effectLst/>
                        </a:rPr>
                        <a:t>$ </a:t>
                      </a:r>
                      <a:r>
                        <a:rPr lang="es-EC" sz="1600" kern="1200" dirty="0">
                          <a:effectLst/>
                        </a:rPr>
                        <a:t>26.885,37</a:t>
                      </a:r>
                      <a:endParaRPr lang="es-EC" sz="1600" b="0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 de días del ciclo Productivo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r>
                        <a:rPr lang="es-EC" sz="1600" dirty="0" smtClean="0">
                          <a:effectLst/>
                        </a:rPr>
                        <a:t>0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Ciclos a Financiar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3</a:t>
                      </a:r>
                      <a:r>
                        <a:rPr lang="es-EC" sz="1600" baseline="0" dirty="0" smtClean="0">
                          <a:effectLst/>
                        </a:rPr>
                        <a:t> meses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effectLst/>
                        </a:rPr>
                        <a:t>Total Capital de Trabajo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effectLst/>
                        </a:rPr>
                        <a:t>$ 6.721,34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Proceso alternativo"/>
          <p:cNvSpPr/>
          <p:nvPr/>
        </p:nvSpPr>
        <p:spPr>
          <a:xfrm>
            <a:off x="6357950" y="1500174"/>
            <a:ext cx="2571768" cy="789968"/>
          </a:xfrm>
          <a:prstGeom prst="flowChartAlternate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Método del Período de Desfase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921375" y="2786063"/>
          <a:ext cx="3222625" cy="1571631"/>
        </p:xfrm>
        <a:graphic>
          <a:graphicData uri="http://schemas.openxmlformats.org/presentationml/2006/ole">
            <p:oleObj spid="_x0000_s66562" name="Ecuación" r:id="rId3" imgW="3632040" imgH="194292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1428728" y="1285860"/>
            <a:ext cx="2520280" cy="1484784"/>
          </a:xfrm>
          <a:prstGeom prst="rightArrow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PRESUPUESTO INICIAL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00496" y="642918"/>
          <a:ext cx="4572032" cy="28575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91083"/>
                <a:gridCol w="1338335"/>
                <a:gridCol w="1542614"/>
              </a:tblGrid>
              <a:tr h="448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Inversión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Valor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% Inv. Total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Activos Fijos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$ 25.311,00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76%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Activos Diferidos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$ 1.200,00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4%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Capital de Trabajo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$ 6.721,34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20%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Total</a:t>
                      </a:r>
                      <a:endParaRPr lang="es-EC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</a:t>
                      </a:r>
                      <a:r>
                        <a:rPr lang="es-EC" sz="1600" b="1" dirty="0" smtClean="0"/>
                        <a:t>33.232,34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100%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3608" y="4077072"/>
          <a:ext cx="6286544" cy="17216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1385"/>
                <a:gridCol w="2419816"/>
                <a:gridCol w="1755343"/>
              </a:tblGrid>
              <a:tr h="47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600" dirty="0" smtClean="0"/>
                        <a:t>Estructura</a:t>
                      </a:r>
                      <a:r>
                        <a:rPr lang="es-EC" sz="1600" baseline="0" dirty="0" smtClean="0"/>
                        <a:t> de Financiamiento</a:t>
                      </a:r>
                      <a:endParaRPr lang="es-EC" sz="16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Valor en $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% Recursos Propios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Recursos Propios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$ 19.883,25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75%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6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/>
                        <a:t>Recursos Financiados</a:t>
                      </a:r>
                      <a:endParaRPr lang="es-EC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/>
                        <a:t>$ 6.627,75</a:t>
                      </a:r>
                      <a:endParaRPr lang="es-EC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/>
                        <a:t>25%</a:t>
                      </a:r>
                      <a:endParaRPr lang="es-EC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6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Total 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$ 26.511,00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100%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7" name="Picture 6" descr="http://www.elnuevoempresario.com/uploads/noticias/cfn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763688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Presupuesto de Ingresos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1484784"/>
          <a:ext cx="8104418" cy="47149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80120"/>
                <a:gridCol w="1347727"/>
                <a:gridCol w="1527447"/>
                <a:gridCol w="1527447"/>
                <a:gridCol w="1325534"/>
                <a:gridCol w="1296143"/>
              </a:tblGrid>
              <a:tr h="6404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Ingresos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Servicio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                                          Años 2012-2016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04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5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Número de Niños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72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79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5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Matricula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(una vez al año)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$ 100,00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$ 100,61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$ 101,23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$ 101,85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$ 102,47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5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Pensión mensual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$ </a:t>
                      </a:r>
                      <a:r>
                        <a:rPr lang="es-EC" sz="1600" kern="1200" dirty="0" smtClean="0"/>
                        <a:t>145,00</a:t>
                      </a:r>
                      <a:endParaRPr lang="es-EC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$ </a:t>
                      </a:r>
                      <a:r>
                        <a:rPr lang="es-EC" sz="1600" kern="1200" dirty="0" smtClean="0"/>
                        <a:t>145,89</a:t>
                      </a:r>
                      <a:endParaRPr lang="es-EC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$ </a:t>
                      </a:r>
                      <a:r>
                        <a:rPr lang="es-EC" sz="1600" kern="1200" dirty="0" smtClean="0"/>
                        <a:t>146,78</a:t>
                      </a:r>
                      <a:endParaRPr lang="es-EC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$ </a:t>
                      </a:r>
                      <a:r>
                        <a:rPr lang="es-EC" sz="1600" kern="1200" dirty="0" smtClean="0"/>
                        <a:t>147,68</a:t>
                      </a:r>
                      <a:endParaRPr lang="es-EC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/>
                        <a:t>$ 148,58</a:t>
                      </a:r>
                      <a:endParaRPr lang="es-EC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Total Ingresos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$ 119.600,00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$ 125.885,73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$ 134.106,52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$ 140.549,22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$ 148.951,21</a:t>
                      </a:r>
                      <a:endParaRPr lang="es-EC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Por qué la idea de este proyecto?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291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imagesCAYQKQ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21088"/>
            <a:ext cx="3312368" cy="23762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imagesCA4PQO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96752"/>
            <a:ext cx="3456384" cy="2357454"/>
          </a:xfrm>
          <a:prstGeom prst="rect">
            <a:avLst/>
          </a:prstGeom>
        </p:spPr>
      </p:pic>
      <p:sp>
        <p:nvSpPr>
          <p:cNvPr id="8" name="7 Flecha abajo"/>
          <p:cNvSpPr/>
          <p:nvPr/>
        </p:nvSpPr>
        <p:spPr>
          <a:xfrm>
            <a:off x="2051720" y="3717032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4716016" y="494116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rriba"/>
          <p:cNvSpPr/>
          <p:nvPr/>
        </p:nvSpPr>
        <p:spPr>
          <a:xfrm>
            <a:off x="6516216" y="3573016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Presupuesto de Egresos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31640" y="1268760"/>
          <a:ext cx="7215238" cy="54025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19631"/>
                <a:gridCol w="2086976"/>
                <a:gridCol w="2008631"/>
              </a:tblGrid>
              <a:tr h="1640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Rubros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Costos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Fijos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Variables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Materiales Directos e indirectos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$ 3.119,00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Mano de Obra Directa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$ 51.904,00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23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Mano de Obra Indirecta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$ 20.352,00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20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Suministros y Servicios Básicos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$ 3.005,52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8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Depreciación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$ 4.259,10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21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Amortización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$ 240,00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6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Arriendo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$ 6.000,00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6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Publicidad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$ 900,00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$ 500,00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8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Subtotales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$ 31.751,10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$ 58.528,52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24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TOTAL COSTO DEL SERVICIO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$ 90.279,62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GASTOS SERVICIO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$ 5.800,00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 Alimentación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$ 5.800,00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b"/>
                </a:tc>
              </a:tr>
              <a:tr h="221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GASTO ADECUACIONES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$ 6.000,00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GASTOS ADMINISTRATIVOS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$ 14.700,00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   Sueldos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$ 14.700,00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b"/>
                </a:tc>
              </a:tr>
              <a:tr h="14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GASTOS FINANCIEROS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$ 894,34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Intereses préstamo c/p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$ 677,05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</a:tr>
              <a:tr h="157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Intereses préstamo l/p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$ 217,28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b"/>
                </a:tc>
              </a:tr>
              <a:tr h="21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TOTAL GASTOS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$ 27.394,34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/>
                        <a:t>COSTO TOTAL</a:t>
                      </a:r>
                      <a:endParaRPr lang="es-EC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/>
                        <a:t>$ 117.673,96</a:t>
                      </a:r>
                      <a:endParaRPr lang="es-EC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93" marR="331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059016" cy="850106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Punto de Equilibrio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07704" y="1196752"/>
          <a:ext cx="6912769" cy="53913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66476"/>
                <a:gridCol w="1044954"/>
                <a:gridCol w="1205715"/>
                <a:gridCol w="1044954"/>
                <a:gridCol w="160762"/>
                <a:gridCol w="1044954"/>
                <a:gridCol w="1044954"/>
              </a:tblGrid>
              <a:tr h="24962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Descripción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6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2496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Ingresos Totales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$ 119.600,00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$ 125.885,73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$ 134.106,52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$ 140.549,22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$ 148.951,21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Costos Fijos Totales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$ 31.751,10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$ 31.917,88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$ 32.085,69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$ 29.814,52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$ 29.984,38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Costos Variables Totales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$ 58.528,52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$ 58.886,72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$ 59.247,10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$ 59.609,70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$ 59.974,51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2496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Costo Total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$ 113.673,96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$ 112.485,35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$ 113.006,98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$ 111.076,92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$ 111.573,36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Costo Variable Unitario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$ 900,44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$ 865,98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$ 822,88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$ 794,80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$ 759,17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Costo Total Unitario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$ 1.748,83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$ 1.654,20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$ 1.569,54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$ 1.481,03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$ 1.412,32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2496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Número de niños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 65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Precio Vta. Unitario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$ 1.740,00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$ 1.750,65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$ 1.761,36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$ 1.772,14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57" marR="563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$ 1.782,99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186316">
                <a:tc gridSpan="7">
                  <a:txBody>
                    <a:bodyPr/>
                    <a:lstStyle/>
                    <a:p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9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Pto. Equilibrio (USD)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$ 65.804,51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$ 63.161,57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$ 60.218,81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$ 54.060,22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$ 52.218,11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325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Pto. Equilibrio (Q)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EC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  <a:tr h="2496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Porcentaje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53%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es-EC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57" marR="56357" marT="0" marB="0" anchor="ctr"/>
                </a:tc>
              </a:tr>
            </a:tbl>
          </a:graphicData>
        </a:graphic>
      </p:graphicFrame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933056"/>
            <a:ext cx="904875" cy="37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8858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280" y="274638"/>
            <a:ext cx="6923112" cy="634082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Estado de Resultados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908721"/>
          <a:ext cx="7632847" cy="56886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61011"/>
                <a:gridCol w="1124916"/>
                <a:gridCol w="1286757"/>
                <a:gridCol w="1286757"/>
                <a:gridCol w="1243706"/>
                <a:gridCol w="1129700"/>
              </a:tblGrid>
              <a:tr h="24092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ESTADO DE RESULTADOS PROYECTADO (MILES DÓLARES)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RUBROS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AÑOS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2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5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22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Ingresos Netos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$ 119.600,00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$ 125.885,73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$ 134.106,52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$ 140.549,22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$ 148.951,21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22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 -Costo de Servicio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$ 90.279,62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$ 90.804,60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$ 91.332,79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$ 89.424,21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$ 89.958,89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40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 = UTILIDAD BRUTA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$ 29.320,38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$ 35.081,14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$ 42.773,73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$ 51.125,01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$ 58.992,33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33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-Gastos de Servicio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$ 5.800,00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$ 5.835,50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$ 5.871,21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$ 5.907,14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$ 5.943,29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40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-Gastos Adecuaciones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$ 2.000,00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$ 500,00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$ 503,06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$ 506,14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$ 509,24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40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-Gastos de Administración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$ 14.700,00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$ 14.789,96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$ 14.880,48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$ 14.971,55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$ 15.063,17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301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-Gastos Financieros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$ 894,34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$ 555,30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$ 419,45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$ 267,88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$ 98,77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61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 = UTILIDAD ANTES de PARTICIPACIÓN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$ 5.926,04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$ 13.400,38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$ 21.099,53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$ 29.472,30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$ 37.377,85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61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- 15% de Participación Trabajadores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$ 888,91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$ 2.010,06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$ 3.164,93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$ 4.420,84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$ 5.606,68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61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 = UTILIDAD ANTES de IMPUESTOS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$ 5.037,14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$ 11.390,32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$ 17.934,60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$ 25.051,45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$ 31.771,17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30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-Impuesto a la Renta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$ 1.158,54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$ 2.505,87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$ 3.945,61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$ 5.511,32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$ 6.989,66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30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= UTILIDAD NETA</a:t>
                      </a: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$ 3.878,59</a:t>
                      </a: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$ 8.884,45</a:t>
                      </a: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$ 13.988,99</a:t>
                      </a: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$ 19.540,13</a:t>
                      </a: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$ 24.781,52</a:t>
                      </a:r>
                      <a:endParaRPr lang="es-EC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  <a:tr h="25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44%</a:t>
                      </a:r>
                      <a:endParaRPr lang="es-EC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64%</a:t>
                      </a:r>
                      <a:endParaRPr lang="es-EC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72%</a:t>
                      </a:r>
                      <a:endParaRPr lang="es-EC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79%</a:t>
                      </a:r>
                      <a:endParaRPr lang="es-EC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25" marR="3152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274638"/>
            <a:ext cx="5554960" cy="490066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Flujo de Fondos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902061"/>
          <a:ext cx="8352928" cy="57949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4297"/>
                <a:gridCol w="720080"/>
                <a:gridCol w="936104"/>
                <a:gridCol w="1008112"/>
                <a:gridCol w="1080120"/>
                <a:gridCol w="1008112"/>
                <a:gridCol w="936103"/>
              </a:tblGrid>
              <a:tr h="2056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Flujo de caja con financiamiento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Años: 0 -5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En dólares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Rubros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Años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05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Ingreso Neto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119.600,00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125.885,73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134.106,52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140.549,22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148.951,21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-Costo de Servicio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90.279,62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90.804,60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91.332,79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89.424,21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89.958,89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 =UTILIDAD BRUTA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29.320,38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35.081,14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42.773,73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51.125,01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58.992,33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-Gasto del Servicio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5.800,00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5.835,50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5.871,21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5.907,14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5.943,29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-Gasto Adecuación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2.000,00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503,06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506,14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509,24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-Gastos de Administración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14.700,00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14.789,96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14.880,48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14.971,55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15.063,17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-Gastos Financieros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894,34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555,30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419,45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267,88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98,77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 = UTILIDAD ANTES PART.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5.926,04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13.400,38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21.099,53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29.472,30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37.377,85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348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- 15% de Participación Trabajadores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888,91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2.010,06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3.164,93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4.420,84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5.606,68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 = UTILIDAD ANTES IMP.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5.037,14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11.390,32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17.934,60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25.051,45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31.771,17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-Impuesto a la Renta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1.158,54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2.505,87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3.945,61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5.511,32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6.989,66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 = UTILIDAD NETA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3.878,59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8.884,45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13.988,99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19.540,13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24.781,52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+ Depreciación y amortización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4.499,10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4.499,10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4.499,10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2.059,10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2.059,10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-Inversión Inicial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-33.232,34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-Inversión de reemplazo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-7.320,00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-200,00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348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 pitchFamily="18" charset="0"/>
                          <a:cs typeface="Times New Roman" pitchFamily="18" charset="0"/>
                        </a:rPr>
                        <a:t>+Préstamos bancarios a largo plazo</a:t>
                      </a:r>
                      <a:endParaRPr lang="es-EC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6.627,75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348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+Préstamos bancarios a corto plazo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6.721,34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b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-Amortización de Capital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-8.929,97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-1.173,94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-1.309,79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-1.461,36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 pitchFamily="18" charset="0"/>
                          <a:cs typeface="Times New Roman" pitchFamily="18" charset="0"/>
                        </a:rPr>
                        <a:t>-1.630,47</a:t>
                      </a:r>
                      <a:endParaRPr lang="es-EC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  <a:tr h="2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=FLUJO DE EFECTIVO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-19.883,25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-552,27</a:t>
                      </a:r>
                      <a:endParaRPr lang="es-EC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12.209,61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9.858,30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 pitchFamily="18" charset="0"/>
                          <a:cs typeface="Times New Roman" pitchFamily="18" charset="0"/>
                        </a:rPr>
                        <a:t>20.137,87</a:t>
                      </a:r>
                      <a:endParaRPr lang="es-EC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 pitchFamily="18" charset="0"/>
                          <a:cs typeface="Times New Roman" pitchFamily="18" charset="0"/>
                        </a:rPr>
                        <a:t>25.010,15</a:t>
                      </a:r>
                      <a:endParaRPr lang="es-EC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442" marR="2044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EVALUACIÓN FINANCIERA </a:t>
            </a:r>
            <a:endParaRPr lang="es-EC" dirty="0"/>
          </a:p>
        </p:txBody>
      </p:sp>
      <p:sp>
        <p:nvSpPr>
          <p:cNvPr id="24" name="6 Rectángulo"/>
          <p:cNvSpPr>
            <a:spLocks noChangeArrowheads="1"/>
          </p:cNvSpPr>
          <p:nvPr/>
        </p:nvSpPr>
        <p:spPr bwMode="auto">
          <a:xfrm>
            <a:off x="1331640" y="3068960"/>
            <a:ext cx="832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chemeClr val="accent6">
                    <a:lumMod val="50000"/>
                  </a:schemeClr>
                </a:solidFill>
              </a:rPr>
              <a:t>VAN</a:t>
            </a:r>
            <a:endParaRPr lang="es-EC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555776" y="2348880"/>
          <a:ext cx="5976664" cy="36061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4479"/>
                <a:gridCol w="1974433"/>
                <a:gridCol w="1947752"/>
              </a:tblGrid>
              <a:tr h="312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/>
                        <a:t>VALOR ACTUAL NETO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2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/>
                        <a:t>En Dólares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13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AÑOS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FLUJO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s-EC" sz="1400" u="none" strike="noStrike"/>
                        <a:t>EFECTIVO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FLUJO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s-EC" sz="1400" u="none" strike="noStrike"/>
                        <a:t>ACTUALIZADO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-$ 19.883,25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/>
                        <a:t>-$ 19.883,25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-$ 552,27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-$ 497,54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$ 12.209,61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$ 9.909,59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$ 9.858,30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$ 7.208,30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$ 20.137,87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$ 13.265,44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$ 25.010,15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/>
                        <a:t>$ 14.842,31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7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/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$ 24.844,85</a:t>
                      </a:r>
                      <a:endParaRPr lang="es-EC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20688"/>
            <a:ext cx="8229600" cy="695570"/>
          </a:xfrm>
        </p:spPr>
        <p:txBody>
          <a:bodyPr>
            <a:normAutofit fontScale="90000"/>
          </a:bodyPr>
          <a:lstStyle/>
          <a:p>
            <a: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EVALUACIÓN FINANCIERA</a:t>
            </a:r>
            <a:b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EC" sz="3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s-EC" sz="3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endParaRPr lang="es-EC" dirty="0"/>
          </a:p>
        </p:txBody>
      </p:sp>
      <p:sp>
        <p:nvSpPr>
          <p:cNvPr id="24" name="7 Rectángulo"/>
          <p:cNvSpPr>
            <a:spLocks noChangeArrowheads="1"/>
          </p:cNvSpPr>
          <p:nvPr/>
        </p:nvSpPr>
        <p:spPr bwMode="auto">
          <a:xfrm>
            <a:off x="1475656" y="2780928"/>
            <a:ext cx="906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800" dirty="0">
                <a:solidFill>
                  <a:schemeClr val="accent6">
                    <a:lumMod val="50000"/>
                  </a:schemeClr>
                </a:solidFill>
              </a:rPr>
              <a:t>TIR</a:t>
            </a:r>
            <a:r>
              <a:rPr lang="es-VE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C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2555776" y="2708920"/>
          <a:ext cx="5616624" cy="28702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86366"/>
                <a:gridCol w="3130258"/>
              </a:tblGrid>
              <a:tr h="59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  <a:endParaRPr lang="es-EC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Flujo de Efectivo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-$ 19.883,25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-$ 552,27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$ 12.209,61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$ 9.858,30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$ 20.137,87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$ 25.010,15</a:t>
                      </a: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 pitchFamily="34" charset="0"/>
                          <a:cs typeface="Arial" pitchFamily="34" charset="0"/>
                        </a:rPr>
                        <a:t>TIR</a:t>
                      </a:r>
                      <a:endParaRPr lang="es-EC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1115616" y="1250757"/>
            <a:ext cx="1944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Tasa de </a:t>
            </a:r>
          </a:p>
          <a:p>
            <a:r>
              <a:rPr lang="es-VE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descuento </a:t>
            </a:r>
            <a:endParaRPr lang="es-EC" sz="28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491880" y="1538789"/>
            <a:ext cx="2087562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  <a:latin typeface="Berlin Sans FB" pitchFamily="34" charset="0"/>
              </a:rPr>
              <a:t>Del Inversionista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378390" y="1754813"/>
            <a:ext cx="9694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372200" y="1538789"/>
            <a:ext cx="2087563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11</a:t>
            </a:r>
            <a:r>
              <a:rPr lang="es-EC" dirty="0" smtClean="0">
                <a:solidFill>
                  <a:schemeClr val="tx1"/>
                </a:solidFill>
                <a:latin typeface="Berlin Sans FB" pitchFamily="34" charset="0"/>
              </a:rPr>
              <a:t>% </a:t>
            </a:r>
            <a:endParaRPr lang="es-EC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796136" y="1682805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CRITERIOS DE EVALUACIÓN</a:t>
            </a:r>
            <a:b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VE" sz="3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PRI Y RELACIÓN B/C</a:t>
            </a:r>
            <a:endParaRPr lang="es-EC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860032" y="1772816"/>
            <a:ext cx="8640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923928" y="4509120"/>
            <a:ext cx="18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68144" y="4221088"/>
            <a:ext cx="28575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Proyecto Inversionista</a:t>
            </a:r>
          </a:p>
          <a:p>
            <a:pPr algn="ctr">
              <a:defRPr/>
            </a:pPr>
            <a:r>
              <a:rPr lang="es-EC" dirty="0" smtClean="0"/>
              <a:t>1.41</a:t>
            </a: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5868144" y="1340768"/>
            <a:ext cx="295232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Proyecto Inversionista</a:t>
            </a:r>
          </a:p>
          <a:p>
            <a:pPr algn="ctr">
              <a:defRPr/>
            </a:pPr>
            <a:r>
              <a:rPr lang="es-EC" dirty="0" smtClean="0"/>
              <a:t>3 años 3 meses</a:t>
            </a:r>
            <a:endParaRPr lang="es-ES" dirty="0" smtClean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1043608" y="1412776"/>
            <a:ext cx="3744416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Período de recuperación de la inversión</a:t>
            </a:r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1043608" y="4149080"/>
            <a:ext cx="2808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Relación Beneficio / Costo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411760" y="2204864"/>
          <a:ext cx="4051299" cy="1809750"/>
        </p:xfrm>
        <a:graphic>
          <a:graphicData uri="http://schemas.openxmlformats.org/drawingml/2006/table">
            <a:tbl>
              <a:tblPr/>
              <a:tblGrid>
                <a:gridCol w="914139"/>
                <a:gridCol w="878524"/>
                <a:gridCol w="1127834"/>
                <a:gridCol w="1130802"/>
              </a:tblGrid>
              <a:tr h="219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FLUJO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FLUJO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FLUJO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EFECTIVO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-$ 19.883,25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-$ 19.883,25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-$ 552,27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-$ 497,54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-$ 497,54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$ 12.209,61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$ 9.909,59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$ 9.412,05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$ 9.858,30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$ 7.208,30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$ 16.620,35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$ 20.137,87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$ 13.265,44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$ 29.885,79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$ 25.010,15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$ 14.842,31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$ 44.728,10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043609" y="5160373"/>
          <a:ext cx="7920879" cy="128502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90111"/>
                <a:gridCol w="1272998"/>
                <a:gridCol w="1202276"/>
                <a:gridCol w="1182610"/>
                <a:gridCol w="1049547"/>
                <a:gridCol w="1199483"/>
                <a:gridCol w="1023854"/>
              </a:tblGrid>
              <a:tr h="3568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/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Ingresos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$ 119.600,00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$ 125.885,73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$ 134.106,52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$ 140.549,22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$ 148.951,21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$ 669.092,68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862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Egresos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$ 113.673,96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$ 112.485,35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$ 113.006,98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$ 111.076,92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/>
                        <a:t>$ 21.614,48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/>
                        <a:t>$ 471.857,69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547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/>
                        <a:t>Relación Beneficio Costo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/>
                        <a:t>$ </a:t>
                      </a:r>
                      <a:r>
                        <a:rPr lang="es-EC" sz="1400" b="1" u="none" strike="noStrike" dirty="0" smtClean="0"/>
                        <a:t>1,41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11188" y="1071562"/>
            <a:ext cx="7849244" cy="47337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V. CONCLUSIONES </a:t>
            </a:r>
            <a:b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Y </a:t>
            </a:r>
            <a:b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s-VE" sz="6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RECOMENDACIONES</a:t>
            </a:r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8941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323528" y="1124744"/>
          <a:ext cx="846043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1043608" y="332656"/>
            <a:ext cx="75095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CONCLUSIONES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886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202630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es-VE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71481"/>
            <a:ext cx="8286808" cy="57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52728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s-VE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RECOMENDACIONES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683568" y="1500174"/>
            <a:ext cx="7498080" cy="5145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000" dirty="0">
              <a:latin typeface="Berlin Sans FB" pitchFamily="34" charset="0"/>
            </a:endParaRPr>
          </a:p>
          <a:p>
            <a:pPr marL="0" indent="0">
              <a:buNone/>
            </a:pPr>
            <a:endParaRPr lang="es-EC" sz="2000" dirty="0">
              <a:latin typeface="Berlin Sans FB" pitchFamily="34" charset="0"/>
            </a:endParaRPr>
          </a:p>
          <a:p>
            <a:pPr algn="just" eaLnBrk="1" hangingPunct="1"/>
            <a:endParaRPr lang="en-US" dirty="0" smtClean="0">
              <a:latin typeface="Berlin Sans FB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484784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10091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920880" cy="5544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259632" y="0"/>
            <a:ext cx="72008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VE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GRACIAS</a:t>
            </a: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878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632848" cy="1143000"/>
          </a:xfrm>
        </p:spPr>
        <p:txBody>
          <a:bodyPr>
            <a:normAutofit/>
          </a:bodyPr>
          <a:lstStyle/>
          <a:p>
            <a:r>
              <a:rPr lang="es-EC" sz="4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I. ESTUDIO</a:t>
            </a:r>
            <a:r>
              <a:rPr lang="es-EC" sz="4800" dirty="0" smtClean="0"/>
              <a:t> </a:t>
            </a:r>
            <a:r>
              <a:rPr lang="es-EC" sz="4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 MERCADO</a:t>
            </a:r>
            <a:endParaRPr lang="es-EC" sz="48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3 Marcador de contenido" descr="imagesCA2IC2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4786346" cy="400052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OBJETIVOS DEL ESTUDIO DE MERCADO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628800"/>
          <a:ext cx="8358246" cy="49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16824" cy="778098"/>
          </a:xfrm>
        </p:spPr>
        <p:txBody>
          <a:bodyPr>
            <a:noAutofit/>
          </a:bodyPr>
          <a:lstStyle/>
          <a:p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ÁNALISIS DE LA DEMANDA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600400" cy="37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36510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1043608" y="1196752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SEGMENTACIÓN DE MERCADOS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5232261" y="1196752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DETERMINACIÓN DEL UNIVERSO</a:t>
            </a:r>
          </a:p>
        </p:txBody>
      </p:sp>
      <p:graphicFrame>
        <p:nvGraphicFramePr>
          <p:cNvPr id="25" name="24 Diagrama"/>
          <p:cNvGraphicFramePr/>
          <p:nvPr/>
        </p:nvGraphicFramePr>
        <p:xfrm>
          <a:off x="5292080" y="1628800"/>
          <a:ext cx="3636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059832" y="5589240"/>
            <a:ext cx="187220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NIVEL </a:t>
            </a:r>
            <a:r>
              <a:rPr lang="es-EC" sz="1400" dirty="0" smtClean="0"/>
              <a:t>SOCIOECONÓMICO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1907704" y="5589240"/>
            <a:ext cx="10801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ESTADO CIVIL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5589240"/>
            <a:ext cx="93610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EDAD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7480" y="116632"/>
            <a:ext cx="5338936" cy="850106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ENCUESTA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76464" cy="548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320480" cy="548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24827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ENCUESTA</a:t>
            </a:r>
            <a:endParaRPr lang="es-EC" sz="40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2106</TotalTime>
  <Words>2632</Words>
  <Application>Microsoft Office PowerPoint</Application>
  <PresentationFormat>Presentación en pantalla (4:3)</PresentationFormat>
  <Paragraphs>1091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Solsticio</vt:lpstr>
      <vt:lpstr>Ecuación</vt:lpstr>
      <vt:lpstr>Diapositiva 1</vt:lpstr>
      <vt:lpstr>TEMA: “ESTUDIO PARA LA CREACIÓN DE UN CENTRO DE  DESARROLLO INFANTIL EN LA PARROQUIA DE CONOCOTO”</vt:lpstr>
      <vt:lpstr>Por qué la idea de este proyecto?</vt:lpstr>
      <vt:lpstr>Diapositiva 4</vt:lpstr>
      <vt:lpstr>I. ESTUDIO DE MERCADO</vt:lpstr>
      <vt:lpstr>OBJETIVOS DEL ESTUDIO DE MERCADO</vt:lpstr>
      <vt:lpstr>ÁNALISIS DE LA DEMANDA</vt:lpstr>
      <vt:lpstr>ENCUESTA</vt:lpstr>
      <vt:lpstr>ENCUESTA</vt:lpstr>
      <vt:lpstr>Diapositiva 10</vt:lpstr>
      <vt:lpstr>Diapositiva 11</vt:lpstr>
      <vt:lpstr>Diapositiva 12</vt:lpstr>
      <vt:lpstr>DEMANDA ACTUAL DEL SERVICIO</vt:lpstr>
      <vt:lpstr>DEMANDA DEL SERVICIO Proyección de la demanda</vt:lpstr>
      <vt:lpstr>ANÁLISIS DE LA OFERTA </vt:lpstr>
      <vt:lpstr>PROYECCIÓN DE LA OFERTA  Incremento promedio porcentual del sector  </vt:lpstr>
      <vt:lpstr>DETERMINACIÓN DE LA DEMANDA INSATISFECHA </vt:lpstr>
      <vt:lpstr>II. ESTUDIO TÉCNICO</vt:lpstr>
      <vt:lpstr>Diapositiva 19</vt:lpstr>
      <vt:lpstr> TAMAÑO DEL PROYECTO Capacidad de atención</vt:lpstr>
      <vt:lpstr> LOCALIZACIÓN DEL PROYECTO </vt:lpstr>
      <vt:lpstr>III. LA EMPRESA Y SU ORGANIZACIÓN</vt:lpstr>
      <vt:lpstr>ORGANIGRAMA ESTRUCTURAL</vt:lpstr>
      <vt:lpstr>IV. ESTUDIO FINANCIERO </vt:lpstr>
      <vt:lpstr> PRESUPUESTO DE INVERSIÓN Activos Fijos </vt:lpstr>
      <vt:lpstr>Diapositiva 26</vt:lpstr>
      <vt:lpstr>Presupuesto de Inversión Capital De Trabajo</vt:lpstr>
      <vt:lpstr>Diapositiva 28</vt:lpstr>
      <vt:lpstr>Presupuesto de Ingresos</vt:lpstr>
      <vt:lpstr>Presupuesto de Egresos</vt:lpstr>
      <vt:lpstr>Punto de Equilibrio</vt:lpstr>
      <vt:lpstr>Estado de Resultados</vt:lpstr>
      <vt:lpstr>Flujo de Fondos</vt:lpstr>
      <vt:lpstr>EVALUACIÓN FINANCIERA </vt:lpstr>
      <vt:lpstr>EVALUACIÓN FINANCIERA  </vt:lpstr>
      <vt:lpstr>CRITERIOS DE EVALUACIÓN PRI Y RELACIÓN B/C</vt:lpstr>
      <vt:lpstr>V. CONCLUSIONES   Y   RECOMENDACIONES</vt:lpstr>
      <vt:lpstr>Diapositiva 38</vt:lpstr>
      <vt:lpstr>CONCLUSIONES</vt:lpstr>
      <vt:lpstr>RECOMENDACIONES</vt:lpstr>
      <vt:lpstr>GRACIAS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208</cp:revision>
  <dcterms:created xsi:type="dcterms:W3CDTF">2012-06-09T15:28:15Z</dcterms:created>
  <dcterms:modified xsi:type="dcterms:W3CDTF">2012-09-21T16:41:50Z</dcterms:modified>
</cp:coreProperties>
</file>