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40" r:id="rId3"/>
    <p:sldId id="341" r:id="rId4"/>
    <p:sldId id="259" r:id="rId5"/>
    <p:sldId id="342" r:id="rId6"/>
    <p:sldId id="258" r:id="rId7"/>
    <p:sldId id="260" r:id="rId8"/>
    <p:sldId id="305" r:id="rId9"/>
    <p:sldId id="344" r:id="rId10"/>
    <p:sldId id="345" r:id="rId11"/>
    <p:sldId id="346" r:id="rId12"/>
    <p:sldId id="347" r:id="rId13"/>
    <p:sldId id="432" r:id="rId14"/>
    <p:sldId id="348" r:id="rId15"/>
    <p:sldId id="349" r:id="rId16"/>
    <p:sldId id="355" r:id="rId17"/>
    <p:sldId id="434" r:id="rId18"/>
    <p:sldId id="353" r:id="rId19"/>
    <p:sldId id="356" r:id="rId20"/>
    <p:sldId id="357" r:id="rId21"/>
    <p:sldId id="354" r:id="rId22"/>
    <p:sldId id="426" r:id="rId23"/>
    <p:sldId id="427" r:id="rId24"/>
    <p:sldId id="428" r:id="rId25"/>
    <p:sldId id="360" r:id="rId26"/>
    <p:sldId id="358" r:id="rId27"/>
    <p:sldId id="361" r:id="rId28"/>
    <p:sldId id="429" r:id="rId29"/>
    <p:sldId id="363" r:id="rId30"/>
    <p:sldId id="364" r:id="rId31"/>
    <p:sldId id="366" r:id="rId32"/>
    <p:sldId id="367" r:id="rId33"/>
    <p:sldId id="370" r:id="rId34"/>
    <p:sldId id="371" r:id="rId35"/>
    <p:sldId id="372" r:id="rId36"/>
    <p:sldId id="373" r:id="rId37"/>
    <p:sldId id="374" r:id="rId38"/>
    <p:sldId id="375" r:id="rId39"/>
    <p:sldId id="378" r:id="rId40"/>
    <p:sldId id="380" r:id="rId41"/>
    <p:sldId id="383" r:id="rId42"/>
    <p:sldId id="386" r:id="rId43"/>
    <p:sldId id="382" r:id="rId44"/>
    <p:sldId id="331" r:id="rId45"/>
    <p:sldId id="332" r:id="rId46"/>
    <p:sldId id="333" r:id="rId4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75" d="100"/>
          <a:sy n="75" d="100"/>
        </p:scale>
        <p:origin x="-1422" y="-366"/>
      </p:cViewPr>
      <p:guideLst>
        <p:guide orient="horz" pos="2160"/>
        <p:guide pos="2880"/>
      </p:guideLst>
    </p:cSldViewPr>
  </p:slideViewPr>
  <p:outlineViewPr>
    <p:cViewPr>
      <p:scale>
        <a:sx n="33" d="100"/>
        <a:sy n="33" d="100"/>
      </p:scale>
      <p:origin x="0" y="30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_rels/data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_rels/data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image" Target="../media/image51.jpeg"/><Relationship Id="rId4" Type="http://schemas.openxmlformats.org/officeDocument/2006/relationships/image" Target="../media/image48.jpeg"/></Relationships>
</file>

<file path=ppt/diagrams/_rels/data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 Target="../slides/slide43.xml"/><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slide" Target="../slides/slide11.xml"/><Relationship Id="rId1" Type="http://schemas.openxmlformats.org/officeDocument/2006/relationships/slide" Target="../slides/slide7.xml"/><Relationship Id="rId6" Type="http://schemas.openxmlformats.org/officeDocument/2006/relationships/slide" Target="../slides/slide25.xml"/><Relationship Id="rId11" Type="http://schemas.openxmlformats.org/officeDocument/2006/relationships/image" Target="../media/image8.gif"/><Relationship Id="rId5" Type="http://schemas.openxmlformats.org/officeDocument/2006/relationships/slide" Target="../slides/slide20.xml"/><Relationship Id="rId10" Type="http://schemas.openxmlformats.org/officeDocument/2006/relationships/image" Target="../media/image7.png"/><Relationship Id="rId4" Type="http://schemas.openxmlformats.org/officeDocument/2006/relationships/slide" Target="../slides/slide16.xml"/><Relationship Id="rId9" Type="http://schemas.openxmlformats.org/officeDocument/2006/relationships/image" Target="../media/image6.jpeg"/></Relationships>
</file>

<file path=ppt/diagrams/_rels/data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2D2769-F104-42B9-8B51-85C4ADAA3159}" type="doc">
      <dgm:prSet loTypeId="urn:microsoft.com/office/officeart/2005/8/layout/hProcess9" loCatId="process" qsTypeId="urn:microsoft.com/office/officeart/2005/8/quickstyle/simple1" qsCatId="simple" csTypeId="urn:microsoft.com/office/officeart/2005/8/colors/accent1_5" csCatId="accent1" phldr="1"/>
      <dgm:spPr/>
    </dgm:pt>
    <dgm:pt modelId="{3DADDC57-CA55-4D85-8124-890485C7524D}">
      <dgm:prSet phldrT="[Texto]"/>
      <dgm:spPr/>
      <dgm:t>
        <a:bodyPr/>
        <a:lstStyle/>
        <a:p>
          <a:r>
            <a:rPr lang="es-ES" dirty="0" smtClean="0"/>
            <a:t>Falta de un plan de actividades recreativas </a:t>
          </a:r>
          <a:endParaRPr lang="es-ES" dirty="0"/>
        </a:p>
      </dgm:t>
    </dgm:pt>
    <dgm:pt modelId="{F5865E57-AD93-4801-A5D0-7500C341B8CC}" type="parTrans" cxnId="{2E8BE77A-DE9C-4181-BCBA-97A2DB948A79}">
      <dgm:prSet/>
      <dgm:spPr/>
      <dgm:t>
        <a:bodyPr/>
        <a:lstStyle/>
        <a:p>
          <a:endParaRPr lang="es-ES"/>
        </a:p>
      </dgm:t>
    </dgm:pt>
    <dgm:pt modelId="{F31AB83F-3249-40EA-B1A0-B5E7679BDB12}" type="sibTrans" cxnId="{2E8BE77A-DE9C-4181-BCBA-97A2DB948A79}">
      <dgm:prSet/>
      <dgm:spPr/>
      <dgm:t>
        <a:bodyPr/>
        <a:lstStyle/>
        <a:p>
          <a:endParaRPr lang="es-ES"/>
        </a:p>
      </dgm:t>
    </dgm:pt>
    <dgm:pt modelId="{2A605494-9B8C-482E-8ECC-7E4BE51DBFC3}">
      <dgm:prSet phldrT="[Texto]"/>
      <dgm:spPr/>
      <dgm:t>
        <a:bodyPr/>
        <a:lstStyle/>
        <a:p>
          <a:r>
            <a:rPr lang="es-ES" dirty="0" smtClean="0"/>
            <a:t>Disminución de la motricidad gruesa </a:t>
          </a:r>
          <a:endParaRPr lang="es-ES" dirty="0"/>
        </a:p>
      </dgm:t>
    </dgm:pt>
    <dgm:pt modelId="{A777A2D1-5522-4A4E-AA30-622A235B2648}" type="parTrans" cxnId="{93F0458F-C47B-42EE-B0AA-EF36C883D270}">
      <dgm:prSet/>
      <dgm:spPr/>
      <dgm:t>
        <a:bodyPr/>
        <a:lstStyle/>
        <a:p>
          <a:endParaRPr lang="es-ES"/>
        </a:p>
      </dgm:t>
    </dgm:pt>
    <dgm:pt modelId="{D166A669-9927-465D-83AA-CD626A3F74DC}" type="sibTrans" cxnId="{93F0458F-C47B-42EE-B0AA-EF36C883D270}">
      <dgm:prSet/>
      <dgm:spPr/>
      <dgm:t>
        <a:bodyPr/>
        <a:lstStyle/>
        <a:p>
          <a:endParaRPr lang="es-ES"/>
        </a:p>
      </dgm:t>
    </dgm:pt>
    <dgm:pt modelId="{B5A27101-A980-4A5A-8F6D-D6146E315D25}">
      <dgm:prSet phldrT="[Texto]"/>
      <dgm:spPr/>
      <dgm:t>
        <a:bodyPr/>
        <a:lstStyle/>
        <a:p>
          <a:r>
            <a:rPr lang="es-ES" dirty="0" smtClean="0"/>
            <a:t>Ausencia de un grupo de trabajo acorde para la realización de las actividades.</a:t>
          </a:r>
          <a:endParaRPr lang="es-ES" dirty="0"/>
        </a:p>
      </dgm:t>
    </dgm:pt>
    <dgm:pt modelId="{7B5420A4-7CBD-4150-90DA-7FCDD1539D46}" type="parTrans" cxnId="{D3D5F25E-9475-4019-82CA-F93FE7878813}">
      <dgm:prSet/>
      <dgm:spPr/>
      <dgm:t>
        <a:bodyPr/>
        <a:lstStyle/>
        <a:p>
          <a:endParaRPr lang="es-ES"/>
        </a:p>
      </dgm:t>
    </dgm:pt>
    <dgm:pt modelId="{9864BB10-2621-4591-8639-DAB6A6BCD150}" type="sibTrans" cxnId="{D3D5F25E-9475-4019-82CA-F93FE7878813}">
      <dgm:prSet/>
      <dgm:spPr/>
      <dgm:t>
        <a:bodyPr/>
        <a:lstStyle/>
        <a:p>
          <a:endParaRPr lang="es-ES"/>
        </a:p>
      </dgm:t>
    </dgm:pt>
    <dgm:pt modelId="{2F603496-BEBD-4F2F-B6FD-84950E224C3B}" type="pres">
      <dgm:prSet presAssocID="{B92D2769-F104-42B9-8B51-85C4ADAA3159}" presName="CompostProcess" presStyleCnt="0">
        <dgm:presLayoutVars>
          <dgm:dir/>
          <dgm:resizeHandles val="exact"/>
        </dgm:presLayoutVars>
      </dgm:prSet>
      <dgm:spPr/>
    </dgm:pt>
    <dgm:pt modelId="{29E0B4D1-295E-435D-BEB7-999337C1E125}" type="pres">
      <dgm:prSet presAssocID="{B92D2769-F104-42B9-8B51-85C4ADAA3159}" presName="arrow" presStyleLbl="bgShp" presStyleIdx="0" presStyleCnt="1"/>
      <dgm:spPr/>
    </dgm:pt>
    <dgm:pt modelId="{EE85528B-AEB4-4995-A529-D6D45A1ACBDA}" type="pres">
      <dgm:prSet presAssocID="{B92D2769-F104-42B9-8B51-85C4ADAA3159}" presName="linearProcess" presStyleCnt="0"/>
      <dgm:spPr/>
    </dgm:pt>
    <dgm:pt modelId="{339C4675-E02E-44C2-8B46-7A8E4960420E}" type="pres">
      <dgm:prSet presAssocID="{3DADDC57-CA55-4D85-8124-890485C7524D}" presName="textNode" presStyleLbl="node1" presStyleIdx="0" presStyleCnt="3">
        <dgm:presLayoutVars>
          <dgm:bulletEnabled val="1"/>
        </dgm:presLayoutVars>
      </dgm:prSet>
      <dgm:spPr/>
      <dgm:t>
        <a:bodyPr/>
        <a:lstStyle/>
        <a:p>
          <a:endParaRPr lang="es-ES"/>
        </a:p>
      </dgm:t>
    </dgm:pt>
    <dgm:pt modelId="{C73D41C3-7447-4E8C-A479-AA4D73BA737B}" type="pres">
      <dgm:prSet presAssocID="{F31AB83F-3249-40EA-B1A0-B5E7679BDB12}" presName="sibTrans" presStyleCnt="0"/>
      <dgm:spPr/>
    </dgm:pt>
    <dgm:pt modelId="{38D3D6DB-71EC-48BF-AA5C-01C42A21B3D3}" type="pres">
      <dgm:prSet presAssocID="{2A605494-9B8C-482E-8ECC-7E4BE51DBFC3}" presName="textNode" presStyleLbl="node1" presStyleIdx="1" presStyleCnt="3">
        <dgm:presLayoutVars>
          <dgm:bulletEnabled val="1"/>
        </dgm:presLayoutVars>
      </dgm:prSet>
      <dgm:spPr/>
      <dgm:t>
        <a:bodyPr/>
        <a:lstStyle/>
        <a:p>
          <a:endParaRPr lang="es-ES"/>
        </a:p>
      </dgm:t>
    </dgm:pt>
    <dgm:pt modelId="{5BDFFB3B-50FE-48B8-9861-BC1CFDC1694E}" type="pres">
      <dgm:prSet presAssocID="{D166A669-9927-465D-83AA-CD626A3F74DC}" presName="sibTrans" presStyleCnt="0"/>
      <dgm:spPr/>
    </dgm:pt>
    <dgm:pt modelId="{E19C1F68-8478-4326-96C3-7BD5ED0FC04B}" type="pres">
      <dgm:prSet presAssocID="{B5A27101-A980-4A5A-8F6D-D6146E315D25}" presName="textNode" presStyleLbl="node1" presStyleIdx="2" presStyleCnt="3">
        <dgm:presLayoutVars>
          <dgm:bulletEnabled val="1"/>
        </dgm:presLayoutVars>
      </dgm:prSet>
      <dgm:spPr/>
      <dgm:t>
        <a:bodyPr/>
        <a:lstStyle/>
        <a:p>
          <a:endParaRPr lang="es-ES"/>
        </a:p>
      </dgm:t>
    </dgm:pt>
  </dgm:ptLst>
  <dgm:cxnLst>
    <dgm:cxn modelId="{DBC22B9F-A829-44D6-8D6A-0891C05AE6D0}" type="presOf" srcId="{3DADDC57-CA55-4D85-8124-890485C7524D}" destId="{339C4675-E02E-44C2-8B46-7A8E4960420E}" srcOrd="0" destOrd="0" presId="urn:microsoft.com/office/officeart/2005/8/layout/hProcess9"/>
    <dgm:cxn modelId="{93F0458F-C47B-42EE-B0AA-EF36C883D270}" srcId="{B92D2769-F104-42B9-8B51-85C4ADAA3159}" destId="{2A605494-9B8C-482E-8ECC-7E4BE51DBFC3}" srcOrd="1" destOrd="0" parTransId="{A777A2D1-5522-4A4E-AA30-622A235B2648}" sibTransId="{D166A669-9927-465D-83AA-CD626A3F74DC}"/>
    <dgm:cxn modelId="{51930B87-35BA-49FE-92B5-3E85C1899D79}" type="presOf" srcId="{B92D2769-F104-42B9-8B51-85C4ADAA3159}" destId="{2F603496-BEBD-4F2F-B6FD-84950E224C3B}" srcOrd="0" destOrd="0" presId="urn:microsoft.com/office/officeart/2005/8/layout/hProcess9"/>
    <dgm:cxn modelId="{64380AB3-CD8F-414F-8991-2FFAE3F74603}" type="presOf" srcId="{2A605494-9B8C-482E-8ECC-7E4BE51DBFC3}" destId="{38D3D6DB-71EC-48BF-AA5C-01C42A21B3D3}" srcOrd="0" destOrd="0" presId="urn:microsoft.com/office/officeart/2005/8/layout/hProcess9"/>
    <dgm:cxn modelId="{2E8BE77A-DE9C-4181-BCBA-97A2DB948A79}" srcId="{B92D2769-F104-42B9-8B51-85C4ADAA3159}" destId="{3DADDC57-CA55-4D85-8124-890485C7524D}" srcOrd="0" destOrd="0" parTransId="{F5865E57-AD93-4801-A5D0-7500C341B8CC}" sibTransId="{F31AB83F-3249-40EA-B1A0-B5E7679BDB12}"/>
    <dgm:cxn modelId="{D3D5F25E-9475-4019-82CA-F93FE7878813}" srcId="{B92D2769-F104-42B9-8B51-85C4ADAA3159}" destId="{B5A27101-A980-4A5A-8F6D-D6146E315D25}" srcOrd="2" destOrd="0" parTransId="{7B5420A4-7CBD-4150-90DA-7FCDD1539D46}" sibTransId="{9864BB10-2621-4591-8639-DAB6A6BCD150}"/>
    <dgm:cxn modelId="{FC30B96F-2D20-4A04-8C93-242A573C1651}" type="presOf" srcId="{B5A27101-A980-4A5A-8F6D-D6146E315D25}" destId="{E19C1F68-8478-4326-96C3-7BD5ED0FC04B}" srcOrd="0" destOrd="0" presId="urn:microsoft.com/office/officeart/2005/8/layout/hProcess9"/>
    <dgm:cxn modelId="{70B214B7-A50C-44C5-8EFE-B2D27AAE8535}" type="presParOf" srcId="{2F603496-BEBD-4F2F-B6FD-84950E224C3B}" destId="{29E0B4D1-295E-435D-BEB7-999337C1E125}" srcOrd="0" destOrd="0" presId="urn:microsoft.com/office/officeart/2005/8/layout/hProcess9"/>
    <dgm:cxn modelId="{A2C376A7-2C89-41E1-851E-8B250DAAF4B8}" type="presParOf" srcId="{2F603496-BEBD-4F2F-B6FD-84950E224C3B}" destId="{EE85528B-AEB4-4995-A529-D6D45A1ACBDA}" srcOrd="1" destOrd="0" presId="urn:microsoft.com/office/officeart/2005/8/layout/hProcess9"/>
    <dgm:cxn modelId="{B1813299-80B2-4F5A-93E4-2EC8E4004E0F}" type="presParOf" srcId="{EE85528B-AEB4-4995-A529-D6D45A1ACBDA}" destId="{339C4675-E02E-44C2-8B46-7A8E4960420E}" srcOrd="0" destOrd="0" presId="urn:microsoft.com/office/officeart/2005/8/layout/hProcess9"/>
    <dgm:cxn modelId="{860111CE-B280-4CA6-B55B-041D771303C4}" type="presParOf" srcId="{EE85528B-AEB4-4995-A529-D6D45A1ACBDA}" destId="{C73D41C3-7447-4E8C-A479-AA4D73BA737B}" srcOrd="1" destOrd="0" presId="urn:microsoft.com/office/officeart/2005/8/layout/hProcess9"/>
    <dgm:cxn modelId="{56982E96-01BE-49E3-8E2A-8C6F2DD38550}" type="presParOf" srcId="{EE85528B-AEB4-4995-A529-D6D45A1ACBDA}" destId="{38D3D6DB-71EC-48BF-AA5C-01C42A21B3D3}" srcOrd="2" destOrd="0" presId="urn:microsoft.com/office/officeart/2005/8/layout/hProcess9"/>
    <dgm:cxn modelId="{7FBC10BE-E37D-4FB6-AF62-353AF76C4F00}" type="presParOf" srcId="{EE85528B-AEB4-4995-A529-D6D45A1ACBDA}" destId="{5BDFFB3B-50FE-48B8-9861-BC1CFDC1694E}" srcOrd="3" destOrd="0" presId="urn:microsoft.com/office/officeart/2005/8/layout/hProcess9"/>
    <dgm:cxn modelId="{7010D4EE-CD92-459D-8FCF-B9D9D9246830}" type="presParOf" srcId="{EE85528B-AEB4-4995-A529-D6D45A1ACBDA}" destId="{E19C1F68-8478-4326-96C3-7BD5ED0FC04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33EF4B2-2B23-4231-9D9D-BAE89BB333E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2DB17CD7-D239-435B-813E-CB7DF65795B3}">
      <dgm:prSet phldrT="[Texto]"/>
      <dgm:spPr/>
      <dgm:t>
        <a:bodyPr/>
        <a:lstStyle/>
        <a:p>
          <a:r>
            <a:rPr lang="es-EC" dirty="0" smtClean="0"/>
            <a:t>DEFINICION</a:t>
          </a:r>
          <a:endParaRPr lang="es-EC" dirty="0"/>
        </a:p>
      </dgm:t>
    </dgm:pt>
    <dgm:pt modelId="{D94BA608-178E-4CB8-8CAD-B45B5BC0BCA6}" type="parTrans" cxnId="{8A83CD62-A71C-4FC4-BB27-190C3AC20662}">
      <dgm:prSet/>
      <dgm:spPr/>
      <dgm:t>
        <a:bodyPr/>
        <a:lstStyle/>
        <a:p>
          <a:endParaRPr lang="es-EC"/>
        </a:p>
      </dgm:t>
    </dgm:pt>
    <dgm:pt modelId="{CD5C32BD-DC3B-45BD-9B34-6DD858CC0CA4}" type="sibTrans" cxnId="{8A83CD62-A71C-4FC4-BB27-190C3AC20662}">
      <dgm:prSet/>
      <dgm:spPr/>
      <dgm:t>
        <a:bodyPr/>
        <a:lstStyle/>
        <a:p>
          <a:endParaRPr lang="es-EC"/>
        </a:p>
      </dgm:t>
    </dgm:pt>
    <dgm:pt modelId="{2CF5515B-6684-4312-8280-C5F0B582538D}">
      <dgm:prSet phldrT="[Texto]"/>
      <dgm:spPr/>
      <dgm:t>
        <a:bodyPr/>
        <a:lstStyle/>
        <a:p>
          <a:r>
            <a:rPr lang="es-EC" dirty="0" smtClean="0"/>
            <a:t>El término motricidad se emplea en el campo de la salud y se refiere a la capacidad de un ser vivo para producir movimiento por sí mismo, ya sea de una parte corporal o en su totalidad, siendo éste un conjunto de actos voluntarios e involuntarios coordinados y sincronizados por las diferentes unidades motoras (músculo)</a:t>
          </a:r>
          <a:endParaRPr lang="es-EC" dirty="0"/>
        </a:p>
      </dgm:t>
    </dgm:pt>
    <dgm:pt modelId="{993A15AD-5D1B-4FD7-B5F7-08383BD78ADC}" type="parTrans" cxnId="{E48AF848-DC2E-4094-9B47-E8FF5368CE90}">
      <dgm:prSet/>
      <dgm:spPr/>
      <dgm:t>
        <a:bodyPr/>
        <a:lstStyle/>
        <a:p>
          <a:endParaRPr lang="es-EC"/>
        </a:p>
      </dgm:t>
    </dgm:pt>
    <dgm:pt modelId="{DE815147-EFD4-49AF-B606-A0640B682B2A}" type="sibTrans" cxnId="{E48AF848-DC2E-4094-9B47-E8FF5368CE90}">
      <dgm:prSet/>
      <dgm:spPr/>
      <dgm:t>
        <a:bodyPr/>
        <a:lstStyle/>
        <a:p>
          <a:endParaRPr lang="es-EC"/>
        </a:p>
      </dgm:t>
    </dgm:pt>
    <dgm:pt modelId="{CEEB9686-6E28-4AE7-9513-94C22C796F38}" type="pres">
      <dgm:prSet presAssocID="{533EF4B2-2B23-4231-9D9D-BAE89BB333EE}" presName="Name0" presStyleCnt="0">
        <dgm:presLayoutVars>
          <dgm:dir/>
          <dgm:animLvl val="lvl"/>
          <dgm:resizeHandles val="exact"/>
        </dgm:presLayoutVars>
      </dgm:prSet>
      <dgm:spPr/>
      <dgm:t>
        <a:bodyPr/>
        <a:lstStyle/>
        <a:p>
          <a:endParaRPr lang="es-EC"/>
        </a:p>
      </dgm:t>
    </dgm:pt>
    <dgm:pt modelId="{12D2EA38-E0E0-43A5-BE4F-50607AC9E6F9}" type="pres">
      <dgm:prSet presAssocID="{2DB17CD7-D239-435B-813E-CB7DF65795B3}" presName="linNode" presStyleCnt="0"/>
      <dgm:spPr/>
    </dgm:pt>
    <dgm:pt modelId="{062890F0-7B5B-4913-AAA2-5E569B8BE9B5}" type="pres">
      <dgm:prSet presAssocID="{2DB17CD7-D239-435B-813E-CB7DF65795B3}" presName="parentText" presStyleLbl="node1" presStyleIdx="0" presStyleCnt="1" custScaleY="32670">
        <dgm:presLayoutVars>
          <dgm:chMax val="1"/>
          <dgm:bulletEnabled val="1"/>
        </dgm:presLayoutVars>
      </dgm:prSet>
      <dgm:spPr/>
      <dgm:t>
        <a:bodyPr/>
        <a:lstStyle/>
        <a:p>
          <a:endParaRPr lang="es-EC"/>
        </a:p>
      </dgm:t>
    </dgm:pt>
    <dgm:pt modelId="{91B3E37B-4D76-4A27-940D-2C342A296D0A}" type="pres">
      <dgm:prSet presAssocID="{2DB17CD7-D239-435B-813E-CB7DF65795B3}" presName="descendantText" presStyleLbl="alignAccFollowNode1" presStyleIdx="0" presStyleCnt="1">
        <dgm:presLayoutVars>
          <dgm:bulletEnabled val="1"/>
        </dgm:presLayoutVars>
      </dgm:prSet>
      <dgm:spPr/>
      <dgm:t>
        <a:bodyPr/>
        <a:lstStyle/>
        <a:p>
          <a:endParaRPr lang="es-EC"/>
        </a:p>
      </dgm:t>
    </dgm:pt>
  </dgm:ptLst>
  <dgm:cxnLst>
    <dgm:cxn modelId="{E48AF848-DC2E-4094-9B47-E8FF5368CE90}" srcId="{2DB17CD7-D239-435B-813E-CB7DF65795B3}" destId="{2CF5515B-6684-4312-8280-C5F0B582538D}" srcOrd="0" destOrd="0" parTransId="{993A15AD-5D1B-4FD7-B5F7-08383BD78ADC}" sibTransId="{DE815147-EFD4-49AF-B606-A0640B682B2A}"/>
    <dgm:cxn modelId="{8A83CD62-A71C-4FC4-BB27-190C3AC20662}" srcId="{533EF4B2-2B23-4231-9D9D-BAE89BB333EE}" destId="{2DB17CD7-D239-435B-813E-CB7DF65795B3}" srcOrd="0" destOrd="0" parTransId="{D94BA608-178E-4CB8-8CAD-B45B5BC0BCA6}" sibTransId="{CD5C32BD-DC3B-45BD-9B34-6DD858CC0CA4}"/>
    <dgm:cxn modelId="{31B859A1-C13C-4BE7-83BC-397D132AF929}" type="presOf" srcId="{533EF4B2-2B23-4231-9D9D-BAE89BB333EE}" destId="{CEEB9686-6E28-4AE7-9513-94C22C796F38}" srcOrd="0" destOrd="0" presId="urn:microsoft.com/office/officeart/2005/8/layout/vList5"/>
    <dgm:cxn modelId="{5A135B48-F900-4F45-93A2-0B84F85DF065}" type="presOf" srcId="{2DB17CD7-D239-435B-813E-CB7DF65795B3}" destId="{062890F0-7B5B-4913-AAA2-5E569B8BE9B5}" srcOrd="0" destOrd="0" presId="urn:microsoft.com/office/officeart/2005/8/layout/vList5"/>
    <dgm:cxn modelId="{10292184-184C-49D0-8FD9-3C185130BACE}" type="presOf" srcId="{2CF5515B-6684-4312-8280-C5F0B582538D}" destId="{91B3E37B-4D76-4A27-940D-2C342A296D0A}" srcOrd="0" destOrd="0" presId="urn:microsoft.com/office/officeart/2005/8/layout/vList5"/>
    <dgm:cxn modelId="{9083A0F2-4DC6-4B3D-BA4B-7EA922A7E4B8}" type="presParOf" srcId="{CEEB9686-6E28-4AE7-9513-94C22C796F38}" destId="{12D2EA38-E0E0-43A5-BE4F-50607AC9E6F9}" srcOrd="0" destOrd="0" presId="urn:microsoft.com/office/officeart/2005/8/layout/vList5"/>
    <dgm:cxn modelId="{1EF2408D-E7CE-4541-96F9-19182E74E711}" type="presParOf" srcId="{12D2EA38-E0E0-43A5-BE4F-50607AC9E6F9}" destId="{062890F0-7B5B-4913-AAA2-5E569B8BE9B5}" srcOrd="0" destOrd="0" presId="urn:microsoft.com/office/officeart/2005/8/layout/vList5"/>
    <dgm:cxn modelId="{A478CE69-548D-463F-B8DC-CB724E3F3E96}" type="presParOf" srcId="{12D2EA38-E0E0-43A5-BE4F-50607AC9E6F9}" destId="{91B3E37B-4D76-4A27-940D-2C342A296D0A}"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213E04D-DDF2-45CD-97E2-70BEAD75179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4A146E89-F9FF-4ABC-923A-5002F42B4B6D}">
      <dgm:prSet phldrT="[Texto]" custT="1"/>
      <dgm:spPr/>
      <dgm:t>
        <a:bodyPr/>
        <a:lstStyle/>
        <a:p>
          <a:r>
            <a:rPr lang="pt-BR" sz="3200" b="1" dirty="0" smtClean="0"/>
            <a:t>MOTRICIDAD GRUESA</a:t>
          </a:r>
          <a:endParaRPr lang="es-ES" sz="3200" dirty="0"/>
        </a:p>
      </dgm:t>
    </dgm:pt>
    <dgm:pt modelId="{8C3B92FF-AA6B-4CF1-9979-A4CE77E47AF3}" type="parTrans" cxnId="{97DA3692-A438-45B4-A6A0-2922964CC062}">
      <dgm:prSet/>
      <dgm:spPr/>
      <dgm:t>
        <a:bodyPr/>
        <a:lstStyle/>
        <a:p>
          <a:endParaRPr lang="es-ES"/>
        </a:p>
      </dgm:t>
    </dgm:pt>
    <dgm:pt modelId="{16655D12-1C29-4995-BF16-66242B649E32}" type="sibTrans" cxnId="{97DA3692-A438-45B4-A6A0-2922964CC062}">
      <dgm:prSet/>
      <dgm:spPr/>
      <dgm:t>
        <a:bodyPr/>
        <a:lstStyle/>
        <a:p>
          <a:endParaRPr lang="es-ES"/>
        </a:p>
      </dgm:t>
    </dgm:pt>
    <dgm:pt modelId="{92333EED-9F64-40BF-8D7F-A7C17B2A8591}">
      <dgm:prSet phldrT="[Texto]" custT="1"/>
      <dgm:spPr/>
      <dgm:t>
        <a:bodyPr/>
        <a:lstStyle/>
        <a:p>
          <a:r>
            <a:rPr lang="es-ES" sz="3200" dirty="0" smtClean="0"/>
            <a:t>Movimientos              amplios </a:t>
          </a:r>
          <a:endParaRPr lang="es-ES" sz="3200" dirty="0"/>
        </a:p>
      </dgm:t>
    </dgm:pt>
    <dgm:pt modelId="{CDB457FA-A732-4E21-96D8-D3F95744F299}" type="parTrans" cxnId="{3AE8BBF3-0E2C-4470-88F0-A67BA095A235}">
      <dgm:prSet/>
      <dgm:spPr/>
      <dgm:t>
        <a:bodyPr/>
        <a:lstStyle/>
        <a:p>
          <a:endParaRPr lang="es-ES"/>
        </a:p>
      </dgm:t>
    </dgm:pt>
    <dgm:pt modelId="{F1CF2B69-A58E-40E2-BADA-656413707190}" type="sibTrans" cxnId="{3AE8BBF3-0E2C-4470-88F0-A67BA095A235}">
      <dgm:prSet/>
      <dgm:spPr/>
      <dgm:t>
        <a:bodyPr/>
        <a:lstStyle/>
        <a:p>
          <a:endParaRPr lang="es-ES"/>
        </a:p>
      </dgm:t>
    </dgm:pt>
    <dgm:pt modelId="{93DF8202-C6AD-47DD-B28B-65FE4C7DCC7D}">
      <dgm:prSet phldrT="[Texto]" custT="1"/>
      <dgm:spPr/>
      <dgm:t>
        <a:bodyPr/>
        <a:lstStyle/>
        <a:p>
          <a:r>
            <a:rPr lang="es-EC" sz="3200" b="1" dirty="0" smtClean="0"/>
            <a:t>MOTRICIDAD FINA</a:t>
          </a:r>
          <a:endParaRPr lang="es-ES" sz="3200" dirty="0"/>
        </a:p>
      </dgm:t>
    </dgm:pt>
    <dgm:pt modelId="{531D89F8-03FA-4524-97A8-209A840A3C90}" type="parTrans" cxnId="{17B7014D-0B0A-4675-A9F3-972ACF912B3A}">
      <dgm:prSet/>
      <dgm:spPr/>
      <dgm:t>
        <a:bodyPr/>
        <a:lstStyle/>
        <a:p>
          <a:endParaRPr lang="es-ES"/>
        </a:p>
      </dgm:t>
    </dgm:pt>
    <dgm:pt modelId="{03A3B3AB-937D-457F-9E65-A93BDF6A0F8B}" type="sibTrans" cxnId="{17B7014D-0B0A-4675-A9F3-972ACF912B3A}">
      <dgm:prSet/>
      <dgm:spPr/>
      <dgm:t>
        <a:bodyPr/>
        <a:lstStyle/>
        <a:p>
          <a:endParaRPr lang="es-ES"/>
        </a:p>
      </dgm:t>
    </dgm:pt>
    <dgm:pt modelId="{B75161F6-1E80-4B1F-8FE9-3D3A3ADFE9D8}">
      <dgm:prSet phldrT="[Texto]" custT="1"/>
      <dgm:spPr/>
      <dgm:t>
        <a:bodyPr/>
        <a:lstStyle/>
        <a:p>
          <a:r>
            <a:rPr lang="es-ES" sz="3200" dirty="0" smtClean="0"/>
            <a:t>Movimientos                 precisos.</a:t>
          </a:r>
          <a:endParaRPr lang="es-ES" sz="3200" dirty="0"/>
        </a:p>
      </dgm:t>
    </dgm:pt>
    <dgm:pt modelId="{76463696-C707-4D37-9314-684F235D1912}" type="parTrans" cxnId="{6ADFA758-EC98-4891-9293-30AADF5AC791}">
      <dgm:prSet/>
      <dgm:spPr/>
      <dgm:t>
        <a:bodyPr/>
        <a:lstStyle/>
        <a:p>
          <a:endParaRPr lang="es-ES"/>
        </a:p>
      </dgm:t>
    </dgm:pt>
    <dgm:pt modelId="{1AF6A165-3A68-4764-B97F-4393F3BE94C3}" type="sibTrans" cxnId="{6ADFA758-EC98-4891-9293-30AADF5AC791}">
      <dgm:prSet/>
      <dgm:spPr/>
      <dgm:t>
        <a:bodyPr/>
        <a:lstStyle/>
        <a:p>
          <a:endParaRPr lang="es-ES"/>
        </a:p>
      </dgm:t>
    </dgm:pt>
    <dgm:pt modelId="{EDF675A4-7DA5-4D3D-A104-53E0D7A683C8}" type="pres">
      <dgm:prSet presAssocID="{5213E04D-DDF2-45CD-97E2-70BEAD75179D}" presName="Name0" presStyleCnt="0">
        <dgm:presLayoutVars>
          <dgm:dir/>
          <dgm:animLvl val="lvl"/>
          <dgm:resizeHandles/>
        </dgm:presLayoutVars>
      </dgm:prSet>
      <dgm:spPr/>
      <dgm:t>
        <a:bodyPr/>
        <a:lstStyle/>
        <a:p>
          <a:endParaRPr lang="es-ES"/>
        </a:p>
      </dgm:t>
    </dgm:pt>
    <dgm:pt modelId="{A957B505-11A6-4F1C-9352-615ADC136FF2}" type="pres">
      <dgm:prSet presAssocID="{4A146E89-F9FF-4ABC-923A-5002F42B4B6D}" presName="linNode" presStyleCnt="0"/>
      <dgm:spPr/>
    </dgm:pt>
    <dgm:pt modelId="{800AD1B4-CDA3-4390-ADD3-B52A4EC99A16}" type="pres">
      <dgm:prSet presAssocID="{4A146E89-F9FF-4ABC-923A-5002F42B4B6D}" presName="parentShp" presStyleLbl="node1" presStyleIdx="0" presStyleCnt="2" custScaleX="80001" custLinFactNeighborX="-22809">
        <dgm:presLayoutVars>
          <dgm:bulletEnabled val="1"/>
        </dgm:presLayoutVars>
      </dgm:prSet>
      <dgm:spPr/>
      <dgm:t>
        <a:bodyPr/>
        <a:lstStyle/>
        <a:p>
          <a:endParaRPr lang="es-ES"/>
        </a:p>
      </dgm:t>
    </dgm:pt>
    <dgm:pt modelId="{5A9BA2FF-D945-4D12-AE87-778E1B8996BA}" type="pres">
      <dgm:prSet presAssocID="{4A146E89-F9FF-4ABC-923A-5002F42B4B6D}" presName="childShp" presStyleLbl="bgAccFollowNode1" presStyleIdx="0" presStyleCnt="2" custScaleX="70209" custLinFactNeighborX="-34843">
        <dgm:presLayoutVars>
          <dgm:bulletEnabled val="1"/>
        </dgm:presLayoutVars>
      </dgm:prSet>
      <dgm:spPr/>
      <dgm:t>
        <a:bodyPr/>
        <a:lstStyle/>
        <a:p>
          <a:endParaRPr lang="es-ES"/>
        </a:p>
      </dgm:t>
    </dgm:pt>
    <dgm:pt modelId="{53C6A1D5-4DCE-4215-9C68-11C148399BD7}" type="pres">
      <dgm:prSet presAssocID="{16655D12-1C29-4995-BF16-66242B649E32}" presName="spacing" presStyleCnt="0"/>
      <dgm:spPr/>
    </dgm:pt>
    <dgm:pt modelId="{FC4268A6-9EF6-4EFD-BB5C-3EE72E5D9CAE}" type="pres">
      <dgm:prSet presAssocID="{93DF8202-C6AD-47DD-B28B-65FE4C7DCC7D}" presName="linNode" presStyleCnt="0"/>
      <dgm:spPr/>
    </dgm:pt>
    <dgm:pt modelId="{04D6F84D-E106-4AB9-9B24-2885497A4F9F}" type="pres">
      <dgm:prSet presAssocID="{93DF8202-C6AD-47DD-B28B-65FE4C7DCC7D}" presName="parentShp" presStyleLbl="node1" presStyleIdx="1" presStyleCnt="2" custScaleX="84376" custLinFactNeighborX="-19790">
        <dgm:presLayoutVars>
          <dgm:bulletEnabled val="1"/>
        </dgm:presLayoutVars>
      </dgm:prSet>
      <dgm:spPr/>
      <dgm:t>
        <a:bodyPr/>
        <a:lstStyle/>
        <a:p>
          <a:endParaRPr lang="es-ES"/>
        </a:p>
      </dgm:t>
    </dgm:pt>
    <dgm:pt modelId="{7B95C1D5-474E-40BF-AE84-EDFD30A342FD}" type="pres">
      <dgm:prSet presAssocID="{93DF8202-C6AD-47DD-B28B-65FE4C7DCC7D}" presName="childShp" presStyleLbl="bgAccFollowNode1" presStyleIdx="1" presStyleCnt="2" custScaleX="76248" custLinFactNeighborX="-32063">
        <dgm:presLayoutVars>
          <dgm:bulletEnabled val="1"/>
        </dgm:presLayoutVars>
      </dgm:prSet>
      <dgm:spPr/>
      <dgm:t>
        <a:bodyPr/>
        <a:lstStyle/>
        <a:p>
          <a:endParaRPr lang="es-ES"/>
        </a:p>
      </dgm:t>
    </dgm:pt>
  </dgm:ptLst>
  <dgm:cxnLst>
    <dgm:cxn modelId="{97DA3692-A438-45B4-A6A0-2922964CC062}" srcId="{5213E04D-DDF2-45CD-97E2-70BEAD75179D}" destId="{4A146E89-F9FF-4ABC-923A-5002F42B4B6D}" srcOrd="0" destOrd="0" parTransId="{8C3B92FF-AA6B-4CF1-9979-A4CE77E47AF3}" sibTransId="{16655D12-1C29-4995-BF16-66242B649E32}"/>
    <dgm:cxn modelId="{1B74F851-A1DA-4F84-B144-50E98BDE12F7}" type="presOf" srcId="{5213E04D-DDF2-45CD-97E2-70BEAD75179D}" destId="{EDF675A4-7DA5-4D3D-A104-53E0D7A683C8}" srcOrd="0" destOrd="0" presId="urn:microsoft.com/office/officeart/2005/8/layout/vList6"/>
    <dgm:cxn modelId="{6ADFA758-EC98-4891-9293-30AADF5AC791}" srcId="{93DF8202-C6AD-47DD-B28B-65FE4C7DCC7D}" destId="{B75161F6-1E80-4B1F-8FE9-3D3A3ADFE9D8}" srcOrd="0" destOrd="0" parTransId="{76463696-C707-4D37-9314-684F235D1912}" sibTransId="{1AF6A165-3A68-4764-B97F-4393F3BE94C3}"/>
    <dgm:cxn modelId="{17B7014D-0B0A-4675-A9F3-972ACF912B3A}" srcId="{5213E04D-DDF2-45CD-97E2-70BEAD75179D}" destId="{93DF8202-C6AD-47DD-B28B-65FE4C7DCC7D}" srcOrd="1" destOrd="0" parTransId="{531D89F8-03FA-4524-97A8-209A840A3C90}" sibTransId="{03A3B3AB-937D-457F-9E65-A93BDF6A0F8B}"/>
    <dgm:cxn modelId="{F780FF3E-1465-4678-ACD3-8613CB7A6263}" type="presOf" srcId="{92333EED-9F64-40BF-8D7F-A7C17B2A8591}" destId="{5A9BA2FF-D945-4D12-AE87-778E1B8996BA}" srcOrd="0" destOrd="0" presId="urn:microsoft.com/office/officeart/2005/8/layout/vList6"/>
    <dgm:cxn modelId="{367CDDBC-64DC-4BC5-878B-9E57FC8533DD}" type="presOf" srcId="{4A146E89-F9FF-4ABC-923A-5002F42B4B6D}" destId="{800AD1B4-CDA3-4390-ADD3-B52A4EC99A16}" srcOrd="0" destOrd="0" presId="urn:microsoft.com/office/officeart/2005/8/layout/vList6"/>
    <dgm:cxn modelId="{3AE8BBF3-0E2C-4470-88F0-A67BA095A235}" srcId="{4A146E89-F9FF-4ABC-923A-5002F42B4B6D}" destId="{92333EED-9F64-40BF-8D7F-A7C17B2A8591}" srcOrd="0" destOrd="0" parTransId="{CDB457FA-A732-4E21-96D8-D3F95744F299}" sibTransId="{F1CF2B69-A58E-40E2-BADA-656413707190}"/>
    <dgm:cxn modelId="{58809638-3274-43FF-B7C5-757A0CE9C20D}" type="presOf" srcId="{B75161F6-1E80-4B1F-8FE9-3D3A3ADFE9D8}" destId="{7B95C1D5-474E-40BF-AE84-EDFD30A342FD}" srcOrd="0" destOrd="0" presId="urn:microsoft.com/office/officeart/2005/8/layout/vList6"/>
    <dgm:cxn modelId="{BB2D0EB6-F05D-40D0-97A7-ADB81A094AAE}" type="presOf" srcId="{93DF8202-C6AD-47DD-B28B-65FE4C7DCC7D}" destId="{04D6F84D-E106-4AB9-9B24-2885497A4F9F}" srcOrd="0" destOrd="0" presId="urn:microsoft.com/office/officeart/2005/8/layout/vList6"/>
    <dgm:cxn modelId="{A260D334-6CD4-4CA7-A38A-F18D0C0C9741}" type="presParOf" srcId="{EDF675A4-7DA5-4D3D-A104-53E0D7A683C8}" destId="{A957B505-11A6-4F1C-9352-615ADC136FF2}" srcOrd="0" destOrd="0" presId="urn:microsoft.com/office/officeart/2005/8/layout/vList6"/>
    <dgm:cxn modelId="{02EFF8BE-756A-4B12-B413-50E3DCFAB532}" type="presParOf" srcId="{A957B505-11A6-4F1C-9352-615ADC136FF2}" destId="{800AD1B4-CDA3-4390-ADD3-B52A4EC99A16}" srcOrd="0" destOrd="0" presId="urn:microsoft.com/office/officeart/2005/8/layout/vList6"/>
    <dgm:cxn modelId="{5181E319-AF0A-4EC4-9E24-0268842D8E59}" type="presParOf" srcId="{A957B505-11A6-4F1C-9352-615ADC136FF2}" destId="{5A9BA2FF-D945-4D12-AE87-778E1B8996BA}" srcOrd="1" destOrd="0" presId="urn:microsoft.com/office/officeart/2005/8/layout/vList6"/>
    <dgm:cxn modelId="{4E859593-EE39-4132-89DA-7ACCD325C32F}" type="presParOf" srcId="{EDF675A4-7DA5-4D3D-A104-53E0D7A683C8}" destId="{53C6A1D5-4DCE-4215-9C68-11C148399BD7}" srcOrd="1" destOrd="0" presId="urn:microsoft.com/office/officeart/2005/8/layout/vList6"/>
    <dgm:cxn modelId="{E90C9275-AE74-4261-B038-E5C4232A381A}" type="presParOf" srcId="{EDF675A4-7DA5-4D3D-A104-53E0D7A683C8}" destId="{FC4268A6-9EF6-4EFD-BB5C-3EE72E5D9CAE}" srcOrd="2" destOrd="0" presId="urn:microsoft.com/office/officeart/2005/8/layout/vList6"/>
    <dgm:cxn modelId="{93729D27-CB80-40B0-AC58-B0EF11876A70}" type="presParOf" srcId="{FC4268A6-9EF6-4EFD-BB5C-3EE72E5D9CAE}" destId="{04D6F84D-E106-4AB9-9B24-2885497A4F9F}" srcOrd="0" destOrd="0" presId="urn:microsoft.com/office/officeart/2005/8/layout/vList6"/>
    <dgm:cxn modelId="{4E5AA2F6-2F0D-4527-B3C7-7E66FFE176F6}" type="presParOf" srcId="{FC4268A6-9EF6-4EFD-BB5C-3EE72E5D9CAE}" destId="{7B95C1D5-474E-40BF-AE84-EDFD30A342F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36FE5E5-1FCC-46F7-A506-FE7F1657DA61}"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s-ES"/>
        </a:p>
      </dgm:t>
    </dgm:pt>
    <dgm:pt modelId="{3F2CC558-7860-4FF8-9ED2-FD34F8FF835B}">
      <dgm:prSet custT="1"/>
      <dgm:spPr/>
      <dgm:t>
        <a:bodyPr/>
        <a:lstStyle/>
        <a:p>
          <a:pPr algn="just"/>
          <a:r>
            <a:rPr lang="es-ES" sz="2000" dirty="0" smtClean="0"/>
            <a:t>La </a:t>
          </a:r>
          <a:r>
            <a:rPr lang="es-ES" sz="2400" dirty="0" smtClean="0"/>
            <a:t>motricidad</a:t>
          </a:r>
          <a:r>
            <a:rPr lang="es-ES" sz="2000" dirty="0" smtClean="0"/>
            <a:t> en el adulto mayor se puede observar y se caracteriza por la disminución de las fuerzas físicas, lo que a su vez ocasiona en la mayoría una sensible y progresiva baja de las cualidades de su actividad </a:t>
          </a:r>
          <a:r>
            <a:rPr lang="es-ES" sz="2700" dirty="0" smtClean="0"/>
            <a:t>mental.</a:t>
          </a:r>
          <a:endParaRPr lang="es-EC" sz="2700" dirty="0"/>
        </a:p>
      </dgm:t>
    </dgm:pt>
    <dgm:pt modelId="{7878AFB6-8969-4D71-BCD1-5B48228CC9D9}" type="parTrans" cxnId="{ED7AD417-643D-4D88-A835-399A8D4AC46D}">
      <dgm:prSet/>
      <dgm:spPr/>
      <dgm:t>
        <a:bodyPr/>
        <a:lstStyle/>
        <a:p>
          <a:endParaRPr lang="es-EC"/>
        </a:p>
      </dgm:t>
    </dgm:pt>
    <dgm:pt modelId="{9B50B24A-8C02-4A21-A27B-265AB9E2FE33}" type="sibTrans" cxnId="{ED7AD417-643D-4D88-A835-399A8D4AC46D}">
      <dgm:prSet/>
      <dgm:spPr/>
      <dgm:t>
        <a:bodyPr/>
        <a:lstStyle/>
        <a:p>
          <a:endParaRPr lang="es-EC"/>
        </a:p>
      </dgm:t>
    </dgm:pt>
    <dgm:pt modelId="{C4C21294-433A-49FC-8EC9-64FCF8AAD7C7}" type="pres">
      <dgm:prSet presAssocID="{436FE5E5-1FCC-46F7-A506-FE7F1657DA61}" presName="diagram" presStyleCnt="0">
        <dgm:presLayoutVars>
          <dgm:dir/>
          <dgm:resizeHandles val="exact"/>
        </dgm:presLayoutVars>
      </dgm:prSet>
      <dgm:spPr/>
      <dgm:t>
        <a:bodyPr/>
        <a:lstStyle/>
        <a:p>
          <a:endParaRPr lang="es-ES"/>
        </a:p>
      </dgm:t>
    </dgm:pt>
    <dgm:pt modelId="{93F2F593-E9A9-46EA-A97C-9364FE33EB2D}" type="pres">
      <dgm:prSet presAssocID="{3F2CC558-7860-4FF8-9ED2-FD34F8FF835B}" presName="node" presStyleLbl="node1" presStyleIdx="0" presStyleCnt="1" custScaleX="36750" custScaleY="60456">
        <dgm:presLayoutVars>
          <dgm:bulletEnabled val="1"/>
        </dgm:presLayoutVars>
      </dgm:prSet>
      <dgm:spPr/>
      <dgm:t>
        <a:bodyPr/>
        <a:lstStyle/>
        <a:p>
          <a:endParaRPr lang="es-EC"/>
        </a:p>
      </dgm:t>
    </dgm:pt>
  </dgm:ptLst>
  <dgm:cxnLst>
    <dgm:cxn modelId="{A5F9D090-F89E-4144-96E4-9D2C0C84D5B5}" type="presOf" srcId="{3F2CC558-7860-4FF8-9ED2-FD34F8FF835B}" destId="{93F2F593-E9A9-46EA-A97C-9364FE33EB2D}" srcOrd="0" destOrd="0" presId="urn:microsoft.com/office/officeart/2005/8/layout/default#1"/>
    <dgm:cxn modelId="{ED7AD417-643D-4D88-A835-399A8D4AC46D}" srcId="{436FE5E5-1FCC-46F7-A506-FE7F1657DA61}" destId="{3F2CC558-7860-4FF8-9ED2-FD34F8FF835B}" srcOrd="0" destOrd="0" parTransId="{7878AFB6-8969-4D71-BCD1-5B48228CC9D9}" sibTransId="{9B50B24A-8C02-4A21-A27B-265AB9E2FE33}"/>
    <dgm:cxn modelId="{0FE33E1B-25E9-4215-BE11-88A9452102F8}" type="presOf" srcId="{436FE5E5-1FCC-46F7-A506-FE7F1657DA61}" destId="{C4C21294-433A-49FC-8EC9-64FCF8AAD7C7}" srcOrd="0" destOrd="0" presId="urn:microsoft.com/office/officeart/2005/8/layout/default#1"/>
    <dgm:cxn modelId="{D4CA78B0-7345-4969-A3A0-FB4F9AC4A09D}" type="presParOf" srcId="{C4C21294-433A-49FC-8EC9-64FCF8AAD7C7}" destId="{93F2F593-E9A9-46EA-A97C-9364FE33EB2D}" srcOrd="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A142368-8698-452E-B0F4-551DF69F602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33F90DA4-864A-41BB-A554-C3F182885E2F}">
      <dgm:prSet phldrT="[Texto]"/>
      <dgm:spPr/>
      <dgm:t>
        <a:bodyPr/>
        <a:lstStyle/>
        <a:p>
          <a:r>
            <a:rPr lang="es-ES" dirty="0" smtClean="0"/>
            <a:t>DEFINICION</a:t>
          </a:r>
          <a:endParaRPr lang="es-ES" dirty="0"/>
        </a:p>
      </dgm:t>
    </dgm:pt>
    <dgm:pt modelId="{6C55B8C0-E371-4198-9F87-45C97794C2CF}" type="parTrans" cxnId="{F3FF24B0-B3DD-4048-9CD7-A23D936D2341}">
      <dgm:prSet/>
      <dgm:spPr/>
      <dgm:t>
        <a:bodyPr/>
        <a:lstStyle/>
        <a:p>
          <a:endParaRPr lang="es-ES"/>
        </a:p>
      </dgm:t>
    </dgm:pt>
    <dgm:pt modelId="{334A1E4A-CF55-461B-A424-D4DAA60760F4}" type="sibTrans" cxnId="{F3FF24B0-B3DD-4048-9CD7-A23D936D2341}">
      <dgm:prSet/>
      <dgm:spPr/>
      <dgm:t>
        <a:bodyPr/>
        <a:lstStyle/>
        <a:p>
          <a:endParaRPr lang="es-ES"/>
        </a:p>
      </dgm:t>
    </dgm:pt>
    <dgm:pt modelId="{CC367C63-6873-40DE-8556-D004BCD925F2}">
      <dgm:prSet phldrT="[Texto]"/>
      <dgm:spPr/>
      <dgm:t>
        <a:bodyPr/>
        <a:lstStyle/>
        <a:p>
          <a:endParaRPr lang="es-ES" dirty="0"/>
        </a:p>
      </dgm:t>
    </dgm:pt>
    <dgm:pt modelId="{0017B7DB-1CD1-4F5E-84B2-44C6D1B7A823}" type="parTrans" cxnId="{5B573759-68BA-4F06-8597-657B0D92DD2B}">
      <dgm:prSet/>
      <dgm:spPr/>
      <dgm:t>
        <a:bodyPr/>
        <a:lstStyle/>
        <a:p>
          <a:endParaRPr lang="es-ES"/>
        </a:p>
      </dgm:t>
    </dgm:pt>
    <dgm:pt modelId="{561B0C45-0BB6-4D4F-B0DB-68FFB29DA71A}" type="sibTrans" cxnId="{5B573759-68BA-4F06-8597-657B0D92DD2B}">
      <dgm:prSet/>
      <dgm:spPr/>
      <dgm:t>
        <a:bodyPr/>
        <a:lstStyle/>
        <a:p>
          <a:endParaRPr lang="es-ES"/>
        </a:p>
      </dgm:t>
    </dgm:pt>
    <dgm:pt modelId="{DDDD3189-3E60-4959-9463-1BC2D0A44C8D}">
      <dgm:prSet phldrT="[Texto]"/>
      <dgm:spPr/>
      <dgm:t>
        <a:bodyPr/>
        <a:lstStyle/>
        <a:p>
          <a:endParaRPr lang="es-ES" dirty="0"/>
        </a:p>
      </dgm:t>
    </dgm:pt>
    <dgm:pt modelId="{D8554EDE-E78F-4C72-9EDD-A63A87882BA8}" type="parTrans" cxnId="{35A4A488-7798-4BFF-B62E-25F554B966AD}">
      <dgm:prSet/>
      <dgm:spPr/>
      <dgm:t>
        <a:bodyPr/>
        <a:lstStyle/>
        <a:p>
          <a:endParaRPr lang="es-ES"/>
        </a:p>
      </dgm:t>
    </dgm:pt>
    <dgm:pt modelId="{7752CAC4-F95C-4C67-AAC5-373DDDA66526}" type="sibTrans" cxnId="{35A4A488-7798-4BFF-B62E-25F554B966AD}">
      <dgm:prSet/>
      <dgm:spPr/>
      <dgm:t>
        <a:bodyPr/>
        <a:lstStyle/>
        <a:p>
          <a:endParaRPr lang="es-ES"/>
        </a:p>
      </dgm:t>
    </dgm:pt>
    <dgm:pt modelId="{E74D7DB7-39C9-459A-8211-4E19A7A5A042}">
      <dgm:prSet/>
      <dgm:spPr/>
      <dgm:t>
        <a:bodyPr/>
        <a:lstStyle/>
        <a:p>
          <a:r>
            <a:rPr lang="es-EC" dirty="0" smtClean="0"/>
            <a:t>Este es el término o nombre que reciben quienes pertenecen al grupo  que comprende personas que tienen más menos de 65 años de edad.</a:t>
          </a:r>
          <a:endParaRPr lang="es-EC" dirty="0"/>
        </a:p>
      </dgm:t>
    </dgm:pt>
    <dgm:pt modelId="{1212528B-CABC-4323-8777-811987B2412B}" type="parTrans" cxnId="{2475EFCE-FBFF-4113-A262-B4FADC13983A}">
      <dgm:prSet/>
      <dgm:spPr/>
      <dgm:t>
        <a:bodyPr/>
        <a:lstStyle/>
        <a:p>
          <a:endParaRPr lang="es-EC"/>
        </a:p>
      </dgm:t>
    </dgm:pt>
    <dgm:pt modelId="{6F91B64C-6C42-46FC-A09A-5D96AC4CF688}" type="sibTrans" cxnId="{2475EFCE-FBFF-4113-A262-B4FADC13983A}">
      <dgm:prSet/>
      <dgm:spPr/>
      <dgm:t>
        <a:bodyPr/>
        <a:lstStyle/>
        <a:p>
          <a:endParaRPr lang="es-EC"/>
        </a:p>
      </dgm:t>
    </dgm:pt>
    <dgm:pt modelId="{E9174906-BE6C-46E1-825C-295848A8ABC1}" type="pres">
      <dgm:prSet presAssocID="{3A142368-8698-452E-B0F4-551DF69F6022}" presName="Name0" presStyleCnt="0">
        <dgm:presLayoutVars>
          <dgm:dir/>
          <dgm:animLvl val="lvl"/>
          <dgm:resizeHandles/>
        </dgm:presLayoutVars>
      </dgm:prSet>
      <dgm:spPr/>
      <dgm:t>
        <a:bodyPr/>
        <a:lstStyle/>
        <a:p>
          <a:endParaRPr lang="es-EC"/>
        </a:p>
      </dgm:t>
    </dgm:pt>
    <dgm:pt modelId="{7D24530F-03E0-4DE7-B16C-48A56EEBFE70}" type="pres">
      <dgm:prSet presAssocID="{33F90DA4-864A-41BB-A554-C3F182885E2F}" presName="linNode" presStyleCnt="0"/>
      <dgm:spPr/>
    </dgm:pt>
    <dgm:pt modelId="{233C4DC0-4415-4484-96DB-33180DA8D2FC}" type="pres">
      <dgm:prSet presAssocID="{33F90DA4-864A-41BB-A554-C3F182885E2F}" presName="parentShp" presStyleLbl="node1" presStyleIdx="0" presStyleCnt="1">
        <dgm:presLayoutVars>
          <dgm:bulletEnabled val="1"/>
        </dgm:presLayoutVars>
      </dgm:prSet>
      <dgm:spPr/>
      <dgm:t>
        <a:bodyPr/>
        <a:lstStyle/>
        <a:p>
          <a:endParaRPr lang="es-EC"/>
        </a:p>
      </dgm:t>
    </dgm:pt>
    <dgm:pt modelId="{B99A26C3-9FBE-400F-B8DD-5E8BE4DBA0E2}" type="pres">
      <dgm:prSet presAssocID="{33F90DA4-864A-41BB-A554-C3F182885E2F}" presName="childShp" presStyleLbl="bgAccFollowNode1" presStyleIdx="0" presStyleCnt="1">
        <dgm:presLayoutVars>
          <dgm:bulletEnabled val="1"/>
        </dgm:presLayoutVars>
      </dgm:prSet>
      <dgm:spPr/>
      <dgm:t>
        <a:bodyPr/>
        <a:lstStyle/>
        <a:p>
          <a:endParaRPr lang="es-EC"/>
        </a:p>
      </dgm:t>
    </dgm:pt>
  </dgm:ptLst>
  <dgm:cxnLst>
    <dgm:cxn modelId="{E02B4F40-FAA3-4E43-97A5-432928498202}" type="presOf" srcId="{DDDD3189-3E60-4959-9463-1BC2D0A44C8D}" destId="{B99A26C3-9FBE-400F-B8DD-5E8BE4DBA0E2}" srcOrd="0" destOrd="2" presId="urn:microsoft.com/office/officeart/2005/8/layout/vList6"/>
    <dgm:cxn modelId="{9E411E9C-AD3C-48AC-BADB-8EA79DF90695}" type="presOf" srcId="{3A142368-8698-452E-B0F4-551DF69F6022}" destId="{E9174906-BE6C-46E1-825C-295848A8ABC1}" srcOrd="0" destOrd="0" presId="urn:microsoft.com/office/officeart/2005/8/layout/vList6"/>
    <dgm:cxn modelId="{F3FF24B0-B3DD-4048-9CD7-A23D936D2341}" srcId="{3A142368-8698-452E-B0F4-551DF69F6022}" destId="{33F90DA4-864A-41BB-A554-C3F182885E2F}" srcOrd="0" destOrd="0" parTransId="{6C55B8C0-E371-4198-9F87-45C97794C2CF}" sibTransId="{334A1E4A-CF55-461B-A424-D4DAA60760F4}"/>
    <dgm:cxn modelId="{5B573759-68BA-4F06-8597-657B0D92DD2B}" srcId="{33F90DA4-864A-41BB-A554-C3F182885E2F}" destId="{CC367C63-6873-40DE-8556-D004BCD925F2}" srcOrd="0" destOrd="0" parTransId="{0017B7DB-1CD1-4F5E-84B2-44C6D1B7A823}" sibTransId="{561B0C45-0BB6-4D4F-B0DB-68FFB29DA71A}"/>
    <dgm:cxn modelId="{35A4A488-7798-4BFF-B62E-25F554B966AD}" srcId="{33F90DA4-864A-41BB-A554-C3F182885E2F}" destId="{DDDD3189-3E60-4959-9463-1BC2D0A44C8D}" srcOrd="2" destOrd="0" parTransId="{D8554EDE-E78F-4C72-9EDD-A63A87882BA8}" sibTransId="{7752CAC4-F95C-4C67-AAC5-373DDDA66526}"/>
    <dgm:cxn modelId="{2475EFCE-FBFF-4113-A262-B4FADC13983A}" srcId="{33F90DA4-864A-41BB-A554-C3F182885E2F}" destId="{E74D7DB7-39C9-459A-8211-4E19A7A5A042}" srcOrd="1" destOrd="0" parTransId="{1212528B-CABC-4323-8777-811987B2412B}" sibTransId="{6F91B64C-6C42-46FC-A09A-5D96AC4CF688}"/>
    <dgm:cxn modelId="{E1F49E10-A10F-42E2-942A-E69B5A8EB898}" type="presOf" srcId="{CC367C63-6873-40DE-8556-D004BCD925F2}" destId="{B99A26C3-9FBE-400F-B8DD-5E8BE4DBA0E2}" srcOrd="0" destOrd="0" presId="urn:microsoft.com/office/officeart/2005/8/layout/vList6"/>
    <dgm:cxn modelId="{D53720B1-9F42-49B9-9B9A-B7F17A8D61A5}" type="presOf" srcId="{33F90DA4-864A-41BB-A554-C3F182885E2F}" destId="{233C4DC0-4415-4484-96DB-33180DA8D2FC}" srcOrd="0" destOrd="0" presId="urn:microsoft.com/office/officeart/2005/8/layout/vList6"/>
    <dgm:cxn modelId="{E3F2C08D-736D-4BB9-A5C6-FC38322B7542}" type="presOf" srcId="{E74D7DB7-39C9-459A-8211-4E19A7A5A042}" destId="{B99A26C3-9FBE-400F-B8DD-5E8BE4DBA0E2}" srcOrd="0" destOrd="1" presId="urn:microsoft.com/office/officeart/2005/8/layout/vList6"/>
    <dgm:cxn modelId="{5451E994-C30C-4FC4-B4BE-A17F16630410}" type="presParOf" srcId="{E9174906-BE6C-46E1-825C-295848A8ABC1}" destId="{7D24530F-03E0-4DE7-B16C-48A56EEBFE70}" srcOrd="0" destOrd="0" presId="urn:microsoft.com/office/officeart/2005/8/layout/vList6"/>
    <dgm:cxn modelId="{B9B14B60-471D-486C-8ECE-52619238D6FB}" type="presParOf" srcId="{7D24530F-03E0-4DE7-B16C-48A56EEBFE70}" destId="{233C4DC0-4415-4484-96DB-33180DA8D2FC}" srcOrd="0" destOrd="0" presId="urn:microsoft.com/office/officeart/2005/8/layout/vList6"/>
    <dgm:cxn modelId="{C7FCE777-F3F6-4EAB-B523-F4F9FB198E94}" type="presParOf" srcId="{7D24530F-03E0-4DE7-B16C-48A56EEBFE70}" destId="{B99A26C3-9FBE-400F-B8DD-5E8BE4DBA0E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A142368-8698-452E-B0F4-551DF69F6022}"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S"/>
        </a:p>
      </dgm:t>
    </dgm:pt>
    <dgm:pt modelId="{33F90DA4-864A-41BB-A554-C3F182885E2F}">
      <dgm:prSet phldrT="[Texto]"/>
      <dgm:spPr/>
      <dgm:t>
        <a:bodyPr/>
        <a:lstStyle/>
        <a:p>
          <a:r>
            <a:rPr lang="es-EC" dirty="0" smtClean="0"/>
            <a:t>ETAPAS DEL ADULTO MAYOR</a:t>
          </a:r>
          <a:endParaRPr lang="es-ES" dirty="0"/>
        </a:p>
      </dgm:t>
    </dgm:pt>
    <dgm:pt modelId="{6C55B8C0-E371-4198-9F87-45C97794C2CF}" type="parTrans" cxnId="{F3FF24B0-B3DD-4048-9CD7-A23D936D2341}">
      <dgm:prSet/>
      <dgm:spPr/>
      <dgm:t>
        <a:bodyPr/>
        <a:lstStyle/>
        <a:p>
          <a:endParaRPr lang="es-ES"/>
        </a:p>
      </dgm:t>
    </dgm:pt>
    <dgm:pt modelId="{334A1E4A-CF55-461B-A424-D4DAA60760F4}" type="sibTrans" cxnId="{F3FF24B0-B3DD-4048-9CD7-A23D936D2341}">
      <dgm:prSet/>
      <dgm:spPr/>
      <dgm:t>
        <a:bodyPr/>
        <a:lstStyle/>
        <a:p>
          <a:endParaRPr lang="es-ES"/>
        </a:p>
      </dgm:t>
    </dgm:pt>
    <dgm:pt modelId="{CC367C63-6873-40DE-8556-D004BCD925F2}">
      <dgm:prSet phldrT="[Texto]"/>
      <dgm:spPr/>
      <dgm:t>
        <a:bodyPr/>
        <a:lstStyle/>
        <a:p>
          <a:r>
            <a:rPr lang="es-EC" dirty="0" smtClean="0"/>
            <a:t>Los principales esfuerzos llegan a su plenitud.</a:t>
          </a:r>
          <a:endParaRPr lang="es-ES" dirty="0"/>
        </a:p>
      </dgm:t>
    </dgm:pt>
    <dgm:pt modelId="{0017B7DB-1CD1-4F5E-84B2-44C6D1B7A823}" type="parTrans" cxnId="{5B573759-68BA-4F06-8597-657B0D92DD2B}">
      <dgm:prSet/>
      <dgm:spPr/>
      <dgm:t>
        <a:bodyPr/>
        <a:lstStyle/>
        <a:p>
          <a:endParaRPr lang="es-ES"/>
        </a:p>
      </dgm:t>
    </dgm:pt>
    <dgm:pt modelId="{561B0C45-0BB6-4D4F-B0DB-68FFB29DA71A}" type="sibTrans" cxnId="{5B573759-68BA-4F06-8597-657B0D92DD2B}">
      <dgm:prSet/>
      <dgm:spPr/>
      <dgm:t>
        <a:bodyPr/>
        <a:lstStyle/>
        <a:p>
          <a:endParaRPr lang="es-ES"/>
        </a:p>
      </dgm:t>
    </dgm:pt>
    <dgm:pt modelId="{DDDD3189-3E60-4959-9463-1BC2D0A44C8D}">
      <dgm:prSet phldrT="[Texto]"/>
      <dgm:spPr/>
      <dgm:t>
        <a:bodyPr/>
        <a:lstStyle/>
        <a:p>
          <a:r>
            <a:rPr lang="es-EC" dirty="0" smtClean="0"/>
            <a:t>Hay tiempo para reflexionar y disfrutar de los nietos.</a:t>
          </a:r>
          <a:endParaRPr lang="es-ES" dirty="0"/>
        </a:p>
      </dgm:t>
    </dgm:pt>
    <dgm:pt modelId="{D8554EDE-E78F-4C72-9EDD-A63A87882BA8}" type="parTrans" cxnId="{35A4A488-7798-4BFF-B62E-25F554B966AD}">
      <dgm:prSet/>
      <dgm:spPr/>
      <dgm:t>
        <a:bodyPr/>
        <a:lstStyle/>
        <a:p>
          <a:endParaRPr lang="es-ES"/>
        </a:p>
      </dgm:t>
    </dgm:pt>
    <dgm:pt modelId="{7752CAC4-F95C-4C67-AAC5-373DDDA66526}" type="sibTrans" cxnId="{35A4A488-7798-4BFF-B62E-25F554B966AD}">
      <dgm:prSet/>
      <dgm:spPr/>
      <dgm:t>
        <a:bodyPr/>
        <a:lstStyle/>
        <a:p>
          <a:endParaRPr lang="es-ES"/>
        </a:p>
      </dgm:t>
    </dgm:pt>
    <dgm:pt modelId="{7900C2E4-9A69-4DB1-B435-6FE1E74C3A86}">
      <dgm:prSet phldrT="[Texto]" phldr="1"/>
      <dgm:spPr/>
      <dgm:t>
        <a:bodyPr/>
        <a:lstStyle/>
        <a:p>
          <a:endParaRPr lang="es-ES" dirty="0"/>
        </a:p>
      </dgm:t>
    </dgm:pt>
    <dgm:pt modelId="{5752DDAA-881B-473A-896E-7C9CC094FFF4}" type="parTrans" cxnId="{EDB2F6BB-ED24-408B-BFE1-88175762F189}">
      <dgm:prSet/>
      <dgm:spPr/>
      <dgm:t>
        <a:bodyPr/>
        <a:lstStyle/>
        <a:p>
          <a:endParaRPr lang="es-ES"/>
        </a:p>
      </dgm:t>
    </dgm:pt>
    <dgm:pt modelId="{9FD7C67A-3D79-4AB3-87AB-48B71F44C91F}" type="sibTrans" cxnId="{EDB2F6BB-ED24-408B-BFE1-88175762F189}">
      <dgm:prSet/>
      <dgm:spPr/>
      <dgm:t>
        <a:bodyPr/>
        <a:lstStyle/>
        <a:p>
          <a:endParaRPr lang="es-ES"/>
        </a:p>
      </dgm:t>
    </dgm:pt>
    <dgm:pt modelId="{E956B186-8C97-4578-A93E-E93032E509D3}">
      <dgm:prSet phldrT="[Texto]"/>
      <dgm:spPr/>
      <dgm:t>
        <a:bodyPr/>
        <a:lstStyle/>
        <a:p>
          <a:r>
            <a:rPr lang="es-EC" dirty="0" smtClean="0"/>
            <a:t>En esta etapa concluye el siglo vital.</a:t>
          </a:r>
          <a:endParaRPr lang="es-ES" dirty="0"/>
        </a:p>
      </dgm:t>
    </dgm:pt>
    <dgm:pt modelId="{CDCFED44-0881-41DE-87BC-7F6DC8BD9982}" type="parTrans" cxnId="{525B88EB-19ED-42EF-B2CA-A70DD5FEB44D}">
      <dgm:prSet/>
      <dgm:spPr/>
      <dgm:t>
        <a:bodyPr/>
        <a:lstStyle/>
        <a:p>
          <a:endParaRPr lang="es-ES"/>
        </a:p>
      </dgm:t>
    </dgm:pt>
    <dgm:pt modelId="{221BAFCE-5AD4-4EE8-9A33-461F7C38BF88}" type="sibTrans" cxnId="{525B88EB-19ED-42EF-B2CA-A70DD5FEB44D}">
      <dgm:prSet/>
      <dgm:spPr/>
      <dgm:t>
        <a:bodyPr/>
        <a:lstStyle/>
        <a:p>
          <a:endParaRPr lang="es-ES"/>
        </a:p>
      </dgm:t>
    </dgm:pt>
    <dgm:pt modelId="{B9740626-D859-458B-BF0F-FDB8C6D1782C}">
      <dgm:prSet phldrT="[Texto]"/>
      <dgm:spPr/>
      <dgm:t>
        <a:bodyPr/>
        <a:lstStyle/>
        <a:p>
          <a:r>
            <a:rPr lang="es-EC" dirty="0" smtClean="0"/>
            <a:t>Puede tener temor ala soledad.</a:t>
          </a:r>
          <a:endParaRPr lang="es-ES" dirty="0"/>
        </a:p>
      </dgm:t>
    </dgm:pt>
    <dgm:pt modelId="{A67917C1-3EBF-4A18-BF30-6D5BA5EDE2C7}" type="parTrans" cxnId="{9E2B1B6C-511C-45B4-8307-8C7D6B88F63B}">
      <dgm:prSet/>
      <dgm:spPr/>
      <dgm:t>
        <a:bodyPr/>
        <a:lstStyle/>
        <a:p>
          <a:endParaRPr lang="es-ES"/>
        </a:p>
      </dgm:t>
    </dgm:pt>
    <dgm:pt modelId="{29FC1FCA-F993-4DDD-A810-952034A406D1}" type="sibTrans" cxnId="{9E2B1B6C-511C-45B4-8307-8C7D6B88F63B}">
      <dgm:prSet/>
      <dgm:spPr/>
      <dgm:t>
        <a:bodyPr/>
        <a:lstStyle/>
        <a:p>
          <a:endParaRPr lang="es-ES"/>
        </a:p>
      </dgm:t>
    </dgm:pt>
    <dgm:pt modelId="{BF7A4799-0E5E-431A-9AA7-EF073622AD54}">
      <dgm:prSet phldrT="[Texto]"/>
      <dgm:spPr/>
      <dgm:t>
        <a:bodyPr/>
        <a:lstStyle/>
        <a:p>
          <a:r>
            <a:rPr lang="es-EC" dirty="0" smtClean="0"/>
            <a:t>Aparece el sentimiento de desesperación por lo que pudo ser y no fue.</a:t>
          </a:r>
          <a:endParaRPr lang="es-ES" dirty="0"/>
        </a:p>
      </dgm:t>
    </dgm:pt>
    <dgm:pt modelId="{47DD8F23-129E-4ACB-8D63-61F8BC30C1D7}" type="parTrans" cxnId="{F143B681-7222-4E27-8606-BF0EF695DA9E}">
      <dgm:prSet/>
      <dgm:spPr/>
      <dgm:t>
        <a:bodyPr/>
        <a:lstStyle/>
        <a:p>
          <a:endParaRPr lang="es-ES"/>
        </a:p>
      </dgm:t>
    </dgm:pt>
    <dgm:pt modelId="{633BCDE4-1BF9-420B-B9E1-D700C32FA9AC}" type="sibTrans" cxnId="{F143B681-7222-4E27-8606-BF0EF695DA9E}">
      <dgm:prSet/>
      <dgm:spPr/>
      <dgm:t>
        <a:bodyPr/>
        <a:lstStyle/>
        <a:p>
          <a:endParaRPr lang="es-ES"/>
        </a:p>
      </dgm:t>
    </dgm:pt>
    <dgm:pt modelId="{6B6898F6-6DC7-4C6E-B491-4584CC1E6E71}">
      <dgm:prSet phldrT="[Texto]" phldr="1"/>
      <dgm:spPr/>
      <dgm:t>
        <a:bodyPr/>
        <a:lstStyle/>
        <a:p>
          <a:endParaRPr lang="es-ES" dirty="0"/>
        </a:p>
      </dgm:t>
    </dgm:pt>
    <dgm:pt modelId="{5E50BCC3-AEFB-467E-AFF3-0C4DF4CC8FFE}" type="parTrans" cxnId="{C7E116A3-8259-47BC-B10B-0F4CDBA1CDFE}">
      <dgm:prSet/>
      <dgm:spPr/>
      <dgm:t>
        <a:bodyPr/>
        <a:lstStyle/>
        <a:p>
          <a:endParaRPr lang="es-ES"/>
        </a:p>
      </dgm:t>
    </dgm:pt>
    <dgm:pt modelId="{DB86A1FB-5092-4AB0-95FA-93FB7C67D8D4}" type="sibTrans" cxnId="{C7E116A3-8259-47BC-B10B-0F4CDBA1CDFE}">
      <dgm:prSet/>
      <dgm:spPr/>
      <dgm:t>
        <a:bodyPr/>
        <a:lstStyle/>
        <a:p>
          <a:endParaRPr lang="es-ES"/>
        </a:p>
      </dgm:t>
    </dgm:pt>
    <dgm:pt modelId="{A278C75F-8B8D-4709-A76B-1EDA5361CFDF}">
      <dgm:prSet phldrT="[Texto]" phldr="1"/>
      <dgm:spPr/>
      <dgm:t>
        <a:bodyPr/>
        <a:lstStyle/>
        <a:p>
          <a:endParaRPr lang="es-ES" dirty="0"/>
        </a:p>
      </dgm:t>
    </dgm:pt>
    <dgm:pt modelId="{0CEA85F0-EB6F-468D-A4F8-4D470FECDE0E}" type="parTrans" cxnId="{56EA6254-FEE4-4927-BF57-EC91C56E699B}">
      <dgm:prSet/>
      <dgm:spPr/>
      <dgm:t>
        <a:bodyPr/>
        <a:lstStyle/>
        <a:p>
          <a:endParaRPr lang="es-ES"/>
        </a:p>
      </dgm:t>
    </dgm:pt>
    <dgm:pt modelId="{A0AA4BD2-9802-4019-80AD-A929CBE75AC7}" type="sibTrans" cxnId="{56EA6254-FEE4-4927-BF57-EC91C56E699B}">
      <dgm:prSet/>
      <dgm:spPr/>
      <dgm:t>
        <a:bodyPr/>
        <a:lstStyle/>
        <a:p>
          <a:endParaRPr lang="es-ES"/>
        </a:p>
      </dgm:t>
    </dgm:pt>
    <dgm:pt modelId="{0320CA2C-661C-491E-8EF4-AA7B06D4C902}" type="pres">
      <dgm:prSet presAssocID="{3A142368-8698-452E-B0F4-551DF69F6022}" presName="Name0" presStyleCnt="0">
        <dgm:presLayoutVars>
          <dgm:dir/>
          <dgm:animLvl val="lvl"/>
          <dgm:resizeHandles val="exact"/>
        </dgm:presLayoutVars>
      </dgm:prSet>
      <dgm:spPr/>
      <dgm:t>
        <a:bodyPr/>
        <a:lstStyle/>
        <a:p>
          <a:endParaRPr lang="es-ES"/>
        </a:p>
      </dgm:t>
    </dgm:pt>
    <dgm:pt modelId="{A3E4C0E1-C5A5-4AF1-BD9C-5CD74C022952}" type="pres">
      <dgm:prSet presAssocID="{BF7A4799-0E5E-431A-9AA7-EF073622AD54}" presName="boxAndChildren" presStyleCnt="0"/>
      <dgm:spPr/>
    </dgm:pt>
    <dgm:pt modelId="{90AF6ACE-8DA8-40F0-A2A0-19AAE1028BBA}" type="pres">
      <dgm:prSet presAssocID="{BF7A4799-0E5E-431A-9AA7-EF073622AD54}" presName="parentTextBox" presStyleLbl="node1" presStyleIdx="0" presStyleCnt="3"/>
      <dgm:spPr/>
      <dgm:t>
        <a:bodyPr/>
        <a:lstStyle/>
        <a:p>
          <a:endParaRPr lang="es-ES"/>
        </a:p>
      </dgm:t>
    </dgm:pt>
    <dgm:pt modelId="{023B8D6C-B7DB-459E-B42F-3A0C90634C7E}" type="pres">
      <dgm:prSet presAssocID="{BF7A4799-0E5E-431A-9AA7-EF073622AD54}" presName="entireBox" presStyleLbl="node1" presStyleIdx="0" presStyleCnt="3"/>
      <dgm:spPr/>
      <dgm:t>
        <a:bodyPr/>
        <a:lstStyle/>
        <a:p>
          <a:endParaRPr lang="es-ES"/>
        </a:p>
      </dgm:t>
    </dgm:pt>
    <dgm:pt modelId="{C6747823-FDBA-4454-9A20-F1B6F180EEB8}" type="pres">
      <dgm:prSet presAssocID="{BF7A4799-0E5E-431A-9AA7-EF073622AD54}" presName="descendantBox" presStyleCnt="0"/>
      <dgm:spPr/>
    </dgm:pt>
    <dgm:pt modelId="{CF22C2EA-46BE-416F-8E24-D568C2BAC35B}" type="pres">
      <dgm:prSet presAssocID="{6B6898F6-6DC7-4C6E-B491-4584CC1E6E71}" presName="childTextBox" presStyleLbl="fgAccFollowNode1" presStyleIdx="0" presStyleCnt="6">
        <dgm:presLayoutVars>
          <dgm:bulletEnabled val="1"/>
        </dgm:presLayoutVars>
      </dgm:prSet>
      <dgm:spPr/>
      <dgm:t>
        <a:bodyPr/>
        <a:lstStyle/>
        <a:p>
          <a:endParaRPr lang="es-ES"/>
        </a:p>
      </dgm:t>
    </dgm:pt>
    <dgm:pt modelId="{E8FC7FEB-5FB9-4348-90D6-C5A1EDA00E56}" type="pres">
      <dgm:prSet presAssocID="{A278C75F-8B8D-4709-A76B-1EDA5361CFDF}" presName="childTextBox" presStyleLbl="fgAccFollowNode1" presStyleIdx="1" presStyleCnt="6">
        <dgm:presLayoutVars>
          <dgm:bulletEnabled val="1"/>
        </dgm:presLayoutVars>
      </dgm:prSet>
      <dgm:spPr/>
      <dgm:t>
        <a:bodyPr/>
        <a:lstStyle/>
        <a:p>
          <a:endParaRPr lang="es-ES"/>
        </a:p>
      </dgm:t>
    </dgm:pt>
    <dgm:pt modelId="{8CCED1F2-1D05-40AE-9CCD-3DA33BAE2F70}" type="pres">
      <dgm:prSet presAssocID="{9FD7C67A-3D79-4AB3-87AB-48B71F44C91F}" presName="sp" presStyleCnt="0"/>
      <dgm:spPr/>
    </dgm:pt>
    <dgm:pt modelId="{DD587C10-D56E-46E6-A5EE-CBE7BB33238A}" type="pres">
      <dgm:prSet presAssocID="{7900C2E4-9A69-4DB1-B435-6FE1E74C3A86}" presName="arrowAndChildren" presStyleCnt="0"/>
      <dgm:spPr/>
    </dgm:pt>
    <dgm:pt modelId="{9365B2DE-2F46-4B10-AA9A-82F43A0E2119}" type="pres">
      <dgm:prSet presAssocID="{7900C2E4-9A69-4DB1-B435-6FE1E74C3A86}" presName="parentTextArrow" presStyleLbl="node1" presStyleIdx="0" presStyleCnt="3"/>
      <dgm:spPr/>
      <dgm:t>
        <a:bodyPr/>
        <a:lstStyle/>
        <a:p>
          <a:endParaRPr lang="es-ES"/>
        </a:p>
      </dgm:t>
    </dgm:pt>
    <dgm:pt modelId="{711BBCCE-8A31-44DE-A682-244ACB8D944B}" type="pres">
      <dgm:prSet presAssocID="{7900C2E4-9A69-4DB1-B435-6FE1E74C3A86}" presName="arrow" presStyleLbl="node1" presStyleIdx="1" presStyleCnt="3"/>
      <dgm:spPr/>
      <dgm:t>
        <a:bodyPr/>
        <a:lstStyle/>
        <a:p>
          <a:endParaRPr lang="es-ES"/>
        </a:p>
      </dgm:t>
    </dgm:pt>
    <dgm:pt modelId="{EEF17A16-08A0-4C8F-AA85-5A42C5606A2B}" type="pres">
      <dgm:prSet presAssocID="{7900C2E4-9A69-4DB1-B435-6FE1E74C3A86}" presName="descendantArrow" presStyleCnt="0"/>
      <dgm:spPr/>
    </dgm:pt>
    <dgm:pt modelId="{C152698C-FE3D-45A7-B622-870E4B98347C}" type="pres">
      <dgm:prSet presAssocID="{E956B186-8C97-4578-A93E-E93032E509D3}" presName="childTextArrow" presStyleLbl="fgAccFollowNode1" presStyleIdx="2" presStyleCnt="6">
        <dgm:presLayoutVars>
          <dgm:bulletEnabled val="1"/>
        </dgm:presLayoutVars>
      </dgm:prSet>
      <dgm:spPr/>
      <dgm:t>
        <a:bodyPr/>
        <a:lstStyle/>
        <a:p>
          <a:endParaRPr lang="es-ES"/>
        </a:p>
      </dgm:t>
    </dgm:pt>
    <dgm:pt modelId="{15B79111-74B9-4713-97F6-B87D0154E7EC}" type="pres">
      <dgm:prSet presAssocID="{B9740626-D859-458B-BF0F-FDB8C6D1782C}" presName="childTextArrow" presStyleLbl="fgAccFollowNode1" presStyleIdx="3" presStyleCnt="6">
        <dgm:presLayoutVars>
          <dgm:bulletEnabled val="1"/>
        </dgm:presLayoutVars>
      </dgm:prSet>
      <dgm:spPr/>
      <dgm:t>
        <a:bodyPr/>
        <a:lstStyle/>
        <a:p>
          <a:endParaRPr lang="es-ES"/>
        </a:p>
      </dgm:t>
    </dgm:pt>
    <dgm:pt modelId="{C2A1B2F5-5CC1-4F58-B357-614CC8B38FD7}" type="pres">
      <dgm:prSet presAssocID="{334A1E4A-CF55-461B-A424-D4DAA60760F4}" presName="sp" presStyleCnt="0"/>
      <dgm:spPr/>
    </dgm:pt>
    <dgm:pt modelId="{3C986C88-9A48-48FE-90BD-827A205FCD37}" type="pres">
      <dgm:prSet presAssocID="{33F90DA4-864A-41BB-A554-C3F182885E2F}" presName="arrowAndChildren" presStyleCnt="0"/>
      <dgm:spPr/>
    </dgm:pt>
    <dgm:pt modelId="{1212BE18-9CA8-471A-8708-383DFB5F5FEE}" type="pres">
      <dgm:prSet presAssocID="{33F90DA4-864A-41BB-A554-C3F182885E2F}" presName="parentTextArrow" presStyleLbl="node1" presStyleIdx="1" presStyleCnt="3"/>
      <dgm:spPr/>
      <dgm:t>
        <a:bodyPr/>
        <a:lstStyle/>
        <a:p>
          <a:endParaRPr lang="es-ES"/>
        </a:p>
      </dgm:t>
    </dgm:pt>
    <dgm:pt modelId="{B9125F41-D3BC-457F-AB29-FF67114C7F21}" type="pres">
      <dgm:prSet presAssocID="{33F90DA4-864A-41BB-A554-C3F182885E2F}" presName="arrow" presStyleLbl="node1" presStyleIdx="2" presStyleCnt="3"/>
      <dgm:spPr/>
      <dgm:t>
        <a:bodyPr/>
        <a:lstStyle/>
        <a:p>
          <a:endParaRPr lang="es-ES"/>
        </a:p>
      </dgm:t>
    </dgm:pt>
    <dgm:pt modelId="{6253CAA0-0C72-4706-BC4C-6A46BC69A557}" type="pres">
      <dgm:prSet presAssocID="{33F90DA4-864A-41BB-A554-C3F182885E2F}" presName="descendantArrow" presStyleCnt="0"/>
      <dgm:spPr/>
    </dgm:pt>
    <dgm:pt modelId="{FCC6BAD3-730B-4613-97E4-499FC563DC1E}" type="pres">
      <dgm:prSet presAssocID="{CC367C63-6873-40DE-8556-D004BCD925F2}" presName="childTextArrow" presStyleLbl="fgAccFollowNode1" presStyleIdx="4" presStyleCnt="6">
        <dgm:presLayoutVars>
          <dgm:bulletEnabled val="1"/>
        </dgm:presLayoutVars>
      </dgm:prSet>
      <dgm:spPr/>
      <dgm:t>
        <a:bodyPr/>
        <a:lstStyle/>
        <a:p>
          <a:endParaRPr lang="es-ES"/>
        </a:p>
      </dgm:t>
    </dgm:pt>
    <dgm:pt modelId="{E31BEB66-8973-4A31-9C3B-D901CE75830A}" type="pres">
      <dgm:prSet presAssocID="{DDDD3189-3E60-4959-9463-1BC2D0A44C8D}" presName="childTextArrow" presStyleLbl="fgAccFollowNode1" presStyleIdx="5" presStyleCnt="6">
        <dgm:presLayoutVars>
          <dgm:bulletEnabled val="1"/>
        </dgm:presLayoutVars>
      </dgm:prSet>
      <dgm:spPr/>
      <dgm:t>
        <a:bodyPr/>
        <a:lstStyle/>
        <a:p>
          <a:endParaRPr lang="es-ES"/>
        </a:p>
      </dgm:t>
    </dgm:pt>
  </dgm:ptLst>
  <dgm:cxnLst>
    <dgm:cxn modelId="{D73A667B-7328-44BA-A01C-77D9C1056F5A}" type="presOf" srcId="{A278C75F-8B8D-4709-A76B-1EDA5361CFDF}" destId="{E8FC7FEB-5FB9-4348-90D6-C5A1EDA00E56}" srcOrd="0" destOrd="0" presId="urn:microsoft.com/office/officeart/2005/8/layout/process4"/>
    <dgm:cxn modelId="{FE7B5BF4-C34E-4F80-9F37-80EE4964F25F}" type="presOf" srcId="{7900C2E4-9A69-4DB1-B435-6FE1E74C3A86}" destId="{9365B2DE-2F46-4B10-AA9A-82F43A0E2119}" srcOrd="0" destOrd="0" presId="urn:microsoft.com/office/officeart/2005/8/layout/process4"/>
    <dgm:cxn modelId="{F3FF24B0-B3DD-4048-9CD7-A23D936D2341}" srcId="{3A142368-8698-452E-B0F4-551DF69F6022}" destId="{33F90DA4-864A-41BB-A554-C3F182885E2F}" srcOrd="0" destOrd="0" parTransId="{6C55B8C0-E371-4198-9F87-45C97794C2CF}" sibTransId="{334A1E4A-CF55-461B-A424-D4DAA60760F4}"/>
    <dgm:cxn modelId="{35A4A488-7798-4BFF-B62E-25F554B966AD}" srcId="{33F90DA4-864A-41BB-A554-C3F182885E2F}" destId="{DDDD3189-3E60-4959-9463-1BC2D0A44C8D}" srcOrd="1" destOrd="0" parTransId="{D8554EDE-E78F-4C72-9EDD-A63A87882BA8}" sibTransId="{7752CAC4-F95C-4C67-AAC5-373DDDA66526}"/>
    <dgm:cxn modelId="{210B3F34-0DE5-4B30-A866-D13500D3B92C}" type="presOf" srcId="{E956B186-8C97-4578-A93E-E93032E509D3}" destId="{C152698C-FE3D-45A7-B622-870E4B98347C}" srcOrd="0" destOrd="0" presId="urn:microsoft.com/office/officeart/2005/8/layout/process4"/>
    <dgm:cxn modelId="{C7E116A3-8259-47BC-B10B-0F4CDBA1CDFE}" srcId="{BF7A4799-0E5E-431A-9AA7-EF073622AD54}" destId="{6B6898F6-6DC7-4C6E-B491-4584CC1E6E71}" srcOrd="0" destOrd="0" parTransId="{5E50BCC3-AEFB-467E-AFF3-0C4DF4CC8FFE}" sibTransId="{DB86A1FB-5092-4AB0-95FA-93FB7C67D8D4}"/>
    <dgm:cxn modelId="{F1C87E40-8FF0-4FF2-8500-963677DCA50F}" type="presOf" srcId="{33F90DA4-864A-41BB-A554-C3F182885E2F}" destId="{1212BE18-9CA8-471A-8708-383DFB5F5FEE}" srcOrd="0" destOrd="0" presId="urn:microsoft.com/office/officeart/2005/8/layout/process4"/>
    <dgm:cxn modelId="{9E2B1B6C-511C-45B4-8307-8C7D6B88F63B}" srcId="{7900C2E4-9A69-4DB1-B435-6FE1E74C3A86}" destId="{B9740626-D859-458B-BF0F-FDB8C6D1782C}" srcOrd="1" destOrd="0" parTransId="{A67917C1-3EBF-4A18-BF30-6D5BA5EDE2C7}" sibTransId="{29FC1FCA-F993-4DDD-A810-952034A406D1}"/>
    <dgm:cxn modelId="{A8FC9FBC-71C9-406E-B8DA-FE27F1BFA41C}" type="presOf" srcId="{33F90DA4-864A-41BB-A554-C3F182885E2F}" destId="{B9125F41-D3BC-457F-AB29-FF67114C7F21}" srcOrd="1" destOrd="0" presId="urn:microsoft.com/office/officeart/2005/8/layout/process4"/>
    <dgm:cxn modelId="{9693F2F5-7112-4B5E-8AF6-5208ABEA029C}" type="presOf" srcId="{BF7A4799-0E5E-431A-9AA7-EF073622AD54}" destId="{90AF6ACE-8DA8-40F0-A2A0-19AAE1028BBA}" srcOrd="0" destOrd="0" presId="urn:microsoft.com/office/officeart/2005/8/layout/process4"/>
    <dgm:cxn modelId="{A5CED10E-BF63-4B28-960D-14585D2C7BF0}" type="presOf" srcId="{7900C2E4-9A69-4DB1-B435-6FE1E74C3A86}" destId="{711BBCCE-8A31-44DE-A682-244ACB8D944B}" srcOrd="1" destOrd="0" presId="urn:microsoft.com/office/officeart/2005/8/layout/process4"/>
    <dgm:cxn modelId="{872DA01F-6114-4C1D-B9E0-6D2888A896EE}" type="presOf" srcId="{3A142368-8698-452E-B0F4-551DF69F6022}" destId="{0320CA2C-661C-491E-8EF4-AA7B06D4C902}" srcOrd="0" destOrd="0" presId="urn:microsoft.com/office/officeart/2005/8/layout/process4"/>
    <dgm:cxn modelId="{7EB0034D-7187-456A-BDE4-2897F4BDF9ED}" type="presOf" srcId="{BF7A4799-0E5E-431A-9AA7-EF073622AD54}" destId="{023B8D6C-B7DB-459E-B42F-3A0C90634C7E}" srcOrd="1" destOrd="0" presId="urn:microsoft.com/office/officeart/2005/8/layout/process4"/>
    <dgm:cxn modelId="{56EA6254-FEE4-4927-BF57-EC91C56E699B}" srcId="{BF7A4799-0E5E-431A-9AA7-EF073622AD54}" destId="{A278C75F-8B8D-4709-A76B-1EDA5361CFDF}" srcOrd="1" destOrd="0" parTransId="{0CEA85F0-EB6F-468D-A4F8-4D470FECDE0E}" sibTransId="{A0AA4BD2-9802-4019-80AD-A929CBE75AC7}"/>
    <dgm:cxn modelId="{0A47B0DC-9903-4745-A64D-FEA05E536D58}" type="presOf" srcId="{CC367C63-6873-40DE-8556-D004BCD925F2}" destId="{FCC6BAD3-730B-4613-97E4-499FC563DC1E}" srcOrd="0" destOrd="0" presId="urn:microsoft.com/office/officeart/2005/8/layout/process4"/>
    <dgm:cxn modelId="{5B573759-68BA-4F06-8597-657B0D92DD2B}" srcId="{33F90DA4-864A-41BB-A554-C3F182885E2F}" destId="{CC367C63-6873-40DE-8556-D004BCD925F2}" srcOrd="0" destOrd="0" parTransId="{0017B7DB-1CD1-4F5E-84B2-44C6D1B7A823}" sibTransId="{561B0C45-0BB6-4D4F-B0DB-68FFB29DA71A}"/>
    <dgm:cxn modelId="{F143B681-7222-4E27-8606-BF0EF695DA9E}" srcId="{3A142368-8698-452E-B0F4-551DF69F6022}" destId="{BF7A4799-0E5E-431A-9AA7-EF073622AD54}" srcOrd="2" destOrd="0" parTransId="{47DD8F23-129E-4ACB-8D63-61F8BC30C1D7}" sibTransId="{633BCDE4-1BF9-420B-B9E1-D700C32FA9AC}"/>
    <dgm:cxn modelId="{15412449-B372-4825-B42C-C5F8F4F1C389}" type="presOf" srcId="{DDDD3189-3E60-4959-9463-1BC2D0A44C8D}" destId="{E31BEB66-8973-4A31-9C3B-D901CE75830A}" srcOrd="0" destOrd="0" presId="urn:microsoft.com/office/officeart/2005/8/layout/process4"/>
    <dgm:cxn modelId="{C3CE6DE7-02B7-4019-B899-7A7324680CE2}" type="presOf" srcId="{6B6898F6-6DC7-4C6E-B491-4584CC1E6E71}" destId="{CF22C2EA-46BE-416F-8E24-D568C2BAC35B}" srcOrd="0" destOrd="0" presId="urn:microsoft.com/office/officeart/2005/8/layout/process4"/>
    <dgm:cxn modelId="{EDB2F6BB-ED24-408B-BFE1-88175762F189}" srcId="{3A142368-8698-452E-B0F4-551DF69F6022}" destId="{7900C2E4-9A69-4DB1-B435-6FE1E74C3A86}" srcOrd="1" destOrd="0" parTransId="{5752DDAA-881B-473A-896E-7C9CC094FFF4}" sibTransId="{9FD7C67A-3D79-4AB3-87AB-48B71F44C91F}"/>
    <dgm:cxn modelId="{7E593B20-A2F4-49B4-948F-84F61F45CADC}" type="presOf" srcId="{B9740626-D859-458B-BF0F-FDB8C6D1782C}" destId="{15B79111-74B9-4713-97F6-B87D0154E7EC}" srcOrd="0" destOrd="0" presId="urn:microsoft.com/office/officeart/2005/8/layout/process4"/>
    <dgm:cxn modelId="{525B88EB-19ED-42EF-B2CA-A70DD5FEB44D}" srcId="{7900C2E4-9A69-4DB1-B435-6FE1E74C3A86}" destId="{E956B186-8C97-4578-A93E-E93032E509D3}" srcOrd="0" destOrd="0" parTransId="{CDCFED44-0881-41DE-87BC-7F6DC8BD9982}" sibTransId="{221BAFCE-5AD4-4EE8-9A33-461F7C38BF88}"/>
    <dgm:cxn modelId="{F3D4F922-5DF1-4A4A-A141-0F195CE02039}" type="presParOf" srcId="{0320CA2C-661C-491E-8EF4-AA7B06D4C902}" destId="{A3E4C0E1-C5A5-4AF1-BD9C-5CD74C022952}" srcOrd="0" destOrd="0" presId="urn:microsoft.com/office/officeart/2005/8/layout/process4"/>
    <dgm:cxn modelId="{B6330F42-9587-4700-86F0-151020564137}" type="presParOf" srcId="{A3E4C0E1-C5A5-4AF1-BD9C-5CD74C022952}" destId="{90AF6ACE-8DA8-40F0-A2A0-19AAE1028BBA}" srcOrd="0" destOrd="0" presId="urn:microsoft.com/office/officeart/2005/8/layout/process4"/>
    <dgm:cxn modelId="{8096AB4B-4AA2-4DF9-AE34-599AE062572B}" type="presParOf" srcId="{A3E4C0E1-C5A5-4AF1-BD9C-5CD74C022952}" destId="{023B8D6C-B7DB-459E-B42F-3A0C90634C7E}" srcOrd="1" destOrd="0" presId="urn:microsoft.com/office/officeart/2005/8/layout/process4"/>
    <dgm:cxn modelId="{185416DA-263C-4529-8660-DCEC3B4BFE6B}" type="presParOf" srcId="{A3E4C0E1-C5A5-4AF1-BD9C-5CD74C022952}" destId="{C6747823-FDBA-4454-9A20-F1B6F180EEB8}" srcOrd="2" destOrd="0" presId="urn:microsoft.com/office/officeart/2005/8/layout/process4"/>
    <dgm:cxn modelId="{82F8A9EE-5623-4C2A-BCD7-20E599AB58AC}" type="presParOf" srcId="{C6747823-FDBA-4454-9A20-F1B6F180EEB8}" destId="{CF22C2EA-46BE-416F-8E24-D568C2BAC35B}" srcOrd="0" destOrd="0" presId="urn:microsoft.com/office/officeart/2005/8/layout/process4"/>
    <dgm:cxn modelId="{D10F224A-2AF8-45F3-92AC-ACF34BCE78A1}" type="presParOf" srcId="{C6747823-FDBA-4454-9A20-F1B6F180EEB8}" destId="{E8FC7FEB-5FB9-4348-90D6-C5A1EDA00E56}" srcOrd="1" destOrd="0" presId="urn:microsoft.com/office/officeart/2005/8/layout/process4"/>
    <dgm:cxn modelId="{21646C26-F3AE-401E-A5FB-4B77F57263B3}" type="presParOf" srcId="{0320CA2C-661C-491E-8EF4-AA7B06D4C902}" destId="{8CCED1F2-1D05-40AE-9CCD-3DA33BAE2F70}" srcOrd="1" destOrd="0" presId="urn:microsoft.com/office/officeart/2005/8/layout/process4"/>
    <dgm:cxn modelId="{E1B159CC-5276-4468-8158-E77136D1291F}" type="presParOf" srcId="{0320CA2C-661C-491E-8EF4-AA7B06D4C902}" destId="{DD587C10-D56E-46E6-A5EE-CBE7BB33238A}" srcOrd="2" destOrd="0" presId="urn:microsoft.com/office/officeart/2005/8/layout/process4"/>
    <dgm:cxn modelId="{22747AA1-E2AA-4BD9-8FB0-3BCC60D082FD}" type="presParOf" srcId="{DD587C10-D56E-46E6-A5EE-CBE7BB33238A}" destId="{9365B2DE-2F46-4B10-AA9A-82F43A0E2119}" srcOrd="0" destOrd="0" presId="urn:microsoft.com/office/officeart/2005/8/layout/process4"/>
    <dgm:cxn modelId="{62F93786-9983-46E0-A049-F3392BC91F9C}" type="presParOf" srcId="{DD587C10-D56E-46E6-A5EE-CBE7BB33238A}" destId="{711BBCCE-8A31-44DE-A682-244ACB8D944B}" srcOrd="1" destOrd="0" presId="urn:microsoft.com/office/officeart/2005/8/layout/process4"/>
    <dgm:cxn modelId="{17C069B8-D8A2-4D70-990B-D6CEE880331B}" type="presParOf" srcId="{DD587C10-D56E-46E6-A5EE-CBE7BB33238A}" destId="{EEF17A16-08A0-4C8F-AA85-5A42C5606A2B}" srcOrd="2" destOrd="0" presId="urn:microsoft.com/office/officeart/2005/8/layout/process4"/>
    <dgm:cxn modelId="{0496E196-5CD8-43EA-A8FF-2EF8A9761AE3}" type="presParOf" srcId="{EEF17A16-08A0-4C8F-AA85-5A42C5606A2B}" destId="{C152698C-FE3D-45A7-B622-870E4B98347C}" srcOrd="0" destOrd="0" presId="urn:microsoft.com/office/officeart/2005/8/layout/process4"/>
    <dgm:cxn modelId="{2C444D43-5AE2-4C03-87C0-46D25EFD74AC}" type="presParOf" srcId="{EEF17A16-08A0-4C8F-AA85-5A42C5606A2B}" destId="{15B79111-74B9-4713-97F6-B87D0154E7EC}" srcOrd="1" destOrd="0" presId="urn:microsoft.com/office/officeart/2005/8/layout/process4"/>
    <dgm:cxn modelId="{4EE8EFF4-FFB1-4907-AF4C-DB8FB68A170B}" type="presParOf" srcId="{0320CA2C-661C-491E-8EF4-AA7B06D4C902}" destId="{C2A1B2F5-5CC1-4F58-B357-614CC8B38FD7}" srcOrd="3" destOrd="0" presId="urn:microsoft.com/office/officeart/2005/8/layout/process4"/>
    <dgm:cxn modelId="{3BEF3E36-BAE8-4E85-A05D-1F20CB5B83C5}" type="presParOf" srcId="{0320CA2C-661C-491E-8EF4-AA7B06D4C902}" destId="{3C986C88-9A48-48FE-90BD-827A205FCD37}" srcOrd="4" destOrd="0" presId="urn:microsoft.com/office/officeart/2005/8/layout/process4"/>
    <dgm:cxn modelId="{6BBBBDFF-A752-4F1B-87A0-08F769B60D01}" type="presParOf" srcId="{3C986C88-9A48-48FE-90BD-827A205FCD37}" destId="{1212BE18-9CA8-471A-8708-383DFB5F5FEE}" srcOrd="0" destOrd="0" presId="urn:microsoft.com/office/officeart/2005/8/layout/process4"/>
    <dgm:cxn modelId="{8623ADC6-B765-4FA7-B72A-38D33ADF4632}" type="presParOf" srcId="{3C986C88-9A48-48FE-90BD-827A205FCD37}" destId="{B9125F41-D3BC-457F-AB29-FF67114C7F21}" srcOrd="1" destOrd="0" presId="urn:microsoft.com/office/officeart/2005/8/layout/process4"/>
    <dgm:cxn modelId="{A75E795C-BB28-4CFC-9805-318EB9E2B8A7}" type="presParOf" srcId="{3C986C88-9A48-48FE-90BD-827A205FCD37}" destId="{6253CAA0-0C72-4706-BC4C-6A46BC69A557}" srcOrd="2" destOrd="0" presId="urn:microsoft.com/office/officeart/2005/8/layout/process4"/>
    <dgm:cxn modelId="{A469FC3C-FDE6-4120-987F-C1698E0384AE}" type="presParOf" srcId="{6253CAA0-0C72-4706-BC4C-6A46BC69A557}" destId="{FCC6BAD3-730B-4613-97E4-499FC563DC1E}" srcOrd="0" destOrd="0" presId="urn:microsoft.com/office/officeart/2005/8/layout/process4"/>
    <dgm:cxn modelId="{FECCDAE7-CC99-437C-8B60-4FA665C2A17B}" type="presParOf" srcId="{6253CAA0-0C72-4706-BC4C-6A46BC69A557}" destId="{E31BEB66-8973-4A31-9C3B-D901CE75830A}"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2BC9EB4-6FE9-4EF0-8E45-2FBD4ED8B486}"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es-ES"/>
        </a:p>
      </dgm:t>
    </dgm:pt>
    <dgm:pt modelId="{BD08A03D-E538-44B3-A733-8967FF75BC73}">
      <dgm:prSet phldrT="[Texto]"/>
      <dgm:spPr/>
      <dgm:t>
        <a:bodyPr/>
        <a:lstStyle/>
        <a:p>
          <a:r>
            <a:rPr lang="es-EC" b="1" dirty="0" smtClean="0"/>
            <a:t>Cambios Biológicos</a:t>
          </a:r>
          <a:endParaRPr lang="es-ES" dirty="0" smtClean="0"/>
        </a:p>
      </dgm:t>
    </dgm:pt>
    <dgm:pt modelId="{B61140F9-5798-432F-B6F8-55F3573AD509}" type="parTrans" cxnId="{7CEE91E7-0000-4D9F-9697-7B3C6C9C7880}">
      <dgm:prSet/>
      <dgm:spPr/>
      <dgm:t>
        <a:bodyPr/>
        <a:lstStyle/>
        <a:p>
          <a:endParaRPr lang="es-ES"/>
        </a:p>
      </dgm:t>
    </dgm:pt>
    <dgm:pt modelId="{58D6F7AF-EBE0-4306-9A93-6967DFEE212D}" type="sibTrans" cxnId="{7CEE91E7-0000-4D9F-9697-7B3C6C9C7880}">
      <dgm:prSet/>
      <dgm:spPr/>
      <dgm:t>
        <a:bodyPr/>
        <a:lstStyle/>
        <a:p>
          <a:endParaRPr lang="es-ES"/>
        </a:p>
      </dgm:t>
    </dgm:pt>
    <dgm:pt modelId="{C6131BAE-BA08-48F3-8B6D-A9CC41F91D2D}">
      <dgm:prSet phldrT="[Texto]"/>
      <dgm:spPr/>
      <dgm:t>
        <a:bodyPr/>
        <a:lstStyle/>
        <a:p>
          <a:r>
            <a:rPr lang="es-EC" b="1" dirty="0" smtClean="0"/>
            <a:t>Cambios Psíquicos</a:t>
          </a:r>
          <a:endParaRPr lang="es-ES" dirty="0"/>
        </a:p>
      </dgm:t>
    </dgm:pt>
    <dgm:pt modelId="{7DF227AC-9C44-4E43-94B8-9332E48A64B9}" type="parTrans" cxnId="{11FA0503-156E-4468-9F15-DF3B97E1E0E1}">
      <dgm:prSet/>
      <dgm:spPr/>
      <dgm:t>
        <a:bodyPr/>
        <a:lstStyle/>
        <a:p>
          <a:endParaRPr lang="es-ES"/>
        </a:p>
      </dgm:t>
    </dgm:pt>
    <dgm:pt modelId="{57B1EDAD-69A1-4698-8BBB-FFCAD1E76823}" type="sibTrans" cxnId="{11FA0503-156E-4468-9F15-DF3B97E1E0E1}">
      <dgm:prSet/>
      <dgm:spPr/>
      <dgm:t>
        <a:bodyPr/>
        <a:lstStyle/>
        <a:p>
          <a:endParaRPr lang="es-ES"/>
        </a:p>
      </dgm:t>
    </dgm:pt>
    <dgm:pt modelId="{2AD7917B-9ADF-46A3-BF09-B17B06F5959F}">
      <dgm:prSet phldrT="[Texto]"/>
      <dgm:spPr/>
      <dgm:t>
        <a:bodyPr/>
        <a:lstStyle/>
        <a:p>
          <a:r>
            <a:rPr lang="es-EC" b="1" dirty="0" smtClean="0"/>
            <a:t>Cambios Sociales</a:t>
          </a:r>
          <a:endParaRPr lang="es-ES" dirty="0"/>
        </a:p>
      </dgm:t>
    </dgm:pt>
    <dgm:pt modelId="{4409C207-BCBC-4F44-B175-00B6B4188713}" type="parTrans" cxnId="{A902A75A-4ACB-449F-99C1-7524B19980C3}">
      <dgm:prSet/>
      <dgm:spPr/>
      <dgm:t>
        <a:bodyPr/>
        <a:lstStyle/>
        <a:p>
          <a:endParaRPr lang="es-ES"/>
        </a:p>
      </dgm:t>
    </dgm:pt>
    <dgm:pt modelId="{0D68B396-2058-4645-AFE0-1DDCF571E7F5}" type="sibTrans" cxnId="{A902A75A-4ACB-449F-99C1-7524B19980C3}">
      <dgm:prSet/>
      <dgm:spPr/>
      <dgm:t>
        <a:bodyPr/>
        <a:lstStyle/>
        <a:p>
          <a:endParaRPr lang="es-ES"/>
        </a:p>
      </dgm:t>
    </dgm:pt>
    <dgm:pt modelId="{9587AAF2-27D5-45BA-9DD5-753C7CB55C58}" type="pres">
      <dgm:prSet presAssocID="{82BC9EB4-6FE9-4EF0-8E45-2FBD4ED8B486}" presName="Name0" presStyleCnt="0">
        <dgm:presLayoutVars>
          <dgm:dir/>
          <dgm:resizeHandles val="exact"/>
        </dgm:presLayoutVars>
      </dgm:prSet>
      <dgm:spPr/>
      <dgm:t>
        <a:bodyPr/>
        <a:lstStyle/>
        <a:p>
          <a:endParaRPr lang="es-ES"/>
        </a:p>
      </dgm:t>
    </dgm:pt>
    <dgm:pt modelId="{DB1A0F35-8F6E-4AA1-8087-E31F1B7B6F60}" type="pres">
      <dgm:prSet presAssocID="{BD08A03D-E538-44B3-A733-8967FF75BC73}" presName="node" presStyleLbl="node1" presStyleIdx="0" presStyleCnt="3" custScaleX="83415" custScaleY="81575">
        <dgm:presLayoutVars>
          <dgm:bulletEnabled val="1"/>
        </dgm:presLayoutVars>
      </dgm:prSet>
      <dgm:spPr/>
      <dgm:t>
        <a:bodyPr/>
        <a:lstStyle/>
        <a:p>
          <a:endParaRPr lang="es-ES"/>
        </a:p>
      </dgm:t>
    </dgm:pt>
    <dgm:pt modelId="{4DA823B3-5A97-4EF7-9AD9-1FDEC625C26C}" type="pres">
      <dgm:prSet presAssocID="{58D6F7AF-EBE0-4306-9A93-6967DFEE212D}" presName="sibTrans" presStyleCnt="0"/>
      <dgm:spPr/>
    </dgm:pt>
    <dgm:pt modelId="{C1BFA183-4B1C-4A56-881B-EA37734F8229}" type="pres">
      <dgm:prSet presAssocID="{C6131BAE-BA08-48F3-8B6D-A9CC41F91D2D}" presName="node" presStyleLbl="node1" presStyleIdx="1" presStyleCnt="3" custScaleX="84138" custScaleY="81575">
        <dgm:presLayoutVars>
          <dgm:bulletEnabled val="1"/>
        </dgm:presLayoutVars>
      </dgm:prSet>
      <dgm:spPr/>
      <dgm:t>
        <a:bodyPr/>
        <a:lstStyle/>
        <a:p>
          <a:endParaRPr lang="es-ES"/>
        </a:p>
      </dgm:t>
    </dgm:pt>
    <dgm:pt modelId="{3EDF1710-9882-4ADF-B1E6-5F1EC177FE08}" type="pres">
      <dgm:prSet presAssocID="{57B1EDAD-69A1-4698-8BBB-FFCAD1E76823}" presName="sibTrans" presStyleCnt="0"/>
      <dgm:spPr/>
    </dgm:pt>
    <dgm:pt modelId="{CDBACFC5-FE6F-4BFB-BA96-9CD232AD24C8}" type="pres">
      <dgm:prSet presAssocID="{2AD7917B-9ADF-46A3-BF09-B17B06F5959F}" presName="node" presStyleLbl="node1" presStyleIdx="2" presStyleCnt="3" custScaleX="76615" custScaleY="81575">
        <dgm:presLayoutVars>
          <dgm:bulletEnabled val="1"/>
        </dgm:presLayoutVars>
      </dgm:prSet>
      <dgm:spPr/>
      <dgm:t>
        <a:bodyPr/>
        <a:lstStyle/>
        <a:p>
          <a:endParaRPr lang="es-ES"/>
        </a:p>
      </dgm:t>
    </dgm:pt>
  </dgm:ptLst>
  <dgm:cxnLst>
    <dgm:cxn modelId="{8F832264-7615-4BEF-A6A9-905A8D19673A}" type="presOf" srcId="{82BC9EB4-6FE9-4EF0-8E45-2FBD4ED8B486}" destId="{9587AAF2-27D5-45BA-9DD5-753C7CB55C58}" srcOrd="0" destOrd="0" presId="urn:microsoft.com/office/officeart/2005/8/layout/hList6"/>
    <dgm:cxn modelId="{F271EB31-F754-404B-A6AD-9F2E1FDC2DB4}" type="presOf" srcId="{C6131BAE-BA08-48F3-8B6D-A9CC41F91D2D}" destId="{C1BFA183-4B1C-4A56-881B-EA37734F8229}" srcOrd="0" destOrd="0" presId="urn:microsoft.com/office/officeart/2005/8/layout/hList6"/>
    <dgm:cxn modelId="{11FA0503-156E-4468-9F15-DF3B97E1E0E1}" srcId="{82BC9EB4-6FE9-4EF0-8E45-2FBD4ED8B486}" destId="{C6131BAE-BA08-48F3-8B6D-A9CC41F91D2D}" srcOrd="1" destOrd="0" parTransId="{7DF227AC-9C44-4E43-94B8-9332E48A64B9}" sibTransId="{57B1EDAD-69A1-4698-8BBB-FFCAD1E76823}"/>
    <dgm:cxn modelId="{A902A75A-4ACB-449F-99C1-7524B19980C3}" srcId="{82BC9EB4-6FE9-4EF0-8E45-2FBD4ED8B486}" destId="{2AD7917B-9ADF-46A3-BF09-B17B06F5959F}" srcOrd="2" destOrd="0" parTransId="{4409C207-BCBC-4F44-B175-00B6B4188713}" sibTransId="{0D68B396-2058-4645-AFE0-1DDCF571E7F5}"/>
    <dgm:cxn modelId="{7378C6CC-2E29-481D-BDDD-5922E13A4B45}" type="presOf" srcId="{BD08A03D-E538-44B3-A733-8967FF75BC73}" destId="{DB1A0F35-8F6E-4AA1-8087-E31F1B7B6F60}" srcOrd="0" destOrd="0" presId="urn:microsoft.com/office/officeart/2005/8/layout/hList6"/>
    <dgm:cxn modelId="{7CEE91E7-0000-4D9F-9697-7B3C6C9C7880}" srcId="{82BC9EB4-6FE9-4EF0-8E45-2FBD4ED8B486}" destId="{BD08A03D-E538-44B3-A733-8967FF75BC73}" srcOrd="0" destOrd="0" parTransId="{B61140F9-5798-432F-B6F8-55F3573AD509}" sibTransId="{58D6F7AF-EBE0-4306-9A93-6967DFEE212D}"/>
    <dgm:cxn modelId="{8DF24A4C-3B93-4567-82FC-DDBDFE72B328}" type="presOf" srcId="{2AD7917B-9ADF-46A3-BF09-B17B06F5959F}" destId="{CDBACFC5-FE6F-4BFB-BA96-9CD232AD24C8}" srcOrd="0" destOrd="0" presId="urn:microsoft.com/office/officeart/2005/8/layout/hList6"/>
    <dgm:cxn modelId="{A9E9FD47-C42E-46CD-9DBB-862155B5A4FF}" type="presParOf" srcId="{9587AAF2-27D5-45BA-9DD5-753C7CB55C58}" destId="{DB1A0F35-8F6E-4AA1-8087-E31F1B7B6F60}" srcOrd="0" destOrd="0" presId="urn:microsoft.com/office/officeart/2005/8/layout/hList6"/>
    <dgm:cxn modelId="{B1043494-A5BB-4C05-88E3-BCA5BB76C481}" type="presParOf" srcId="{9587AAF2-27D5-45BA-9DD5-753C7CB55C58}" destId="{4DA823B3-5A97-4EF7-9AD9-1FDEC625C26C}" srcOrd="1" destOrd="0" presId="urn:microsoft.com/office/officeart/2005/8/layout/hList6"/>
    <dgm:cxn modelId="{ECC4BFB6-9195-416C-988B-55D7A8EB3862}" type="presParOf" srcId="{9587AAF2-27D5-45BA-9DD5-753C7CB55C58}" destId="{C1BFA183-4B1C-4A56-881B-EA37734F8229}" srcOrd="2" destOrd="0" presId="urn:microsoft.com/office/officeart/2005/8/layout/hList6"/>
    <dgm:cxn modelId="{D651D1FB-20E1-470A-89A2-5001D710B5F8}" type="presParOf" srcId="{9587AAF2-27D5-45BA-9DD5-753C7CB55C58}" destId="{3EDF1710-9882-4ADF-B1E6-5F1EC177FE08}" srcOrd="3" destOrd="0" presId="urn:microsoft.com/office/officeart/2005/8/layout/hList6"/>
    <dgm:cxn modelId="{DFEB90E8-C55C-4F13-AACB-0F322F32E4B9}" type="presParOf" srcId="{9587AAF2-27D5-45BA-9DD5-753C7CB55C58}" destId="{CDBACFC5-FE6F-4BFB-BA96-9CD232AD24C8}"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7CE214D-C1D5-4920-8B09-84B4C83BB3AF}" type="doc">
      <dgm:prSet loTypeId="urn:microsoft.com/office/officeart/2005/8/layout/hProcess11" loCatId="process" qsTypeId="urn:microsoft.com/office/officeart/2005/8/quickstyle/simple1" qsCatId="simple" csTypeId="urn:microsoft.com/office/officeart/2005/8/colors/accent1_2" csCatId="accent1" phldr="1"/>
      <dgm:spPr/>
    </dgm:pt>
    <dgm:pt modelId="{773AD315-A7E6-47C9-B0C3-BFB18BD98AC2}">
      <dgm:prSet phldrT="[Texto]"/>
      <dgm:spPr/>
      <dgm:t>
        <a:bodyPr/>
        <a:lstStyle/>
        <a:p>
          <a:r>
            <a:rPr lang="es-ES" dirty="0" smtClean="0"/>
            <a:t>Equilibrio</a:t>
          </a:r>
          <a:endParaRPr lang="es-ES" dirty="0"/>
        </a:p>
      </dgm:t>
    </dgm:pt>
    <dgm:pt modelId="{FCE99DCF-102C-4FEA-8AA3-4EA650B18034}" type="parTrans" cxnId="{9F7AAC22-32AD-4A46-B5B3-96EAD8F522C3}">
      <dgm:prSet/>
      <dgm:spPr/>
      <dgm:t>
        <a:bodyPr/>
        <a:lstStyle/>
        <a:p>
          <a:endParaRPr lang="es-ES"/>
        </a:p>
      </dgm:t>
    </dgm:pt>
    <dgm:pt modelId="{50F98A64-F642-4BC0-BD7B-036084C1E7D1}" type="sibTrans" cxnId="{9F7AAC22-32AD-4A46-B5B3-96EAD8F522C3}">
      <dgm:prSet/>
      <dgm:spPr/>
      <dgm:t>
        <a:bodyPr/>
        <a:lstStyle/>
        <a:p>
          <a:endParaRPr lang="es-ES"/>
        </a:p>
      </dgm:t>
    </dgm:pt>
    <dgm:pt modelId="{7B2AC6E2-A91A-4380-B5CA-B7D63B466733}">
      <dgm:prSet phldrT="[Texto]"/>
      <dgm:spPr/>
      <dgm:t>
        <a:bodyPr/>
        <a:lstStyle/>
        <a:p>
          <a:r>
            <a:rPr lang="es-ES" dirty="0" smtClean="0"/>
            <a:t>Flexibilidad</a:t>
          </a:r>
          <a:endParaRPr lang="es-ES" dirty="0"/>
        </a:p>
      </dgm:t>
    </dgm:pt>
    <dgm:pt modelId="{A19181A7-0145-4077-A0DC-DE07247B208A}" type="parTrans" cxnId="{F7BFAFC8-6C79-4618-B241-B341DEB3A9AE}">
      <dgm:prSet/>
      <dgm:spPr/>
      <dgm:t>
        <a:bodyPr/>
        <a:lstStyle/>
        <a:p>
          <a:endParaRPr lang="es-ES"/>
        </a:p>
      </dgm:t>
    </dgm:pt>
    <dgm:pt modelId="{7F7D5E1D-9FAB-468B-B65B-83899C2D0C50}" type="sibTrans" cxnId="{F7BFAFC8-6C79-4618-B241-B341DEB3A9AE}">
      <dgm:prSet/>
      <dgm:spPr/>
      <dgm:t>
        <a:bodyPr/>
        <a:lstStyle/>
        <a:p>
          <a:endParaRPr lang="es-ES"/>
        </a:p>
      </dgm:t>
    </dgm:pt>
    <dgm:pt modelId="{588B0A4F-7E70-4CE4-B1E7-321F89279736}">
      <dgm:prSet phldrT="[Texto]"/>
      <dgm:spPr/>
      <dgm:t>
        <a:bodyPr/>
        <a:lstStyle/>
        <a:p>
          <a:r>
            <a:rPr lang="es-ES" dirty="0" smtClean="0"/>
            <a:t>Fuerza</a:t>
          </a:r>
          <a:endParaRPr lang="es-ES" dirty="0"/>
        </a:p>
      </dgm:t>
    </dgm:pt>
    <dgm:pt modelId="{6C99E74E-AA37-4105-8C73-41DEECFF4956}" type="sibTrans" cxnId="{B3CB89F7-784B-4BFA-9EA9-3FE0CA3E9BDF}">
      <dgm:prSet/>
      <dgm:spPr/>
      <dgm:t>
        <a:bodyPr/>
        <a:lstStyle/>
        <a:p>
          <a:endParaRPr lang="es-ES"/>
        </a:p>
      </dgm:t>
    </dgm:pt>
    <dgm:pt modelId="{066DEAF2-1B9C-4EB8-A45A-9F0E7ACF1F55}" type="parTrans" cxnId="{B3CB89F7-784B-4BFA-9EA9-3FE0CA3E9BDF}">
      <dgm:prSet/>
      <dgm:spPr/>
      <dgm:t>
        <a:bodyPr/>
        <a:lstStyle/>
        <a:p>
          <a:endParaRPr lang="es-ES"/>
        </a:p>
      </dgm:t>
    </dgm:pt>
    <dgm:pt modelId="{F1FB7D29-3B39-4449-A55E-C688F0CCCD3F}">
      <dgm:prSet/>
      <dgm:spPr/>
      <dgm:t>
        <a:bodyPr/>
        <a:lstStyle/>
        <a:p>
          <a:r>
            <a:rPr lang="es-ES" dirty="0" smtClean="0"/>
            <a:t>Coordinación</a:t>
          </a:r>
          <a:endParaRPr lang="es-ES" dirty="0"/>
        </a:p>
      </dgm:t>
    </dgm:pt>
    <dgm:pt modelId="{8B654AA4-607C-4FBB-8A3D-6F718BAB228A}" type="parTrans" cxnId="{EE2EDCE7-689E-45D8-9CA6-D948E1F7827C}">
      <dgm:prSet/>
      <dgm:spPr/>
      <dgm:t>
        <a:bodyPr/>
        <a:lstStyle/>
        <a:p>
          <a:endParaRPr lang="es-ES"/>
        </a:p>
      </dgm:t>
    </dgm:pt>
    <dgm:pt modelId="{D714F8B8-4090-4FB6-A103-85006940ABB5}" type="sibTrans" cxnId="{EE2EDCE7-689E-45D8-9CA6-D948E1F7827C}">
      <dgm:prSet/>
      <dgm:spPr/>
      <dgm:t>
        <a:bodyPr/>
        <a:lstStyle/>
        <a:p>
          <a:endParaRPr lang="es-ES"/>
        </a:p>
      </dgm:t>
    </dgm:pt>
    <dgm:pt modelId="{EF820DDA-5646-473E-BAA3-6B8B8F186F6A}" type="pres">
      <dgm:prSet presAssocID="{A7CE214D-C1D5-4920-8B09-84B4C83BB3AF}" presName="Name0" presStyleCnt="0">
        <dgm:presLayoutVars>
          <dgm:dir/>
          <dgm:resizeHandles val="exact"/>
        </dgm:presLayoutVars>
      </dgm:prSet>
      <dgm:spPr/>
    </dgm:pt>
    <dgm:pt modelId="{CB0486C9-EB02-40E3-A9C5-8D1A336FC82C}" type="pres">
      <dgm:prSet presAssocID="{A7CE214D-C1D5-4920-8B09-84B4C83BB3AF}" presName="arrow" presStyleLbl="bgShp" presStyleIdx="0" presStyleCnt="1" custLinFactNeighborY="-3390"/>
      <dgm:spPr/>
    </dgm:pt>
    <dgm:pt modelId="{2D44EEFD-075A-468B-8587-7B9FBCB1871F}" type="pres">
      <dgm:prSet presAssocID="{A7CE214D-C1D5-4920-8B09-84B4C83BB3AF}" presName="points" presStyleCnt="0"/>
      <dgm:spPr/>
    </dgm:pt>
    <dgm:pt modelId="{6AC26099-1CA2-4AB8-9BE9-BB926F410E17}" type="pres">
      <dgm:prSet presAssocID="{588B0A4F-7E70-4CE4-B1E7-321F89279736}" presName="compositeA" presStyleCnt="0"/>
      <dgm:spPr/>
    </dgm:pt>
    <dgm:pt modelId="{A6AAD605-B039-401B-A33F-E038BEB2BD6F}" type="pres">
      <dgm:prSet presAssocID="{588B0A4F-7E70-4CE4-B1E7-321F89279736}" presName="textA" presStyleLbl="revTx" presStyleIdx="0" presStyleCnt="4">
        <dgm:presLayoutVars>
          <dgm:bulletEnabled val="1"/>
        </dgm:presLayoutVars>
      </dgm:prSet>
      <dgm:spPr/>
      <dgm:t>
        <a:bodyPr/>
        <a:lstStyle/>
        <a:p>
          <a:endParaRPr lang="es-ES"/>
        </a:p>
      </dgm:t>
    </dgm:pt>
    <dgm:pt modelId="{467CD9F4-B89E-4BCC-AECA-60A1B097C20A}" type="pres">
      <dgm:prSet presAssocID="{588B0A4F-7E70-4CE4-B1E7-321F89279736}" presName="circleA" presStyleLbl="node1" presStyleIdx="0" presStyleCnt="4"/>
      <dgm:spPr/>
    </dgm:pt>
    <dgm:pt modelId="{7BB91685-4707-499F-BF20-33D18D75ACF6}" type="pres">
      <dgm:prSet presAssocID="{588B0A4F-7E70-4CE4-B1E7-321F89279736}" presName="spaceA" presStyleCnt="0"/>
      <dgm:spPr/>
    </dgm:pt>
    <dgm:pt modelId="{C4A2A07A-01F4-4A5B-B047-B6293444B990}" type="pres">
      <dgm:prSet presAssocID="{6C99E74E-AA37-4105-8C73-41DEECFF4956}" presName="space" presStyleCnt="0"/>
      <dgm:spPr/>
    </dgm:pt>
    <dgm:pt modelId="{981FD243-EC20-4E63-9470-F4BA057F0A30}" type="pres">
      <dgm:prSet presAssocID="{773AD315-A7E6-47C9-B0C3-BFB18BD98AC2}" presName="compositeB" presStyleCnt="0"/>
      <dgm:spPr/>
    </dgm:pt>
    <dgm:pt modelId="{07C506F1-F398-4172-B029-749B68ECC35B}" type="pres">
      <dgm:prSet presAssocID="{773AD315-A7E6-47C9-B0C3-BFB18BD98AC2}" presName="textB" presStyleLbl="revTx" presStyleIdx="1" presStyleCnt="4">
        <dgm:presLayoutVars>
          <dgm:bulletEnabled val="1"/>
        </dgm:presLayoutVars>
      </dgm:prSet>
      <dgm:spPr/>
      <dgm:t>
        <a:bodyPr/>
        <a:lstStyle/>
        <a:p>
          <a:endParaRPr lang="es-ES"/>
        </a:p>
      </dgm:t>
    </dgm:pt>
    <dgm:pt modelId="{4ECBA7C6-CE29-4566-90D8-30F3262C1763}" type="pres">
      <dgm:prSet presAssocID="{773AD315-A7E6-47C9-B0C3-BFB18BD98AC2}" presName="circleB" presStyleLbl="node1" presStyleIdx="1" presStyleCnt="4"/>
      <dgm:spPr/>
    </dgm:pt>
    <dgm:pt modelId="{EC455E5D-D177-4042-A84C-B734BB479EFC}" type="pres">
      <dgm:prSet presAssocID="{773AD315-A7E6-47C9-B0C3-BFB18BD98AC2}" presName="spaceB" presStyleCnt="0"/>
      <dgm:spPr/>
    </dgm:pt>
    <dgm:pt modelId="{23F28027-B059-4B50-8DAD-3BFB4AC9DD6D}" type="pres">
      <dgm:prSet presAssocID="{50F98A64-F642-4BC0-BD7B-036084C1E7D1}" presName="space" presStyleCnt="0"/>
      <dgm:spPr/>
    </dgm:pt>
    <dgm:pt modelId="{ED4FF4F0-E3A1-4B81-ABE0-5E39A2305F61}" type="pres">
      <dgm:prSet presAssocID="{F1FB7D29-3B39-4449-A55E-C688F0CCCD3F}" presName="compositeA" presStyleCnt="0"/>
      <dgm:spPr/>
    </dgm:pt>
    <dgm:pt modelId="{216BE35A-222A-4104-A0C6-71FD6EAD3DAE}" type="pres">
      <dgm:prSet presAssocID="{F1FB7D29-3B39-4449-A55E-C688F0CCCD3F}" presName="textA" presStyleLbl="revTx" presStyleIdx="2" presStyleCnt="4">
        <dgm:presLayoutVars>
          <dgm:bulletEnabled val="1"/>
        </dgm:presLayoutVars>
      </dgm:prSet>
      <dgm:spPr/>
      <dgm:t>
        <a:bodyPr/>
        <a:lstStyle/>
        <a:p>
          <a:endParaRPr lang="es-ES"/>
        </a:p>
      </dgm:t>
    </dgm:pt>
    <dgm:pt modelId="{B4110F27-327C-407A-B213-3AB26AC16D54}" type="pres">
      <dgm:prSet presAssocID="{F1FB7D29-3B39-4449-A55E-C688F0CCCD3F}" presName="circleA" presStyleLbl="node1" presStyleIdx="2" presStyleCnt="4"/>
      <dgm:spPr/>
    </dgm:pt>
    <dgm:pt modelId="{994ED8B2-3333-4E62-B88B-CDA343152660}" type="pres">
      <dgm:prSet presAssocID="{F1FB7D29-3B39-4449-A55E-C688F0CCCD3F}" presName="spaceA" presStyleCnt="0"/>
      <dgm:spPr/>
    </dgm:pt>
    <dgm:pt modelId="{E90B5B74-7487-46A6-BB8E-0BE7E74BC863}" type="pres">
      <dgm:prSet presAssocID="{D714F8B8-4090-4FB6-A103-85006940ABB5}" presName="space" presStyleCnt="0"/>
      <dgm:spPr/>
    </dgm:pt>
    <dgm:pt modelId="{37BA7393-263D-417B-A6DA-25C6EB922711}" type="pres">
      <dgm:prSet presAssocID="{7B2AC6E2-A91A-4380-B5CA-B7D63B466733}" presName="compositeB" presStyleCnt="0"/>
      <dgm:spPr/>
    </dgm:pt>
    <dgm:pt modelId="{ADE2838C-FD1C-4CFD-BF70-4842CB91806B}" type="pres">
      <dgm:prSet presAssocID="{7B2AC6E2-A91A-4380-B5CA-B7D63B466733}" presName="textB" presStyleLbl="revTx" presStyleIdx="3" presStyleCnt="4">
        <dgm:presLayoutVars>
          <dgm:bulletEnabled val="1"/>
        </dgm:presLayoutVars>
      </dgm:prSet>
      <dgm:spPr/>
      <dgm:t>
        <a:bodyPr/>
        <a:lstStyle/>
        <a:p>
          <a:endParaRPr lang="es-ES"/>
        </a:p>
      </dgm:t>
    </dgm:pt>
    <dgm:pt modelId="{E81643E9-7577-41F0-8872-D54F5A245374}" type="pres">
      <dgm:prSet presAssocID="{7B2AC6E2-A91A-4380-B5CA-B7D63B466733}" presName="circleB" presStyleLbl="node1" presStyleIdx="3" presStyleCnt="4"/>
      <dgm:spPr/>
    </dgm:pt>
    <dgm:pt modelId="{62ABE225-02CC-4D65-AE52-1001D2BA5A49}" type="pres">
      <dgm:prSet presAssocID="{7B2AC6E2-A91A-4380-B5CA-B7D63B466733}" presName="spaceB" presStyleCnt="0"/>
      <dgm:spPr/>
    </dgm:pt>
  </dgm:ptLst>
  <dgm:cxnLst>
    <dgm:cxn modelId="{3E826ADE-680F-4CE5-BF6F-3D919FF86CC7}" type="presOf" srcId="{A7CE214D-C1D5-4920-8B09-84B4C83BB3AF}" destId="{EF820DDA-5646-473E-BAA3-6B8B8F186F6A}" srcOrd="0" destOrd="0" presId="urn:microsoft.com/office/officeart/2005/8/layout/hProcess11"/>
    <dgm:cxn modelId="{401828F5-808E-417F-829C-086232A72795}" type="presOf" srcId="{F1FB7D29-3B39-4449-A55E-C688F0CCCD3F}" destId="{216BE35A-222A-4104-A0C6-71FD6EAD3DAE}" srcOrd="0" destOrd="0" presId="urn:microsoft.com/office/officeart/2005/8/layout/hProcess11"/>
    <dgm:cxn modelId="{DE93AB47-6E21-4739-95C0-33B5A23EAEB6}" type="presOf" srcId="{773AD315-A7E6-47C9-B0C3-BFB18BD98AC2}" destId="{07C506F1-F398-4172-B029-749B68ECC35B}" srcOrd="0" destOrd="0" presId="urn:microsoft.com/office/officeart/2005/8/layout/hProcess11"/>
    <dgm:cxn modelId="{8CFB924A-1DBE-4919-B823-F7240F1BAABD}" type="presOf" srcId="{7B2AC6E2-A91A-4380-B5CA-B7D63B466733}" destId="{ADE2838C-FD1C-4CFD-BF70-4842CB91806B}" srcOrd="0" destOrd="0" presId="urn:microsoft.com/office/officeart/2005/8/layout/hProcess11"/>
    <dgm:cxn modelId="{F7BFAFC8-6C79-4618-B241-B341DEB3A9AE}" srcId="{A7CE214D-C1D5-4920-8B09-84B4C83BB3AF}" destId="{7B2AC6E2-A91A-4380-B5CA-B7D63B466733}" srcOrd="3" destOrd="0" parTransId="{A19181A7-0145-4077-A0DC-DE07247B208A}" sibTransId="{7F7D5E1D-9FAB-468B-B65B-83899C2D0C50}"/>
    <dgm:cxn modelId="{B3CB89F7-784B-4BFA-9EA9-3FE0CA3E9BDF}" srcId="{A7CE214D-C1D5-4920-8B09-84B4C83BB3AF}" destId="{588B0A4F-7E70-4CE4-B1E7-321F89279736}" srcOrd="0" destOrd="0" parTransId="{066DEAF2-1B9C-4EB8-A45A-9F0E7ACF1F55}" sibTransId="{6C99E74E-AA37-4105-8C73-41DEECFF4956}"/>
    <dgm:cxn modelId="{EE2EDCE7-689E-45D8-9CA6-D948E1F7827C}" srcId="{A7CE214D-C1D5-4920-8B09-84B4C83BB3AF}" destId="{F1FB7D29-3B39-4449-A55E-C688F0CCCD3F}" srcOrd="2" destOrd="0" parTransId="{8B654AA4-607C-4FBB-8A3D-6F718BAB228A}" sibTransId="{D714F8B8-4090-4FB6-A103-85006940ABB5}"/>
    <dgm:cxn modelId="{5B469C67-39A6-4C47-931C-D0B289FC3D05}" type="presOf" srcId="{588B0A4F-7E70-4CE4-B1E7-321F89279736}" destId="{A6AAD605-B039-401B-A33F-E038BEB2BD6F}" srcOrd="0" destOrd="0" presId="urn:microsoft.com/office/officeart/2005/8/layout/hProcess11"/>
    <dgm:cxn modelId="{9F7AAC22-32AD-4A46-B5B3-96EAD8F522C3}" srcId="{A7CE214D-C1D5-4920-8B09-84B4C83BB3AF}" destId="{773AD315-A7E6-47C9-B0C3-BFB18BD98AC2}" srcOrd="1" destOrd="0" parTransId="{FCE99DCF-102C-4FEA-8AA3-4EA650B18034}" sibTransId="{50F98A64-F642-4BC0-BD7B-036084C1E7D1}"/>
    <dgm:cxn modelId="{7E093EC7-C497-48BD-BF61-BAC818B1BEE8}" type="presParOf" srcId="{EF820DDA-5646-473E-BAA3-6B8B8F186F6A}" destId="{CB0486C9-EB02-40E3-A9C5-8D1A336FC82C}" srcOrd="0" destOrd="0" presId="urn:microsoft.com/office/officeart/2005/8/layout/hProcess11"/>
    <dgm:cxn modelId="{351685FA-DEA9-4679-8409-6ED7AFF37D11}" type="presParOf" srcId="{EF820DDA-5646-473E-BAA3-6B8B8F186F6A}" destId="{2D44EEFD-075A-468B-8587-7B9FBCB1871F}" srcOrd="1" destOrd="0" presId="urn:microsoft.com/office/officeart/2005/8/layout/hProcess11"/>
    <dgm:cxn modelId="{AA89EE58-BC18-4D83-A35F-F2212BCE887E}" type="presParOf" srcId="{2D44EEFD-075A-468B-8587-7B9FBCB1871F}" destId="{6AC26099-1CA2-4AB8-9BE9-BB926F410E17}" srcOrd="0" destOrd="0" presId="urn:microsoft.com/office/officeart/2005/8/layout/hProcess11"/>
    <dgm:cxn modelId="{D3AF83CA-91FF-4777-8AF0-FFF7D5054B52}" type="presParOf" srcId="{6AC26099-1CA2-4AB8-9BE9-BB926F410E17}" destId="{A6AAD605-B039-401B-A33F-E038BEB2BD6F}" srcOrd="0" destOrd="0" presId="urn:microsoft.com/office/officeart/2005/8/layout/hProcess11"/>
    <dgm:cxn modelId="{0EEB3089-497C-4F50-B3B0-2DCFA24B7897}" type="presParOf" srcId="{6AC26099-1CA2-4AB8-9BE9-BB926F410E17}" destId="{467CD9F4-B89E-4BCC-AECA-60A1B097C20A}" srcOrd="1" destOrd="0" presId="urn:microsoft.com/office/officeart/2005/8/layout/hProcess11"/>
    <dgm:cxn modelId="{7D9E33BF-90DF-4738-908C-EBDCD28044D7}" type="presParOf" srcId="{6AC26099-1CA2-4AB8-9BE9-BB926F410E17}" destId="{7BB91685-4707-499F-BF20-33D18D75ACF6}" srcOrd="2" destOrd="0" presId="urn:microsoft.com/office/officeart/2005/8/layout/hProcess11"/>
    <dgm:cxn modelId="{2A401355-6A04-4659-B4DE-8FD9107D840E}" type="presParOf" srcId="{2D44EEFD-075A-468B-8587-7B9FBCB1871F}" destId="{C4A2A07A-01F4-4A5B-B047-B6293444B990}" srcOrd="1" destOrd="0" presId="urn:microsoft.com/office/officeart/2005/8/layout/hProcess11"/>
    <dgm:cxn modelId="{0E5DAF08-3EF4-4011-9D09-7432140E6C44}" type="presParOf" srcId="{2D44EEFD-075A-468B-8587-7B9FBCB1871F}" destId="{981FD243-EC20-4E63-9470-F4BA057F0A30}" srcOrd="2" destOrd="0" presId="urn:microsoft.com/office/officeart/2005/8/layout/hProcess11"/>
    <dgm:cxn modelId="{8E1535E6-C8EE-4537-8F23-79CD54F222F8}" type="presParOf" srcId="{981FD243-EC20-4E63-9470-F4BA057F0A30}" destId="{07C506F1-F398-4172-B029-749B68ECC35B}" srcOrd="0" destOrd="0" presId="urn:microsoft.com/office/officeart/2005/8/layout/hProcess11"/>
    <dgm:cxn modelId="{3A55F608-B017-4EAC-BDFD-B74DCC3316C1}" type="presParOf" srcId="{981FD243-EC20-4E63-9470-F4BA057F0A30}" destId="{4ECBA7C6-CE29-4566-90D8-30F3262C1763}" srcOrd="1" destOrd="0" presId="urn:microsoft.com/office/officeart/2005/8/layout/hProcess11"/>
    <dgm:cxn modelId="{76867D9F-FDA8-421E-A2B0-942042D601D4}" type="presParOf" srcId="{981FD243-EC20-4E63-9470-F4BA057F0A30}" destId="{EC455E5D-D177-4042-A84C-B734BB479EFC}" srcOrd="2" destOrd="0" presId="urn:microsoft.com/office/officeart/2005/8/layout/hProcess11"/>
    <dgm:cxn modelId="{5F349768-90E2-4392-9D87-E8718BCC1C28}" type="presParOf" srcId="{2D44EEFD-075A-468B-8587-7B9FBCB1871F}" destId="{23F28027-B059-4B50-8DAD-3BFB4AC9DD6D}" srcOrd="3" destOrd="0" presId="urn:microsoft.com/office/officeart/2005/8/layout/hProcess11"/>
    <dgm:cxn modelId="{DBF59AFD-D48C-414D-8670-2940C2FE6BB9}" type="presParOf" srcId="{2D44EEFD-075A-468B-8587-7B9FBCB1871F}" destId="{ED4FF4F0-E3A1-4B81-ABE0-5E39A2305F61}" srcOrd="4" destOrd="0" presId="urn:microsoft.com/office/officeart/2005/8/layout/hProcess11"/>
    <dgm:cxn modelId="{05176AAC-311F-4833-BD96-B49B0C765ABA}" type="presParOf" srcId="{ED4FF4F0-E3A1-4B81-ABE0-5E39A2305F61}" destId="{216BE35A-222A-4104-A0C6-71FD6EAD3DAE}" srcOrd="0" destOrd="0" presId="urn:microsoft.com/office/officeart/2005/8/layout/hProcess11"/>
    <dgm:cxn modelId="{BCEDEFBD-8BC9-4A62-85DB-42D408AD5CB6}" type="presParOf" srcId="{ED4FF4F0-E3A1-4B81-ABE0-5E39A2305F61}" destId="{B4110F27-327C-407A-B213-3AB26AC16D54}" srcOrd="1" destOrd="0" presId="urn:microsoft.com/office/officeart/2005/8/layout/hProcess11"/>
    <dgm:cxn modelId="{D1BB01D0-2A99-4883-BCA9-69FC86D966E7}" type="presParOf" srcId="{ED4FF4F0-E3A1-4B81-ABE0-5E39A2305F61}" destId="{994ED8B2-3333-4E62-B88B-CDA343152660}" srcOrd="2" destOrd="0" presId="urn:microsoft.com/office/officeart/2005/8/layout/hProcess11"/>
    <dgm:cxn modelId="{76785FDD-5B0B-429D-8CAE-94B17E7D1557}" type="presParOf" srcId="{2D44EEFD-075A-468B-8587-7B9FBCB1871F}" destId="{E90B5B74-7487-46A6-BB8E-0BE7E74BC863}" srcOrd="5" destOrd="0" presId="urn:microsoft.com/office/officeart/2005/8/layout/hProcess11"/>
    <dgm:cxn modelId="{88D8714E-8D5A-4A6E-A7EE-FC685DA63196}" type="presParOf" srcId="{2D44EEFD-075A-468B-8587-7B9FBCB1871F}" destId="{37BA7393-263D-417B-A6DA-25C6EB922711}" srcOrd="6" destOrd="0" presId="urn:microsoft.com/office/officeart/2005/8/layout/hProcess11"/>
    <dgm:cxn modelId="{F5FC1448-EA62-4475-A2C2-6D4A132CE5AC}" type="presParOf" srcId="{37BA7393-263D-417B-A6DA-25C6EB922711}" destId="{ADE2838C-FD1C-4CFD-BF70-4842CB91806B}" srcOrd="0" destOrd="0" presId="urn:microsoft.com/office/officeart/2005/8/layout/hProcess11"/>
    <dgm:cxn modelId="{940BDC48-3D67-4305-AEE2-59C934F3FF14}" type="presParOf" srcId="{37BA7393-263D-417B-A6DA-25C6EB922711}" destId="{E81643E9-7577-41F0-8872-D54F5A245374}" srcOrd="1" destOrd="0" presId="urn:microsoft.com/office/officeart/2005/8/layout/hProcess11"/>
    <dgm:cxn modelId="{725C061B-9D7E-42D4-95E8-33BD428DA3B6}" type="presParOf" srcId="{37BA7393-263D-417B-A6DA-25C6EB922711}" destId="{62ABE225-02CC-4D65-AE52-1001D2BA5A4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6CEB5ED-A409-49D9-B57D-36C5AAF6787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4ADBD358-E2C3-41C5-B875-A971D5D3E973}">
      <dgm:prSet phldrT="[Texto]"/>
      <dgm:spPr/>
      <dgm:t>
        <a:bodyPr/>
        <a:lstStyle/>
        <a:p>
          <a:r>
            <a:rPr lang="es-ES" b="1" dirty="0" smtClean="0"/>
            <a:t>HIPOTESIS GENERAL</a:t>
          </a:r>
          <a:br>
            <a:rPr lang="es-ES" b="1" dirty="0" smtClean="0"/>
          </a:br>
          <a:endParaRPr lang="es-ES" b="1" dirty="0"/>
        </a:p>
      </dgm:t>
    </dgm:pt>
    <dgm:pt modelId="{67E4B5B3-A089-440E-8C9C-384029F2E92D}" type="parTrans" cxnId="{FF8800EB-D7C6-4468-921B-CB2DD2FA8685}">
      <dgm:prSet/>
      <dgm:spPr/>
      <dgm:t>
        <a:bodyPr/>
        <a:lstStyle/>
        <a:p>
          <a:endParaRPr lang="es-ES"/>
        </a:p>
      </dgm:t>
    </dgm:pt>
    <dgm:pt modelId="{4BE2E2E3-E2C9-471F-9331-57AC1BEAF526}" type="sibTrans" cxnId="{FF8800EB-D7C6-4468-921B-CB2DD2FA8685}">
      <dgm:prSet/>
      <dgm:spPr/>
      <dgm:t>
        <a:bodyPr/>
        <a:lstStyle/>
        <a:p>
          <a:endParaRPr lang="es-ES"/>
        </a:p>
      </dgm:t>
    </dgm:pt>
    <dgm:pt modelId="{7B9741CF-F582-411C-BE0B-5B2ED525BDB8}">
      <dgm:prSet phldrT="[Texto]"/>
      <dgm:spPr/>
      <dgm:t>
        <a:bodyPr/>
        <a:lstStyle/>
        <a:p>
          <a:pPr algn="just"/>
          <a:r>
            <a:rPr lang="es-ES" dirty="0" smtClean="0"/>
            <a:t>H1: la falta de la aplicación un plan de actividades recreativas </a:t>
          </a:r>
          <a:r>
            <a:rPr lang="es-ES" b="1" dirty="0" smtClean="0"/>
            <a:t>si </a:t>
          </a:r>
          <a:r>
            <a:rPr lang="es-ES" dirty="0" smtClean="0"/>
            <a:t>influye en la conservación de la motricidad gruesa en el  Adulto Mayor.</a:t>
          </a:r>
          <a:endParaRPr lang="es-ES" dirty="0"/>
        </a:p>
      </dgm:t>
    </dgm:pt>
    <dgm:pt modelId="{6AD58FB9-18AC-4296-B292-A2D2756B3330}" type="parTrans" cxnId="{B8FC0149-19F3-4443-8676-3DF0B429C5A8}">
      <dgm:prSet/>
      <dgm:spPr/>
      <dgm:t>
        <a:bodyPr/>
        <a:lstStyle/>
        <a:p>
          <a:endParaRPr lang="es-ES"/>
        </a:p>
      </dgm:t>
    </dgm:pt>
    <dgm:pt modelId="{73FEA4AA-EDC6-4FB2-8841-BED821161175}" type="sibTrans" cxnId="{B8FC0149-19F3-4443-8676-3DF0B429C5A8}">
      <dgm:prSet/>
      <dgm:spPr/>
      <dgm:t>
        <a:bodyPr/>
        <a:lstStyle/>
        <a:p>
          <a:endParaRPr lang="es-ES"/>
        </a:p>
      </dgm:t>
    </dgm:pt>
    <dgm:pt modelId="{1EEDFEC2-4BED-44BC-8E04-148FBAD4800D}">
      <dgm:prSet/>
      <dgm:spPr/>
      <dgm:t>
        <a:bodyPr/>
        <a:lstStyle/>
        <a:p>
          <a:r>
            <a:rPr lang="es-ES" b="1" dirty="0" smtClean="0"/>
            <a:t>HIPÓTESIS ALTERNATIVAS</a:t>
          </a:r>
        </a:p>
      </dgm:t>
    </dgm:pt>
    <dgm:pt modelId="{FB7F6BEA-19C4-47AA-9DA6-50FCE60A523B}" type="parTrans" cxnId="{AC4A1B69-433E-4092-836F-261A3E7D352B}">
      <dgm:prSet/>
      <dgm:spPr/>
      <dgm:t>
        <a:bodyPr/>
        <a:lstStyle/>
        <a:p>
          <a:endParaRPr lang="es-ES"/>
        </a:p>
      </dgm:t>
    </dgm:pt>
    <dgm:pt modelId="{9AB175E4-86E2-4091-A090-BA0EF1FFDAB2}" type="sibTrans" cxnId="{AC4A1B69-433E-4092-836F-261A3E7D352B}">
      <dgm:prSet/>
      <dgm:spPr/>
      <dgm:t>
        <a:bodyPr/>
        <a:lstStyle/>
        <a:p>
          <a:endParaRPr lang="es-ES"/>
        </a:p>
      </dgm:t>
    </dgm:pt>
    <dgm:pt modelId="{3CCB5808-37A6-4F51-8FCF-B5E5D2C58769}">
      <dgm:prSet/>
      <dgm:spPr/>
      <dgm:t>
        <a:bodyPr/>
        <a:lstStyle/>
        <a:p>
          <a:pPr algn="just"/>
          <a:r>
            <a:rPr lang="es-ES" smtClean="0"/>
            <a:t>No existe una planificación adecuada para realizar las diferentes actividades físicas recreativas.</a:t>
          </a:r>
          <a:endParaRPr lang="es-ES"/>
        </a:p>
      </dgm:t>
    </dgm:pt>
    <dgm:pt modelId="{D35002A4-83DB-4CD3-8369-559086CAF680}" type="parTrans" cxnId="{8FBE6FF5-2D74-4312-B7AA-02D6C826DE19}">
      <dgm:prSet/>
      <dgm:spPr/>
      <dgm:t>
        <a:bodyPr/>
        <a:lstStyle/>
        <a:p>
          <a:endParaRPr lang="es-ES"/>
        </a:p>
      </dgm:t>
    </dgm:pt>
    <dgm:pt modelId="{DD403AE1-4CD1-415E-8C2D-79954419A994}" type="sibTrans" cxnId="{8FBE6FF5-2D74-4312-B7AA-02D6C826DE19}">
      <dgm:prSet/>
      <dgm:spPr/>
      <dgm:t>
        <a:bodyPr/>
        <a:lstStyle/>
        <a:p>
          <a:endParaRPr lang="es-ES"/>
        </a:p>
      </dgm:t>
    </dgm:pt>
    <dgm:pt modelId="{C4AF1AB1-7442-43E3-B60A-8635DE2580FF}">
      <dgm:prSet/>
      <dgm:spPr/>
      <dgm:t>
        <a:bodyPr/>
        <a:lstStyle/>
        <a:p>
          <a:pPr algn="just"/>
          <a:r>
            <a:rPr lang="es-ES" dirty="0" smtClean="0"/>
            <a:t>Ha2: Los miembros del grupo del  adulto mayor del  Patronato del gobierno Autónomo Descentralizado Municipal de Rumiñahui SI desconocen los beneficios que se obtienen al realizar las actividades físico recreativo.</a:t>
          </a:r>
        </a:p>
      </dgm:t>
    </dgm:pt>
    <dgm:pt modelId="{C9345F9A-4C7A-48C6-A3ED-948147FB7FFA}" type="parTrans" cxnId="{573E39C9-6BC3-487E-97F5-EA458CEFEC89}">
      <dgm:prSet/>
      <dgm:spPr/>
      <dgm:t>
        <a:bodyPr/>
        <a:lstStyle/>
        <a:p>
          <a:endParaRPr lang="es-ES"/>
        </a:p>
      </dgm:t>
    </dgm:pt>
    <dgm:pt modelId="{8EE8AD78-9BA3-4199-BE58-D7D3A6C66FA1}" type="sibTrans" cxnId="{573E39C9-6BC3-487E-97F5-EA458CEFEC89}">
      <dgm:prSet/>
      <dgm:spPr/>
      <dgm:t>
        <a:bodyPr/>
        <a:lstStyle/>
        <a:p>
          <a:endParaRPr lang="es-ES"/>
        </a:p>
      </dgm:t>
    </dgm:pt>
    <dgm:pt modelId="{A9E730D8-EC45-4144-B3B3-0CB624836A97}">
      <dgm:prSet/>
      <dgm:spPr/>
      <dgm:t>
        <a:bodyPr/>
        <a:lstStyle/>
        <a:p>
          <a:pPr algn="just"/>
          <a:r>
            <a:rPr lang="es-ES" smtClean="0"/>
            <a:t>Ha3: El desenvolvimiento diario de este grupo de adulto mayor no es el correcto ya que no realiza actividades para conservar la motricidad gruesa.</a:t>
          </a:r>
          <a:endParaRPr lang="es-ES" dirty="0" smtClean="0"/>
        </a:p>
      </dgm:t>
    </dgm:pt>
    <dgm:pt modelId="{CCC33A73-83E5-4F6E-BC07-431663DFAD07}" type="parTrans" cxnId="{42289F4B-5949-4232-8C17-C1726C1122B8}">
      <dgm:prSet/>
      <dgm:spPr/>
      <dgm:t>
        <a:bodyPr/>
        <a:lstStyle/>
        <a:p>
          <a:endParaRPr lang="es-ES"/>
        </a:p>
      </dgm:t>
    </dgm:pt>
    <dgm:pt modelId="{D57429B9-E64F-49A2-916C-670FB10BC425}" type="sibTrans" cxnId="{42289F4B-5949-4232-8C17-C1726C1122B8}">
      <dgm:prSet/>
      <dgm:spPr/>
      <dgm:t>
        <a:bodyPr/>
        <a:lstStyle/>
        <a:p>
          <a:endParaRPr lang="es-ES"/>
        </a:p>
      </dgm:t>
    </dgm:pt>
    <dgm:pt modelId="{7D11F45F-8F0D-4E38-97BB-81BDB3C5AE33}" type="pres">
      <dgm:prSet presAssocID="{36CEB5ED-A409-49D9-B57D-36C5AAF67872}" presName="Name0" presStyleCnt="0">
        <dgm:presLayoutVars>
          <dgm:dir/>
          <dgm:animLvl val="lvl"/>
          <dgm:resizeHandles/>
        </dgm:presLayoutVars>
      </dgm:prSet>
      <dgm:spPr/>
      <dgm:t>
        <a:bodyPr/>
        <a:lstStyle/>
        <a:p>
          <a:endParaRPr lang="es-ES"/>
        </a:p>
      </dgm:t>
    </dgm:pt>
    <dgm:pt modelId="{FE6268D7-E068-4A1A-9C10-B41EB5B0FB87}" type="pres">
      <dgm:prSet presAssocID="{4ADBD358-E2C3-41C5-B875-A971D5D3E973}" presName="linNode" presStyleCnt="0"/>
      <dgm:spPr/>
    </dgm:pt>
    <dgm:pt modelId="{682C8D84-62B4-49C8-B18A-2B5E7EC94792}" type="pres">
      <dgm:prSet presAssocID="{4ADBD358-E2C3-41C5-B875-A971D5D3E973}" presName="parentShp" presStyleLbl="node1" presStyleIdx="0" presStyleCnt="2" custLinFactNeighborX="-47915" custLinFactNeighborY="-12959">
        <dgm:presLayoutVars>
          <dgm:bulletEnabled val="1"/>
        </dgm:presLayoutVars>
      </dgm:prSet>
      <dgm:spPr/>
      <dgm:t>
        <a:bodyPr/>
        <a:lstStyle/>
        <a:p>
          <a:endParaRPr lang="es-ES"/>
        </a:p>
      </dgm:t>
    </dgm:pt>
    <dgm:pt modelId="{35478B23-AE3E-4A85-AEF0-D3065CBB67E9}" type="pres">
      <dgm:prSet presAssocID="{4ADBD358-E2C3-41C5-B875-A971D5D3E973}" presName="childShp" presStyleLbl="bgAccFollowNode1" presStyleIdx="0" presStyleCnt="2">
        <dgm:presLayoutVars>
          <dgm:bulletEnabled val="1"/>
        </dgm:presLayoutVars>
      </dgm:prSet>
      <dgm:spPr/>
      <dgm:t>
        <a:bodyPr/>
        <a:lstStyle/>
        <a:p>
          <a:endParaRPr lang="es-ES"/>
        </a:p>
      </dgm:t>
    </dgm:pt>
    <dgm:pt modelId="{90DCD788-C6BF-4032-94B6-4210F3175DD8}" type="pres">
      <dgm:prSet presAssocID="{4BE2E2E3-E2C9-471F-9331-57AC1BEAF526}" presName="spacing" presStyleCnt="0"/>
      <dgm:spPr/>
    </dgm:pt>
    <dgm:pt modelId="{DF5DF796-574F-4B0E-8B13-97EE926A691B}" type="pres">
      <dgm:prSet presAssocID="{1EEDFEC2-4BED-44BC-8E04-148FBAD4800D}" presName="linNode" presStyleCnt="0"/>
      <dgm:spPr/>
    </dgm:pt>
    <dgm:pt modelId="{85698B33-3353-4D35-8A9B-E226DE9591D9}" type="pres">
      <dgm:prSet presAssocID="{1EEDFEC2-4BED-44BC-8E04-148FBAD4800D}" presName="parentShp" presStyleLbl="node1" presStyleIdx="1" presStyleCnt="2">
        <dgm:presLayoutVars>
          <dgm:bulletEnabled val="1"/>
        </dgm:presLayoutVars>
      </dgm:prSet>
      <dgm:spPr/>
      <dgm:t>
        <a:bodyPr/>
        <a:lstStyle/>
        <a:p>
          <a:endParaRPr lang="es-ES"/>
        </a:p>
      </dgm:t>
    </dgm:pt>
    <dgm:pt modelId="{D9784843-842E-468C-8F0E-16723C9BBAD6}" type="pres">
      <dgm:prSet presAssocID="{1EEDFEC2-4BED-44BC-8E04-148FBAD4800D}" presName="childShp" presStyleLbl="bgAccFollowNode1" presStyleIdx="1" presStyleCnt="2" custScaleY="198564">
        <dgm:presLayoutVars>
          <dgm:bulletEnabled val="1"/>
        </dgm:presLayoutVars>
      </dgm:prSet>
      <dgm:spPr/>
      <dgm:t>
        <a:bodyPr/>
        <a:lstStyle/>
        <a:p>
          <a:endParaRPr lang="es-ES"/>
        </a:p>
      </dgm:t>
    </dgm:pt>
  </dgm:ptLst>
  <dgm:cxnLst>
    <dgm:cxn modelId="{26D73065-4688-43D5-BA04-2C8C1FEC519D}" type="presOf" srcId="{36CEB5ED-A409-49D9-B57D-36C5AAF67872}" destId="{7D11F45F-8F0D-4E38-97BB-81BDB3C5AE33}" srcOrd="0" destOrd="0" presId="urn:microsoft.com/office/officeart/2005/8/layout/vList6"/>
    <dgm:cxn modelId="{AC4A1B69-433E-4092-836F-261A3E7D352B}" srcId="{36CEB5ED-A409-49D9-B57D-36C5AAF67872}" destId="{1EEDFEC2-4BED-44BC-8E04-148FBAD4800D}" srcOrd="1" destOrd="0" parTransId="{FB7F6BEA-19C4-47AA-9DA6-50FCE60A523B}" sibTransId="{9AB175E4-86E2-4091-A090-BA0EF1FFDAB2}"/>
    <dgm:cxn modelId="{107A5B80-C948-49AC-AA6A-582107FA663D}" type="presOf" srcId="{1EEDFEC2-4BED-44BC-8E04-148FBAD4800D}" destId="{85698B33-3353-4D35-8A9B-E226DE9591D9}" srcOrd="0" destOrd="0" presId="urn:microsoft.com/office/officeart/2005/8/layout/vList6"/>
    <dgm:cxn modelId="{7269BAB6-7435-478A-8631-04AEA117CB5E}" type="presOf" srcId="{4ADBD358-E2C3-41C5-B875-A971D5D3E973}" destId="{682C8D84-62B4-49C8-B18A-2B5E7EC94792}" srcOrd="0" destOrd="0" presId="urn:microsoft.com/office/officeart/2005/8/layout/vList6"/>
    <dgm:cxn modelId="{032B4BE2-E1D6-44BE-984B-B929098C01D5}" type="presOf" srcId="{3CCB5808-37A6-4F51-8FCF-B5E5D2C58769}" destId="{D9784843-842E-468C-8F0E-16723C9BBAD6}" srcOrd="0" destOrd="0" presId="urn:microsoft.com/office/officeart/2005/8/layout/vList6"/>
    <dgm:cxn modelId="{7646EC76-2317-4BD0-A479-40BA01226847}" type="presOf" srcId="{7B9741CF-F582-411C-BE0B-5B2ED525BDB8}" destId="{35478B23-AE3E-4A85-AEF0-D3065CBB67E9}" srcOrd="0" destOrd="0" presId="urn:microsoft.com/office/officeart/2005/8/layout/vList6"/>
    <dgm:cxn modelId="{000EA6D1-C4A3-4D6D-861C-E299718FD9A6}" type="presOf" srcId="{C4AF1AB1-7442-43E3-B60A-8635DE2580FF}" destId="{D9784843-842E-468C-8F0E-16723C9BBAD6}" srcOrd="0" destOrd="1" presId="urn:microsoft.com/office/officeart/2005/8/layout/vList6"/>
    <dgm:cxn modelId="{573E39C9-6BC3-487E-97F5-EA458CEFEC89}" srcId="{1EEDFEC2-4BED-44BC-8E04-148FBAD4800D}" destId="{C4AF1AB1-7442-43E3-B60A-8635DE2580FF}" srcOrd="1" destOrd="0" parTransId="{C9345F9A-4C7A-48C6-A3ED-948147FB7FFA}" sibTransId="{8EE8AD78-9BA3-4199-BE58-D7D3A6C66FA1}"/>
    <dgm:cxn modelId="{8FBE6FF5-2D74-4312-B7AA-02D6C826DE19}" srcId="{1EEDFEC2-4BED-44BC-8E04-148FBAD4800D}" destId="{3CCB5808-37A6-4F51-8FCF-B5E5D2C58769}" srcOrd="0" destOrd="0" parTransId="{D35002A4-83DB-4CD3-8369-559086CAF680}" sibTransId="{DD403AE1-4CD1-415E-8C2D-79954419A994}"/>
    <dgm:cxn modelId="{FF8800EB-D7C6-4468-921B-CB2DD2FA8685}" srcId="{36CEB5ED-A409-49D9-B57D-36C5AAF67872}" destId="{4ADBD358-E2C3-41C5-B875-A971D5D3E973}" srcOrd="0" destOrd="0" parTransId="{67E4B5B3-A089-440E-8C9C-384029F2E92D}" sibTransId="{4BE2E2E3-E2C9-471F-9331-57AC1BEAF526}"/>
    <dgm:cxn modelId="{42289F4B-5949-4232-8C17-C1726C1122B8}" srcId="{1EEDFEC2-4BED-44BC-8E04-148FBAD4800D}" destId="{A9E730D8-EC45-4144-B3B3-0CB624836A97}" srcOrd="2" destOrd="0" parTransId="{CCC33A73-83E5-4F6E-BC07-431663DFAD07}" sibTransId="{D57429B9-E64F-49A2-916C-670FB10BC425}"/>
    <dgm:cxn modelId="{B8FC0149-19F3-4443-8676-3DF0B429C5A8}" srcId="{4ADBD358-E2C3-41C5-B875-A971D5D3E973}" destId="{7B9741CF-F582-411C-BE0B-5B2ED525BDB8}" srcOrd="0" destOrd="0" parTransId="{6AD58FB9-18AC-4296-B292-A2D2756B3330}" sibTransId="{73FEA4AA-EDC6-4FB2-8841-BED821161175}"/>
    <dgm:cxn modelId="{B846A7EB-6F83-4303-A067-F2458AE3AA9C}" type="presOf" srcId="{A9E730D8-EC45-4144-B3B3-0CB624836A97}" destId="{D9784843-842E-468C-8F0E-16723C9BBAD6}" srcOrd="0" destOrd="2" presId="urn:microsoft.com/office/officeart/2005/8/layout/vList6"/>
    <dgm:cxn modelId="{5AA171E5-FD0C-4407-AD6A-96C2380182DD}" type="presParOf" srcId="{7D11F45F-8F0D-4E38-97BB-81BDB3C5AE33}" destId="{FE6268D7-E068-4A1A-9C10-B41EB5B0FB87}" srcOrd="0" destOrd="0" presId="urn:microsoft.com/office/officeart/2005/8/layout/vList6"/>
    <dgm:cxn modelId="{F15CED57-5389-4C9B-8969-DDBB31290899}" type="presParOf" srcId="{FE6268D7-E068-4A1A-9C10-B41EB5B0FB87}" destId="{682C8D84-62B4-49C8-B18A-2B5E7EC94792}" srcOrd="0" destOrd="0" presId="urn:microsoft.com/office/officeart/2005/8/layout/vList6"/>
    <dgm:cxn modelId="{935BF126-DAB8-449A-AEEB-9059AC5D38ED}" type="presParOf" srcId="{FE6268D7-E068-4A1A-9C10-B41EB5B0FB87}" destId="{35478B23-AE3E-4A85-AEF0-D3065CBB67E9}" srcOrd="1" destOrd="0" presId="urn:microsoft.com/office/officeart/2005/8/layout/vList6"/>
    <dgm:cxn modelId="{102244AA-0C22-434B-BCB4-31763A97861E}" type="presParOf" srcId="{7D11F45F-8F0D-4E38-97BB-81BDB3C5AE33}" destId="{90DCD788-C6BF-4032-94B6-4210F3175DD8}" srcOrd="1" destOrd="0" presId="urn:microsoft.com/office/officeart/2005/8/layout/vList6"/>
    <dgm:cxn modelId="{741500FE-C37A-4C46-9143-CC13045EB61A}" type="presParOf" srcId="{7D11F45F-8F0D-4E38-97BB-81BDB3C5AE33}" destId="{DF5DF796-574F-4B0E-8B13-97EE926A691B}" srcOrd="2" destOrd="0" presId="urn:microsoft.com/office/officeart/2005/8/layout/vList6"/>
    <dgm:cxn modelId="{6FA93142-1D89-48FB-8B3B-79741A59F47B}" type="presParOf" srcId="{DF5DF796-574F-4B0E-8B13-97EE926A691B}" destId="{85698B33-3353-4D35-8A9B-E226DE9591D9}" srcOrd="0" destOrd="0" presId="urn:microsoft.com/office/officeart/2005/8/layout/vList6"/>
    <dgm:cxn modelId="{FDA89CCD-46CA-4367-9417-3651816EC7E0}" type="presParOf" srcId="{DF5DF796-574F-4B0E-8B13-97EE926A691B}" destId="{D9784843-842E-468C-8F0E-16723C9BBAD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6CEB5ED-A409-49D9-B57D-36C5AAF6787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1EEDFEC2-4BED-44BC-8E04-148FBAD4800D}">
      <dgm:prSet/>
      <dgm:spPr/>
      <dgm:t>
        <a:bodyPr/>
        <a:lstStyle/>
        <a:p>
          <a:r>
            <a:rPr lang="es-ES" dirty="0" smtClean="0"/>
            <a:t>HIPOTESIS NULA</a:t>
          </a:r>
        </a:p>
      </dgm:t>
    </dgm:pt>
    <dgm:pt modelId="{FB7F6BEA-19C4-47AA-9DA6-50FCE60A523B}" type="parTrans" cxnId="{AC4A1B69-433E-4092-836F-261A3E7D352B}">
      <dgm:prSet/>
      <dgm:spPr/>
      <dgm:t>
        <a:bodyPr/>
        <a:lstStyle/>
        <a:p>
          <a:endParaRPr lang="es-ES"/>
        </a:p>
      </dgm:t>
    </dgm:pt>
    <dgm:pt modelId="{9AB175E4-86E2-4091-A090-BA0EF1FFDAB2}" type="sibTrans" cxnId="{AC4A1B69-433E-4092-836F-261A3E7D352B}">
      <dgm:prSet/>
      <dgm:spPr/>
      <dgm:t>
        <a:bodyPr/>
        <a:lstStyle/>
        <a:p>
          <a:endParaRPr lang="es-ES"/>
        </a:p>
      </dgm:t>
    </dgm:pt>
    <dgm:pt modelId="{3CCB5808-37A6-4F51-8FCF-B5E5D2C58769}">
      <dgm:prSet/>
      <dgm:spPr/>
      <dgm:t>
        <a:bodyPr/>
        <a:lstStyle/>
        <a:p>
          <a:pPr algn="just"/>
          <a:r>
            <a:rPr lang="es-ES" dirty="0" smtClean="0"/>
            <a:t>La falta de la aplicación un plan de actividades recreativas </a:t>
          </a:r>
          <a:r>
            <a:rPr lang="es-ES" b="1" dirty="0" smtClean="0"/>
            <a:t>no</a:t>
          </a:r>
          <a:r>
            <a:rPr lang="es-ES" dirty="0" smtClean="0"/>
            <a:t> influye en la conservación de la motricidad gruesa en el  Adulto Mayor  en el grupo del adulto mayor del  Patronato del Gobierno Autónomo Descentralizado Municipal de Rumiñahui</a:t>
          </a:r>
          <a:endParaRPr lang="es-ES" dirty="0"/>
        </a:p>
      </dgm:t>
    </dgm:pt>
    <dgm:pt modelId="{D35002A4-83DB-4CD3-8369-559086CAF680}" type="parTrans" cxnId="{8FBE6FF5-2D74-4312-B7AA-02D6C826DE19}">
      <dgm:prSet/>
      <dgm:spPr/>
      <dgm:t>
        <a:bodyPr/>
        <a:lstStyle/>
        <a:p>
          <a:endParaRPr lang="es-ES"/>
        </a:p>
      </dgm:t>
    </dgm:pt>
    <dgm:pt modelId="{DD403AE1-4CD1-415E-8C2D-79954419A994}" type="sibTrans" cxnId="{8FBE6FF5-2D74-4312-B7AA-02D6C826DE19}">
      <dgm:prSet/>
      <dgm:spPr/>
      <dgm:t>
        <a:bodyPr/>
        <a:lstStyle/>
        <a:p>
          <a:endParaRPr lang="es-ES"/>
        </a:p>
      </dgm:t>
    </dgm:pt>
    <dgm:pt modelId="{7D11F45F-8F0D-4E38-97BB-81BDB3C5AE33}" type="pres">
      <dgm:prSet presAssocID="{36CEB5ED-A409-49D9-B57D-36C5AAF67872}" presName="Name0" presStyleCnt="0">
        <dgm:presLayoutVars>
          <dgm:dir/>
          <dgm:animLvl val="lvl"/>
          <dgm:resizeHandles/>
        </dgm:presLayoutVars>
      </dgm:prSet>
      <dgm:spPr/>
      <dgm:t>
        <a:bodyPr/>
        <a:lstStyle/>
        <a:p>
          <a:endParaRPr lang="es-ES"/>
        </a:p>
      </dgm:t>
    </dgm:pt>
    <dgm:pt modelId="{DF5DF796-574F-4B0E-8B13-97EE926A691B}" type="pres">
      <dgm:prSet presAssocID="{1EEDFEC2-4BED-44BC-8E04-148FBAD4800D}" presName="linNode" presStyleCnt="0"/>
      <dgm:spPr/>
    </dgm:pt>
    <dgm:pt modelId="{85698B33-3353-4D35-8A9B-E226DE9591D9}" type="pres">
      <dgm:prSet presAssocID="{1EEDFEC2-4BED-44BC-8E04-148FBAD4800D}" presName="parentShp" presStyleLbl="node1" presStyleIdx="0" presStyleCnt="1" custScaleX="91251" custScaleY="59100" custLinFactNeighborX="1668" custLinFactNeighborY="865">
        <dgm:presLayoutVars>
          <dgm:bulletEnabled val="1"/>
        </dgm:presLayoutVars>
      </dgm:prSet>
      <dgm:spPr/>
      <dgm:t>
        <a:bodyPr/>
        <a:lstStyle/>
        <a:p>
          <a:endParaRPr lang="es-ES"/>
        </a:p>
      </dgm:t>
    </dgm:pt>
    <dgm:pt modelId="{D9784843-842E-468C-8F0E-16723C9BBAD6}" type="pres">
      <dgm:prSet presAssocID="{1EEDFEC2-4BED-44BC-8E04-148FBAD4800D}" presName="childShp" presStyleLbl="bgAccFollowNode1" presStyleIdx="0" presStyleCnt="1" custScaleY="57182">
        <dgm:presLayoutVars>
          <dgm:bulletEnabled val="1"/>
        </dgm:presLayoutVars>
      </dgm:prSet>
      <dgm:spPr/>
      <dgm:t>
        <a:bodyPr/>
        <a:lstStyle/>
        <a:p>
          <a:endParaRPr lang="es-ES"/>
        </a:p>
      </dgm:t>
    </dgm:pt>
  </dgm:ptLst>
  <dgm:cxnLst>
    <dgm:cxn modelId="{4804DC1B-AF9D-4D91-A7C5-4F1A35F32692}" type="presOf" srcId="{1EEDFEC2-4BED-44BC-8E04-148FBAD4800D}" destId="{85698B33-3353-4D35-8A9B-E226DE9591D9}" srcOrd="0" destOrd="0" presId="urn:microsoft.com/office/officeart/2005/8/layout/vList6"/>
    <dgm:cxn modelId="{8FBE6FF5-2D74-4312-B7AA-02D6C826DE19}" srcId="{1EEDFEC2-4BED-44BC-8E04-148FBAD4800D}" destId="{3CCB5808-37A6-4F51-8FCF-B5E5D2C58769}" srcOrd="0" destOrd="0" parTransId="{D35002A4-83DB-4CD3-8369-559086CAF680}" sibTransId="{DD403AE1-4CD1-415E-8C2D-79954419A994}"/>
    <dgm:cxn modelId="{AC4A1B69-433E-4092-836F-261A3E7D352B}" srcId="{36CEB5ED-A409-49D9-B57D-36C5AAF67872}" destId="{1EEDFEC2-4BED-44BC-8E04-148FBAD4800D}" srcOrd="0" destOrd="0" parTransId="{FB7F6BEA-19C4-47AA-9DA6-50FCE60A523B}" sibTransId="{9AB175E4-86E2-4091-A090-BA0EF1FFDAB2}"/>
    <dgm:cxn modelId="{BDF5D31A-AD1F-4B01-8953-6137B80A4DD3}" type="presOf" srcId="{36CEB5ED-A409-49D9-B57D-36C5AAF67872}" destId="{7D11F45F-8F0D-4E38-97BB-81BDB3C5AE33}" srcOrd="0" destOrd="0" presId="urn:microsoft.com/office/officeart/2005/8/layout/vList6"/>
    <dgm:cxn modelId="{3C70DAC6-51ED-44FB-8F1B-A960221F7C6C}" type="presOf" srcId="{3CCB5808-37A6-4F51-8FCF-B5E5D2C58769}" destId="{D9784843-842E-468C-8F0E-16723C9BBAD6}" srcOrd="0" destOrd="0" presId="urn:microsoft.com/office/officeart/2005/8/layout/vList6"/>
    <dgm:cxn modelId="{35766A69-52A8-42CE-A3C2-805A0E0B5EB5}" type="presParOf" srcId="{7D11F45F-8F0D-4E38-97BB-81BDB3C5AE33}" destId="{DF5DF796-574F-4B0E-8B13-97EE926A691B}" srcOrd="0" destOrd="0" presId="urn:microsoft.com/office/officeart/2005/8/layout/vList6"/>
    <dgm:cxn modelId="{40FED55F-C2A8-4476-BECD-A117DF43387B}" type="presParOf" srcId="{DF5DF796-574F-4B0E-8B13-97EE926A691B}" destId="{85698B33-3353-4D35-8A9B-E226DE9591D9}" srcOrd="0" destOrd="0" presId="urn:microsoft.com/office/officeart/2005/8/layout/vList6"/>
    <dgm:cxn modelId="{986C372E-3252-48CA-817F-B1754ECAAAE3}" type="presParOf" srcId="{DF5DF796-574F-4B0E-8B13-97EE926A691B}" destId="{D9784843-842E-468C-8F0E-16723C9BBAD6}"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100C194-808D-4736-A7B1-CD265EF3CBB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BDEF1272-74F0-426D-B7D9-D73A961CC0B9}">
      <dgm:prSet phldrT="[Texto]"/>
      <dgm:spPr/>
      <dgm:t>
        <a:bodyPr/>
        <a:lstStyle/>
        <a:p>
          <a:r>
            <a:rPr lang="es-ES" dirty="0" smtClean="0"/>
            <a:t>VARIABLE INDEPENDIENTE</a:t>
          </a:r>
          <a:endParaRPr lang="es-ES" dirty="0"/>
        </a:p>
      </dgm:t>
    </dgm:pt>
    <dgm:pt modelId="{5B801450-443F-4FCA-A36D-B20C2B7E3962}" type="parTrans" cxnId="{F803C67E-D304-4D78-9275-BAD221366518}">
      <dgm:prSet/>
      <dgm:spPr/>
      <dgm:t>
        <a:bodyPr/>
        <a:lstStyle/>
        <a:p>
          <a:endParaRPr lang="es-ES"/>
        </a:p>
      </dgm:t>
    </dgm:pt>
    <dgm:pt modelId="{D7C6ECF8-C9A6-447B-94CB-582AFCFC1876}" type="sibTrans" cxnId="{F803C67E-D304-4D78-9275-BAD221366518}">
      <dgm:prSet/>
      <dgm:spPr/>
      <dgm:t>
        <a:bodyPr/>
        <a:lstStyle/>
        <a:p>
          <a:endParaRPr lang="es-ES"/>
        </a:p>
      </dgm:t>
    </dgm:pt>
    <dgm:pt modelId="{1B126DF3-8A9E-484D-BA45-7E89CDC59B07}">
      <dgm:prSet phldrT="[Texto]"/>
      <dgm:spPr/>
      <dgm:t>
        <a:bodyPr/>
        <a:lstStyle/>
        <a:p>
          <a:r>
            <a:rPr lang="es-EC" b="0" dirty="0" smtClean="0"/>
            <a:t>Actividades  Recreativas</a:t>
          </a:r>
          <a:endParaRPr lang="es-ES" dirty="0"/>
        </a:p>
      </dgm:t>
    </dgm:pt>
    <dgm:pt modelId="{1FCF6FD9-CFB5-48DF-864A-03E7E6FFF60F}" type="parTrans" cxnId="{A11A9012-7237-4E15-B2BE-EE449BCE56AC}">
      <dgm:prSet/>
      <dgm:spPr/>
      <dgm:t>
        <a:bodyPr/>
        <a:lstStyle/>
        <a:p>
          <a:endParaRPr lang="es-ES"/>
        </a:p>
      </dgm:t>
    </dgm:pt>
    <dgm:pt modelId="{AC145679-EA53-41E8-AB6C-C12FC618B475}" type="sibTrans" cxnId="{A11A9012-7237-4E15-B2BE-EE449BCE56AC}">
      <dgm:prSet/>
      <dgm:spPr/>
      <dgm:t>
        <a:bodyPr/>
        <a:lstStyle/>
        <a:p>
          <a:endParaRPr lang="es-ES"/>
        </a:p>
      </dgm:t>
    </dgm:pt>
    <dgm:pt modelId="{46F1ACAA-A8B8-4CAB-AA17-C7EB370E2AE3}">
      <dgm:prSet phldrT="[Texto]"/>
      <dgm:spPr/>
      <dgm:t>
        <a:bodyPr/>
        <a:lstStyle/>
        <a:p>
          <a:r>
            <a:rPr lang="es-ES" dirty="0" smtClean="0"/>
            <a:t>VARIABLE DEPENDIENTE</a:t>
          </a:r>
          <a:endParaRPr lang="es-ES" dirty="0"/>
        </a:p>
      </dgm:t>
    </dgm:pt>
    <dgm:pt modelId="{57021211-8736-4030-8B0C-B619FFE29F20}" type="parTrans" cxnId="{3E16AF04-C4CE-4661-93DF-5ADF54FF9510}">
      <dgm:prSet/>
      <dgm:spPr/>
      <dgm:t>
        <a:bodyPr/>
        <a:lstStyle/>
        <a:p>
          <a:endParaRPr lang="es-ES"/>
        </a:p>
      </dgm:t>
    </dgm:pt>
    <dgm:pt modelId="{BD738D0C-E298-437C-ABFD-B3A8367DE28C}" type="sibTrans" cxnId="{3E16AF04-C4CE-4661-93DF-5ADF54FF9510}">
      <dgm:prSet/>
      <dgm:spPr/>
      <dgm:t>
        <a:bodyPr/>
        <a:lstStyle/>
        <a:p>
          <a:endParaRPr lang="es-ES"/>
        </a:p>
      </dgm:t>
    </dgm:pt>
    <dgm:pt modelId="{28485A46-3E34-4C4B-83DB-B3392AAB3D5A}">
      <dgm:prSet phldrT="[Texto]"/>
      <dgm:spPr/>
      <dgm:t>
        <a:bodyPr/>
        <a:lstStyle/>
        <a:p>
          <a:r>
            <a:rPr lang="es-EC" b="0" dirty="0" smtClean="0"/>
            <a:t>La Motricidad Gruesa</a:t>
          </a:r>
          <a:endParaRPr lang="es-ES" dirty="0"/>
        </a:p>
      </dgm:t>
    </dgm:pt>
    <dgm:pt modelId="{58C54B21-DF47-4722-A873-18BA23BB8EB8}" type="parTrans" cxnId="{BD5275C8-8635-4F93-B4B6-F87234C2068A}">
      <dgm:prSet/>
      <dgm:spPr/>
      <dgm:t>
        <a:bodyPr/>
        <a:lstStyle/>
        <a:p>
          <a:endParaRPr lang="es-ES"/>
        </a:p>
      </dgm:t>
    </dgm:pt>
    <dgm:pt modelId="{CD2DD0B1-0021-4193-B068-D182A9A0FDCE}" type="sibTrans" cxnId="{BD5275C8-8635-4F93-B4B6-F87234C2068A}">
      <dgm:prSet/>
      <dgm:spPr/>
      <dgm:t>
        <a:bodyPr/>
        <a:lstStyle/>
        <a:p>
          <a:endParaRPr lang="es-ES"/>
        </a:p>
      </dgm:t>
    </dgm:pt>
    <dgm:pt modelId="{A66219C2-EAD4-44BA-9ED1-47C312C8DC8F}" type="pres">
      <dgm:prSet presAssocID="{4100C194-808D-4736-A7B1-CD265EF3CBBD}" presName="Name0" presStyleCnt="0">
        <dgm:presLayoutVars>
          <dgm:dir/>
          <dgm:animLvl val="lvl"/>
          <dgm:resizeHandles/>
        </dgm:presLayoutVars>
      </dgm:prSet>
      <dgm:spPr/>
      <dgm:t>
        <a:bodyPr/>
        <a:lstStyle/>
        <a:p>
          <a:endParaRPr lang="es-EC"/>
        </a:p>
      </dgm:t>
    </dgm:pt>
    <dgm:pt modelId="{70835695-6E9B-443C-A6F0-F0C97C234F28}" type="pres">
      <dgm:prSet presAssocID="{BDEF1272-74F0-426D-B7D9-D73A961CC0B9}" presName="linNode" presStyleCnt="0"/>
      <dgm:spPr/>
    </dgm:pt>
    <dgm:pt modelId="{32452DF7-675E-4AB3-AE93-77926D102F1F}" type="pres">
      <dgm:prSet presAssocID="{BDEF1272-74F0-426D-B7D9-D73A961CC0B9}" presName="parentShp" presStyleLbl="node1" presStyleIdx="0" presStyleCnt="2" custScaleY="75292">
        <dgm:presLayoutVars>
          <dgm:bulletEnabled val="1"/>
        </dgm:presLayoutVars>
      </dgm:prSet>
      <dgm:spPr/>
      <dgm:t>
        <a:bodyPr/>
        <a:lstStyle/>
        <a:p>
          <a:endParaRPr lang="es-ES"/>
        </a:p>
      </dgm:t>
    </dgm:pt>
    <dgm:pt modelId="{F2DA7D78-C0A4-400F-9AB3-14860229094C}" type="pres">
      <dgm:prSet presAssocID="{BDEF1272-74F0-426D-B7D9-D73A961CC0B9}" presName="childShp" presStyleLbl="bgAccFollowNode1" presStyleIdx="0" presStyleCnt="2">
        <dgm:presLayoutVars>
          <dgm:bulletEnabled val="1"/>
        </dgm:presLayoutVars>
      </dgm:prSet>
      <dgm:spPr/>
      <dgm:t>
        <a:bodyPr/>
        <a:lstStyle/>
        <a:p>
          <a:endParaRPr lang="es-ES"/>
        </a:p>
      </dgm:t>
    </dgm:pt>
    <dgm:pt modelId="{C9753FE9-9EC4-4D14-BC6C-1812F50C98F9}" type="pres">
      <dgm:prSet presAssocID="{D7C6ECF8-C9A6-447B-94CB-582AFCFC1876}" presName="spacing" presStyleCnt="0"/>
      <dgm:spPr/>
    </dgm:pt>
    <dgm:pt modelId="{362ED7F2-1200-4EE5-824D-AD15C6471698}" type="pres">
      <dgm:prSet presAssocID="{46F1ACAA-A8B8-4CAB-AA17-C7EB370E2AE3}" presName="linNode" presStyleCnt="0"/>
      <dgm:spPr/>
    </dgm:pt>
    <dgm:pt modelId="{6F4405AE-2E1C-405B-84BE-3D1317F283E0}" type="pres">
      <dgm:prSet presAssocID="{46F1ACAA-A8B8-4CAB-AA17-C7EB370E2AE3}" presName="parentShp" presStyleLbl="node1" presStyleIdx="1" presStyleCnt="2" custScaleX="108754" custScaleY="62490">
        <dgm:presLayoutVars>
          <dgm:bulletEnabled val="1"/>
        </dgm:presLayoutVars>
      </dgm:prSet>
      <dgm:spPr/>
      <dgm:t>
        <a:bodyPr/>
        <a:lstStyle/>
        <a:p>
          <a:endParaRPr lang="es-EC"/>
        </a:p>
      </dgm:t>
    </dgm:pt>
    <dgm:pt modelId="{F078A2B9-FEC2-4404-BC81-07D6FA3E59C4}" type="pres">
      <dgm:prSet presAssocID="{46F1ACAA-A8B8-4CAB-AA17-C7EB370E2AE3}" presName="childShp" presStyleLbl="bgAccFollowNode1" presStyleIdx="1" presStyleCnt="2">
        <dgm:presLayoutVars>
          <dgm:bulletEnabled val="1"/>
        </dgm:presLayoutVars>
      </dgm:prSet>
      <dgm:spPr/>
      <dgm:t>
        <a:bodyPr/>
        <a:lstStyle/>
        <a:p>
          <a:endParaRPr lang="es-ES"/>
        </a:p>
      </dgm:t>
    </dgm:pt>
  </dgm:ptLst>
  <dgm:cxnLst>
    <dgm:cxn modelId="{21AD4CB4-1A94-4482-BDE6-3D0CAB8049D2}" type="presOf" srcId="{1B126DF3-8A9E-484D-BA45-7E89CDC59B07}" destId="{F2DA7D78-C0A4-400F-9AB3-14860229094C}" srcOrd="0" destOrd="0" presId="urn:microsoft.com/office/officeart/2005/8/layout/vList6"/>
    <dgm:cxn modelId="{1DEBC6A3-A61B-4324-8614-61FD9B87778E}" type="presOf" srcId="{28485A46-3E34-4C4B-83DB-B3392AAB3D5A}" destId="{F078A2B9-FEC2-4404-BC81-07D6FA3E59C4}" srcOrd="0" destOrd="0" presId="urn:microsoft.com/office/officeart/2005/8/layout/vList6"/>
    <dgm:cxn modelId="{A11A9012-7237-4E15-B2BE-EE449BCE56AC}" srcId="{BDEF1272-74F0-426D-B7D9-D73A961CC0B9}" destId="{1B126DF3-8A9E-484D-BA45-7E89CDC59B07}" srcOrd="0" destOrd="0" parTransId="{1FCF6FD9-CFB5-48DF-864A-03E7E6FFF60F}" sibTransId="{AC145679-EA53-41E8-AB6C-C12FC618B475}"/>
    <dgm:cxn modelId="{5B88CFCB-F9E1-4A96-8236-59D638317E27}" type="presOf" srcId="{BDEF1272-74F0-426D-B7D9-D73A961CC0B9}" destId="{32452DF7-675E-4AB3-AE93-77926D102F1F}" srcOrd="0" destOrd="0" presId="urn:microsoft.com/office/officeart/2005/8/layout/vList6"/>
    <dgm:cxn modelId="{3E16AF04-C4CE-4661-93DF-5ADF54FF9510}" srcId="{4100C194-808D-4736-A7B1-CD265EF3CBBD}" destId="{46F1ACAA-A8B8-4CAB-AA17-C7EB370E2AE3}" srcOrd="1" destOrd="0" parTransId="{57021211-8736-4030-8B0C-B619FFE29F20}" sibTransId="{BD738D0C-E298-437C-ABFD-B3A8367DE28C}"/>
    <dgm:cxn modelId="{5FFC4178-B1EB-496D-BAAC-0124A7A955EC}" type="presOf" srcId="{4100C194-808D-4736-A7B1-CD265EF3CBBD}" destId="{A66219C2-EAD4-44BA-9ED1-47C312C8DC8F}" srcOrd="0" destOrd="0" presId="urn:microsoft.com/office/officeart/2005/8/layout/vList6"/>
    <dgm:cxn modelId="{F521E6E6-79EB-4505-A2F8-EE3FA58FAE92}" type="presOf" srcId="{46F1ACAA-A8B8-4CAB-AA17-C7EB370E2AE3}" destId="{6F4405AE-2E1C-405B-84BE-3D1317F283E0}" srcOrd="0" destOrd="0" presId="urn:microsoft.com/office/officeart/2005/8/layout/vList6"/>
    <dgm:cxn modelId="{BD5275C8-8635-4F93-B4B6-F87234C2068A}" srcId="{46F1ACAA-A8B8-4CAB-AA17-C7EB370E2AE3}" destId="{28485A46-3E34-4C4B-83DB-B3392AAB3D5A}" srcOrd="0" destOrd="0" parTransId="{58C54B21-DF47-4722-A873-18BA23BB8EB8}" sibTransId="{CD2DD0B1-0021-4193-B068-D182A9A0FDCE}"/>
    <dgm:cxn modelId="{F803C67E-D304-4D78-9275-BAD221366518}" srcId="{4100C194-808D-4736-A7B1-CD265EF3CBBD}" destId="{BDEF1272-74F0-426D-B7D9-D73A961CC0B9}" srcOrd="0" destOrd="0" parTransId="{5B801450-443F-4FCA-A36D-B20C2B7E3962}" sibTransId="{D7C6ECF8-C9A6-447B-94CB-582AFCFC1876}"/>
    <dgm:cxn modelId="{38F682AF-B0F2-4DE7-BF0F-35E6314B0159}" type="presParOf" srcId="{A66219C2-EAD4-44BA-9ED1-47C312C8DC8F}" destId="{70835695-6E9B-443C-A6F0-F0C97C234F28}" srcOrd="0" destOrd="0" presId="urn:microsoft.com/office/officeart/2005/8/layout/vList6"/>
    <dgm:cxn modelId="{EFCA6AC1-37C8-41F9-BEF8-BFC571B4B9CC}" type="presParOf" srcId="{70835695-6E9B-443C-A6F0-F0C97C234F28}" destId="{32452DF7-675E-4AB3-AE93-77926D102F1F}" srcOrd="0" destOrd="0" presId="urn:microsoft.com/office/officeart/2005/8/layout/vList6"/>
    <dgm:cxn modelId="{4FCCFE5E-D095-414A-95BD-673240CF858F}" type="presParOf" srcId="{70835695-6E9B-443C-A6F0-F0C97C234F28}" destId="{F2DA7D78-C0A4-400F-9AB3-14860229094C}" srcOrd="1" destOrd="0" presId="urn:microsoft.com/office/officeart/2005/8/layout/vList6"/>
    <dgm:cxn modelId="{E1770F10-A634-44F5-9FA2-4783519F5AC7}" type="presParOf" srcId="{A66219C2-EAD4-44BA-9ED1-47C312C8DC8F}" destId="{C9753FE9-9EC4-4D14-BC6C-1812F50C98F9}" srcOrd="1" destOrd="0" presId="urn:microsoft.com/office/officeart/2005/8/layout/vList6"/>
    <dgm:cxn modelId="{1DFF699B-0D37-4DE1-A572-C97A4A3D7726}" type="presParOf" srcId="{A66219C2-EAD4-44BA-9ED1-47C312C8DC8F}" destId="{362ED7F2-1200-4EE5-824D-AD15C6471698}" srcOrd="2" destOrd="0" presId="urn:microsoft.com/office/officeart/2005/8/layout/vList6"/>
    <dgm:cxn modelId="{105A61B9-53DE-4398-B294-157A7C6F68A0}" type="presParOf" srcId="{362ED7F2-1200-4EE5-824D-AD15C6471698}" destId="{6F4405AE-2E1C-405B-84BE-3D1317F283E0}" srcOrd="0" destOrd="0" presId="urn:microsoft.com/office/officeart/2005/8/layout/vList6"/>
    <dgm:cxn modelId="{89BE3835-7B53-4340-8760-2BFED22482E2}" type="presParOf" srcId="{362ED7F2-1200-4EE5-824D-AD15C6471698}" destId="{F078A2B9-FEC2-4404-BC81-07D6FA3E59C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217A1F-8DAD-46AC-B339-BDEE2A8907E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292BDBBB-E760-4051-8E5B-00995468F370}">
      <dgm:prSet phldrT="[Texto]" custT="1"/>
      <dgm:spPr/>
      <dgm:t>
        <a:bodyPr/>
        <a:lstStyle/>
        <a:p>
          <a:pPr algn="just"/>
          <a:r>
            <a:rPr lang="es-ES" sz="3200" dirty="0" smtClean="0"/>
            <a:t>¿LA AUSENCIA DE UN  PLAN  DE ACTIVIDADES  RECREATIVAS  INFLUYE EN LA MANTENCIÓN DE LA MOTRICIDAD GRUESA EN EL ADULTO MAYOR?</a:t>
          </a:r>
          <a:endParaRPr lang="es-ES" sz="3200" dirty="0"/>
        </a:p>
      </dgm:t>
    </dgm:pt>
    <dgm:pt modelId="{B45866AB-2CF9-4571-8EF9-FA984BB835E7}" type="parTrans" cxnId="{A068268B-216C-4087-96CE-5E9CCF4407F1}">
      <dgm:prSet/>
      <dgm:spPr/>
      <dgm:t>
        <a:bodyPr/>
        <a:lstStyle/>
        <a:p>
          <a:endParaRPr lang="es-ES"/>
        </a:p>
      </dgm:t>
    </dgm:pt>
    <dgm:pt modelId="{BF3F7C7C-C5A1-435B-9C8A-E7B8C5839FC4}" type="sibTrans" cxnId="{A068268B-216C-4087-96CE-5E9CCF4407F1}">
      <dgm:prSet/>
      <dgm:spPr/>
      <dgm:t>
        <a:bodyPr/>
        <a:lstStyle/>
        <a:p>
          <a:endParaRPr lang="es-ES"/>
        </a:p>
      </dgm:t>
    </dgm:pt>
    <dgm:pt modelId="{D502805B-1764-41F2-A702-457F278A4626}" type="pres">
      <dgm:prSet presAssocID="{A2217A1F-8DAD-46AC-B339-BDEE2A8907EF}" presName="linear" presStyleCnt="0">
        <dgm:presLayoutVars>
          <dgm:animLvl val="lvl"/>
          <dgm:resizeHandles val="exact"/>
        </dgm:presLayoutVars>
      </dgm:prSet>
      <dgm:spPr/>
      <dgm:t>
        <a:bodyPr/>
        <a:lstStyle/>
        <a:p>
          <a:endParaRPr lang="es-ES"/>
        </a:p>
      </dgm:t>
    </dgm:pt>
    <dgm:pt modelId="{7316656A-3706-4758-8663-05757FDD644A}" type="pres">
      <dgm:prSet presAssocID="{292BDBBB-E760-4051-8E5B-00995468F370}" presName="parentText" presStyleLbl="node1" presStyleIdx="0" presStyleCnt="1" custLinFactNeighborY="-13842">
        <dgm:presLayoutVars>
          <dgm:chMax val="0"/>
          <dgm:bulletEnabled val="1"/>
        </dgm:presLayoutVars>
      </dgm:prSet>
      <dgm:spPr/>
      <dgm:t>
        <a:bodyPr/>
        <a:lstStyle/>
        <a:p>
          <a:endParaRPr lang="es-ES"/>
        </a:p>
      </dgm:t>
    </dgm:pt>
  </dgm:ptLst>
  <dgm:cxnLst>
    <dgm:cxn modelId="{A068268B-216C-4087-96CE-5E9CCF4407F1}" srcId="{A2217A1F-8DAD-46AC-B339-BDEE2A8907EF}" destId="{292BDBBB-E760-4051-8E5B-00995468F370}" srcOrd="0" destOrd="0" parTransId="{B45866AB-2CF9-4571-8EF9-FA984BB835E7}" sibTransId="{BF3F7C7C-C5A1-435B-9C8A-E7B8C5839FC4}"/>
    <dgm:cxn modelId="{E28947B1-B14E-4477-84B7-DFFB00193ABD}" type="presOf" srcId="{A2217A1F-8DAD-46AC-B339-BDEE2A8907EF}" destId="{D502805B-1764-41F2-A702-457F278A4626}" srcOrd="0" destOrd="0" presId="urn:microsoft.com/office/officeart/2005/8/layout/vList2"/>
    <dgm:cxn modelId="{5CBD5AB8-C25D-485C-9627-44C02B2D35ED}" type="presOf" srcId="{292BDBBB-E760-4051-8E5B-00995468F370}" destId="{7316656A-3706-4758-8663-05757FDD644A}" srcOrd="0" destOrd="0" presId="urn:microsoft.com/office/officeart/2005/8/layout/vList2"/>
    <dgm:cxn modelId="{494574CB-5FDB-45F8-8E99-302C05353CB1}" type="presParOf" srcId="{D502805B-1764-41F2-A702-457F278A4626}" destId="{7316656A-3706-4758-8663-05757FDD644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0765E10-6351-4A49-A466-B48084A5F246}" type="doc">
      <dgm:prSet loTypeId="urn:microsoft.com/office/officeart/2005/8/layout/pyramid2" loCatId="list" qsTypeId="urn:microsoft.com/office/officeart/2005/8/quickstyle/simple1" qsCatId="simple" csTypeId="urn:microsoft.com/office/officeart/2005/8/colors/accent1_2" csCatId="accent1" phldr="1"/>
      <dgm:spPr/>
    </dgm:pt>
    <dgm:pt modelId="{96D51655-611A-4AB8-A621-AFB3ACE6E16D}">
      <dgm:prSet phldrT="[Texto]"/>
      <dgm:spPr/>
      <dgm:t>
        <a:bodyPr/>
        <a:lstStyle/>
        <a:p>
          <a:r>
            <a:rPr lang="es-EC" dirty="0" smtClean="0"/>
            <a:t>TIPO DE LA INVESTIGACIÓN</a:t>
          </a:r>
          <a:endParaRPr lang="es-ES" dirty="0"/>
        </a:p>
      </dgm:t>
    </dgm:pt>
    <dgm:pt modelId="{9FCDDB26-1051-42AE-8FF5-372E1665C45F}" type="parTrans" cxnId="{3B8D18A6-E485-44F5-B2CE-BC63FB996342}">
      <dgm:prSet/>
      <dgm:spPr/>
      <dgm:t>
        <a:bodyPr/>
        <a:lstStyle/>
        <a:p>
          <a:endParaRPr lang="es-ES"/>
        </a:p>
      </dgm:t>
    </dgm:pt>
    <dgm:pt modelId="{FDD53D44-6240-4690-A892-8B8A42A2090E}" type="sibTrans" cxnId="{3B8D18A6-E485-44F5-B2CE-BC63FB996342}">
      <dgm:prSet/>
      <dgm:spPr/>
      <dgm:t>
        <a:bodyPr/>
        <a:lstStyle/>
        <a:p>
          <a:endParaRPr lang="es-ES"/>
        </a:p>
      </dgm:t>
    </dgm:pt>
    <dgm:pt modelId="{6FC2F807-341A-48DD-9CDA-B1555FE67031}">
      <dgm:prSet phldrT="[Texto]"/>
      <dgm:spPr/>
      <dgm:t>
        <a:bodyPr/>
        <a:lstStyle/>
        <a:p>
          <a:r>
            <a:rPr lang="es-EC" b="0" dirty="0" smtClean="0"/>
            <a:t>METODOLOGÍA  PARA EL DESARROLLO DE LA INVESTIGACIÓN</a:t>
          </a:r>
          <a:endParaRPr lang="es-ES" dirty="0"/>
        </a:p>
      </dgm:t>
    </dgm:pt>
    <dgm:pt modelId="{DFBB1969-78FE-499C-8D92-CECCE3115DEC}" type="parTrans" cxnId="{DD6A60A4-7965-4CCE-B402-A3C375432444}">
      <dgm:prSet/>
      <dgm:spPr/>
      <dgm:t>
        <a:bodyPr/>
        <a:lstStyle/>
        <a:p>
          <a:endParaRPr lang="es-ES"/>
        </a:p>
      </dgm:t>
    </dgm:pt>
    <dgm:pt modelId="{A15A2F24-B90E-4741-ADFF-A171FD4972EC}" type="sibTrans" cxnId="{DD6A60A4-7965-4CCE-B402-A3C375432444}">
      <dgm:prSet/>
      <dgm:spPr/>
      <dgm:t>
        <a:bodyPr/>
        <a:lstStyle/>
        <a:p>
          <a:endParaRPr lang="es-ES"/>
        </a:p>
      </dgm:t>
    </dgm:pt>
    <dgm:pt modelId="{8EAA192E-C383-4496-B629-9927524B5FB1}" type="pres">
      <dgm:prSet presAssocID="{F0765E10-6351-4A49-A466-B48084A5F246}" presName="compositeShape" presStyleCnt="0">
        <dgm:presLayoutVars>
          <dgm:dir/>
          <dgm:resizeHandles/>
        </dgm:presLayoutVars>
      </dgm:prSet>
      <dgm:spPr/>
    </dgm:pt>
    <dgm:pt modelId="{E57CB891-FCFD-4B65-8E46-DA75EECEA848}" type="pres">
      <dgm:prSet presAssocID="{F0765E10-6351-4A49-A466-B48084A5F246}" presName="pyramid" presStyleLbl="node1" presStyleIdx="0" presStyleCnt="1" custScaleY="64989" custLinFactNeighborX="-3070" custLinFactNeighborY="-11787"/>
      <dgm:spPr/>
    </dgm:pt>
    <dgm:pt modelId="{3666D598-8CCE-4ED2-BB90-21D8C90D53C1}" type="pres">
      <dgm:prSet presAssocID="{F0765E10-6351-4A49-A466-B48084A5F246}" presName="theList" presStyleCnt="0"/>
      <dgm:spPr/>
    </dgm:pt>
    <dgm:pt modelId="{2E861834-FBAE-4BAF-993F-FD0D45C39203}" type="pres">
      <dgm:prSet presAssocID="{96D51655-611A-4AB8-A621-AFB3ACE6E16D}" presName="aNode" presStyleLbl="fgAcc1" presStyleIdx="0" presStyleCnt="2" custScaleY="33116">
        <dgm:presLayoutVars>
          <dgm:bulletEnabled val="1"/>
        </dgm:presLayoutVars>
      </dgm:prSet>
      <dgm:spPr/>
      <dgm:t>
        <a:bodyPr/>
        <a:lstStyle/>
        <a:p>
          <a:endParaRPr lang="es-ES"/>
        </a:p>
      </dgm:t>
    </dgm:pt>
    <dgm:pt modelId="{142F22C4-011B-4E32-ACC3-84042619EA21}" type="pres">
      <dgm:prSet presAssocID="{96D51655-611A-4AB8-A621-AFB3ACE6E16D}" presName="aSpace" presStyleCnt="0"/>
      <dgm:spPr/>
    </dgm:pt>
    <dgm:pt modelId="{D54A1941-4739-4FBD-AC57-8804FB3C44BF}" type="pres">
      <dgm:prSet presAssocID="{6FC2F807-341A-48DD-9CDA-B1555FE67031}" presName="aNode" presStyleLbl="fgAcc1" presStyleIdx="1" presStyleCnt="2" custScaleX="138474" custScaleY="45290" custLinFactNeighborX="-172" custLinFactNeighborY="-73477">
        <dgm:presLayoutVars>
          <dgm:bulletEnabled val="1"/>
        </dgm:presLayoutVars>
      </dgm:prSet>
      <dgm:spPr/>
      <dgm:t>
        <a:bodyPr/>
        <a:lstStyle/>
        <a:p>
          <a:endParaRPr lang="es-ES"/>
        </a:p>
      </dgm:t>
    </dgm:pt>
    <dgm:pt modelId="{3E639BEA-D93F-4ADE-9CA5-A6ADA899F553}" type="pres">
      <dgm:prSet presAssocID="{6FC2F807-341A-48DD-9CDA-B1555FE67031}" presName="aSpace" presStyleCnt="0"/>
      <dgm:spPr/>
    </dgm:pt>
  </dgm:ptLst>
  <dgm:cxnLst>
    <dgm:cxn modelId="{2908052A-B931-4756-AC54-FFDF62E9D8FC}" type="presOf" srcId="{6FC2F807-341A-48DD-9CDA-B1555FE67031}" destId="{D54A1941-4739-4FBD-AC57-8804FB3C44BF}" srcOrd="0" destOrd="0" presId="urn:microsoft.com/office/officeart/2005/8/layout/pyramid2"/>
    <dgm:cxn modelId="{DD6A60A4-7965-4CCE-B402-A3C375432444}" srcId="{F0765E10-6351-4A49-A466-B48084A5F246}" destId="{6FC2F807-341A-48DD-9CDA-B1555FE67031}" srcOrd="1" destOrd="0" parTransId="{DFBB1969-78FE-499C-8D92-CECCE3115DEC}" sibTransId="{A15A2F24-B90E-4741-ADFF-A171FD4972EC}"/>
    <dgm:cxn modelId="{3B8D18A6-E485-44F5-B2CE-BC63FB996342}" srcId="{F0765E10-6351-4A49-A466-B48084A5F246}" destId="{96D51655-611A-4AB8-A621-AFB3ACE6E16D}" srcOrd="0" destOrd="0" parTransId="{9FCDDB26-1051-42AE-8FF5-372E1665C45F}" sibTransId="{FDD53D44-6240-4690-A892-8B8A42A2090E}"/>
    <dgm:cxn modelId="{42E81379-4334-441A-A211-FB03878DABA7}" type="presOf" srcId="{F0765E10-6351-4A49-A466-B48084A5F246}" destId="{8EAA192E-C383-4496-B629-9927524B5FB1}" srcOrd="0" destOrd="0" presId="urn:microsoft.com/office/officeart/2005/8/layout/pyramid2"/>
    <dgm:cxn modelId="{7A05AA7D-2BC1-4B15-9740-00B61E7E46A2}" type="presOf" srcId="{96D51655-611A-4AB8-A621-AFB3ACE6E16D}" destId="{2E861834-FBAE-4BAF-993F-FD0D45C39203}" srcOrd="0" destOrd="0" presId="urn:microsoft.com/office/officeart/2005/8/layout/pyramid2"/>
    <dgm:cxn modelId="{18B3E44C-61E3-407C-BF70-CE1A6E202B64}" type="presParOf" srcId="{8EAA192E-C383-4496-B629-9927524B5FB1}" destId="{E57CB891-FCFD-4B65-8E46-DA75EECEA848}" srcOrd="0" destOrd="0" presId="urn:microsoft.com/office/officeart/2005/8/layout/pyramid2"/>
    <dgm:cxn modelId="{3E702C9B-64F7-4B74-8071-89F86C2F577D}" type="presParOf" srcId="{8EAA192E-C383-4496-B629-9927524B5FB1}" destId="{3666D598-8CCE-4ED2-BB90-21D8C90D53C1}" srcOrd="1" destOrd="0" presId="urn:microsoft.com/office/officeart/2005/8/layout/pyramid2"/>
    <dgm:cxn modelId="{8EF41B23-0B26-4DDD-9847-9AB31873258D}" type="presParOf" srcId="{3666D598-8CCE-4ED2-BB90-21D8C90D53C1}" destId="{2E861834-FBAE-4BAF-993F-FD0D45C39203}" srcOrd="0" destOrd="0" presId="urn:microsoft.com/office/officeart/2005/8/layout/pyramid2"/>
    <dgm:cxn modelId="{565B3100-FE99-47F3-AF4A-7EC0F4650B93}" type="presParOf" srcId="{3666D598-8CCE-4ED2-BB90-21D8C90D53C1}" destId="{142F22C4-011B-4E32-ACC3-84042619EA21}" srcOrd="1" destOrd="0" presId="urn:microsoft.com/office/officeart/2005/8/layout/pyramid2"/>
    <dgm:cxn modelId="{4E246F3A-F504-483E-92E7-B7927219C606}" type="presParOf" srcId="{3666D598-8CCE-4ED2-BB90-21D8C90D53C1}" destId="{D54A1941-4739-4FBD-AC57-8804FB3C44BF}" srcOrd="2" destOrd="0" presId="urn:microsoft.com/office/officeart/2005/8/layout/pyramid2"/>
    <dgm:cxn modelId="{E0C5E7FA-2A78-46E7-909B-67938BA7E494}" type="presParOf" srcId="{3666D598-8CCE-4ED2-BB90-21D8C90D53C1}" destId="{3E639BEA-D93F-4ADE-9CA5-A6ADA899F553}"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63EFDAD-0E76-44B2-A8D3-DD2340111D7A}" type="doc">
      <dgm:prSet loTypeId="urn:microsoft.com/office/officeart/2005/8/layout/default#3" loCatId="list" qsTypeId="urn:microsoft.com/office/officeart/2005/8/quickstyle/3d5" qsCatId="3D" csTypeId="urn:microsoft.com/office/officeart/2005/8/colors/accent6_2" csCatId="accent6" phldr="1"/>
      <dgm:spPr/>
      <dgm:t>
        <a:bodyPr/>
        <a:lstStyle/>
        <a:p>
          <a:endParaRPr lang="es-ES"/>
        </a:p>
      </dgm:t>
    </dgm:pt>
    <dgm:pt modelId="{1A27120D-E10B-4853-BEF4-95417CF76867}">
      <dgm:prSet phldrT="[Texto]" custT="1"/>
      <dgm:spPr/>
      <dgm:t>
        <a:bodyPr/>
        <a:lstStyle/>
        <a:p>
          <a:pPr algn="just"/>
          <a:r>
            <a:rPr lang="es-EC" sz="2800" dirty="0" smtClean="0"/>
            <a:t>La población que se tomo como muestra  en esta investigación está conformada por 20  adultos mayores que asisten normalmente a las instalaciones de la Villa Carmen.</a:t>
          </a:r>
          <a:endParaRPr lang="es-ES" sz="2800" dirty="0"/>
        </a:p>
      </dgm:t>
    </dgm:pt>
    <dgm:pt modelId="{33E4EF74-093B-4C55-BFAD-FAF9408D4F79}" type="parTrans" cxnId="{0DF157E4-0906-4A7D-8981-04119396C7AF}">
      <dgm:prSet/>
      <dgm:spPr/>
      <dgm:t>
        <a:bodyPr/>
        <a:lstStyle/>
        <a:p>
          <a:endParaRPr lang="es-ES"/>
        </a:p>
      </dgm:t>
    </dgm:pt>
    <dgm:pt modelId="{969E7E95-5984-4447-9DDA-AE6986964DDB}" type="sibTrans" cxnId="{0DF157E4-0906-4A7D-8981-04119396C7AF}">
      <dgm:prSet/>
      <dgm:spPr/>
      <dgm:t>
        <a:bodyPr/>
        <a:lstStyle/>
        <a:p>
          <a:endParaRPr lang="es-ES"/>
        </a:p>
      </dgm:t>
    </dgm:pt>
    <dgm:pt modelId="{EE77A02A-8F76-4941-8E73-2E3E01FD20CA}" type="pres">
      <dgm:prSet presAssocID="{263EFDAD-0E76-44B2-A8D3-DD2340111D7A}" presName="diagram" presStyleCnt="0">
        <dgm:presLayoutVars>
          <dgm:dir/>
          <dgm:resizeHandles val="exact"/>
        </dgm:presLayoutVars>
      </dgm:prSet>
      <dgm:spPr/>
      <dgm:t>
        <a:bodyPr/>
        <a:lstStyle/>
        <a:p>
          <a:endParaRPr lang="es-ES"/>
        </a:p>
      </dgm:t>
    </dgm:pt>
    <dgm:pt modelId="{9F53E141-45D2-459B-B51D-4F02A3ECA2CF}" type="pres">
      <dgm:prSet presAssocID="{1A27120D-E10B-4853-BEF4-95417CF76867}" presName="node" presStyleLbl="node1" presStyleIdx="0" presStyleCnt="1" custScaleX="50749" custScaleY="73434" custLinFactNeighborX="25375" custLinFactNeighborY="-23407">
        <dgm:presLayoutVars>
          <dgm:bulletEnabled val="1"/>
        </dgm:presLayoutVars>
      </dgm:prSet>
      <dgm:spPr/>
      <dgm:t>
        <a:bodyPr/>
        <a:lstStyle/>
        <a:p>
          <a:endParaRPr lang="es-ES"/>
        </a:p>
      </dgm:t>
    </dgm:pt>
  </dgm:ptLst>
  <dgm:cxnLst>
    <dgm:cxn modelId="{FE08FA90-C33C-4603-A4D7-A8CC8DD088F7}" type="presOf" srcId="{1A27120D-E10B-4853-BEF4-95417CF76867}" destId="{9F53E141-45D2-459B-B51D-4F02A3ECA2CF}" srcOrd="0" destOrd="0" presId="urn:microsoft.com/office/officeart/2005/8/layout/default#3"/>
    <dgm:cxn modelId="{0DF157E4-0906-4A7D-8981-04119396C7AF}" srcId="{263EFDAD-0E76-44B2-A8D3-DD2340111D7A}" destId="{1A27120D-E10B-4853-BEF4-95417CF76867}" srcOrd="0" destOrd="0" parTransId="{33E4EF74-093B-4C55-BFAD-FAF9408D4F79}" sibTransId="{969E7E95-5984-4447-9DDA-AE6986964DDB}"/>
    <dgm:cxn modelId="{FECB4ED9-6A1F-4D08-878D-D37EB5B5C0B0}" type="presOf" srcId="{263EFDAD-0E76-44B2-A8D3-DD2340111D7A}" destId="{EE77A02A-8F76-4941-8E73-2E3E01FD20CA}" srcOrd="0" destOrd="0" presId="urn:microsoft.com/office/officeart/2005/8/layout/default#3"/>
    <dgm:cxn modelId="{95645A3A-18AC-425C-8469-F4EBFAE85620}" type="presParOf" srcId="{EE77A02A-8F76-4941-8E73-2E3E01FD20CA}" destId="{9F53E141-45D2-459B-B51D-4F02A3ECA2CF}" srcOrd="0"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7855574-E43F-4A34-8F16-9C0788DCA000}" type="doc">
      <dgm:prSet loTypeId="urn:microsoft.com/office/officeart/2005/8/layout/vList4#1" loCatId="list" qsTypeId="urn:microsoft.com/office/officeart/2005/8/quickstyle/simple3" qsCatId="simple" csTypeId="urn:microsoft.com/office/officeart/2005/8/colors/accent1_5" csCatId="accent1" phldr="1"/>
      <dgm:spPr/>
      <dgm:t>
        <a:bodyPr/>
        <a:lstStyle/>
        <a:p>
          <a:endParaRPr lang="es-EC"/>
        </a:p>
      </dgm:t>
    </dgm:pt>
    <dgm:pt modelId="{6C4271B9-2AA3-4E07-A92C-2ED9ADD3B4A0}">
      <dgm:prSet phldrT="[Texto]" custT="1"/>
      <dgm:spPr>
        <a:ln w="6350"/>
        <a:effectLst>
          <a:outerShdw blurRad="40000" dist="20000" dir="5400000" rotWithShape="0">
            <a:schemeClr val="tx1">
              <a:alpha val="38000"/>
            </a:schemeClr>
          </a:outerShdw>
        </a:effectLst>
      </dgm:spPr>
      <dgm:t>
        <a:bodyPr/>
        <a:lstStyle/>
        <a:p>
          <a:pPr algn="just"/>
          <a:r>
            <a:rPr lang="es-EC" sz="1400" dirty="0" smtClean="0"/>
            <a:t>Existe una enorme  necesidad de proveer orientación  en las personas que se encuentran encardas en el cuidado y la dirección del grupo del adulto mayor del centro de villa Carmen con relación a la aplicación de las diversas Actividades recreativas ya que estas no cuentan con una planificación acorde a las necesidades de los mismos.</a:t>
          </a:r>
          <a:endParaRPr lang="es-EC" sz="1400" dirty="0">
            <a:solidFill>
              <a:schemeClr val="tx1"/>
            </a:solidFill>
          </a:endParaRPr>
        </a:p>
      </dgm:t>
    </dgm:pt>
    <dgm:pt modelId="{77EB63D3-F06A-450D-B1FC-08B8E8D5D8B1}" type="parTrans" cxnId="{23540A66-3A03-4615-A181-5EC7FAC3AD72}">
      <dgm:prSet/>
      <dgm:spPr/>
      <dgm:t>
        <a:bodyPr/>
        <a:lstStyle/>
        <a:p>
          <a:endParaRPr lang="es-EC" sz="1400">
            <a:solidFill>
              <a:schemeClr val="tx1"/>
            </a:solidFill>
          </a:endParaRPr>
        </a:p>
      </dgm:t>
    </dgm:pt>
    <dgm:pt modelId="{4E999C81-05E3-426D-BB31-197607E3ED8F}" type="sibTrans" cxnId="{23540A66-3A03-4615-A181-5EC7FAC3AD72}">
      <dgm:prSet/>
      <dgm:spPr/>
      <dgm:t>
        <a:bodyPr/>
        <a:lstStyle/>
        <a:p>
          <a:endParaRPr lang="es-EC" sz="1400">
            <a:solidFill>
              <a:schemeClr val="tx1"/>
            </a:solidFill>
          </a:endParaRPr>
        </a:p>
      </dgm:t>
    </dgm:pt>
    <dgm:pt modelId="{495818EF-7378-460C-B5AF-EC0A6EDD7F40}">
      <dgm:prSet phldrT="[Texto]" custT="1"/>
      <dgm:spPr/>
      <dgm:t>
        <a:bodyPr/>
        <a:lstStyle/>
        <a:p>
          <a:pPr algn="just"/>
          <a:r>
            <a:rPr lang="es-EC" sz="1400" dirty="0" smtClean="0"/>
            <a:t>El  Patronato Villa Carmen no cuenta con un grupo de personal calificado apto y con experiencia en el desarrollo, cuidado y la mantención de la motricidad gruesa del adulto mayor, esto da lugar a que las actividades que se efectúan en la semana por este grupo de personas adultas  no sean las más adecuadas para su mejoramiento de la motricidad gruesa.</a:t>
          </a:r>
          <a:endParaRPr lang="es-EC" sz="1400" dirty="0">
            <a:solidFill>
              <a:schemeClr val="tx1"/>
            </a:solidFill>
          </a:endParaRPr>
        </a:p>
      </dgm:t>
    </dgm:pt>
    <dgm:pt modelId="{6CB8EA82-24F5-4EAF-95AB-473A8BED2234}" type="parTrans" cxnId="{E8128A27-2087-403D-8496-807C7747935A}">
      <dgm:prSet/>
      <dgm:spPr/>
      <dgm:t>
        <a:bodyPr/>
        <a:lstStyle/>
        <a:p>
          <a:endParaRPr lang="es-EC" sz="1400">
            <a:solidFill>
              <a:schemeClr val="tx1"/>
            </a:solidFill>
          </a:endParaRPr>
        </a:p>
      </dgm:t>
    </dgm:pt>
    <dgm:pt modelId="{81466530-CCC5-4143-BBD2-41E52FC99DF1}" type="sibTrans" cxnId="{E8128A27-2087-403D-8496-807C7747935A}">
      <dgm:prSet/>
      <dgm:spPr/>
      <dgm:t>
        <a:bodyPr/>
        <a:lstStyle/>
        <a:p>
          <a:endParaRPr lang="es-EC" sz="1400">
            <a:solidFill>
              <a:schemeClr val="tx1"/>
            </a:solidFill>
          </a:endParaRPr>
        </a:p>
      </dgm:t>
    </dgm:pt>
    <dgm:pt modelId="{1F0D4DA5-B560-4C5A-BFF9-D2EA33846C65}">
      <dgm:prSet phldrT="[Texto]" custT="1"/>
      <dgm:spPr/>
      <dgm:t>
        <a:bodyPr/>
        <a:lstStyle/>
        <a:p>
          <a:pPr algn="just"/>
          <a:r>
            <a:rPr lang="es-EC" sz="1400" dirty="0" smtClean="0"/>
            <a:t>No existe una planificación diaria que sea  acorde a las necesidades del adulto mayor que ayuden a la mantención de la motricidad gruesa ya que esta capacidad es muy importante en el desarrollo de las actividades cotidianas de los adultos mayores.</a:t>
          </a:r>
          <a:endParaRPr lang="es-EC" sz="1400" dirty="0">
            <a:solidFill>
              <a:schemeClr val="tx1"/>
            </a:solidFill>
          </a:endParaRPr>
        </a:p>
      </dgm:t>
    </dgm:pt>
    <dgm:pt modelId="{701E07F3-BEED-4C61-97C8-EC2DDE983B11}" type="parTrans" cxnId="{B260121F-7061-4E53-A99F-0520B997B4EA}">
      <dgm:prSet/>
      <dgm:spPr/>
      <dgm:t>
        <a:bodyPr/>
        <a:lstStyle/>
        <a:p>
          <a:endParaRPr lang="es-EC" sz="1400">
            <a:solidFill>
              <a:schemeClr val="tx1"/>
            </a:solidFill>
          </a:endParaRPr>
        </a:p>
      </dgm:t>
    </dgm:pt>
    <dgm:pt modelId="{7A2B65EF-4B0B-41DD-BFA7-CECF33CF4B53}" type="sibTrans" cxnId="{B260121F-7061-4E53-A99F-0520B997B4EA}">
      <dgm:prSet/>
      <dgm:spPr/>
      <dgm:t>
        <a:bodyPr/>
        <a:lstStyle/>
        <a:p>
          <a:endParaRPr lang="es-EC" sz="1400">
            <a:solidFill>
              <a:schemeClr val="tx1"/>
            </a:solidFill>
          </a:endParaRPr>
        </a:p>
      </dgm:t>
    </dgm:pt>
    <dgm:pt modelId="{3E6FC66D-C469-49D1-8A75-AF46AB0EBBA1}">
      <dgm:prSet custT="1"/>
      <dgm:spPr/>
      <dgm:t>
        <a:bodyPr/>
        <a:lstStyle/>
        <a:p>
          <a:pPr algn="just"/>
          <a:r>
            <a:rPr lang="es-EC" sz="1400" dirty="0" smtClean="0"/>
            <a:t>Antes de iniciar las actividades recreativitas se aplicaron varios test de motricidad gruesa a un grupo de 20 personas estas fueron participes de todo el trabajo que se realizó durante el tiempo de duración de las actividades , en el transcurso del desarrollo de las actividades fueron sumándose algunas personas llegando a un numero de 45 , ya que les consideraron como novedoso, divertido y de beneficio para ellos , al término de las actividades al igual que el inicio se aplicó los mismos test para poder observar si existió alguna variación en los resultados.</a:t>
          </a:r>
          <a:endParaRPr lang="es-EC" sz="1400" dirty="0">
            <a:solidFill>
              <a:schemeClr val="tx1"/>
            </a:solidFill>
          </a:endParaRPr>
        </a:p>
      </dgm:t>
    </dgm:pt>
    <dgm:pt modelId="{D3E78E25-0977-4053-9DA0-A8BD4F05AF16}" type="parTrans" cxnId="{295FEEE0-F24B-4D54-8D60-D72AB76911AA}">
      <dgm:prSet/>
      <dgm:spPr/>
      <dgm:t>
        <a:bodyPr/>
        <a:lstStyle/>
        <a:p>
          <a:endParaRPr lang="es-EC" sz="1400">
            <a:solidFill>
              <a:schemeClr val="tx1"/>
            </a:solidFill>
          </a:endParaRPr>
        </a:p>
      </dgm:t>
    </dgm:pt>
    <dgm:pt modelId="{3AD19E09-6D41-4662-ADE7-83C9610320F0}" type="sibTrans" cxnId="{295FEEE0-F24B-4D54-8D60-D72AB76911AA}">
      <dgm:prSet/>
      <dgm:spPr/>
      <dgm:t>
        <a:bodyPr/>
        <a:lstStyle/>
        <a:p>
          <a:endParaRPr lang="es-EC" sz="1400">
            <a:solidFill>
              <a:schemeClr val="tx1"/>
            </a:solidFill>
          </a:endParaRPr>
        </a:p>
      </dgm:t>
    </dgm:pt>
    <dgm:pt modelId="{D809A880-D932-4F6E-A851-EA1F8C64479B}" type="pres">
      <dgm:prSet presAssocID="{E7855574-E43F-4A34-8F16-9C0788DCA000}" presName="linear" presStyleCnt="0">
        <dgm:presLayoutVars>
          <dgm:dir/>
          <dgm:resizeHandles val="exact"/>
        </dgm:presLayoutVars>
      </dgm:prSet>
      <dgm:spPr/>
      <dgm:t>
        <a:bodyPr/>
        <a:lstStyle/>
        <a:p>
          <a:endParaRPr lang="es-EC"/>
        </a:p>
      </dgm:t>
    </dgm:pt>
    <dgm:pt modelId="{74796B4F-F288-4533-AF04-492809410F19}" type="pres">
      <dgm:prSet presAssocID="{6C4271B9-2AA3-4E07-A92C-2ED9ADD3B4A0}" presName="comp" presStyleCnt="0"/>
      <dgm:spPr/>
    </dgm:pt>
    <dgm:pt modelId="{4102D886-02BD-4A96-848D-B0B49D5C924D}" type="pres">
      <dgm:prSet presAssocID="{6C4271B9-2AA3-4E07-A92C-2ED9ADD3B4A0}" presName="box" presStyleLbl="node1" presStyleIdx="0" presStyleCnt="4" custLinFactNeighborY="-7053"/>
      <dgm:spPr/>
      <dgm:t>
        <a:bodyPr/>
        <a:lstStyle/>
        <a:p>
          <a:endParaRPr lang="es-EC"/>
        </a:p>
      </dgm:t>
    </dgm:pt>
    <dgm:pt modelId="{B01D1F1A-80FF-4632-A613-6CF0252C2F18}" type="pres">
      <dgm:prSet presAssocID="{6C4271B9-2AA3-4E07-A92C-2ED9ADD3B4A0}" presName="img" presStyleLbl="fgImgPlace1" presStyleIdx="0" presStyleCnt="4" custScaleY="125000"/>
      <dgm:spPr>
        <a:blipFill rotWithShape="0">
          <a:blip xmlns:r="http://schemas.openxmlformats.org/officeDocument/2006/relationships" r:embed="rId1"/>
          <a:stretch>
            <a:fillRect/>
          </a:stretch>
        </a:blipFill>
      </dgm:spPr>
    </dgm:pt>
    <dgm:pt modelId="{4057A8B8-F26B-444B-AF07-59F31423A1A5}" type="pres">
      <dgm:prSet presAssocID="{6C4271B9-2AA3-4E07-A92C-2ED9ADD3B4A0}" presName="text" presStyleLbl="node1" presStyleIdx="0" presStyleCnt="4">
        <dgm:presLayoutVars>
          <dgm:bulletEnabled val="1"/>
        </dgm:presLayoutVars>
      </dgm:prSet>
      <dgm:spPr/>
      <dgm:t>
        <a:bodyPr/>
        <a:lstStyle/>
        <a:p>
          <a:endParaRPr lang="es-EC"/>
        </a:p>
      </dgm:t>
    </dgm:pt>
    <dgm:pt modelId="{F53589CE-6080-4E0A-B6CD-ABAB74B7CA9A}" type="pres">
      <dgm:prSet presAssocID="{4E999C81-05E3-426D-BB31-197607E3ED8F}" presName="spacer" presStyleCnt="0"/>
      <dgm:spPr/>
    </dgm:pt>
    <dgm:pt modelId="{637CC91D-7BF3-4B32-B7EC-DEDE6498F773}" type="pres">
      <dgm:prSet presAssocID="{495818EF-7378-460C-B5AF-EC0A6EDD7F40}" presName="comp" presStyleCnt="0"/>
      <dgm:spPr/>
    </dgm:pt>
    <dgm:pt modelId="{9BF28FF7-EB6C-45E5-A90E-1D1692CB81C5}" type="pres">
      <dgm:prSet presAssocID="{495818EF-7378-460C-B5AF-EC0A6EDD7F40}" presName="box" presStyleLbl="node1" presStyleIdx="1" presStyleCnt="4" custScaleY="84691"/>
      <dgm:spPr/>
      <dgm:t>
        <a:bodyPr/>
        <a:lstStyle/>
        <a:p>
          <a:endParaRPr lang="es-EC"/>
        </a:p>
      </dgm:t>
    </dgm:pt>
    <dgm:pt modelId="{DC1B9143-C6D7-4EB8-B0DD-56422B6FED05}" type="pres">
      <dgm:prSet presAssocID="{495818EF-7378-460C-B5AF-EC0A6EDD7F40}" presName="img" presStyleLbl="fgImgPlace1" presStyleIdx="1" presStyleCnt="4" custScaleY="160595"/>
      <dgm:spPr>
        <a:blipFill rotWithShape="0">
          <a:blip xmlns:r="http://schemas.openxmlformats.org/officeDocument/2006/relationships" r:embed="rId2"/>
          <a:stretch>
            <a:fillRect/>
          </a:stretch>
        </a:blipFill>
      </dgm:spPr>
    </dgm:pt>
    <dgm:pt modelId="{A1F10DF6-52EB-4639-9C48-C12156BD6CB9}" type="pres">
      <dgm:prSet presAssocID="{495818EF-7378-460C-B5AF-EC0A6EDD7F40}" presName="text" presStyleLbl="node1" presStyleIdx="1" presStyleCnt="4">
        <dgm:presLayoutVars>
          <dgm:bulletEnabled val="1"/>
        </dgm:presLayoutVars>
      </dgm:prSet>
      <dgm:spPr/>
      <dgm:t>
        <a:bodyPr/>
        <a:lstStyle/>
        <a:p>
          <a:endParaRPr lang="es-EC"/>
        </a:p>
      </dgm:t>
    </dgm:pt>
    <dgm:pt modelId="{E3CE39F6-34F8-48D9-8529-59AC9BD0ED4A}" type="pres">
      <dgm:prSet presAssocID="{81466530-CCC5-4143-BBD2-41E52FC99DF1}" presName="spacer" presStyleCnt="0"/>
      <dgm:spPr/>
    </dgm:pt>
    <dgm:pt modelId="{779AEE86-E76C-4435-BF9F-DC498E833411}" type="pres">
      <dgm:prSet presAssocID="{1F0D4DA5-B560-4C5A-BFF9-D2EA33846C65}" presName="comp" presStyleCnt="0"/>
      <dgm:spPr/>
    </dgm:pt>
    <dgm:pt modelId="{3F99C21C-0DC9-4E52-A160-6A85CE952A05}" type="pres">
      <dgm:prSet presAssocID="{1F0D4DA5-B560-4C5A-BFF9-D2EA33846C65}" presName="box" presStyleLbl="node1" presStyleIdx="2" presStyleCnt="4" custScaleY="72770" custLinFactNeighborX="388" custLinFactNeighborY="2369"/>
      <dgm:spPr/>
      <dgm:t>
        <a:bodyPr/>
        <a:lstStyle/>
        <a:p>
          <a:endParaRPr lang="es-EC"/>
        </a:p>
      </dgm:t>
    </dgm:pt>
    <dgm:pt modelId="{FBC143B7-7ACB-45E6-8C86-EAD0A823E368}" type="pres">
      <dgm:prSet presAssocID="{1F0D4DA5-B560-4C5A-BFF9-D2EA33846C65}" presName="img" presStyleLbl="fgImgPlace1" presStyleIdx="2" presStyleCnt="4" custScaleY="137164"/>
      <dgm:spPr>
        <a:blipFill>
          <a:blip xmlns:r="http://schemas.openxmlformats.org/officeDocument/2006/relationships" r:embed="rId3">
            <a:extLst>
              <a:ext uri="{28A0092B-C50C-407E-A947-70E740481C1C}">
                <a14:useLocalDpi xmlns:a14="http://schemas.microsoft.com/office/drawing/2010/main" val="0"/>
              </a:ext>
            </a:extLst>
          </a:blip>
          <a:srcRect/>
          <a:stretch>
            <a:fillRect t="-16000" b="-16000"/>
          </a:stretch>
        </a:blipFill>
      </dgm:spPr>
      <dgm:t>
        <a:bodyPr/>
        <a:lstStyle/>
        <a:p>
          <a:endParaRPr lang="es-ES"/>
        </a:p>
      </dgm:t>
    </dgm:pt>
    <dgm:pt modelId="{BCD26E0A-23C6-43B7-ACCA-420ED26C6783}" type="pres">
      <dgm:prSet presAssocID="{1F0D4DA5-B560-4C5A-BFF9-D2EA33846C65}" presName="text" presStyleLbl="node1" presStyleIdx="2" presStyleCnt="4">
        <dgm:presLayoutVars>
          <dgm:bulletEnabled val="1"/>
        </dgm:presLayoutVars>
      </dgm:prSet>
      <dgm:spPr/>
      <dgm:t>
        <a:bodyPr/>
        <a:lstStyle/>
        <a:p>
          <a:endParaRPr lang="es-EC"/>
        </a:p>
      </dgm:t>
    </dgm:pt>
    <dgm:pt modelId="{31A3CE08-3061-48F4-AED9-70907D4E020C}" type="pres">
      <dgm:prSet presAssocID="{7A2B65EF-4B0B-41DD-BFA7-CECF33CF4B53}" presName="spacer" presStyleCnt="0"/>
      <dgm:spPr/>
    </dgm:pt>
    <dgm:pt modelId="{8970C518-85C8-4FD8-998D-0D6EAA716EBA}" type="pres">
      <dgm:prSet presAssocID="{3E6FC66D-C469-49D1-8A75-AF46AB0EBBA1}" presName="comp" presStyleCnt="0"/>
      <dgm:spPr/>
    </dgm:pt>
    <dgm:pt modelId="{32226A46-8016-450C-B6D8-0C37A19EF319}" type="pres">
      <dgm:prSet presAssocID="{3E6FC66D-C469-49D1-8A75-AF46AB0EBBA1}" presName="box" presStyleLbl="node1" presStyleIdx="3" presStyleCnt="4" custScaleY="156053"/>
      <dgm:spPr/>
      <dgm:t>
        <a:bodyPr/>
        <a:lstStyle/>
        <a:p>
          <a:endParaRPr lang="es-EC"/>
        </a:p>
      </dgm:t>
    </dgm:pt>
    <dgm:pt modelId="{A4E6C0DC-9C7F-4DFE-B149-8ECDBA530E43}" type="pres">
      <dgm:prSet presAssocID="{3E6FC66D-C469-49D1-8A75-AF46AB0EBBA1}"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52000" b="-52000"/>
          </a:stretch>
        </a:blipFill>
      </dgm:spPr>
      <dgm:t>
        <a:bodyPr/>
        <a:lstStyle/>
        <a:p>
          <a:endParaRPr lang="es-ES"/>
        </a:p>
      </dgm:t>
    </dgm:pt>
    <dgm:pt modelId="{39314C0D-1495-472C-8D0B-820DEDBA57B9}" type="pres">
      <dgm:prSet presAssocID="{3E6FC66D-C469-49D1-8A75-AF46AB0EBBA1}" presName="text" presStyleLbl="node1" presStyleIdx="3" presStyleCnt="4">
        <dgm:presLayoutVars>
          <dgm:bulletEnabled val="1"/>
        </dgm:presLayoutVars>
      </dgm:prSet>
      <dgm:spPr/>
      <dgm:t>
        <a:bodyPr/>
        <a:lstStyle/>
        <a:p>
          <a:endParaRPr lang="es-EC"/>
        </a:p>
      </dgm:t>
    </dgm:pt>
  </dgm:ptLst>
  <dgm:cxnLst>
    <dgm:cxn modelId="{E8128A27-2087-403D-8496-807C7747935A}" srcId="{E7855574-E43F-4A34-8F16-9C0788DCA000}" destId="{495818EF-7378-460C-B5AF-EC0A6EDD7F40}" srcOrd="1" destOrd="0" parTransId="{6CB8EA82-24F5-4EAF-95AB-473A8BED2234}" sibTransId="{81466530-CCC5-4143-BBD2-41E52FC99DF1}"/>
    <dgm:cxn modelId="{3E83F01C-8C52-4211-A308-62C725244A22}" type="presOf" srcId="{495818EF-7378-460C-B5AF-EC0A6EDD7F40}" destId="{9BF28FF7-EB6C-45E5-A90E-1D1692CB81C5}" srcOrd="0" destOrd="0" presId="urn:microsoft.com/office/officeart/2005/8/layout/vList4#1"/>
    <dgm:cxn modelId="{23540A66-3A03-4615-A181-5EC7FAC3AD72}" srcId="{E7855574-E43F-4A34-8F16-9C0788DCA000}" destId="{6C4271B9-2AA3-4E07-A92C-2ED9ADD3B4A0}" srcOrd="0" destOrd="0" parTransId="{77EB63D3-F06A-450D-B1FC-08B8E8D5D8B1}" sibTransId="{4E999C81-05E3-426D-BB31-197607E3ED8F}"/>
    <dgm:cxn modelId="{A74393D5-F178-4CD2-94F1-9ABBF1E3D224}" type="presOf" srcId="{1F0D4DA5-B560-4C5A-BFF9-D2EA33846C65}" destId="{BCD26E0A-23C6-43B7-ACCA-420ED26C6783}" srcOrd="1" destOrd="0" presId="urn:microsoft.com/office/officeart/2005/8/layout/vList4#1"/>
    <dgm:cxn modelId="{295FEEE0-F24B-4D54-8D60-D72AB76911AA}" srcId="{E7855574-E43F-4A34-8F16-9C0788DCA000}" destId="{3E6FC66D-C469-49D1-8A75-AF46AB0EBBA1}" srcOrd="3" destOrd="0" parTransId="{D3E78E25-0977-4053-9DA0-A8BD4F05AF16}" sibTransId="{3AD19E09-6D41-4662-ADE7-83C9610320F0}"/>
    <dgm:cxn modelId="{7CF55950-5430-4906-85C6-01F5E107F38F}" type="presOf" srcId="{3E6FC66D-C469-49D1-8A75-AF46AB0EBBA1}" destId="{39314C0D-1495-472C-8D0B-820DEDBA57B9}" srcOrd="1" destOrd="0" presId="urn:microsoft.com/office/officeart/2005/8/layout/vList4#1"/>
    <dgm:cxn modelId="{7C2CAA68-A6DE-4985-94F4-A5B897ECF61D}" type="presOf" srcId="{6C4271B9-2AA3-4E07-A92C-2ED9ADD3B4A0}" destId="{4057A8B8-F26B-444B-AF07-59F31423A1A5}" srcOrd="1" destOrd="0" presId="urn:microsoft.com/office/officeart/2005/8/layout/vList4#1"/>
    <dgm:cxn modelId="{7EAE63BE-6B0D-4F30-A5D8-275F352DAFFF}" type="presOf" srcId="{6C4271B9-2AA3-4E07-A92C-2ED9ADD3B4A0}" destId="{4102D886-02BD-4A96-848D-B0B49D5C924D}" srcOrd="0" destOrd="0" presId="urn:microsoft.com/office/officeart/2005/8/layout/vList4#1"/>
    <dgm:cxn modelId="{03A38AE7-8D03-4065-ADB6-C836021FD46C}" type="presOf" srcId="{E7855574-E43F-4A34-8F16-9C0788DCA000}" destId="{D809A880-D932-4F6E-A851-EA1F8C64479B}" srcOrd="0" destOrd="0" presId="urn:microsoft.com/office/officeart/2005/8/layout/vList4#1"/>
    <dgm:cxn modelId="{137240C4-761F-4CEB-BDC8-EFE16269CF8D}" type="presOf" srcId="{3E6FC66D-C469-49D1-8A75-AF46AB0EBBA1}" destId="{32226A46-8016-450C-B6D8-0C37A19EF319}" srcOrd="0" destOrd="0" presId="urn:microsoft.com/office/officeart/2005/8/layout/vList4#1"/>
    <dgm:cxn modelId="{B260121F-7061-4E53-A99F-0520B997B4EA}" srcId="{E7855574-E43F-4A34-8F16-9C0788DCA000}" destId="{1F0D4DA5-B560-4C5A-BFF9-D2EA33846C65}" srcOrd="2" destOrd="0" parTransId="{701E07F3-BEED-4C61-97C8-EC2DDE983B11}" sibTransId="{7A2B65EF-4B0B-41DD-BFA7-CECF33CF4B53}"/>
    <dgm:cxn modelId="{8B71B6C6-8F1A-40F1-951A-72B177CB3C1F}" type="presOf" srcId="{495818EF-7378-460C-B5AF-EC0A6EDD7F40}" destId="{A1F10DF6-52EB-4639-9C48-C12156BD6CB9}" srcOrd="1" destOrd="0" presId="urn:microsoft.com/office/officeart/2005/8/layout/vList4#1"/>
    <dgm:cxn modelId="{677BF605-76AA-48A4-B7F8-537188D2DE91}" type="presOf" srcId="{1F0D4DA5-B560-4C5A-BFF9-D2EA33846C65}" destId="{3F99C21C-0DC9-4E52-A160-6A85CE952A05}" srcOrd="0" destOrd="0" presId="urn:microsoft.com/office/officeart/2005/8/layout/vList4#1"/>
    <dgm:cxn modelId="{26B2D43A-DF14-454F-9C2F-801851495BCF}" type="presParOf" srcId="{D809A880-D932-4F6E-A851-EA1F8C64479B}" destId="{74796B4F-F288-4533-AF04-492809410F19}" srcOrd="0" destOrd="0" presId="urn:microsoft.com/office/officeart/2005/8/layout/vList4#1"/>
    <dgm:cxn modelId="{EA0E73B1-F6D6-401E-A82E-B76A3D6C080D}" type="presParOf" srcId="{74796B4F-F288-4533-AF04-492809410F19}" destId="{4102D886-02BD-4A96-848D-B0B49D5C924D}" srcOrd="0" destOrd="0" presId="urn:microsoft.com/office/officeart/2005/8/layout/vList4#1"/>
    <dgm:cxn modelId="{06AE239A-F84E-436D-BF3A-3991932AF687}" type="presParOf" srcId="{74796B4F-F288-4533-AF04-492809410F19}" destId="{B01D1F1A-80FF-4632-A613-6CF0252C2F18}" srcOrd="1" destOrd="0" presId="urn:microsoft.com/office/officeart/2005/8/layout/vList4#1"/>
    <dgm:cxn modelId="{726B26B6-1164-441D-8904-E05EED578068}" type="presParOf" srcId="{74796B4F-F288-4533-AF04-492809410F19}" destId="{4057A8B8-F26B-444B-AF07-59F31423A1A5}" srcOrd="2" destOrd="0" presId="urn:microsoft.com/office/officeart/2005/8/layout/vList4#1"/>
    <dgm:cxn modelId="{EDB005CF-D72A-4438-99BD-550EEDD10823}" type="presParOf" srcId="{D809A880-D932-4F6E-A851-EA1F8C64479B}" destId="{F53589CE-6080-4E0A-B6CD-ABAB74B7CA9A}" srcOrd="1" destOrd="0" presId="urn:microsoft.com/office/officeart/2005/8/layout/vList4#1"/>
    <dgm:cxn modelId="{1F347366-1451-4A59-9235-A688770C27C9}" type="presParOf" srcId="{D809A880-D932-4F6E-A851-EA1F8C64479B}" destId="{637CC91D-7BF3-4B32-B7EC-DEDE6498F773}" srcOrd="2" destOrd="0" presId="urn:microsoft.com/office/officeart/2005/8/layout/vList4#1"/>
    <dgm:cxn modelId="{17AC20AB-F7CD-48B6-997C-702065E96A74}" type="presParOf" srcId="{637CC91D-7BF3-4B32-B7EC-DEDE6498F773}" destId="{9BF28FF7-EB6C-45E5-A90E-1D1692CB81C5}" srcOrd="0" destOrd="0" presId="urn:microsoft.com/office/officeart/2005/8/layout/vList4#1"/>
    <dgm:cxn modelId="{4093D5DD-670F-4B31-8406-B37E168A1CAB}" type="presParOf" srcId="{637CC91D-7BF3-4B32-B7EC-DEDE6498F773}" destId="{DC1B9143-C6D7-4EB8-B0DD-56422B6FED05}" srcOrd="1" destOrd="0" presId="urn:microsoft.com/office/officeart/2005/8/layout/vList4#1"/>
    <dgm:cxn modelId="{69ABD575-3314-4C35-997C-232945D306BB}" type="presParOf" srcId="{637CC91D-7BF3-4B32-B7EC-DEDE6498F773}" destId="{A1F10DF6-52EB-4639-9C48-C12156BD6CB9}" srcOrd="2" destOrd="0" presId="urn:microsoft.com/office/officeart/2005/8/layout/vList4#1"/>
    <dgm:cxn modelId="{C6539FEE-BCB2-4BA4-865B-EB935EBE67A1}" type="presParOf" srcId="{D809A880-D932-4F6E-A851-EA1F8C64479B}" destId="{E3CE39F6-34F8-48D9-8529-59AC9BD0ED4A}" srcOrd="3" destOrd="0" presId="urn:microsoft.com/office/officeart/2005/8/layout/vList4#1"/>
    <dgm:cxn modelId="{C1ACE706-14C5-45D3-A245-6D6EDC7163A9}" type="presParOf" srcId="{D809A880-D932-4F6E-A851-EA1F8C64479B}" destId="{779AEE86-E76C-4435-BF9F-DC498E833411}" srcOrd="4" destOrd="0" presId="urn:microsoft.com/office/officeart/2005/8/layout/vList4#1"/>
    <dgm:cxn modelId="{D571DDA6-248B-4300-BDA4-385D7FD039D5}" type="presParOf" srcId="{779AEE86-E76C-4435-BF9F-DC498E833411}" destId="{3F99C21C-0DC9-4E52-A160-6A85CE952A05}" srcOrd="0" destOrd="0" presId="urn:microsoft.com/office/officeart/2005/8/layout/vList4#1"/>
    <dgm:cxn modelId="{F80289E3-DB04-418B-AE6A-41735ED32A09}" type="presParOf" srcId="{779AEE86-E76C-4435-BF9F-DC498E833411}" destId="{FBC143B7-7ACB-45E6-8C86-EAD0A823E368}" srcOrd="1" destOrd="0" presId="urn:microsoft.com/office/officeart/2005/8/layout/vList4#1"/>
    <dgm:cxn modelId="{CEB0B3CC-571B-4DAA-BC19-F2B6D29C9796}" type="presParOf" srcId="{779AEE86-E76C-4435-BF9F-DC498E833411}" destId="{BCD26E0A-23C6-43B7-ACCA-420ED26C6783}" srcOrd="2" destOrd="0" presId="urn:microsoft.com/office/officeart/2005/8/layout/vList4#1"/>
    <dgm:cxn modelId="{7BA69095-877E-4A94-9B87-FD6D8CC948F3}" type="presParOf" srcId="{D809A880-D932-4F6E-A851-EA1F8C64479B}" destId="{31A3CE08-3061-48F4-AED9-70907D4E020C}" srcOrd="5" destOrd="0" presId="urn:microsoft.com/office/officeart/2005/8/layout/vList4#1"/>
    <dgm:cxn modelId="{4DBDF781-90F7-4E1C-BBE8-FC3466442C08}" type="presParOf" srcId="{D809A880-D932-4F6E-A851-EA1F8C64479B}" destId="{8970C518-85C8-4FD8-998D-0D6EAA716EBA}" srcOrd="6" destOrd="0" presId="urn:microsoft.com/office/officeart/2005/8/layout/vList4#1"/>
    <dgm:cxn modelId="{C6772437-0D61-42F6-B8D2-C0715856E7D8}" type="presParOf" srcId="{8970C518-85C8-4FD8-998D-0D6EAA716EBA}" destId="{32226A46-8016-450C-B6D8-0C37A19EF319}" srcOrd="0" destOrd="0" presId="urn:microsoft.com/office/officeart/2005/8/layout/vList4#1"/>
    <dgm:cxn modelId="{41EDC73A-7CF2-40EF-A9C6-D336CCB55B80}" type="presParOf" srcId="{8970C518-85C8-4FD8-998D-0D6EAA716EBA}" destId="{A4E6C0DC-9C7F-4DFE-B149-8ECDBA530E43}" srcOrd="1" destOrd="0" presId="urn:microsoft.com/office/officeart/2005/8/layout/vList4#1"/>
    <dgm:cxn modelId="{88EC920F-C22D-49EA-AF26-5F69A9B8A468}" type="presParOf" srcId="{8970C518-85C8-4FD8-998D-0D6EAA716EBA}" destId="{39314C0D-1495-472C-8D0B-820DEDBA57B9}" srcOrd="2" destOrd="0" presId="urn:microsoft.com/office/officeart/2005/8/layout/vList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AD4D46C-A240-4A7A-BED0-3543B3EECB53}" type="doc">
      <dgm:prSet loTypeId="urn:microsoft.com/office/officeart/2005/8/layout/vList3#3" loCatId="list" qsTypeId="urn:microsoft.com/office/officeart/2005/8/quickstyle/simple2" qsCatId="simple" csTypeId="urn:microsoft.com/office/officeart/2005/8/colors/colorful5" csCatId="colorful" phldr="1"/>
      <dgm:spPr/>
    </dgm:pt>
    <dgm:pt modelId="{C5587E29-023C-42B6-A7CB-81A08ED162D8}">
      <dgm:prSet custT="1"/>
      <dgm:spPr/>
      <dgm:t>
        <a:bodyPr/>
        <a:lstStyle/>
        <a:p>
          <a:r>
            <a:rPr lang="es-EC" sz="1400" dirty="0" smtClean="0">
              <a:solidFill>
                <a:schemeClr val="tx1"/>
              </a:solidFill>
            </a:rPr>
            <a:t>Una vez que se  ha demostrado que  la investigación de campo del proyecto es viable y ejecutable se  debe implementarlo para atender los requerimientos y necesidades del adulto mayor tratando de realizar  alianzas estratégicas a todo nivel para que de esta manera existan muchos beneficios para este grupos de personas y por ende se mejorara su calidad de vida.</a:t>
          </a:r>
          <a:endParaRPr lang="es-EC" sz="1400" b="1" dirty="0">
            <a:solidFill>
              <a:schemeClr val="tx1"/>
            </a:solidFill>
          </a:endParaRPr>
        </a:p>
      </dgm:t>
    </dgm:pt>
    <dgm:pt modelId="{D29D356E-DA8C-4531-945F-AD7CEAC8FB5F}" type="parTrans" cxnId="{B52604A7-9B51-483E-9248-6A2696EF0872}">
      <dgm:prSet/>
      <dgm:spPr/>
      <dgm:t>
        <a:bodyPr/>
        <a:lstStyle/>
        <a:p>
          <a:endParaRPr lang="es-EC" sz="1400">
            <a:solidFill>
              <a:schemeClr val="tx1"/>
            </a:solidFill>
          </a:endParaRPr>
        </a:p>
      </dgm:t>
    </dgm:pt>
    <dgm:pt modelId="{E426A99F-268B-4926-88DA-57F4CE4E6E0A}" type="sibTrans" cxnId="{B52604A7-9B51-483E-9248-6A2696EF0872}">
      <dgm:prSet/>
      <dgm:spPr/>
      <dgm:t>
        <a:bodyPr/>
        <a:lstStyle/>
        <a:p>
          <a:endParaRPr lang="es-EC" sz="1400">
            <a:solidFill>
              <a:schemeClr val="tx1"/>
            </a:solidFill>
          </a:endParaRPr>
        </a:p>
      </dgm:t>
    </dgm:pt>
    <dgm:pt modelId="{4108371B-A65B-4B05-AC12-F90BB5D307D3}">
      <dgm:prSet custT="1"/>
      <dgm:spPr/>
      <dgm:t>
        <a:bodyPr/>
        <a:lstStyle/>
        <a:p>
          <a:r>
            <a:rPr lang="es-EC" sz="1400" dirty="0" smtClean="0">
              <a:solidFill>
                <a:schemeClr val="tx1"/>
              </a:solidFill>
            </a:rPr>
            <a:t>Las personas que estén al mando de este grupo de adulto mayor  deben ser técnicamente especializadas para que aporten con sus conocimientos, orienten y ayuden a que las actividades que se realicen sea la más adecuada y de esta manera aportar para que el desarrollo integral de los adultos sea más provechoso.</a:t>
          </a:r>
          <a:endParaRPr lang="es-EC" sz="1400" b="1" dirty="0">
            <a:solidFill>
              <a:schemeClr val="tx1"/>
            </a:solidFill>
          </a:endParaRPr>
        </a:p>
      </dgm:t>
    </dgm:pt>
    <dgm:pt modelId="{4E3A80CD-4242-440F-A666-7E38A00513FA}" type="parTrans" cxnId="{F24676A5-D122-4599-AF54-6D3CE1851FFF}">
      <dgm:prSet/>
      <dgm:spPr/>
      <dgm:t>
        <a:bodyPr/>
        <a:lstStyle/>
        <a:p>
          <a:endParaRPr lang="es-EC" sz="1400">
            <a:solidFill>
              <a:schemeClr val="tx1"/>
            </a:solidFill>
          </a:endParaRPr>
        </a:p>
      </dgm:t>
    </dgm:pt>
    <dgm:pt modelId="{0B31BE6C-9956-416E-977D-BE825CFCA6A8}" type="sibTrans" cxnId="{F24676A5-D122-4599-AF54-6D3CE1851FFF}">
      <dgm:prSet/>
      <dgm:spPr/>
      <dgm:t>
        <a:bodyPr/>
        <a:lstStyle/>
        <a:p>
          <a:endParaRPr lang="es-EC" sz="1400">
            <a:solidFill>
              <a:schemeClr val="tx1"/>
            </a:solidFill>
          </a:endParaRPr>
        </a:p>
      </dgm:t>
    </dgm:pt>
    <dgm:pt modelId="{C5D193FD-B672-43F7-BB7E-402AD6F20C68}">
      <dgm:prSet custT="1"/>
      <dgm:spPr/>
      <dgm:t>
        <a:bodyPr/>
        <a:lstStyle/>
        <a:p>
          <a:r>
            <a:rPr lang="es-EC" sz="1400" dirty="0" smtClean="0">
              <a:solidFill>
                <a:schemeClr val="tx1"/>
              </a:solidFill>
            </a:rPr>
            <a:t>Las actividades que se ejecuten en el patronato de Villa Carmen para el grupo de adultos mayores  deben ser planificadas, tomando en cuenta que tipo de necesidades poseen cada uno de ellos ayudándose en técnicas, metodología y pedagogía que ayudara de manera eficaz para la mantención  dela motricidad gruesa.</a:t>
          </a:r>
          <a:endParaRPr lang="es-EC" sz="1400" b="1" dirty="0">
            <a:solidFill>
              <a:schemeClr val="tx1"/>
            </a:solidFill>
          </a:endParaRPr>
        </a:p>
      </dgm:t>
    </dgm:pt>
    <dgm:pt modelId="{A12AC46C-BDBE-4999-A90A-A5EA2A673D66}" type="parTrans" cxnId="{109085B0-D63E-4B22-A527-E93C8110956C}">
      <dgm:prSet/>
      <dgm:spPr/>
      <dgm:t>
        <a:bodyPr/>
        <a:lstStyle/>
        <a:p>
          <a:endParaRPr lang="es-EC" sz="1400">
            <a:solidFill>
              <a:schemeClr val="tx1"/>
            </a:solidFill>
          </a:endParaRPr>
        </a:p>
      </dgm:t>
    </dgm:pt>
    <dgm:pt modelId="{FEAD8E5E-3A67-4FCE-8B34-51263410905D}" type="sibTrans" cxnId="{109085B0-D63E-4B22-A527-E93C8110956C}">
      <dgm:prSet/>
      <dgm:spPr/>
      <dgm:t>
        <a:bodyPr/>
        <a:lstStyle/>
        <a:p>
          <a:endParaRPr lang="es-EC" sz="1400">
            <a:solidFill>
              <a:schemeClr val="tx1"/>
            </a:solidFill>
          </a:endParaRPr>
        </a:p>
      </dgm:t>
    </dgm:pt>
    <dgm:pt modelId="{0E9A0DA0-74C8-40FB-8987-B88C816B1EEA}">
      <dgm:prSet custT="1"/>
      <dgm:spPr/>
      <dgm:t>
        <a:bodyPr/>
        <a:lstStyle/>
        <a:p>
          <a:endParaRPr lang="es-EC" sz="1400" dirty="0" smtClean="0">
            <a:solidFill>
              <a:schemeClr val="tx1"/>
            </a:solidFill>
          </a:endParaRPr>
        </a:p>
        <a:p>
          <a:r>
            <a:rPr lang="es-EC" sz="1400" dirty="0" smtClean="0">
              <a:solidFill>
                <a:schemeClr val="tx1"/>
              </a:solidFill>
            </a:rPr>
            <a:t>La aplicación de diferentes ritmos y bailes de diferente género ayudo en el proceso de desarrollo y la mantención  de la motricidad gruesa de los adultos mayores ya que esto sirve de motivación individual y por ende a que los adultos mayores  se sientan un ente activo mas no un ente pasivo  dentro de la sociedad.</a:t>
          </a:r>
          <a:endParaRPr lang="es-EC" sz="1400" b="1" dirty="0">
            <a:solidFill>
              <a:schemeClr val="tx1"/>
            </a:solidFill>
          </a:endParaRPr>
        </a:p>
      </dgm:t>
    </dgm:pt>
    <dgm:pt modelId="{CEDA4793-FCFA-46B4-8B7E-EFF7BD05B957}" type="parTrans" cxnId="{6F4B7E04-607D-4C88-ABF6-77BBFF49BEC9}">
      <dgm:prSet/>
      <dgm:spPr/>
      <dgm:t>
        <a:bodyPr/>
        <a:lstStyle/>
        <a:p>
          <a:endParaRPr lang="es-EC" sz="1400">
            <a:solidFill>
              <a:schemeClr val="tx1"/>
            </a:solidFill>
          </a:endParaRPr>
        </a:p>
      </dgm:t>
    </dgm:pt>
    <dgm:pt modelId="{6497D74D-2D3A-455C-8B7A-96440B46C333}" type="sibTrans" cxnId="{6F4B7E04-607D-4C88-ABF6-77BBFF49BEC9}">
      <dgm:prSet/>
      <dgm:spPr/>
      <dgm:t>
        <a:bodyPr/>
        <a:lstStyle/>
        <a:p>
          <a:endParaRPr lang="es-EC" sz="1400">
            <a:solidFill>
              <a:schemeClr val="tx1"/>
            </a:solidFill>
          </a:endParaRPr>
        </a:p>
      </dgm:t>
    </dgm:pt>
    <dgm:pt modelId="{618822F4-365E-4CBC-A121-8A4966AAACA0}" type="pres">
      <dgm:prSet presAssocID="{6AD4D46C-A240-4A7A-BED0-3543B3EECB53}" presName="linearFlow" presStyleCnt="0">
        <dgm:presLayoutVars>
          <dgm:dir/>
          <dgm:resizeHandles val="exact"/>
        </dgm:presLayoutVars>
      </dgm:prSet>
      <dgm:spPr/>
    </dgm:pt>
    <dgm:pt modelId="{DE443272-63B1-40CE-9052-8582E5295EFA}" type="pres">
      <dgm:prSet presAssocID="{C5587E29-023C-42B6-A7CB-81A08ED162D8}" presName="composite" presStyleCnt="0"/>
      <dgm:spPr/>
    </dgm:pt>
    <dgm:pt modelId="{E941365A-5867-4155-90E9-F1DFC69AA164}" type="pres">
      <dgm:prSet presAssocID="{C5587E29-023C-42B6-A7CB-81A08ED162D8}" presName="imgShp" presStyleLbl="fgImgPlace1" presStyleIdx="0" presStyleCnt="4" custLinFactX="-31239" custLinFactNeighborX="-100000" custLinFactNeighborY="28826"/>
      <dgm:spPr>
        <a:blipFill rotWithShape="0">
          <a:blip xmlns:r="http://schemas.openxmlformats.org/officeDocument/2006/relationships" r:embed="rId1"/>
          <a:stretch>
            <a:fillRect/>
          </a:stretch>
        </a:blipFill>
      </dgm:spPr>
    </dgm:pt>
    <dgm:pt modelId="{3A9B0F36-2852-43BC-89A1-02DAAE4B4E31}" type="pres">
      <dgm:prSet presAssocID="{C5587E29-023C-42B6-A7CB-81A08ED162D8}" presName="txShp" presStyleLbl="node1" presStyleIdx="0" presStyleCnt="4" custScaleX="137739" custScaleY="171948" custLinFactNeighborX="1264" custLinFactNeighborY="19940">
        <dgm:presLayoutVars>
          <dgm:bulletEnabled val="1"/>
        </dgm:presLayoutVars>
      </dgm:prSet>
      <dgm:spPr/>
      <dgm:t>
        <a:bodyPr/>
        <a:lstStyle/>
        <a:p>
          <a:endParaRPr lang="es-EC"/>
        </a:p>
      </dgm:t>
    </dgm:pt>
    <dgm:pt modelId="{9371E454-57A2-4234-BFF0-1A5A29EE8E61}" type="pres">
      <dgm:prSet presAssocID="{E426A99F-268B-4926-88DA-57F4CE4E6E0A}" presName="spacing" presStyleCnt="0"/>
      <dgm:spPr/>
    </dgm:pt>
    <dgm:pt modelId="{3299EB8B-F6B2-4F4C-A645-14D4F08348B4}" type="pres">
      <dgm:prSet presAssocID="{4108371B-A65B-4B05-AC12-F90BB5D307D3}" presName="composite" presStyleCnt="0"/>
      <dgm:spPr/>
    </dgm:pt>
    <dgm:pt modelId="{E596D45F-8353-4F6F-9513-8D6F1C455B1F}" type="pres">
      <dgm:prSet presAssocID="{4108371B-A65B-4B05-AC12-F90BB5D307D3}" presName="imgShp" presStyleLbl="fgImgPlace1" presStyleIdx="1" presStyleCnt="4" custLinFactX="-31239" custLinFactNeighborX="-100000" custLinFactNeighborY="1717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 modelId="{D4238B86-F325-45A7-ACDF-D62B82A5EEA8}" type="pres">
      <dgm:prSet presAssocID="{4108371B-A65B-4B05-AC12-F90BB5D307D3}" presName="txShp" presStyleLbl="node1" presStyleIdx="1" presStyleCnt="4" custScaleX="137739" custScaleY="136924" custLinFactNeighborX="1264" custLinFactNeighborY="-1192">
        <dgm:presLayoutVars>
          <dgm:bulletEnabled val="1"/>
        </dgm:presLayoutVars>
      </dgm:prSet>
      <dgm:spPr/>
      <dgm:t>
        <a:bodyPr/>
        <a:lstStyle/>
        <a:p>
          <a:endParaRPr lang="es-EC"/>
        </a:p>
      </dgm:t>
    </dgm:pt>
    <dgm:pt modelId="{08427B8D-FD73-4067-8D3C-7FC6028FFF3B}" type="pres">
      <dgm:prSet presAssocID="{0B31BE6C-9956-416E-977D-BE825CFCA6A8}" presName="spacing" presStyleCnt="0"/>
      <dgm:spPr/>
    </dgm:pt>
    <dgm:pt modelId="{EF0AD6CA-B1BD-45C2-8A7D-32E6E6549A17}" type="pres">
      <dgm:prSet presAssocID="{C5D193FD-B672-43F7-BB7E-402AD6F20C68}" presName="composite" presStyleCnt="0"/>
      <dgm:spPr/>
    </dgm:pt>
    <dgm:pt modelId="{0738D7C4-8B9A-447A-B37B-F6B5756136CB}" type="pres">
      <dgm:prSet presAssocID="{C5D193FD-B672-43F7-BB7E-402AD6F20C68}" presName="imgShp" presStyleLbl="fgImgPlace1" presStyleIdx="2" presStyleCnt="4" custLinFactX="-31239" custLinFactNeighborX="-100000" custLinFactNeighborY="2371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dgm:spPr>
    </dgm:pt>
    <dgm:pt modelId="{C2238D25-3757-4DEF-A528-B3E023542DC2}" type="pres">
      <dgm:prSet presAssocID="{C5D193FD-B672-43F7-BB7E-402AD6F20C68}" presName="txShp" presStyleLbl="node1" presStyleIdx="2" presStyleCnt="4" custScaleX="137739" custScaleY="146703" custLinFactNeighborX="1264" custLinFactNeighborY="-16590">
        <dgm:presLayoutVars>
          <dgm:bulletEnabled val="1"/>
        </dgm:presLayoutVars>
      </dgm:prSet>
      <dgm:spPr/>
      <dgm:t>
        <a:bodyPr/>
        <a:lstStyle/>
        <a:p>
          <a:endParaRPr lang="es-EC"/>
        </a:p>
      </dgm:t>
    </dgm:pt>
    <dgm:pt modelId="{56A43236-C823-4102-9EAB-3684037357CD}" type="pres">
      <dgm:prSet presAssocID="{FEAD8E5E-3A67-4FCE-8B34-51263410905D}" presName="spacing" presStyleCnt="0"/>
      <dgm:spPr/>
    </dgm:pt>
    <dgm:pt modelId="{5D6D15CF-3F1D-4112-A343-2E3D7D97E6D4}" type="pres">
      <dgm:prSet presAssocID="{0E9A0DA0-74C8-40FB-8987-B88C816B1EEA}" presName="composite" presStyleCnt="0"/>
      <dgm:spPr/>
    </dgm:pt>
    <dgm:pt modelId="{C8069949-359E-4BA3-AA85-8460D98185CE}" type="pres">
      <dgm:prSet presAssocID="{0E9A0DA0-74C8-40FB-8987-B88C816B1EEA}" presName="imgShp" presStyleLbl="fgImgPlace1" presStyleIdx="3" presStyleCnt="4" custLinFactX="-31239" custLinFactNeighborX="-100000"/>
      <dgm:spPr>
        <a:blipFill rotWithShape="0">
          <a:blip xmlns:r="http://schemas.openxmlformats.org/officeDocument/2006/relationships" r:embed="rId4"/>
          <a:stretch>
            <a:fillRect/>
          </a:stretch>
        </a:blipFill>
      </dgm:spPr>
    </dgm:pt>
    <dgm:pt modelId="{E6A326BD-3B0E-4925-B734-69C1E93DCE8F}" type="pres">
      <dgm:prSet presAssocID="{0E9A0DA0-74C8-40FB-8987-B88C816B1EEA}" presName="txShp" presStyleLbl="node1" presStyleIdx="3" presStyleCnt="4" custScaleX="137739" custScaleY="187138" custLinFactNeighborX="1264" custLinFactNeighborY="9984">
        <dgm:presLayoutVars>
          <dgm:bulletEnabled val="1"/>
        </dgm:presLayoutVars>
      </dgm:prSet>
      <dgm:spPr/>
      <dgm:t>
        <a:bodyPr/>
        <a:lstStyle/>
        <a:p>
          <a:endParaRPr lang="es-EC"/>
        </a:p>
      </dgm:t>
    </dgm:pt>
  </dgm:ptLst>
  <dgm:cxnLst>
    <dgm:cxn modelId="{273B7BEC-E65D-494E-87B4-0E890A851A5A}" type="presOf" srcId="{0E9A0DA0-74C8-40FB-8987-B88C816B1EEA}" destId="{E6A326BD-3B0E-4925-B734-69C1E93DCE8F}" srcOrd="0" destOrd="0" presId="urn:microsoft.com/office/officeart/2005/8/layout/vList3#3"/>
    <dgm:cxn modelId="{DCB81C66-627E-44A3-9984-C8DDC7578FE4}" type="presOf" srcId="{4108371B-A65B-4B05-AC12-F90BB5D307D3}" destId="{D4238B86-F325-45A7-ACDF-D62B82A5EEA8}" srcOrd="0" destOrd="0" presId="urn:microsoft.com/office/officeart/2005/8/layout/vList3#3"/>
    <dgm:cxn modelId="{109085B0-D63E-4B22-A527-E93C8110956C}" srcId="{6AD4D46C-A240-4A7A-BED0-3543B3EECB53}" destId="{C5D193FD-B672-43F7-BB7E-402AD6F20C68}" srcOrd="2" destOrd="0" parTransId="{A12AC46C-BDBE-4999-A90A-A5EA2A673D66}" sibTransId="{FEAD8E5E-3A67-4FCE-8B34-51263410905D}"/>
    <dgm:cxn modelId="{4FF0F7B8-38BB-4CAE-876A-27D6C88D591B}" type="presOf" srcId="{C5587E29-023C-42B6-A7CB-81A08ED162D8}" destId="{3A9B0F36-2852-43BC-89A1-02DAAE4B4E31}" srcOrd="0" destOrd="0" presId="urn:microsoft.com/office/officeart/2005/8/layout/vList3#3"/>
    <dgm:cxn modelId="{B52604A7-9B51-483E-9248-6A2696EF0872}" srcId="{6AD4D46C-A240-4A7A-BED0-3543B3EECB53}" destId="{C5587E29-023C-42B6-A7CB-81A08ED162D8}" srcOrd="0" destOrd="0" parTransId="{D29D356E-DA8C-4531-945F-AD7CEAC8FB5F}" sibTransId="{E426A99F-268B-4926-88DA-57F4CE4E6E0A}"/>
    <dgm:cxn modelId="{6F4B7E04-607D-4C88-ABF6-77BBFF49BEC9}" srcId="{6AD4D46C-A240-4A7A-BED0-3543B3EECB53}" destId="{0E9A0DA0-74C8-40FB-8987-B88C816B1EEA}" srcOrd="3" destOrd="0" parTransId="{CEDA4793-FCFA-46B4-8B7E-EFF7BD05B957}" sibTransId="{6497D74D-2D3A-455C-8B7A-96440B46C333}"/>
    <dgm:cxn modelId="{B749957A-A49E-442B-A4B2-5661BE6354B0}" type="presOf" srcId="{C5D193FD-B672-43F7-BB7E-402AD6F20C68}" destId="{C2238D25-3757-4DEF-A528-B3E023542DC2}" srcOrd="0" destOrd="0" presId="urn:microsoft.com/office/officeart/2005/8/layout/vList3#3"/>
    <dgm:cxn modelId="{F24676A5-D122-4599-AF54-6D3CE1851FFF}" srcId="{6AD4D46C-A240-4A7A-BED0-3543B3EECB53}" destId="{4108371B-A65B-4B05-AC12-F90BB5D307D3}" srcOrd="1" destOrd="0" parTransId="{4E3A80CD-4242-440F-A666-7E38A00513FA}" sibTransId="{0B31BE6C-9956-416E-977D-BE825CFCA6A8}"/>
    <dgm:cxn modelId="{DAF5E669-C391-4E6C-A869-D44AA8692A7B}" type="presOf" srcId="{6AD4D46C-A240-4A7A-BED0-3543B3EECB53}" destId="{618822F4-365E-4CBC-A121-8A4966AAACA0}" srcOrd="0" destOrd="0" presId="urn:microsoft.com/office/officeart/2005/8/layout/vList3#3"/>
    <dgm:cxn modelId="{12F19F70-7516-4F4E-899F-5770357E2A4B}" type="presParOf" srcId="{618822F4-365E-4CBC-A121-8A4966AAACA0}" destId="{DE443272-63B1-40CE-9052-8582E5295EFA}" srcOrd="0" destOrd="0" presId="urn:microsoft.com/office/officeart/2005/8/layout/vList3#3"/>
    <dgm:cxn modelId="{CBB44229-8414-4C38-8279-742814B464E0}" type="presParOf" srcId="{DE443272-63B1-40CE-9052-8582E5295EFA}" destId="{E941365A-5867-4155-90E9-F1DFC69AA164}" srcOrd="0" destOrd="0" presId="urn:microsoft.com/office/officeart/2005/8/layout/vList3#3"/>
    <dgm:cxn modelId="{1AA9229D-B2D2-4B12-BC34-CD465173D635}" type="presParOf" srcId="{DE443272-63B1-40CE-9052-8582E5295EFA}" destId="{3A9B0F36-2852-43BC-89A1-02DAAE4B4E31}" srcOrd="1" destOrd="0" presId="urn:microsoft.com/office/officeart/2005/8/layout/vList3#3"/>
    <dgm:cxn modelId="{0B6E4F97-4E41-46D7-8E71-F45B44FE9737}" type="presParOf" srcId="{618822F4-365E-4CBC-A121-8A4966AAACA0}" destId="{9371E454-57A2-4234-BFF0-1A5A29EE8E61}" srcOrd="1" destOrd="0" presId="urn:microsoft.com/office/officeart/2005/8/layout/vList3#3"/>
    <dgm:cxn modelId="{EDB900CA-4703-47C4-8CD4-5B3AC5F6A217}" type="presParOf" srcId="{618822F4-365E-4CBC-A121-8A4966AAACA0}" destId="{3299EB8B-F6B2-4F4C-A645-14D4F08348B4}" srcOrd="2" destOrd="0" presId="urn:microsoft.com/office/officeart/2005/8/layout/vList3#3"/>
    <dgm:cxn modelId="{69B8FD4B-7BAC-4F0D-BD15-48484B973244}" type="presParOf" srcId="{3299EB8B-F6B2-4F4C-A645-14D4F08348B4}" destId="{E596D45F-8353-4F6F-9513-8D6F1C455B1F}" srcOrd="0" destOrd="0" presId="urn:microsoft.com/office/officeart/2005/8/layout/vList3#3"/>
    <dgm:cxn modelId="{457B99C4-8DB7-480B-AC8C-7B72D62D2156}" type="presParOf" srcId="{3299EB8B-F6B2-4F4C-A645-14D4F08348B4}" destId="{D4238B86-F325-45A7-ACDF-D62B82A5EEA8}" srcOrd="1" destOrd="0" presId="urn:microsoft.com/office/officeart/2005/8/layout/vList3#3"/>
    <dgm:cxn modelId="{6692D0D0-8EE3-4D1F-AFCE-DAF9E3EE3F75}" type="presParOf" srcId="{618822F4-365E-4CBC-A121-8A4966AAACA0}" destId="{08427B8D-FD73-4067-8D3C-7FC6028FFF3B}" srcOrd="3" destOrd="0" presId="urn:microsoft.com/office/officeart/2005/8/layout/vList3#3"/>
    <dgm:cxn modelId="{B37B0394-DA80-42BA-BCAC-9699655669D3}" type="presParOf" srcId="{618822F4-365E-4CBC-A121-8A4966AAACA0}" destId="{EF0AD6CA-B1BD-45C2-8A7D-32E6E6549A17}" srcOrd="4" destOrd="0" presId="urn:microsoft.com/office/officeart/2005/8/layout/vList3#3"/>
    <dgm:cxn modelId="{A40334F7-E163-48B8-AFB6-5497D4281335}" type="presParOf" srcId="{EF0AD6CA-B1BD-45C2-8A7D-32E6E6549A17}" destId="{0738D7C4-8B9A-447A-B37B-F6B5756136CB}" srcOrd="0" destOrd="0" presId="urn:microsoft.com/office/officeart/2005/8/layout/vList3#3"/>
    <dgm:cxn modelId="{74368391-4B9D-4B33-BB57-E4671D662D73}" type="presParOf" srcId="{EF0AD6CA-B1BD-45C2-8A7D-32E6E6549A17}" destId="{C2238D25-3757-4DEF-A528-B3E023542DC2}" srcOrd="1" destOrd="0" presId="urn:microsoft.com/office/officeart/2005/8/layout/vList3#3"/>
    <dgm:cxn modelId="{911F1B79-3710-440F-BF1C-42B19BE4576E}" type="presParOf" srcId="{618822F4-365E-4CBC-A121-8A4966AAACA0}" destId="{56A43236-C823-4102-9EAB-3684037357CD}" srcOrd="5" destOrd="0" presId="urn:microsoft.com/office/officeart/2005/8/layout/vList3#3"/>
    <dgm:cxn modelId="{32AF6139-E24E-4E6A-8DBD-02579C6456A3}" type="presParOf" srcId="{618822F4-365E-4CBC-A121-8A4966AAACA0}" destId="{5D6D15CF-3F1D-4112-A343-2E3D7D97E6D4}" srcOrd="6" destOrd="0" presId="urn:microsoft.com/office/officeart/2005/8/layout/vList3#3"/>
    <dgm:cxn modelId="{0E347650-3AB5-4B95-9726-54E1651CDE17}" type="presParOf" srcId="{5D6D15CF-3F1D-4112-A343-2E3D7D97E6D4}" destId="{C8069949-359E-4BA3-AA85-8460D98185CE}" srcOrd="0" destOrd="0" presId="urn:microsoft.com/office/officeart/2005/8/layout/vList3#3"/>
    <dgm:cxn modelId="{4253942E-4926-466D-893A-BC2F963667E0}" type="presParOf" srcId="{5D6D15CF-3F1D-4112-A343-2E3D7D97E6D4}" destId="{E6A326BD-3B0E-4925-B734-69C1E93DCE8F}" srcOrd="1" destOrd="0" presId="urn:microsoft.com/office/officeart/2005/8/layout/vList3#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28C3DA-0EDE-4044-8FF2-3669F0CF7F50}"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s-EC"/>
        </a:p>
      </dgm:t>
    </dgm:pt>
    <dgm:pt modelId="{CD402572-94E4-4452-BF3C-B6CDB4E11EC2}">
      <dgm:prSet/>
      <dgm:spPr/>
      <dgm:t>
        <a:bodyPr/>
        <a:lstStyle/>
        <a:p>
          <a:r>
            <a:rPr lang="es-ES" b="1" dirty="0" smtClean="0"/>
            <a:t>Objetivo General:</a:t>
          </a:r>
          <a:endParaRPr lang="es-EC" dirty="0"/>
        </a:p>
      </dgm:t>
    </dgm:pt>
    <dgm:pt modelId="{5BA68162-66E6-44F2-A5A2-EFF4FFFB23CA}" type="parTrans" cxnId="{AFE006E6-EC93-464B-9836-D93F5D645515}">
      <dgm:prSet/>
      <dgm:spPr/>
      <dgm:t>
        <a:bodyPr/>
        <a:lstStyle/>
        <a:p>
          <a:endParaRPr lang="es-EC"/>
        </a:p>
      </dgm:t>
    </dgm:pt>
    <dgm:pt modelId="{36F26B2F-BD89-475E-8FBC-6FB968DB66B6}" type="sibTrans" cxnId="{AFE006E6-EC93-464B-9836-D93F5D645515}">
      <dgm:prSet/>
      <dgm:spPr/>
      <dgm:t>
        <a:bodyPr/>
        <a:lstStyle/>
        <a:p>
          <a:endParaRPr lang="es-EC"/>
        </a:p>
      </dgm:t>
    </dgm:pt>
    <dgm:pt modelId="{37810F27-81E2-4A50-BB85-897A686E820B}">
      <dgm:prSet custT="1"/>
      <dgm:spPr/>
      <dgm:t>
        <a:bodyPr/>
        <a:lstStyle/>
        <a:p>
          <a:pPr algn="just"/>
          <a:r>
            <a:rPr lang="es-ES" sz="2000" dirty="0" smtClean="0"/>
            <a:t>Diseñar un plan de actividades recreativas  para el mantenimiento de la motricidad gruesa  del adulto mayor.</a:t>
          </a:r>
          <a:endParaRPr lang="es-EC" sz="2000" dirty="0"/>
        </a:p>
      </dgm:t>
    </dgm:pt>
    <dgm:pt modelId="{90F2FD65-63A5-4EFD-94F7-1B3DDB1FA6A2}" type="parTrans" cxnId="{8EEDF685-C3B9-4345-8386-5B399EC64F10}">
      <dgm:prSet/>
      <dgm:spPr/>
      <dgm:t>
        <a:bodyPr/>
        <a:lstStyle/>
        <a:p>
          <a:endParaRPr lang="es-EC"/>
        </a:p>
      </dgm:t>
    </dgm:pt>
    <dgm:pt modelId="{E8205EB6-3C80-4140-932B-8A9E73FBF365}" type="sibTrans" cxnId="{8EEDF685-C3B9-4345-8386-5B399EC64F10}">
      <dgm:prSet/>
      <dgm:spPr/>
      <dgm:t>
        <a:bodyPr/>
        <a:lstStyle/>
        <a:p>
          <a:endParaRPr lang="es-EC"/>
        </a:p>
      </dgm:t>
    </dgm:pt>
    <dgm:pt modelId="{F3FE19C3-3FD3-480B-8DBF-B275EA6780F2}">
      <dgm:prSet/>
      <dgm:spPr/>
      <dgm:t>
        <a:bodyPr/>
        <a:lstStyle/>
        <a:p>
          <a:r>
            <a:rPr lang="es-ES" b="1" dirty="0" smtClean="0"/>
            <a:t>Objetivos Específicos:</a:t>
          </a:r>
          <a:endParaRPr lang="es-EC" dirty="0"/>
        </a:p>
      </dgm:t>
    </dgm:pt>
    <dgm:pt modelId="{3F109AF3-6725-423F-9D68-266D9019ED83}" type="parTrans" cxnId="{600C0045-4710-47F8-B759-5380BCA8152D}">
      <dgm:prSet/>
      <dgm:spPr/>
      <dgm:t>
        <a:bodyPr/>
        <a:lstStyle/>
        <a:p>
          <a:endParaRPr lang="es-EC"/>
        </a:p>
      </dgm:t>
    </dgm:pt>
    <dgm:pt modelId="{F1D32C67-36AF-4E3D-A46E-03B832D7FE39}" type="sibTrans" cxnId="{600C0045-4710-47F8-B759-5380BCA8152D}">
      <dgm:prSet/>
      <dgm:spPr/>
      <dgm:t>
        <a:bodyPr/>
        <a:lstStyle/>
        <a:p>
          <a:endParaRPr lang="es-EC"/>
        </a:p>
      </dgm:t>
    </dgm:pt>
    <dgm:pt modelId="{535866E0-7933-476D-91F3-82DD16BFB5A0}">
      <dgm:prSet custT="1"/>
      <dgm:spPr/>
      <dgm:t>
        <a:bodyPr/>
        <a:lstStyle/>
        <a:p>
          <a:pPr algn="just"/>
          <a:r>
            <a:rPr lang="es-ES" sz="2000" dirty="0" smtClean="0"/>
            <a:t>Analizar sobre la importancia de los beneficios que se obtiene al realizar ejercicios recreativos en el adulto mayor.</a:t>
          </a:r>
          <a:endParaRPr lang="es-EC" sz="2000" dirty="0"/>
        </a:p>
      </dgm:t>
    </dgm:pt>
    <dgm:pt modelId="{50E850FF-D031-4BD0-A65E-11A88B35F912}" type="parTrans" cxnId="{4DFA3E9E-FFC3-4A38-9567-2F29FCC0C5E1}">
      <dgm:prSet/>
      <dgm:spPr/>
      <dgm:t>
        <a:bodyPr/>
        <a:lstStyle/>
        <a:p>
          <a:endParaRPr lang="es-EC"/>
        </a:p>
      </dgm:t>
    </dgm:pt>
    <dgm:pt modelId="{1FCBED48-0E6F-478B-8F74-7F9024D46BC3}" type="sibTrans" cxnId="{4DFA3E9E-FFC3-4A38-9567-2F29FCC0C5E1}">
      <dgm:prSet/>
      <dgm:spPr/>
      <dgm:t>
        <a:bodyPr/>
        <a:lstStyle/>
        <a:p>
          <a:endParaRPr lang="es-EC"/>
        </a:p>
      </dgm:t>
    </dgm:pt>
    <dgm:pt modelId="{EEF06E5A-2653-48DB-BAAC-8DBD61DDF92B}">
      <dgm:prSet custT="1"/>
      <dgm:spPr/>
      <dgm:t>
        <a:bodyPr/>
        <a:lstStyle/>
        <a:p>
          <a:pPr algn="just"/>
          <a:r>
            <a:rPr lang="es-ES" sz="2000" dirty="0" smtClean="0"/>
            <a:t>Evaluar las actividades que realiza el adulto mayor a fin de conservar la motricidad gruesa. </a:t>
          </a:r>
        </a:p>
      </dgm:t>
    </dgm:pt>
    <dgm:pt modelId="{E7A90569-36D6-4FF7-9A2B-DF73F9F48539}" type="parTrans" cxnId="{8C2FC98D-9706-4317-A10E-3799C2635C2C}">
      <dgm:prSet/>
      <dgm:spPr/>
      <dgm:t>
        <a:bodyPr/>
        <a:lstStyle/>
        <a:p>
          <a:endParaRPr lang="es-ES"/>
        </a:p>
      </dgm:t>
    </dgm:pt>
    <dgm:pt modelId="{485EC6C1-3135-4795-B647-AF48648E5E1B}" type="sibTrans" cxnId="{8C2FC98D-9706-4317-A10E-3799C2635C2C}">
      <dgm:prSet/>
      <dgm:spPr/>
      <dgm:t>
        <a:bodyPr/>
        <a:lstStyle/>
        <a:p>
          <a:endParaRPr lang="es-ES"/>
        </a:p>
      </dgm:t>
    </dgm:pt>
    <dgm:pt modelId="{80A8368A-4264-4F10-B913-6A4A681321E5}">
      <dgm:prSet custT="1"/>
      <dgm:spPr/>
      <dgm:t>
        <a:bodyPr/>
        <a:lstStyle/>
        <a:p>
          <a:pPr algn="just"/>
          <a:r>
            <a:rPr lang="es-ES" sz="2000" dirty="0" smtClean="0"/>
            <a:t>Evaluar las actividades planificadas para la manutención de la motricidad gruesa aplicada en el adulto mayor. </a:t>
          </a:r>
        </a:p>
      </dgm:t>
    </dgm:pt>
    <dgm:pt modelId="{D5176932-2B31-4752-B88B-686BA3EF5240}" type="parTrans" cxnId="{C6666CEA-5318-4E87-AB35-FCD7E7D9C5E1}">
      <dgm:prSet/>
      <dgm:spPr/>
      <dgm:t>
        <a:bodyPr/>
        <a:lstStyle/>
        <a:p>
          <a:endParaRPr lang="es-ES"/>
        </a:p>
      </dgm:t>
    </dgm:pt>
    <dgm:pt modelId="{CAAB6C17-2C7B-49A8-84AF-25859FCBCC02}" type="sibTrans" cxnId="{C6666CEA-5318-4E87-AB35-FCD7E7D9C5E1}">
      <dgm:prSet/>
      <dgm:spPr/>
      <dgm:t>
        <a:bodyPr/>
        <a:lstStyle/>
        <a:p>
          <a:endParaRPr lang="es-ES"/>
        </a:p>
      </dgm:t>
    </dgm:pt>
    <dgm:pt modelId="{D0125703-4B56-46D7-B217-FEA781DDA6B1}">
      <dgm:prSet custT="1"/>
      <dgm:spPr/>
      <dgm:t>
        <a:bodyPr/>
        <a:lstStyle/>
        <a:p>
          <a:pPr algn="just"/>
          <a:r>
            <a:rPr lang="es-ES" sz="2000" dirty="0" smtClean="0"/>
            <a:t>Seleccionar las actividades recreativas necesarias que ayuden de manera directa mantener la motricidad gruesa y también su condición socio afectiva  en el adulto mayor.</a:t>
          </a:r>
        </a:p>
      </dgm:t>
    </dgm:pt>
    <dgm:pt modelId="{D7FA724F-31E7-4E15-AAD7-55FF7B5E0272}" type="parTrans" cxnId="{95636D9E-7BEC-4189-9FC6-892831DDAFA7}">
      <dgm:prSet/>
      <dgm:spPr/>
      <dgm:t>
        <a:bodyPr/>
        <a:lstStyle/>
        <a:p>
          <a:endParaRPr lang="es-ES"/>
        </a:p>
      </dgm:t>
    </dgm:pt>
    <dgm:pt modelId="{DB578FD9-97D4-4601-9398-2D3C78554ECC}" type="sibTrans" cxnId="{95636D9E-7BEC-4189-9FC6-892831DDAFA7}">
      <dgm:prSet/>
      <dgm:spPr/>
      <dgm:t>
        <a:bodyPr/>
        <a:lstStyle/>
        <a:p>
          <a:endParaRPr lang="es-ES"/>
        </a:p>
      </dgm:t>
    </dgm:pt>
    <dgm:pt modelId="{FF9D2FBB-98D3-4D90-A446-38A45BDB98D9}" type="pres">
      <dgm:prSet presAssocID="{BF28C3DA-0EDE-4044-8FF2-3669F0CF7F50}" presName="linearFlow" presStyleCnt="0">
        <dgm:presLayoutVars>
          <dgm:dir/>
          <dgm:animLvl val="lvl"/>
          <dgm:resizeHandles val="exact"/>
        </dgm:presLayoutVars>
      </dgm:prSet>
      <dgm:spPr/>
      <dgm:t>
        <a:bodyPr/>
        <a:lstStyle/>
        <a:p>
          <a:endParaRPr lang="es-EC"/>
        </a:p>
      </dgm:t>
    </dgm:pt>
    <dgm:pt modelId="{1DC36700-A32F-488D-A019-EB03FB957790}" type="pres">
      <dgm:prSet presAssocID="{CD402572-94E4-4452-BF3C-B6CDB4E11EC2}" presName="composite" presStyleCnt="0"/>
      <dgm:spPr/>
    </dgm:pt>
    <dgm:pt modelId="{9A6A2427-BF79-4011-A828-B3351D2F8F24}" type="pres">
      <dgm:prSet presAssocID="{CD402572-94E4-4452-BF3C-B6CDB4E11EC2}" presName="parentText" presStyleLbl="alignNode1" presStyleIdx="0" presStyleCnt="2" custLinFactNeighborY="9210">
        <dgm:presLayoutVars>
          <dgm:chMax val="1"/>
          <dgm:bulletEnabled val="1"/>
        </dgm:presLayoutVars>
      </dgm:prSet>
      <dgm:spPr/>
      <dgm:t>
        <a:bodyPr/>
        <a:lstStyle/>
        <a:p>
          <a:endParaRPr lang="es-EC"/>
        </a:p>
      </dgm:t>
    </dgm:pt>
    <dgm:pt modelId="{A8DD4F3C-C710-43DE-B41A-FB68228BEF8E}" type="pres">
      <dgm:prSet presAssocID="{CD402572-94E4-4452-BF3C-B6CDB4E11EC2}" presName="descendantText" presStyleLbl="alignAcc1" presStyleIdx="0" presStyleCnt="2" custScaleY="100000" custLinFactNeighborX="-143" custLinFactNeighborY="12978">
        <dgm:presLayoutVars>
          <dgm:bulletEnabled val="1"/>
        </dgm:presLayoutVars>
      </dgm:prSet>
      <dgm:spPr/>
      <dgm:t>
        <a:bodyPr/>
        <a:lstStyle/>
        <a:p>
          <a:endParaRPr lang="es-EC"/>
        </a:p>
      </dgm:t>
    </dgm:pt>
    <dgm:pt modelId="{1D8E96BA-E1CB-454B-89CE-27E1A54424DF}" type="pres">
      <dgm:prSet presAssocID="{36F26B2F-BD89-475E-8FBC-6FB968DB66B6}" presName="sp" presStyleCnt="0"/>
      <dgm:spPr/>
    </dgm:pt>
    <dgm:pt modelId="{D1DEADE2-4E16-4F91-8BF2-C050479B1563}" type="pres">
      <dgm:prSet presAssocID="{F3FE19C3-3FD3-480B-8DBF-B275EA6780F2}" presName="composite" presStyleCnt="0"/>
      <dgm:spPr/>
    </dgm:pt>
    <dgm:pt modelId="{B8201B9D-59D8-4FBB-8AE7-7B269960630A}" type="pres">
      <dgm:prSet presAssocID="{F3FE19C3-3FD3-480B-8DBF-B275EA6780F2}" presName="parentText" presStyleLbl="alignNode1" presStyleIdx="1" presStyleCnt="2">
        <dgm:presLayoutVars>
          <dgm:chMax val="1"/>
          <dgm:bulletEnabled val="1"/>
        </dgm:presLayoutVars>
      </dgm:prSet>
      <dgm:spPr/>
      <dgm:t>
        <a:bodyPr/>
        <a:lstStyle/>
        <a:p>
          <a:endParaRPr lang="es-EC"/>
        </a:p>
      </dgm:t>
    </dgm:pt>
    <dgm:pt modelId="{5D5E29BC-E4EE-434F-BCFD-DDCA9A03E7E8}" type="pres">
      <dgm:prSet presAssocID="{F3FE19C3-3FD3-480B-8DBF-B275EA6780F2}" presName="descendantText" presStyleLbl="alignAcc1" presStyleIdx="1" presStyleCnt="2" custScaleY="246408">
        <dgm:presLayoutVars>
          <dgm:bulletEnabled val="1"/>
        </dgm:presLayoutVars>
      </dgm:prSet>
      <dgm:spPr/>
      <dgm:t>
        <a:bodyPr/>
        <a:lstStyle/>
        <a:p>
          <a:endParaRPr lang="es-EC"/>
        </a:p>
      </dgm:t>
    </dgm:pt>
  </dgm:ptLst>
  <dgm:cxnLst>
    <dgm:cxn modelId="{C6666CEA-5318-4E87-AB35-FCD7E7D9C5E1}" srcId="{F3FE19C3-3FD3-480B-8DBF-B275EA6780F2}" destId="{80A8368A-4264-4F10-B913-6A4A681321E5}" srcOrd="2" destOrd="0" parTransId="{D5176932-2B31-4752-B88B-686BA3EF5240}" sibTransId="{CAAB6C17-2C7B-49A8-84AF-25859FCBCC02}"/>
    <dgm:cxn modelId="{7FE4BDE4-D6F2-4C2B-8A3F-1541C25B000D}" type="presOf" srcId="{CD402572-94E4-4452-BF3C-B6CDB4E11EC2}" destId="{9A6A2427-BF79-4011-A828-B3351D2F8F24}" srcOrd="0" destOrd="0" presId="urn:microsoft.com/office/officeart/2005/8/layout/chevron2"/>
    <dgm:cxn modelId="{95636D9E-7BEC-4189-9FC6-892831DDAFA7}" srcId="{F3FE19C3-3FD3-480B-8DBF-B275EA6780F2}" destId="{D0125703-4B56-46D7-B217-FEA781DDA6B1}" srcOrd="3" destOrd="0" parTransId="{D7FA724F-31E7-4E15-AAD7-55FF7B5E0272}" sibTransId="{DB578FD9-97D4-4601-9398-2D3C78554ECC}"/>
    <dgm:cxn modelId="{3DDA6E38-55E5-4F46-A27A-6583FF473D4C}" type="presOf" srcId="{80A8368A-4264-4F10-B913-6A4A681321E5}" destId="{5D5E29BC-E4EE-434F-BCFD-DDCA9A03E7E8}" srcOrd="0" destOrd="2" presId="urn:microsoft.com/office/officeart/2005/8/layout/chevron2"/>
    <dgm:cxn modelId="{2450D813-6184-41E7-BC6A-B488933C7EF7}" type="presOf" srcId="{F3FE19C3-3FD3-480B-8DBF-B275EA6780F2}" destId="{B8201B9D-59D8-4FBB-8AE7-7B269960630A}" srcOrd="0" destOrd="0" presId="urn:microsoft.com/office/officeart/2005/8/layout/chevron2"/>
    <dgm:cxn modelId="{8C2FC98D-9706-4317-A10E-3799C2635C2C}" srcId="{F3FE19C3-3FD3-480B-8DBF-B275EA6780F2}" destId="{EEF06E5A-2653-48DB-BAAC-8DBD61DDF92B}" srcOrd="1" destOrd="0" parTransId="{E7A90569-36D6-4FF7-9A2B-DF73F9F48539}" sibTransId="{485EC6C1-3135-4795-B647-AF48648E5E1B}"/>
    <dgm:cxn modelId="{8EEDF685-C3B9-4345-8386-5B399EC64F10}" srcId="{CD402572-94E4-4452-BF3C-B6CDB4E11EC2}" destId="{37810F27-81E2-4A50-BB85-897A686E820B}" srcOrd="0" destOrd="0" parTransId="{90F2FD65-63A5-4EFD-94F7-1B3DDB1FA6A2}" sibTransId="{E8205EB6-3C80-4140-932B-8A9E73FBF365}"/>
    <dgm:cxn modelId="{AFE006E6-EC93-464B-9836-D93F5D645515}" srcId="{BF28C3DA-0EDE-4044-8FF2-3669F0CF7F50}" destId="{CD402572-94E4-4452-BF3C-B6CDB4E11EC2}" srcOrd="0" destOrd="0" parTransId="{5BA68162-66E6-44F2-A5A2-EFF4FFFB23CA}" sibTransId="{36F26B2F-BD89-475E-8FBC-6FB968DB66B6}"/>
    <dgm:cxn modelId="{770D0214-B0F7-4B40-AA19-FF265EB4A09F}" type="presOf" srcId="{535866E0-7933-476D-91F3-82DD16BFB5A0}" destId="{5D5E29BC-E4EE-434F-BCFD-DDCA9A03E7E8}" srcOrd="0" destOrd="0" presId="urn:microsoft.com/office/officeart/2005/8/layout/chevron2"/>
    <dgm:cxn modelId="{EC292FD0-6C34-473E-B83C-E6FFE6859F7C}" type="presOf" srcId="{EEF06E5A-2653-48DB-BAAC-8DBD61DDF92B}" destId="{5D5E29BC-E4EE-434F-BCFD-DDCA9A03E7E8}" srcOrd="0" destOrd="1" presId="urn:microsoft.com/office/officeart/2005/8/layout/chevron2"/>
    <dgm:cxn modelId="{A8245DA5-DF08-4F07-9D8C-50FEDA48C2FF}" type="presOf" srcId="{D0125703-4B56-46D7-B217-FEA781DDA6B1}" destId="{5D5E29BC-E4EE-434F-BCFD-DDCA9A03E7E8}" srcOrd="0" destOrd="3" presId="urn:microsoft.com/office/officeart/2005/8/layout/chevron2"/>
    <dgm:cxn modelId="{D6A996CC-3FBD-48AB-BC9E-446F0DE9FF34}" type="presOf" srcId="{37810F27-81E2-4A50-BB85-897A686E820B}" destId="{A8DD4F3C-C710-43DE-B41A-FB68228BEF8E}" srcOrd="0" destOrd="0" presId="urn:microsoft.com/office/officeart/2005/8/layout/chevron2"/>
    <dgm:cxn modelId="{4DFA3E9E-FFC3-4A38-9567-2F29FCC0C5E1}" srcId="{F3FE19C3-3FD3-480B-8DBF-B275EA6780F2}" destId="{535866E0-7933-476D-91F3-82DD16BFB5A0}" srcOrd="0" destOrd="0" parTransId="{50E850FF-D031-4BD0-A65E-11A88B35F912}" sibTransId="{1FCBED48-0E6F-478B-8F74-7F9024D46BC3}"/>
    <dgm:cxn modelId="{600C0045-4710-47F8-B759-5380BCA8152D}" srcId="{BF28C3DA-0EDE-4044-8FF2-3669F0CF7F50}" destId="{F3FE19C3-3FD3-480B-8DBF-B275EA6780F2}" srcOrd="1" destOrd="0" parTransId="{3F109AF3-6725-423F-9D68-266D9019ED83}" sibTransId="{F1D32C67-36AF-4E3D-A46E-03B832D7FE39}"/>
    <dgm:cxn modelId="{20567998-3191-4D72-BB45-13289543F013}" type="presOf" srcId="{BF28C3DA-0EDE-4044-8FF2-3669F0CF7F50}" destId="{FF9D2FBB-98D3-4D90-A446-38A45BDB98D9}" srcOrd="0" destOrd="0" presId="urn:microsoft.com/office/officeart/2005/8/layout/chevron2"/>
    <dgm:cxn modelId="{1769E444-8C5B-4476-8E76-FAF3241E8D1E}" type="presParOf" srcId="{FF9D2FBB-98D3-4D90-A446-38A45BDB98D9}" destId="{1DC36700-A32F-488D-A019-EB03FB957790}" srcOrd="0" destOrd="0" presId="urn:microsoft.com/office/officeart/2005/8/layout/chevron2"/>
    <dgm:cxn modelId="{0D97D2DA-B3EA-40C1-B4BA-E6FE51ED8DA0}" type="presParOf" srcId="{1DC36700-A32F-488D-A019-EB03FB957790}" destId="{9A6A2427-BF79-4011-A828-B3351D2F8F24}" srcOrd="0" destOrd="0" presId="urn:microsoft.com/office/officeart/2005/8/layout/chevron2"/>
    <dgm:cxn modelId="{AD2AF1A6-30E9-472E-B917-1E3D854556DF}" type="presParOf" srcId="{1DC36700-A32F-488D-A019-EB03FB957790}" destId="{A8DD4F3C-C710-43DE-B41A-FB68228BEF8E}" srcOrd="1" destOrd="0" presId="urn:microsoft.com/office/officeart/2005/8/layout/chevron2"/>
    <dgm:cxn modelId="{3F364E3B-AA70-42D6-A8E9-282F29C4AA8D}" type="presParOf" srcId="{FF9D2FBB-98D3-4D90-A446-38A45BDB98D9}" destId="{1D8E96BA-E1CB-454B-89CE-27E1A54424DF}" srcOrd="1" destOrd="0" presId="urn:microsoft.com/office/officeart/2005/8/layout/chevron2"/>
    <dgm:cxn modelId="{C872F5D7-66BA-459B-A4B9-1E357AB81045}" type="presParOf" srcId="{FF9D2FBB-98D3-4D90-A446-38A45BDB98D9}" destId="{D1DEADE2-4E16-4F91-8BF2-C050479B1563}" srcOrd="2" destOrd="0" presId="urn:microsoft.com/office/officeart/2005/8/layout/chevron2"/>
    <dgm:cxn modelId="{64960AC9-2354-466B-8BCD-F5A0F1967790}" type="presParOf" srcId="{D1DEADE2-4E16-4F91-8BF2-C050479B1563}" destId="{B8201B9D-59D8-4FBB-8AE7-7B269960630A}" srcOrd="0" destOrd="0" presId="urn:microsoft.com/office/officeart/2005/8/layout/chevron2"/>
    <dgm:cxn modelId="{C2185424-EF25-42BB-B809-0553B60360DD}" type="presParOf" srcId="{D1DEADE2-4E16-4F91-8BF2-C050479B1563}" destId="{5D5E29BC-E4EE-434F-BCFD-DDCA9A03E7E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49371B-C839-4858-8CCB-69C3FABCA9FE}" type="doc">
      <dgm:prSet loTypeId="urn:microsoft.com/office/officeart/2005/8/layout/list1" loCatId="list" qsTypeId="urn:microsoft.com/office/officeart/2005/8/quickstyle/simple1" qsCatId="simple" csTypeId="urn:microsoft.com/office/officeart/2005/8/colors/accent6_5" csCatId="accent6" phldr="1"/>
      <dgm:spPr/>
      <dgm:t>
        <a:bodyPr/>
        <a:lstStyle/>
        <a:p>
          <a:endParaRPr lang="es-ES"/>
        </a:p>
      </dgm:t>
    </dgm:pt>
    <dgm:pt modelId="{C6CB9DBC-D723-4E52-A72B-C45EEB2353C7}">
      <dgm:prSet phldrT="[Texto]" custT="1"/>
      <dgm:spPr/>
      <dgm:t>
        <a:bodyPr/>
        <a:lstStyle/>
        <a:p>
          <a:r>
            <a:rPr lang="es-ES" sz="2000" dirty="0" smtClean="0">
              <a:solidFill>
                <a:schemeClr val="tx1"/>
              </a:solidFill>
            </a:rPr>
            <a:t>La presente investigación tiene por objeto colaborar y aportar conocimientos sobre la mantención de la motricidad gruesa en el adulto mayor</a:t>
          </a:r>
          <a:endParaRPr lang="es-ES" sz="2000" dirty="0">
            <a:solidFill>
              <a:schemeClr val="tx1"/>
            </a:solidFill>
          </a:endParaRPr>
        </a:p>
      </dgm:t>
    </dgm:pt>
    <dgm:pt modelId="{A708A5DA-FFC7-406F-B22E-0A64A028B4F2}" type="parTrans" cxnId="{675F1AF7-EB19-4D62-84E8-492DC41F9E57}">
      <dgm:prSet/>
      <dgm:spPr/>
      <dgm:t>
        <a:bodyPr/>
        <a:lstStyle/>
        <a:p>
          <a:endParaRPr lang="es-ES"/>
        </a:p>
      </dgm:t>
    </dgm:pt>
    <dgm:pt modelId="{B58BFC60-1789-4396-B41C-1A17A863FD48}" type="sibTrans" cxnId="{675F1AF7-EB19-4D62-84E8-492DC41F9E57}">
      <dgm:prSet/>
      <dgm:spPr/>
      <dgm:t>
        <a:bodyPr/>
        <a:lstStyle/>
        <a:p>
          <a:endParaRPr lang="es-ES"/>
        </a:p>
      </dgm:t>
    </dgm:pt>
    <dgm:pt modelId="{AA20180A-0617-4C3B-9F78-497CC175323F}">
      <dgm:prSet phldrT="[Texto]" custT="1"/>
      <dgm:spPr/>
      <dgm:t>
        <a:bodyPr/>
        <a:lstStyle/>
        <a:p>
          <a:r>
            <a:rPr lang="es-ES" sz="2000" dirty="0" smtClean="0">
              <a:solidFill>
                <a:schemeClr val="tx1"/>
              </a:solidFill>
            </a:rPr>
            <a:t>Realizar un plan de actividades recreativas para la mantención de la motricidad gruesa en el adulto mayor y este servirá para la motivación personal y mejorara su calidad de vida.</a:t>
          </a:r>
          <a:endParaRPr lang="es-ES" sz="2000" dirty="0">
            <a:solidFill>
              <a:schemeClr val="tx1"/>
            </a:solidFill>
          </a:endParaRPr>
        </a:p>
      </dgm:t>
    </dgm:pt>
    <dgm:pt modelId="{63689B2C-6D90-41A6-A4C2-B4CB0187AFA7}" type="parTrans" cxnId="{37D7738F-3653-47CC-8641-FEB3ADD5AD1F}">
      <dgm:prSet/>
      <dgm:spPr/>
      <dgm:t>
        <a:bodyPr/>
        <a:lstStyle/>
        <a:p>
          <a:endParaRPr lang="es-ES"/>
        </a:p>
      </dgm:t>
    </dgm:pt>
    <dgm:pt modelId="{AEC39E69-35F9-4B40-849A-EEA0C96F381E}" type="sibTrans" cxnId="{37D7738F-3653-47CC-8641-FEB3ADD5AD1F}">
      <dgm:prSet/>
      <dgm:spPr/>
      <dgm:t>
        <a:bodyPr/>
        <a:lstStyle/>
        <a:p>
          <a:endParaRPr lang="es-ES"/>
        </a:p>
      </dgm:t>
    </dgm:pt>
    <dgm:pt modelId="{1F863B74-0756-4661-9EC5-C439DE6A33A3}">
      <dgm:prSet phldrT="[Texto]" custT="1"/>
      <dgm:spPr/>
      <dgm:t>
        <a:bodyPr/>
        <a:lstStyle/>
        <a:p>
          <a:r>
            <a:rPr lang="es-ES" sz="2000" dirty="0" smtClean="0">
              <a:solidFill>
                <a:schemeClr val="tx1"/>
              </a:solidFill>
            </a:rPr>
            <a:t>La importancia que tiene este proyecto radica en la responsabilidad como profesional de la actividad física en propiciar hábitos de mejoramiento de la salud, de valores y trabajo en equipo a través de actividades recreativas </a:t>
          </a:r>
          <a:endParaRPr lang="es-ES" sz="2000" dirty="0">
            <a:solidFill>
              <a:schemeClr val="tx1"/>
            </a:solidFill>
          </a:endParaRPr>
        </a:p>
      </dgm:t>
    </dgm:pt>
    <dgm:pt modelId="{A1F77E92-6C88-4F6F-AF30-047250F60D78}" type="parTrans" cxnId="{EA17E707-375D-4CF4-85B1-62AD1A55ADC8}">
      <dgm:prSet/>
      <dgm:spPr/>
      <dgm:t>
        <a:bodyPr/>
        <a:lstStyle/>
        <a:p>
          <a:endParaRPr lang="es-ES"/>
        </a:p>
      </dgm:t>
    </dgm:pt>
    <dgm:pt modelId="{940FACA0-6EE9-4EE4-B5A4-F881234BCEAE}" type="sibTrans" cxnId="{EA17E707-375D-4CF4-85B1-62AD1A55ADC8}">
      <dgm:prSet/>
      <dgm:spPr/>
      <dgm:t>
        <a:bodyPr/>
        <a:lstStyle/>
        <a:p>
          <a:endParaRPr lang="es-ES"/>
        </a:p>
      </dgm:t>
    </dgm:pt>
    <dgm:pt modelId="{3808C355-34E9-400E-85D0-3F6684868F10}" type="pres">
      <dgm:prSet presAssocID="{EF49371B-C839-4858-8CCB-69C3FABCA9FE}" presName="linear" presStyleCnt="0">
        <dgm:presLayoutVars>
          <dgm:dir/>
          <dgm:animLvl val="lvl"/>
          <dgm:resizeHandles val="exact"/>
        </dgm:presLayoutVars>
      </dgm:prSet>
      <dgm:spPr/>
      <dgm:t>
        <a:bodyPr/>
        <a:lstStyle/>
        <a:p>
          <a:endParaRPr lang="es-ES"/>
        </a:p>
      </dgm:t>
    </dgm:pt>
    <dgm:pt modelId="{7955823B-CA24-4271-9E72-48D3FAF71EA6}" type="pres">
      <dgm:prSet presAssocID="{C6CB9DBC-D723-4E52-A72B-C45EEB2353C7}" presName="parentLin" presStyleCnt="0"/>
      <dgm:spPr/>
    </dgm:pt>
    <dgm:pt modelId="{4F61BE4B-3809-431F-8BDC-C752E86D61A8}" type="pres">
      <dgm:prSet presAssocID="{C6CB9DBC-D723-4E52-A72B-C45EEB2353C7}" presName="parentLeftMargin" presStyleLbl="node1" presStyleIdx="0" presStyleCnt="3"/>
      <dgm:spPr/>
      <dgm:t>
        <a:bodyPr/>
        <a:lstStyle/>
        <a:p>
          <a:endParaRPr lang="es-ES"/>
        </a:p>
      </dgm:t>
    </dgm:pt>
    <dgm:pt modelId="{4F4A6659-3364-41C2-ACAF-9A342E9C21A7}" type="pres">
      <dgm:prSet presAssocID="{C6CB9DBC-D723-4E52-A72B-C45EEB2353C7}" presName="parentText" presStyleLbl="node1" presStyleIdx="0" presStyleCnt="3" custScaleX="141070" custScaleY="392715">
        <dgm:presLayoutVars>
          <dgm:chMax val="0"/>
          <dgm:bulletEnabled val="1"/>
        </dgm:presLayoutVars>
      </dgm:prSet>
      <dgm:spPr/>
      <dgm:t>
        <a:bodyPr/>
        <a:lstStyle/>
        <a:p>
          <a:endParaRPr lang="es-ES"/>
        </a:p>
      </dgm:t>
    </dgm:pt>
    <dgm:pt modelId="{B9574A74-BE99-4498-A0A6-E4769A4535F8}" type="pres">
      <dgm:prSet presAssocID="{C6CB9DBC-D723-4E52-A72B-C45EEB2353C7}" presName="negativeSpace" presStyleCnt="0"/>
      <dgm:spPr/>
    </dgm:pt>
    <dgm:pt modelId="{9F735423-4D5F-426E-B29D-66AD1598D010}" type="pres">
      <dgm:prSet presAssocID="{C6CB9DBC-D723-4E52-A72B-C45EEB2353C7}" presName="childText" presStyleLbl="conFgAcc1" presStyleIdx="0" presStyleCnt="3">
        <dgm:presLayoutVars>
          <dgm:bulletEnabled val="1"/>
        </dgm:presLayoutVars>
      </dgm:prSet>
      <dgm:spPr/>
    </dgm:pt>
    <dgm:pt modelId="{120B2FB9-A33B-4581-A279-8031A9E9D45C}" type="pres">
      <dgm:prSet presAssocID="{B58BFC60-1789-4396-B41C-1A17A863FD48}" presName="spaceBetweenRectangles" presStyleCnt="0"/>
      <dgm:spPr/>
    </dgm:pt>
    <dgm:pt modelId="{972A3FDE-C4DA-4789-990C-C3C31AA4F67C}" type="pres">
      <dgm:prSet presAssocID="{AA20180A-0617-4C3B-9F78-497CC175323F}" presName="parentLin" presStyleCnt="0"/>
      <dgm:spPr/>
    </dgm:pt>
    <dgm:pt modelId="{A9EDFB7A-7C8A-4EBC-A8A8-5EA7A3E9CE89}" type="pres">
      <dgm:prSet presAssocID="{AA20180A-0617-4C3B-9F78-497CC175323F}" presName="parentLeftMargin" presStyleLbl="node1" presStyleIdx="0" presStyleCnt="3"/>
      <dgm:spPr/>
      <dgm:t>
        <a:bodyPr/>
        <a:lstStyle/>
        <a:p>
          <a:endParaRPr lang="es-ES"/>
        </a:p>
      </dgm:t>
    </dgm:pt>
    <dgm:pt modelId="{98382DC7-CA55-4B6B-92D8-48970FFC8D2C}" type="pres">
      <dgm:prSet presAssocID="{AA20180A-0617-4C3B-9F78-497CC175323F}" presName="parentText" presStyleLbl="node1" presStyleIdx="1" presStyleCnt="3" custScaleX="142997" custScaleY="395022">
        <dgm:presLayoutVars>
          <dgm:chMax val="0"/>
          <dgm:bulletEnabled val="1"/>
        </dgm:presLayoutVars>
      </dgm:prSet>
      <dgm:spPr/>
      <dgm:t>
        <a:bodyPr/>
        <a:lstStyle/>
        <a:p>
          <a:endParaRPr lang="es-ES"/>
        </a:p>
      </dgm:t>
    </dgm:pt>
    <dgm:pt modelId="{44B5B31F-EE9C-46B3-A112-0BB5D6B8F124}" type="pres">
      <dgm:prSet presAssocID="{AA20180A-0617-4C3B-9F78-497CC175323F}" presName="negativeSpace" presStyleCnt="0"/>
      <dgm:spPr/>
    </dgm:pt>
    <dgm:pt modelId="{8E9FE295-61BA-4B2F-B7ED-DBC7FFE548AE}" type="pres">
      <dgm:prSet presAssocID="{AA20180A-0617-4C3B-9F78-497CC175323F}" presName="childText" presStyleLbl="conFgAcc1" presStyleIdx="1" presStyleCnt="3">
        <dgm:presLayoutVars>
          <dgm:bulletEnabled val="1"/>
        </dgm:presLayoutVars>
      </dgm:prSet>
      <dgm:spPr/>
    </dgm:pt>
    <dgm:pt modelId="{53CEDE60-C0B5-4A92-942D-B5A38EAAAC62}" type="pres">
      <dgm:prSet presAssocID="{AEC39E69-35F9-4B40-849A-EEA0C96F381E}" presName="spaceBetweenRectangles" presStyleCnt="0"/>
      <dgm:spPr/>
    </dgm:pt>
    <dgm:pt modelId="{25E03C40-D089-452C-A68F-1D715626F52F}" type="pres">
      <dgm:prSet presAssocID="{1F863B74-0756-4661-9EC5-C439DE6A33A3}" presName="parentLin" presStyleCnt="0"/>
      <dgm:spPr/>
    </dgm:pt>
    <dgm:pt modelId="{FEABC7E4-3AA7-4C73-92C2-0B2BE5A43C99}" type="pres">
      <dgm:prSet presAssocID="{1F863B74-0756-4661-9EC5-C439DE6A33A3}" presName="parentLeftMargin" presStyleLbl="node1" presStyleIdx="1" presStyleCnt="3"/>
      <dgm:spPr/>
      <dgm:t>
        <a:bodyPr/>
        <a:lstStyle/>
        <a:p>
          <a:endParaRPr lang="es-ES"/>
        </a:p>
      </dgm:t>
    </dgm:pt>
    <dgm:pt modelId="{95B09726-7213-44F2-8561-003B7A43C158}" type="pres">
      <dgm:prSet presAssocID="{1F863B74-0756-4661-9EC5-C439DE6A33A3}" presName="parentText" presStyleLbl="node1" presStyleIdx="2" presStyleCnt="3" custScaleX="139393" custScaleY="583388">
        <dgm:presLayoutVars>
          <dgm:chMax val="0"/>
          <dgm:bulletEnabled val="1"/>
        </dgm:presLayoutVars>
      </dgm:prSet>
      <dgm:spPr/>
      <dgm:t>
        <a:bodyPr/>
        <a:lstStyle/>
        <a:p>
          <a:endParaRPr lang="es-ES"/>
        </a:p>
      </dgm:t>
    </dgm:pt>
    <dgm:pt modelId="{BCEDCB58-A155-4F82-9140-BC776A4A4B0B}" type="pres">
      <dgm:prSet presAssocID="{1F863B74-0756-4661-9EC5-C439DE6A33A3}" presName="negativeSpace" presStyleCnt="0"/>
      <dgm:spPr/>
    </dgm:pt>
    <dgm:pt modelId="{BBB9865E-677C-43A0-A6D5-6C281BB961B6}" type="pres">
      <dgm:prSet presAssocID="{1F863B74-0756-4661-9EC5-C439DE6A33A3}" presName="childText" presStyleLbl="conFgAcc1" presStyleIdx="2" presStyleCnt="3">
        <dgm:presLayoutVars>
          <dgm:bulletEnabled val="1"/>
        </dgm:presLayoutVars>
      </dgm:prSet>
      <dgm:spPr/>
    </dgm:pt>
  </dgm:ptLst>
  <dgm:cxnLst>
    <dgm:cxn modelId="{B4184595-EEAA-47FB-A4E3-7011EEC4DE2C}" type="presOf" srcId="{C6CB9DBC-D723-4E52-A72B-C45EEB2353C7}" destId="{4F4A6659-3364-41C2-ACAF-9A342E9C21A7}" srcOrd="1" destOrd="0" presId="urn:microsoft.com/office/officeart/2005/8/layout/list1"/>
    <dgm:cxn modelId="{EA17E707-375D-4CF4-85B1-62AD1A55ADC8}" srcId="{EF49371B-C839-4858-8CCB-69C3FABCA9FE}" destId="{1F863B74-0756-4661-9EC5-C439DE6A33A3}" srcOrd="2" destOrd="0" parTransId="{A1F77E92-6C88-4F6F-AF30-047250F60D78}" sibTransId="{940FACA0-6EE9-4EE4-B5A4-F881234BCEAE}"/>
    <dgm:cxn modelId="{8F9B9C41-CD97-444A-B531-DD77143E223A}" type="presOf" srcId="{C6CB9DBC-D723-4E52-A72B-C45EEB2353C7}" destId="{4F61BE4B-3809-431F-8BDC-C752E86D61A8}" srcOrd="0" destOrd="0" presId="urn:microsoft.com/office/officeart/2005/8/layout/list1"/>
    <dgm:cxn modelId="{C1556248-1238-49A1-B105-A4865C9AFFB1}" type="presOf" srcId="{AA20180A-0617-4C3B-9F78-497CC175323F}" destId="{A9EDFB7A-7C8A-4EBC-A8A8-5EA7A3E9CE89}" srcOrd="0" destOrd="0" presId="urn:microsoft.com/office/officeart/2005/8/layout/list1"/>
    <dgm:cxn modelId="{675F1AF7-EB19-4D62-84E8-492DC41F9E57}" srcId="{EF49371B-C839-4858-8CCB-69C3FABCA9FE}" destId="{C6CB9DBC-D723-4E52-A72B-C45EEB2353C7}" srcOrd="0" destOrd="0" parTransId="{A708A5DA-FFC7-406F-B22E-0A64A028B4F2}" sibTransId="{B58BFC60-1789-4396-B41C-1A17A863FD48}"/>
    <dgm:cxn modelId="{5F9F4C4D-8FF0-4004-83E1-72EAADDA84E3}" type="presOf" srcId="{1F863B74-0756-4661-9EC5-C439DE6A33A3}" destId="{FEABC7E4-3AA7-4C73-92C2-0B2BE5A43C99}" srcOrd="0" destOrd="0" presId="urn:microsoft.com/office/officeart/2005/8/layout/list1"/>
    <dgm:cxn modelId="{483C50DB-EBC8-4102-95A7-9C9232EAF06E}" type="presOf" srcId="{EF49371B-C839-4858-8CCB-69C3FABCA9FE}" destId="{3808C355-34E9-400E-85D0-3F6684868F10}" srcOrd="0" destOrd="0" presId="urn:microsoft.com/office/officeart/2005/8/layout/list1"/>
    <dgm:cxn modelId="{39976A5D-D76D-41F7-B854-11B698538675}" type="presOf" srcId="{AA20180A-0617-4C3B-9F78-497CC175323F}" destId="{98382DC7-CA55-4B6B-92D8-48970FFC8D2C}" srcOrd="1" destOrd="0" presId="urn:microsoft.com/office/officeart/2005/8/layout/list1"/>
    <dgm:cxn modelId="{37D7738F-3653-47CC-8641-FEB3ADD5AD1F}" srcId="{EF49371B-C839-4858-8CCB-69C3FABCA9FE}" destId="{AA20180A-0617-4C3B-9F78-497CC175323F}" srcOrd="1" destOrd="0" parTransId="{63689B2C-6D90-41A6-A4C2-B4CB0187AFA7}" sibTransId="{AEC39E69-35F9-4B40-849A-EEA0C96F381E}"/>
    <dgm:cxn modelId="{B709B7CA-C186-437E-AC6C-636CEC7D0751}" type="presOf" srcId="{1F863B74-0756-4661-9EC5-C439DE6A33A3}" destId="{95B09726-7213-44F2-8561-003B7A43C158}" srcOrd="1" destOrd="0" presId="urn:microsoft.com/office/officeart/2005/8/layout/list1"/>
    <dgm:cxn modelId="{977EA46D-FFEA-40AE-BD0B-B191D109EAB9}" type="presParOf" srcId="{3808C355-34E9-400E-85D0-3F6684868F10}" destId="{7955823B-CA24-4271-9E72-48D3FAF71EA6}" srcOrd="0" destOrd="0" presId="urn:microsoft.com/office/officeart/2005/8/layout/list1"/>
    <dgm:cxn modelId="{33F3298F-745E-41CD-BC99-BDCB342FE140}" type="presParOf" srcId="{7955823B-CA24-4271-9E72-48D3FAF71EA6}" destId="{4F61BE4B-3809-431F-8BDC-C752E86D61A8}" srcOrd="0" destOrd="0" presId="urn:microsoft.com/office/officeart/2005/8/layout/list1"/>
    <dgm:cxn modelId="{F79B7ACF-0BA0-40F4-9BED-BDB0704FAD97}" type="presParOf" srcId="{7955823B-CA24-4271-9E72-48D3FAF71EA6}" destId="{4F4A6659-3364-41C2-ACAF-9A342E9C21A7}" srcOrd="1" destOrd="0" presId="urn:microsoft.com/office/officeart/2005/8/layout/list1"/>
    <dgm:cxn modelId="{A074BBB8-9C34-4D2B-98C8-CF0E225AD767}" type="presParOf" srcId="{3808C355-34E9-400E-85D0-3F6684868F10}" destId="{B9574A74-BE99-4498-A0A6-E4769A4535F8}" srcOrd="1" destOrd="0" presId="urn:microsoft.com/office/officeart/2005/8/layout/list1"/>
    <dgm:cxn modelId="{1380E7F3-51B9-4366-9D83-3FCD22BE2281}" type="presParOf" srcId="{3808C355-34E9-400E-85D0-3F6684868F10}" destId="{9F735423-4D5F-426E-B29D-66AD1598D010}" srcOrd="2" destOrd="0" presId="urn:microsoft.com/office/officeart/2005/8/layout/list1"/>
    <dgm:cxn modelId="{CF4F3755-4D80-4C6B-97D2-2F8F1CE97306}" type="presParOf" srcId="{3808C355-34E9-400E-85D0-3F6684868F10}" destId="{120B2FB9-A33B-4581-A279-8031A9E9D45C}" srcOrd="3" destOrd="0" presId="urn:microsoft.com/office/officeart/2005/8/layout/list1"/>
    <dgm:cxn modelId="{A3A2D157-26F4-4AC5-AF39-F3E58AF35DD9}" type="presParOf" srcId="{3808C355-34E9-400E-85D0-3F6684868F10}" destId="{972A3FDE-C4DA-4789-990C-C3C31AA4F67C}" srcOrd="4" destOrd="0" presId="urn:microsoft.com/office/officeart/2005/8/layout/list1"/>
    <dgm:cxn modelId="{878111D3-142E-4A3D-B30A-8E4F395CD5E0}" type="presParOf" srcId="{972A3FDE-C4DA-4789-990C-C3C31AA4F67C}" destId="{A9EDFB7A-7C8A-4EBC-A8A8-5EA7A3E9CE89}" srcOrd="0" destOrd="0" presId="urn:microsoft.com/office/officeart/2005/8/layout/list1"/>
    <dgm:cxn modelId="{122AA662-8E8D-4136-BFE4-9F765E706808}" type="presParOf" srcId="{972A3FDE-C4DA-4789-990C-C3C31AA4F67C}" destId="{98382DC7-CA55-4B6B-92D8-48970FFC8D2C}" srcOrd="1" destOrd="0" presId="urn:microsoft.com/office/officeart/2005/8/layout/list1"/>
    <dgm:cxn modelId="{138AE200-88CA-4381-865D-C5D497A60B75}" type="presParOf" srcId="{3808C355-34E9-400E-85D0-3F6684868F10}" destId="{44B5B31F-EE9C-46B3-A112-0BB5D6B8F124}" srcOrd="5" destOrd="0" presId="urn:microsoft.com/office/officeart/2005/8/layout/list1"/>
    <dgm:cxn modelId="{3A344EB4-BE24-43D6-82B6-B6578419367A}" type="presParOf" srcId="{3808C355-34E9-400E-85D0-3F6684868F10}" destId="{8E9FE295-61BA-4B2F-B7ED-DBC7FFE548AE}" srcOrd="6" destOrd="0" presId="urn:microsoft.com/office/officeart/2005/8/layout/list1"/>
    <dgm:cxn modelId="{313C91C9-7186-4E85-B9BE-E74316F242EB}" type="presParOf" srcId="{3808C355-34E9-400E-85D0-3F6684868F10}" destId="{53CEDE60-C0B5-4A92-942D-B5A38EAAAC62}" srcOrd="7" destOrd="0" presId="urn:microsoft.com/office/officeart/2005/8/layout/list1"/>
    <dgm:cxn modelId="{9A27EC50-B667-4311-948C-34BF556EC65C}" type="presParOf" srcId="{3808C355-34E9-400E-85D0-3F6684868F10}" destId="{25E03C40-D089-452C-A68F-1D715626F52F}" srcOrd="8" destOrd="0" presId="urn:microsoft.com/office/officeart/2005/8/layout/list1"/>
    <dgm:cxn modelId="{F839D102-8C78-43D5-86B6-DFE7C452D84B}" type="presParOf" srcId="{25E03C40-D089-452C-A68F-1D715626F52F}" destId="{FEABC7E4-3AA7-4C73-92C2-0B2BE5A43C99}" srcOrd="0" destOrd="0" presId="urn:microsoft.com/office/officeart/2005/8/layout/list1"/>
    <dgm:cxn modelId="{66515137-9973-45DB-AE9C-56A79268F462}" type="presParOf" srcId="{25E03C40-D089-452C-A68F-1D715626F52F}" destId="{95B09726-7213-44F2-8561-003B7A43C158}" srcOrd="1" destOrd="0" presId="urn:microsoft.com/office/officeart/2005/8/layout/list1"/>
    <dgm:cxn modelId="{A3A68E73-9CBC-45EC-B061-BAABCC30768E}" type="presParOf" srcId="{3808C355-34E9-400E-85D0-3F6684868F10}" destId="{BCEDCB58-A155-4F82-9140-BC776A4A4B0B}" srcOrd="9" destOrd="0" presId="urn:microsoft.com/office/officeart/2005/8/layout/list1"/>
    <dgm:cxn modelId="{E38A3C46-0FCC-4F1E-B227-7774FB55CA39}" type="presParOf" srcId="{3808C355-34E9-400E-85D0-3F6684868F10}" destId="{BBB9865E-677C-43A0-A6D5-6C281BB961B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EA75E5-86EF-489F-A33A-CD2E57E209DE}" type="doc">
      <dgm:prSet loTypeId="urn:microsoft.com/office/officeart/2005/8/layout/vList3#1" loCatId="list" qsTypeId="urn:microsoft.com/office/officeart/2005/8/quickstyle/simple4" qsCatId="simple" csTypeId="urn:microsoft.com/office/officeart/2005/8/colors/accent5_1" csCatId="accent5" phldr="1"/>
      <dgm:spPr/>
    </dgm:pt>
    <dgm:pt modelId="{5BC0548F-FAA3-43E2-806C-46B13651C1C2}">
      <dgm:prSet phldrT="[Texto]" custT="1"/>
      <dgm:spPr/>
      <dgm:t>
        <a:bodyPr/>
        <a:lstStyle/>
        <a:p>
          <a:r>
            <a:rPr lang="es-EC" sz="2000" b="1" dirty="0" smtClean="0">
              <a:hlinkClick xmlns:r="http://schemas.openxmlformats.org/officeDocument/2006/relationships" r:id="rId1" action="ppaction://hlinksldjump"/>
            </a:rPr>
            <a:t>LA RECREACION</a:t>
          </a:r>
          <a:endParaRPr lang="es-EC" sz="2000" b="1" dirty="0"/>
        </a:p>
      </dgm:t>
    </dgm:pt>
    <dgm:pt modelId="{517D4890-E049-409B-847E-E8F190DD0B97}" type="parTrans" cxnId="{6E2A8119-3E84-42B8-82B2-59AD9A02B275}">
      <dgm:prSet/>
      <dgm:spPr/>
      <dgm:t>
        <a:bodyPr/>
        <a:lstStyle/>
        <a:p>
          <a:endParaRPr lang="es-EC" b="1"/>
        </a:p>
      </dgm:t>
    </dgm:pt>
    <dgm:pt modelId="{7B73E529-FE69-4C81-BD18-0F132562CF13}" type="sibTrans" cxnId="{6E2A8119-3E84-42B8-82B2-59AD9A02B275}">
      <dgm:prSet/>
      <dgm:spPr/>
      <dgm:t>
        <a:bodyPr/>
        <a:lstStyle/>
        <a:p>
          <a:endParaRPr lang="es-EC" b="1"/>
        </a:p>
      </dgm:t>
    </dgm:pt>
    <dgm:pt modelId="{D5A9B1FE-E65F-4B50-A535-88BB6F1E4980}">
      <dgm:prSet phldrT="[Texto]" custT="1"/>
      <dgm:spPr/>
      <dgm:t>
        <a:bodyPr/>
        <a:lstStyle/>
        <a:p>
          <a:r>
            <a:rPr lang="es-EC" sz="2000" b="1" i="0" dirty="0" smtClean="0">
              <a:hlinkClick xmlns:r="http://schemas.openxmlformats.org/officeDocument/2006/relationships" r:id="rId2" action="ppaction://hlinksldjump"/>
            </a:rPr>
            <a:t>PISCOMOTRCIDAD Y MOTRCIDAD</a:t>
          </a:r>
          <a:endParaRPr lang="es-EC" sz="2000" b="1" i="0" dirty="0"/>
        </a:p>
      </dgm:t>
    </dgm:pt>
    <dgm:pt modelId="{41B53F00-3CAC-46E9-9340-3B77D0722781}" type="parTrans" cxnId="{A4B62D71-532D-41E0-AC9E-6CE4360AD2B1}">
      <dgm:prSet/>
      <dgm:spPr/>
      <dgm:t>
        <a:bodyPr/>
        <a:lstStyle/>
        <a:p>
          <a:endParaRPr lang="es-EC" b="1"/>
        </a:p>
      </dgm:t>
    </dgm:pt>
    <dgm:pt modelId="{ACD10B06-AB1C-430D-8D03-94A43B9D46BA}" type="sibTrans" cxnId="{A4B62D71-532D-41E0-AC9E-6CE4360AD2B1}">
      <dgm:prSet/>
      <dgm:spPr/>
      <dgm:t>
        <a:bodyPr/>
        <a:lstStyle/>
        <a:p>
          <a:endParaRPr lang="es-EC" b="1"/>
        </a:p>
      </dgm:t>
    </dgm:pt>
    <dgm:pt modelId="{46A1321C-4A04-4B49-A847-4AD2FE75DDCD}">
      <dgm:prSet custT="1"/>
      <dgm:spPr/>
      <dgm:t>
        <a:bodyPr/>
        <a:lstStyle/>
        <a:p>
          <a:r>
            <a:rPr lang="es-EC" sz="2000" b="1" dirty="0" smtClean="0">
              <a:hlinkClick xmlns:r="http://schemas.openxmlformats.org/officeDocument/2006/relationships" r:id="rId3" action="ppaction://hlinksldjump"/>
            </a:rPr>
            <a:t>CONCLUSIONES Y RECOMENDACIONES</a:t>
          </a:r>
          <a:endParaRPr lang="es-EC" sz="2000" b="1" dirty="0"/>
        </a:p>
      </dgm:t>
    </dgm:pt>
    <dgm:pt modelId="{46A60767-6A4B-4272-84A5-81B1F468F187}" type="parTrans" cxnId="{555EB0D0-9559-427F-8CC8-B51645F7DC0C}">
      <dgm:prSet/>
      <dgm:spPr/>
      <dgm:t>
        <a:bodyPr/>
        <a:lstStyle/>
        <a:p>
          <a:endParaRPr lang="es-EC" b="1"/>
        </a:p>
      </dgm:t>
    </dgm:pt>
    <dgm:pt modelId="{0AF4A533-3589-4BB7-A908-D4DB8F0B0369}" type="sibTrans" cxnId="{555EB0D0-9559-427F-8CC8-B51645F7DC0C}">
      <dgm:prSet/>
      <dgm:spPr/>
      <dgm:t>
        <a:bodyPr/>
        <a:lstStyle/>
        <a:p>
          <a:endParaRPr lang="es-EC" b="1"/>
        </a:p>
      </dgm:t>
    </dgm:pt>
    <dgm:pt modelId="{F12A8DDD-40DC-4CCB-9F19-8A4DE7D186EB}">
      <dgm:prSet custT="1"/>
      <dgm:spPr/>
      <dgm:t>
        <a:bodyPr/>
        <a:lstStyle/>
        <a:p>
          <a:r>
            <a:rPr lang="x-none" sz="1800" b="1" smtClean="0">
              <a:hlinkClick xmlns:r="http://schemas.openxmlformats.org/officeDocument/2006/relationships" r:id="rId4" action="ppaction://hlinksldjump"/>
            </a:rPr>
            <a:t>EL ADULTO MAYOR</a:t>
          </a:r>
          <a:endParaRPr lang="es-EC" sz="1800" b="1" dirty="0"/>
        </a:p>
      </dgm:t>
    </dgm:pt>
    <dgm:pt modelId="{E9F42D43-025C-40A6-BF15-263FBA877433}" type="parTrans" cxnId="{51F42567-3416-4495-8815-F769C5B93751}">
      <dgm:prSet/>
      <dgm:spPr/>
      <dgm:t>
        <a:bodyPr/>
        <a:lstStyle/>
        <a:p>
          <a:endParaRPr lang="es-ES"/>
        </a:p>
      </dgm:t>
    </dgm:pt>
    <dgm:pt modelId="{1A40A005-62A4-45DB-8CE5-15DC02148317}" type="sibTrans" cxnId="{51F42567-3416-4495-8815-F769C5B93751}">
      <dgm:prSet/>
      <dgm:spPr/>
      <dgm:t>
        <a:bodyPr/>
        <a:lstStyle/>
        <a:p>
          <a:endParaRPr lang="es-ES"/>
        </a:p>
      </dgm:t>
    </dgm:pt>
    <dgm:pt modelId="{3D51BA24-A039-4960-8E22-4D9634D35F1B}">
      <dgm:prSet custT="1"/>
      <dgm:spPr/>
      <dgm:t>
        <a:bodyPr/>
        <a:lstStyle/>
        <a:p>
          <a:r>
            <a:rPr lang="es-EC" sz="1600" b="1" dirty="0" smtClean="0">
              <a:hlinkClick xmlns:r="http://schemas.openxmlformats.org/officeDocument/2006/relationships" r:id="rId5" action="ppaction://hlinksldjump"/>
            </a:rPr>
            <a:t>PLANTEAMIENTO DE LA HIPÓTESIS</a:t>
          </a:r>
          <a:endParaRPr lang="es-ES" sz="1600" b="1" dirty="0"/>
        </a:p>
      </dgm:t>
    </dgm:pt>
    <dgm:pt modelId="{EE44C892-52C6-494E-9977-EE49D01A1D7B}" type="parTrans" cxnId="{A57C1ADF-86B7-42FE-9CF6-AD917227D094}">
      <dgm:prSet/>
      <dgm:spPr/>
      <dgm:t>
        <a:bodyPr/>
        <a:lstStyle/>
        <a:p>
          <a:endParaRPr lang="es-ES"/>
        </a:p>
      </dgm:t>
    </dgm:pt>
    <dgm:pt modelId="{1054B542-4285-4561-9E78-5563F45D28E9}" type="sibTrans" cxnId="{A57C1ADF-86B7-42FE-9CF6-AD917227D094}">
      <dgm:prSet/>
      <dgm:spPr/>
      <dgm:t>
        <a:bodyPr/>
        <a:lstStyle/>
        <a:p>
          <a:endParaRPr lang="es-ES"/>
        </a:p>
      </dgm:t>
    </dgm:pt>
    <dgm:pt modelId="{8D677448-B9C3-4FA2-B432-715AAE10CC1C}">
      <dgm:prSet custT="1"/>
      <dgm:spPr/>
      <dgm:t>
        <a:bodyPr/>
        <a:lstStyle/>
        <a:p>
          <a:r>
            <a:rPr lang="es-EC" sz="1800" b="1" dirty="0" smtClean="0">
              <a:hlinkClick xmlns:r="http://schemas.openxmlformats.org/officeDocument/2006/relationships" r:id="rId6" action="ppaction://hlinksldjump"/>
            </a:rPr>
            <a:t>TIPO Y DISEÑO  METODOLOGICO DE LA INVESTIGACION  </a:t>
          </a:r>
          <a:endParaRPr lang="es-ES" sz="1800" b="1" dirty="0"/>
        </a:p>
      </dgm:t>
    </dgm:pt>
    <dgm:pt modelId="{66605B27-C2B2-4A2D-B758-770F583489F0}" type="parTrans" cxnId="{9477F8B0-787A-4BC8-9852-8A92432B45EC}">
      <dgm:prSet/>
      <dgm:spPr/>
      <dgm:t>
        <a:bodyPr/>
        <a:lstStyle/>
        <a:p>
          <a:endParaRPr lang="es-ES"/>
        </a:p>
      </dgm:t>
    </dgm:pt>
    <dgm:pt modelId="{C4040F84-D0EC-4ED4-BF63-EC5579CC595F}" type="sibTrans" cxnId="{9477F8B0-787A-4BC8-9852-8A92432B45EC}">
      <dgm:prSet/>
      <dgm:spPr/>
      <dgm:t>
        <a:bodyPr/>
        <a:lstStyle/>
        <a:p>
          <a:endParaRPr lang="es-ES"/>
        </a:p>
      </dgm:t>
    </dgm:pt>
    <dgm:pt modelId="{FC90EA37-5BCB-44BC-9722-F6D5EF03C280}" type="pres">
      <dgm:prSet presAssocID="{07EA75E5-86EF-489F-A33A-CD2E57E209DE}" presName="linearFlow" presStyleCnt="0">
        <dgm:presLayoutVars>
          <dgm:dir/>
          <dgm:resizeHandles val="exact"/>
        </dgm:presLayoutVars>
      </dgm:prSet>
      <dgm:spPr/>
    </dgm:pt>
    <dgm:pt modelId="{53BAD18C-A3EE-4A75-8BAB-784323D34AC7}" type="pres">
      <dgm:prSet presAssocID="{5BC0548F-FAA3-43E2-806C-46B13651C1C2}" presName="composite" presStyleCnt="0"/>
      <dgm:spPr/>
    </dgm:pt>
    <dgm:pt modelId="{E0BC2F59-E5EB-45C0-8D35-3DE19C6EAD67}" type="pres">
      <dgm:prSet presAssocID="{5BC0548F-FAA3-43E2-806C-46B13651C1C2}" presName="imgShp" presStyleLbl="fgImgPlace1" presStyleIdx="0" presStyleCnt="6" custScaleX="292692" custScaleY="144092"/>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t="-13000" b="-13000"/>
          </a:stretch>
        </a:blipFill>
      </dgm:spPr>
      <dgm:t>
        <a:bodyPr/>
        <a:lstStyle/>
        <a:p>
          <a:endParaRPr lang="es-ES"/>
        </a:p>
      </dgm:t>
    </dgm:pt>
    <dgm:pt modelId="{5281C1CF-4DAC-4538-BEDD-C6830F6050E7}" type="pres">
      <dgm:prSet presAssocID="{5BC0548F-FAA3-43E2-806C-46B13651C1C2}" presName="txShp" presStyleLbl="node1" presStyleIdx="0" presStyleCnt="6" custLinFactNeighborX="-480" custLinFactNeighborY="4013">
        <dgm:presLayoutVars>
          <dgm:bulletEnabled val="1"/>
        </dgm:presLayoutVars>
      </dgm:prSet>
      <dgm:spPr/>
      <dgm:t>
        <a:bodyPr/>
        <a:lstStyle/>
        <a:p>
          <a:endParaRPr lang="es-EC"/>
        </a:p>
      </dgm:t>
    </dgm:pt>
    <dgm:pt modelId="{CDA328DD-B41A-458A-AB31-83112BFBA44D}" type="pres">
      <dgm:prSet presAssocID="{7B73E529-FE69-4C81-BD18-0F132562CF13}" presName="spacing" presStyleCnt="0"/>
      <dgm:spPr/>
    </dgm:pt>
    <dgm:pt modelId="{E8EE3A16-3768-4EB7-8D09-2AB4FD019105}" type="pres">
      <dgm:prSet presAssocID="{D5A9B1FE-E65F-4B50-A535-88BB6F1E4980}" presName="composite" presStyleCnt="0"/>
      <dgm:spPr/>
    </dgm:pt>
    <dgm:pt modelId="{550BD064-3C42-4D2E-9F0A-B473BA84AD59}" type="pres">
      <dgm:prSet presAssocID="{D5A9B1FE-E65F-4B50-A535-88BB6F1E4980}" presName="imgShp" presStyleLbl="fgImgPlace1" presStyleIdx="1" presStyleCnt="6" custScaleX="224289" custScaleY="212251" custLinFactNeighborX="14128" custLinFactNeighborY="2853"/>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8000" r="-28000"/>
          </a:stretch>
        </a:blipFill>
      </dgm:spPr>
    </dgm:pt>
    <dgm:pt modelId="{EC910330-4937-4AEC-8589-C6C5FE26B468}" type="pres">
      <dgm:prSet presAssocID="{D5A9B1FE-E65F-4B50-A535-88BB6F1E4980}" presName="txShp" presStyleLbl="node1" presStyleIdx="1" presStyleCnt="6" custScaleX="96479" custScaleY="119438">
        <dgm:presLayoutVars>
          <dgm:bulletEnabled val="1"/>
        </dgm:presLayoutVars>
      </dgm:prSet>
      <dgm:spPr/>
      <dgm:t>
        <a:bodyPr/>
        <a:lstStyle/>
        <a:p>
          <a:endParaRPr lang="es-EC"/>
        </a:p>
      </dgm:t>
    </dgm:pt>
    <dgm:pt modelId="{44013386-5251-4E07-81C2-EDD36D206FBD}" type="pres">
      <dgm:prSet presAssocID="{ACD10B06-AB1C-430D-8D03-94A43B9D46BA}" presName="spacing" presStyleCnt="0"/>
      <dgm:spPr/>
    </dgm:pt>
    <dgm:pt modelId="{F6DB906A-DCCC-41EA-9125-506FF2444F26}" type="pres">
      <dgm:prSet presAssocID="{F12A8DDD-40DC-4CCB-9F19-8A4DE7D186EB}" presName="composite" presStyleCnt="0"/>
      <dgm:spPr/>
    </dgm:pt>
    <dgm:pt modelId="{DFB2CC5A-3FFC-4E0D-A532-BCBAE608822F}" type="pres">
      <dgm:prSet presAssocID="{F12A8DDD-40DC-4CCB-9F19-8A4DE7D186EB}" presName="imgShp" presStyleLbl="fgImgPlace1" presStyleIdx="2" presStyleCnt="6" custScaleX="282527" custScaleY="199765"/>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8CF6BE6D-F85E-4219-8AC7-A012460FB528}" type="pres">
      <dgm:prSet presAssocID="{F12A8DDD-40DC-4CCB-9F19-8A4DE7D186EB}" presName="txShp" presStyleLbl="node1" presStyleIdx="2" presStyleCnt="6" custScaleX="91000" custScaleY="103568">
        <dgm:presLayoutVars>
          <dgm:bulletEnabled val="1"/>
        </dgm:presLayoutVars>
      </dgm:prSet>
      <dgm:spPr/>
      <dgm:t>
        <a:bodyPr/>
        <a:lstStyle/>
        <a:p>
          <a:endParaRPr lang="es-ES"/>
        </a:p>
      </dgm:t>
    </dgm:pt>
    <dgm:pt modelId="{15683E39-4D5B-482A-9673-DC044A70CCA4}" type="pres">
      <dgm:prSet presAssocID="{1A40A005-62A4-45DB-8CE5-15DC02148317}" presName="spacing" presStyleCnt="0"/>
      <dgm:spPr/>
    </dgm:pt>
    <dgm:pt modelId="{FF423C26-6554-4C49-9B16-F984EDC5B414}" type="pres">
      <dgm:prSet presAssocID="{3D51BA24-A039-4960-8E22-4D9634D35F1B}" presName="composite" presStyleCnt="0"/>
      <dgm:spPr/>
    </dgm:pt>
    <dgm:pt modelId="{FC456DB7-ED45-4E3C-85D9-C6BCE522243D}" type="pres">
      <dgm:prSet presAssocID="{3D51BA24-A039-4960-8E22-4D9634D35F1B}" presName="imgShp" presStyleLbl="fgImgPlace1" presStyleIdx="3" presStyleCnt="6" custScaleX="281986" custScaleY="168854"/>
      <dgm:spPr>
        <a:blipFill rotWithShape="1">
          <a:blip xmlns:r="http://schemas.openxmlformats.org/officeDocument/2006/relationships" r:embed="rId10"/>
          <a:stretch>
            <a:fillRect/>
          </a:stretch>
        </a:blipFill>
      </dgm:spPr>
    </dgm:pt>
    <dgm:pt modelId="{59D8F222-5264-44B5-B762-5F0E470A07EE}" type="pres">
      <dgm:prSet presAssocID="{3D51BA24-A039-4960-8E22-4D9634D35F1B}" presName="txShp" presStyleLbl="node1" presStyleIdx="3" presStyleCnt="6" custScaleX="93585" custScaleY="119587">
        <dgm:presLayoutVars>
          <dgm:bulletEnabled val="1"/>
        </dgm:presLayoutVars>
      </dgm:prSet>
      <dgm:spPr/>
      <dgm:t>
        <a:bodyPr/>
        <a:lstStyle/>
        <a:p>
          <a:endParaRPr lang="es-ES"/>
        </a:p>
      </dgm:t>
    </dgm:pt>
    <dgm:pt modelId="{B1943AD8-1AEA-4B41-B474-237E250051D3}" type="pres">
      <dgm:prSet presAssocID="{1054B542-4285-4561-9E78-5563F45D28E9}" presName="spacing" presStyleCnt="0"/>
      <dgm:spPr/>
    </dgm:pt>
    <dgm:pt modelId="{4BECA7A2-15E7-44E0-AA07-1E6789DADAAE}" type="pres">
      <dgm:prSet presAssocID="{8D677448-B9C3-4FA2-B432-715AAE10CC1C}" presName="composite" presStyleCnt="0"/>
      <dgm:spPr/>
    </dgm:pt>
    <dgm:pt modelId="{5A354FBF-951B-4E40-8184-09B0FE7DABEE}" type="pres">
      <dgm:prSet presAssocID="{8D677448-B9C3-4FA2-B432-715AAE10CC1C}" presName="imgShp" presStyleLbl="fgImgPlace1" presStyleIdx="4" presStyleCnt="6" custScaleX="213029" custScaleY="173525"/>
      <dgm:spPr>
        <a:blipFill>
          <a:blip xmlns:r="http://schemas.openxmlformats.org/officeDocument/2006/relationships" r:embed="rId11">
            <a:extLst>
              <a:ext uri="{28A0092B-C50C-407E-A947-70E740481C1C}">
                <a14:useLocalDpi xmlns:a14="http://schemas.microsoft.com/office/drawing/2010/main" val="0"/>
              </a:ext>
            </a:extLst>
          </a:blip>
          <a:srcRect/>
          <a:stretch>
            <a:fillRect l="-9000" r="-9000"/>
          </a:stretch>
        </a:blipFill>
      </dgm:spPr>
    </dgm:pt>
    <dgm:pt modelId="{10AA841E-9951-442C-8382-2F5E067484E7}" type="pres">
      <dgm:prSet presAssocID="{8D677448-B9C3-4FA2-B432-715AAE10CC1C}" presName="txShp" presStyleLbl="node1" presStyleIdx="4" presStyleCnt="6" custScaleY="207430">
        <dgm:presLayoutVars>
          <dgm:bulletEnabled val="1"/>
        </dgm:presLayoutVars>
      </dgm:prSet>
      <dgm:spPr/>
      <dgm:t>
        <a:bodyPr/>
        <a:lstStyle/>
        <a:p>
          <a:endParaRPr lang="es-ES"/>
        </a:p>
      </dgm:t>
    </dgm:pt>
    <dgm:pt modelId="{36B5187B-1C84-4891-B5ED-CF0E074AF1FC}" type="pres">
      <dgm:prSet presAssocID="{C4040F84-D0EC-4ED4-BF63-EC5579CC595F}" presName="spacing" presStyleCnt="0"/>
      <dgm:spPr/>
    </dgm:pt>
    <dgm:pt modelId="{3AFF8DCD-D5B8-43AB-931B-8E8C39F80CA9}" type="pres">
      <dgm:prSet presAssocID="{46A1321C-4A04-4B49-A847-4AD2FE75DDCD}" presName="composite" presStyleCnt="0"/>
      <dgm:spPr/>
    </dgm:pt>
    <dgm:pt modelId="{1DE70AA9-1D4E-4001-A720-1376E16FA7EE}" type="pres">
      <dgm:prSet presAssocID="{46A1321C-4A04-4B49-A847-4AD2FE75DDCD}" presName="imgShp" presStyleLbl="fgImgPlace1" presStyleIdx="5" presStyleCnt="6" custScaleX="263512" custScaleY="249042" custLinFactNeighborX="5809" custLinFactNeighborY="8440"/>
      <dgm:spPr>
        <a:blipFill rotWithShape="0">
          <a:blip xmlns:r="http://schemas.openxmlformats.org/officeDocument/2006/relationships" r:embed="rId12"/>
          <a:stretch>
            <a:fillRect/>
          </a:stretch>
        </a:blipFill>
      </dgm:spPr>
    </dgm:pt>
    <dgm:pt modelId="{B02F9024-FBDC-4064-9778-4F7199554E2F}" type="pres">
      <dgm:prSet presAssocID="{46A1321C-4A04-4B49-A847-4AD2FE75DDCD}" presName="txShp" presStyleLbl="node1" presStyleIdx="5" presStyleCnt="6" custLinFactNeighborX="426" custLinFactNeighborY="3212">
        <dgm:presLayoutVars>
          <dgm:bulletEnabled val="1"/>
        </dgm:presLayoutVars>
      </dgm:prSet>
      <dgm:spPr/>
      <dgm:t>
        <a:bodyPr/>
        <a:lstStyle/>
        <a:p>
          <a:endParaRPr lang="es-EC"/>
        </a:p>
      </dgm:t>
    </dgm:pt>
  </dgm:ptLst>
  <dgm:cxnLst>
    <dgm:cxn modelId="{2AC8B6F5-450A-47EC-A67A-1C096B120DAD}" type="presOf" srcId="{3D51BA24-A039-4960-8E22-4D9634D35F1B}" destId="{59D8F222-5264-44B5-B762-5F0E470A07EE}" srcOrd="0" destOrd="0" presId="urn:microsoft.com/office/officeart/2005/8/layout/vList3#1"/>
    <dgm:cxn modelId="{6E2A8119-3E84-42B8-82B2-59AD9A02B275}" srcId="{07EA75E5-86EF-489F-A33A-CD2E57E209DE}" destId="{5BC0548F-FAA3-43E2-806C-46B13651C1C2}" srcOrd="0" destOrd="0" parTransId="{517D4890-E049-409B-847E-E8F190DD0B97}" sibTransId="{7B73E529-FE69-4C81-BD18-0F132562CF13}"/>
    <dgm:cxn modelId="{9477F8B0-787A-4BC8-9852-8A92432B45EC}" srcId="{07EA75E5-86EF-489F-A33A-CD2E57E209DE}" destId="{8D677448-B9C3-4FA2-B432-715AAE10CC1C}" srcOrd="4" destOrd="0" parTransId="{66605B27-C2B2-4A2D-B758-770F583489F0}" sibTransId="{C4040F84-D0EC-4ED4-BF63-EC5579CC595F}"/>
    <dgm:cxn modelId="{F3F8FC86-16E6-4883-BE6B-80D508DF0456}" type="presOf" srcId="{5BC0548F-FAA3-43E2-806C-46B13651C1C2}" destId="{5281C1CF-4DAC-4538-BEDD-C6830F6050E7}" srcOrd="0" destOrd="0" presId="urn:microsoft.com/office/officeart/2005/8/layout/vList3#1"/>
    <dgm:cxn modelId="{E7996F08-6BCA-46C1-A323-321EDF28F841}" type="presOf" srcId="{D5A9B1FE-E65F-4B50-A535-88BB6F1E4980}" destId="{EC910330-4937-4AEC-8589-C6C5FE26B468}" srcOrd="0" destOrd="0" presId="urn:microsoft.com/office/officeart/2005/8/layout/vList3#1"/>
    <dgm:cxn modelId="{51F42567-3416-4495-8815-F769C5B93751}" srcId="{07EA75E5-86EF-489F-A33A-CD2E57E209DE}" destId="{F12A8DDD-40DC-4CCB-9F19-8A4DE7D186EB}" srcOrd="2" destOrd="0" parTransId="{E9F42D43-025C-40A6-BF15-263FBA877433}" sibTransId="{1A40A005-62A4-45DB-8CE5-15DC02148317}"/>
    <dgm:cxn modelId="{52F9A459-7066-4459-AA45-61C37F60FD8C}" type="presOf" srcId="{46A1321C-4A04-4B49-A847-4AD2FE75DDCD}" destId="{B02F9024-FBDC-4064-9778-4F7199554E2F}" srcOrd="0" destOrd="0" presId="urn:microsoft.com/office/officeart/2005/8/layout/vList3#1"/>
    <dgm:cxn modelId="{555EB0D0-9559-427F-8CC8-B51645F7DC0C}" srcId="{07EA75E5-86EF-489F-A33A-CD2E57E209DE}" destId="{46A1321C-4A04-4B49-A847-4AD2FE75DDCD}" srcOrd="5" destOrd="0" parTransId="{46A60767-6A4B-4272-84A5-81B1F468F187}" sibTransId="{0AF4A533-3589-4BB7-A908-D4DB8F0B0369}"/>
    <dgm:cxn modelId="{EBA1A888-4CCD-4E23-90E6-95235D22437F}" type="presOf" srcId="{F12A8DDD-40DC-4CCB-9F19-8A4DE7D186EB}" destId="{8CF6BE6D-F85E-4219-8AC7-A012460FB528}" srcOrd="0" destOrd="0" presId="urn:microsoft.com/office/officeart/2005/8/layout/vList3#1"/>
    <dgm:cxn modelId="{7097278C-7D66-4253-9385-25317FDD066F}" type="presOf" srcId="{07EA75E5-86EF-489F-A33A-CD2E57E209DE}" destId="{FC90EA37-5BCB-44BC-9722-F6D5EF03C280}" srcOrd="0" destOrd="0" presId="urn:microsoft.com/office/officeart/2005/8/layout/vList3#1"/>
    <dgm:cxn modelId="{C5BE8C34-16BD-4030-B972-D1E568EAA3C9}" type="presOf" srcId="{8D677448-B9C3-4FA2-B432-715AAE10CC1C}" destId="{10AA841E-9951-442C-8382-2F5E067484E7}" srcOrd="0" destOrd="0" presId="urn:microsoft.com/office/officeart/2005/8/layout/vList3#1"/>
    <dgm:cxn modelId="{A57C1ADF-86B7-42FE-9CF6-AD917227D094}" srcId="{07EA75E5-86EF-489F-A33A-CD2E57E209DE}" destId="{3D51BA24-A039-4960-8E22-4D9634D35F1B}" srcOrd="3" destOrd="0" parTransId="{EE44C892-52C6-494E-9977-EE49D01A1D7B}" sibTransId="{1054B542-4285-4561-9E78-5563F45D28E9}"/>
    <dgm:cxn modelId="{A4B62D71-532D-41E0-AC9E-6CE4360AD2B1}" srcId="{07EA75E5-86EF-489F-A33A-CD2E57E209DE}" destId="{D5A9B1FE-E65F-4B50-A535-88BB6F1E4980}" srcOrd="1" destOrd="0" parTransId="{41B53F00-3CAC-46E9-9340-3B77D0722781}" sibTransId="{ACD10B06-AB1C-430D-8D03-94A43B9D46BA}"/>
    <dgm:cxn modelId="{B789C285-FEB3-492C-9607-13B235B894A2}" type="presParOf" srcId="{FC90EA37-5BCB-44BC-9722-F6D5EF03C280}" destId="{53BAD18C-A3EE-4A75-8BAB-784323D34AC7}" srcOrd="0" destOrd="0" presId="urn:microsoft.com/office/officeart/2005/8/layout/vList3#1"/>
    <dgm:cxn modelId="{6112CD01-325D-431D-AE5F-CA29CF1A5EC4}" type="presParOf" srcId="{53BAD18C-A3EE-4A75-8BAB-784323D34AC7}" destId="{E0BC2F59-E5EB-45C0-8D35-3DE19C6EAD67}" srcOrd="0" destOrd="0" presId="urn:microsoft.com/office/officeart/2005/8/layout/vList3#1"/>
    <dgm:cxn modelId="{9E6A354D-DBFD-4E64-936F-A63FD39C8058}" type="presParOf" srcId="{53BAD18C-A3EE-4A75-8BAB-784323D34AC7}" destId="{5281C1CF-4DAC-4538-BEDD-C6830F6050E7}" srcOrd="1" destOrd="0" presId="urn:microsoft.com/office/officeart/2005/8/layout/vList3#1"/>
    <dgm:cxn modelId="{5DC6874D-A328-4E6B-BEEE-A1C74BD7B2E7}" type="presParOf" srcId="{FC90EA37-5BCB-44BC-9722-F6D5EF03C280}" destId="{CDA328DD-B41A-458A-AB31-83112BFBA44D}" srcOrd="1" destOrd="0" presId="urn:microsoft.com/office/officeart/2005/8/layout/vList3#1"/>
    <dgm:cxn modelId="{32161BDB-883C-42AB-B60D-D43C5F801D9B}" type="presParOf" srcId="{FC90EA37-5BCB-44BC-9722-F6D5EF03C280}" destId="{E8EE3A16-3768-4EB7-8D09-2AB4FD019105}" srcOrd="2" destOrd="0" presId="urn:microsoft.com/office/officeart/2005/8/layout/vList3#1"/>
    <dgm:cxn modelId="{503ED8CA-74CC-42AA-B552-1EDCF5EC3F7A}" type="presParOf" srcId="{E8EE3A16-3768-4EB7-8D09-2AB4FD019105}" destId="{550BD064-3C42-4D2E-9F0A-B473BA84AD59}" srcOrd="0" destOrd="0" presId="urn:microsoft.com/office/officeart/2005/8/layout/vList3#1"/>
    <dgm:cxn modelId="{AB9169BD-9597-4C44-BC1A-FE0A877D5FE6}" type="presParOf" srcId="{E8EE3A16-3768-4EB7-8D09-2AB4FD019105}" destId="{EC910330-4937-4AEC-8589-C6C5FE26B468}" srcOrd="1" destOrd="0" presId="urn:microsoft.com/office/officeart/2005/8/layout/vList3#1"/>
    <dgm:cxn modelId="{71F62863-A7E9-4919-AD62-B6E1BFF145D9}" type="presParOf" srcId="{FC90EA37-5BCB-44BC-9722-F6D5EF03C280}" destId="{44013386-5251-4E07-81C2-EDD36D206FBD}" srcOrd="3" destOrd="0" presId="urn:microsoft.com/office/officeart/2005/8/layout/vList3#1"/>
    <dgm:cxn modelId="{B11EDE18-513A-4561-A834-B79A7D16ED1D}" type="presParOf" srcId="{FC90EA37-5BCB-44BC-9722-F6D5EF03C280}" destId="{F6DB906A-DCCC-41EA-9125-506FF2444F26}" srcOrd="4" destOrd="0" presId="urn:microsoft.com/office/officeart/2005/8/layout/vList3#1"/>
    <dgm:cxn modelId="{7CC44837-D607-4B3B-A8C1-E3C5F69262DB}" type="presParOf" srcId="{F6DB906A-DCCC-41EA-9125-506FF2444F26}" destId="{DFB2CC5A-3FFC-4E0D-A532-BCBAE608822F}" srcOrd="0" destOrd="0" presId="urn:microsoft.com/office/officeart/2005/8/layout/vList3#1"/>
    <dgm:cxn modelId="{78BB2C0D-1C88-4A44-AD21-EBAA8E100BB7}" type="presParOf" srcId="{F6DB906A-DCCC-41EA-9125-506FF2444F26}" destId="{8CF6BE6D-F85E-4219-8AC7-A012460FB528}" srcOrd="1" destOrd="0" presId="urn:microsoft.com/office/officeart/2005/8/layout/vList3#1"/>
    <dgm:cxn modelId="{9BB37BE1-58F8-451D-8293-C59A60656D61}" type="presParOf" srcId="{FC90EA37-5BCB-44BC-9722-F6D5EF03C280}" destId="{15683E39-4D5B-482A-9673-DC044A70CCA4}" srcOrd="5" destOrd="0" presId="urn:microsoft.com/office/officeart/2005/8/layout/vList3#1"/>
    <dgm:cxn modelId="{94E0C37E-1FAB-4F59-AC55-F41A5A5DDA57}" type="presParOf" srcId="{FC90EA37-5BCB-44BC-9722-F6D5EF03C280}" destId="{FF423C26-6554-4C49-9B16-F984EDC5B414}" srcOrd="6" destOrd="0" presId="urn:microsoft.com/office/officeart/2005/8/layout/vList3#1"/>
    <dgm:cxn modelId="{1EA6004D-E90E-4AEE-84C0-2E3CC746BACC}" type="presParOf" srcId="{FF423C26-6554-4C49-9B16-F984EDC5B414}" destId="{FC456DB7-ED45-4E3C-85D9-C6BCE522243D}" srcOrd="0" destOrd="0" presId="urn:microsoft.com/office/officeart/2005/8/layout/vList3#1"/>
    <dgm:cxn modelId="{8700B249-51A4-4AA3-90B8-A74116A17D58}" type="presParOf" srcId="{FF423C26-6554-4C49-9B16-F984EDC5B414}" destId="{59D8F222-5264-44B5-B762-5F0E470A07EE}" srcOrd="1" destOrd="0" presId="urn:microsoft.com/office/officeart/2005/8/layout/vList3#1"/>
    <dgm:cxn modelId="{5C89B414-EED4-4E6E-A8DF-B44B01566D7A}" type="presParOf" srcId="{FC90EA37-5BCB-44BC-9722-F6D5EF03C280}" destId="{B1943AD8-1AEA-4B41-B474-237E250051D3}" srcOrd="7" destOrd="0" presId="urn:microsoft.com/office/officeart/2005/8/layout/vList3#1"/>
    <dgm:cxn modelId="{0165C8F9-07F3-42A8-B4F3-CE84399770BB}" type="presParOf" srcId="{FC90EA37-5BCB-44BC-9722-F6D5EF03C280}" destId="{4BECA7A2-15E7-44E0-AA07-1E6789DADAAE}" srcOrd="8" destOrd="0" presId="urn:microsoft.com/office/officeart/2005/8/layout/vList3#1"/>
    <dgm:cxn modelId="{5366448D-5AB0-4CD7-9951-82D2A8654EA4}" type="presParOf" srcId="{4BECA7A2-15E7-44E0-AA07-1E6789DADAAE}" destId="{5A354FBF-951B-4E40-8184-09B0FE7DABEE}" srcOrd="0" destOrd="0" presId="urn:microsoft.com/office/officeart/2005/8/layout/vList3#1"/>
    <dgm:cxn modelId="{63247069-5721-4D2D-B625-72084ED5029B}" type="presParOf" srcId="{4BECA7A2-15E7-44E0-AA07-1E6789DADAAE}" destId="{10AA841E-9951-442C-8382-2F5E067484E7}" srcOrd="1" destOrd="0" presId="urn:microsoft.com/office/officeart/2005/8/layout/vList3#1"/>
    <dgm:cxn modelId="{EAE9F516-8596-4EF9-BF51-3AFE7F7AFD04}" type="presParOf" srcId="{FC90EA37-5BCB-44BC-9722-F6D5EF03C280}" destId="{36B5187B-1C84-4891-B5ED-CF0E074AF1FC}" srcOrd="9" destOrd="0" presId="urn:microsoft.com/office/officeart/2005/8/layout/vList3#1"/>
    <dgm:cxn modelId="{FFD0B08B-09D4-4913-926B-69573F9F5A17}" type="presParOf" srcId="{FC90EA37-5BCB-44BC-9722-F6D5EF03C280}" destId="{3AFF8DCD-D5B8-43AB-931B-8E8C39F80CA9}" srcOrd="10" destOrd="0" presId="urn:microsoft.com/office/officeart/2005/8/layout/vList3#1"/>
    <dgm:cxn modelId="{7648D5A5-5825-4187-8507-42CCE9220AA3}" type="presParOf" srcId="{3AFF8DCD-D5B8-43AB-931B-8E8C39F80CA9}" destId="{1DE70AA9-1D4E-4001-A720-1376E16FA7EE}" srcOrd="0" destOrd="0" presId="urn:microsoft.com/office/officeart/2005/8/layout/vList3#1"/>
    <dgm:cxn modelId="{936A8C41-18E4-4374-9ECD-ED3F67B56154}" type="presParOf" srcId="{3AFF8DCD-D5B8-43AB-931B-8E8C39F80CA9}" destId="{B02F9024-FBDC-4064-9778-4F7199554E2F}"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8FA7F3-1A0F-4082-8921-6DC07E1709B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23B05B26-8C4B-4670-81E8-C09B3CB79F3E}">
      <dgm:prSet phldrT="[Texto]" custT="1"/>
      <dgm:spPr/>
      <dgm:t>
        <a:bodyPr/>
        <a:lstStyle/>
        <a:p>
          <a:r>
            <a:rPr lang="es-ES" sz="2800" b="1" dirty="0" smtClean="0"/>
            <a:t>DEFINICIÓN</a:t>
          </a:r>
          <a:endParaRPr lang="es-ES" sz="2800" b="1" dirty="0"/>
        </a:p>
      </dgm:t>
    </dgm:pt>
    <dgm:pt modelId="{DE7C7A4D-F568-4AE6-8EDB-72B4A97082A6}" type="parTrans" cxnId="{52779142-EF45-4405-94EE-431F0BADA6D7}">
      <dgm:prSet/>
      <dgm:spPr/>
      <dgm:t>
        <a:bodyPr/>
        <a:lstStyle/>
        <a:p>
          <a:endParaRPr lang="es-ES"/>
        </a:p>
      </dgm:t>
    </dgm:pt>
    <dgm:pt modelId="{8AACBDFC-303D-492E-9659-863E719D2745}" type="sibTrans" cxnId="{52779142-EF45-4405-94EE-431F0BADA6D7}">
      <dgm:prSet/>
      <dgm:spPr/>
      <dgm:t>
        <a:bodyPr/>
        <a:lstStyle/>
        <a:p>
          <a:endParaRPr lang="es-ES"/>
        </a:p>
      </dgm:t>
    </dgm:pt>
    <dgm:pt modelId="{1A10ECFA-75A1-449C-9805-3EACB1CE9EAF}">
      <dgm:prSet phldrT="[Texto]" custT="1"/>
      <dgm:spPr/>
      <dgm:t>
        <a:bodyPr/>
        <a:lstStyle/>
        <a:p>
          <a:pPr algn="just"/>
          <a:endParaRPr lang="es-ES" sz="1800" dirty="0"/>
        </a:p>
      </dgm:t>
    </dgm:pt>
    <dgm:pt modelId="{A4AA8CB2-76B1-4B4A-A18B-549A7CC9C91F}" type="parTrans" cxnId="{2B89256A-577A-4463-BFD6-96D0B638676A}">
      <dgm:prSet/>
      <dgm:spPr/>
      <dgm:t>
        <a:bodyPr/>
        <a:lstStyle/>
        <a:p>
          <a:endParaRPr lang="es-ES"/>
        </a:p>
      </dgm:t>
    </dgm:pt>
    <dgm:pt modelId="{59590BFC-65AF-4087-9AED-E0246788170A}" type="sibTrans" cxnId="{2B89256A-577A-4463-BFD6-96D0B638676A}">
      <dgm:prSet/>
      <dgm:spPr/>
      <dgm:t>
        <a:bodyPr/>
        <a:lstStyle/>
        <a:p>
          <a:endParaRPr lang="es-ES"/>
        </a:p>
      </dgm:t>
    </dgm:pt>
    <dgm:pt modelId="{7DADC94D-713E-4A51-B157-C69E3EF55622}">
      <dgm:prSet phldrT="[Texto]"/>
      <dgm:spPr/>
      <dgm:t>
        <a:bodyPr/>
        <a:lstStyle/>
        <a:p>
          <a:r>
            <a:rPr lang="es-EC" b="1" dirty="0" smtClean="0"/>
            <a:t>RECREACION EN EL ADULTO MAYOR</a:t>
          </a:r>
          <a:endParaRPr lang="es-ES" dirty="0"/>
        </a:p>
      </dgm:t>
    </dgm:pt>
    <dgm:pt modelId="{0DF1611C-BB6F-40F7-8893-03E296E626AC}" type="parTrans" cxnId="{D6592F75-536F-4E96-AF8A-3D78937126D4}">
      <dgm:prSet/>
      <dgm:spPr/>
      <dgm:t>
        <a:bodyPr/>
        <a:lstStyle/>
        <a:p>
          <a:endParaRPr lang="es-ES"/>
        </a:p>
      </dgm:t>
    </dgm:pt>
    <dgm:pt modelId="{870EDB6B-19E7-4353-BA3E-84BF26809FE8}" type="sibTrans" cxnId="{D6592F75-536F-4E96-AF8A-3D78937126D4}">
      <dgm:prSet/>
      <dgm:spPr/>
      <dgm:t>
        <a:bodyPr/>
        <a:lstStyle/>
        <a:p>
          <a:endParaRPr lang="es-ES"/>
        </a:p>
      </dgm:t>
    </dgm:pt>
    <dgm:pt modelId="{843478F7-1F0C-42CE-87BC-873A04A0710E}">
      <dgm:prSet phldrT="[Texto]" custT="1"/>
      <dgm:spPr/>
      <dgm:t>
        <a:bodyPr/>
        <a:lstStyle/>
        <a:p>
          <a:pPr algn="just"/>
          <a:endParaRPr lang="es-ES" sz="1600" dirty="0"/>
        </a:p>
      </dgm:t>
    </dgm:pt>
    <dgm:pt modelId="{6C288F37-15DA-48BF-87F6-CAEAC8523DA1}" type="parTrans" cxnId="{7CCDB055-E928-4D9B-8B54-E872FBB7C10B}">
      <dgm:prSet/>
      <dgm:spPr/>
      <dgm:t>
        <a:bodyPr/>
        <a:lstStyle/>
        <a:p>
          <a:endParaRPr lang="es-ES"/>
        </a:p>
      </dgm:t>
    </dgm:pt>
    <dgm:pt modelId="{EF712D26-7B39-472D-852C-36F06B9FB9D3}" type="sibTrans" cxnId="{7CCDB055-E928-4D9B-8B54-E872FBB7C10B}">
      <dgm:prSet/>
      <dgm:spPr/>
      <dgm:t>
        <a:bodyPr/>
        <a:lstStyle/>
        <a:p>
          <a:endParaRPr lang="es-ES"/>
        </a:p>
      </dgm:t>
    </dgm:pt>
    <dgm:pt modelId="{607581A9-37D4-4A4F-A982-AB2EEFD7FD06}">
      <dgm:prSet custT="1"/>
      <dgm:spPr/>
      <dgm:t>
        <a:bodyPr/>
        <a:lstStyle/>
        <a:p>
          <a:pPr algn="just"/>
          <a:r>
            <a:rPr lang="es-EC" sz="2000" b="0" dirty="0" smtClean="0"/>
            <a:t>Son aquellas actividades y situaciones en las cuales esté puesta en marcha la diversión, como así también a través de  la la relajación y el entretenimiento</a:t>
          </a:r>
          <a:r>
            <a:rPr lang="es-EC" sz="3600" b="0" dirty="0" smtClean="0"/>
            <a:t>. </a:t>
          </a:r>
          <a:endParaRPr lang="es-EC" sz="3600" dirty="0"/>
        </a:p>
      </dgm:t>
    </dgm:pt>
    <dgm:pt modelId="{E9F9254F-8B1D-4876-920D-1435A28FA0E6}" type="parTrans" cxnId="{8F6A7A42-05C1-4B2D-BCB2-927F690C5DA9}">
      <dgm:prSet/>
      <dgm:spPr/>
      <dgm:t>
        <a:bodyPr/>
        <a:lstStyle/>
        <a:p>
          <a:endParaRPr lang="es-EC"/>
        </a:p>
      </dgm:t>
    </dgm:pt>
    <dgm:pt modelId="{88B3BF11-2DB9-42F3-8E39-1427AC7A8F66}" type="sibTrans" cxnId="{8F6A7A42-05C1-4B2D-BCB2-927F690C5DA9}">
      <dgm:prSet/>
      <dgm:spPr/>
      <dgm:t>
        <a:bodyPr/>
        <a:lstStyle/>
        <a:p>
          <a:endParaRPr lang="es-EC"/>
        </a:p>
      </dgm:t>
    </dgm:pt>
    <dgm:pt modelId="{F8A0FFF4-C09A-4BA8-B39B-D2C34A317FE4}">
      <dgm:prSet custT="1"/>
      <dgm:spPr/>
      <dgm:t>
        <a:bodyPr/>
        <a:lstStyle/>
        <a:p>
          <a:pPr algn="just"/>
          <a:r>
            <a:rPr lang="es-EC" sz="1600" dirty="0" smtClean="0"/>
            <a:t>Ayuda a la motivación y la intención de mantener un estilo de vida activo y productivo , y se les propician las condiciones para desenvolverse en un entorno estimulante, en el cual se favorezcan experiencias de aprendizajes y se reconozcan los esfuerzos para alcanzar  logros , en cuanto a la participación en actividades de diversa índole.</a:t>
          </a:r>
          <a:endParaRPr lang="es-EC" sz="1600" dirty="0"/>
        </a:p>
      </dgm:t>
    </dgm:pt>
    <dgm:pt modelId="{F3C0B486-30E3-4FCB-98D5-8B1C1211773A}" type="parTrans" cxnId="{DC1C4C8D-F712-43D6-9E61-2DD467E2C06D}">
      <dgm:prSet/>
      <dgm:spPr/>
      <dgm:t>
        <a:bodyPr/>
        <a:lstStyle/>
        <a:p>
          <a:endParaRPr lang="es-EC"/>
        </a:p>
      </dgm:t>
    </dgm:pt>
    <dgm:pt modelId="{57A66EC0-3A2B-4081-A99F-6DF1ECDCF4C0}" type="sibTrans" cxnId="{DC1C4C8D-F712-43D6-9E61-2DD467E2C06D}">
      <dgm:prSet/>
      <dgm:spPr/>
      <dgm:t>
        <a:bodyPr/>
        <a:lstStyle/>
        <a:p>
          <a:endParaRPr lang="es-EC"/>
        </a:p>
      </dgm:t>
    </dgm:pt>
    <dgm:pt modelId="{18898F25-524B-4B96-85E0-065B34942C26}" type="pres">
      <dgm:prSet presAssocID="{4F8FA7F3-1A0F-4082-8921-6DC07E1709B7}" presName="Name0" presStyleCnt="0">
        <dgm:presLayoutVars>
          <dgm:dir/>
          <dgm:animLvl val="lvl"/>
          <dgm:resizeHandles/>
        </dgm:presLayoutVars>
      </dgm:prSet>
      <dgm:spPr/>
      <dgm:t>
        <a:bodyPr/>
        <a:lstStyle/>
        <a:p>
          <a:endParaRPr lang="es-ES"/>
        </a:p>
      </dgm:t>
    </dgm:pt>
    <dgm:pt modelId="{6DD1C283-7675-4C18-990B-583DD76EA279}" type="pres">
      <dgm:prSet presAssocID="{23B05B26-8C4B-4670-81E8-C09B3CB79F3E}" presName="linNode" presStyleCnt="0"/>
      <dgm:spPr/>
    </dgm:pt>
    <dgm:pt modelId="{8A757DD4-C69B-4AAE-8429-5FAA79BB2874}" type="pres">
      <dgm:prSet presAssocID="{23B05B26-8C4B-4670-81E8-C09B3CB79F3E}" presName="parentShp" presStyleLbl="node1" presStyleIdx="0" presStyleCnt="2">
        <dgm:presLayoutVars>
          <dgm:bulletEnabled val="1"/>
        </dgm:presLayoutVars>
      </dgm:prSet>
      <dgm:spPr/>
      <dgm:t>
        <a:bodyPr/>
        <a:lstStyle/>
        <a:p>
          <a:endParaRPr lang="es-ES"/>
        </a:p>
      </dgm:t>
    </dgm:pt>
    <dgm:pt modelId="{5CAC4444-23AE-498B-BE57-55E48980F3A5}" type="pres">
      <dgm:prSet presAssocID="{23B05B26-8C4B-4670-81E8-C09B3CB79F3E}" presName="childShp" presStyleLbl="bgAccFollowNode1" presStyleIdx="0" presStyleCnt="2" custScaleX="157768" custScaleY="323703">
        <dgm:presLayoutVars>
          <dgm:bulletEnabled val="1"/>
        </dgm:presLayoutVars>
      </dgm:prSet>
      <dgm:spPr/>
      <dgm:t>
        <a:bodyPr/>
        <a:lstStyle/>
        <a:p>
          <a:endParaRPr lang="es-ES"/>
        </a:p>
      </dgm:t>
    </dgm:pt>
    <dgm:pt modelId="{BB131A30-72DF-4CCA-8ADF-5E4C44833BCB}" type="pres">
      <dgm:prSet presAssocID="{8AACBDFC-303D-492E-9659-863E719D2745}" presName="spacing" presStyleCnt="0"/>
      <dgm:spPr/>
    </dgm:pt>
    <dgm:pt modelId="{B94390D4-DAE2-4297-B487-2236F87327E0}" type="pres">
      <dgm:prSet presAssocID="{7DADC94D-713E-4A51-B157-C69E3EF55622}" presName="linNode" presStyleCnt="0"/>
      <dgm:spPr/>
    </dgm:pt>
    <dgm:pt modelId="{2AB2D41B-F31C-4BA1-B53A-02F19A0BCC40}" type="pres">
      <dgm:prSet presAssocID="{7DADC94D-713E-4A51-B157-C69E3EF55622}" presName="parentShp" presStyleLbl="node1" presStyleIdx="1" presStyleCnt="2">
        <dgm:presLayoutVars>
          <dgm:bulletEnabled val="1"/>
        </dgm:presLayoutVars>
      </dgm:prSet>
      <dgm:spPr/>
      <dgm:t>
        <a:bodyPr/>
        <a:lstStyle/>
        <a:p>
          <a:endParaRPr lang="es-ES"/>
        </a:p>
      </dgm:t>
    </dgm:pt>
    <dgm:pt modelId="{7BC3A25E-4766-4E50-9206-53859FFF5EAE}" type="pres">
      <dgm:prSet presAssocID="{7DADC94D-713E-4A51-B157-C69E3EF55622}" presName="childShp" presStyleLbl="bgAccFollowNode1" presStyleIdx="1" presStyleCnt="2" custScaleX="121188" custScaleY="357211">
        <dgm:presLayoutVars>
          <dgm:bulletEnabled val="1"/>
        </dgm:presLayoutVars>
      </dgm:prSet>
      <dgm:spPr/>
      <dgm:t>
        <a:bodyPr/>
        <a:lstStyle/>
        <a:p>
          <a:endParaRPr lang="es-ES"/>
        </a:p>
      </dgm:t>
    </dgm:pt>
  </dgm:ptLst>
  <dgm:cxnLst>
    <dgm:cxn modelId="{D6592F75-536F-4E96-AF8A-3D78937126D4}" srcId="{4F8FA7F3-1A0F-4082-8921-6DC07E1709B7}" destId="{7DADC94D-713E-4A51-B157-C69E3EF55622}" srcOrd="1" destOrd="0" parTransId="{0DF1611C-BB6F-40F7-8893-03E296E626AC}" sibTransId="{870EDB6B-19E7-4353-BA3E-84BF26809FE8}"/>
    <dgm:cxn modelId="{8F6A7A42-05C1-4B2D-BCB2-927F690C5DA9}" srcId="{23B05B26-8C4B-4670-81E8-C09B3CB79F3E}" destId="{607581A9-37D4-4A4F-A982-AB2EEFD7FD06}" srcOrd="1" destOrd="0" parTransId="{E9F9254F-8B1D-4876-920D-1435A28FA0E6}" sibTransId="{88B3BF11-2DB9-42F3-8E39-1427AC7A8F66}"/>
    <dgm:cxn modelId="{54AFE129-6225-4FEB-A1B7-D691391FFC27}" type="presOf" srcId="{1A10ECFA-75A1-449C-9805-3EACB1CE9EAF}" destId="{5CAC4444-23AE-498B-BE57-55E48980F3A5}" srcOrd="0" destOrd="0" presId="urn:microsoft.com/office/officeart/2005/8/layout/vList6"/>
    <dgm:cxn modelId="{2FD02EA2-C5B1-4ECE-A31A-4A665CA96832}" type="presOf" srcId="{843478F7-1F0C-42CE-87BC-873A04A0710E}" destId="{7BC3A25E-4766-4E50-9206-53859FFF5EAE}" srcOrd="0" destOrd="0" presId="urn:microsoft.com/office/officeart/2005/8/layout/vList6"/>
    <dgm:cxn modelId="{76B90D72-9E60-4F4D-8864-535D21AED97F}" type="presOf" srcId="{4F8FA7F3-1A0F-4082-8921-6DC07E1709B7}" destId="{18898F25-524B-4B96-85E0-065B34942C26}" srcOrd="0" destOrd="0" presId="urn:microsoft.com/office/officeart/2005/8/layout/vList6"/>
    <dgm:cxn modelId="{DC1C4C8D-F712-43D6-9E61-2DD467E2C06D}" srcId="{7DADC94D-713E-4A51-B157-C69E3EF55622}" destId="{F8A0FFF4-C09A-4BA8-B39B-D2C34A317FE4}" srcOrd="1" destOrd="0" parTransId="{F3C0B486-30E3-4FCB-98D5-8B1C1211773A}" sibTransId="{57A66EC0-3A2B-4081-A99F-6DF1ECDCF4C0}"/>
    <dgm:cxn modelId="{2B89256A-577A-4463-BFD6-96D0B638676A}" srcId="{23B05B26-8C4B-4670-81E8-C09B3CB79F3E}" destId="{1A10ECFA-75A1-449C-9805-3EACB1CE9EAF}" srcOrd="0" destOrd="0" parTransId="{A4AA8CB2-76B1-4B4A-A18B-549A7CC9C91F}" sibTransId="{59590BFC-65AF-4087-9AED-E0246788170A}"/>
    <dgm:cxn modelId="{52779142-EF45-4405-94EE-431F0BADA6D7}" srcId="{4F8FA7F3-1A0F-4082-8921-6DC07E1709B7}" destId="{23B05B26-8C4B-4670-81E8-C09B3CB79F3E}" srcOrd="0" destOrd="0" parTransId="{DE7C7A4D-F568-4AE6-8EDB-72B4A97082A6}" sibTransId="{8AACBDFC-303D-492E-9659-863E719D2745}"/>
    <dgm:cxn modelId="{EEAEEF7A-0B5E-45B6-8F53-BEB546DC8F33}" type="presOf" srcId="{7DADC94D-713E-4A51-B157-C69E3EF55622}" destId="{2AB2D41B-F31C-4BA1-B53A-02F19A0BCC40}" srcOrd="0" destOrd="0" presId="urn:microsoft.com/office/officeart/2005/8/layout/vList6"/>
    <dgm:cxn modelId="{7904CA35-086A-49BD-AC4D-38EA6996B206}" type="presOf" srcId="{F8A0FFF4-C09A-4BA8-B39B-D2C34A317FE4}" destId="{7BC3A25E-4766-4E50-9206-53859FFF5EAE}" srcOrd="0" destOrd="1" presId="urn:microsoft.com/office/officeart/2005/8/layout/vList6"/>
    <dgm:cxn modelId="{9EB09E5D-92AF-487D-BF69-FBF7AB34F42C}" type="presOf" srcId="{23B05B26-8C4B-4670-81E8-C09B3CB79F3E}" destId="{8A757DD4-C69B-4AAE-8429-5FAA79BB2874}" srcOrd="0" destOrd="0" presId="urn:microsoft.com/office/officeart/2005/8/layout/vList6"/>
    <dgm:cxn modelId="{7CCDB055-E928-4D9B-8B54-E872FBB7C10B}" srcId="{7DADC94D-713E-4A51-B157-C69E3EF55622}" destId="{843478F7-1F0C-42CE-87BC-873A04A0710E}" srcOrd="0" destOrd="0" parTransId="{6C288F37-15DA-48BF-87F6-CAEAC8523DA1}" sibTransId="{EF712D26-7B39-472D-852C-36F06B9FB9D3}"/>
    <dgm:cxn modelId="{9C396BC3-2AF3-4395-95B8-D4262CD285E3}" type="presOf" srcId="{607581A9-37D4-4A4F-A982-AB2EEFD7FD06}" destId="{5CAC4444-23AE-498B-BE57-55E48980F3A5}" srcOrd="0" destOrd="1" presId="urn:microsoft.com/office/officeart/2005/8/layout/vList6"/>
    <dgm:cxn modelId="{F9A4F157-5DC7-48E3-ACED-0DF42819A873}" type="presParOf" srcId="{18898F25-524B-4B96-85E0-065B34942C26}" destId="{6DD1C283-7675-4C18-990B-583DD76EA279}" srcOrd="0" destOrd="0" presId="urn:microsoft.com/office/officeart/2005/8/layout/vList6"/>
    <dgm:cxn modelId="{D06FF0A2-B3BF-47DA-B20B-AE7EEF204B58}" type="presParOf" srcId="{6DD1C283-7675-4C18-990B-583DD76EA279}" destId="{8A757DD4-C69B-4AAE-8429-5FAA79BB2874}" srcOrd="0" destOrd="0" presId="urn:microsoft.com/office/officeart/2005/8/layout/vList6"/>
    <dgm:cxn modelId="{F4BD6FA1-9F97-4670-A002-1E3992030C7B}" type="presParOf" srcId="{6DD1C283-7675-4C18-990B-583DD76EA279}" destId="{5CAC4444-23AE-498B-BE57-55E48980F3A5}" srcOrd="1" destOrd="0" presId="urn:microsoft.com/office/officeart/2005/8/layout/vList6"/>
    <dgm:cxn modelId="{2F3700F2-8EB7-42FE-AF6C-0E789B25AE99}" type="presParOf" srcId="{18898F25-524B-4B96-85E0-065B34942C26}" destId="{BB131A30-72DF-4CCA-8ADF-5E4C44833BCB}" srcOrd="1" destOrd="0" presId="urn:microsoft.com/office/officeart/2005/8/layout/vList6"/>
    <dgm:cxn modelId="{E5C53458-A767-4978-BDA5-AB3146B3280C}" type="presParOf" srcId="{18898F25-524B-4B96-85E0-065B34942C26}" destId="{B94390D4-DAE2-4297-B487-2236F87327E0}" srcOrd="2" destOrd="0" presId="urn:microsoft.com/office/officeart/2005/8/layout/vList6"/>
    <dgm:cxn modelId="{3A5EDBC9-F577-4668-AECC-836FB6C1A464}" type="presParOf" srcId="{B94390D4-DAE2-4297-B487-2236F87327E0}" destId="{2AB2D41B-F31C-4BA1-B53A-02F19A0BCC40}" srcOrd="0" destOrd="0" presId="urn:microsoft.com/office/officeart/2005/8/layout/vList6"/>
    <dgm:cxn modelId="{BD85EC2D-CE53-480F-BD02-63E3562FB983}" type="presParOf" srcId="{B94390D4-DAE2-4297-B487-2236F87327E0}" destId="{7BC3A25E-4766-4E50-9206-53859FFF5EAE}" srcOrd="1" destOrd="0" presId="urn:microsoft.com/office/officeart/2005/8/layout/vList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CC2013-9305-47E2-A257-665F075803DF}" type="doc">
      <dgm:prSet loTypeId="urn:microsoft.com/office/officeart/2005/8/layout/vList3#2" loCatId="list" qsTypeId="urn:microsoft.com/office/officeart/2005/8/quickstyle/simple1" qsCatId="simple" csTypeId="urn:microsoft.com/office/officeart/2005/8/colors/accent1_2" csCatId="accent1" phldr="1"/>
      <dgm:spPr/>
    </dgm:pt>
    <dgm:pt modelId="{9FF8AFE6-747D-4348-A106-4ABA93074F79}">
      <dgm:prSet phldrT="[Texto]"/>
      <dgm:spPr/>
      <dgm:t>
        <a:bodyPr/>
        <a:lstStyle/>
        <a:p>
          <a:r>
            <a:rPr lang="es-EC" b="1" dirty="0" smtClean="0"/>
            <a:t>Recreación Activa</a:t>
          </a:r>
          <a:endParaRPr lang="es-ES" dirty="0"/>
        </a:p>
      </dgm:t>
    </dgm:pt>
    <dgm:pt modelId="{DC7C1409-5702-4ADD-A1B6-B212DFD66DE0}" type="parTrans" cxnId="{67ACFC4A-F95A-4705-8CBA-66DBA1ACC72B}">
      <dgm:prSet/>
      <dgm:spPr/>
      <dgm:t>
        <a:bodyPr/>
        <a:lstStyle/>
        <a:p>
          <a:endParaRPr lang="es-EC"/>
        </a:p>
      </dgm:t>
    </dgm:pt>
    <dgm:pt modelId="{0FB65FBE-27E7-4015-80F4-0E0757CE9151}" type="sibTrans" cxnId="{67ACFC4A-F95A-4705-8CBA-66DBA1ACC72B}">
      <dgm:prSet/>
      <dgm:spPr/>
      <dgm:t>
        <a:bodyPr/>
        <a:lstStyle/>
        <a:p>
          <a:endParaRPr lang="es-EC"/>
        </a:p>
      </dgm:t>
    </dgm:pt>
    <dgm:pt modelId="{CDE91DF6-2585-4225-9CD1-012B83879D23}">
      <dgm:prSet phldrT="[Texto]"/>
      <dgm:spPr/>
      <dgm:t>
        <a:bodyPr/>
        <a:lstStyle/>
        <a:p>
          <a:r>
            <a:rPr lang="es-ES" b="1" dirty="0" smtClean="0"/>
            <a:t>Recreación Pasiva</a:t>
          </a:r>
          <a:endParaRPr lang="es-ES" dirty="0"/>
        </a:p>
      </dgm:t>
    </dgm:pt>
    <dgm:pt modelId="{064A4A21-CE80-4DED-9E88-67C70CD22ED2}" type="parTrans" cxnId="{1E1822A6-1D46-4D08-915B-04114BEC1BF6}">
      <dgm:prSet/>
      <dgm:spPr/>
      <dgm:t>
        <a:bodyPr/>
        <a:lstStyle/>
        <a:p>
          <a:endParaRPr lang="es-EC"/>
        </a:p>
      </dgm:t>
    </dgm:pt>
    <dgm:pt modelId="{36568582-9578-4796-93B0-04A438E51790}" type="sibTrans" cxnId="{1E1822A6-1D46-4D08-915B-04114BEC1BF6}">
      <dgm:prSet/>
      <dgm:spPr/>
      <dgm:t>
        <a:bodyPr/>
        <a:lstStyle/>
        <a:p>
          <a:endParaRPr lang="es-EC"/>
        </a:p>
      </dgm:t>
    </dgm:pt>
    <dgm:pt modelId="{DBC18103-4AC0-4A48-953D-737BEBD5FBEA}" type="pres">
      <dgm:prSet presAssocID="{C2CC2013-9305-47E2-A257-665F075803DF}" presName="linearFlow" presStyleCnt="0">
        <dgm:presLayoutVars>
          <dgm:dir/>
          <dgm:resizeHandles val="exact"/>
        </dgm:presLayoutVars>
      </dgm:prSet>
      <dgm:spPr/>
    </dgm:pt>
    <dgm:pt modelId="{1471A8D7-6DA3-4B43-B78A-7BF97AA67461}" type="pres">
      <dgm:prSet presAssocID="{9FF8AFE6-747D-4348-A106-4ABA93074F79}" presName="composite" presStyleCnt="0"/>
      <dgm:spPr/>
    </dgm:pt>
    <dgm:pt modelId="{1F274F22-4D20-4317-AF52-DD16592F9F3B}" type="pres">
      <dgm:prSet presAssocID="{9FF8AFE6-747D-4348-A106-4ABA93074F79}"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C0FA24C0-D2A8-4C35-92B4-4E21B30CFE43}" type="pres">
      <dgm:prSet presAssocID="{9FF8AFE6-747D-4348-A106-4ABA93074F79}" presName="txShp" presStyleLbl="node1" presStyleIdx="0" presStyleCnt="2">
        <dgm:presLayoutVars>
          <dgm:bulletEnabled val="1"/>
        </dgm:presLayoutVars>
      </dgm:prSet>
      <dgm:spPr/>
      <dgm:t>
        <a:bodyPr/>
        <a:lstStyle/>
        <a:p>
          <a:endParaRPr lang="es-ES"/>
        </a:p>
      </dgm:t>
    </dgm:pt>
    <dgm:pt modelId="{FFAF7FA8-0CAD-4C5E-A9C3-B07CF934C290}" type="pres">
      <dgm:prSet presAssocID="{0FB65FBE-27E7-4015-80F4-0E0757CE9151}" presName="spacing" presStyleCnt="0"/>
      <dgm:spPr/>
    </dgm:pt>
    <dgm:pt modelId="{48B92849-64C4-4892-90BC-CF6D83927974}" type="pres">
      <dgm:prSet presAssocID="{CDE91DF6-2585-4225-9CD1-012B83879D23}" presName="composite" presStyleCnt="0"/>
      <dgm:spPr/>
    </dgm:pt>
    <dgm:pt modelId="{0D5C4739-C210-429A-9061-21A48BC06FC9}" type="pres">
      <dgm:prSet presAssocID="{CDE91DF6-2585-4225-9CD1-012B83879D23}" presName="imgShp" presStyleLbl="fgImgPlace1" presStyleIdx="1" presStyleCnt="2"/>
      <dgm:spPr>
        <a:blipFill rotWithShape="0">
          <a:blip xmlns:r="http://schemas.openxmlformats.org/officeDocument/2006/relationships" r:embed="rId2"/>
          <a:stretch>
            <a:fillRect/>
          </a:stretch>
        </a:blipFill>
      </dgm:spPr>
    </dgm:pt>
    <dgm:pt modelId="{F36D8364-A6F4-49B3-91E9-E16A9F641E30}" type="pres">
      <dgm:prSet presAssocID="{CDE91DF6-2585-4225-9CD1-012B83879D23}" presName="txShp" presStyleLbl="node1" presStyleIdx="1" presStyleCnt="2">
        <dgm:presLayoutVars>
          <dgm:bulletEnabled val="1"/>
        </dgm:presLayoutVars>
      </dgm:prSet>
      <dgm:spPr/>
      <dgm:t>
        <a:bodyPr/>
        <a:lstStyle/>
        <a:p>
          <a:endParaRPr lang="es-ES"/>
        </a:p>
      </dgm:t>
    </dgm:pt>
  </dgm:ptLst>
  <dgm:cxnLst>
    <dgm:cxn modelId="{1E1822A6-1D46-4D08-915B-04114BEC1BF6}" srcId="{C2CC2013-9305-47E2-A257-665F075803DF}" destId="{CDE91DF6-2585-4225-9CD1-012B83879D23}" srcOrd="1" destOrd="0" parTransId="{064A4A21-CE80-4DED-9E88-67C70CD22ED2}" sibTransId="{36568582-9578-4796-93B0-04A438E51790}"/>
    <dgm:cxn modelId="{67ACFC4A-F95A-4705-8CBA-66DBA1ACC72B}" srcId="{C2CC2013-9305-47E2-A257-665F075803DF}" destId="{9FF8AFE6-747D-4348-A106-4ABA93074F79}" srcOrd="0" destOrd="0" parTransId="{DC7C1409-5702-4ADD-A1B6-B212DFD66DE0}" sibTransId="{0FB65FBE-27E7-4015-80F4-0E0757CE9151}"/>
    <dgm:cxn modelId="{B868F065-788D-4F53-8A4A-330D3B1CB136}" type="presOf" srcId="{C2CC2013-9305-47E2-A257-665F075803DF}" destId="{DBC18103-4AC0-4A48-953D-737BEBD5FBEA}" srcOrd="0" destOrd="0" presId="urn:microsoft.com/office/officeart/2005/8/layout/vList3#2"/>
    <dgm:cxn modelId="{3166233F-31AB-4F4B-A275-D8BE72DFD1E1}" type="presOf" srcId="{CDE91DF6-2585-4225-9CD1-012B83879D23}" destId="{F36D8364-A6F4-49B3-91E9-E16A9F641E30}" srcOrd="0" destOrd="0" presId="urn:microsoft.com/office/officeart/2005/8/layout/vList3#2"/>
    <dgm:cxn modelId="{18274D74-4755-4884-A073-E63EDD600047}" type="presOf" srcId="{9FF8AFE6-747D-4348-A106-4ABA93074F79}" destId="{C0FA24C0-D2A8-4C35-92B4-4E21B30CFE43}" srcOrd="0" destOrd="0" presId="urn:microsoft.com/office/officeart/2005/8/layout/vList3#2"/>
    <dgm:cxn modelId="{CAC6422E-67BD-445D-94BE-7050EA745386}" type="presParOf" srcId="{DBC18103-4AC0-4A48-953D-737BEBD5FBEA}" destId="{1471A8D7-6DA3-4B43-B78A-7BF97AA67461}" srcOrd="0" destOrd="0" presId="urn:microsoft.com/office/officeart/2005/8/layout/vList3#2"/>
    <dgm:cxn modelId="{F889099E-BDEB-4466-B494-7975E984E79A}" type="presParOf" srcId="{1471A8D7-6DA3-4B43-B78A-7BF97AA67461}" destId="{1F274F22-4D20-4317-AF52-DD16592F9F3B}" srcOrd="0" destOrd="0" presId="urn:microsoft.com/office/officeart/2005/8/layout/vList3#2"/>
    <dgm:cxn modelId="{8FDE957A-B069-4828-9B71-E24590B5A773}" type="presParOf" srcId="{1471A8D7-6DA3-4B43-B78A-7BF97AA67461}" destId="{C0FA24C0-D2A8-4C35-92B4-4E21B30CFE43}" srcOrd="1" destOrd="0" presId="urn:microsoft.com/office/officeart/2005/8/layout/vList3#2"/>
    <dgm:cxn modelId="{F490C55C-5149-467B-850A-C90752829A72}" type="presParOf" srcId="{DBC18103-4AC0-4A48-953D-737BEBD5FBEA}" destId="{FFAF7FA8-0CAD-4C5E-A9C3-B07CF934C290}" srcOrd="1" destOrd="0" presId="urn:microsoft.com/office/officeart/2005/8/layout/vList3#2"/>
    <dgm:cxn modelId="{05567CA2-5528-45FB-9691-1C2A5C5CEF9F}" type="presParOf" srcId="{DBC18103-4AC0-4A48-953D-737BEBD5FBEA}" destId="{48B92849-64C4-4892-90BC-CF6D83927974}" srcOrd="2" destOrd="0" presId="urn:microsoft.com/office/officeart/2005/8/layout/vList3#2"/>
    <dgm:cxn modelId="{0B651979-4852-496F-8044-33FDC5AB00FE}" type="presParOf" srcId="{48B92849-64C4-4892-90BC-CF6D83927974}" destId="{0D5C4739-C210-429A-9061-21A48BC06FC9}" srcOrd="0" destOrd="0" presId="urn:microsoft.com/office/officeart/2005/8/layout/vList3#2"/>
    <dgm:cxn modelId="{296940F0-C02D-4DE5-93FE-B399CD60E24C}" type="presParOf" srcId="{48B92849-64C4-4892-90BC-CF6D83927974}" destId="{F36D8364-A6F4-49B3-91E9-E16A9F641E30}"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AFCA4C-4EBF-4F28-B484-BBA5EA72732A}" type="doc">
      <dgm:prSet loTypeId="urn:microsoft.com/office/officeart/2005/8/layout/hList6" loCatId="list" qsTypeId="urn:microsoft.com/office/officeart/2005/8/quickstyle/simple1" qsCatId="simple" csTypeId="urn:microsoft.com/office/officeart/2005/8/colors/accent3_3" csCatId="accent3" phldr="1"/>
      <dgm:spPr/>
      <dgm:t>
        <a:bodyPr/>
        <a:lstStyle/>
        <a:p>
          <a:endParaRPr lang="es-ES"/>
        </a:p>
      </dgm:t>
    </dgm:pt>
    <dgm:pt modelId="{6A153507-35A5-41BC-B761-0E2200F1DF78}">
      <dgm:prSet phldrT="[Texto]"/>
      <dgm:spPr/>
      <dgm:t>
        <a:bodyPr/>
        <a:lstStyle/>
        <a:p>
          <a:r>
            <a:rPr lang="es-ES" b="1" dirty="0" smtClean="0">
              <a:solidFill>
                <a:schemeClr val="tx1"/>
              </a:solidFill>
            </a:rPr>
            <a:t>Área Físico Deportiva</a:t>
          </a:r>
          <a:endParaRPr lang="es-ES" dirty="0">
            <a:solidFill>
              <a:schemeClr val="tx1"/>
            </a:solidFill>
          </a:endParaRPr>
        </a:p>
      </dgm:t>
    </dgm:pt>
    <dgm:pt modelId="{FC995059-AFD1-430C-A7E2-45CACF36CE37}" type="parTrans" cxnId="{24CC2E44-2901-44FB-9EFA-1E61B9E14C4B}">
      <dgm:prSet/>
      <dgm:spPr/>
      <dgm:t>
        <a:bodyPr/>
        <a:lstStyle/>
        <a:p>
          <a:endParaRPr lang="es-ES"/>
        </a:p>
      </dgm:t>
    </dgm:pt>
    <dgm:pt modelId="{9FE66F49-3CD7-49F9-B5C0-2AC3B7D0E181}" type="sibTrans" cxnId="{24CC2E44-2901-44FB-9EFA-1E61B9E14C4B}">
      <dgm:prSet/>
      <dgm:spPr/>
      <dgm:t>
        <a:bodyPr/>
        <a:lstStyle/>
        <a:p>
          <a:endParaRPr lang="es-ES"/>
        </a:p>
      </dgm:t>
    </dgm:pt>
    <dgm:pt modelId="{0ACF174A-E385-4BFB-BC0E-BA1E7010F144}">
      <dgm:prSet phldrT="[Texto]"/>
      <dgm:spPr/>
      <dgm:t>
        <a:bodyPr/>
        <a:lstStyle/>
        <a:p>
          <a:r>
            <a:rPr lang="es-ES" b="1" dirty="0" smtClean="0">
              <a:solidFill>
                <a:schemeClr val="tx1"/>
              </a:solidFill>
            </a:rPr>
            <a:t>Área al Aire Libre</a:t>
          </a:r>
          <a:endParaRPr lang="es-ES" dirty="0">
            <a:solidFill>
              <a:schemeClr val="tx1"/>
            </a:solidFill>
          </a:endParaRPr>
        </a:p>
      </dgm:t>
    </dgm:pt>
    <dgm:pt modelId="{4C785A56-375B-4E2F-B8CA-F1792988EE52}" type="parTrans" cxnId="{1860864A-9F54-439A-97B1-6A0737AE8872}">
      <dgm:prSet/>
      <dgm:spPr/>
      <dgm:t>
        <a:bodyPr/>
        <a:lstStyle/>
        <a:p>
          <a:endParaRPr lang="es-ES"/>
        </a:p>
      </dgm:t>
    </dgm:pt>
    <dgm:pt modelId="{7B69C645-3557-45D8-A29D-09D36FEDA9C2}" type="sibTrans" cxnId="{1860864A-9F54-439A-97B1-6A0737AE8872}">
      <dgm:prSet/>
      <dgm:spPr/>
      <dgm:t>
        <a:bodyPr/>
        <a:lstStyle/>
        <a:p>
          <a:endParaRPr lang="es-ES"/>
        </a:p>
      </dgm:t>
    </dgm:pt>
    <dgm:pt modelId="{EE4DE1AF-530A-4B02-ADED-D1198B6C2698}">
      <dgm:prSet phldrT="[Texto]"/>
      <dgm:spPr/>
      <dgm:t>
        <a:bodyPr/>
        <a:lstStyle/>
        <a:p>
          <a:r>
            <a:rPr lang="es-ES" b="1" dirty="0" smtClean="0">
              <a:solidFill>
                <a:schemeClr val="tx1"/>
              </a:solidFill>
            </a:rPr>
            <a:t>Área  Artística</a:t>
          </a:r>
          <a:endParaRPr lang="es-ES" dirty="0">
            <a:solidFill>
              <a:schemeClr val="tx1"/>
            </a:solidFill>
          </a:endParaRPr>
        </a:p>
      </dgm:t>
    </dgm:pt>
    <dgm:pt modelId="{26639116-2956-4D9C-BCA1-26CE23DAF6D8}" type="parTrans" cxnId="{13B2708D-6B3D-465D-A5CF-BFDD21C6DCAF}">
      <dgm:prSet/>
      <dgm:spPr/>
      <dgm:t>
        <a:bodyPr/>
        <a:lstStyle/>
        <a:p>
          <a:endParaRPr lang="es-ES"/>
        </a:p>
      </dgm:t>
    </dgm:pt>
    <dgm:pt modelId="{BBFB6D2A-4B18-4826-871E-7A9FCF5F036A}" type="sibTrans" cxnId="{13B2708D-6B3D-465D-A5CF-BFDD21C6DCAF}">
      <dgm:prSet/>
      <dgm:spPr/>
      <dgm:t>
        <a:bodyPr/>
        <a:lstStyle/>
        <a:p>
          <a:endParaRPr lang="es-ES"/>
        </a:p>
      </dgm:t>
    </dgm:pt>
    <dgm:pt modelId="{3EB5AB58-10F3-48C4-BA60-22DD506CF048}" type="pres">
      <dgm:prSet presAssocID="{08AFCA4C-4EBF-4F28-B484-BBA5EA72732A}" presName="Name0" presStyleCnt="0">
        <dgm:presLayoutVars>
          <dgm:dir/>
          <dgm:resizeHandles val="exact"/>
        </dgm:presLayoutVars>
      </dgm:prSet>
      <dgm:spPr/>
      <dgm:t>
        <a:bodyPr/>
        <a:lstStyle/>
        <a:p>
          <a:endParaRPr lang="es-ES"/>
        </a:p>
      </dgm:t>
    </dgm:pt>
    <dgm:pt modelId="{A474D520-CADB-4E94-848D-56F932B625B9}" type="pres">
      <dgm:prSet presAssocID="{6A153507-35A5-41BC-B761-0E2200F1DF78}" presName="node" presStyleLbl="node1" presStyleIdx="0" presStyleCnt="3">
        <dgm:presLayoutVars>
          <dgm:bulletEnabled val="1"/>
        </dgm:presLayoutVars>
      </dgm:prSet>
      <dgm:spPr/>
      <dgm:t>
        <a:bodyPr/>
        <a:lstStyle/>
        <a:p>
          <a:endParaRPr lang="es-ES"/>
        </a:p>
      </dgm:t>
    </dgm:pt>
    <dgm:pt modelId="{D781AFAC-3F43-420C-AB3C-AB69EFCAB342}" type="pres">
      <dgm:prSet presAssocID="{9FE66F49-3CD7-49F9-B5C0-2AC3B7D0E181}" presName="sibTrans" presStyleCnt="0"/>
      <dgm:spPr/>
    </dgm:pt>
    <dgm:pt modelId="{4826F58A-FA24-4A78-BEBD-4438C999A088}" type="pres">
      <dgm:prSet presAssocID="{0ACF174A-E385-4BFB-BC0E-BA1E7010F144}" presName="node" presStyleLbl="node1" presStyleIdx="1" presStyleCnt="3" custScaleX="91072" custScaleY="79644">
        <dgm:presLayoutVars>
          <dgm:bulletEnabled val="1"/>
        </dgm:presLayoutVars>
      </dgm:prSet>
      <dgm:spPr/>
      <dgm:t>
        <a:bodyPr/>
        <a:lstStyle/>
        <a:p>
          <a:endParaRPr lang="es-ES"/>
        </a:p>
      </dgm:t>
    </dgm:pt>
    <dgm:pt modelId="{1BA2E970-125F-4710-B581-FD7B899F55C5}" type="pres">
      <dgm:prSet presAssocID="{7B69C645-3557-45D8-A29D-09D36FEDA9C2}" presName="sibTrans" presStyleCnt="0"/>
      <dgm:spPr/>
    </dgm:pt>
    <dgm:pt modelId="{34DB549C-D66B-417B-8846-F7C1CBAE6AFD}" type="pres">
      <dgm:prSet presAssocID="{EE4DE1AF-530A-4B02-ADED-D1198B6C2698}" presName="node" presStyleLbl="node1" presStyleIdx="2" presStyleCnt="3" custScaleX="83473" custScaleY="82826">
        <dgm:presLayoutVars>
          <dgm:bulletEnabled val="1"/>
        </dgm:presLayoutVars>
      </dgm:prSet>
      <dgm:spPr/>
      <dgm:t>
        <a:bodyPr/>
        <a:lstStyle/>
        <a:p>
          <a:endParaRPr lang="es-ES"/>
        </a:p>
      </dgm:t>
    </dgm:pt>
  </dgm:ptLst>
  <dgm:cxnLst>
    <dgm:cxn modelId="{24CC2E44-2901-44FB-9EFA-1E61B9E14C4B}" srcId="{08AFCA4C-4EBF-4F28-B484-BBA5EA72732A}" destId="{6A153507-35A5-41BC-B761-0E2200F1DF78}" srcOrd="0" destOrd="0" parTransId="{FC995059-AFD1-430C-A7E2-45CACF36CE37}" sibTransId="{9FE66F49-3CD7-49F9-B5C0-2AC3B7D0E181}"/>
    <dgm:cxn modelId="{C1F5B3FB-D3AB-47F7-8E2E-6929544CDC1E}" type="presOf" srcId="{0ACF174A-E385-4BFB-BC0E-BA1E7010F144}" destId="{4826F58A-FA24-4A78-BEBD-4438C999A088}" srcOrd="0" destOrd="0" presId="urn:microsoft.com/office/officeart/2005/8/layout/hList6"/>
    <dgm:cxn modelId="{13B2708D-6B3D-465D-A5CF-BFDD21C6DCAF}" srcId="{08AFCA4C-4EBF-4F28-B484-BBA5EA72732A}" destId="{EE4DE1AF-530A-4B02-ADED-D1198B6C2698}" srcOrd="2" destOrd="0" parTransId="{26639116-2956-4D9C-BCA1-26CE23DAF6D8}" sibTransId="{BBFB6D2A-4B18-4826-871E-7A9FCF5F036A}"/>
    <dgm:cxn modelId="{8AA08975-8D45-4531-BC90-EA5F6E2FAEAA}" type="presOf" srcId="{EE4DE1AF-530A-4B02-ADED-D1198B6C2698}" destId="{34DB549C-D66B-417B-8846-F7C1CBAE6AFD}" srcOrd="0" destOrd="0" presId="urn:microsoft.com/office/officeart/2005/8/layout/hList6"/>
    <dgm:cxn modelId="{5ACEA732-BB47-4218-B4E0-89F127E5B52A}" type="presOf" srcId="{08AFCA4C-4EBF-4F28-B484-BBA5EA72732A}" destId="{3EB5AB58-10F3-48C4-BA60-22DD506CF048}" srcOrd="0" destOrd="0" presId="urn:microsoft.com/office/officeart/2005/8/layout/hList6"/>
    <dgm:cxn modelId="{1860864A-9F54-439A-97B1-6A0737AE8872}" srcId="{08AFCA4C-4EBF-4F28-B484-BBA5EA72732A}" destId="{0ACF174A-E385-4BFB-BC0E-BA1E7010F144}" srcOrd="1" destOrd="0" parTransId="{4C785A56-375B-4E2F-B8CA-F1792988EE52}" sibTransId="{7B69C645-3557-45D8-A29D-09D36FEDA9C2}"/>
    <dgm:cxn modelId="{409D9E84-54A8-46EE-9A80-861C171BA1A0}" type="presOf" srcId="{6A153507-35A5-41BC-B761-0E2200F1DF78}" destId="{A474D520-CADB-4E94-848D-56F932B625B9}" srcOrd="0" destOrd="0" presId="urn:microsoft.com/office/officeart/2005/8/layout/hList6"/>
    <dgm:cxn modelId="{F4D4C6AC-B824-4706-84C2-10FCC9453831}" type="presParOf" srcId="{3EB5AB58-10F3-48C4-BA60-22DD506CF048}" destId="{A474D520-CADB-4E94-848D-56F932B625B9}" srcOrd="0" destOrd="0" presId="urn:microsoft.com/office/officeart/2005/8/layout/hList6"/>
    <dgm:cxn modelId="{9A9F4552-7ED1-4C93-8FED-F7FB88531B6D}" type="presParOf" srcId="{3EB5AB58-10F3-48C4-BA60-22DD506CF048}" destId="{D781AFAC-3F43-420C-AB3C-AB69EFCAB342}" srcOrd="1" destOrd="0" presId="urn:microsoft.com/office/officeart/2005/8/layout/hList6"/>
    <dgm:cxn modelId="{8BDD6011-B6EA-4E1B-8DBE-E7798B7E1012}" type="presParOf" srcId="{3EB5AB58-10F3-48C4-BA60-22DD506CF048}" destId="{4826F58A-FA24-4A78-BEBD-4438C999A088}" srcOrd="2" destOrd="0" presId="urn:microsoft.com/office/officeart/2005/8/layout/hList6"/>
    <dgm:cxn modelId="{045FAC67-F689-4635-B8F0-16073179CB07}" type="presParOf" srcId="{3EB5AB58-10F3-48C4-BA60-22DD506CF048}" destId="{1BA2E970-125F-4710-B581-FD7B899F55C5}" srcOrd="3" destOrd="0" presId="urn:microsoft.com/office/officeart/2005/8/layout/hList6"/>
    <dgm:cxn modelId="{0E2E5656-9413-4D80-A282-0D4BFF421E5F}" type="presParOf" srcId="{3EB5AB58-10F3-48C4-BA60-22DD506CF048}" destId="{34DB549C-D66B-417B-8846-F7C1CBAE6AFD}"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1162BC-A5A3-46A5-A189-F11A5546207B}" type="doc">
      <dgm:prSet loTypeId="urn:microsoft.com/office/officeart/2005/8/layout/vList6" loCatId="list" qsTypeId="urn:microsoft.com/office/officeart/2005/8/quickstyle/simple5" qsCatId="simple" csTypeId="urn:microsoft.com/office/officeart/2005/8/colors/accent1_2" csCatId="accent1" phldr="1"/>
      <dgm:spPr/>
      <dgm:t>
        <a:bodyPr/>
        <a:lstStyle/>
        <a:p>
          <a:endParaRPr lang="es-ES"/>
        </a:p>
      </dgm:t>
    </dgm:pt>
    <dgm:pt modelId="{9A088579-8BCE-432B-975A-E52A846E22DE}">
      <dgm:prSet phldrT="[Texto]" custT="1"/>
      <dgm:spPr/>
      <dgm:t>
        <a:bodyPr/>
        <a:lstStyle/>
        <a:p>
          <a:pPr algn="ctr"/>
          <a:r>
            <a:rPr lang="es-ES" sz="1800" dirty="0" smtClean="0"/>
            <a:t>DEFINICIÓN</a:t>
          </a:r>
          <a:endParaRPr lang="es-ES" sz="1800" dirty="0"/>
        </a:p>
      </dgm:t>
    </dgm:pt>
    <dgm:pt modelId="{1D208B28-09B9-4535-8BBE-09BD23CF9930}" type="parTrans" cxnId="{AA09A3E1-803F-49ED-A063-B4DF06BEF8E8}">
      <dgm:prSet/>
      <dgm:spPr/>
      <dgm:t>
        <a:bodyPr/>
        <a:lstStyle/>
        <a:p>
          <a:endParaRPr lang="es-ES" sz="1800"/>
        </a:p>
      </dgm:t>
    </dgm:pt>
    <dgm:pt modelId="{7DAD01A3-F8CC-4C3F-94F5-403AE544669D}" type="sibTrans" cxnId="{AA09A3E1-803F-49ED-A063-B4DF06BEF8E8}">
      <dgm:prSet/>
      <dgm:spPr/>
      <dgm:t>
        <a:bodyPr/>
        <a:lstStyle/>
        <a:p>
          <a:endParaRPr lang="es-ES" sz="1800"/>
        </a:p>
      </dgm:t>
    </dgm:pt>
    <dgm:pt modelId="{7E4C8F11-5393-4190-A8D8-7726BB61201C}">
      <dgm:prSet phldrT="[Texto]" custT="1"/>
      <dgm:spPr/>
      <dgm:t>
        <a:bodyPr/>
        <a:lstStyle/>
        <a:p>
          <a:r>
            <a:rPr lang="es-EC" sz="1800" dirty="0" smtClean="0"/>
            <a:t>AREAS DE LA </a:t>
          </a:r>
        </a:p>
        <a:p>
          <a:r>
            <a:rPr lang="es-EC" sz="1800" dirty="0" smtClean="0"/>
            <a:t>PSICOMOTRICIDAD</a:t>
          </a:r>
          <a:endParaRPr lang="es-ES" sz="1800" dirty="0"/>
        </a:p>
      </dgm:t>
    </dgm:pt>
    <dgm:pt modelId="{02F6BD92-6E68-4972-91FE-C71523040A27}" type="parTrans" cxnId="{6D68F723-CD83-4D49-852E-07A21FC2FA77}">
      <dgm:prSet/>
      <dgm:spPr/>
      <dgm:t>
        <a:bodyPr/>
        <a:lstStyle/>
        <a:p>
          <a:endParaRPr lang="es-ES" sz="1800"/>
        </a:p>
      </dgm:t>
    </dgm:pt>
    <dgm:pt modelId="{34802E0D-8578-4ECA-AF5C-7BE360804FD6}" type="sibTrans" cxnId="{6D68F723-CD83-4D49-852E-07A21FC2FA77}">
      <dgm:prSet/>
      <dgm:spPr/>
      <dgm:t>
        <a:bodyPr/>
        <a:lstStyle/>
        <a:p>
          <a:endParaRPr lang="es-ES" sz="1800"/>
        </a:p>
      </dgm:t>
    </dgm:pt>
    <dgm:pt modelId="{EEEA8AB4-B6ED-4238-8189-DCE722D56E87}">
      <dgm:prSet phldrT="[Texto]" custT="1"/>
      <dgm:spPr/>
      <dgm:t>
        <a:bodyPr/>
        <a:lstStyle/>
        <a:p>
          <a:r>
            <a:rPr lang="es-EC" sz="1800" dirty="0" smtClean="0"/>
            <a:t>Esquema Corporal	* Conciencia corporal. </a:t>
          </a:r>
          <a:endParaRPr lang="es-ES" sz="1800" dirty="0"/>
        </a:p>
      </dgm:t>
    </dgm:pt>
    <dgm:pt modelId="{678717F1-AB90-4935-87DC-9487C679E7C7}" type="parTrans" cxnId="{BC758156-A3FF-410C-8DFF-F2377ADD0240}">
      <dgm:prSet/>
      <dgm:spPr/>
      <dgm:t>
        <a:bodyPr/>
        <a:lstStyle/>
        <a:p>
          <a:endParaRPr lang="es-ES" sz="1800"/>
        </a:p>
      </dgm:t>
    </dgm:pt>
    <dgm:pt modelId="{19238EA3-C1DF-478D-A49E-C01ABE361660}" type="sibTrans" cxnId="{BC758156-A3FF-410C-8DFF-F2377ADD0240}">
      <dgm:prSet/>
      <dgm:spPr/>
      <dgm:t>
        <a:bodyPr/>
        <a:lstStyle/>
        <a:p>
          <a:endParaRPr lang="es-ES" sz="1800"/>
        </a:p>
      </dgm:t>
    </dgm:pt>
    <dgm:pt modelId="{CBB879FE-0580-40ED-9C7A-3EDE2146B9C7}">
      <dgm:prSet custT="1"/>
      <dgm:spPr/>
      <dgm:t>
        <a:bodyPr/>
        <a:lstStyle/>
        <a:p>
          <a:r>
            <a:rPr lang="es-EC" sz="1800" dirty="0" smtClean="0"/>
            <a:t>Lateralidad		* Espacio </a:t>
          </a:r>
          <a:endParaRPr lang="es-ES" sz="1800" dirty="0"/>
        </a:p>
      </dgm:t>
    </dgm:pt>
    <dgm:pt modelId="{4A9050FB-D4E2-46BF-B343-026FCEE2C8E8}" type="parTrans" cxnId="{4076F76E-FA8B-41C8-A6CD-F584B5987B22}">
      <dgm:prSet/>
      <dgm:spPr/>
      <dgm:t>
        <a:bodyPr/>
        <a:lstStyle/>
        <a:p>
          <a:endParaRPr lang="es-ES" sz="1800"/>
        </a:p>
      </dgm:t>
    </dgm:pt>
    <dgm:pt modelId="{5E7AF6CD-5A3F-42AB-9A2B-ECDF242884B1}" type="sibTrans" cxnId="{4076F76E-FA8B-41C8-A6CD-F584B5987B22}">
      <dgm:prSet/>
      <dgm:spPr/>
      <dgm:t>
        <a:bodyPr/>
        <a:lstStyle/>
        <a:p>
          <a:endParaRPr lang="es-ES" sz="1800"/>
        </a:p>
      </dgm:t>
    </dgm:pt>
    <dgm:pt modelId="{80B56511-8340-4A97-AE8A-771AA3D40009}">
      <dgm:prSet custT="1"/>
      <dgm:spPr/>
      <dgm:t>
        <a:bodyPr/>
        <a:lstStyle/>
        <a:p>
          <a:r>
            <a:rPr lang="es-EC" sz="1800" dirty="0" smtClean="0"/>
            <a:t>Equilibrio 		* Tiempo-ritmo</a:t>
          </a:r>
          <a:endParaRPr lang="es-ES" sz="1800" dirty="0"/>
        </a:p>
      </dgm:t>
    </dgm:pt>
    <dgm:pt modelId="{78C43D8D-6143-4D60-968D-1156F4551161}" type="parTrans" cxnId="{BDB8B4AE-6F64-4C86-A653-BFC3CF024A4B}">
      <dgm:prSet/>
      <dgm:spPr/>
      <dgm:t>
        <a:bodyPr/>
        <a:lstStyle/>
        <a:p>
          <a:endParaRPr lang="es-ES" sz="1800"/>
        </a:p>
      </dgm:t>
    </dgm:pt>
    <dgm:pt modelId="{5B755F0F-41AA-46B7-BE4E-4291DC9E31A2}" type="sibTrans" cxnId="{BDB8B4AE-6F64-4C86-A653-BFC3CF024A4B}">
      <dgm:prSet/>
      <dgm:spPr/>
      <dgm:t>
        <a:bodyPr/>
        <a:lstStyle/>
        <a:p>
          <a:endParaRPr lang="es-ES" sz="1800"/>
        </a:p>
      </dgm:t>
    </dgm:pt>
    <dgm:pt modelId="{82CE2C73-DD2A-4FE5-957A-CC2FC56676CA}">
      <dgm:prSet custT="1"/>
      <dgm:spPr/>
      <dgm:t>
        <a:bodyPr/>
        <a:lstStyle/>
        <a:p>
          <a:r>
            <a:rPr lang="es-EC" sz="1800" dirty="0" smtClean="0"/>
            <a:t>IMPORTANCIA DE LA PSICOMOTROCIDAD</a:t>
          </a:r>
          <a:endParaRPr lang="es-ES" sz="1800" dirty="0"/>
        </a:p>
      </dgm:t>
    </dgm:pt>
    <dgm:pt modelId="{F166C8BC-D80D-46BE-9990-8C161B711B0B}" type="parTrans" cxnId="{7F6DEA20-4611-4417-92AC-13D16950E9E4}">
      <dgm:prSet/>
      <dgm:spPr/>
      <dgm:t>
        <a:bodyPr/>
        <a:lstStyle/>
        <a:p>
          <a:endParaRPr lang="es-ES" sz="1800"/>
        </a:p>
      </dgm:t>
    </dgm:pt>
    <dgm:pt modelId="{DAF3D727-0906-4644-8F22-5A18AC607138}" type="sibTrans" cxnId="{7F6DEA20-4611-4417-92AC-13D16950E9E4}">
      <dgm:prSet/>
      <dgm:spPr/>
      <dgm:t>
        <a:bodyPr/>
        <a:lstStyle/>
        <a:p>
          <a:endParaRPr lang="es-ES" sz="1800"/>
        </a:p>
      </dgm:t>
    </dgm:pt>
    <dgm:pt modelId="{A7B2D846-7216-487E-9F81-B8C2D6A6E007}">
      <dgm:prSet custT="1"/>
      <dgm:spPr/>
      <dgm:t>
        <a:bodyPr/>
        <a:lstStyle/>
        <a:p>
          <a:r>
            <a:rPr lang="es-EC" sz="1800" dirty="0" smtClean="0"/>
            <a:t>1) Nivel motor</a:t>
          </a:r>
          <a:endParaRPr lang="es-ES" sz="1800" dirty="0"/>
        </a:p>
      </dgm:t>
    </dgm:pt>
    <dgm:pt modelId="{7F2219B8-8173-42E9-B220-7BC02477545F}" type="parTrans" cxnId="{F1B1E394-548E-4BA9-A6E2-3BFD667B1CF3}">
      <dgm:prSet/>
      <dgm:spPr/>
      <dgm:t>
        <a:bodyPr/>
        <a:lstStyle/>
        <a:p>
          <a:endParaRPr lang="es-ES" sz="1800"/>
        </a:p>
      </dgm:t>
    </dgm:pt>
    <dgm:pt modelId="{505CF521-374D-4D34-9D1B-C1AA9AE35A63}" type="sibTrans" cxnId="{F1B1E394-548E-4BA9-A6E2-3BFD667B1CF3}">
      <dgm:prSet/>
      <dgm:spPr/>
      <dgm:t>
        <a:bodyPr/>
        <a:lstStyle/>
        <a:p>
          <a:endParaRPr lang="es-ES" sz="1800"/>
        </a:p>
      </dgm:t>
    </dgm:pt>
    <dgm:pt modelId="{347D628A-1874-4285-A2F5-18C8DB8A729B}">
      <dgm:prSet custT="1"/>
      <dgm:spPr/>
      <dgm:t>
        <a:bodyPr/>
        <a:lstStyle/>
        <a:p>
          <a:r>
            <a:rPr lang="es-EC" sz="1800" dirty="0" smtClean="0"/>
            <a:t>2) Nivel cognitivo</a:t>
          </a:r>
          <a:endParaRPr lang="es-ES" sz="1800" dirty="0"/>
        </a:p>
      </dgm:t>
    </dgm:pt>
    <dgm:pt modelId="{7CBCF58B-97D2-4325-8F3A-51D684516720}" type="parTrans" cxnId="{7A3EDCA7-4B63-4AC8-8ADF-6EAAFDE9D06E}">
      <dgm:prSet/>
      <dgm:spPr/>
      <dgm:t>
        <a:bodyPr/>
        <a:lstStyle/>
        <a:p>
          <a:endParaRPr lang="es-ES" sz="1800"/>
        </a:p>
      </dgm:t>
    </dgm:pt>
    <dgm:pt modelId="{DDB4E23E-E661-4853-B7FB-297D8932EDA3}" type="sibTrans" cxnId="{7A3EDCA7-4B63-4AC8-8ADF-6EAAFDE9D06E}">
      <dgm:prSet/>
      <dgm:spPr/>
      <dgm:t>
        <a:bodyPr/>
        <a:lstStyle/>
        <a:p>
          <a:endParaRPr lang="es-ES" sz="1800"/>
        </a:p>
      </dgm:t>
    </dgm:pt>
    <dgm:pt modelId="{43256FBC-327D-4EBF-B5D8-1D746B007CE0}">
      <dgm:prSet custT="1"/>
      <dgm:spPr/>
      <dgm:t>
        <a:bodyPr/>
        <a:lstStyle/>
        <a:p>
          <a:r>
            <a:rPr lang="es-EC" sz="1800" dirty="0" smtClean="0"/>
            <a:t>3) Nivel social y afectivo </a:t>
          </a:r>
          <a:endParaRPr lang="es-ES" sz="1800" dirty="0"/>
        </a:p>
      </dgm:t>
    </dgm:pt>
    <dgm:pt modelId="{E1736631-460E-4ADC-96E9-8C7094AA3972}" type="parTrans" cxnId="{46924B57-8150-4DF9-ABB0-83DAF9817CEA}">
      <dgm:prSet/>
      <dgm:spPr/>
      <dgm:t>
        <a:bodyPr/>
        <a:lstStyle/>
        <a:p>
          <a:endParaRPr lang="es-ES" sz="1800"/>
        </a:p>
      </dgm:t>
    </dgm:pt>
    <dgm:pt modelId="{41695ACB-ED28-4B88-9D35-129EFE50A0FA}" type="sibTrans" cxnId="{46924B57-8150-4DF9-ABB0-83DAF9817CEA}">
      <dgm:prSet/>
      <dgm:spPr/>
      <dgm:t>
        <a:bodyPr/>
        <a:lstStyle/>
        <a:p>
          <a:endParaRPr lang="es-ES" sz="1800"/>
        </a:p>
      </dgm:t>
    </dgm:pt>
    <dgm:pt modelId="{81A11849-DD54-48A6-B7C0-21DC4C72A122}">
      <dgm:prSet custT="1"/>
      <dgm:spPr/>
      <dgm:t>
        <a:bodyPr/>
        <a:lstStyle/>
        <a:p>
          <a:r>
            <a:rPr lang="es-ES" sz="1600" dirty="0" smtClean="0"/>
            <a:t>Se considera </a:t>
          </a:r>
          <a:r>
            <a:rPr lang="es-ES" sz="1600" i="0" dirty="0" smtClean="0"/>
            <a:t>al movimiento como medio de expresión, de comunicación y de relación</a:t>
          </a:r>
          <a:r>
            <a:rPr lang="es-ES" sz="1600" i="1" dirty="0" smtClean="0"/>
            <a:t> </a:t>
          </a:r>
          <a:r>
            <a:rPr lang="es-ES" sz="1600" dirty="0" smtClean="0"/>
            <a:t>del ser humano con los demás, desempeña un papel importante en el desarrollo armónico de la personalidad, puesto que el ser humano no solo desarrolla sus habilidades motoras; la psicomotricidad le permite integrar las interacciones a nivel intelectual, emocional y su socialización</a:t>
          </a:r>
          <a:r>
            <a:rPr lang="es-ES" sz="1400" dirty="0" smtClean="0"/>
            <a:t>.</a:t>
          </a:r>
          <a:r>
            <a:rPr lang="es-ES" sz="1400" b="1" i="1" dirty="0" smtClean="0"/>
            <a:t> </a:t>
          </a:r>
          <a:endParaRPr lang="es-EC" sz="1400" dirty="0"/>
        </a:p>
      </dgm:t>
    </dgm:pt>
    <dgm:pt modelId="{A87C1870-544E-475F-B2C1-073E2E07EB52}" type="parTrans" cxnId="{104BDC8A-AFF9-46C7-9E70-5721E518DD46}">
      <dgm:prSet/>
      <dgm:spPr/>
      <dgm:t>
        <a:bodyPr/>
        <a:lstStyle/>
        <a:p>
          <a:endParaRPr lang="es-EC"/>
        </a:p>
      </dgm:t>
    </dgm:pt>
    <dgm:pt modelId="{B6E365D0-6D34-4E3E-88D8-02D1817AB5B1}" type="sibTrans" cxnId="{104BDC8A-AFF9-46C7-9E70-5721E518DD46}">
      <dgm:prSet/>
      <dgm:spPr/>
      <dgm:t>
        <a:bodyPr/>
        <a:lstStyle/>
        <a:p>
          <a:endParaRPr lang="es-EC"/>
        </a:p>
      </dgm:t>
    </dgm:pt>
    <dgm:pt modelId="{662F9809-AE19-4401-B279-9C4673AF958E}" type="pres">
      <dgm:prSet presAssocID="{741162BC-A5A3-46A5-A189-F11A5546207B}" presName="Name0" presStyleCnt="0">
        <dgm:presLayoutVars>
          <dgm:dir/>
          <dgm:animLvl val="lvl"/>
          <dgm:resizeHandles/>
        </dgm:presLayoutVars>
      </dgm:prSet>
      <dgm:spPr/>
      <dgm:t>
        <a:bodyPr/>
        <a:lstStyle/>
        <a:p>
          <a:endParaRPr lang="es-EC"/>
        </a:p>
      </dgm:t>
    </dgm:pt>
    <dgm:pt modelId="{90E560CC-90A7-4D68-89AC-C35258565983}" type="pres">
      <dgm:prSet presAssocID="{9A088579-8BCE-432B-975A-E52A846E22DE}" presName="linNode" presStyleCnt="0"/>
      <dgm:spPr/>
    </dgm:pt>
    <dgm:pt modelId="{44C96DAC-6C8F-4F22-A372-10E1180F28DD}" type="pres">
      <dgm:prSet presAssocID="{9A088579-8BCE-432B-975A-E52A846E22DE}" presName="parentShp" presStyleLbl="node1" presStyleIdx="0" presStyleCnt="3" custScaleX="72819" custScaleY="153754" custLinFactNeighborX="-22312">
        <dgm:presLayoutVars>
          <dgm:bulletEnabled val="1"/>
        </dgm:presLayoutVars>
      </dgm:prSet>
      <dgm:spPr/>
      <dgm:t>
        <a:bodyPr/>
        <a:lstStyle/>
        <a:p>
          <a:endParaRPr lang="es-EC"/>
        </a:p>
      </dgm:t>
    </dgm:pt>
    <dgm:pt modelId="{9441E82F-D538-4509-ABD8-A8ABFC97517E}" type="pres">
      <dgm:prSet presAssocID="{9A088579-8BCE-432B-975A-E52A846E22DE}" presName="childShp" presStyleLbl="bgAccFollowNode1" presStyleIdx="0" presStyleCnt="3" custScaleX="152565" custScaleY="622945" custLinFactNeighborX="2709">
        <dgm:presLayoutVars>
          <dgm:bulletEnabled val="1"/>
        </dgm:presLayoutVars>
      </dgm:prSet>
      <dgm:spPr/>
      <dgm:t>
        <a:bodyPr/>
        <a:lstStyle/>
        <a:p>
          <a:endParaRPr lang="es-EC"/>
        </a:p>
      </dgm:t>
    </dgm:pt>
    <dgm:pt modelId="{8174175A-8419-4838-9013-8D3FF121F101}" type="pres">
      <dgm:prSet presAssocID="{7DAD01A3-F8CC-4C3F-94F5-403AE544669D}" presName="spacing" presStyleCnt="0"/>
      <dgm:spPr/>
    </dgm:pt>
    <dgm:pt modelId="{043C6159-4518-4144-883C-219A9BFE90A3}" type="pres">
      <dgm:prSet presAssocID="{7E4C8F11-5393-4190-A8D8-7726BB61201C}" presName="linNode" presStyleCnt="0"/>
      <dgm:spPr/>
    </dgm:pt>
    <dgm:pt modelId="{B83E9843-3759-4DE6-9F2D-ED8DE32DD443}" type="pres">
      <dgm:prSet presAssocID="{7E4C8F11-5393-4190-A8D8-7726BB61201C}" presName="parentShp" presStyleLbl="node1" presStyleIdx="1" presStyleCnt="3" custScaleX="64941" custScaleY="378191" custLinFactNeighborX="-35708">
        <dgm:presLayoutVars>
          <dgm:bulletEnabled val="1"/>
        </dgm:presLayoutVars>
      </dgm:prSet>
      <dgm:spPr/>
      <dgm:t>
        <a:bodyPr/>
        <a:lstStyle/>
        <a:p>
          <a:endParaRPr lang="es-EC"/>
        </a:p>
      </dgm:t>
    </dgm:pt>
    <dgm:pt modelId="{BB4CDA49-8342-4D9B-8633-997CEC7A0ED8}" type="pres">
      <dgm:prSet presAssocID="{7E4C8F11-5393-4190-A8D8-7726BB61201C}" presName="childShp" presStyleLbl="bgAccFollowNode1" presStyleIdx="1" presStyleCnt="3" custScaleX="132146" custScaleY="314131" custLinFactNeighborX="2375">
        <dgm:presLayoutVars>
          <dgm:bulletEnabled val="1"/>
        </dgm:presLayoutVars>
      </dgm:prSet>
      <dgm:spPr/>
      <dgm:t>
        <a:bodyPr/>
        <a:lstStyle/>
        <a:p>
          <a:endParaRPr lang="es-EC"/>
        </a:p>
      </dgm:t>
    </dgm:pt>
    <dgm:pt modelId="{B3FDEAB1-6398-4E00-838D-8F64744C6320}" type="pres">
      <dgm:prSet presAssocID="{34802E0D-8578-4ECA-AF5C-7BE360804FD6}" presName="spacing" presStyleCnt="0"/>
      <dgm:spPr/>
    </dgm:pt>
    <dgm:pt modelId="{CC114549-0A09-4D90-89E4-0F9029B9643E}" type="pres">
      <dgm:prSet presAssocID="{82CE2C73-DD2A-4FE5-957A-CC2FC56676CA}" presName="linNode" presStyleCnt="0"/>
      <dgm:spPr/>
    </dgm:pt>
    <dgm:pt modelId="{549676C3-4958-4B58-9FDD-1435AB8F7626}" type="pres">
      <dgm:prSet presAssocID="{82CE2C73-DD2A-4FE5-957A-CC2FC56676CA}" presName="parentShp" presStyleLbl="node1" presStyleIdx="2" presStyleCnt="3" custScaleY="274290" custLinFactNeighborX="-22386" custLinFactNeighborY="-8718">
        <dgm:presLayoutVars>
          <dgm:bulletEnabled val="1"/>
        </dgm:presLayoutVars>
      </dgm:prSet>
      <dgm:spPr/>
      <dgm:t>
        <a:bodyPr/>
        <a:lstStyle/>
        <a:p>
          <a:endParaRPr lang="es-EC"/>
        </a:p>
      </dgm:t>
    </dgm:pt>
    <dgm:pt modelId="{92073185-80AF-42E7-8079-BF12D003B289}" type="pres">
      <dgm:prSet presAssocID="{82CE2C73-DD2A-4FE5-957A-CC2FC56676CA}" presName="childShp" presStyleLbl="bgAccFollowNode1" presStyleIdx="2" presStyleCnt="3" custScaleX="57851" custScaleY="341715" custLinFactNeighborX="-32312" custLinFactNeighborY="863">
        <dgm:presLayoutVars>
          <dgm:bulletEnabled val="1"/>
        </dgm:presLayoutVars>
      </dgm:prSet>
      <dgm:spPr/>
      <dgm:t>
        <a:bodyPr/>
        <a:lstStyle/>
        <a:p>
          <a:endParaRPr lang="es-EC"/>
        </a:p>
      </dgm:t>
    </dgm:pt>
  </dgm:ptLst>
  <dgm:cxnLst>
    <dgm:cxn modelId="{9161A49D-72B1-4FAD-B7FA-4EE5C58EC260}" type="presOf" srcId="{81A11849-DD54-48A6-B7C0-21DC4C72A122}" destId="{9441E82F-D538-4509-ABD8-A8ABFC97517E}" srcOrd="0" destOrd="0" presId="urn:microsoft.com/office/officeart/2005/8/layout/vList6"/>
    <dgm:cxn modelId="{46924B57-8150-4DF9-ABB0-83DAF9817CEA}" srcId="{82CE2C73-DD2A-4FE5-957A-CC2FC56676CA}" destId="{43256FBC-327D-4EBF-B5D8-1D746B007CE0}" srcOrd="2" destOrd="0" parTransId="{E1736631-460E-4ADC-96E9-8C7094AA3972}" sibTransId="{41695ACB-ED28-4B88-9D35-129EFE50A0FA}"/>
    <dgm:cxn modelId="{83183575-F137-4DD4-AFEA-D173D2333A3A}" type="presOf" srcId="{741162BC-A5A3-46A5-A189-F11A5546207B}" destId="{662F9809-AE19-4401-B279-9C4673AF958E}" srcOrd="0" destOrd="0" presId="urn:microsoft.com/office/officeart/2005/8/layout/vList6"/>
    <dgm:cxn modelId="{2F92F6A1-AFE2-4C0B-99AB-16241F29DF6B}" type="presOf" srcId="{EEEA8AB4-B6ED-4238-8189-DCE722D56E87}" destId="{BB4CDA49-8342-4D9B-8633-997CEC7A0ED8}" srcOrd="0" destOrd="0" presId="urn:microsoft.com/office/officeart/2005/8/layout/vList6"/>
    <dgm:cxn modelId="{4076F76E-FA8B-41C8-A6CD-F584B5987B22}" srcId="{7E4C8F11-5393-4190-A8D8-7726BB61201C}" destId="{CBB879FE-0580-40ED-9C7A-3EDE2146B9C7}" srcOrd="1" destOrd="0" parTransId="{4A9050FB-D4E2-46BF-B343-026FCEE2C8E8}" sibTransId="{5E7AF6CD-5A3F-42AB-9A2B-ECDF242884B1}"/>
    <dgm:cxn modelId="{15FDA9BC-F403-4585-A611-B2526269533E}" type="presOf" srcId="{347D628A-1874-4285-A2F5-18C8DB8A729B}" destId="{92073185-80AF-42E7-8079-BF12D003B289}" srcOrd="0" destOrd="1" presId="urn:microsoft.com/office/officeart/2005/8/layout/vList6"/>
    <dgm:cxn modelId="{7F6DEA20-4611-4417-92AC-13D16950E9E4}" srcId="{741162BC-A5A3-46A5-A189-F11A5546207B}" destId="{82CE2C73-DD2A-4FE5-957A-CC2FC56676CA}" srcOrd="2" destOrd="0" parTransId="{F166C8BC-D80D-46BE-9990-8C161B711B0B}" sibTransId="{DAF3D727-0906-4644-8F22-5A18AC607138}"/>
    <dgm:cxn modelId="{F1B1E394-548E-4BA9-A6E2-3BFD667B1CF3}" srcId="{82CE2C73-DD2A-4FE5-957A-CC2FC56676CA}" destId="{A7B2D846-7216-487E-9F81-B8C2D6A6E007}" srcOrd="0" destOrd="0" parTransId="{7F2219B8-8173-42E9-B220-7BC02477545F}" sibTransId="{505CF521-374D-4D34-9D1B-C1AA9AE35A63}"/>
    <dgm:cxn modelId="{E2778FE0-465A-4466-9527-47C2FF72006F}" type="presOf" srcId="{9A088579-8BCE-432B-975A-E52A846E22DE}" destId="{44C96DAC-6C8F-4F22-A372-10E1180F28DD}" srcOrd="0" destOrd="0" presId="urn:microsoft.com/office/officeart/2005/8/layout/vList6"/>
    <dgm:cxn modelId="{2BF7136D-77EB-488B-BD7E-67CF293E20DE}" type="presOf" srcId="{CBB879FE-0580-40ED-9C7A-3EDE2146B9C7}" destId="{BB4CDA49-8342-4D9B-8633-997CEC7A0ED8}" srcOrd="0" destOrd="1" presId="urn:microsoft.com/office/officeart/2005/8/layout/vList6"/>
    <dgm:cxn modelId="{BDB8B4AE-6F64-4C86-A653-BFC3CF024A4B}" srcId="{7E4C8F11-5393-4190-A8D8-7726BB61201C}" destId="{80B56511-8340-4A97-AE8A-771AA3D40009}" srcOrd="2" destOrd="0" parTransId="{78C43D8D-6143-4D60-968D-1156F4551161}" sibTransId="{5B755F0F-41AA-46B7-BE4E-4291DC9E31A2}"/>
    <dgm:cxn modelId="{F161E688-4943-4965-905A-42728211CD5E}" type="presOf" srcId="{A7B2D846-7216-487E-9F81-B8C2D6A6E007}" destId="{92073185-80AF-42E7-8079-BF12D003B289}" srcOrd="0" destOrd="0" presId="urn:microsoft.com/office/officeart/2005/8/layout/vList6"/>
    <dgm:cxn modelId="{99985A88-4F86-4B66-8907-FC3431249903}" type="presOf" srcId="{43256FBC-327D-4EBF-B5D8-1D746B007CE0}" destId="{92073185-80AF-42E7-8079-BF12D003B289}" srcOrd="0" destOrd="2" presId="urn:microsoft.com/office/officeart/2005/8/layout/vList6"/>
    <dgm:cxn modelId="{7A3EDCA7-4B63-4AC8-8ADF-6EAAFDE9D06E}" srcId="{82CE2C73-DD2A-4FE5-957A-CC2FC56676CA}" destId="{347D628A-1874-4285-A2F5-18C8DB8A729B}" srcOrd="1" destOrd="0" parTransId="{7CBCF58B-97D2-4325-8F3A-51D684516720}" sibTransId="{DDB4E23E-E661-4853-B7FB-297D8932EDA3}"/>
    <dgm:cxn modelId="{D692FC9E-DC45-4B10-AD8B-0A0C87413DFF}" type="presOf" srcId="{7E4C8F11-5393-4190-A8D8-7726BB61201C}" destId="{B83E9843-3759-4DE6-9F2D-ED8DE32DD443}" srcOrd="0" destOrd="0" presId="urn:microsoft.com/office/officeart/2005/8/layout/vList6"/>
    <dgm:cxn modelId="{37A3D51E-406A-4490-913C-8B728B3FFD4A}" type="presOf" srcId="{80B56511-8340-4A97-AE8A-771AA3D40009}" destId="{BB4CDA49-8342-4D9B-8633-997CEC7A0ED8}" srcOrd="0" destOrd="2" presId="urn:microsoft.com/office/officeart/2005/8/layout/vList6"/>
    <dgm:cxn modelId="{6D68F723-CD83-4D49-852E-07A21FC2FA77}" srcId="{741162BC-A5A3-46A5-A189-F11A5546207B}" destId="{7E4C8F11-5393-4190-A8D8-7726BB61201C}" srcOrd="1" destOrd="0" parTransId="{02F6BD92-6E68-4972-91FE-C71523040A27}" sibTransId="{34802E0D-8578-4ECA-AF5C-7BE360804FD6}"/>
    <dgm:cxn modelId="{4951E2BD-1AA5-4BFD-BA0D-30749D6F4C8B}" type="presOf" srcId="{82CE2C73-DD2A-4FE5-957A-CC2FC56676CA}" destId="{549676C3-4958-4B58-9FDD-1435AB8F7626}" srcOrd="0" destOrd="0" presId="urn:microsoft.com/office/officeart/2005/8/layout/vList6"/>
    <dgm:cxn modelId="{AA09A3E1-803F-49ED-A063-B4DF06BEF8E8}" srcId="{741162BC-A5A3-46A5-A189-F11A5546207B}" destId="{9A088579-8BCE-432B-975A-E52A846E22DE}" srcOrd="0" destOrd="0" parTransId="{1D208B28-09B9-4535-8BBE-09BD23CF9930}" sibTransId="{7DAD01A3-F8CC-4C3F-94F5-403AE544669D}"/>
    <dgm:cxn modelId="{BC758156-A3FF-410C-8DFF-F2377ADD0240}" srcId="{7E4C8F11-5393-4190-A8D8-7726BB61201C}" destId="{EEEA8AB4-B6ED-4238-8189-DCE722D56E87}" srcOrd="0" destOrd="0" parTransId="{678717F1-AB90-4935-87DC-9487C679E7C7}" sibTransId="{19238EA3-C1DF-478D-A49E-C01ABE361660}"/>
    <dgm:cxn modelId="{104BDC8A-AFF9-46C7-9E70-5721E518DD46}" srcId="{9A088579-8BCE-432B-975A-E52A846E22DE}" destId="{81A11849-DD54-48A6-B7C0-21DC4C72A122}" srcOrd="0" destOrd="0" parTransId="{A87C1870-544E-475F-B2C1-073E2E07EB52}" sibTransId="{B6E365D0-6D34-4E3E-88D8-02D1817AB5B1}"/>
    <dgm:cxn modelId="{0841675A-D5BD-4CD6-928E-36442C6F83B9}" type="presParOf" srcId="{662F9809-AE19-4401-B279-9C4673AF958E}" destId="{90E560CC-90A7-4D68-89AC-C35258565983}" srcOrd="0" destOrd="0" presId="urn:microsoft.com/office/officeart/2005/8/layout/vList6"/>
    <dgm:cxn modelId="{A1A26DEC-6651-4525-BFB2-5177D44B2429}" type="presParOf" srcId="{90E560CC-90A7-4D68-89AC-C35258565983}" destId="{44C96DAC-6C8F-4F22-A372-10E1180F28DD}" srcOrd="0" destOrd="0" presId="urn:microsoft.com/office/officeart/2005/8/layout/vList6"/>
    <dgm:cxn modelId="{92F8101D-0D21-4228-9811-AFFBDFFD643A}" type="presParOf" srcId="{90E560CC-90A7-4D68-89AC-C35258565983}" destId="{9441E82F-D538-4509-ABD8-A8ABFC97517E}" srcOrd="1" destOrd="0" presId="urn:microsoft.com/office/officeart/2005/8/layout/vList6"/>
    <dgm:cxn modelId="{C3D77951-E1E2-483E-A70A-055BB5C0D066}" type="presParOf" srcId="{662F9809-AE19-4401-B279-9C4673AF958E}" destId="{8174175A-8419-4838-9013-8D3FF121F101}" srcOrd="1" destOrd="0" presId="urn:microsoft.com/office/officeart/2005/8/layout/vList6"/>
    <dgm:cxn modelId="{6D2F28A9-5382-4051-8903-BBFC35E0844C}" type="presParOf" srcId="{662F9809-AE19-4401-B279-9C4673AF958E}" destId="{043C6159-4518-4144-883C-219A9BFE90A3}" srcOrd="2" destOrd="0" presId="urn:microsoft.com/office/officeart/2005/8/layout/vList6"/>
    <dgm:cxn modelId="{FDE796CE-5161-49AE-BC11-00A3586C40F9}" type="presParOf" srcId="{043C6159-4518-4144-883C-219A9BFE90A3}" destId="{B83E9843-3759-4DE6-9F2D-ED8DE32DD443}" srcOrd="0" destOrd="0" presId="urn:microsoft.com/office/officeart/2005/8/layout/vList6"/>
    <dgm:cxn modelId="{97FC5A58-472C-46C8-96A8-719A3072F200}" type="presParOf" srcId="{043C6159-4518-4144-883C-219A9BFE90A3}" destId="{BB4CDA49-8342-4D9B-8633-997CEC7A0ED8}" srcOrd="1" destOrd="0" presId="urn:microsoft.com/office/officeart/2005/8/layout/vList6"/>
    <dgm:cxn modelId="{47CBD2B9-067F-41E8-92DA-079809964966}" type="presParOf" srcId="{662F9809-AE19-4401-B279-9C4673AF958E}" destId="{B3FDEAB1-6398-4E00-838D-8F64744C6320}" srcOrd="3" destOrd="0" presId="urn:microsoft.com/office/officeart/2005/8/layout/vList6"/>
    <dgm:cxn modelId="{1ABC2957-4DA6-4051-9D18-471D9C4F1E3B}" type="presParOf" srcId="{662F9809-AE19-4401-B279-9C4673AF958E}" destId="{CC114549-0A09-4D90-89E4-0F9029B9643E}" srcOrd="4" destOrd="0" presId="urn:microsoft.com/office/officeart/2005/8/layout/vList6"/>
    <dgm:cxn modelId="{2E308F04-026A-4DBB-8AD3-50EB8F39F56F}" type="presParOf" srcId="{CC114549-0A09-4D90-89E4-0F9029B9643E}" destId="{549676C3-4958-4B58-9FDD-1435AB8F7626}" srcOrd="0" destOrd="0" presId="urn:microsoft.com/office/officeart/2005/8/layout/vList6"/>
    <dgm:cxn modelId="{533DB0BD-A323-4C92-99E2-A8968F8F3E0C}" type="presParOf" srcId="{CC114549-0A09-4D90-89E4-0F9029B9643E}" destId="{92073185-80AF-42E7-8079-BF12D003B28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0B4D1-295E-435D-BEB7-999337C1E125}">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9C4675-E02E-44C2-8B46-7A8E4960420E}">
      <dsp:nvSpPr>
        <dsp:cNvPr id="0" name=""/>
        <dsp:cNvSpPr/>
      </dsp:nvSpPr>
      <dsp:spPr>
        <a:xfrm>
          <a:off x="278874" y="1357788"/>
          <a:ext cx="2468880" cy="1810385"/>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Falta de un plan de actividades recreativas </a:t>
          </a:r>
          <a:endParaRPr lang="es-ES" sz="2100" kern="1200" dirty="0"/>
        </a:p>
      </dsp:txBody>
      <dsp:txXfrm>
        <a:off x="367250" y="1446164"/>
        <a:ext cx="2292128" cy="1633633"/>
      </dsp:txXfrm>
    </dsp:sp>
    <dsp:sp modelId="{38D3D6DB-71EC-48BF-AA5C-01C42A21B3D3}">
      <dsp:nvSpPr>
        <dsp:cNvPr id="0" name=""/>
        <dsp:cNvSpPr/>
      </dsp:nvSpPr>
      <dsp:spPr>
        <a:xfrm>
          <a:off x="2880359" y="1357788"/>
          <a:ext cx="2468880" cy="1810385"/>
        </a:xfrm>
        <a:prstGeom prst="roundRect">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Disminución de la motricidad gruesa </a:t>
          </a:r>
          <a:endParaRPr lang="es-ES" sz="2100" kern="1200" dirty="0"/>
        </a:p>
      </dsp:txBody>
      <dsp:txXfrm>
        <a:off x="2968735" y="1446164"/>
        <a:ext cx="2292128" cy="1633633"/>
      </dsp:txXfrm>
    </dsp:sp>
    <dsp:sp modelId="{E19C1F68-8478-4326-96C3-7BD5ED0FC04B}">
      <dsp:nvSpPr>
        <dsp:cNvPr id="0" name=""/>
        <dsp:cNvSpPr/>
      </dsp:nvSpPr>
      <dsp:spPr>
        <a:xfrm>
          <a:off x="5481845" y="1357788"/>
          <a:ext cx="2468880" cy="1810385"/>
        </a:xfrm>
        <a:prstGeom prst="round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Ausencia de un grupo de trabajo acorde para la realización de las actividades.</a:t>
          </a:r>
          <a:endParaRPr lang="es-ES" sz="2100" kern="1200" dirty="0"/>
        </a:p>
      </dsp:txBody>
      <dsp:txXfrm>
        <a:off x="5570221" y="1446164"/>
        <a:ext cx="2292128" cy="16336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6656A-3706-4758-8663-05757FDD644A}">
      <dsp:nvSpPr>
        <dsp:cNvPr id="0" name=""/>
        <dsp:cNvSpPr/>
      </dsp:nvSpPr>
      <dsp:spPr>
        <a:xfrm>
          <a:off x="0" y="288107"/>
          <a:ext cx="8229600" cy="22815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es-ES" sz="3200" kern="1200" dirty="0" smtClean="0"/>
            <a:t>¿LA AUSENCIA DE UN  PLAN  DE ACTIVIDADES  RECREATIVAS  INFLUYE EN LA MANTENCIÓN DE LA MOTRICIDAD GRUESA EN EL ADULTO MAYOR?</a:t>
          </a:r>
          <a:endParaRPr lang="es-ES" sz="3200" kern="1200" dirty="0"/>
        </a:p>
      </dsp:txBody>
      <dsp:txXfrm>
        <a:off x="111374" y="399481"/>
        <a:ext cx="8006852" cy="205875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A2427-BF79-4011-A828-B3351D2F8F24}">
      <dsp:nvSpPr>
        <dsp:cNvPr id="0" name=""/>
        <dsp:cNvSpPr/>
      </dsp:nvSpPr>
      <dsp:spPr>
        <a:xfrm rot="5400000">
          <a:off x="-295777" y="510478"/>
          <a:ext cx="1971846" cy="138029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t>Objetivo General:</a:t>
          </a:r>
          <a:endParaRPr lang="es-EC" sz="2000" kern="1200" dirty="0"/>
        </a:p>
      </dsp:txBody>
      <dsp:txXfrm rot="-5400000">
        <a:off x="0" y="904847"/>
        <a:ext cx="1380292" cy="591554"/>
      </dsp:txXfrm>
    </dsp:sp>
    <dsp:sp modelId="{A8DD4F3C-C710-43DE-B41A-FB68228BEF8E}">
      <dsp:nvSpPr>
        <dsp:cNvPr id="0" name=""/>
        <dsp:cNvSpPr/>
      </dsp:nvSpPr>
      <dsp:spPr>
        <a:xfrm rot="5400000">
          <a:off x="4251690" y="-2682037"/>
          <a:ext cx="1281700" cy="704464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s-ES" sz="2000" kern="1200" dirty="0" smtClean="0"/>
            <a:t>Diseñar un plan de actividades recreativas  para el mantenimiento de la motricidad gruesa  del adulto mayor.</a:t>
          </a:r>
          <a:endParaRPr lang="es-EC" sz="2000" kern="1200" dirty="0"/>
        </a:p>
      </dsp:txBody>
      <dsp:txXfrm rot="-5400000">
        <a:off x="1370219" y="262001"/>
        <a:ext cx="6982076" cy="1156566"/>
      </dsp:txXfrm>
    </dsp:sp>
    <dsp:sp modelId="{B8201B9D-59D8-4FBB-8AE7-7B269960630A}">
      <dsp:nvSpPr>
        <dsp:cNvPr id="0" name=""/>
        <dsp:cNvSpPr/>
      </dsp:nvSpPr>
      <dsp:spPr>
        <a:xfrm rot="5400000">
          <a:off x="-295777" y="3027054"/>
          <a:ext cx="1971846" cy="138029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t>Objetivos Específicos:</a:t>
          </a:r>
          <a:endParaRPr lang="es-EC" sz="2000" kern="1200" dirty="0"/>
        </a:p>
      </dsp:txBody>
      <dsp:txXfrm rot="-5400000">
        <a:off x="0" y="3421423"/>
        <a:ext cx="1380292" cy="591554"/>
      </dsp:txXfrm>
    </dsp:sp>
    <dsp:sp modelId="{5D5E29BC-E4EE-434F-BCFD-DDCA9A03E7E8}">
      <dsp:nvSpPr>
        <dsp:cNvPr id="0" name=""/>
        <dsp:cNvSpPr/>
      </dsp:nvSpPr>
      <dsp:spPr>
        <a:xfrm rot="5400000">
          <a:off x="3323508" y="-150194"/>
          <a:ext cx="3158212" cy="704464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Char char="••"/>
          </a:pPr>
          <a:r>
            <a:rPr lang="es-ES" sz="2000" kern="1200" dirty="0" smtClean="0"/>
            <a:t>Analizar sobre la importancia de los beneficios que se obtiene al realizar ejercicios recreativos en el adulto mayor.</a:t>
          </a:r>
          <a:endParaRPr lang="es-EC" sz="2000" kern="1200" dirty="0"/>
        </a:p>
        <a:p>
          <a:pPr marL="228600" lvl="1" indent="-228600" algn="just" defTabSz="889000">
            <a:lnSpc>
              <a:spcPct val="90000"/>
            </a:lnSpc>
            <a:spcBef>
              <a:spcPct val="0"/>
            </a:spcBef>
            <a:spcAft>
              <a:spcPct val="15000"/>
            </a:spcAft>
            <a:buChar char="••"/>
          </a:pPr>
          <a:r>
            <a:rPr lang="es-ES" sz="2000" kern="1200" dirty="0" smtClean="0"/>
            <a:t>Evaluar las actividades que realiza el adulto mayor a fin de conservar la motricidad gruesa. </a:t>
          </a:r>
        </a:p>
        <a:p>
          <a:pPr marL="228600" lvl="1" indent="-228600" algn="just" defTabSz="889000">
            <a:lnSpc>
              <a:spcPct val="90000"/>
            </a:lnSpc>
            <a:spcBef>
              <a:spcPct val="0"/>
            </a:spcBef>
            <a:spcAft>
              <a:spcPct val="15000"/>
            </a:spcAft>
            <a:buChar char="••"/>
          </a:pPr>
          <a:r>
            <a:rPr lang="es-ES" sz="2000" kern="1200" dirty="0" smtClean="0"/>
            <a:t>Evaluar las actividades planificadas para la manutención de la motricidad gruesa aplicada en el adulto mayor. </a:t>
          </a:r>
        </a:p>
        <a:p>
          <a:pPr marL="228600" lvl="1" indent="-228600" algn="just" defTabSz="889000">
            <a:lnSpc>
              <a:spcPct val="90000"/>
            </a:lnSpc>
            <a:spcBef>
              <a:spcPct val="0"/>
            </a:spcBef>
            <a:spcAft>
              <a:spcPct val="15000"/>
            </a:spcAft>
            <a:buChar char="••"/>
          </a:pPr>
          <a:r>
            <a:rPr lang="es-ES" sz="2000" kern="1200" dirty="0" smtClean="0"/>
            <a:t>Seleccionar las actividades recreativas necesarias que ayuden de manera directa mantener la motricidad gruesa y también su condición socio afectiva  en el adulto mayor.</a:t>
          </a:r>
        </a:p>
      </dsp:txBody>
      <dsp:txXfrm rot="-5400000">
        <a:off x="1380293" y="1947192"/>
        <a:ext cx="6890472" cy="28498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35423-4D5F-426E-B29D-66AD1598D010}">
      <dsp:nvSpPr>
        <dsp:cNvPr id="0" name=""/>
        <dsp:cNvSpPr/>
      </dsp:nvSpPr>
      <dsp:spPr>
        <a:xfrm>
          <a:off x="0" y="1040295"/>
          <a:ext cx="8229600" cy="252000"/>
        </a:xfrm>
        <a:prstGeom prst="rect">
          <a:avLst/>
        </a:prstGeom>
        <a:solidFill>
          <a:schemeClr val="lt1">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4A6659-3364-41C2-ACAF-9A342E9C21A7}">
      <dsp:nvSpPr>
        <dsp:cNvPr id="0" name=""/>
        <dsp:cNvSpPr/>
      </dsp:nvSpPr>
      <dsp:spPr>
        <a:xfrm>
          <a:off x="396210" y="28600"/>
          <a:ext cx="7825072" cy="1159294"/>
        </a:xfrm>
        <a:prstGeom prst="roundRect">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s-ES" sz="2000" kern="1200" dirty="0" smtClean="0">
              <a:solidFill>
                <a:schemeClr val="tx1"/>
              </a:solidFill>
            </a:rPr>
            <a:t>La presente investigación tiene por objeto colaborar y aportar conocimientos sobre la mantención de la motricidad gruesa en el adulto mayor</a:t>
          </a:r>
          <a:endParaRPr lang="es-ES" sz="2000" kern="1200" dirty="0">
            <a:solidFill>
              <a:schemeClr val="tx1"/>
            </a:solidFill>
          </a:endParaRPr>
        </a:p>
      </dsp:txBody>
      <dsp:txXfrm>
        <a:off x="452802" y="85192"/>
        <a:ext cx="7711888" cy="1046110"/>
      </dsp:txXfrm>
    </dsp:sp>
    <dsp:sp modelId="{8E9FE295-61BA-4B2F-B7ED-DBC7FFE548AE}">
      <dsp:nvSpPr>
        <dsp:cNvPr id="0" name=""/>
        <dsp:cNvSpPr/>
      </dsp:nvSpPr>
      <dsp:spPr>
        <a:xfrm>
          <a:off x="0" y="2364800"/>
          <a:ext cx="8229600" cy="252000"/>
        </a:xfrm>
        <a:prstGeom prst="rect">
          <a:avLst/>
        </a:prstGeom>
        <a:solidFill>
          <a:schemeClr val="lt1">
            <a:alpha val="90000"/>
            <a:hueOff val="0"/>
            <a:satOff val="0"/>
            <a:lumOff val="0"/>
            <a:alphaOff val="0"/>
          </a:schemeClr>
        </a:solidFill>
        <a:ln w="25400" cap="flat" cmpd="sng" algn="ctr">
          <a:solidFill>
            <a:schemeClr val="accent6">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98382DC7-CA55-4B6B-92D8-48970FFC8D2C}">
      <dsp:nvSpPr>
        <dsp:cNvPr id="0" name=""/>
        <dsp:cNvSpPr/>
      </dsp:nvSpPr>
      <dsp:spPr>
        <a:xfrm>
          <a:off x="391388" y="1346295"/>
          <a:ext cx="7835427" cy="1166104"/>
        </a:xfrm>
        <a:prstGeom prst="roundRect">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s-ES" sz="2000" kern="1200" dirty="0" smtClean="0">
              <a:solidFill>
                <a:schemeClr val="tx1"/>
              </a:solidFill>
            </a:rPr>
            <a:t>Realizar un plan de actividades recreativas para la mantención de la motricidad gruesa en el adulto mayor y este servirá para la motivación personal y mejorara su calidad de vida.</a:t>
          </a:r>
          <a:endParaRPr lang="es-ES" sz="2000" kern="1200" dirty="0">
            <a:solidFill>
              <a:schemeClr val="tx1"/>
            </a:solidFill>
          </a:endParaRPr>
        </a:p>
      </dsp:txBody>
      <dsp:txXfrm>
        <a:off x="448313" y="1403220"/>
        <a:ext cx="7721577" cy="1052254"/>
      </dsp:txXfrm>
    </dsp:sp>
    <dsp:sp modelId="{BBB9865E-677C-43A0-A6D5-6C281BB961B6}">
      <dsp:nvSpPr>
        <dsp:cNvPr id="0" name=""/>
        <dsp:cNvSpPr/>
      </dsp:nvSpPr>
      <dsp:spPr>
        <a:xfrm>
          <a:off x="0" y="4245362"/>
          <a:ext cx="8229600" cy="252000"/>
        </a:xfrm>
        <a:prstGeom prst="rect">
          <a:avLst/>
        </a:prstGeom>
        <a:solidFill>
          <a:schemeClr val="lt1">
            <a:alpha val="90000"/>
            <a:hueOff val="0"/>
            <a:satOff val="0"/>
            <a:lumOff val="0"/>
            <a:alphaOff val="0"/>
          </a:schemeClr>
        </a:solidFill>
        <a:ln w="25400" cap="flat"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95B09726-7213-44F2-8561-003B7A43C158}">
      <dsp:nvSpPr>
        <dsp:cNvPr id="0" name=""/>
        <dsp:cNvSpPr/>
      </dsp:nvSpPr>
      <dsp:spPr>
        <a:xfrm>
          <a:off x="401032" y="2670800"/>
          <a:ext cx="7826152" cy="1722161"/>
        </a:xfrm>
        <a:prstGeom prst="roundRect">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s-ES" sz="2000" kern="1200" dirty="0" smtClean="0">
              <a:solidFill>
                <a:schemeClr val="tx1"/>
              </a:solidFill>
            </a:rPr>
            <a:t>La importancia que tiene este proyecto radica en la responsabilidad como profesional de la actividad física en propiciar hábitos de mejoramiento de la salud, de valores y trabajo en equipo a través de actividades recreativas </a:t>
          </a:r>
          <a:endParaRPr lang="es-ES" sz="2000" kern="1200" dirty="0">
            <a:solidFill>
              <a:schemeClr val="tx1"/>
            </a:solidFill>
          </a:endParaRPr>
        </a:p>
      </dsp:txBody>
      <dsp:txXfrm>
        <a:off x="485101" y="2754869"/>
        <a:ext cx="7658014" cy="15540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1C1CF-4DAC-4538-BEDD-C6830F6050E7}">
      <dsp:nvSpPr>
        <dsp:cNvPr id="0" name=""/>
        <dsp:cNvSpPr/>
      </dsp:nvSpPr>
      <dsp:spPr>
        <a:xfrm rot="10800000">
          <a:off x="1653526" y="96002"/>
          <a:ext cx="5602582" cy="367953"/>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2257" tIns="76200" rIns="142240" bIns="76200" numCol="1" spcCol="1270" anchor="ctr" anchorCtr="0">
          <a:noAutofit/>
        </a:bodyPr>
        <a:lstStyle/>
        <a:p>
          <a:pPr lvl="0" algn="ctr" defTabSz="889000">
            <a:lnSpc>
              <a:spcPct val="90000"/>
            </a:lnSpc>
            <a:spcBef>
              <a:spcPct val="0"/>
            </a:spcBef>
            <a:spcAft>
              <a:spcPct val="35000"/>
            </a:spcAft>
          </a:pPr>
          <a:r>
            <a:rPr lang="es-EC" sz="2000" b="1" kern="1200" dirty="0" smtClean="0">
              <a:hlinkClick xmlns:r="http://schemas.openxmlformats.org/officeDocument/2006/relationships" r:id="" action="ppaction://hlinksldjump"/>
            </a:rPr>
            <a:t>LA RECREACION</a:t>
          </a:r>
          <a:endParaRPr lang="es-EC" sz="2000" b="1" kern="1200" dirty="0"/>
        </a:p>
      </dsp:txBody>
      <dsp:txXfrm rot="10800000">
        <a:off x="1745514" y="96002"/>
        <a:ext cx="5510594" cy="367953"/>
      </dsp:txXfrm>
    </dsp:sp>
    <dsp:sp modelId="{E0BC2F59-E5EB-45C0-8D35-3DE19C6EAD67}">
      <dsp:nvSpPr>
        <dsp:cNvPr id="0" name=""/>
        <dsp:cNvSpPr/>
      </dsp:nvSpPr>
      <dsp:spPr>
        <a:xfrm>
          <a:off x="1141934" y="117"/>
          <a:ext cx="1076969" cy="53019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3000" b="-13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C910330-4937-4AEC-8589-C6C5FE26B468}">
      <dsp:nvSpPr>
        <dsp:cNvPr id="0" name=""/>
        <dsp:cNvSpPr/>
      </dsp:nvSpPr>
      <dsp:spPr>
        <a:xfrm rot="10800000">
          <a:off x="1765446" y="810899"/>
          <a:ext cx="5405315" cy="439476"/>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2257" tIns="76200" rIns="142240" bIns="76200" numCol="1" spcCol="1270" anchor="ctr" anchorCtr="0">
          <a:noAutofit/>
        </a:bodyPr>
        <a:lstStyle/>
        <a:p>
          <a:pPr lvl="0" algn="ctr" defTabSz="889000">
            <a:lnSpc>
              <a:spcPct val="90000"/>
            </a:lnSpc>
            <a:spcBef>
              <a:spcPct val="0"/>
            </a:spcBef>
            <a:spcAft>
              <a:spcPct val="35000"/>
            </a:spcAft>
          </a:pPr>
          <a:r>
            <a:rPr lang="es-EC" sz="2000" b="1" i="0" kern="1200" dirty="0" smtClean="0">
              <a:hlinkClick xmlns:r="http://schemas.openxmlformats.org/officeDocument/2006/relationships" r:id="" action="ppaction://hlinksldjump"/>
            </a:rPr>
            <a:t>PISCOMOTRCIDAD Y MOTRCIDAD</a:t>
          </a:r>
          <a:endParaRPr lang="es-EC" sz="2000" b="1" i="0" kern="1200" dirty="0"/>
        </a:p>
      </dsp:txBody>
      <dsp:txXfrm rot="10800000">
        <a:off x="1875315" y="810899"/>
        <a:ext cx="5295446" cy="439476"/>
      </dsp:txXfrm>
    </dsp:sp>
    <dsp:sp modelId="{550BD064-3C42-4D2E-9F0A-B473BA84AD59}">
      <dsp:nvSpPr>
        <dsp:cNvPr id="0" name=""/>
        <dsp:cNvSpPr/>
      </dsp:nvSpPr>
      <dsp:spPr>
        <a:xfrm>
          <a:off x="1306158" y="650642"/>
          <a:ext cx="825278" cy="78098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8000" r="-28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CF6BE6D-F85E-4219-8AC7-A012460FB528}">
      <dsp:nvSpPr>
        <dsp:cNvPr id="0" name=""/>
        <dsp:cNvSpPr/>
      </dsp:nvSpPr>
      <dsp:spPr>
        <a:xfrm rot="10800000">
          <a:off x="2049242" y="1707946"/>
          <a:ext cx="5098350" cy="381081"/>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2257" tIns="68580" rIns="128016" bIns="68580" numCol="1" spcCol="1270" anchor="ctr" anchorCtr="0">
          <a:noAutofit/>
        </a:bodyPr>
        <a:lstStyle/>
        <a:p>
          <a:pPr lvl="0" algn="ctr" defTabSz="800100">
            <a:lnSpc>
              <a:spcPct val="90000"/>
            </a:lnSpc>
            <a:spcBef>
              <a:spcPct val="0"/>
            </a:spcBef>
            <a:spcAft>
              <a:spcPct val="35000"/>
            </a:spcAft>
          </a:pPr>
          <a:r>
            <a:rPr lang="x-none" sz="1800" b="1" kern="1200" smtClean="0">
              <a:hlinkClick xmlns:r="http://schemas.openxmlformats.org/officeDocument/2006/relationships" r:id="" action="ppaction://hlinksldjump"/>
            </a:rPr>
            <a:t>EL ADULTO MAYOR</a:t>
          </a:r>
          <a:endParaRPr lang="es-EC" sz="1800" b="1" kern="1200" dirty="0"/>
        </a:p>
      </dsp:txBody>
      <dsp:txXfrm rot="10800000">
        <a:off x="2144512" y="1707946"/>
        <a:ext cx="5003080" cy="381081"/>
      </dsp:txXfrm>
    </dsp:sp>
    <dsp:sp modelId="{DFB2CC5A-3FFC-4E0D-A532-BCBAE608822F}">
      <dsp:nvSpPr>
        <dsp:cNvPr id="0" name=""/>
        <dsp:cNvSpPr/>
      </dsp:nvSpPr>
      <dsp:spPr>
        <a:xfrm>
          <a:off x="1277343" y="1530966"/>
          <a:ext cx="1039567" cy="73504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9D8F222-5264-44B5-B762-5F0E470A07EE}">
      <dsp:nvSpPr>
        <dsp:cNvPr id="0" name=""/>
        <dsp:cNvSpPr/>
      </dsp:nvSpPr>
      <dsp:spPr>
        <a:xfrm rot="10800000">
          <a:off x="1940125" y="2466485"/>
          <a:ext cx="5243176" cy="440024"/>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2257" tIns="60960" rIns="113792" bIns="60960" numCol="1" spcCol="1270" anchor="ctr" anchorCtr="0">
          <a:noAutofit/>
        </a:bodyPr>
        <a:lstStyle/>
        <a:p>
          <a:pPr lvl="0" algn="ctr" defTabSz="711200">
            <a:lnSpc>
              <a:spcPct val="90000"/>
            </a:lnSpc>
            <a:spcBef>
              <a:spcPct val="0"/>
            </a:spcBef>
            <a:spcAft>
              <a:spcPct val="35000"/>
            </a:spcAft>
          </a:pPr>
          <a:r>
            <a:rPr lang="es-EC" sz="1600" b="1" kern="1200" dirty="0" smtClean="0">
              <a:hlinkClick xmlns:r="http://schemas.openxmlformats.org/officeDocument/2006/relationships" r:id="" action="ppaction://hlinksldjump"/>
            </a:rPr>
            <a:t>PLANTEAMIENTO DE LA HIPÓTESIS</a:t>
          </a:r>
          <a:endParaRPr lang="es-ES" sz="1600" b="1" kern="1200" dirty="0"/>
        </a:p>
      </dsp:txBody>
      <dsp:txXfrm rot="10800000">
        <a:off x="2050131" y="2466485"/>
        <a:ext cx="5133170" cy="440024"/>
      </dsp:txXfrm>
    </dsp:sp>
    <dsp:sp modelId="{FC456DB7-ED45-4E3C-85D9-C6BCE522243D}">
      <dsp:nvSpPr>
        <dsp:cNvPr id="0" name=""/>
        <dsp:cNvSpPr/>
      </dsp:nvSpPr>
      <dsp:spPr>
        <a:xfrm>
          <a:off x="1241633" y="2375845"/>
          <a:ext cx="1037576" cy="621303"/>
        </a:xfrm>
        <a:prstGeom prst="ellipse">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0AA841E-9951-442C-8382-2F5E067484E7}">
      <dsp:nvSpPr>
        <dsp:cNvPr id="0" name=""/>
        <dsp:cNvSpPr/>
      </dsp:nvSpPr>
      <dsp:spPr>
        <a:xfrm rot="10800000">
          <a:off x="1607138" y="3106986"/>
          <a:ext cx="5602582" cy="763245"/>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2257" tIns="68580" rIns="128016" bIns="68580" numCol="1" spcCol="1270" anchor="ctr" anchorCtr="0">
          <a:noAutofit/>
        </a:bodyPr>
        <a:lstStyle/>
        <a:p>
          <a:pPr lvl="0" algn="ctr" defTabSz="800100">
            <a:lnSpc>
              <a:spcPct val="90000"/>
            </a:lnSpc>
            <a:spcBef>
              <a:spcPct val="0"/>
            </a:spcBef>
            <a:spcAft>
              <a:spcPct val="35000"/>
            </a:spcAft>
          </a:pPr>
          <a:r>
            <a:rPr lang="es-EC" sz="1800" b="1" kern="1200" dirty="0" smtClean="0">
              <a:hlinkClick xmlns:r="http://schemas.openxmlformats.org/officeDocument/2006/relationships" r:id="" action="ppaction://hlinksldjump"/>
            </a:rPr>
            <a:t>TIPO Y DISEÑO  METODOLOGICO DE LA INVESTIGACION  </a:t>
          </a:r>
          <a:endParaRPr lang="es-ES" sz="1800" b="1" kern="1200" dirty="0"/>
        </a:p>
      </dsp:txBody>
      <dsp:txXfrm rot="10800000">
        <a:off x="1797949" y="3106986"/>
        <a:ext cx="5411771" cy="763245"/>
      </dsp:txXfrm>
    </dsp:sp>
    <dsp:sp modelId="{5A354FBF-951B-4E40-8184-09B0FE7DABEE}">
      <dsp:nvSpPr>
        <dsp:cNvPr id="0" name=""/>
        <dsp:cNvSpPr/>
      </dsp:nvSpPr>
      <dsp:spPr>
        <a:xfrm>
          <a:off x="1215214" y="3169363"/>
          <a:ext cx="783847" cy="638490"/>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9000" r="-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02F9024-FBDC-4064-9778-4F7199554E2F}">
      <dsp:nvSpPr>
        <dsp:cNvPr id="0" name=""/>
        <dsp:cNvSpPr/>
      </dsp:nvSpPr>
      <dsp:spPr>
        <a:xfrm rot="10800000">
          <a:off x="1677444" y="4266089"/>
          <a:ext cx="5602582" cy="367953"/>
        </a:xfrm>
        <a:prstGeom prst="homePlat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2257" tIns="76200" rIns="142240" bIns="76200" numCol="1" spcCol="1270" anchor="ctr" anchorCtr="0">
          <a:noAutofit/>
        </a:bodyPr>
        <a:lstStyle/>
        <a:p>
          <a:pPr lvl="0" algn="ctr" defTabSz="889000">
            <a:lnSpc>
              <a:spcPct val="90000"/>
            </a:lnSpc>
            <a:spcBef>
              <a:spcPct val="0"/>
            </a:spcBef>
            <a:spcAft>
              <a:spcPct val="35000"/>
            </a:spcAft>
          </a:pPr>
          <a:r>
            <a:rPr lang="es-EC" sz="2000" b="1" kern="1200" dirty="0" smtClean="0">
              <a:hlinkClick xmlns:r="http://schemas.openxmlformats.org/officeDocument/2006/relationships" r:id="" action="ppaction://hlinksldjump"/>
            </a:rPr>
            <a:t>CONCLUSIONES Y RECOMENDACIONES</a:t>
          </a:r>
          <a:endParaRPr lang="es-EC" sz="2000" b="1" kern="1200" dirty="0"/>
        </a:p>
      </dsp:txBody>
      <dsp:txXfrm rot="10800000">
        <a:off x="1769432" y="4266089"/>
        <a:ext cx="5510594" cy="367953"/>
      </dsp:txXfrm>
    </dsp:sp>
    <dsp:sp modelId="{1DE70AA9-1D4E-4001-A720-1376E16FA7EE}">
      <dsp:nvSpPr>
        <dsp:cNvPr id="0" name=""/>
        <dsp:cNvSpPr/>
      </dsp:nvSpPr>
      <dsp:spPr>
        <a:xfrm>
          <a:off x="1190150" y="3980185"/>
          <a:ext cx="969601" cy="916358"/>
        </a:xfrm>
        <a:prstGeom prst="ellipse">
          <a:avLst/>
        </a:prstGeom>
        <a:blipFill rotWithShape="0">
          <a:blip xmlns:r="http://schemas.openxmlformats.org/officeDocument/2006/relationships" r:embed="rId6"/>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C4444-23AE-498B-BE57-55E48980F3A5}">
      <dsp:nvSpPr>
        <dsp:cNvPr id="0" name=""/>
        <dsp:cNvSpPr/>
      </dsp:nvSpPr>
      <dsp:spPr>
        <a:xfrm>
          <a:off x="2524927" y="3358"/>
          <a:ext cx="5969618" cy="222347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just" defTabSz="800100">
            <a:lnSpc>
              <a:spcPct val="90000"/>
            </a:lnSpc>
            <a:spcBef>
              <a:spcPct val="0"/>
            </a:spcBef>
            <a:spcAft>
              <a:spcPct val="15000"/>
            </a:spcAft>
            <a:buChar char="••"/>
          </a:pPr>
          <a:endParaRPr lang="es-ES" sz="1800" kern="1200" dirty="0"/>
        </a:p>
        <a:p>
          <a:pPr marL="228600" lvl="1" indent="-228600" algn="just" defTabSz="889000">
            <a:lnSpc>
              <a:spcPct val="90000"/>
            </a:lnSpc>
            <a:spcBef>
              <a:spcPct val="0"/>
            </a:spcBef>
            <a:spcAft>
              <a:spcPct val="15000"/>
            </a:spcAft>
            <a:buChar char="••"/>
          </a:pPr>
          <a:r>
            <a:rPr lang="es-EC" sz="2000" b="0" kern="1200" dirty="0" smtClean="0"/>
            <a:t>Son aquellas actividades y situaciones en las cuales esté puesta en marcha la diversión, como así también a través de  la la relajación y el entretenimiento</a:t>
          </a:r>
          <a:r>
            <a:rPr lang="es-EC" sz="3600" b="0" kern="1200" dirty="0" smtClean="0"/>
            <a:t>. </a:t>
          </a:r>
          <a:endParaRPr lang="es-EC" sz="3600" kern="1200" dirty="0"/>
        </a:p>
      </dsp:txBody>
      <dsp:txXfrm>
        <a:off x="2524927" y="281293"/>
        <a:ext cx="5135813" cy="1667609"/>
      </dsp:txXfrm>
    </dsp:sp>
    <dsp:sp modelId="{8A757DD4-C69B-4AAE-8429-5FAA79BB2874}">
      <dsp:nvSpPr>
        <dsp:cNvPr id="0" name=""/>
        <dsp:cNvSpPr/>
      </dsp:nvSpPr>
      <dsp:spPr>
        <a:xfrm>
          <a:off x="2397" y="771653"/>
          <a:ext cx="2522530" cy="6868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ES" sz="2800" b="1" kern="1200" dirty="0" smtClean="0"/>
            <a:t>DEFINICIÓN</a:t>
          </a:r>
          <a:endParaRPr lang="es-ES" sz="2800" b="1" kern="1200" dirty="0"/>
        </a:p>
      </dsp:txBody>
      <dsp:txXfrm>
        <a:off x="35928" y="805184"/>
        <a:ext cx="2455468" cy="619826"/>
      </dsp:txXfrm>
    </dsp:sp>
    <dsp:sp modelId="{7BC3A25E-4766-4E50-9206-53859FFF5EAE}">
      <dsp:nvSpPr>
        <dsp:cNvPr id="0" name=""/>
        <dsp:cNvSpPr/>
      </dsp:nvSpPr>
      <dsp:spPr>
        <a:xfrm>
          <a:off x="3016115" y="2295527"/>
          <a:ext cx="5478472" cy="245364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just" defTabSz="711200">
            <a:lnSpc>
              <a:spcPct val="90000"/>
            </a:lnSpc>
            <a:spcBef>
              <a:spcPct val="0"/>
            </a:spcBef>
            <a:spcAft>
              <a:spcPct val="15000"/>
            </a:spcAft>
            <a:buChar char="••"/>
          </a:pPr>
          <a:endParaRPr lang="es-ES" sz="1600" kern="1200" dirty="0"/>
        </a:p>
        <a:p>
          <a:pPr marL="171450" lvl="1" indent="-171450" algn="just" defTabSz="711200">
            <a:lnSpc>
              <a:spcPct val="90000"/>
            </a:lnSpc>
            <a:spcBef>
              <a:spcPct val="0"/>
            </a:spcBef>
            <a:spcAft>
              <a:spcPct val="15000"/>
            </a:spcAft>
            <a:buChar char="••"/>
          </a:pPr>
          <a:r>
            <a:rPr lang="es-EC" sz="1600" kern="1200" dirty="0" smtClean="0"/>
            <a:t>Ayuda a la motivación y la intención de mantener un estilo de vida activo y productivo , y se les propician las condiciones para desenvolverse en un entorno estimulante, en el cual se favorezcan experiencias de aprendizajes y se reconozcan los esfuerzos para alcanzar  logros , en cuanto a la participación en actividades de diversa índole.</a:t>
          </a:r>
          <a:endParaRPr lang="es-EC" sz="1600" kern="1200" dirty="0"/>
        </a:p>
      </dsp:txBody>
      <dsp:txXfrm>
        <a:off x="3016115" y="2602232"/>
        <a:ext cx="4558356" cy="1840232"/>
      </dsp:txXfrm>
    </dsp:sp>
    <dsp:sp modelId="{2AB2D41B-F31C-4BA1-B53A-02F19A0BCC40}">
      <dsp:nvSpPr>
        <dsp:cNvPr id="0" name=""/>
        <dsp:cNvSpPr/>
      </dsp:nvSpPr>
      <dsp:spPr>
        <a:xfrm>
          <a:off x="2355" y="3178903"/>
          <a:ext cx="3013759" cy="6868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C" sz="1900" b="1" kern="1200" dirty="0" smtClean="0"/>
            <a:t>RECREACION EN EL ADULTO MAYOR</a:t>
          </a:r>
          <a:endParaRPr lang="es-ES" sz="1900" kern="1200" dirty="0"/>
        </a:p>
      </dsp:txBody>
      <dsp:txXfrm>
        <a:off x="35886" y="3212434"/>
        <a:ext cx="2946697" cy="6198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1.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81B6BBA5-ADA7-4668-9C9D-D57DD1BE0D1F}" type="datetimeFigureOut">
              <a:rPr lang="es-EC" smtClean="0"/>
              <a:pPr/>
              <a:t>13/11/2012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8466EAD-E30B-4D99-A790-D5E30EFD7DF7}" type="slidenum">
              <a:rPr lang="es-EC" smtClean="0"/>
              <a:pPr/>
              <a:t>‹Nº›</a:t>
            </a:fld>
            <a:endParaRPr lang="es-EC"/>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1B6BBA5-ADA7-4668-9C9D-D57DD1BE0D1F}" type="datetimeFigureOut">
              <a:rPr lang="es-EC" smtClean="0"/>
              <a:pPr/>
              <a:t>13/11/2012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8466EAD-E30B-4D99-A790-D5E30EFD7DF7}" type="slidenum">
              <a:rPr lang="es-EC" smtClean="0"/>
              <a:pPr/>
              <a:t>‹Nº›</a:t>
            </a:fld>
            <a:endParaRPr lang="es-EC"/>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1B6BBA5-ADA7-4668-9C9D-D57DD1BE0D1F}" type="datetimeFigureOut">
              <a:rPr lang="es-EC" smtClean="0"/>
              <a:pPr/>
              <a:t>13/11/2012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8466EAD-E30B-4D99-A790-D5E30EFD7DF7}" type="slidenum">
              <a:rPr lang="es-EC" smtClean="0"/>
              <a:pPr/>
              <a:t>‹Nº›</a:t>
            </a:fld>
            <a:endParaRPr lang="es-EC"/>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1B6BBA5-ADA7-4668-9C9D-D57DD1BE0D1F}" type="datetimeFigureOut">
              <a:rPr lang="es-EC" smtClean="0"/>
              <a:pPr/>
              <a:t>13/11/2012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8466EAD-E30B-4D99-A790-D5E30EFD7DF7}" type="slidenum">
              <a:rPr lang="es-EC" smtClean="0"/>
              <a:pPr/>
              <a:t>‹Nº›</a:t>
            </a:fld>
            <a:endParaRPr lang="es-EC"/>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1B6BBA5-ADA7-4668-9C9D-D57DD1BE0D1F}" type="datetimeFigureOut">
              <a:rPr lang="es-EC" smtClean="0"/>
              <a:pPr/>
              <a:t>13/11/2012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8466EAD-E30B-4D99-A790-D5E30EFD7DF7}" type="slidenum">
              <a:rPr lang="es-EC" smtClean="0"/>
              <a:pPr/>
              <a:t>‹Nº›</a:t>
            </a:fld>
            <a:endParaRPr lang="es-EC"/>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81B6BBA5-ADA7-4668-9C9D-D57DD1BE0D1F}" type="datetimeFigureOut">
              <a:rPr lang="es-EC" smtClean="0"/>
              <a:pPr/>
              <a:t>13/11/2012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8466EAD-E30B-4D99-A790-D5E30EFD7DF7}" type="slidenum">
              <a:rPr lang="es-EC" smtClean="0"/>
              <a:pPr/>
              <a:t>‹Nº›</a:t>
            </a:fld>
            <a:endParaRPr lang="es-EC"/>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81B6BBA5-ADA7-4668-9C9D-D57DD1BE0D1F}" type="datetimeFigureOut">
              <a:rPr lang="es-EC" smtClean="0"/>
              <a:pPr/>
              <a:t>13/11/2012</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18466EAD-E30B-4D99-A790-D5E30EFD7DF7}" type="slidenum">
              <a:rPr lang="es-EC" smtClean="0"/>
              <a:pPr/>
              <a:t>‹Nº›</a:t>
            </a:fld>
            <a:endParaRPr lang="es-EC"/>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81B6BBA5-ADA7-4668-9C9D-D57DD1BE0D1F}" type="datetimeFigureOut">
              <a:rPr lang="es-EC" smtClean="0"/>
              <a:pPr/>
              <a:t>13/11/2012</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18466EAD-E30B-4D99-A790-D5E30EFD7DF7}" type="slidenum">
              <a:rPr lang="es-EC" smtClean="0"/>
              <a:pPr/>
              <a:t>‹Nº›</a:t>
            </a:fld>
            <a:endParaRPr lang="es-EC"/>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1B6BBA5-ADA7-4668-9C9D-D57DD1BE0D1F}" type="datetimeFigureOut">
              <a:rPr lang="es-EC" smtClean="0"/>
              <a:pPr/>
              <a:t>13/11/2012</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18466EAD-E30B-4D99-A790-D5E30EFD7DF7}" type="slidenum">
              <a:rPr lang="es-EC" smtClean="0"/>
              <a:pPr/>
              <a:t>‹Nº›</a:t>
            </a:fld>
            <a:endParaRPr lang="es-EC"/>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1B6BBA5-ADA7-4668-9C9D-D57DD1BE0D1F}" type="datetimeFigureOut">
              <a:rPr lang="es-EC" smtClean="0"/>
              <a:pPr/>
              <a:t>13/11/2012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8466EAD-E30B-4D99-A790-D5E30EFD7DF7}" type="slidenum">
              <a:rPr lang="es-EC" smtClean="0"/>
              <a:pPr/>
              <a:t>‹Nº›</a:t>
            </a:fld>
            <a:endParaRPr lang="es-EC"/>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1B6BBA5-ADA7-4668-9C9D-D57DD1BE0D1F}" type="datetimeFigureOut">
              <a:rPr lang="es-EC" smtClean="0"/>
              <a:pPr/>
              <a:t>13/11/2012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18466EAD-E30B-4D99-A790-D5E30EFD7DF7}" type="slidenum">
              <a:rPr lang="es-EC" smtClean="0"/>
              <a:pPr/>
              <a:t>‹Nº›</a:t>
            </a:fld>
            <a:endParaRPr lang="es-EC"/>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B6BBA5-ADA7-4668-9C9D-D57DD1BE0D1F}" type="datetimeFigureOut">
              <a:rPr lang="es-EC" smtClean="0"/>
              <a:pPr/>
              <a:t>13/11/2012</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66EAD-E30B-4D99-A790-D5E30EFD7DF7}"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audio" Target="../media/audio4.wav"/><Relationship Id="rId4" Type="http://schemas.openxmlformats.org/officeDocument/2006/relationships/diagramLayout" Target="../diagrams/layout8.xm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audio" Target="../media/audio8.wav"/><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audio" Target="../media/audio80.wav"/><Relationship Id="rId4" Type="http://schemas.openxmlformats.org/officeDocument/2006/relationships/diagramLayout" Target="../diagrams/layout9.xml"/><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image" Target="../media/image12.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1.png"/><Relationship Id="rId7" Type="http://schemas.openxmlformats.org/officeDocument/2006/relationships/diagramQuickStyle" Target="../diagrams/quickStyle10.xml"/><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10" Type="http://schemas.openxmlformats.org/officeDocument/2006/relationships/audio" Target="../media/audio4.wav"/><Relationship Id="rId4" Type="http://schemas.openxmlformats.org/officeDocument/2006/relationships/image" Target="../media/image2.png"/><Relationship Id="rId9" Type="http://schemas.microsoft.com/office/2007/relationships/diagramDrawing" Target="../diagrams/drawing10.xm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audio" Target="../media/audio7.wav"/><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image" Target="../media/image14.jpeg"/><Relationship Id="rId5" Type="http://schemas.openxmlformats.org/officeDocument/2006/relationships/diagramQuickStyle" Target="../diagrams/quickStyle11.xml"/><Relationship Id="rId10" Type="http://schemas.openxmlformats.org/officeDocument/2006/relationships/image" Target="../media/image13.jpeg"/><Relationship Id="rId4" Type="http://schemas.openxmlformats.org/officeDocument/2006/relationships/diagramLayout" Target="../diagrams/layout11.xml"/><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2.xml"/><Relationship Id="rId7" Type="http://schemas.microsoft.com/office/2007/relationships/diagramDrawing" Target="../diagrams/drawing12.xml"/><Relationship Id="rId12" Type="http://schemas.openxmlformats.org/officeDocument/2006/relationships/audio" Target="../media/audio6.wav"/><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image" Target="../media/image16.jpeg"/><Relationship Id="rId5" Type="http://schemas.openxmlformats.org/officeDocument/2006/relationships/diagramQuickStyle" Target="../diagrams/quickStyle12.xml"/><Relationship Id="rId10" Type="http://schemas.openxmlformats.org/officeDocument/2006/relationships/image" Target="../media/image15.jpeg"/><Relationship Id="rId4" Type="http://schemas.openxmlformats.org/officeDocument/2006/relationships/diagramLayout" Target="../diagrams/layout12.xml"/><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audio" Target="../media/audio90.wav"/><Relationship Id="rId4" Type="http://schemas.openxmlformats.org/officeDocument/2006/relationships/diagramLayout" Target="../diagrams/layout13.xml"/><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10" Type="http://schemas.openxmlformats.org/officeDocument/2006/relationships/audio" Target="../media/audio90.wav"/><Relationship Id="rId4" Type="http://schemas.openxmlformats.org/officeDocument/2006/relationships/diagramLayout" Target="../diagrams/layout14.xml"/><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audio" Target="../media/audio10.wav"/><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10" Type="http://schemas.openxmlformats.org/officeDocument/2006/relationships/audio" Target="../media/audio100.wav"/><Relationship Id="rId4" Type="http://schemas.openxmlformats.org/officeDocument/2006/relationships/diagramLayout" Target="../diagrams/layout15.xml"/><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audio" Target="../media/audio11.wav"/><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10" Type="http://schemas.openxmlformats.org/officeDocument/2006/relationships/audio" Target="../media/audio110.wav"/><Relationship Id="rId4" Type="http://schemas.openxmlformats.org/officeDocument/2006/relationships/diagramLayout" Target="../diagrams/layout16.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audio" Target="../media/audio20.wav"/><Relationship Id="rId4" Type="http://schemas.openxmlformats.org/officeDocument/2006/relationships/diagramLayout" Target="../diagrams/layout1.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10" Type="http://schemas.openxmlformats.org/officeDocument/2006/relationships/audio" Target="../media/audio3.wav"/><Relationship Id="rId4" Type="http://schemas.openxmlformats.org/officeDocument/2006/relationships/diagramLayout" Target="../diagrams/layout17.xml"/><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image" Target="../media/image1.png"/><Relationship Id="rId7" Type="http://schemas.openxmlformats.org/officeDocument/2006/relationships/diagramQuickStyle" Target="../diagrams/quickStyle18.xml"/><Relationship Id="rId2" Type="http://schemas.openxmlformats.org/officeDocument/2006/relationships/audio" Target="../media/audio12.wav"/><Relationship Id="rId1" Type="http://schemas.openxmlformats.org/officeDocument/2006/relationships/slideLayout" Target="../slideLayouts/slideLayout2.xml"/><Relationship Id="rId6" Type="http://schemas.openxmlformats.org/officeDocument/2006/relationships/diagramLayout" Target="../diagrams/layout18.xml"/><Relationship Id="rId5" Type="http://schemas.openxmlformats.org/officeDocument/2006/relationships/diagramData" Target="../diagrams/data18.xml"/><Relationship Id="rId10" Type="http://schemas.openxmlformats.org/officeDocument/2006/relationships/audio" Target="../media/audio120.wav"/><Relationship Id="rId4" Type="http://schemas.openxmlformats.org/officeDocument/2006/relationships/image" Target="../media/image2.png"/><Relationship Id="rId9" Type="http://schemas.microsoft.com/office/2007/relationships/diagramDrawing" Target="../diagrams/drawing18.xml"/></Relationships>
</file>

<file path=ppt/slides/_rels/slide22.xml.rels><?xml version="1.0" encoding="UTF-8" standalone="yes"?>
<Relationships xmlns="http://schemas.openxmlformats.org/package/2006/relationships"><Relationship Id="rId8" Type="http://schemas.openxmlformats.org/officeDocument/2006/relationships/audio" Target="../media/audio130.wav"/><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audio" Target="../media/audio13.wav"/><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0.wav"/><Relationship Id="rId5" Type="http://schemas.openxmlformats.org/officeDocument/2006/relationships/hyperlink" Target="../TESIS%20BETICO%20CASI%20LISTO/TABULACION%20DATOS%20GRAFICO%20ANTES.xls" TargetMode="Externa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0.wav"/><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audio" Target="../media/audio13.wav"/><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10" Type="http://schemas.openxmlformats.org/officeDocument/2006/relationships/audio" Target="../media/audio130.wav"/><Relationship Id="rId4" Type="http://schemas.openxmlformats.org/officeDocument/2006/relationships/diagramLayout" Target="../diagrams/layout20.xml"/><Relationship Id="rId9"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audio" Target="../media/audio6.wav"/><Relationship Id="rId5" Type="http://schemas.openxmlformats.org/officeDocument/2006/relationships/diagramQuickStyle" Target="../diagrams/quickStyle21.xml"/><Relationship Id="rId10" Type="http://schemas.openxmlformats.org/officeDocument/2006/relationships/image" Target="../media/image17.jpeg"/><Relationship Id="rId4" Type="http://schemas.openxmlformats.org/officeDocument/2006/relationships/diagramLayout" Target="../diagrams/layout21.xml"/><Relationship Id="rId9"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4.wav"/><Relationship Id="rId1" Type="http://schemas.openxmlformats.org/officeDocument/2006/relationships/slideLayout" Target="../slideLayouts/slideLayout2.xml"/><Relationship Id="rId5" Type="http://schemas.openxmlformats.org/officeDocument/2006/relationships/audio" Target="../media/audio140.wav"/><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png"/><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Hoja_de_c_lculo_de_Microsoft_Excel1.xlsx"/><Relationship Id="rId5" Type="http://schemas.openxmlformats.org/officeDocument/2006/relationships/oleObject" Target="../embeddings/oleObject1.bin"/><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audio" Target="../media/audio1.wav"/><Relationship Id="rId7" Type="http://schemas.openxmlformats.org/officeDocument/2006/relationships/package" Target="../embeddings/Hoja_de_c_lculo_de_Microsoft_Excel2.xlsx"/><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png"/><Relationship Id="rId10" Type="http://schemas.openxmlformats.org/officeDocument/2006/relationships/audio" Target="../media/audio1.wav"/><Relationship Id="rId4" Type="http://schemas.openxmlformats.org/officeDocument/2006/relationships/image" Target="../media/image1.png"/><Relationship Id="rId9" Type="http://schemas.openxmlformats.org/officeDocument/2006/relationships/image" Target="../media/image21.jpe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audio" Target="../media/audio1.wav"/><Relationship Id="rId7" Type="http://schemas.openxmlformats.org/officeDocument/2006/relationships/package" Target="../embeddings/Hoja_de_c_lculo_de_Microsoft_Excel3.xlsx"/><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2.png"/><Relationship Id="rId10" Type="http://schemas.openxmlformats.org/officeDocument/2006/relationships/audio" Target="../media/audio1.wav"/><Relationship Id="rId4" Type="http://schemas.openxmlformats.org/officeDocument/2006/relationships/image" Target="../media/image1.png"/><Relationship Id="rId9" Type="http://schemas.openxmlformats.org/officeDocument/2006/relationships/image" Target="../media/image23.jpeg"/></Relationships>
</file>

<file path=ppt/slides/_rels/slide31.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audio" Target="../media/audio5.wav"/><Relationship Id="rId7" Type="http://schemas.openxmlformats.org/officeDocument/2006/relationships/package" Target="../embeddings/Hoja_de_c_lculo_de_Microsoft_Excel4.xlsx"/><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2.png"/><Relationship Id="rId10" Type="http://schemas.openxmlformats.org/officeDocument/2006/relationships/audio" Target="../media/audio50.wav"/><Relationship Id="rId4" Type="http://schemas.openxmlformats.org/officeDocument/2006/relationships/image" Target="../media/image1.png"/><Relationship Id="rId9" Type="http://schemas.openxmlformats.org/officeDocument/2006/relationships/image" Target="../media/image25.jpeg"/></Relationships>
</file>

<file path=ppt/slides/_rels/slide32.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audio" Target="../media/audio3.wav"/><Relationship Id="rId7" Type="http://schemas.openxmlformats.org/officeDocument/2006/relationships/package" Target="../embeddings/Hoja_de_c_lculo_de_Microsoft_Excel5.xlsx"/><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2.png"/><Relationship Id="rId10" Type="http://schemas.openxmlformats.org/officeDocument/2006/relationships/audio" Target="../media/audio3.wav"/><Relationship Id="rId4" Type="http://schemas.openxmlformats.org/officeDocument/2006/relationships/image" Target="../media/image1.png"/><Relationship Id="rId9" Type="http://schemas.openxmlformats.org/officeDocument/2006/relationships/image" Target="../media/image27.jpeg"/></Relationships>
</file>

<file path=ppt/slides/_rels/slide33.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audio" Target="../media/audio9.wav"/><Relationship Id="rId7" Type="http://schemas.openxmlformats.org/officeDocument/2006/relationships/package" Target="../embeddings/Hoja_de_c_lculo_de_Microsoft_Excel6.xlsx"/><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2.png"/><Relationship Id="rId10" Type="http://schemas.openxmlformats.org/officeDocument/2006/relationships/audio" Target="../media/audio90.wav"/><Relationship Id="rId4" Type="http://schemas.openxmlformats.org/officeDocument/2006/relationships/image" Target="../media/image1.png"/><Relationship Id="rId9" Type="http://schemas.openxmlformats.org/officeDocument/2006/relationships/image" Target="../media/image29.jpeg"/></Relationships>
</file>

<file path=ppt/slides/_rels/slide34.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audio" Target="../media/audio15.wav"/><Relationship Id="rId7" Type="http://schemas.openxmlformats.org/officeDocument/2006/relationships/package" Target="../embeddings/Hoja_de_c_lculo_de_Microsoft_Excel7.xlsx"/><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image" Target="../media/image2.png"/><Relationship Id="rId10" Type="http://schemas.openxmlformats.org/officeDocument/2006/relationships/audio" Target="../media/audio150.wav"/><Relationship Id="rId4" Type="http://schemas.openxmlformats.org/officeDocument/2006/relationships/image" Target="../media/image1.png"/><Relationship Id="rId9" Type="http://schemas.openxmlformats.org/officeDocument/2006/relationships/image" Target="../media/image31.jpeg"/></Relationships>
</file>

<file path=ppt/slides/_rels/slide35.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audio" Target="../media/audio15.wav"/><Relationship Id="rId7" Type="http://schemas.openxmlformats.org/officeDocument/2006/relationships/package" Target="../embeddings/Hoja_de_c_lculo_de_Microsoft_Excel8.xlsx"/><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image" Target="../media/image2.png"/><Relationship Id="rId10" Type="http://schemas.openxmlformats.org/officeDocument/2006/relationships/audio" Target="../media/audio150.wav"/><Relationship Id="rId4" Type="http://schemas.openxmlformats.org/officeDocument/2006/relationships/image" Target="../media/image1.png"/><Relationship Id="rId9" Type="http://schemas.openxmlformats.org/officeDocument/2006/relationships/image" Target="../media/image33.jpeg"/></Relationships>
</file>

<file path=ppt/slides/_rels/slide36.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audio" Target="../media/audio4.wav"/><Relationship Id="rId7" Type="http://schemas.openxmlformats.org/officeDocument/2006/relationships/package" Target="../embeddings/Hoja_de_c_lculo_de_Microsoft_Excel9.xlsx"/><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image" Target="../media/image2.png"/><Relationship Id="rId10" Type="http://schemas.openxmlformats.org/officeDocument/2006/relationships/audio" Target="../media/audio4.wav"/><Relationship Id="rId4" Type="http://schemas.openxmlformats.org/officeDocument/2006/relationships/image" Target="../media/image1.png"/><Relationship Id="rId9" Type="http://schemas.openxmlformats.org/officeDocument/2006/relationships/image" Target="../media/image35.jpeg"/></Relationships>
</file>

<file path=ppt/slides/_rels/slide37.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audio" Target="../media/audio4.wav"/><Relationship Id="rId7" Type="http://schemas.openxmlformats.org/officeDocument/2006/relationships/package" Target="../embeddings/Hoja_de_c_lculo_de_Microsoft_Excel10.xlsx"/><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image" Target="../media/image2.png"/><Relationship Id="rId10" Type="http://schemas.openxmlformats.org/officeDocument/2006/relationships/audio" Target="../media/audio4.wav"/><Relationship Id="rId4" Type="http://schemas.openxmlformats.org/officeDocument/2006/relationships/image" Target="../media/image1.png"/><Relationship Id="rId9" Type="http://schemas.openxmlformats.org/officeDocument/2006/relationships/image" Target="../media/image37.jpeg"/></Relationships>
</file>

<file path=ppt/slides/_rels/slide38.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audio" Target="../media/audio1.wav"/><Relationship Id="rId7" Type="http://schemas.openxmlformats.org/officeDocument/2006/relationships/package" Target="../embeddings/Hoja_de_c_lculo_de_Microsoft_Excel11.xlsx"/><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image" Target="../media/image2.png"/><Relationship Id="rId10" Type="http://schemas.openxmlformats.org/officeDocument/2006/relationships/audio" Target="../media/audio1.wav"/><Relationship Id="rId4" Type="http://schemas.openxmlformats.org/officeDocument/2006/relationships/image" Target="../media/image1.png"/><Relationship Id="rId9" Type="http://schemas.openxmlformats.org/officeDocument/2006/relationships/image" Target="../media/image39.jpeg"/></Relationships>
</file>

<file path=ppt/slides/_rels/slide39.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audio" Target="../media/audio1.wav"/><Relationship Id="rId7" Type="http://schemas.openxmlformats.org/officeDocument/2006/relationships/package" Target="../embeddings/Hoja_de_c_lculo_de_Microsoft_Excel12.xlsx"/><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image" Target="../media/image2.png"/><Relationship Id="rId10" Type="http://schemas.openxmlformats.org/officeDocument/2006/relationships/audio" Target="../media/audio1.wav"/><Relationship Id="rId4" Type="http://schemas.openxmlformats.org/officeDocument/2006/relationships/image" Target="../media/image1.png"/><Relationship Id="rId9" Type="http://schemas.openxmlformats.org/officeDocument/2006/relationships/image" Target="../media/image41.jpe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audio" Target="../media/audio5.wav"/><Relationship Id="rId7" Type="http://schemas.openxmlformats.org/officeDocument/2006/relationships/package" Target="../embeddings/Hoja_de_c_lculo_de_Microsoft_Excel13.xlsx"/><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image" Target="../media/image2.png"/><Relationship Id="rId10" Type="http://schemas.openxmlformats.org/officeDocument/2006/relationships/audio" Target="../media/audio50.wav"/><Relationship Id="rId4" Type="http://schemas.openxmlformats.org/officeDocument/2006/relationships/image" Target="../media/image1.png"/><Relationship Id="rId9" Type="http://schemas.openxmlformats.org/officeDocument/2006/relationships/image" Target="../media/image43.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6.wav"/><Relationship Id="rId1" Type="http://schemas.openxmlformats.org/officeDocument/2006/relationships/slideLayout" Target="../slideLayouts/slideLayout2.xml"/><Relationship Id="rId5" Type="http://schemas.openxmlformats.org/officeDocument/2006/relationships/audio" Target="../media/audio160.wav"/><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6.wav"/><Relationship Id="rId1" Type="http://schemas.openxmlformats.org/officeDocument/2006/relationships/slideLayout" Target="../slideLayouts/slideLayout2.xml"/><Relationship Id="rId5" Type="http://schemas.openxmlformats.org/officeDocument/2006/relationships/audio" Target="../media/audio160.wav"/><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44.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1.png"/><Relationship Id="rId7" Type="http://schemas.openxmlformats.org/officeDocument/2006/relationships/diagramColors" Target="../diagrams/colors2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 Id="rId9" Type="http://schemas.openxmlformats.org/officeDocument/2006/relationships/image" Target="../media/image2.png"/></Relationships>
</file>

<file path=ppt/slides/_rels/slide45.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1.png"/><Relationship Id="rId7" Type="http://schemas.openxmlformats.org/officeDocument/2006/relationships/diagramColors" Target="../diagrams/colors23.xml"/><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 Id="rId9"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7.wav"/><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audio" Target="../media/audio50.wav"/><Relationship Id="rId4" Type="http://schemas.openxmlformats.org/officeDocument/2006/relationships/diagramLayout" Target="../diagrams/layout4.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audio" Target="../media/audio6.wav"/><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1.png"/><Relationship Id="rId7" Type="http://schemas.openxmlformats.org/officeDocument/2006/relationships/diagramLayout" Target="../diagrams/layout6.xml"/><Relationship Id="rId2" Type="http://schemas.openxmlformats.org/officeDocument/2006/relationships/audio" Target="../media/audio7.wav"/><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slide" Target="slide8.xml"/><Relationship Id="rId10" Type="http://schemas.microsoft.com/office/2007/relationships/diagramDrawing" Target="../diagrams/drawing6.xml"/><Relationship Id="rId4" Type="http://schemas.openxmlformats.org/officeDocument/2006/relationships/image" Target="../media/image3.png"/><Relationship Id="rId9" Type="http://schemas.openxmlformats.org/officeDocument/2006/relationships/diagramColors" Target="../diagrams/colors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audio" Target="../media/audio1.wav"/><Relationship Id="rId4" Type="http://schemas.openxmlformats.org/officeDocument/2006/relationships/diagramLayout" Target="../diagrams/layout7.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115616" y="1196752"/>
            <a:ext cx="6912768" cy="5085184"/>
          </a:xfrm>
        </p:spPr>
        <p:txBody>
          <a:bodyPr>
            <a:noAutofit/>
          </a:bodyPr>
          <a:lstStyle/>
          <a:p>
            <a:r>
              <a:rPr lang="es-ES" sz="1800" b="1" dirty="0">
                <a:solidFill>
                  <a:schemeClr val="tx1"/>
                </a:solidFill>
              </a:rPr>
              <a:t>DEPARTAMENTO DE CIENCIAS HUMANAS Y SOCIALES</a:t>
            </a:r>
            <a:br>
              <a:rPr lang="es-ES" sz="1800" b="1" dirty="0">
                <a:solidFill>
                  <a:schemeClr val="tx1"/>
                </a:solidFill>
              </a:rPr>
            </a:br>
            <a:r>
              <a:rPr lang="es-ES" sz="1800" b="1" dirty="0">
                <a:solidFill>
                  <a:schemeClr val="tx1"/>
                </a:solidFill>
              </a:rPr>
              <a:t>CARRERA DE LICENCIATURA EN CIENCIAS DE LA ACTIVIDAD FISICA DEPORTES Y RECREACION</a:t>
            </a:r>
            <a:r>
              <a:rPr lang="es-EC" sz="1800" b="1" dirty="0" smtClean="0">
                <a:solidFill>
                  <a:schemeClr val="tx1"/>
                </a:solidFill>
                <a:effectLst/>
              </a:rPr>
              <a:t/>
            </a:r>
            <a:br>
              <a:rPr lang="es-EC" sz="1800" b="1" dirty="0" smtClean="0">
                <a:solidFill>
                  <a:schemeClr val="tx1"/>
                </a:solidFill>
                <a:effectLst/>
              </a:rPr>
            </a:br>
            <a:r>
              <a:rPr lang="es-EC" sz="1800" b="1" dirty="0" smtClean="0">
                <a:solidFill>
                  <a:schemeClr val="tx1"/>
                </a:solidFill>
                <a:effectLst/>
              </a:rPr>
              <a:t>TESIS PREVIA A LA OBTENCIÓN DEL TÍTULO DE  </a:t>
            </a:r>
            <a:r>
              <a:rPr lang="es-EC" sz="1800" b="1" dirty="0" smtClean="0">
                <a:solidFill>
                  <a:schemeClr val="tx1"/>
                </a:solidFill>
              </a:rPr>
              <a:t>LINCENCIADO EN CIENCIAS DE LA ACTIVIDAD FISICA DEPORTES Y RECREACION.</a:t>
            </a:r>
            <a:r>
              <a:rPr lang="es-EC" sz="1800" b="1" dirty="0" smtClean="0">
                <a:solidFill>
                  <a:schemeClr val="tx1"/>
                </a:solidFill>
                <a:effectLst/>
              </a:rPr>
              <a:t/>
            </a:r>
            <a:br>
              <a:rPr lang="es-EC" sz="1800" b="1" dirty="0" smtClean="0">
                <a:solidFill>
                  <a:schemeClr val="tx1"/>
                </a:solidFill>
                <a:effectLst/>
              </a:rPr>
            </a:br>
            <a:r>
              <a:rPr lang="es-EC" sz="1800" b="1" dirty="0" smtClean="0">
                <a:solidFill>
                  <a:schemeClr val="tx1"/>
                </a:solidFill>
                <a:effectLst/>
              </a:rPr>
              <a:t> </a:t>
            </a:r>
            <a:br>
              <a:rPr lang="es-EC" sz="1800" b="1" dirty="0" smtClean="0">
                <a:solidFill>
                  <a:schemeClr val="tx1"/>
                </a:solidFill>
                <a:effectLst/>
              </a:rPr>
            </a:br>
            <a:r>
              <a:rPr lang="es-EC" sz="1800" b="1" dirty="0" smtClean="0">
                <a:solidFill>
                  <a:schemeClr val="tx1"/>
                </a:solidFill>
                <a:effectLst/>
              </a:rPr>
              <a:t>“</a:t>
            </a:r>
            <a:r>
              <a:rPr lang="es-ES" sz="1800" b="1" dirty="0">
                <a:solidFill>
                  <a:schemeClr val="tx1"/>
                </a:solidFill>
              </a:rPr>
              <a:t>INCIDENCIA DE UN PLAN DE ACTIVIDADES RECREATIVAS EN LA MANTENCION DE LA MOTRICIDAD GRUESA EN EL </a:t>
            </a:r>
            <a:r>
              <a:rPr lang="es-ES" sz="1800" b="1">
                <a:solidFill>
                  <a:schemeClr val="tx1"/>
                </a:solidFill>
              </a:rPr>
              <a:t>ADULTO </a:t>
            </a:r>
            <a:r>
              <a:rPr lang="es-ES" sz="1800" b="1" smtClean="0">
                <a:solidFill>
                  <a:schemeClr val="tx1"/>
                </a:solidFill>
              </a:rPr>
              <a:t>MAYOR</a:t>
            </a:r>
            <a:r>
              <a:rPr lang="es-EC" sz="1800" b="1" smtClean="0">
                <a:solidFill>
                  <a:schemeClr val="tx1"/>
                </a:solidFill>
                <a:effectLst/>
              </a:rPr>
              <a:t>”.</a:t>
            </a:r>
            <a:r>
              <a:rPr lang="es-EC" sz="1800" b="1" dirty="0" smtClean="0">
                <a:solidFill>
                  <a:schemeClr val="tx1"/>
                </a:solidFill>
                <a:effectLst/>
              </a:rPr>
              <a:t/>
            </a:r>
            <a:br>
              <a:rPr lang="es-EC" sz="1800" b="1" dirty="0" smtClean="0">
                <a:solidFill>
                  <a:schemeClr val="tx1"/>
                </a:solidFill>
                <a:effectLst/>
              </a:rPr>
            </a:br>
            <a:r>
              <a:rPr lang="es-EC" sz="1800" b="1" dirty="0" smtClean="0">
                <a:solidFill>
                  <a:schemeClr val="tx1"/>
                </a:solidFill>
                <a:effectLst/>
              </a:rPr>
              <a:t> </a:t>
            </a:r>
            <a:br>
              <a:rPr lang="es-EC" sz="1800" b="1" dirty="0" smtClean="0">
                <a:solidFill>
                  <a:schemeClr val="tx1"/>
                </a:solidFill>
                <a:effectLst/>
              </a:rPr>
            </a:br>
            <a:r>
              <a:rPr lang="es-EC" sz="1800" b="1" dirty="0" smtClean="0">
                <a:solidFill>
                  <a:schemeClr val="tx1"/>
                </a:solidFill>
                <a:effectLst/>
              </a:rPr>
              <a:t>OÑA ONOFA CARLOS ALBERTO</a:t>
            </a:r>
            <a:br>
              <a:rPr lang="es-EC" sz="1800" b="1" dirty="0" smtClean="0">
                <a:solidFill>
                  <a:schemeClr val="tx1"/>
                </a:solidFill>
                <a:effectLst/>
              </a:rPr>
            </a:br>
            <a:r>
              <a:rPr lang="es-EC" sz="1800" b="1" dirty="0" smtClean="0">
                <a:solidFill>
                  <a:schemeClr val="tx1"/>
                </a:solidFill>
                <a:effectLst/>
              </a:rPr>
              <a:t> </a:t>
            </a:r>
            <a:br>
              <a:rPr lang="es-EC" sz="1800" b="1" dirty="0" smtClean="0">
                <a:solidFill>
                  <a:schemeClr val="tx1"/>
                </a:solidFill>
                <a:effectLst/>
              </a:rPr>
            </a:br>
            <a:r>
              <a:rPr lang="es-EC" sz="1800" b="1" dirty="0" smtClean="0">
                <a:solidFill>
                  <a:schemeClr val="tx1"/>
                </a:solidFill>
                <a:effectLst/>
              </a:rPr>
              <a:t>DIRECTORA: </a:t>
            </a:r>
            <a:r>
              <a:rPr lang="es-EC" sz="1800" b="1" dirty="0" smtClean="0">
                <a:solidFill>
                  <a:schemeClr val="tx1"/>
                </a:solidFill>
              </a:rPr>
              <a:t> LIC. </a:t>
            </a:r>
            <a:r>
              <a:rPr lang="es-ES" sz="1800" b="1" dirty="0" smtClean="0">
                <a:solidFill>
                  <a:schemeClr val="tx1"/>
                </a:solidFill>
              </a:rPr>
              <a:t> </a:t>
            </a:r>
            <a:r>
              <a:rPr lang="es-ES" sz="1800" b="1" dirty="0">
                <a:solidFill>
                  <a:schemeClr val="tx1"/>
                </a:solidFill>
              </a:rPr>
              <a:t>ARACELY OBANDO                               </a:t>
            </a:r>
            <a:endParaRPr lang="es-ES" sz="1800" b="1" dirty="0" smtClean="0">
              <a:solidFill>
                <a:schemeClr val="tx1"/>
              </a:solidFill>
            </a:endParaRPr>
          </a:p>
          <a:p>
            <a:r>
              <a:rPr lang="es-EC" sz="1800" b="1" dirty="0" smtClean="0">
                <a:solidFill>
                  <a:schemeClr val="tx1"/>
                </a:solidFill>
                <a:effectLst/>
              </a:rPr>
              <a:t/>
            </a:r>
            <a:br>
              <a:rPr lang="es-EC" sz="1800" b="1" dirty="0" smtClean="0">
                <a:solidFill>
                  <a:schemeClr val="tx1"/>
                </a:solidFill>
                <a:effectLst/>
              </a:rPr>
            </a:br>
            <a:r>
              <a:rPr lang="es-EC" sz="1800" b="1" dirty="0" smtClean="0">
                <a:solidFill>
                  <a:schemeClr val="tx1"/>
                </a:solidFill>
                <a:effectLst/>
              </a:rPr>
              <a:t>CODIRECTOR: LIC. </a:t>
            </a:r>
            <a:r>
              <a:rPr lang="es-ES" sz="1800" b="1" dirty="0">
                <a:solidFill>
                  <a:schemeClr val="tx1"/>
                </a:solidFill>
              </a:rPr>
              <a:t>PEDRO FIGUEROA</a:t>
            </a:r>
          </a:p>
          <a:p>
            <a:r>
              <a:rPr lang="es-EC" sz="1800" b="1" dirty="0" smtClean="0">
                <a:solidFill>
                  <a:schemeClr val="tx1"/>
                </a:solidFill>
                <a:effectLst/>
              </a:rPr>
              <a:t/>
            </a:r>
            <a:br>
              <a:rPr lang="es-EC" sz="1800" b="1" dirty="0" smtClean="0">
                <a:solidFill>
                  <a:schemeClr val="tx1"/>
                </a:solidFill>
                <a:effectLst/>
              </a:rPr>
            </a:br>
            <a:r>
              <a:rPr lang="es-EC" sz="1800" b="1" dirty="0" smtClean="0">
                <a:solidFill>
                  <a:schemeClr val="tx1"/>
                </a:solidFill>
                <a:effectLst/>
              </a:rPr>
              <a:t>SANGOLQUI 2012.</a:t>
            </a:r>
            <a:br>
              <a:rPr lang="es-EC" sz="1800" b="1" dirty="0" smtClean="0">
                <a:solidFill>
                  <a:schemeClr val="tx1"/>
                </a:solidFill>
                <a:effectLst/>
              </a:rPr>
            </a:br>
            <a:endParaRPr lang="es-EC" sz="1800" b="1" dirty="0">
              <a:solidFill>
                <a:schemeClr val="tx1"/>
              </a:solidFill>
            </a:endParaRPr>
          </a:p>
        </p:txBody>
      </p:sp>
      <p:pic>
        <p:nvPicPr>
          <p:cNvPr id="5" name="Picture 2"/>
          <p:cNvPicPr>
            <a:picLocks noChangeAspect="1" noChangeArrowheads="1"/>
          </p:cNvPicPr>
          <p:nvPr/>
        </p:nvPicPr>
        <p:blipFill>
          <a:blip r:embed="rId3" cstate="print"/>
          <a:srcRect/>
          <a:stretch>
            <a:fillRect/>
          </a:stretch>
        </p:blipFill>
        <p:spPr bwMode="auto">
          <a:xfrm>
            <a:off x="0" y="0"/>
            <a:ext cx="9144001" cy="1124744"/>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0" y="6050518"/>
            <a:ext cx="9144000" cy="834866"/>
          </a:xfrm>
          <a:prstGeom prst="rect">
            <a:avLst/>
          </a:prstGeom>
          <a:noFill/>
          <a:ln w="9525">
            <a:noFill/>
            <a:miter lim="800000"/>
            <a:headEnd/>
            <a:tailEnd/>
          </a:ln>
        </p:spPr>
      </p:pic>
    </p:spTree>
  </p:cSld>
  <p:clrMapOvr>
    <a:masterClrMapping/>
  </p:clrMapOvr>
  <p:transition>
    <p:wheel spokes="1"/>
    <p:sndAc>
      <p:stSnd>
        <p:snd r:embed="rId2" name="breez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62025"/>
            <a:ext cx="8229600" cy="1143000"/>
          </a:xfrm>
        </p:spPr>
        <p:txBody>
          <a:bodyPr>
            <a:normAutofit/>
          </a:bodyPr>
          <a:lstStyle/>
          <a:p>
            <a:r>
              <a:rPr lang="es-EC" sz="3200" b="1" dirty="0"/>
              <a:t>AREAS DE LA RECREACION</a:t>
            </a:r>
            <a:endParaRPr lang="es-ES" sz="3200" b="1"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3418957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cstate="print"/>
          <a:srcRect/>
          <a:stretch>
            <a:fillRect/>
          </a:stretch>
        </p:blipFill>
        <p:spPr bwMode="auto">
          <a:xfrm>
            <a:off x="1" y="0"/>
            <a:ext cx="9144000" cy="962025"/>
          </a:xfrm>
          <a:prstGeom prst="rect">
            <a:avLst/>
          </a:prstGeom>
          <a:noFill/>
          <a:ln w="9525">
            <a:noFill/>
            <a:miter lim="800000"/>
            <a:headEnd/>
            <a:tailEnd/>
          </a:ln>
        </p:spPr>
      </p:pic>
      <p:pic>
        <p:nvPicPr>
          <p:cNvPr id="5" name="Picture 2"/>
          <p:cNvPicPr>
            <a:picLocks noChangeAspect="1" noChangeArrowheads="1"/>
          </p:cNvPicPr>
          <p:nvPr/>
        </p:nvPicPr>
        <p:blipFill>
          <a:blip r:embed="rId9" cstate="print"/>
          <a:srcRect/>
          <a:stretch>
            <a:fillRect/>
          </a:stretch>
        </p:blipFill>
        <p:spPr bwMode="auto">
          <a:xfrm>
            <a:off x="0" y="6050518"/>
            <a:ext cx="9144000" cy="834866"/>
          </a:xfrm>
          <a:prstGeom prst="rect">
            <a:avLst/>
          </a:prstGeom>
          <a:noFill/>
          <a:ln w="9525">
            <a:noFill/>
            <a:miter lim="800000"/>
            <a:headEnd/>
            <a:tailEnd/>
          </a:ln>
        </p:spPr>
      </p:pic>
    </p:spTree>
    <p:extLst>
      <p:ext uri="{BB962C8B-B14F-4D97-AF65-F5344CB8AC3E}">
        <p14:creationId xmlns:p14="http://schemas.microsoft.com/office/powerpoint/2010/main" val="51069024"/>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2" name="chimes.wav"/>
          </p:stSnd>
        </p:sndAc>
      </p:transition>
    </mc:Choice>
    <mc:Fallback xmlns="">
      <p:transition spd="slow">
        <p:blinds dir="vert"/>
        <p:sndAc>
          <p:stSnd>
            <p:snd r:embed="rId10" name="chimes.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62025"/>
            <a:ext cx="8229600" cy="882799"/>
          </a:xfrm>
        </p:spPr>
        <p:txBody>
          <a:bodyPr>
            <a:noAutofit/>
          </a:bodyPr>
          <a:lstStyle/>
          <a:p>
            <a:r>
              <a:rPr lang="es-EC" sz="2400" b="1" dirty="0"/>
              <a:t>CAPITULO III</a:t>
            </a:r>
            <a:r>
              <a:rPr lang="es-ES" sz="2400" b="1" dirty="0"/>
              <a:t/>
            </a:r>
            <a:br>
              <a:rPr lang="es-ES" sz="2400" b="1" dirty="0"/>
            </a:br>
            <a:r>
              <a:rPr lang="es-EC" sz="2400" b="1" dirty="0" smtClean="0"/>
              <a:t>PISCOMOTRCIDAD </a:t>
            </a:r>
            <a:r>
              <a:rPr lang="es-EC" sz="2400" b="1" dirty="0"/>
              <a:t>Y MOTRCIDAD</a:t>
            </a:r>
            <a:r>
              <a:rPr lang="es-ES" sz="2400" b="1" dirty="0"/>
              <a:t/>
            </a:r>
            <a:br>
              <a:rPr lang="es-ES" sz="2400" b="1" dirty="0"/>
            </a:br>
            <a:endParaRPr lang="es-ES" sz="2400"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297420576"/>
              </p:ext>
            </p:extLst>
          </p:nvPr>
        </p:nvGraphicFramePr>
        <p:xfrm>
          <a:off x="457200" y="1556792"/>
          <a:ext cx="8363272"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cstate="print"/>
          <a:srcRect/>
          <a:stretch>
            <a:fillRect/>
          </a:stretch>
        </p:blipFill>
        <p:spPr bwMode="auto">
          <a:xfrm>
            <a:off x="1" y="-53305"/>
            <a:ext cx="9144000" cy="962025"/>
          </a:xfrm>
          <a:prstGeom prst="rect">
            <a:avLst/>
          </a:prstGeom>
          <a:noFill/>
          <a:ln w="9525">
            <a:noFill/>
            <a:miter lim="800000"/>
            <a:headEnd/>
            <a:tailEnd/>
          </a:ln>
        </p:spPr>
      </p:pic>
      <p:pic>
        <p:nvPicPr>
          <p:cNvPr id="5" name="Picture 2"/>
          <p:cNvPicPr>
            <a:picLocks noChangeAspect="1" noChangeArrowheads="1"/>
          </p:cNvPicPr>
          <p:nvPr/>
        </p:nvPicPr>
        <p:blipFill>
          <a:blip r:embed="rId9" cstate="print"/>
          <a:srcRect/>
          <a:stretch>
            <a:fillRect/>
          </a:stretch>
        </p:blipFill>
        <p:spPr bwMode="auto">
          <a:xfrm>
            <a:off x="0" y="6338550"/>
            <a:ext cx="9144000" cy="834866"/>
          </a:xfrm>
          <a:prstGeom prst="rect">
            <a:avLst/>
          </a:prstGeom>
          <a:noFill/>
          <a:ln w="9525">
            <a:noFill/>
            <a:miter lim="800000"/>
            <a:headEnd/>
            <a:tailEnd/>
          </a:ln>
        </p:spPr>
      </p:pic>
    </p:spTree>
    <p:extLst>
      <p:ext uri="{BB962C8B-B14F-4D97-AF65-F5344CB8AC3E}">
        <p14:creationId xmlns:p14="http://schemas.microsoft.com/office/powerpoint/2010/main" val="1281532289"/>
      </p:ext>
    </p:extLst>
  </p:cSld>
  <p:clrMapOvr>
    <a:masterClrMapping/>
  </p:clrMapOvr>
  <mc:AlternateContent xmlns:mc="http://schemas.openxmlformats.org/markup-compatibility/2006" xmlns:p14="http://schemas.microsoft.com/office/powerpoint/2010/main">
    <mc:Choice Requires="p14">
      <p:transition spd="slow" p14:dur="2000">
        <p14:prism isContent="1"/>
        <p:sndAc>
          <p:stSnd>
            <p:snd r:embed="rId2" name="whoosh.wav"/>
          </p:stSnd>
        </p:sndAc>
      </p:transition>
    </mc:Choice>
    <mc:Fallback xmlns="">
      <p:transition spd="slow">
        <p:fade/>
        <p:sndAc>
          <p:stSnd>
            <p:snd r:embed="rId10" name="whoosh.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1143000"/>
          </a:xfrm>
        </p:spPr>
        <p:txBody>
          <a:bodyPr>
            <a:normAutofit/>
          </a:bodyPr>
          <a:lstStyle/>
          <a:p>
            <a:r>
              <a:rPr lang="es-EC" sz="3600" b="1" dirty="0"/>
              <a:t>PSICOMOTRICIDAD EN EL ADULTO MAYOR</a:t>
            </a:r>
            <a:endParaRPr lang="es-ES" sz="3600" dirty="0"/>
          </a:p>
        </p:txBody>
      </p:sp>
      <p:pic>
        <p:nvPicPr>
          <p:cNvPr id="4" name="Picture 2"/>
          <p:cNvPicPr>
            <a:picLocks noChangeAspect="1" noChangeArrowheads="1"/>
          </p:cNvPicPr>
          <p:nvPr/>
        </p:nvPicPr>
        <p:blipFill>
          <a:blip r:embed="rId3" cstate="print"/>
          <a:srcRect/>
          <a:stretch>
            <a:fillRect/>
          </a:stretch>
        </p:blipFill>
        <p:spPr bwMode="auto">
          <a:xfrm>
            <a:off x="1" y="0"/>
            <a:ext cx="9144000" cy="96202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0" y="6023134"/>
            <a:ext cx="9144000" cy="834866"/>
          </a:xfrm>
          <a:prstGeom prst="rect">
            <a:avLst/>
          </a:prstGeom>
          <a:noFill/>
          <a:ln w="9525">
            <a:noFill/>
            <a:miter lim="800000"/>
            <a:headEnd/>
            <a:tailEnd/>
          </a:ln>
        </p:spPr>
      </p:pic>
      <p:grpSp>
        <p:nvGrpSpPr>
          <p:cNvPr id="7" name="6 Grupo"/>
          <p:cNvGrpSpPr/>
          <p:nvPr/>
        </p:nvGrpSpPr>
        <p:grpSpPr>
          <a:xfrm>
            <a:off x="5580112" y="1916832"/>
            <a:ext cx="3024374" cy="3986021"/>
            <a:chOff x="2602612" y="75650"/>
            <a:chExt cx="3024374" cy="3986021"/>
          </a:xfrm>
        </p:grpSpPr>
        <p:sp>
          <p:nvSpPr>
            <p:cNvPr id="8" name="7 Rectángulo redondeado"/>
            <p:cNvSpPr/>
            <p:nvPr/>
          </p:nvSpPr>
          <p:spPr>
            <a:xfrm>
              <a:off x="2602612" y="75650"/>
              <a:ext cx="3024374" cy="398602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s-EC" dirty="0" smtClean="0"/>
                <a:t>Se presenta con deterioro cognitivos  trastornos emocionales deterioro en el área psicomotriz por las secuelas funcionales  de enfermedades agudas que repercuten no sólo en el estado físico del individuo de edad avanzada, sino también en sus capacidades mentales como el juicio, raciocinio, conducta, entre otros</a:t>
              </a:r>
              <a:endParaRPr lang="es-EC" dirty="0"/>
            </a:p>
          </p:txBody>
        </p:sp>
        <p:sp>
          <p:nvSpPr>
            <p:cNvPr id="9" name="8 Rectángulo"/>
            <p:cNvSpPr/>
            <p:nvPr/>
          </p:nvSpPr>
          <p:spPr>
            <a:xfrm>
              <a:off x="2691193" y="164231"/>
              <a:ext cx="2847212" cy="38088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endParaRPr lang="es-ES" sz="2000" kern="1200" dirty="0">
                <a:solidFill>
                  <a:schemeClr val="tx1"/>
                </a:solidFill>
              </a:endParaRPr>
            </a:p>
          </p:txBody>
        </p:sp>
      </p:grpSp>
      <p:pic>
        <p:nvPicPr>
          <p:cNvPr id="53251" name="Picture 3" descr="DSC022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826" y="2044030"/>
            <a:ext cx="4211960" cy="314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Flecha abajo"/>
          <p:cNvSpPr/>
          <p:nvPr/>
        </p:nvSpPr>
        <p:spPr>
          <a:xfrm>
            <a:off x="1907704" y="1484784"/>
            <a:ext cx="586102" cy="4665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derecha"/>
          <p:cNvSpPr/>
          <p:nvPr/>
        </p:nvSpPr>
        <p:spPr>
          <a:xfrm>
            <a:off x="4716016" y="3618896"/>
            <a:ext cx="684769" cy="5301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8244" name="Rectangle 4"/>
          <p:cNvSpPr>
            <a:spLocks noChangeArrowheads="1"/>
          </p:cNvSpPr>
          <p:nvPr/>
        </p:nvSpPr>
        <p:spPr bwMode="auto">
          <a:xfrm>
            <a:off x="4479634"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16902726"/>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1143000"/>
          </a:xfrm>
        </p:spPr>
        <p:txBody>
          <a:bodyPr>
            <a:normAutofit/>
          </a:bodyPr>
          <a:lstStyle/>
          <a:p>
            <a:r>
              <a:rPr lang="es-EC" sz="3600" b="1" dirty="0" smtClean="0"/>
              <a:t>MOTRICIDAD</a:t>
            </a:r>
            <a:endParaRPr lang="es-ES" sz="3600" dirty="0"/>
          </a:p>
        </p:txBody>
      </p:sp>
      <p:pic>
        <p:nvPicPr>
          <p:cNvPr id="4" name="Picture 2"/>
          <p:cNvPicPr>
            <a:picLocks noChangeAspect="1" noChangeArrowheads="1"/>
          </p:cNvPicPr>
          <p:nvPr/>
        </p:nvPicPr>
        <p:blipFill>
          <a:blip r:embed="rId3" cstate="print"/>
          <a:srcRect/>
          <a:stretch>
            <a:fillRect/>
          </a:stretch>
        </p:blipFill>
        <p:spPr bwMode="auto">
          <a:xfrm>
            <a:off x="1" y="0"/>
            <a:ext cx="9144000" cy="96202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0" y="6023134"/>
            <a:ext cx="9144000" cy="834866"/>
          </a:xfrm>
          <a:prstGeom prst="rect">
            <a:avLst/>
          </a:prstGeom>
          <a:noFill/>
          <a:ln w="9525">
            <a:noFill/>
            <a:miter lim="800000"/>
            <a:headEnd/>
            <a:tailEnd/>
          </a:ln>
        </p:spPr>
      </p:pic>
      <p:sp>
        <p:nvSpPr>
          <p:cNvPr id="9" name="8 Rectángulo"/>
          <p:cNvSpPr/>
          <p:nvPr/>
        </p:nvSpPr>
        <p:spPr>
          <a:xfrm>
            <a:off x="5668693" y="2005413"/>
            <a:ext cx="2847212" cy="38088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endParaRPr lang="es-ES" sz="2000" kern="1200" dirty="0">
              <a:solidFill>
                <a:schemeClr val="tx1"/>
              </a:solidFill>
            </a:endParaRPr>
          </a:p>
        </p:txBody>
      </p:sp>
      <p:sp>
        <p:nvSpPr>
          <p:cNvPr id="138244" name="Rectangle 4"/>
          <p:cNvSpPr>
            <a:spLocks noChangeArrowheads="1"/>
          </p:cNvSpPr>
          <p:nvPr/>
        </p:nvSpPr>
        <p:spPr bwMode="auto">
          <a:xfrm>
            <a:off x="4479634"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2" name="11 Diagrama"/>
          <p:cNvGraphicFramePr/>
          <p:nvPr/>
        </p:nvGraphicFramePr>
        <p:xfrm>
          <a:off x="971600" y="1628800"/>
          <a:ext cx="7440488"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16902726"/>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chimes.wav"/>
          </p:stSnd>
        </p:sndAc>
      </p:transition>
    </mc:Choice>
    <mc:Fallback xmlns="">
      <p:transition spd="slow">
        <p:fade/>
        <p:sndAc>
          <p:stSnd>
            <p:snd r:embed="rId10" name="chimes.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8680"/>
            <a:ext cx="8229600" cy="1143000"/>
          </a:xfrm>
        </p:spPr>
        <p:txBody>
          <a:bodyPr>
            <a:normAutofit/>
          </a:bodyPr>
          <a:lstStyle/>
          <a:p>
            <a:r>
              <a:rPr lang="es-EC" sz="3600" b="1" dirty="0"/>
              <a:t>MOTRICIDAD</a:t>
            </a:r>
            <a:endParaRPr lang="es-ES" sz="3600" b="1"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2200311002"/>
              </p:ext>
            </p:extLst>
          </p:nvPr>
        </p:nvGraphicFramePr>
        <p:xfrm>
          <a:off x="457200" y="1600200"/>
          <a:ext cx="8579296"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cstate="print"/>
          <a:srcRect/>
          <a:stretch>
            <a:fillRect/>
          </a:stretch>
        </p:blipFill>
        <p:spPr bwMode="auto">
          <a:xfrm>
            <a:off x="1" y="0"/>
            <a:ext cx="9144000" cy="962025"/>
          </a:xfrm>
          <a:prstGeom prst="rect">
            <a:avLst/>
          </a:prstGeom>
          <a:noFill/>
          <a:ln w="9525">
            <a:noFill/>
            <a:miter lim="800000"/>
            <a:headEnd/>
            <a:tailEnd/>
          </a:ln>
        </p:spPr>
      </p:pic>
      <p:pic>
        <p:nvPicPr>
          <p:cNvPr id="5" name="Picture 2"/>
          <p:cNvPicPr>
            <a:picLocks noChangeAspect="1" noChangeArrowheads="1"/>
          </p:cNvPicPr>
          <p:nvPr/>
        </p:nvPicPr>
        <p:blipFill>
          <a:blip r:embed="rId9" cstate="print"/>
          <a:srcRect/>
          <a:stretch>
            <a:fillRect/>
          </a:stretch>
        </p:blipFill>
        <p:spPr bwMode="auto">
          <a:xfrm>
            <a:off x="0" y="6050518"/>
            <a:ext cx="9144000" cy="834866"/>
          </a:xfrm>
          <a:prstGeom prst="rect">
            <a:avLst/>
          </a:prstGeom>
          <a:noFill/>
          <a:ln w="9525">
            <a:noFill/>
            <a:miter lim="800000"/>
            <a:headEnd/>
            <a:tailEnd/>
          </a:ln>
        </p:spPr>
      </p:pic>
      <p:pic>
        <p:nvPicPr>
          <p:cNvPr id="54274" name="Picture 2" descr="http://shalom.cl/wp-content/uploads/2012/01/Taller-Pintura-001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24128" y="3933056"/>
            <a:ext cx="3240360" cy="2200726"/>
          </a:xfrm>
          <a:prstGeom prst="rect">
            <a:avLst/>
          </a:prstGeom>
          <a:noFill/>
          <a:extLst>
            <a:ext uri="{909E8E84-426E-40DD-AFC4-6F175D3DCCD1}">
              <a14:hiddenFill xmlns:a14="http://schemas.microsoft.com/office/drawing/2010/main">
                <a:solidFill>
                  <a:srgbClr val="FFFFFF"/>
                </a:solidFill>
              </a14:hiddenFill>
            </a:ext>
          </a:extLst>
        </p:spPr>
      </p:pic>
      <p:pic>
        <p:nvPicPr>
          <p:cNvPr id="54275" name="Picture 3" descr="DSC0223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12857" y="1268760"/>
            <a:ext cx="3251631" cy="244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2411285"/>
      </p:ext>
    </p:extLst>
  </p:cSld>
  <p:clrMapOvr>
    <a:masterClrMapping/>
  </p:clrMapOvr>
  <p:transition spd="slow">
    <p:push dir="u"/>
    <p:sndAc>
      <p:stSnd>
        <p:snd r:embed="rId2" name="drumroll.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8229600" cy="1143000"/>
          </a:xfrm>
        </p:spPr>
        <p:txBody>
          <a:bodyPr>
            <a:normAutofit/>
          </a:bodyPr>
          <a:lstStyle/>
          <a:p>
            <a:r>
              <a:rPr lang="es-EC" sz="3600" b="1" dirty="0"/>
              <a:t>MOTRICIDAD EN EL ADULTO MAYOR</a:t>
            </a:r>
            <a:endParaRPr lang="es-ES" sz="3600" b="1"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2113425455"/>
              </p:ext>
            </p:extLst>
          </p:nvPr>
        </p:nvGraphicFramePr>
        <p:xfrm>
          <a:off x="457200" y="2276872"/>
          <a:ext cx="8229600" cy="3849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cstate="print"/>
          <a:srcRect/>
          <a:stretch>
            <a:fillRect/>
          </a:stretch>
        </p:blipFill>
        <p:spPr bwMode="auto">
          <a:xfrm>
            <a:off x="1" y="0"/>
            <a:ext cx="9144000" cy="962025"/>
          </a:xfrm>
          <a:prstGeom prst="rect">
            <a:avLst/>
          </a:prstGeom>
          <a:noFill/>
          <a:ln w="9525">
            <a:noFill/>
            <a:miter lim="800000"/>
            <a:headEnd/>
            <a:tailEnd/>
          </a:ln>
        </p:spPr>
      </p:pic>
      <p:pic>
        <p:nvPicPr>
          <p:cNvPr id="5" name="Picture 2"/>
          <p:cNvPicPr>
            <a:picLocks noChangeAspect="1" noChangeArrowheads="1"/>
          </p:cNvPicPr>
          <p:nvPr/>
        </p:nvPicPr>
        <p:blipFill>
          <a:blip r:embed="rId9" cstate="print"/>
          <a:srcRect/>
          <a:stretch>
            <a:fillRect/>
          </a:stretch>
        </p:blipFill>
        <p:spPr bwMode="auto">
          <a:xfrm>
            <a:off x="0" y="6050518"/>
            <a:ext cx="9144000" cy="834866"/>
          </a:xfrm>
          <a:prstGeom prst="rect">
            <a:avLst/>
          </a:prstGeom>
          <a:noFill/>
          <a:ln w="9525">
            <a:noFill/>
            <a:miter lim="800000"/>
            <a:headEnd/>
            <a:tailEnd/>
          </a:ln>
        </p:spPr>
      </p:pic>
      <p:pic>
        <p:nvPicPr>
          <p:cNvPr id="55298" name="Picture 2" descr="DSC0222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9512" y="1988840"/>
            <a:ext cx="2745703" cy="206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descr="DSC0225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88224" y="3386906"/>
            <a:ext cx="2304256" cy="308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Flecha izquierda y arriba"/>
          <p:cNvSpPr/>
          <p:nvPr/>
        </p:nvSpPr>
        <p:spPr>
          <a:xfrm rot="5400000">
            <a:off x="1691680" y="4365104"/>
            <a:ext cx="1008112" cy="936104"/>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lecha izquierda y arriba"/>
          <p:cNvSpPr/>
          <p:nvPr/>
        </p:nvSpPr>
        <p:spPr>
          <a:xfrm rot="16200000">
            <a:off x="6876256" y="2348880"/>
            <a:ext cx="720080" cy="864096"/>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93661667"/>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type.wav"/>
          </p:stSnd>
        </p:sndAc>
      </p:transition>
    </mc:Choice>
    <mc:Fallback xmlns="">
      <p:transition spd="slow">
        <p:dissolve/>
        <p:sndAc>
          <p:stSnd>
            <p:snd r:embed="rId12" name="type.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1196752"/>
            <a:ext cx="8229600" cy="1143000"/>
          </a:xfrm>
        </p:spPr>
        <p:txBody>
          <a:bodyPr>
            <a:normAutofit fontScale="90000"/>
          </a:bodyPr>
          <a:lstStyle/>
          <a:p>
            <a:r>
              <a:rPr lang="x-none" sz="4000" b="1" smtClean="0"/>
              <a:t>CAPITULO IV</a:t>
            </a:r>
            <a:r>
              <a:rPr lang="es-ES" sz="4000" b="1" dirty="0"/>
              <a:t/>
            </a:r>
            <a:br>
              <a:rPr lang="es-ES" sz="4000" b="1" dirty="0"/>
            </a:br>
            <a:r>
              <a:rPr lang="x-none" sz="4000" b="1"/>
              <a:t>EL ADULTO </a:t>
            </a:r>
            <a:r>
              <a:rPr lang="x-none" b="1"/>
              <a:t>MAYOR</a:t>
            </a:r>
            <a:r>
              <a:rPr lang="es-ES" b="1" dirty="0"/>
              <a:t/>
            </a:r>
            <a:br>
              <a:rPr lang="es-ES" b="1" dirty="0"/>
            </a:br>
            <a:endParaRPr lang="es-ES"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570694585"/>
              </p:ext>
            </p:extLst>
          </p:nvPr>
        </p:nvGraphicFramePr>
        <p:xfrm>
          <a:off x="457201" y="206084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cstate="print"/>
          <a:srcRect/>
          <a:stretch>
            <a:fillRect/>
          </a:stretch>
        </p:blipFill>
        <p:spPr bwMode="auto">
          <a:xfrm>
            <a:off x="1" y="0"/>
            <a:ext cx="9144000" cy="962025"/>
          </a:xfrm>
          <a:prstGeom prst="rect">
            <a:avLst/>
          </a:prstGeom>
          <a:noFill/>
          <a:ln w="9525">
            <a:noFill/>
            <a:miter lim="800000"/>
            <a:headEnd/>
            <a:tailEnd/>
          </a:ln>
        </p:spPr>
      </p:pic>
      <p:pic>
        <p:nvPicPr>
          <p:cNvPr id="5" name="Picture 2"/>
          <p:cNvPicPr>
            <a:picLocks noChangeAspect="1" noChangeArrowheads="1"/>
          </p:cNvPicPr>
          <p:nvPr/>
        </p:nvPicPr>
        <p:blipFill>
          <a:blip r:embed="rId9" cstate="print"/>
          <a:srcRect/>
          <a:stretch>
            <a:fillRect/>
          </a:stretch>
        </p:blipFill>
        <p:spPr bwMode="auto">
          <a:xfrm>
            <a:off x="0" y="6050518"/>
            <a:ext cx="9144000" cy="834866"/>
          </a:xfrm>
          <a:prstGeom prst="rect">
            <a:avLst/>
          </a:prstGeom>
          <a:noFill/>
          <a:ln w="9525">
            <a:noFill/>
            <a:miter lim="800000"/>
            <a:headEnd/>
            <a:tailEnd/>
          </a:ln>
        </p:spPr>
      </p:pic>
    </p:spTree>
    <p:extLst>
      <p:ext uri="{BB962C8B-B14F-4D97-AF65-F5344CB8AC3E}">
        <p14:creationId xmlns:p14="http://schemas.microsoft.com/office/powerpoint/2010/main" val="1706541935"/>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explode.wav"/>
          </p:stSnd>
        </p:sndAc>
      </p:transition>
    </mc:Choice>
    <mc:Fallback xmlns="">
      <p:transition spd="slow">
        <p:fade/>
        <p:sndAc>
          <p:stSnd>
            <p:snd r:embed="rId10" name="explode.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1196752"/>
            <a:ext cx="8229600" cy="1143000"/>
          </a:xfrm>
        </p:spPr>
        <p:txBody>
          <a:bodyPr>
            <a:normAutofit fontScale="90000"/>
          </a:bodyPr>
          <a:lstStyle/>
          <a:p>
            <a:r>
              <a:rPr lang="x-none" sz="4000" b="1"/>
              <a:t>CAPITULO IV</a:t>
            </a:r>
            <a:r>
              <a:rPr lang="es-ES" sz="4000" b="1" dirty="0"/>
              <a:t/>
            </a:r>
            <a:br>
              <a:rPr lang="es-ES" sz="4000" b="1" dirty="0"/>
            </a:br>
            <a:r>
              <a:rPr lang="x-none" sz="4000" b="1"/>
              <a:t>EL ADULTO </a:t>
            </a:r>
            <a:r>
              <a:rPr lang="x-none" b="1"/>
              <a:t>MAYOR</a:t>
            </a:r>
            <a:r>
              <a:rPr lang="es-ES" b="1" dirty="0"/>
              <a:t/>
            </a:r>
            <a:br>
              <a:rPr lang="es-ES" b="1" dirty="0"/>
            </a:br>
            <a:endParaRPr lang="es-ES"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570694585"/>
              </p:ext>
            </p:extLst>
          </p:nvPr>
        </p:nvGraphicFramePr>
        <p:xfrm>
          <a:off x="457201" y="206084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cstate="print"/>
          <a:srcRect/>
          <a:stretch>
            <a:fillRect/>
          </a:stretch>
        </p:blipFill>
        <p:spPr bwMode="auto">
          <a:xfrm>
            <a:off x="1" y="0"/>
            <a:ext cx="9144000" cy="962025"/>
          </a:xfrm>
          <a:prstGeom prst="rect">
            <a:avLst/>
          </a:prstGeom>
          <a:noFill/>
          <a:ln w="9525">
            <a:noFill/>
            <a:miter lim="800000"/>
            <a:headEnd/>
            <a:tailEnd/>
          </a:ln>
        </p:spPr>
      </p:pic>
      <p:pic>
        <p:nvPicPr>
          <p:cNvPr id="5" name="Picture 2"/>
          <p:cNvPicPr>
            <a:picLocks noChangeAspect="1" noChangeArrowheads="1"/>
          </p:cNvPicPr>
          <p:nvPr/>
        </p:nvPicPr>
        <p:blipFill>
          <a:blip r:embed="rId9" cstate="print"/>
          <a:srcRect/>
          <a:stretch>
            <a:fillRect/>
          </a:stretch>
        </p:blipFill>
        <p:spPr bwMode="auto">
          <a:xfrm>
            <a:off x="0" y="6050518"/>
            <a:ext cx="9144000" cy="834866"/>
          </a:xfrm>
          <a:prstGeom prst="rect">
            <a:avLst/>
          </a:prstGeom>
          <a:noFill/>
          <a:ln w="9525">
            <a:noFill/>
            <a:miter lim="800000"/>
            <a:headEnd/>
            <a:tailEnd/>
          </a:ln>
        </p:spPr>
      </p:pic>
    </p:spTree>
    <p:extLst>
      <p:ext uri="{BB962C8B-B14F-4D97-AF65-F5344CB8AC3E}">
        <p14:creationId xmlns:p14="http://schemas.microsoft.com/office/powerpoint/2010/main" val="1706541935"/>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explode.wav"/>
          </p:stSnd>
        </p:sndAc>
      </p:transition>
    </mc:Choice>
    <mc:Fallback xmlns="">
      <p:transition spd="slow">
        <p:fade/>
        <p:sndAc>
          <p:stSnd>
            <p:snd r:embed="rId10" name="explode.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77322"/>
            <a:ext cx="8229600" cy="1143000"/>
          </a:xfrm>
        </p:spPr>
        <p:txBody>
          <a:bodyPr>
            <a:noAutofit/>
          </a:bodyPr>
          <a:lstStyle/>
          <a:p>
            <a:r>
              <a:rPr lang="x-none" sz="2800" b="1"/>
              <a:t>CAMBIOS EN EL ADULTO MAYOR PROCESO DE EMBEJECER</a:t>
            </a:r>
            <a:r>
              <a:rPr lang="es-ES" sz="2800" b="1" dirty="0"/>
              <a:t/>
            </a:r>
            <a:br>
              <a:rPr lang="es-ES" sz="2800" b="1" dirty="0"/>
            </a:br>
            <a:endParaRPr lang="es-ES" sz="2800"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677805791"/>
              </p:ext>
            </p:extLst>
          </p:nvPr>
        </p:nvGraphicFramePr>
        <p:xfrm>
          <a:off x="457200" y="1941513"/>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cstate="print"/>
          <a:srcRect/>
          <a:stretch>
            <a:fillRect/>
          </a:stretch>
        </p:blipFill>
        <p:spPr bwMode="auto">
          <a:xfrm>
            <a:off x="1" y="0"/>
            <a:ext cx="9144000" cy="962025"/>
          </a:xfrm>
          <a:prstGeom prst="rect">
            <a:avLst/>
          </a:prstGeom>
          <a:noFill/>
          <a:ln w="9525">
            <a:noFill/>
            <a:miter lim="800000"/>
            <a:headEnd/>
            <a:tailEnd/>
          </a:ln>
        </p:spPr>
      </p:pic>
      <p:pic>
        <p:nvPicPr>
          <p:cNvPr id="5" name="Picture 2"/>
          <p:cNvPicPr>
            <a:picLocks noChangeAspect="1" noChangeArrowheads="1"/>
          </p:cNvPicPr>
          <p:nvPr/>
        </p:nvPicPr>
        <p:blipFill>
          <a:blip r:embed="rId9" cstate="print"/>
          <a:srcRect/>
          <a:stretch>
            <a:fillRect/>
          </a:stretch>
        </p:blipFill>
        <p:spPr bwMode="auto">
          <a:xfrm>
            <a:off x="0" y="6050518"/>
            <a:ext cx="9144000" cy="834866"/>
          </a:xfrm>
          <a:prstGeom prst="rect">
            <a:avLst/>
          </a:prstGeom>
          <a:noFill/>
          <a:ln w="9525">
            <a:noFill/>
            <a:miter lim="800000"/>
            <a:headEnd/>
            <a:tailEnd/>
          </a:ln>
        </p:spPr>
      </p:pic>
    </p:spTree>
    <p:extLst>
      <p:ext uri="{BB962C8B-B14F-4D97-AF65-F5344CB8AC3E}">
        <p14:creationId xmlns:p14="http://schemas.microsoft.com/office/powerpoint/2010/main" val="1085278058"/>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oin.wav"/>
          </p:stSnd>
        </p:sndAc>
      </p:transition>
    </mc:Choice>
    <mc:Fallback xmlns="">
      <p:transition spd="slow">
        <p:fade/>
        <p:sndAc>
          <p:stSnd>
            <p:snd r:embed="rId10" name="coin.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962025"/>
            <a:ext cx="8229600" cy="1143000"/>
          </a:xfrm>
        </p:spPr>
        <p:txBody>
          <a:bodyPr>
            <a:normAutofit fontScale="90000"/>
          </a:bodyPr>
          <a:lstStyle/>
          <a:p>
            <a:r>
              <a:rPr lang="es-EC" sz="3600" b="1" dirty="0"/>
              <a:t>CAPACIDADES FISICAS DEL ADULTO MAYOR</a:t>
            </a:r>
            <a:endParaRPr lang="es-ES" sz="3600" b="1"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477161550"/>
              </p:ext>
            </p:extLst>
          </p:nvPr>
        </p:nvGraphicFramePr>
        <p:xfrm>
          <a:off x="611560" y="177281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cstate="print"/>
          <a:srcRect/>
          <a:stretch>
            <a:fillRect/>
          </a:stretch>
        </p:blipFill>
        <p:spPr bwMode="auto">
          <a:xfrm>
            <a:off x="1" y="0"/>
            <a:ext cx="9144000" cy="962025"/>
          </a:xfrm>
          <a:prstGeom prst="rect">
            <a:avLst/>
          </a:prstGeom>
          <a:noFill/>
          <a:ln w="9525">
            <a:noFill/>
            <a:miter lim="800000"/>
            <a:headEnd/>
            <a:tailEnd/>
          </a:ln>
        </p:spPr>
      </p:pic>
      <p:pic>
        <p:nvPicPr>
          <p:cNvPr id="5" name="Picture 2"/>
          <p:cNvPicPr>
            <a:picLocks noChangeAspect="1" noChangeArrowheads="1"/>
          </p:cNvPicPr>
          <p:nvPr/>
        </p:nvPicPr>
        <p:blipFill>
          <a:blip r:embed="rId9" cstate="print"/>
          <a:srcRect/>
          <a:stretch>
            <a:fillRect/>
          </a:stretch>
        </p:blipFill>
        <p:spPr bwMode="auto">
          <a:xfrm>
            <a:off x="0" y="6050518"/>
            <a:ext cx="9144000" cy="834866"/>
          </a:xfrm>
          <a:prstGeom prst="rect">
            <a:avLst/>
          </a:prstGeom>
          <a:noFill/>
          <a:ln w="9525">
            <a:noFill/>
            <a:miter lim="800000"/>
            <a:headEnd/>
            <a:tailEnd/>
          </a:ln>
        </p:spPr>
      </p:pic>
    </p:spTree>
    <p:extLst>
      <p:ext uri="{BB962C8B-B14F-4D97-AF65-F5344CB8AC3E}">
        <p14:creationId xmlns:p14="http://schemas.microsoft.com/office/powerpoint/2010/main" val="4246481523"/>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lick.wav"/>
          </p:stSnd>
        </p:sndAc>
      </p:transition>
    </mc:Choice>
    <mc:Fallback xmlns="">
      <p:transition spd="slow">
        <p:fade/>
        <p:sndAc>
          <p:stSnd>
            <p:snd r:embed="rId10" name="click.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1881" y="764704"/>
            <a:ext cx="8229600" cy="1143000"/>
          </a:xfrm>
        </p:spPr>
        <p:txBody>
          <a:bodyPr>
            <a:normAutofit/>
          </a:bodyPr>
          <a:lstStyle/>
          <a:p>
            <a:r>
              <a:rPr lang="es-ES" sz="4000" b="1" dirty="0"/>
              <a:t>PLANTEAMIENTO DEL PROBLEMA</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98027451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cstate="print"/>
          <a:srcRect/>
          <a:stretch>
            <a:fillRect/>
          </a:stretch>
        </p:blipFill>
        <p:spPr bwMode="auto">
          <a:xfrm>
            <a:off x="0" y="0"/>
            <a:ext cx="9144001" cy="1124744"/>
          </a:xfrm>
          <a:prstGeom prst="rect">
            <a:avLst/>
          </a:prstGeom>
          <a:noFill/>
          <a:ln w="9525">
            <a:noFill/>
            <a:miter lim="800000"/>
            <a:headEnd/>
            <a:tailEnd/>
          </a:ln>
        </p:spPr>
      </p:pic>
      <p:pic>
        <p:nvPicPr>
          <p:cNvPr id="5" name="Picture 2"/>
          <p:cNvPicPr>
            <a:picLocks noChangeAspect="1" noChangeArrowheads="1"/>
          </p:cNvPicPr>
          <p:nvPr/>
        </p:nvPicPr>
        <p:blipFill>
          <a:blip r:embed="rId9" cstate="print"/>
          <a:srcRect/>
          <a:stretch>
            <a:fillRect/>
          </a:stretch>
        </p:blipFill>
        <p:spPr bwMode="auto">
          <a:xfrm>
            <a:off x="0" y="6050518"/>
            <a:ext cx="9144000" cy="834866"/>
          </a:xfrm>
          <a:prstGeom prst="rect">
            <a:avLst/>
          </a:prstGeom>
          <a:noFill/>
          <a:ln w="9525">
            <a:noFill/>
            <a:miter lim="800000"/>
            <a:headEnd/>
            <a:tailEnd/>
          </a:ln>
        </p:spPr>
      </p:pic>
    </p:spTree>
    <p:extLst>
      <p:ext uri="{BB962C8B-B14F-4D97-AF65-F5344CB8AC3E}">
        <p14:creationId xmlns:p14="http://schemas.microsoft.com/office/powerpoint/2010/main" val="1348226049"/>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amera.wav"/>
          </p:stSnd>
        </p:sndAc>
      </p:transition>
    </mc:Choice>
    <mc:Fallback xmlns="">
      <p:transition spd="slow">
        <p:fade/>
        <p:sndAc>
          <p:stSnd>
            <p:snd r:embed="rId10" name="camera.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404664"/>
            <a:ext cx="8229600" cy="1143000"/>
          </a:xfrm>
        </p:spPr>
        <p:txBody>
          <a:bodyPr>
            <a:noAutofit/>
          </a:bodyPr>
          <a:lstStyle/>
          <a:p>
            <a:r>
              <a:rPr lang="x-none" sz="3200" b="1"/>
              <a:t>CAPITULO V</a:t>
            </a:r>
            <a:r>
              <a:rPr lang="es-ES" sz="3200" b="1" dirty="0"/>
              <a:t/>
            </a:r>
            <a:br>
              <a:rPr lang="es-ES" sz="3200" b="1" dirty="0"/>
            </a:br>
            <a:r>
              <a:rPr lang="es-EC" sz="3200" dirty="0"/>
              <a:t> </a:t>
            </a:r>
            <a:r>
              <a:rPr lang="es-ES" sz="3200" dirty="0"/>
              <a:t/>
            </a:r>
            <a:br>
              <a:rPr lang="es-ES" sz="3200" dirty="0"/>
            </a:br>
            <a:r>
              <a:rPr lang="x-none" sz="3200" b="1" smtClean="0"/>
              <a:t>PLANTEAMIENTO </a:t>
            </a:r>
            <a:r>
              <a:rPr lang="x-none" sz="3200" b="1"/>
              <a:t>DE LA HIPÓTESIS</a:t>
            </a:r>
            <a:r>
              <a:rPr lang="es-ES" sz="3200" b="1" dirty="0"/>
              <a:t/>
            </a:r>
            <a:br>
              <a:rPr lang="es-ES" sz="3200" b="1" dirty="0"/>
            </a:br>
            <a:endParaRPr lang="es-ES" sz="3200"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42296998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cstate="print"/>
          <a:srcRect/>
          <a:stretch>
            <a:fillRect/>
          </a:stretch>
        </p:blipFill>
        <p:spPr bwMode="auto">
          <a:xfrm>
            <a:off x="1" y="0"/>
            <a:ext cx="9144000" cy="962025"/>
          </a:xfrm>
          <a:prstGeom prst="rect">
            <a:avLst/>
          </a:prstGeom>
          <a:noFill/>
          <a:ln w="9525">
            <a:noFill/>
            <a:miter lim="800000"/>
            <a:headEnd/>
            <a:tailEnd/>
          </a:ln>
        </p:spPr>
      </p:pic>
      <p:pic>
        <p:nvPicPr>
          <p:cNvPr id="5" name="Picture 2"/>
          <p:cNvPicPr>
            <a:picLocks noChangeAspect="1" noChangeArrowheads="1"/>
          </p:cNvPicPr>
          <p:nvPr/>
        </p:nvPicPr>
        <p:blipFill>
          <a:blip r:embed="rId9" cstate="print"/>
          <a:srcRect/>
          <a:stretch>
            <a:fillRect/>
          </a:stretch>
        </p:blipFill>
        <p:spPr bwMode="auto">
          <a:xfrm>
            <a:off x="0" y="6050518"/>
            <a:ext cx="9144000" cy="834866"/>
          </a:xfrm>
          <a:prstGeom prst="rect">
            <a:avLst/>
          </a:prstGeom>
          <a:noFill/>
          <a:ln w="9525">
            <a:noFill/>
            <a:miter lim="800000"/>
            <a:headEnd/>
            <a:tailEnd/>
          </a:ln>
        </p:spPr>
      </p:pic>
    </p:spTree>
    <p:extLst>
      <p:ext uri="{BB962C8B-B14F-4D97-AF65-F5344CB8AC3E}">
        <p14:creationId xmlns:p14="http://schemas.microsoft.com/office/powerpoint/2010/main" val="1647485521"/>
      </p:ext>
    </p:extLst>
  </p:cSld>
  <p:clrMapOvr>
    <a:masterClrMapping/>
  </p:clrMapOvr>
  <mc:AlternateContent xmlns:mc="http://schemas.openxmlformats.org/markup-compatibility/2006" xmlns:p14="http://schemas.microsoft.com/office/powerpoint/2010/main">
    <mc:Choice Requires="p14">
      <p:transition spd="slow" p14:dur="1600">
        <p14:conveyor dir="l"/>
        <p:sndAc>
          <p:stSnd>
            <p:snd r:embed="rId2" name="laser.wav"/>
          </p:stSnd>
        </p:sndAc>
      </p:transition>
    </mc:Choice>
    <mc:Fallback xmlns="">
      <p:transition spd="slow">
        <p:fade/>
        <p:sndAc>
          <p:stSnd>
            <p:snd r:embed="rId10" name="laser.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1" y="0"/>
            <a:ext cx="9144000" cy="96202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0" y="6050518"/>
            <a:ext cx="9144000" cy="834866"/>
          </a:xfrm>
          <a:prstGeom prst="rect">
            <a:avLst/>
          </a:prstGeom>
          <a:noFill/>
          <a:ln w="9525">
            <a:noFill/>
            <a:miter lim="800000"/>
            <a:headEnd/>
            <a:tailEnd/>
          </a:ln>
        </p:spPr>
      </p:pic>
      <p:graphicFrame>
        <p:nvGraphicFramePr>
          <p:cNvPr id="6" name="5 Marcador de contenido"/>
          <p:cNvGraphicFramePr>
            <a:graphicFrameLocks noGrp="1"/>
          </p:cNvGraphicFramePr>
          <p:nvPr>
            <p:ph idx="1"/>
            <p:extLst>
              <p:ext uri="{D42A27DB-BD31-4B8C-83A1-F6EECF244321}">
                <p14:modId xmlns:p14="http://schemas.microsoft.com/office/powerpoint/2010/main" val="248466349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42133342"/>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suction.wav"/>
          </p:stSnd>
        </p:sndAc>
      </p:transition>
    </mc:Choice>
    <mc:Fallback xmlns="">
      <p:transition spd="slow">
        <p:fade/>
        <p:sndAc>
          <p:stSnd>
            <p:snd r:embed="rId10" name="suction.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9274" y="1196752"/>
            <a:ext cx="8229600" cy="1143000"/>
          </a:xfrm>
        </p:spPr>
        <p:txBody>
          <a:bodyPr>
            <a:noAutofit/>
          </a:bodyPr>
          <a:lstStyle/>
          <a:p>
            <a:r>
              <a:rPr lang="es-EC" sz="3200" b="1" dirty="0"/>
              <a:t>DETERMINACION DE LAS VARIABLES DE LA INVESTIGACION</a:t>
            </a:r>
            <a:endParaRPr lang="es-ES" sz="32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29938741"/>
              </p:ext>
            </p:extLst>
          </p:nvPr>
        </p:nvGraphicFramePr>
        <p:xfrm>
          <a:off x="755650" y="23320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1521536"/>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2"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1143000"/>
          </a:xfrm>
        </p:spPr>
        <p:txBody>
          <a:bodyPr>
            <a:normAutofit/>
          </a:bodyPr>
          <a:lstStyle/>
          <a:p>
            <a:r>
              <a:rPr lang="es-ES" sz="3200" b="1" dirty="0" smtClean="0"/>
              <a:t>MATRIZ DE VARIABLES</a:t>
            </a:r>
            <a:endParaRPr lang="es-ES" sz="3200" b="1" dirty="0"/>
          </a:p>
        </p:txBody>
      </p:sp>
      <p:pic>
        <p:nvPicPr>
          <p:cNvPr id="4" name="Picture 2"/>
          <p:cNvPicPr>
            <a:picLocks noChangeAspect="1" noChangeArrowheads="1"/>
          </p:cNvPicPr>
          <p:nvPr/>
        </p:nvPicPr>
        <p:blipFill>
          <a:blip r:embed="rId3" cstate="print"/>
          <a:srcRect/>
          <a:stretch>
            <a:fillRect/>
          </a:stretch>
        </p:blipFill>
        <p:spPr bwMode="auto">
          <a:xfrm>
            <a:off x="1" y="0"/>
            <a:ext cx="9144000" cy="96202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0" y="6050518"/>
            <a:ext cx="9144000" cy="834866"/>
          </a:xfrm>
          <a:prstGeom prst="rect">
            <a:avLst/>
          </a:prstGeom>
          <a:noFill/>
          <a:ln w="9525">
            <a:noFill/>
            <a:miter lim="800000"/>
            <a:headEnd/>
            <a:tailEnd/>
          </a:ln>
        </p:spPr>
      </p:pic>
      <p:graphicFrame>
        <p:nvGraphicFramePr>
          <p:cNvPr id="10" name="9 Tabla"/>
          <p:cNvGraphicFramePr>
            <a:graphicFrameLocks noGrp="1"/>
          </p:cNvGraphicFramePr>
          <p:nvPr>
            <p:extLst>
              <p:ext uri="{D42A27DB-BD31-4B8C-83A1-F6EECF244321}">
                <p14:modId xmlns:p14="http://schemas.microsoft.com/office/powerpoint/2010/main" val="3137561872"/>
              </p:ext>
            </p:extLst>
          </p:nvPr>
        </p:nvGraphicFramePr>
        <p:xfrm>
          <a:off x="251520" y="1628800"/>
          <a:ext cx="8686800" cy="4150980"/>
        </p:xfrm>
        <a:graphic>
          <a:graphicData uri="http://schemas.openxmlformats.org/drawingml/2006/table">
            <a:tbl>
              <a:tblPr firstRow="1" firstCol="1" lastRow="1" lastCol="1" bandRow="1" bandCol="1">
                <a:tableStyleId>{5C22544A-7EE6-4342-B048-85BDC9FD1C3A}</a:tableStyleId>
              </a:tblPr>
              <a:tblGrid>
                <a:gridCol w="1509485"/>
                <a:gridCol w="1527030"/>
                <a:gridCol w="1453009"/>
                <a:gridCol w="1554445"/>
                <a:gridCol w="1554445"/>
                <a:gridCol w="1088386"/>
              </a:tblGrid>
              <a:tr h="691830">
                <a:tc>
                  <a:txBody>
                    <a:bodyPr/>
                    <a:lstStyle/>
                    <a:p>
                      <a:pPr algn="ctr">
                        <a:lnSpc>
                          <a:spcPct val="115000"/>
                        </a:lnSpc>
                        <a:spcAft>
                          <a:spcPts val="0"/>
                        </a:spcAft>
                      </a:pPr>
                      <a:r>
                        <a:rPr lang="es-ES_tradnl" sz="1300" dirty="0">
                          <a:effectLst/>
                        </a:rPr>
                        <a:t> </a:t>
                      </a:r>
                      <a:endParaRPr lang="es-ES" sz="900" dirty="0">
                        <a:effectLst/>
                      </a:endParaRPr>
                    </a:p>
                    <a:p>
                      <a:pPr algn="ctr">
                        <a:lnSpc>
                          <a:spcPct val="115000"/>
                        </a:lnSpc>
                        <a:spcAft>
                          <a:spcPts val="0"/>
                        </a:spcAft>
                      </a:pPr>
                      <a:r>
                        <a:rPr lang="es-ES_tradnl" sz="1300" dirty="0">
                          <a:effectLst/>
                        </a:rPr>
                        <a:t>VARIABLE</a:t>
                      </a:r>
                      <a:endParaRPr lang="es-ES" sz="900" dirty="0">
                        <a:effectLst/>
                        <a:latin typeface="Calibri"/>
                        <a:ea typeface="Calibri"/>
                        <a:cs typeface="Times New Roman"/>
                      </a:endParaRPr>
                    </a:p>
                  </a:txBody>
                  <a:tcPr marL="56111" marR="56111" marT="0" marB="0"/>
                </a:tc>
                <a:tc>
                  <a:txBody>
                    <a:bodyPr/>
                    <a:lstStyle/>
                    <a:p>
                      <a:pPr algn="ctr">
                        <a:lnSpc>
                          <a:spcPct val="115000"/>
                        </a:lnSpc>
                        <a:spcAft>
                          <a:spcPts val="0"/>
                        </a:spcAft>
                      </a:pPr>
                      <a:r>
                        <a:rPr lang="es-ES_tradnl" sz="1300">
                          <a:effectLst/>
                        </a:rPr>
                        <a:t> </a:t>
                      </a:r>
                      <a:endParaRPr lang="es-ES" sz="900">
                        <a:effectLst/>
                      </a:endParaRPr>
                    </a:p>
                    <a:p>
                      <a:pPr algn="ctr">
                        <a:lnSpc>
                          <a:spcPct val="115000"/>
                        </a:lnSpc>
                        <a:spcAft>
                          <a:spcPts val="0"/>
                        </a:spcAft>
                      </a:pPr>
                      <a:r>
                        <a:rPr lang="es-ES_tradnl" sz="1300">
                          <a:effectLst/>
                        </a:rPr>
                        <a:t>DEFINICIÓN CONCEPTUAL</a:t>
                      </a:r>
                      <a:endParaRPr lang="es-ES" sz="900">
                        <a:effectLst/>
                        <a:latin typeface="Calibri"/>
                        <a:ea typeface="Calibri"/>
                        <a:cs typeface="Times New Roman"/>
                      </a:endParaRPr>
                    </a:p>
                  </a:txBody>
                  <a:tcPr marL="56111" marR="56111" marT="0" marB="0"/>
                </a:tc>
                <a:tc>
                  <a:txBody>
                    <a:bodyPr/>
                    <a:lstStyle/>
                    <a:p>
                      <a:pPr algn="ctr">
                        <a:lnSpc>
                          <a:spcPct val="115000"/>
                        </a:lnSpc>
                        <a:spcAft>
                          <a:spcPts val="0"/>
                        </a:spcAft>
                      </a:pPr>
                      <a:r>
                        <a:rPr lang="es-ES_tradnl" sz="1300">
                          <a:effectLst/>
                        </a:rPr>
                        <a:t> </a:t>
                      </a:r>
                      <a:endParaRPr lang="es-ES" sz="900">
                        <a:effectLst/>
                      </a:endParaRPr>
                    </a:p>
                    <a:p>
                      <a:pPr algn="ctr">
                        <a:lnSpc>
                          <a:spcPct val="115000"/>
                        </a:lnSpc>
                        <a:spcAft>
                          <a:spcPts val="0"/>
                        </a:spcAft>
                      </a:pPr>
                      <a:r>
                        <a:rPr lang="es-ES_tradnl" sz="1300">
                          <a:effectLst/>
                        </a:rPr>
                        <a:t>DIMENSIONES</a:t>
                      </a:r>
                      <a:endParaRPr lang="es-ES" sz="900">
                        <a:effectLst/>
                        <a:latin typeface="Calibri"/>
                        <a:ea typeface="Calibri"/>
                        <a:cs typeface="Times New Roman"/>
                      </a:endParaRPr>
                    </a:p>
                  </a:txBody>
                  <a:tcPr marL="56111" marR="56111" marT="0" marB="0"/>
                </a:tc>
                <a:tc>
                  <a:txBody>
                    <a:bodyPr/>
                    <a:lstStyle/>
                    <a:p>
                      <a:pPr algn="ctr">
                        <a:lnSpc>
                          <a:spcPct val="115000"/>
                        </a:lnSpc>
                        <a:spcAft>
                          <a:spcPts val="0"/>
                        </a:spcAft>
                      </a:pPr>
                      <a:r>
                        <a:rPr lang="es-ES_tradnl" sz="1300">
                          <a:effectLst/>
                        </a:rPr>
                        <a:t> </a:t>
                      </a:r>
                      <a:endParaRPr lang="es-ES" sz="900">
                        <a:effectLst/>
                      </a:endParaRPr>
                    </a:p>
                    <a:p>
                      <a:pPr algn="ctr">
                        <a:lnSpc>
                          <a:spcPct val="115000"/>
                        </a:lnSpc>
                        <a:spcAft>
                          <a:spcPts val="0"/>
                        </a:spcAft>
                      </a:pPr>
                      <a:r>
                        <a:rPr lang="es-ES_tradnl" sz="1300">
                          <a:effectLst/>
                        </a:rPr>
                        <a:t>INDICADORES</a:t>
                      </a:r>
                      <a:endParaRPr lang="es-ES" sz="900">
                        <a:effectLst/>
                        <a:latin typeface="Calibri"/>
                        <a:ea typeface="Calibri"/>
                        <a:cs typeface="Times New Roman"/>
                      </a:endParaRPr>
                    </a:p>
                  </a:txBody>
                  <a:tcPr marL="56111" marR="56111" marT="0" marB="0"/>
                </a:tc>
                <a:tc>
                  <a:txBody>
                    <a:bodyPr/>
                    <a:lstStyle/>
                    <a:p>
                      <a:pPr algn="ctr">
                        <a:lnSpc>
                          <a:spcPct val="115000"/>
                        </a:lnSpc>
                        <a:spcAft>
                          <a:spcPts val="0"/>
                        </a:spcAft>
                      </a:pPr>
                      <a:r>
                        <a:rPr lang="es-ES_tradnl" sz="1300">
                          <a:effectLst/>
                        </a:rPr>
                        <a:t> </a:t>
                      </a:r>
                      <a:endParaRPr lang="es-ES" sz="900">
                        <a:effectLst/>
                      </a:endParaRPr>
                    </a:p>
                    <a:p>
                      <a:pPr algn="ctr">
                        <a:lnSpc>
                          <a:spcPct val="115000"/>
                        </a:lnSpc>
                        <a:spcAft>
                          <a:spcPts val="0"/>
                        </a:spcAft>
                      </a:pPr>
                      <a:r>
                        <a:rPr lang="es-ES_tradnl" sz="1300">
                          <a:effectLst/>
                        </a:rPr>
                        <a:t>INSTRUMENTOS</a:t>
                      </a:r>
                      <a:endParaRPr lang="es-ES" sz="900">
                        <a:effectLst/>
                        <a:latin typeface="Calibri"/>
                        <a:ea typeface="Calibri"/>
                        <a:cs typeface="Times New Roman"/>
                      </a:endParaRPr>
                    </a:p>
                  </a:txBody>
                  <a:tcPr marL="56111" marR="56111" marT="0" marB="0"/>
                </a:tc>
                <a:tc>
                  <a:txBody>
                    <a:bodyPr/>
                    <a:lstStyle/>
                    <a:p>
                      <a:pPr algn="ctr">
                        <a:lnSpc>
                          <a:spcPct val="115000"/>
                        </a:lnSpc>
                        <a:spcAft>
                          <a:spcPts val="0"/>
                        </a:spcAft>
                      </a:pPr>
                      <a:r>
                        <a:rPr lang="es-ES" sz="1300">
                          <a:effectLst/>
                        </a:rPr>
                        <a:t> </a:t>
                      </a:r>
                      <a:endParaRPr lang="es-ES" sz="900">
                        <a:effectLst/>
                      </a:endParaRPr>
                    </a:p>
                    <a:p>
                      <a:pPr algn="ctr">
                        <a:lnSpc>
                          <a:spcPct val="115000"/>
                        </a:lnSpc>
                        <a:spcAft>
                          <a:spcPts val="0"/>
                        </a:spcAft>
                      </a:pPr>
                      <a:r>
                        <a:rPr lang="es-ES" sz="1300">
                          <a:effectLst/>
                        </a:rPr>
                        <a:t>ITEMS</a:t>
                      </a:r>
                      <a:endParaRPr lang="es-ES" sz="900">
                        <a:effectLst/>
                        <a:latin typeface="Calibri"/>
                        <a:ea typeface="Calibri"/>
                        <a:cs typeface="Times New Roman"/>
                      </a:endParaRPr>
                    </a:p>
                  </a:txBody>
                  <a:tcPr marL="56111" marR="56111" marT="0" marB="0"/>
                </a:tc>
              </a:tr>
              <a:tr h="3459150">
                <a:tc>
                  <a:txBody>
                    <a:bodyPr/>
                    <a:lstStyle/>
                    <a:p>
                      <a:pPr algn="just">
                        <a:lnSpc>
                          <a:spcPct val="115000"/>
                        </a:lnSpc>
                        <a:spcAft>
                          <a:spcPts val="0"/>
                        </a:spcAft>
                        <a:tabLst>
                          <a:tab pos="228600" algn="l"/>
                          <a:tab pos="342900" algn="l"/>
                        </a:tabLst>
                      </a:pPr>
                      <a:r>
                        <a:rPr lang="es-MX" sz="1300">
                          <a:effectLst/>
                        </a:rPr>
                        <a:t> </a:t>
                      </a:r>
                      <a:endParaRPr lang="es-ES" sz="900">
                        <a:effectLst/>
                      </a:endParaRPr>
                    </a:p>
                    <a:p>
                      <a:pPr algn="just">
                        <a:lnSpc>
                          <a:spcPct val="115000"/>
                        </a:lnSpc>
                        <a:spcAft>
                          <a:spcPts val="0"/>
                        </a:spcAft>
                        <a:tabLst>
                          <a:tab pos="228600" algn="l"/>
                          <a:tab pos="342900" algn="l"/>
                        </a:tabLst>
                      </a:pPr>
                      <a:r>
                        <a:rPr lang="es-MX" sz="1300">
                          <a:effectLst/>
                        </a:rPr>
                        <a:t> </a:t>
                      </a:r>
                      <a:endParaRPr lang="es-ES" sz="900">
                        <a:effectLst/>
                      </a:endParaRPr>
                    </a:p>
                    <a:p>
                      <a:pPr algn="just">
                        <a:lnSpc>
                          <a:spcPct val="115000"/>
                        </a:lnSpc>
                        <a:spcAft>
                          <a:spcPts val="0"/>
                        </a:spcAft>
                        <a:tabLst>
                          <a:tab pos="228600" algn="l"/>
                          <a:tab pos="342900" algn="l"/>
                        </a:tabLst>
                      </a:pPr>
                      <a:r>
                        <a:rPr lang="es-MX" sz="1300">
                          <a:effectLst/>
                        </a:rPr>
                        <a:t> </a:t>
                      </a:r>
                      <a:endParaRPr lang="es-ES" sz="900">
                        <a:effectLst/>
                      </a:endParaRPr>
                    </a:p>
                    <a:p>
                      <a:pPr algn="just">
                        <a:lnSpc>
                          <a:spcPct val="115000"/>
                        </a:lnSpc>
                        <a:spcAft>
                          <a:spcPts val="0"/>
                        </a:spcAft>
                        <a:tabLst>
                          <a:tab pos="228600" algn="l"/>
                          <a:tab pos="342900" algn="l"/>
                        </a:tabLst>
                      </a:pPr>
                      <a:r>
                        <a:rPr lang="es-MX" sz="1300">
                          <a:effectLst/>
                        </a:rPr>
                        <a:t>       01</a:t>
                      </a:r>
                      <a:endParaRPr lang="es-ES" sz="900">
                        <a:effectLst/>
                      </a:endParaRPr>
                    </a:p>
                    <a:p>
                      <a:pPr algn="just">
                        <a:lnSpc>
                          <a:spcPct val="115000"/>
                        </a:lnSpc>
                        <a:spcAft>
                          <a:spcPts val="0"/>
                        </a:spcAft>
                        <a:tabLst>
                          <a:tab pos="228600" algn="l"/>
                          <a:tab pos="342900" algn="l"/>
                        </a:tabLst>
                      </a:pPr>
                      <a:r>
                        <a:rPr lang="es-MX" sz="1300">
                          <a:effectLst/>
                        </a:rPr>
                        <a:t>   ACTIVIDADES RECREATIVAS</a:t>
                      </a:r>
                      <a:endParaRPr lang="es-ES" sz="900">
                        <a:effectLst/>
                      </a:endParaRPr>
                    </a:p>
                    <a:p>
                      <a:pPr marL="228600" indent="-114300" algn="just">
                        <a:lnSpc>
                          <a:spcPct val="115000"/>
                        </a:lnSpc>
                        <a:spcAft>
                          <a:spcPts val="0"/>
                        </a:spcAft>
                        <a:tabLst>
                          <a:tab pos="228600" algn="l"/>
                          <a:tab pos="342900" algn="l"/>
                        </a:tabLst>
                      </a:pPr>
                      <a:r>
                        <a:rPr lang="es-MX" sz="1300">
                          <a:effectLst/>
                        </a:rPr>
                        <a:t> </a:t>
                      </a:r>
                      <a:endParaRPr lang="es-ES" sz="900">
                        <a:effectLst/>
                        <a:latin typeface="Calibri"/>
                        <a:ea typeface="Calibri"/>
                        <a:cs typeface="Times New Roman"/>
                      </a:endParaRPr>
                    </a:p>
                  </a:txBody>
                  <a:tcPr marL="56111" marR="56111" marT="0" marB="0"/>
                </a:tc>
                <a:tc>
                  <a:txBody>
                    <a:bodyPr/>
                    <a:lstStyle/>
                    <a:p>
                      <a:pPr algn="just">
                        <a:lnSpc>
                          <a:spcPct val="115000"/>
                        </a:lnSpc>
                        <a:spcAft>
                          <a:spcPts val="0"/>
                        </a:spcAft>
                      </a:pPr>
                      <a:r>
                        <a:rPr lang="es-ES_tradnl" sz="1300">
                          <a:effectLst/>
                        </a:rPr>
                        <a:t> </a:t>
                      </a:r>
                      <a:endParaRPr lang="es-ES" sz="900">
                        <a:effectLst/>
                      </a:endParaRPr>
                    </a:p>
                    <a:p>
                      <a:pPr algn="just">
                        <a:lnSpc>
                          <a:spcPct val="115000"/>
                        </a:lnSpc>
                        <a:spcAft>
                          <a:spcPts val="0"/>
                        </a:spcAft>
                      </a:pPr>
                      <a:r>
                        <a:rPr lang="es-ES" sz="1300">
                          <a:effectLst/>
                        </a:rPr>
                        <a:t>Conjunto de acciones planificadas llevadas a cabo por la persona de carácter individual o grupal, que tienen como finalidad alcanzar los objetivos de satisfacción personal.</a:t>
                      </a:r>
                      <a:r>
                        <a:rPr lang="es-ES_tradnl" sz="1300">
                          <a:effectLst/>
                        </a:rPr>
                        <a:t>.</a:t>
                      </a:r>
                      <a:endParaRPr lang="es-ES" sz="900">
                        <a:effectLst/>
                        <a:latin typeface="Calibri"/>
                        <a:ea typeface="Calibri"/>
                        <a:cs typeface="Times New Roman"/>
                      </a:endParaRPr>
                    </a:p>
                  </a:txBody>
                  <a:tcPr marL="56111" marR="56111" marT="0" marB="0"/>
                </a:tc>
                <a:tc>
                  <a:txBody>
                    <a:bodyPr/>
                    <a:lstStyle/>
                    <a:p>
                      <a:pPr algn="just">
                        <a:lnSpc>
                          <a:spcPct val="115000"/>
                        </a:lnSpc>
                        <a:spcAft>
                          <a:spcPts val="0"/>
                        </a:spcAft>
                        <a:tabLst>
                          <a:tab pos="45720" algn="l"/>
                        </a:tabLst>
                      </a:pPr>
                      <a:r>
                        <a:rPr lang="es-ES_tradnl" sz="1300">
                          <a:effectLst/>
                        </a:rPr>
                        <a:t> </a:t>
                      </a:r>
                      <a:endParaRPr lang="es-ES" sz="900">
                        <a:effectLst/>
                      </a:endParaRPr>
                    </a:p>
                    <a:p>
                      <a:pPr algn="ctr">
                        <a:lnSpc>
                          <a:spcPct val="115000"/>
                        </a:lnSpc>
                        <a:spcAft>
                          <a:spcPts val="0"/>
                        </a:spcAft>
                        <a:tabLst>
                          <a:tab pos="45720" algn="l"/>
                        </a:tabLst>
                      </a:pPr>
                      <a:r>
                        <a:rPr lang="es-ES_tradnl" sz="1300">
                          <a:effectLst/>
                        </a:rPr>
                        <a:t>Evaluación del programa de actividades recreativas para mantener la motricidad gruesa</a:t>
                      </a:r>
                      <a:endParaRPr lang="es-ES" sz="900">
                        <a:effectLst/>
                      </a:endParaRPr>
                    </a:p>
                    <a:p>
                      <a:pPr algn="just">
                        <a:lnSpc>
                          <a:spcPct val="115000"/>
                        </a:lnSpc>
                        <a:spcAft>
                          <a:spcPts val="0"/>
                        </a:spcAft>
                      </a:pPr>
                      <a:r>
                        <a:rPr lang="es-ES_tradnl" sz="1300">
                          <a:effectLst/>
                        </a:rPr>
                        <a:t> </a:t>
                      </a:r>
                      <a:endParaRPr lang="es-ES" sz="900">
                        <a:effectLst/>
                        <a:latin typeface="Calibri"/>
                        <a:ea typeface="Calibri"/>
                        <a:cs typeface="Times New Roman"/>
                      </a:endParaRPr>
                    </a:p>
                  </a:txBody>
                  <a:tcPr marL="56111" marR="56111" marT="0" marB="0"/>
                </a:tc>
                <a:tc>
                  <a:txBody>
                    <a:bodyPr/>
                    <a:lstStyle/>
                    <a:p>
                      <a:pPr algn="ctr">
                        <a:lnSpc>
                          <a:spcPct val="115000"/>
                        </a:lnSpc>
                        <a:spcAft>
                          <a:spcPts val="0"/>
                        </a:spcAft>
                      </a:pPr>
                      <a:r>
                        <a:rPr lang="es-ES_tradnl" sz="1300">
                          <a:effectLst/>
                        </a:rPr>
                        <a:t> </a:t>
                      </a:r>
                      <a:endParaRPr lang="es-ES" sz="900">
                        <a:effectLst/>
                      </a:endParaRPr>
                    </a:p>
                    <a:p>
                      <a:pPr algn="l">
                        <a:lnSpc>
                          <a:spcPct val="115000"/>
                        </a:lnSpc>
                        <a:spcAft>
                          <a:spcPts val="0"/>
                        </a:spcAft>
                      </a:pPr>
                      <a:r>
                        <a:rPr lang="es-ES_tradnl" sz="1300">
                          <a:effectLst/>
                        </a:rPr>
                        <a:t>Cantidad de actividades recreativas.</a:t>
                      </a:r>
                      <a:endParaRPr lang="es-ES" sz="900">
                        <a:effectLst/>
                      </a:endParaRPr>
                    </a:p>
                    <a:p>
                      <a:pPr marL="274320" algn="l">
                        <a:lnSpc>
                          <a:spcPct val="115000"/>
                        </a:lnSpc>
                        <a:spcAft>
                          <a:spcPts val="0"/>
                        </a:spcAft>
                      </a:pPr>
                      <a:r>
                        <a:rPr lang="es-ES_tradnl" sz="1300">
                          <a:effectLst/>
                        </a:rPr>
                        <a:t> </a:t>
                      </a:r>
                      <a:endParaRPr lang="es-ES" sz="900">
                        <a:effectLst/>
                      </a:endParaRPr>
                    </a:p>
                    <a:p>
                      <a:pPr algn="l">
                        <a:lnSpc>
                          <a:spcPct val="115000"/>
                        </a:lnSpc>
                        <a:spcAft>
                          <a:spcPts val="0"/>
                        </a:spcAft>
                      </a:pPr>
                      <a:r>
                        <a:rPr lang="es-ES_tradnl" sz="1300">
                          <a:effectLst/>
                        </a:rPr>
                        <a:t>Número de participantes</a:t>
                      </a:r>
                      <a:endParaRPr lang="es-ES" sz="900">
                        <a:effectLst/>
                      </a:endParaRPr>
                    </a:p>
                    <a:p>
                      <a:pPr algn="l">
                        <a:lnSpc>
                          <a:spcPct val="115000"/>
                        </a:lnSpc>
                        <a:spcAft>
                          <a:spcPts val="0"/>
                        </a:spcAft>
                      </a:pPr>
                      <a:r>
                        <a:rPr lang="es-ES_tradnl" sz="1300">
                          <a:effectLst/>
                        </a:rPr>
                        <a:t> </a:t>
                      </a:r>
                      <a:endParaRPr lang="es-ES" sz="900">
                        <a:effectLst/>
                      </a:endParaRPr>
                    </a:p>
                    <a:p>
                      <a:pPr algn="l">
                        <a:lnSpc>
                          <a:spcPct val="115000"/>
                        </a:lnSpc>
                        <a:spcAft>
                          <a:spcPts val="0"/>
                        </a:spcAft>
                      </a:pPr>
                      <a:r>
                        <a:rPr lang="es-ES_tradnl" sz="1300">
                          <a:effectLst/>
                        </a:rPr>
                        <a:t>Variedad de actividades recreativas.</a:t>
                      </a:r>
                      <a:endParaRPr lang="es-ES" sz="900">
                        <a:effectLst/>
                      </a:endParaRPr>
                    </a:p>
                    <a:p>
                      <a:pPr algn="l">
                        <a:lnSpc>
                          <a:spcPct val="115000"/>
                        </a:lnSpc>
                        <a:spcAft>
                          <a:spcPts val="0"/>
                        </a:spcAft>
                      </a:pPr>
                      <a:r>
                        <a:rPr lang="es-ES_tradnl" sz="1300">
                          <a:effectLst/>
                        </a:rPr>
                        <a:t> </a:t>
                      </a:r>
                      <a:endParaRPr lang="es-ES" sz="900">
                        <a:effectLst/>
                      </a:endParaRPr>
                    </a:p>
                    <a:p>
                      <a:pPr algn="l">
                        <a:lnSpc>
                          <a:spcPct val="115000"/>
                        </a:lnSpc>
                        <a:spcAft>
                          <a:spcPts val="0"/>
                        </a:spcAft>
                      </a:pPr>
                      <a:r>
                        <a:rPr lang="es-ES_tradnl" sz="1300">
                          <a:effectLst/>
                        </a:rPr>
                        <a:t>Efectividad de las actividades recreativas.</a:t>
                      </a:r>
                      <a:endParaRPr lang="es-ES" sz="900">
                        <a:effectLst/>
                        <a:latin typeface="Calibri"/>
                        <a:ea typeface="Calibri"/>
                        <a:cs typeface="Times New Roman"/>
                      </a:endParaRPr>
                    </a:p>
                  </a:txBody>
                  <a:tcPr marL="56111" marR="56111" marT="0" marB="0"/>
                </a:tc>
                <a:tc>
                  <a:txBody>
                    <a:bodyPr/>
                    <a:lstStyle/>
                    <a:p>
                      <a:pPr algn="just">
                        <a:lnSpc>
                          <a:spcPct val="115000"/>
                        </a:lnSpc>
                        <a:spcAft>
                          <a:spcPts val="0"/>
                        </a:spcAft>
                      </a:pPr>
                      <a:r>
                        <a:rPr lang="es-ES_tradnl" sz="1300" dirty="0">
                          <a:effectLst/>
                        </a:rPr>
                        <a:t> </a:t>
                      </a:r>
                      <a:endParaRPr lang="es-ES" sz="900" dirty="0">
                        <a:effectLst/>
                      </a:endParaRPr>
                    </a:p>
                    <a:p>
                      <a:pPr algn="just">
                        <a:lnSpc>
                          <a:spcPct val="115000"/>
                        </a:lnSpc>
                        <a:spcAft>
                          <a:spcPts val="0"/>
                        </a:spcAft>
                      </a:pPr>
                      <a:r>
                        <a:rPr lang="es-EC" sz="1300" dirty="0">
                          <a:effectLst/>
                        </a:rPr>
                        <a:t> </a:t>
                      </a:r>
                      <a:endParaRPr lang="es-ES" sz="900" dirty="0">
                        <a:effectLst/>
                      </a:endParaRPr>
                    </a:p>
                    <a:p>
                      <a:pPr algn="just">
                        <a:lnSpc>
                          <a:spcPct val="115000"/>
                        </a:lnSpc>
                        <a:spcAft>
                          <a:spcPts val="0"/>
                        </a:spcAft>
                      </a:pPr>
                      <a:r>
                        <a:rPr lang="es-ES_tradnl" sz="1300" dirty="0">
                          <a:effectLst/>
                        </a:rPr>
                        <a:t> </a:t>
                      </a:r>
                      <a:endParaRPr lang="es-ES" sz="900" dirty="0">
                        <a:effectLst/>
                      </a:endParaRPr>
                    </a:p>
                    <a:p>
                      <a:pPr algn="just">
                        <a:lnSpc>
                          <a:spcPct val="115000"/>
                        </a:lnSpc>
                        <a:spcAft>
                          <a:spcPts val="0"/>
                        </a:spcAft>
                      </a:pPr>
                      <a:r>
                        <a:rPr lang="es-ES_tradnl" sz="1300" dirty="0">
                          <a:effectLst/>
                        </a:rPr>
                        <a:t> </a:t>
                      </a:r>
                      <a:endParaRPr lang="es-ES" sz="900" dirty="0">
                        <a:effectLst/>
                      </a:endParaRPr>
                    </a:p>
                    <a:p>
                      <a:pPr algn="just">
                        <a:lnSpc>
                          <a:spcPct val="115000"/>
                        </a:lnSpc>
                        <a:spcAft>
                          <a:spcPts val="0"/>
                        </a:spcAft>
                      </a:pPr>
                      <a:r>
                        <a:rPr lang="es-ES_tradnl" sz="1300" dirty="0">
                          <a:effectLst/>
                        </a:rPr>
                        <a:t> </a:t>
                      </a:r>
                      <a:endParaRPr lang="es-ES" sz="900" dirty="0">
                        <a:effectLst/>
                      </a:endParaRPr>
                    </a:p>
                    <a:p>
                      <a:pPr algn="just">
                        <a:lnSpc>
                          <a:spcPct val="115000"/>
                        </a:lnSpc>
                        <a:spcAft>
                          <a:spcPts val="0"/>
                        </a:spcAft>
                      </a:pPr>
                      <a:r>
                        <a:rPr lang="es-ES_tradnl" sz="1300" dirty="0">
                          <a:effectLst/>
                        </a:rPr>
                        <a:t> </a:t>
                      </a:r>
                      <a:endParaRPr lang="es-ES" sz="900" dirty="0">
                        <a:solidFill>
                          <a:schemeClr val="bg1"/>
                        </a:solidFill>
                        <a:effectLst/>
                      </a:endParaRPr>
                    </a:p>
                    <a:p>
                      <a:pPr algn="just">
                        <a:lnSpc>
                          <a:spcPct val="115000"/>
                        </a:lnSpc>
                        <a:spcAft>
                          <a:spcPts val="0"/>
                        </a:spcAft>
                      </a:pPr>
                      <a:r>
                        <a:rPr lang="es-ES_tradnl" sz="1300" dirty="0">
                          <a:solidFill>
                            <a:schemeClr val="bg1"/>
                          </a:solidFill>
                          <a:effectLst/>
                        </a:rPr>
                        <a:t> </a:t>
                      </a:r>
                      <a:endParaRPr lang="es-ES" sz="900" dirty="0">
                        <a:solidFill>
                          <a:schemeClr val="bg1"/>
                        </a:solidFill>
                        <a:effectLst/>
                      </a:endParaRPr>
                    </a:p>
                    <a:p>
                      <a:pPr algn="just">
                        <a:lnSpc>
                          <a:spcPct val="115000"/>
                        </a:lnSpc>
                        <a:spcAft>
                          <a:spcPts val="0"/>
                        </a:spcAft>
                      </a:pPr>
                      <a:r>
                        <a:rPr lang="es-ES_tradnl" sz="1300" dirty="0">
                          <a:solidFill>
                            <a:schemeClr val="bg1"/>
                          </a:solidFill>
                          <a:effectLst/>
                          <a:hlinkClick r:id="rId5" action="ppaction://hlinkfile"/>
                        </a:rPr>
                        <a:t>Guía de observación</a:t>
                      </a:r>
                      <a:endParaRPr lang="es-ES" sz="900" dirty="0">
                        <a:solidFill>
                          <a:schemeClr val="bg1"/>
                        </a:solidFill>
                        <a:effectLst/>
                      </a:endParaRPr>
                    </a:p>
                    <a:p>
                      <a:pPr algn="just">
                        <a:lnSpc>
                          <a:spcPct val="115000"/>
                        </a:lnSpc>
                        <a:spcAft>
                          <a:spcPts val="0"/>
                        </a:spcAft>
                      </a:pPr>
                      <a:r>
                        <a:rPr lang="es-EC" sz="1300" dirty="0">
                          <a:solidFill>
                            <a:schemeClr val="bg1"/>
                          </a:solidFill>
                          <a:effectLst/>
                        </a:rPr>
                        <a:t> </a:t>
                      </a:r>
                      <a:endParaRPr lang="es-ES" sz="900" dirty="0">
                        <a:solidFill>
                          <a:schemeClr val="bg1"/>
                        </a:solidFill>
                        <a:effectLst/>
                      </a:endParaRPr>
                    </a:p>
                    <a:p>
                      <a:pPr algn="just">
                        <a:lnSpc>
                          <a:spcPct val="115000"/>
                        </a:lnSpc>
                        <a:spcAft>
                          <a:spcPts val="0"/>
                        </a:spcAft>
                      </a:pPr>
                      <a:r>
                        <a:rPr lang="es-ES_tradnl" sz="1300" dirty="0">
                          <a:solidFill>
                            <a:schemeClr val="bg1"/>
                          </a:solidFill>
                          <a:effectLst/>
                        </a:rPr>
                        <a:t> </a:t>
                      </a:r>
                      <a:endParaRPr lang="es-ES" sz="900" dirty="0">
                        <a:solidFill>
                          <a:schemeClr val="bg1"/>
                        </a:solidFill>
                        <a:effectLst/>
                        <a:latin typeface="Calibri"/>
                        <a:ea typeface="Calibri"/>
                        <a:cs typeface="Times New Roman"/>
                      </a:endParaRPr>
                    </a:p>
                  </a:txBody>
                  <a:tcPr marL="56111" marR="56111" marT="0" marB="0"/>
                </a:tc>
                <a:tc>
                  <a:txBody>
                    <a:bodyPr/>
                    <a:lstStyle/>
                    <a:p>
                      <a:pPr algn="l">
                        <a:lnSpc>
                          <a:spcPct val="115000"/>
                        </a:lnSpc>
                        <a:spcAft>
                          <a:spcPts val="0"/>
                        </a:spcAft>
                      </a:pPr>
                      <a:r>
                        <a:rPr lang="es-ES_tradnl" sz="1300" dirty="0">
                          <a:effectLst/>
                        </a:rPr>
                        <a:t> </a:t>
                      </a:r>
                      <a:endParaRPr lang="es-ES" sz="900" dirty="0">
                        <a:effectLst/>
                      </a:endParaRPr>
                    </a:p>
                    <a:p>
                      <a:pPr algn="l">
                        <a:lnSpc>
                          <a:spcPct val="115000"/>
                        </a:lnSpc>
                        <a:spcAft>
                          <a:spcPts val="0"/>
                        </a:spcAft>
                      </a:pPr>
                      <a:r>
                        <a:rPr lang="es-EC" sz="1300" dirty="0">
                          <a:effectLst/>
                        </a:rPr>
                        <a:t> </a:t>
                      </a:r>
                      <a:endParaRPr lang="es-ES" sz="900" dirty="0">
                        <a:effectLst/>
                      </a:endParaRPr>
                    </a:p>
                    <a:p>
                      <a:pPr algn="l">
                        <a:lnSpc>
                          <a:spcPct val="115000"/>
                        </a:lnSpc>
                        <a:spcAft>
                          <a:spcPts val="0"/>
                        </a:spcAft>
                      </a:pPr>
                      <a:r>
                        <a:rPr lang="es-EC" sz="1300" dirty="0">
                          <a:effectLst/>
                        </a:rPr>
                        <a:t> </a:t>
                      </a:r>
                      <a:endParaRPr lang="es-ES" sz="900" dirty="0">
                        <a:effectLst/>
                      </a:endParaRPr>
                    </a:p>
                    <a:p>
                      <a:pPr algn="l">
                        <a:lnSpc>
                          <a:spcPct val="115000"/>
                        </a:lnSpc>
                        <a:spcAft>
                          <a:spcPts val="0"/>
                        </a:spcAft>
                      </a:pPr>
                      <a:r>
                        <a:rPr lang="es-EC" sz="1300" dirty="0">
                          <a:effectLst/>
                        </a:rPr>
                        <a:t> </a:t>
                      </a:r>
                      <a:endParaRPr lang="es-ES" sz="900" dirty="0">
                        <a:effectLst/>
                      </a:endParaRPr>
                    </a:p>
                    <a:p>
                      <a:pPr algn="l">
                        <a:lnSpc>
                          <a:spcPct val="115000"/>
                        </a:lnSpc>
                        <a:spcAft>
                          <a:spcPts val="0"/>
                        </a:spcAft>
                      </a:pPr>
                      <a:r>
                        <a:rPr lang="es-EC" sz="1300" dirty="0">
                          <a:effectLst/>
                        </a:rPr>
                        <a:t> </a:t>
                      </a:r>
                      <a:endParaRPr lang="es-ES" sz="900" dirty="0">
                        <a:effectLst/>
                      </a:endParaRPr>
                    </a:p>
                    <a:p>
                      <a:pPr algn="l">
                        <a:lnSpc>
                          <a:spcPct val="115000"/>
                        </a:lnSpc>
                        <a:spcAft>
                          <a:spcPts val="0"/>
                        </a:spcAft>
                      </a:pPr>
                      <a:r>
                        <a:rPr lang="es-EC" sz="1300" dirty="0">
                          <a:effectLst/>
                        </a:rPr>
                        <a:t>1. Malo</a:t>
                      </a:r>
                      <a:endParaRPr lang="es-ES" sz="900" dirty="0">
                        <a:effectLst/>
                      </a:endParaRPr>
                    </a:p>
                    <a:p>
                      <a:pPr algn="l">
                        <a:lnSpc>
                          <a:spcPct val="115000"/>
                        </a:lnSpc>
                        <a:spcAft>
                          <a:spcPts val="0"/>
                        </a:spcAft>
                      </a:pPr>
                      <a:r>
                        <a:rPr lang="es-EC" sz="1300" dirty="0">
                          <a:effectLst/>
                        </a:rPr>
                        <a:t>2. Regular</a:t>
                      </a:r>
                      <a:endParaRPr lang="es-ES" sz="900" dirty="0">
                        <a:effectLst/>
                      </a:endParaRPr>
                    </a:p>
                    <a:p>
                      <a:pPr algn="l">
                        <a:lnSpc>
                          <a:spcPct val="115000"/>
                        </a:lnSpc>
                        <a:spcAft>
                          <a:spcPts val="0"/>
                        </a:spcAft>
                      </a:pPr>
                      <a:r>
                        <a:rPr lang="es-EC" sz="1300" dirty="0">
                          <a:effectLst/>
                        </a:rPr>
                        <a:t>3. Bueno</a:t>
                      </a:r>
                      <a:endParaRPr lang="es-ES" sz="900" dirty="0">
                        <a:effectLst/>
                      </a:endParaRPr>
                    </a:p>
                    <a:p>
                      <a:pPr algn="l">
                        <a:lnSpc>
                          <a:spcPct val="115000"/>
                        </a:lnSpc>
                        <a:spcAft>
                          <a:spcPts val="0"/>
                        </a:spcAft>
                      </a:pPr>
                      <a:r>
                        <a:rPr lang="es-EC" sz="1300" dirty="0">
                          <a:effectLst/>
                        </a:rPr>
                        <a:t>4. Muy bueno</a:t>
                      </a:r>
                      <a:endParaRPr lang="es-ES" sz="900" dirty="0">
                        <a:effectLst/>
                      </a:endParaRPr>
                    </a:p>
                    <a:p>
                      <a:pPr algn="l">
                        <a:lnSpc>
                          <a:spcPct val="115000"/>
                        </a:lnSpc>
                        <a:spcAft>
                          <a:spcPts val="0"/>
                        </a:spcAft>
                      </a:pPr>
                      <a:r>
                        <a:rPr lang="es-EC" sz="1300" dirty="0">
                          <a:effectLst/>
                        </a:rPr>
                        <a:t>5. Excelente</a:t>
                      </a:r>
                      <a:endParaRPr lang="es-ES" sz="900" dirty="0">
                        <a:effectLst/>
                        <a:latin typeface="Calibri"/>
                        <a:ea typeface="Calibri"/>
                        <a:cs typeface="Times New Roman"/>
                      </a:endParaRPr>
                    </a:p>
                  </a:txBody>
                  <a:tcPr marL="56111" marR="56111" marT="0" marB="0"/>
                </a:tc>
              </a:tr>
            </a:tbl>
          </a:graphicData>
        </a:graphic>
      </p:graphicFrame>
    </p:spTree>
    <p:extLst>
      <p:ext uri="{BB962C8B-B14F-4D97-AF65-F5344CB8AC3E}">
        <p14:creationId xmlns:p14="http://schemas.microsoft.com/office/powerpoint/2010/main" val="2129604509"/>
      </p:ext>
    </p:extLst>
  </p:cSld>
  <p:clrMapOvr>
    <a:masterClrMapping/>
  </p:clrMapOvr>
  <mc:AlternateContent xmlns:mc="http://schemas.openxmlformats.org/markup-compatibility/2006" xmlns:p14="http://schemas.microsoft.com/office/powerpoint/2010/main">
    <mc:Choice Requires="p14">
      <p:transition spd="slow" p14:dur="2000">
        <p14:prism isContent="1"/>
        <p:sndAc>
          <p:stSnd>
            <p:snd r:embed="rId2" name="camera.wav"/>
          </p:stSnd>
        </p:sndAc>
      </p:transition>
    </mc:Choice>
    <mc:Fallback xmlns="">
      <p:transition spd="slow">
        <p:fade/>
        <p:sndAc>
          <p:stSnd>
            <p:snd r:embed="rId6" name="camera.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1" y="0"/>
            <a:ext cx="9144000" cy="962025"/>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0" y="6050518"/>
            <a:ext cx="9144000" cy="834866"/>
          </a:xfrm>
          <a:prstGeom prst="rect">
            <a:avLst/>
          </a:prstGeom>
          <a:noFill/>
          <a:ln w="9525">
            <a:noFill/>
            <a:miter lim="800000"/>
            <a:headEnd/>
            <a:tailEnd/>
          </a:ln>
        </p:spPr>
      </p:pic>
      <p:graphicFrame>
        <p:nvGraphicFramePr>
          <p:cNvPr id="8" name="7 Tabla"/>
          <p:cNvGraphicFramePr>
            <a:graphicFrameLocks noGrp="1"/>
          </p:cNvGraphicFramePr>
          <p:nvPr>
            <p:extLst>
              <p:ext uri="{D42A27DB-BD31-4B8C-83A1-F6EECF244321}">
                <p14:modId xmlns:p14="http://schemas.microsoft.com/office/powerpoint/2010/main" val="1038712981"/>
              </p:ext>
            </p:extLst>
          </p:nvPr>
        </p:nvGraphicFramePr>
        <p:xfrm>
          <a:off x="395342" y="983955"/>
          <a:ext cx="8353316" cy="5695950"/>
        </p:xfrm>
        <a:graphic>
          <a:graphicData uri="http://schemas.openxmlformats.org/drawingml/2006/table">
            <a:tbl>
              <a:tblPr firstRow="1" firstCol="1" lastRow="1" lastCol="1" bandRow="1" bandCol="1">
                <a:tableStyleId>{5C22544A-7EE6-4342-B048-85BDC9FD1C3A}</a:tableStyleId>
              </a:tblPr>
              <a:tblGrid>
                <a:gridCol w="1123690"/>
                <a:gridCol w="1773315"/>
                <a:gridCol w="1253078"/>
                <a:gridCol w="1463535"/>
                <a:gridCol w="1246098"/>
                <a:gridCol w="1493600"/>
              </a:tblGrid>
              <a:tr h="506008">
                <a:tc>
                  <a:txBody>
                    <a:bodyPr/>
                    <a:lstStyle/>
                    <a:p>
                      <a:pPr algn="ctr">
                        <a:lnSpc>
                          <a:spcPct val="115000"/>
                        </a:lnSpc>
                        <a:spcAft>
                          <a:spcPts val="0"/>
                        </a:spcAft>
                      </a:pPr>
                      <a:r>
                        <a:rPr lang="es-ES_tradnl" sz="1300" dirty="0">
                          <a:effectLst/>
                        </a:rPr>
                        <a:t> </a:t>
                      </a:r>
                      <a:endParaRPr lang="es-ES" sz="1300" dirty="0">
                        <a:effectLst/>
                      </a:endParaRPr>
                    </a:p>
                    <a:p>
                      <a:pPr algn="ctr">
                        <a:lnSpc>
                          <a:spcPct val="115000"/>
                        </a:lnSpc>
                        <a:spcAft>
                          <a:spcPts val="0"/>
                        </a:spcAft>
                      </a:pPr>
                      <a:r>
                        <a:rPr lang="es-ES_tradnl" sz="1300" dirty="0">
                          <a:effectLst/>
                        </a:rPr>
                        <a:t>VARIABLE</a:t>
                      </a:r>
                      <a:endParaRPr lang="es-ES" sz="1300" dirty="0">
                        <a:effectLst/>
                        <a:latin typeface="Calibri"/>
                        <a:ea typeface="Calibri"/>
                        <a:cs typeface="Times New Roman"/>
                      </a:endParaRPr>
                    </a:p>
                  </a:txBody>
                  <a:tcPr marL="55001" marR="55001" marT="0" marB="0"/>
                </a:tc>
                <a:tc>
                  <a:txBody>
                    <a:bodyPr/>
                    <a:lstStyle/>
                    <a:p>
                      <a:pPr algn="ctr">
                        <a:lnSpc>
                          <a:spcPct val="115000"/>
                        </a:lnSpc>
                        <a:spcAft>
                          <a:spcPts val="0"/>
                        </a:spcAft>
                      </a:pPr>
                      <a:r>
                        <a:rPr lang="es-ES_tradnl" sz="1300">
                          <a:effectLst/>
                        </a:rPr>
                        <a:t> </a:t>
                      </a:r>
                      <a:endParaRPr lang="es-ES" sz="1300">
                        <a:effectLst/>
                      </a:endParaRPr>
                    </a:p>
                    <a:p>
                      <a:pPr algn="ctr">
                        <a:lnSpc>
                          <a:spcPct val="115000"/>
                        </a:lnSpc>
                        <a:spcAft>
                          <a:spcPts val="0"/>
                        </a:spcAft>
                      </a:pPr>
                      <a:r>
                        <a:rPr lang="es-ES_tradnl" sz="1300">
                          <a:effectLst/>
                        </a:rPr>
                        <a:t>DEFINICIÓN CONCEPTUAL</a:t>
                      </a:r>
                      <a:endParaRPr lang="es-ES" sz="1300">
                        <a:effectLst/>
                        <a:latin typeface="Calibri"/>
                        <a:ea typeface="Calibri"/>
                        <a:cs typeface="Times New Roman"/>
                      </a:endParaRPr>
                    </a:p>
                  </a:txBody>
                  <a:tcPr marL="55001" marR="55001" marT="0" marB="0"/>
                </a:tc>
                <a:tc>
                  <a:txBody>
                    <a:bodyPr/>
                    <a:lstStyle/>
                    <a:p>
                      <a:pPr algn="ctr">
                        <a:lnSpc>
                          <a:spcPct val="115000"/>
                        </a:lnSpc>
                        <a:spcAft>
                          <a:spcPts val="0"/>
                        </a:spcAft>
                      </a:pPr>
                      <a:r>
                        <a:rPr lang="es-ES_tradnl" sz="1300">
                          <a:effectLst/>
                        </a:rPr>
                        <a:t> </a:t>
                      </a:r>
                      <a:endParaRPr lang="es-ES" sz="1300">
                        <a:effectLst/>
                      </a:endParaRPr>
                    </a:p>
                    <a:p>
                      <a:pPr algn="ctr">
                        <a:lnSpc>
                          <a:spcPct val="115000"/>
                        </a:lnSpc>
                        <a:spcAft>
                          <a:spcPts val="0"/>
                        </a:spcAft>
                      </a:pPr>
                      <a:r>
                        <a:rPr lang="es-ES_tradnl" sz="1300">
                          <a:effectLst/>
                        </a:rPr>
                        <a:t>DIMENSIONES</a:t>
                      </a:r>
                      <a:endParaRPr lang="es-ES" sz="1300">
                        <a:effectLst/>
                        <a:latin typeface="Calibri"/>
                        <a:ea typeface="Calibri"/>
                        <a:cs typeface="Times New Roman"/>
                      </a:endParaRPr>
                    </a:p>
                  </a:txBody>
                  <a:tcPr marL="55001" marR="55001" marT="0" marB="0"/>
                </a:tc>
                <a:tc>
                  <a:txBody>
                    <a:bodyPr/>
                    <a:lstStyle/>
                    <a:p>
                      <a:pPr algn="ctr">
                        <a:lnSpc>
                          <a:spcPct val="115000"/>
                        </a:lnSpc>
                        <a:spcAft>
                          <a:spcPts val="0"/>
                        </a:spcAft>
                      </a:pPr>
                      <a:r>
                        <a:rPr lang="es-ES_tradnl" sz="1300">
                          <a:effectLst/>
                        </a:rPr>
                        <a:t> </a:t>
                      </a:r>
                      <a:endParaRPr lang="es-ES" sz="1300">
                        <a:effectLst/>
                      </a:endParaRPr>
                    </a:p>
                    <a:p>
                      <a:pPr algn="ctr">
                        <a:lnSpc>
                          <a:spcPct val="115000"/>
                        </a:lnSpc>
                        <a:spcAft>
                          <a:spcPts val="0"/>
                        </a:spcAft>
                      </a:pPr>
                      <a:r>
                        <a:rPr lang="es-ES_tradnl" sz="1300">
                          <a:effectLst/>
                        </a:rPr>
                        <a:t>INDICADORES</a:t>
                      </a:r>
                      <a:endParaRPr lang="es-ES" sz="1300">
                        <a:effectLst/>
                        <a:latin typeface="Calibri"/>
                        <a:ea typeface="Calibri"/>
                        <a:cs typeface="Times New Roman"/>
                      </a:endParaRPr>
                    </a:p>
                  </a:txBody>
                  <a:tcPr marL="55001" marR="55001" marT="0" marB="0"/>
                </a:tc>
                <a:tc>
                  <a:txBody>
                    <a:bodyPr/>
                    <a:lstStyle/>
                    <a:p>
                      <a:pPr algn="ctr">
                        <a:lnSpc>
                          <a:spcPct val="115000"/>
                        </a:lnSpc>
                        <a:spcAft>
                          <a:spcPts val="0"/>
                        </a:spcAft>
                      </a:pPr>
                      <a:r>
                        <a:rPr lang="es-ES_tradnl" sz="1300">
                          <a:effectLst/>
                        </a:rPr>
                        <a:t> </a:t>
                      </a:r>
                      <a:endParaRPr lang="es-ES" sz="1300">
                        <a:effectLst/>
                      </a:endParaRPr>
                    </a:p>
                    <a:p>
                      <a:pPr algn="ctr">
                        <a:lnSpc>
                          <a:spcPct val="115000"/>
                        </a:lnSpc>
                        <a:spcAft>
                          <a:spcPts val="0"/>
                        </a:spcAft>
                      </a:pPr>
                      <a:r>
                        <a:rPr lang="es-ES_tradnl" sz="1300">
                          <a:effectLst/>
                        </a:rPr>
                        <a:t>INSTRUMENTOS</a:t>
                      </a:r>
                      <a:endParaRPr lang="es-ES" sz="1300">
                        <a:effectLst/>
                        <a:latin typeface="Calibri"/>
                        <a:ea typeface="Calibri"/>
                        <a:cs typeface="Times New Roman"/>
                      </a:endParaRPr>
                    </a:p>
                  </a:txBody>
                  <a:tcPr marL="55001" marR="55001" marT="0" marB="0"/>
                </a:tc>
                <a:tc>
                  <a:txBody>
                    <a:bodyPr/>
                    <a:lstStyle/>
                    <a:p>
                      <a:pPr algn="ctr">
                        <a:lnSpc>
                          <a:spcPct val="115000"/>
                        </a:lnSpc>
                        <a:spcAft>
                          <a:spcPts val="0"/>
                        </a:spcAft>
                      </a:pPr>
                      <a:r>
                        <a:rPr lang="es-ES" sz="1300" dirty="0">
                          <a:effectLst/>
                        </a:rPr>
                        <a:t> </a:t>
                      </a:r>
                    </a:p>
                    <a:p>
                      <a:pPr algn="ctr">
                        <a:lnSpc>
                          <a:spcPct val="115000"/>
                        </a:lnSpc>
                        <a:spcAft>
                          <a:spcPts val="0"/>
                        </a:spcAft>
                      </a:pPr>
                      <a:r>
                        <a:rPr lang="es-ES" sz="1300" dirty="0">
                          <a:effectLst/>
                        </a:rPr>
                        <a:t>ITEMS</a:t>
                      </a:r>
                      <a:endParaRPr lang="es-ES" sz="1300" dirty="0">
                        <a:effectLst/>
                        <a:latin typeface="Calibri"/>
                        <a:ea typeface="Calibri"/>
                        <a:cs typeface="Times New Roman"/>
                      </a:endParaRPr>
                    </a:p>
                  </a:txBody>
                  <a:tcPr marL="55001" marR="55001" marT="0" marB="0"/>
                </a:tc>
              </a:tr>
              <a:tr h="4019955">
                <a:tc>
                  <a:txBody>
                    <a:bodyPr/>
                    <a:lstStyle/>
                    <a:p>
                      <a:pPr marL="228600" indent="-228600" algn="just">
                        <a:lnSpc>
                          <a:spcPct val="115000"/>
                        </a:lnSpc>
                        <a:spcAft>
                          <a:spcPts val="0"/>
                        </a:spcAft>
                      </a:pPr>
                      <a:r>
                        <a:rPr lang="es-ES_tradnl" sz="1300">
                          <a:effectLst/>
                        </a:rPr>
                        <a:t> </a:t>
                      </a:r>
                      <a:endParaRPr lang="es-ES" sz="1300">
                        <a:effectLst/>
                      </a:endParaRPr>
                    </a:p>
                    <a:p>
                      <a:pPr marL="114300" indent="-114300" algn="just">
                        <a:lnSpc>
                          <a:spcPct val="115000"/>
                        </a:lnSpc>
                        <a:spcAft>
                          <a:spcPts val="0"/>
                        </a:spcAft>
                      </a:pPr>
                      <a:r>
                        <a:rPr lang="es-ES_tradnl" sz="1300">
                          <a:effectLst/>
                        </a:rPr>
                        <a:t> </a:t>
                      </a:r>
                      <a:endParaRPr lang="es-ES" sz="1300">
                        <a:effectLst/>
                      </a:endParaRPr>
                    </a:p>
                    <a:p>
                      <a:pPr marL="114300" indent="-114300" algn="just">
                        <a:lnSpc>
                          <a:spcPct val="115000"/>
                        </a:lnSpc>
                        <a:spcAft>
                          <a:spcPts val="0"/>
                        </a:spcAft>
                      </a:pPr>
                      <a:r>
                        <a:rPr lang="es-ES_tradnl" sz="1300">
                          <a:effectLst/>
                        </a:rPr>
                        <a:t> </a:t>
                      </a:r>
                      <a:endParaRPr lang="es-ES" sz="1300">
                        <a:effectLst/>
                      </a:endParaRPr>
                    </a:p>
                    <a:p>
                      <a:pPr marL="114300" indent="-114300" algn="just">
                        <a:lnSpc>
                          <a:spcPct val="115000"/>
                        </a:lnSpc>
                        <a:spcAft>
                          <a:spcPts val="0"/>
                        </a:spcAft>
                      </a:pPr>
                      <a:r>
                        <a:rPr lang="es-ES_tradnl" sz="1300">
                          <a:effectLst/>
                        </a:rPr>
                        <a:t> </a:t>
                      </a:r>
                      <a:endParaRPr lang="es-ES" sz="1300">
                        <a:effectLst/>
                      </a:endParaRPr>
                    </a:p>
                    <a:p>
                      <a:pPr algn="just">
                        <a:lnSpc>
                          <a:spcPct val="115000"/>
                        </a:lnSpc>
                        <a:spcAft>
                          <a:spcPts val="0"/>
                        </a:spcAft>
                      </a:pPr>
                      <a:r>
                        <a:rPr lang="es-ES_tradnl" sz="1300">
                          <a:effectLst/>
                        </a:rPr>
                        <a:t> </a:t>
                      </a:r>
                      <a:endParaRPr lang="es-ES" sz="1300">
                        <a:effectLst/>
                      </a:endParaRPr>
                    </a:p>
                    <a:p>
                      <a:pPr marL="114300" indent="-114300" algn="just">
                        <a:lnSpc>
                          <a:spcPct val="115000"/>
                        </a:lnSpc>
                        <a:spcAft>
                          <a:spcPts val="0"/>
                        </a:spcAft>
                      </a:pPr>
                      <a:r>
                        <a:rPr lang="es-ES_tradnl" sz="1300">
                          <a:effectLst/>
                        </a:rPr>
                        <a:t> </a:t>
                      </a:r>
                      <a:endParaRPr lang="es-ES" sz="1300">
                        <a:effectLst/>
                      </a:endParaRPr>
                    </a:p>
                    <a:p>
                      <a:pPr algn="l">
                        <a:lnSpc>
                          <a:spcPct val="115000"/>
                        </a:lnSpc>
                        <a:spcAft>
                          <a:spcPts val="0"/>
                        </a:spcAft>
                      </a:pPr>
                      <a:r>
                        <a:rPr lang="es-ES_tradnl" sz="1300">
                          <a:effectLst/>
                        </a:rPr>
                        <a:t>         02</a:t>
                      </a:r>
                      <a:endParaRPr lang="es-ES" sz="1300">
                        <a:effectLst/>
                      </a:endParaRPr>
                    </a:p>
                    <a:p>
                      <a:pPr algn="l">
                        <a:lnSpc>
                          <a:spcPct val="115000"/>
                        </a:lnSpc>
                        <a:spcAft>
                          <a:spcPts val="0"/>
                        </a:spcAft>
                      </a:pPr>
                      <a:r>
                        <a:rPr lang="es-ES_tradnl" sz="1300">
                          <a:effectLst/>
                        </a:rPr>
                        <a:t>MOTRICIDAD GRUESA</a:t>
                      </a:r>
                      <a:endParaRPr lang="es-ES" sz="1300">
                        <a:effectLst/>
                        <a:latin typeface="Calibri"/>
                        <a:ea typeface="Calibri"/>
                        <a:cs typeface="Times New Roman"/>
                      </a:endParaRPr>
                    </a:p>
                  </a:txBody>
                  <a:tcPr marL="55001" marR="55001" marT="0" marB="0"/>
                </a:tc>
                <a:tc>
                  <a:txBody>
                    <a:bodyPr/>
                    <a:lstStyle/>
                    <a:p>
                      <a:pPr algn="just">
                        <a:lnSpc>
                          <a:spcPct val="115000"/>
                        </a:lnSpc>
                        <a:spcAft>
                          <a:spcPts val="0"/>
                        </a:spcAft>
                      </a:pPr>
                      <a:r>
                        <a:rPr lang="es-ES" sz="1300">
                          <a:effectLst/>
                        </a:rPr>
                        <a:t> </a:t>
                      </a:r>
                    </a:p>
                    <a:p>
                      <a:pPr algn="just">
                        <a:lnSpc>
                          <a:spcPct val="150000"/>
                        </a:lnSpc>
                        <a:spcAft>
                          <a:spcPts val="0"/>
                        </a:spcAft>
                      </a:pPr>
                      <a:r>
                        <a:rPr lang="es-ES" sz="1300">
                          <a:effectLst/>
                        </a:rPr>
                        <a:t>Es la habilidad para realizar movimientos generales grandes, se ayudan de los músculos esqueléticos o de grupos musculares grandes, que permiten realizar movimientos tales como agitar un brazo, levantar una pierna, para mantener la postura y el equilibrio y para actividades como tirar una pelota, caminar, correr y saltar. </a:t>
                      </a:r>
                      <a:endParaRPr lang="es-ES" sz="1300">
                        <a:effectLst/>
                        <a:latin typeface="Calibri"/>
                        <a:ea typeface="Calibri"/>
                        <a:cs typeface="Times New Roman"/>
                      </a:endParaRPr>
                    </a:p>
                  </a:txBody>
                  <a:tcPr marL="55001" marR="55001" marT="0" marB="0"/>
                </a:tc>
                <a:tc>
                  <a:txBody>
                    <a:bodyPr/>
                    <a:lstStyle/>
                    <a:p>
                      <a:pPr algn="just">
                        <a:lnSpc>
                          <a:spcPct val="115000"/>
                        </a:lnSpc>
                        <a:spcAft>
                          <a:spcPts val="0"/>
                        </a:spcAft>
                      </a:pPr>
                      <a:r>
                        <a:rPr lang="es-ES" sz="1300">
                          <a:effectLst/>
                        </a:rPr>
                        <a:t> </a:t>
                      </a:r>
                    </a:p>
                    <a:p>
                      <a:pPr algn="just">
                        <a:lnSpc>
                          <a:spcPct val="115000"/>
                        </a:lnSpc>
                        <a:spcAft>
                          <a:spcPts val="0"/>
                        </a:spcAft>
                      </a:pPr>
                      <a:r>
                        <a:rPr lang="es-ES" sz="1300">
                          <a:effectLst/>
                        </a:rPr>
                        <a:t> </a:t>
                      </a:r>
                    </a:p>
                    <a:p>
                      <a:pPr algn="ctr">
                        <a:lnSpc>
                          <a:spcPct val="115000"/>
                        </a:lnSpc>
                        <a:spcAft>
                          <a:spcPts val="0"/>
                        </a:spcAft>
                      </a:pPr>
                      <a:r>
                        <a:rPr lang="es-ES" sz="1300">
                          <a:effectLst/>
                        </a:rPr>
                        <a:t> </a:t>
                      </a:r>
                    </a:p>
                    <a:p>
                      <a:pPr algn="ctr">
                        <a:lnSpc>
                          <a:spcPct val="115000"/>
                        </a:lnSpc>
                        <a:spcAft>
                          <a:spcPts val="0"/>
                        </a:spcAft>
                      </a:pPr>
                      <a:r>
                        <a:rPr lang="es-ES" sz="1300">
                          <a:effectLst/>
                        </a:rPr>
                        <a:t> </a:t>
                      </a:r>
                    </a:p>
                    <a:p>
                      <a:pPr algn="ctr">
                        <a:lnSpc>
                          <a:spcPct val="115000"/>
                        </a:lnSpc>
                        <a:spcAft>
                          <a:spcPts val="0"/>
                        </a:spcAft>
                      </a:pPr>
                      <a:r>
                        <a:rPr lang="es-ES" sz="1300">
                          <a:effectLst/>
                        </a:rPr>
                        <a:t> </a:t>
                      </a:r>
                    </a:p>
                    <a:p>
                      <a:pPr algn="ctr">
                        <a:lnSpc>
                          <a:spcPct val="115000"/>
                        </a:lnSpc>
                        <a:spcAft>
                          <a:spcPts val="0"/>
                        </a:spcAft>
                      </a:pPr>
                      <a:r>
                        <a:rPr lang="es-ES" sz="1300">
                          <a:effectLst/>
                        </a:rPr>
                        <a:t> </a:t>
                      </a:r>
                    </a:p>
                    <a:p>
                      <a:pPr algn="l">
                        <a:lnSpc>
                          <a:spcPct val="115000"/>
                        </a:lnSpc>
                        <a:spcAft>
                          <a:spcPts val="0"/>
                        </a:spcAft>
                      </a:pPr>
                      <a:r>
                        <a:rPr lang="es-ES" sz="1300">
                          <a:effectLst/>
                        </a:rPr>
                        <a:t>Evaluar la motricidad gruesa en el adulto mayor</a:t>
                      </a:r>
                    </a:p>
                    <a:p>
                      <a:pPr algn="ctr">
                        <a:lnSpc>
                          <a:spcPct val="115000"/>
                        </a:lnSpc>
                        <a:spcAft>
                          <a:spcPts val="0"/>
                        </a:spcAft>
                      </a:pPr>
                      <a:r>
                        <a:rPr lang="es-ES" sz="1300">
                          <a:effectLst/>
                        </a:rPr>
                        <a:t> </a:t>
                      </a:r>
                      <a:endParaRPr lang="es-ES" sz="1300">
                        <a:effectLst/>
                        <a:latin typeface="Calibri"/>
                        <a:ea typeface="Calibri"/>
                        <a:cs typeface="Times New Roman"/>
                      </a:endParaRPr>
                    </a:p>
                  </a:txBody>
                  <a:tcPr marL="55001" marR="55001" marT="0" marB="0"/>
                </a:tc>
                <a:tc>
                  <a:txBody>
                    <a:bodyPr/>
                    <a:lstStyle/>
                    <a:p>
                      <a:pPr algn="ctr">
                        <a:lnSpc>
                          <a:spcPct val="115000"/>
                        </a:lnSpc>
                        <a:spcAft>
                          <a:spcPts val="0"/>
                        </a:spcAft>
                      </a:pPr>
                      <a:r>
                        <a:rPr lang="es-ES_tradnl" sz="1300" dirty="0">
                          <a:effectLst/>
                        </a:rPr>
                        <a:t> </a:t>
                      </a:r>
                      <a:endParaRPr lang="es-ES" sz="1300" dirty="0">
                        <a:effectLst/>
                      </a:endParaRPr>
                    </a:p>
                    <a:p>
                      <a:pPr marL="160020" indent="-160020" algn="ctr">
                        <a:lnSpc>
                          <a:spcPct val="115000"/>
                        </a:lnSpc>
                        <a:spcAft>
                          <a:spcPts val="0"/>
                        </a:spcAft>
                        <a:tabLst>
                          <a:tab pos="160020" algn="l"/>
                        </a:tabLst>
                      </a:pPr>
                      <a:endParaRPr lang="es-ES" sz="1300" dirty="0">
                        <a:effectLst/>
                      </a:endParaRPr>
                    </a:p>
                    <a:p>
                      <a:pPr algn="ctr">
                        <a:lnSpc>
                          <a:spcPct val="115000"/>
                        </a:lnSpc>
                        <a:spcAft>
                          <a:spcPts val="0"/>
                        </a:spcAft>
                      </a:pPr>
                      <a:r>
                        <a:rPr lang="es-ES_tradnl" sz="1300" dirty="0">
                          <a:effectLst/>
                        </a:rPr>
                        <a:t> </a:t>
                      </a:r>
                      <a:endParaRPr lang="es-ES" sz="1300" dirty="0">
                        <a:effectLst/>
                      </a:endParaRPr>
                    </a:p>
                    <a:p>
                      <a:pPr algn="l">
                        <a:lnSpc>
                          <a:spcPct val="115000"/>
                        </a:lnSpc>
                        <a:spcAft>
                          <a:spcPts val="0"/>
                        </a:spcAft>
                      </a:pPr>
                      <a:r>
                        <a:rPr lang="es-ES_tradnl" sz="1300" dirty="0">
                          <a:effectLst/>
                        </a:rPr>
                        <a:t>Calidad de movimientos realizados.</a:t>
                      </a:r>
                      <a:endParaRPr lang="es-ES" sz="1300" dirty="0">
                        <a:effectLst/>
                      </a:endParaRPr>
                    </a:p>
                    <a:p>
                      <a:pPr algn="l">
                        <a:lnSpc>
                          <a:spcPct val="115000"/>
                        </a:lnSpc>
                        <a:spcAft>
                          <a:spcPts val="0"/>
                        </a:spcAft>
                      </a:pPr>
                      <a:r>
                        <a:rPr lang="es-ES_tradnl" sz="1300" dirty="0">
                          <a:effectLst/>
                        </a:rPr>
                        <a:t> </a:t>
                      </a:r>
                      <a:endParaRPr lang="es-ES" sz="1300" dirty="0">
                        <a:effectLst/>
                      </a:endParaRPr>
                    </a:p>
                    <a:p>
                      <a:pPr algn="l">
                        <a:lnSpc>
                          <a:spcPct val="115000"/>
                        </a:lnSpc>
                        <a:spcAft>
                          <a:spcPts val="0"/>
                        </a:spcAft>
                      </a:pPr>
                      <a:r>
                        <a:rPr lang="es-ES_tradnl" sz="1300" dirty="0">
                          <a:effectLst/>
                        </a:rPr>
                        <a:t> </a:t>
                      </a:r>
                      <a:endParaRPr lang="es-ES" sz="1300" dirty="0">
                        <a:effectLst/>
                      </a:endParaRPr>
                    </a:p>
                    <a:p>
                      <a:pPr algn="l">
                        <a:lnSpc>
                          <a:spcPct val="115000"/>
                        </a:lnSpc>
                        <a:spcAft>
                          <a:spcPts val="0"/>
                        </a:spcAft>
                      </a:pPr>
                      <a:r>
                        <a:rPr lang="es-ES_tradnl" sz="1300" dirty="0">
                          <a:effectLst/>
                        </a:rPr>
                        <a:t>Cantidad de movimientos realizados</a:t>
                      </a:r>
                      <a:endParaRPr lang="es-ES" sz="1300" dirty="0">
                        <a:effectLst/>
                      </a:endParaRPr>
                    </a:p>
                    <a:p>
                      <a:pPr algn="l">
                        <a:lnSpc>
                          <a:spcPct val="115000"/>
                        </a:lnSpc>
                        <a:spcAft>
                          <a:spcPts val="0"/>
                        </a:spcAft>
                      </a:pPr>
                      <a:r>
                        <a:rPr lang="es-ES_tradnl" sz="1300" dirty="0">
                          <a:effectLst/>
                        </a:rPr>
                        <a:t> </a:t>
                      </a:r>
                      <a:endParaRPr lang="es-ES" sz="1300" dirty="0">
                        <a:effectLst/>
                      </a:endParaRPr>
                    </a:p>
                    <a:p>
                      <a:pPr algn="l">
                        <a:lnSpc>
                          <a:spcPct val="115000"/>
                        </a:lnSpc>
                        <a:spcAft>
                          <a:spcPts val="0"/>
                        </a:spcAft>
                      </a:pPr>
                      <a:r>
                        <a:rPr lang="es-ES_tradnl" sz="1300" dirty="0">
                          <a:effectLst/>
                        </a:rPr>
                        <a:t> </a:t>
                      </a:r>
                      <a:endParaRPr lang="es-ES" sz="1300" dirty="0">
                        <a:effectLst/>
                      </a:endParaRPr>
                    </a:p>
                    <a:p>
                      <a:pPr algn="l">
                        <a:lnSpc>
                          <a:spcPct val="115000"/>
                        </a:lnSpc>
                        <a:spcAft>
                          <a:spcPts val="0"/>
                        </a:spcAft>
                      </a:pPr>
                      <a:r>
                        <a:rPr lang="es-ES_tradnl" sz="1300" dirty="0">
                          <a:effectLst/>
                        </a:rPr>
                        <a:t>Efectividad de movimientos realizados en la práctica.</a:t>
                      </a:r>
                      <a:endParaRPr lang="es-ES" sz="1300" dirty="0">
                        <a:effectLst/>
                      </a:endParaRPr>
                    </a:p>
                    <a:p>
                      <a:pPr algn="l">
                        <a:lnSpc>
                          <a:spcPct val="115000"/>
                        </a:lnSpc>
                        <a:spcAft>
                          <a:spcPts val="0"/>
                        </a:spcAft>
                      </a:pPr>
                      <a:r>
                        <a:rPr lang="es-ES_tradnl" sz="1300" dirty="0">
                          <a:effectLst/>
                        </a:rPr>
                        <a:t> </a:t>
                      </a:r>
                      <a:endParaRPr lang="es-ES" sz="1300" dirty="0">
                        <a:effectLst/>
                      </a:endParaRPr>
                    </a:p>
                    <a:p>
                      <a:pPr algn="ctr">
                        <a:lnSpc>
                          <a:spcPct val="115000"/>
                        </a:lnSpc>
                        <a:spcAft>
                          <a:spcPts val="0"/>
                        </a:spcAft>
                      </a:pPr>
                      <a:r>
                        <a:rPr lang="es-ES_tradnl" sz="1300" dirty="0">
                          <a:effectLst/>
                        </a:rPr>
                        <a:t> </a:t>
                      </a:r>
                      <a:endParaRPr lang="es-ES" sz="1300" dirty="0">
                        <a:effectLst/>
                      </a:endParaRPr>
                    </a:p>
                    <a:p>
                      <a:pPr algn="ctr">
                        <a:lnSpc>
                          <a:spcPct val="115000"/>
                        </a:lnSpc>
                        <a:spcAft>
                          <a:spcPts val="0"/>
                        </a:spcAft>
                      </a:pPr>
                      <a:r>
                        <a:rPr lang="es-ES_tradnl" sz="1300" dirty="0">
                          <a:effectLst/>
                        </a:rPr>
                        <a:t> </a:t>
                      </a:r>
                      <a:endParaRPr lang="es-ES" sz="1300" dirty="0">
                        <a:effectLst/>
                      </a:endParaRPr>
                    </a:p>
                    <a:p>
                      <a:pPr algn="ctr">
                        <a:lnSpc>
                          <a:spcPct val="115000"/>
                        </a:lnSpc>
                        <a:spcAft>
                          <a:spcPts val="0"/>
                        </a:spcAft>
                      </a:pPr>
                      <a:r>
                        <a:rPr lang="es-ES" sz="1300" dirty="0">
                          <a:effectLst/>
                        </a:rPr>
                        <a:t> </a:t>
                      </a:r>
                    </a:p>
                    <a:p>
                      <a:pPr algn="ctr">
                        <a:lnSpc>
                          <a:spcPct val="115000"/>
                        </a:lnSpc>
                        <a:spcAft>
                          <a:spcPts val="0"/>
                        </a:spcAft>
                      </a:pPr>
                      <a:r>
                        <a:rPr lang="es-ES_tradnl" sz="1300" dirty="0">
                          <a:effectLst/>
                        </a:rPr>
                        <a:t> </a:t>
                      </a:r>
                      <a:endParaRPr lang="es-ES" sz="1300" dirty="0">
                        <a:effectLst/>
                        <a:latin typeface="Calibri"/>
                        <a:ea typeface="Calibri"/>
                        <a:cs typeface="Times New Roman"/>
                      </a:endParaRPr>
                    </a:p>
                  </a:txBody>
                  <a:tcPr marL="55001" marR="55001" marT="0" marB="0"/>
                </a:tc>
                <a:tc>
                  <a:txBody>
                    <a:bodyPr/>
                    <a:lstStyle/>
                    <a:p>
                      <a:pPr algn="just">
                        <a:lnSpc>
                          <a:spcPct val="115000"/>
                        </a:lnSpc>
                        <a:spcAft>
                          <a:spcPts val="0"/>
                        </a:spcAft>
                      </a:pPr>
                      <a:r>
                        <a:rPr lang="es-ES_tradnl" sz="1300">
                          <a:effectLst/>
                        </a:rPr>
                        <a:t> </a:t>
                      </a:r>
                      <a:endParaRPr lang="es-ES" sz="1300">
                        <a:effectLst/>
                      </a:endParaRPr>
                    </a:p>
                    <a:p>
                      <a:pPr algn="just">
                        <a:lnSpc>
                          <a:spcPct val="115000"/>
                        </a:lnSpc>
                        <a:spcAft>
                          <a:spcPts val="0"/>
                        </a:spcAft>
                      </a:pPr>
                      <a:r>
                        <a:rPr lang="es-ES" sz="1300">
                          <a:effectLst/>
                        </a:rPr>
                        <a:t> </a:t>
                      </a:r>
                    </a:p>
                    <a:p>
                      <a:pPr algn="just">
                        <a:lnSpc>
                          <a:spcPct val="115000"/>
                        </a:lnSpc>
                        <a:spcAft>
                          <a:spcPts val="0"/>
                        </a:spcAft>
                      </a:pPr>
                      <a:r>
                        <a:rPr lang="es-ES" sz="1300">
                          <a:effectLst/>
                        </a:rPr>
                        <a:t>Test de motricidad gruesa. </a:t>
                      </a:r>
                    </a:p>
                    <a:p>
                      <a:pPr algn="just">
                        <a:lnSpc>
                          <a:spcPct val="115000"/>
                        </a:lnSpc>
                        <a:spcAft>
                          <a:spcPts val="0"/>
                        </a:spcAft>
                      </a:pPr>
                      <a:r>
                        <a:rPr lang="es-ES" sz="1300">
                          <a:effectLst/>
                        </a:rPr>
                        <a:t> </a:t>
                      </a:r>
                    </a:p>
                    <a:p>
                      <a:pPr algn="just">
                        <a:lnSpc>
                          <a:spcPct val="115000"/>
                        </a:lnSpc>
                        <a:spcAft>
                          <a:spcPts val="0"/>
                        </a:spcAft>
                      </a:pPr>
                      <a:r>
                        <a:rPr lang="es-ES" sz="1300">
                          <a:effectLst/>
                        </a:rPr>
                        <a:t> </a:t>
                      </a:r>
                    </a:p>
                    <a:p>
                      <a:pPr algn="just">
                        <a:lnSpc>
                          <a:spcPct val="115000"/>
                        </a:lnSpc>
                        <a:spcAft>
                          <a:spcPts val="0"/>
                        </a:spcAft>
                      </a:pPr>
                      <a:r>
                        <a:rPr lang="es-ES" sz="1300">
                          <a:effectLst/>
                        </a:rPr>
                        <a:t>1) TEST ACTIVIDADES DE EQUILIBRIO ESCALA DE TINETTI MODIFICADA.</a:t>
                      </a:r>
                    </a:p>
                    <a:p>
                      <a:pPr algn="just">
                        <a:lnSpc>
                          <a:spcPct val="115000"/>
                        </a:lnSpc>
                        <a:spcAft>
                          <a:spcPts val="0"/>
                        </a:spcAft>
                      </a:pPr>
                      <a:r>
                        <a:rPr lang="es-ES" sz="1300">
                          <a:effectLst/>
                        </a:rPr>
                        <a:t> </a:t>
                      </a:r>
                    </a:p>
                    <a:p>
                      <a:pPr algn="just">
                        <a:lnSpc>
                          <a:spcPct val="115000"/>
                        </a:lnSpc>
                        <a:spcAft>
                          <a:spcPts val="0"/>
                        </a:spcAft>
                      </a:pPr>
                      <a:r>
                        <a:rPr lang="es-ES" sz="1300">
                          <a:effectLst/>
                        </a:rPr>
                        <a:t>2) TEST ACTIVIDADES DE MARCHA ESCALA DE TINETTI MODIFICADA</a:t>
                      </a:r>
                    </a:p>
                    <a:p>
                      <a:pPr algn="just">
                        <a:lnSpc>
                          <a:spcPct val="115000"/>
                        </a:lnSpc>
                        <a:spcAft>
                          <a:spcPts val="0"/>
                        </a:spcAft>
                      </a:pPr>
                      <a:r>
                        <a:rPr lang="es-ES" sz="1300">
                          <a:effectLst/>
                        </a:rPr>
                        <a:t> </a:t>
                      </a:r>
                    </a:p>
                    <a:p>
                      <a:pPr algn="just">
                        <a:lnSpc>
                          <a:spcPct val="115000"/>
                        </a:lnSpc>
                        <a:spcAft>
                          <a:spcPts val="0"/>
                        </a:spcAft>
                      </a:pPr>
                      <a:r>
                        <a:rPr lang="es-EC" sz="1300">
                          <a:effectLst/>
                        </a:rPr>
                        <a:t> </a:t>
                      </a:r>
                      <a:endParaRPr lang="es-ES" sz="1300">
                        <a:effectLst/>
                        <a:latin typeface="Calibri"/>
                        <a:ea typeface="Calibri"/>
                        <a:cs typeface="Times New Roman"/>
                      </a:endParaRPr>
                    </a:p>
                  </a:txBody>
                  <a:tcPr marL="55001" marR="55001" marT="0" marB="0"/>
                </a:tc>
                <a:tc>
                  <a:txBody>
                    <a:bodyPr/>
                    <a:lstStyle/>
                    <a:p>
                      <a:pPr algn="just">
                        <a:lnSpc>
                          <a:spcPct val="115000"/>
                        </a:lnSpc>
                        <a:spcAft>
                          <a:spcPts val="0"/>
                        </a:spcAft>
                      </a:pPr>
                      <a:r>
                        <a:rPr lang="es-EC" sz="1300" dirty="0">
                          <a:effectLst/>
                        </a:rPr>
                        <a:t> </a:t>
                      </a:r>
                      <a:endParaRPr lang="es-ES" sz="1300" dirty="0">
                        <a:effectLst/>
                      </a:endParaRPr>
                    </a:p>
                    <a:p>
                      <a:pPr algn="just">
                        <a:lnSpc>
                          <a:spcPct val="115000"/>
                        </a:lnSpc>
                        <a:spcAft>
                          <a:spcPts val="0"/>
                        </a:spcAft>
                      </a:pPr>
                      <a:r>
                        <a:rPr lang="es-EC" sz="1300" dirty="0">
                          <a:effectLst/>
                        </a:rPr>
                        <a:t> </a:t>
                      </a:r>
                      <a:endParaRPr lang="es-ES" sz="1300" dirty="0">
                        <a:effectLst/>
                      </a:endParaRPr>
                    </a:p>
                    <a:p>
                      <a:pPr algn="just">
                        <a:lnSpc>
                          <a:spcPct val="115000"/>
                        </a:lnSpc>
                        <a:spcAft>
                          <a:spcPts val="0"/>
                        </a:spcAft>
                      </a:pPr>
                      <a:r>
                        <a:rPr lang="es-EC" sz="1300" dirty="0">
                          <a:effectLst/>
                        </a:rPr>
                        <a:t> </a:t>
                      </a:r>
                      <a:endParaRPr lang="es-ES" sz="1300" dirty="0">
                        <a:effectLst/>
                      </a:endParaRPr>
                    </a:p>
                    <a:p>
                      <a:pPr algn="just">
                        <a:lnSpc>
                          <a:spcPct val="115000"/>
                        </a:lnSpc>
                        <a:spcAft>
                          <a:spcPts val="0"/>
                        </a:spcAft>
                      </a:pPr>
                      <a:r>
                        <a:rPr lang="es-EC" sz="1300" dirty="0">
                          <a:effectLst/>
                        </a:rPr>
                        <a:t> </a:t>
                      </a:r>
                      <a:endParaRPr lang="es-ES" sz="1300" dirty="0">
                        <a:effectLst/>
                      </a:endParaRPr>
                    </a:p>
                    <a:p>
                      <a:pPr algn="just">
                        <a:lnSpc>
                          <a:spcPct val="115000"/>
                        </a:lnSpc>
                        <a:spcAft>
                          <a:spcPts val="0"/>
                        </a:spcAft>
                      </a:pPr>
                      <a:r>
                        <a:rPr lang="es-EC" sz="1300" dirty="0">
                          <a:effectLst/>
                        </a:rPr>
                        <a:t> </a:t>
                      </a:r>
                      <a:endParaRPr lang="es-ES" sz="1300" dirty="0">
                        <a:effectLst/>
                      </a:endParaRPr>
                    </a:p>
                    <a:p>
                      <a:pPr algn="just">
                        <a:lnSpc>
                          <a:spcPct val="115000"/>
                        </a:lnSpc>
                        <a:spcAft>
                          <a:spcPts val="0"/>
                        </a:spcAft>
                      </a:pPr>
                      <a:r>
                        <a:rPr lang="es-EC" sz="1300" dirty="0">
                          <a:effectLst/>
                        </a:rPr>
                        <a:t> </a:t>
                      </a:r>
                      <a:endParaRPr lang="es-ES" sz="1300" dirty="0">
                        <a:effectLst/>
                      </a:endParaRPr>
                    </a:p>
                    <a:p>
                      <a:pPr algn="just">
                        <a:lnSpc>
                          <a:spcPct val="115000"/>
                        </a:lnSpc>
                        <a:spcAft>
                          <a:spcPts val="0"/>
                        </a:spcAft>
                      </a:pPr>
                      <a:r>
                        <a:rPr lang="es-EC" sz="1300" dirty="0">
                          <a:effectLst/>
                        </a:rPr>
                        <a:t>Por puntos a través de las opciones dadas en los diferentes test.</a:t>
                      </a:r>
                      <a:endParaRPr lang="es-ES" sz="1300" dirty="0">
                        <a:effectLst/>
                      </a:endParaRPr>
                    </a:p>
                    <a:p>
                      <a:pPr algn="just">
                        <a:lnSpc>
                          <a:spcPct val="115000"/>
                        </a:lnSpc>
                        <a:spcAft>
                          <a:spcPts val="0"/>
                        </a:spcAft>
                      </a:pPr>
                      <a:r>
                        <a:rPr lang="es-ES" sz="1300" dirty="0">
                          <a:effectLst/>
                        </a:rPr>
                        <a:t>1=Dependiente “D”</a:t>
                      </a:r>
                    </a:p>
                    <a:p>
                      <a:pPr algn="just">
                        <a:lnSpc>
                          <a:spcPct val="115000"/>
                        </a:lnSpc>
                        <a:spcAft>
                          <a:spcPts val="0"/>
                        </a:spcAft>
                      </a:pPr>
                      <a:r>
                        <a:rPr lang="es-ES" sz="1300" dirty="0">
                          <a:effectLst/>
                        </a:rPr>
                        <a:t>2=Requiere Asistencia “A”</a:t>
                      </a:r>
                    </a:p>
                    <a:p>
                      <a:pPr algn="just">
                        <a:lnSpc>
                          <a:spcPct val="115000"/>
                        </a:lnSpc>
                        <a:spcAft>
                          <a:spcPts val="0"/>
                        </a:spcAft>
                      </a:pPr>
                      <a:r>
                        <a:rPr lang="es-ES" sz="1300" dirty="0">
                          <a:effectLst/>
                        </a:rPr>
                        <a:t>3=Independiente “I”</a:t>
                      </a:r>
                    </a:p>
                    <a:p>
                      <a:pPr algn="just">
                        <a:lnSpc>
                          <a:spcPct val="115000"/>
                        </a:lnSpc>
                        <a:spcAft>
                          <a:spcPts val="0"/>
                        </a:spcAft>
                      </a:pPr>
                      <a:r>
                        <a:rPr lang="es-ES" sz="1300" dirty="0">
                          <a:effectLst/>
                        </a:rPr>
                        <a:t> </a:t>
                      </a:r>
                    </a:p>
                    <a:p>
                      <a:pPr algn="just">
                        <a:lnSpc>
                          <a:spcPct val="115000"/>
                        </a:lnSpc>
                        <a:spcAft>
                          <a:spcPts val="0"/>
                        </a:spcAft>
                      </a:pPr>
                      <a:r>
                        <a:rPr lang="es-ES" sz="1300" dirty="0">
                          <a:effectLst/>
                        </a:rPr>
                        <a:t> </a:t>
                      </a:r>
                      <a:endParaRPr lang="es-ES" sz="1300" dirty="0">
                        <a:effectLst/>
                        <a:latin typeface="Calibri"/>
                        <a:ea typeface="Calibri"/>
                        <a:cs typeface="Times New Roman"/>
                      </a:endParaRPr>
                    </a:p>
                  </a:txBody>
                  <a:tcPr marL="55001" marR="55001" marT="0" marB="0"/>
                </a:tc>
              </a:tr>
            </a:tbl>
          </a:graphicData>
        </a:graphic>
      </p:graphicFrame>
    </p:spTree>
    <p:extLst>
      <p:ext uri="{BB962C8B-B14F-4D97-AF65-F5344CB8AC3E}">
        <p14:creationId xmlns:p14="http://schemas.microsoft.com/office/powerpoint/2010/main" val="1825527418"/>
      </p:ext>
    </p:extLst>
  </p:cSld>
  <p:clrMapOvr>
    <a:masterClrMapping/>
  </p:clrMapOvr>
  <mc:AlternateContent xmlns:mc="http://schemas.openxmlformats.org/markup-compatibility/2006" xmlns:p14="http://schemas.microsoft.com/office/powerpoint/2010/main">
    <mc:Choice Requires="p14">
      <p:transition spd="slow" p14:dur="2000">
        <p14:prism isContent="1"/>
        <p:sndAc>
          <p:stSnd>
            <p:snd r:embed="rId2" name="camera.wav"/>
          </p:stSnd>
        </p:sndAc>
      </p:transition>
    </mc:Choice>
    <mc:Fallback xmlns="">
      <p:transition spd="slow">
        <p:fade/>
        <p:sndAc>
          <p:stSnd>
            <p:snd r:embed="rId5" name="camera.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1412776"/>
            <a:ext cx="8229600" cy="1143000"/>
          </a:xfrm>
        </p:spPr>
        <p:txBody>
          <a:bodyPr>
            <a:normAutofit fontScale="90000"/>
          </a:bodyPr>
          <a:lstStyle/>
          <a:p>
            <a:r>
              <a:rPr lang="x-none" b="1"/>
              <a:t>CAPITULO </a:t>
            </a:r>
            <a:r>
              <a:rPr lang="x-none" b="1" smtClean="0"/>
              <a:t>VI</a:t>
            </a:r>
            <a:r>
              <a:rPr lang="es-ES" b="1" dirty="0" smtClean="0"/>
              <a:t/>
            </a:r>
            <a:br>
              <a:rPr lang="es-ES" b="1" dirty="0" smtClean="0"/>
            </a:br>
            <a:r>
              <a:rPr lang="es-EC" sz="3600" b="1" dirty="0"/>
              <a:t>TIPO Y DISEÑO  METODOLOGICO DE LA INVESTIGACION</a:t>
            </a:r>
            <a:r>
              <a:rPr lang="es-ES" b="1" dirty="0"/>
              <a:t/>
            </a:r>
            <a:br>
              <a:rPr lang="es-ES" b="1" dirty="0"/>
            </a:br>
            <a:endParaRPr lang="es-ES" dirty="0"/>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1006683508"/>
              </p:ext>
            </p:extLst>
          </p:nvPr>
        </p:nvGraphicFramePr>
        <p:xfrm>
          <a:off x="457200" y="2348880"/>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cstate="print"/>
          <a:srcRect/>
          <a:stretch>
            <a:fillRect/>
          </a:stretch>
        </p:blipFill>
        <p:spPr bwMode="auto">
          <a:xfrm>
            <a:off x="1" y="0"/>
            <a:ext cx="9144000" cy="962025"/>
          </a:xfrm>
          <a:prstGeom prst="rect">
            <a:avLst/>
          </a:prstGeom>
          <a:noFill/>
          <a:ln w="9525">
            <a:noFill/>
            <a:miter lim="800000"/>
            <a:headEnd/>
            <a:tailEnd/>
          </a:ln>
        </p:spPr>
      </p:pic>
      <p:pic>
        <p:nvPicPr>
          <p:cNvPr id="5" name="Picture 2"/>
          <p:cNvPicPr>
            <a:picLocks noChangeAspect="1" noChangeArrowheads="1"/>
          </p:cNvPicPr>
          <p:nvPr/>
        </p:nvPicPr>
        <p:blipFill>
          <a:blip r:embed="rId9" cstate="print"/>
          <a:srcRect/>
          <a:stretch>
            <a:fillRect/>
          </a:stretch>
        </p:blipFill>
        <p:spPr bwMode="auto">
          <a:xfrm>
            <a:off x="0" y="6050518"/>
            <a:ext cx="9144000" cy="834866"/>
          </a:xfrm>
          <a:prstGeom prst="rect">
            <a:avLst/>
          </a:prstGeom>
          <a:noFill/>
          <a:ln w="9525">
            <a:noFill/>
            <a:miter lim="800000"/>
            <a:headEnd/>
            <a:tailEnd/>
          </a:ln>
        </p:spPr>
      </p:pic>
    </p:spTree>
    <p:extLst>
      <p:ext uri="{BB962C8B-B14F-4D97-AF65-F5344CB8AC3E}">
        <p14:creationId xmlns:p14="http://schemas.microsoft.com/office/powerpoint/2010/main" val="2653743413"/>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2" name="arrow.wav"/>
          </p:stSnd>
        </p:sndAc>
      </p:transition>
    </mc:Choice>
    <mc:Fallback xmlns="">
      <p:transition spd="slow">
        <p:blinds dir="vert"/>
        <p:sndAc>
          <p:stSnd>
            <p:snd r:embed="rId10" name="arrow.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36712"/>
            <a:ext cx="8229600" cy="1143000"/>
          </a:xfrm>
        </p:spPr>
        <p:txBody>
          <a:bodyPr>
            <a:normAutofit/>
          </a:bodyPr>
          <a:lstStyle/>
          <a:p>
            <a:r>
              <a:rPr lang="es-EC" sz="3600" b="1" dirty="0"/>
              <a:t>POBLACION Y MUESTRA</a:t>
            </a:r>
            <a:endParaRPr lang="es-ES" sz="3600" b="1"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540205339"/>
              </p:ext>
            </p:extLst>
          </p:nvPr>
        </p:nvGraphicFramePr>
        <p:xfrm>
          <a:off x="457200" y="2348880"/>
          <a:ext cx="8229600" cy="3777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cstate="print"/>
          <a:srcRect/>
          <a:stretch>
            <a:fillRect/>
          </a:stretch>
        </p:blipFill>
        <p:spPr bwMode="auto">
          <a:xfrm>
            <a:off x="1" y="0"/>
            <a:ext cx="9144000" cy="962025"/>
          </a:xfrm>
          <a:prstGeom prst="rect">
            <a:avLst/>
          </a:prstGeom>
          <a:noFill/>
          <a:ln w="9525">
            <a:noFill/>
            <a:miter lim="800000"/>
            <a:headEnd/>
            <a:tailEnd/>
          </a:ln>
        </p:spPr>
      </p:pic>
      <p:pic>
        <p:nvPicPr>
          <p:cNvPr id="5" name="Picture 2"/>
          <p:cNvPicPr>
            <a:picLocks noChangeAspect="1" noChangeArrowheads="1"/>
          </p:cNvPicPr>
          <p:nvPr/>
        </p:nvPicPr>
        <p:blipFill>
          <a:blip r:embed="rId9" cstate="print"/>
          <a:srcRect/>
          <a:stretch>
            <a:fillRect/>
          </a:stretch>
        </p:blipFill>
        <p:spPr bwMode="auto">
          <a:xfrm>
            <a:off x="0" y="6050518"/>
            <a:ext cx="9144000" cy="834866"/>
          </a:xfrm>
          <a:prstGeom prst="rect">
            <a:avLst/>
          </a:prstGeom>
          <a:noFill/>
          <a:ln w="9525">
            <a:noFill/>
            <a:miter lim="800000"/>
            <a:headEnd/>
            <a:tailEnd/>
          </a:ln>
        </p:spPr>
      </p:pic>
      <p:pic>
        <p:nvPicPr>
          <p:cNvPr id="56322" name="Picture 2" descr="DSC022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1440" y="2420888"/>
            <a:ext cx="4168552" cy="303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8805982"/>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type.wav"/>
          </p:stSnd>
        </p:sndAc>
      </p:transition>
    </mc:Choice>
    <mc:Fallback xmlns="">
      <p:transition spd="slow">
        <p:fade/>
        <p:sndAc>
          <p:stSnd>
            <p:snd r:embed="rId11" name="type.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4081" y="917848"/>
            <a:ext cx="8229600" cy="1143000"/>
          </a:xfrm>
        </p:spPr>
        <p:txBody>
          <a:bodyPr>
            <a:noAutofit/>
          </a:bodyPr>
          <a:lstStyle/>
          <a:p>
            <a:r>
              <a:rPr lang="es-EC" sz="3600" b="1" dirty="0"/>
              <a:t>ANALISIS E INTERPRETACIÓN DE RESULTADOS</a:t>
            </a:r>
            <a:endParaRPr lang="es-ES" sz="3600" b="1" dirty="0"/>
          </a:p>
        </p:txBody>
      </p:sp>
      <p:pic>
        <p:nvPicPr>
          <p:cNvPr id="4" name="Picture 2"/>
          <p:cNvPicPr>
            <a:picLocks noChangeAspect="1" noChangeArrowheads="1"/>
          </p:cNvPicPr>
          <p:nvPr/>
        </p:nvPicPr>
        <p:blipFill>
          <a:blip r:embed="rId3" cstate="print"/>
          <a:srcRect/>
          <a:stretch>
            <a:fillRect/>
          </a:stretch>
        </p:blipFill>
        <p:spPr bwMode="auto">
          <a:xfrm>
            <a:off x="1" y="0"/>
            <a:ext cx="9144000" cy="96202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0" y="6050518"/>
            <a:ext cx="9144000" cy="834866"/>
          </a:xfrm>
          <a:prstGeom prst="rect">
            <a:avLst/>
          </a:prstGeom>
          <a:noFill/>
          <a:ln w="9525">
            <a:noFill/>
            <a:miter lim="800000"/>
            <a:headEnd/>
            <a:tailEnd/>
          </a:ln>
        </p:spPr>
      </p:pic>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2" name="3 Marcador de contenido"/>
          <p:cNvGraphicFramePr>
            <a:graphicFrameLocks noGrp="1"/>
          </p:cNvGraphicFramePr>
          <p:nvPr>
            <p:ph idx="1"/>
            <p:extLst>
              <p:ext uri="{D42A27DB-BD31-4B8C-83A1-F6EECF244321}">
                <p14:modId xmlns:p14="http://schemas.microsoft.com/office/powerpoint/2010/main" val="1557685759"/>
              </p:ext>
            </p:extLst>
          </p:nvPr>
        </p:nvGraphicFramePr>
        <p:xfrm>
          <a:off x="2051720" y="2492896"/>
          <a:ext cx="4752528" cy="2448272"/>
        </p:xfrm>
        <a:graphic>
          <a:graphicData uri="http://schemas.openxmlformats.org/drawingml/2006/table">
            <a:tbl>
              <a:tblPr>
                <a:tableStyleId>{08FB837D-C827-4EFA-A057-4D05807E0F7C}</a:tableStyleId>
              </a:tblPr>
              <a:tblGrid>
                <a:gridCol w="4489920"/>
                <a:gridCol w="262608"/>
              </a:tblGrid>
              <a:tr h="612068">
                <a:tc gridSpan="2">
                  <a:txBody>
                    <a:bodyPr/>
                    <a:lstStyle/>
                    <a:p>
                      <a:pPr algn="ctr">
                        <a:lnSpc>
                          <a:spcPct val="115000"/>
                        </a:lnSpc>
                        <a:spcAft>
                          <a:spcPts val="1000"/>
                        </a:spcAft>
                      </a:pPr>
                      <a:r>
                        <a:rPr lang="es-EC" sz="2800" dirty="0">
                          <a:effectLst/>
                        </a:rPr>
                        <a:t>GUIA DE EVALUACION</a:t>
                      </a:r>
                      <a:endParaRPr lang="es-ES" sz="2800" dirty="0">
                        <a:effectLst/>
                        <a:latin typeface="Calibri"/>
                        <a:ea typeface="Calibri"/>
                        <a:cs typeface="Times New Roman"/>
                      </a:endParaRPr>
                    </a:p>
                  </a:txBody>
                  <a:tcPr marL="44450" marR="44450" marT="0" marB="0" anchor="b"/>
                </a:tc>
                <a:tc hMerge="1">
                  <a:txBody>
                    <a:bodyPr/>
                    <a:lstStyle/>
                    <a:p>
                      <a:endParaRPr lang="es-ES"/>
                    </a:p>
                  </a:txBody>
                  <a:tcPr/>
                </a:tc>
              </a:tr>
              <a:tr h="612068">
                <a:tc>
                  <a:txBody>
                    <a:bodyPr/>
                    <a:lstStyle/>
                    <a:p>
                      <a:pPr algn="ctr">
                        <a:lnSpc>
                          <a:spcPct val="115000"/>
                        </a:lnSpc>
                        <a:spcAft>
                          <a:spcPts val="1000"/>
                        </a:spcAft>
                      </a:pPr>
                      <a:r>
                        <a:rPr lang="es-EC" sz="2800" dirty="0">
                          <a:effectLst/>
                        </a:rPr>
                        <a:t>I= INDEPENDIENTE</a:t>
                      </a:r>
                      <a:endParaRPr lang="es-ES" sz="2800" dirty="0">
                        <a:effectLst/>
                        <a:latin typeface="Calibri"/>
                        <a:ea typeface="Calibri"/>
                        <a:cs typeface="Times New Roman"/>
                      </a:endParaRPr>
                    </a:p>
                  </a:txBody>
                  <a:tcPr marL="44450" marR="44450" marT="0" marB="0" anchor="b"/>
                </a:tc>
                <a:tc>
                  <a:txBody>
                    <a:bodyPr/>
                    <a:lstStyle/>
                    <a:p>
                      <a:pPr algn="ctr">
                        <a:lnSpc>
                          <a:spcPct val="115000"/>
                        </a:lnSpc>
                        <a:spcAft>
                          <a:spcPts val="1000"/>
                        </a:spcAft>
                      </a:pPr>
                      <a:r>
                        <a:rPr lang="es-EC" sz="2800">
                          <a:effectLst/>
                        </a:rPr>
                        <a:t>3</a:t>
                      </a:r>
                      <a:endParaRPr lang="es-ES" sz="2800">
                        <a:effectLst/>
                        <a:latin typeface="Calibri"/>
                        <a:ea typeface="Calibri"/>
                        <a:cs typeface="Times New Roman"/>
                      </a:endParaRPr>
                    </a:p>
                  </a:txBody>
                  <a:tcPr marL="44450" marR="44450" marT="0" marB="0" anchor="b"/>
                </a:tc>
              </a:tr>
              <a:tr h="612068">
                <a:tc>
                  <a:txBody>
                    <a:bodyPr/>
                    <a:lstStyle/>
                    <a:p>
                      <a:pPr algn="ctr">
                        <a:lnSpc>
                          <a:spcPct val="115000"/>
                        </a:lnSpc>
                        <a:spcAft>
                          <a:spcPts val="1000"/>
                        </a:spcAft>
                      </a:pPr>
                      <a:r>
                        <a:rPr lang="es-EC" sz="2800" dirty="0">
                          <a:effectLst/>
                        </a:rPr>
                        <a:t>A= REQUIERE ASISTENCIA</a:t>
                      </a:r>
                      <a:endParaRPr lang="es-ES" sz="2800" dirty="0">
                        <a:effectLst/>
                        <a:latin typeface="Calibri"/>
                        <a:ea typeface="Calibri"/>
                        <a:cs typeface="Times New Roman"/>
                      </a:endParaRPr>
                    </a:p>
                  </a:txBody>
                  <a:tcPr marL="44450" marR="44450" marT="0" marB="0" anchor="b"/>
                </a:tc>
                <a:tc>
                  <a:txBody>
                    <a:bodyPr/>
                    <a:lstStyle/>
                    <a:p>
                      <a:pPr algn="ctr">
                        <a:lnSpc>
                          <a:spcPct val="115000"/>
                        </a:lnSpc>
                        <a:spcAft>
                          <a:spcPts val="1000"/>
                        </a:spcAft>
                      </a:pPr>
                      <a:r>
                        <a:rPr lang="es-EC" sz="2800">
                          <a:effectLst/>
                        </a:rPr>
                        <a:t>2</a:t>
                      </a:r>
                      <a:endParaRPr lang="es-ES" sz="2800">
                        <a:effectLst/>
                        <a:latin typeface="Calibri"/>
                        <a:ea typeface="Calibri"/>
                        <a:cs typeface="Times New Roman"/>
                      </a:endParaRPr>
                    </a:p>
                  </a:txBody>
                  <a:tcPr marL="44450" marR="44450" marT="0" marB="0" anchor="b"/>
                </a:tc>
              </a:tr>
              <a:tr h="612068">
                <a:tc>
                  <a:txBody>
                    <a:bodyPr/>
                    <a:lstStyle/>
                    <a:p>
                      <a:pPr algn="ctr">
                        <a:lnSpc>
                          <a:spcPct val="115000"/>
                        </a:lnSpc>
                        <a:spcAft>
                          <a:spcPts val="1000"/>
                        </a:spcAft>
                      </a:pPr>
                      <a:r>
                        <a:rPr lang="es-EC" sz="2800" dirty="0">
                          <a:effectLst/>
                        </a:rPr>
                        <a:t>D= DEPENDIENTE</a:t>
                      </a:r>
                      <a:endParaRPr lang="es-ES" sz="2800" dirty="0">
                        <a:effectLst/>
                        <a:latin typeface="Calibri"/>
                        <a:ea typeface="Calibri"/>
                        <a:cs typeface="Times New Roman"/>
                      </a:endParaRPr>
                    </a:p>
                  </a:txBody>
                  <a:tcPr marL="44450" marR="44450" marT="0" marB="0" anchor="b"/>
                </a:tc>
                <a:tc>
                  <a:txBody>
                    <a:bodyPr/>
                    <a:lstStyle/>
                    <a:p>
                      <a:pPr algn="ctr">
                        <a:lnSpc>
                          <a:spcPct val="115000"/>
                        </a:lnSpc>
                        <a:spcAft>
                          <a:spcPts val="1000"/>
                        </a:spcAft>
                      </a:pPr>
                      <a:r>
                        <a:rPr lang="es-EC" sz="2800" dirty="0">
                          <a:effectLst/>
                        </a:rPr>
                        <a:t>1</a:t>
                      </a:r>
                      <a:endParaRPr lang="es-ES" sz="28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3390693281"/>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shreg.wav"/>
          </p:stSnd>
        </p:sndAc>
      </p:transition>
    </mc:Choice>
    <mc:Fallback xmlns="">
      <p:transition spd="slow">
        <p:fade/>
        <p:sndAc>
          <p:stSnd>
            <p:snd r:embed="rId5" name="cashreg.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1" y="0"/>
            <a:ext cx="9144000" cy="962025"/>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0" y="6050518"/>
            <a:ext cx="9144000" cy="834866"/>
          </a:xfrm>
          <a:prstGeom prst="rect">
            <a:avLst/>
          </a:prstGeom>
          <a:noFill/>
          <a:ln w="9525">
            <a:noFill/>
            <a:miter lim="800000"/>
            <a:headEnd/>
            <a:tailEnd/>
          </a:ln>
        </p:spPr>
      </p:pic>
      <p:graphicFrame>
        <p:nvGraphicFramePr>
          <p:cNvPr id="7" name="6 Objeto"/>
          <p:cNvGraphicFramePr>
            <a:graphicFrameLocks noChangeAspect="1"/>
          </p:cNvGraphicFramePr>
          <p:nvPr>
            <p:extLst>
              <p:ext uri="{D42A27DB-BD31-4B8C-83A1-F6EECF244321}">
                <p14:modId xmlns:p14="http://schemas.microsoft.com/office/powerpoint/2010/main" val="109119074"/>
              </p:ext>
            </p:extLst>
          </p:nvPr>
        </p:nvGraphicFramePr>
        <p:xfrm>
          <a:off x="92114" y="1844824"/>
          <a:ext cx="4983942" cy="3744416"/>
        </p:xfrm>
        <a:graphic>
          <a:graphicData uri="http://schemas.openxmlformats.org/presentationml/2006/ole">
            <mc:AlternateContent xmlns:mc="http://schemas.openxmlformats.org/markup-compatibility/2006">
              <mc:Choice xmlns:v="urn:schemas-microsoft-com:vml" Requires="v">
                <p:oleObj spid="_x0000_s119816" name="Hoja de cálculo" r:id="rId6" imgW="7772408" imgH="4105150" progId="Excel.Sheet.12">
                  <p:embed/>
                </p:oleObj>
              </mc:Choice>
              <mc:Fallback>
                <p:oleObj name="Hoja de cálculo" r:id="rId6" imgW="7772408" imgH="4105150" progId="Excel.Sheet.12">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114" y="1844824"/>
                        <a:ext cx="4983942" cy="3744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1 Título"/>
          <p:cNvSpPr txBox="1">
            <a:spLocks/>
          </p:cNvSpPr>
          <p:nvPr/>
        </p:nvSpPr>
        <p:spPr>
          <a:xfrm>
            <a:off x="1835696" y="764704"/>
            <a:ext cx="51332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200" b="1" dirty="0" smtClean="0"/>
              <a:t>GRAFICO NO. 1</a:t>
            </a:r>
            <a:endParaRPr lang="es-ES" sz="3200" b="1" dirty="0"/>
          </a:p>
        </p:txBody>
      </p:sp>
      <p:pic>
        <p:nvPicPr>
          <p:cNvPr id="119816" name="Picture 8" descr="C:\Users\MONICA\Pictures\ALBERT\TESIS ADULTO MAYOR\DSC02435.JPG"/>
          <p:cNvPicPr>
            <a:picLocks noChangeAspect="1" noChangeArrowheads="1"/>
          </p:cNvPicPr>
          <p:nvPr/>
        </p:nvPicPr>
        <p:blipFill>
          <a:blip r:embed="rId8" cstate="print"/>
          <a:srcRect/>
          <a:stretch>
            <a:fillRect/>
          </a:stretch>
        </p:blipFill>
        <p:spPr bwMode="auto">
          <a:xfrm>
            <a:off x="5076056" y="2132855"/>
            <a:ext cx="3851920" cy="3253985"/>
          </a:xfrm>
          <a:prstGeom prst="rect">
            <a:avLst/>
          </a:prstGeom>
          <a:noFill/>
        </p:spPr>
      </p:pic>
    </p:spTree>
    <p:extLst>
      <p:ext uri="{BB962C8B-B14F-4D97-AF65-F5344CB8AC3E}">
        <p14:creationId xmlns:p14="http://schemas.microsoft.com/office/powerpoint/2010/main" val="35496322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36712"/>
            <a:ext cx="8229600" cy="1143000"/>
          </a:xfrm>
        </p:spPr>
        <p:txBody>
          <a:bodyPr>
            <a:normAutofit/>
          </a:bodyPr>
          <a:lstStyle/>
          <a:p>
            <a:r>
              <a:rPr lang="es-ES" sz="3200" b="1" dirty="0"/>
              <a:t>GRAFICO NO. </a:t>
            </a:r>
            <a:r>
              <a:rPr lang="es-ES" sz="3200" b="1" dirty="0" smtClean="0"/>
              <a:t>2</a:t>
            </a:r>
            <a:endParaRPr lang="es-ES" sz="3200" b="1" dirty="0"/>
          </a:p>
        </p:txBody>
      </p:sp>
      <p:pic>
        <p:nvPicPr>
          <p:cNvPr id="6" name="Picture 2"/>
          <p:cNvPicPr>
            <a:picLocks noChangeAspect="1" noChangeArrowheads="1"/>
          </p:cNvPicPr>
          <p:nvPr/>
        </p:nvPicPr>
        <p:blipFill>
          <a:blip r:embed="rId4" cstate="print"/>
          <a:srcRect/>
          <a:stretch>
            <a:fillRect/>
          </a:stretch>
        </p:blipFill>
        <p:spPr bwMode="auto">
          <a:xfrm>
            <a:off x="1" y="0"/>
            <a:ext cx="9144000" cy="962025"/>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0" y="6050518"/>
            <a:ext cx="9144000" cy="834866"/>
          </a:xfrm>
          <a:prstGeom prst="rect">
            <a:avLst/>
          </a:prstGeom>
          <a:noFill/>
          <a:ln w="9525">
            <a:noFill/>
            <a:miter lim="800000"/>
            <a:headEnd/>
            <a:tailEnd/>
          </a:ln>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4 Objeto"/>
          <p:cNvGraphicFramePr>
            <a:graphicFrameLocks noChangeAspect="1"/>
          </p:cNvGraphicFramePr>
          <p:nvPr>
            <p:extLst>
              <p:ext uri="{D42A27DB-BD31-4B8C-83A1-F6EECF244321}">
                <p14:modId xmlns:p14="http://schemas.microsoft.com/office/powerpoint/2010/main" val="659235526"/>
              </p:ext>
            </p:extLst>
          </p:nvPr>
        </p:nvGraphicFramePr>
        <p:xfrm>
          <a:off x="323528" y="1988840"/>
          <a:ext cx="4248472" cy="3312368"/>
        </p:xfrm>
        <a:graphic>
          <a:graphicData uri="http://schemas.openxmlformats.org/presentationml/2006/ole">
            <mc:AlternateContent xmlns:mc="http://schemas.openxmlformats.org/markup-compatibility/2006">
              <mc:Choice xmlns:v="urn:schemas-microsoft-com:vml" Requires="v">
                <p:oleObj spid="_x0000_s52264" name="Hoja de cálculo" r:id="rId7" imgW="7772408" imgH="4105150" progId="Excel.Sheet.12">
                  <p:embed/>
                </p:oleObj>
              </mc:Choice>
              <mc:Fallback>
                <p:oleObj name="Hoja de cálculo" r:id="rId7" imgW="7772408" imgH="4105150" progId="Excel.Sheet.12">
                  <p:embed/>
                  <p:pic>
                    <p:nvPicPr>
                      <p:cNvPr id="0" name="Picture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8" y="1988840"/>
                        <a:ext cx="4248472" cy="33123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2264" name="Picture 40" descr="C:\Users\MONICA\Pictures\ALBERT\TESIS ADULTO MAYOR\DSC02448.JPG"/>
          <p:cNvPicPr>
            <a:picLocks noChangeAspect="1" noChangeArrowheads="1"/>
          </p:cNvPicPr>
          <p:nvPr/>
        </p:nvPicPr>
        <p:blipFill>
          <a:blip r:embed="rId9" cstate="print"/>
          <a:srcRect/>
          <a:stretch>
            <a:fillRect/>
          </a:stretch>
        </p:blipFill>
        <p:spPr bwMode="auto">
          <a:xfrm>
            <a:off x="4788024" y="1916832"/>
            <a:ext cx="4224469" cy="3168352"/>
          </a:xfrm>
          <a:prstGeom prst="rect">
            <a:avLst/>
          </a:prstGeom>
          <a:noFill/>
        </p:spPr>
      </p:pic>
    </p:spTree>
    <p:extLst>
      <p:ext uri="{BB962C8B-B14F-4D97-AF65-F5344CB8AC3E}">
        <p14:creationId xmlns:p14="http://schemas.microsoft.com/office/powerpoint/2010/main" val="2531760818"/>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3" name="breeze.wav"/>
          </p:stSnd>
        </p:sndAc>
      </p:transition>
    </mc:Choice>
    <mc:Fallback xmlns="">
      <p:transition spd="slow">
        <p:fade/>
        <p:sndAc>
          <p:stSnd>
            <p:snd r:embed="rId10" name="breez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36712"/>
            <a:ext cx="8229600" cy="1143000"/>
          </a:xfrm>
        </p:spPr>
        <p:txBody>
          <a:bodyPr>
            <a:normAutofit/>
          </a:bodyPr>
          <a:lstStyle/>
          <a:p>
            <a:r>
              <a:rPr lang="es-ES" sz="4000" b="1" dirty="0"/>
              <a:t>FORMULACION DEL PROBLEMA</a:t>
            </a: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3617099897"/>
              </p:ext>
            </p:extLst>
          </p:nvPr>
        </p:nvGraphicFramePr>
        <p:xfrm>
          <a:off x="457200" y="2636838"/>
          <a:ext cx="8229600" cy="348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cstate="print"/>
          <a:srcRect/>
          <a:stretch>
            <a:fillRect/>
          </a:stretch>
        </p:blipFill>
        <p:spPr bwMode="auto">
          <a:xfrm>
            <a:off x="0" y="0"/>
            <a:ext cx="9144001" cy="1124744"/>
          </a:xfrm>
          <a:prstGeom prst="rect">
            <a:avLst/>
          </a:prstGeom>
          <a:noFill/>
          <a:ln w="9525">
            <a:noFill/>
            <a:miter lim="800000"/>
            <a:headEnd/>
            <a:tailEnd/>
          </a:ln>
        </p:spPr>
      </p:pic>
      <p:pic>
        <p:nvPicPr>
          <p:cNvPr id="5" name="Picture 2"/>
          <p:cNvPicPr>
            <a:picLocks noChangeAspect="1" noChangeArrowheads="1"/>
          </p:cNvPicPr>
          <p:nvPr/>
        </p:nvPicPr>
        <p:blipFill>
          <a:blip r:embed="rId9" cstate="print"/>
          <a:srcRect/>
          <a:stretch>
            <a:fillRect/>
          </a:stretch>
        </p:blipFill>
        <p:spPr bwMode="auto">
          <a:xfrm>
            <a:off x="0" y="6050518"/>
            <a:ext cx="9144000" cy="834866"/>
          </a:xfrm>
          <a:prstGeom prst="rect">
            <a:avLst/>
          </a:prstGeom>
          <a:noFill/>
          <a:ln w="9525">
            <a:noFill/>
            <a:miter lim="800000"/>
            <a:headEnd/>
            <a:tailEnd/>
          </a:ln>
        </p:spPr>
      </p:pic>
      <p:sp>
        <p:nvSpPr>
          <p:cNvPr id="8" name="7 Flecha abajo"/>
          <p:cNvSpPr/>
          <p:nvPr/>
        </p:nvSpPr>
        <p:spPr>
          <a:xfrm>
            <a:off x="4247964" y="1844824"/>
            <a:ext cx="64807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46261614"/>
      </p:ext>
    </p:extLst>
  </p:cSld>
  <p:clrMapOvr>
    <a:masterClrMapping/>
  </p:clrMapOvr>
  <p:transition spd="slow">
    <p:pull/>
    <p:sndAc>
      <p:stSnd>
        <p:snd r:embed="rId2" name="laser.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945813"/>
            <a:ext cx="8229600" cy="1143000"/>
          </a:xfrm>
        </p:spPr>
        <p:txBody>
          <a:bodyPr>
            <a:normAutofit/>
          </a:bodyPr>
          <a:lstStyle/>
          <a:p>
            <a:r>
              <a:rPr lang="es-ES" sz="3600" b="1" dirty="0" smtClean="0"/>
              <a:t>GRAFICO NO. 3</a:t>
            </a:r>
            <a:endParaRPr lang="es-ES" sz="3600" b="1" dirty="0"/>
          </a:p>
        </p:txBody>
      </p:sp>
      <p:pic>
        <p:nvPicPr>
          <p:cNvPr id="4" name="Picture 2"/>
          <p:cNvPicPr>
            <a:picLocks noChangeAspect="1" noChangeArrowheads="1"/>
          </p:cNvPicPr>
          <p:nvPr/>
        </p:nvPicPr>
        <p:blipFill>
          <a:blip r:embed="rId4" cstate="print"/>
          <a:srcRect/>
          <a:stretch>
            <a:fillRect/>
          </a:stretch>
        </p:blipFill>
        <p:spPr bwMode="auto">
          <a:xfrm>
            <a:off x="1" y="0"/>
            <a:ext cx="9144000" cy="962025"/>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0" y="6050518"/>
            <a:ext cx="9144000" cy="834866"/>
          </a:xfrm>
          <a:prstGeom prst="rect">
            <a:avLst/>
          </a:prstGeom>
          <a:noFill/>
          <a:ln w="9525">
            <a:noFill/>
            <a:miter lim="800000"/>
            <a:headEnd/>
            <a:tailEnd/>
          </a:ln>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 name="5 Objeto"/>
          <p:cNvGraphicFramePr>
            <a:graphicFrameLocks noChangeAspect="1"/>
          </p:cNvGraphicFramePr>
          <p:nvPr>
            <p:extLst>
              <p:ext uri="{D42A27DB-BD31-4B8C-83A1-F6EECF244321}">
                <p14:modId xmlns:p14="http://schemas.microsoft.com/office/powerpoint/2010/main" val="1220584188"/>
              </p:ext>
            </p:extLst>
          </p:nvPr>
        </p:nvGraphicFramePr>
        <p:xfrm>
          <a:off x="539552" y="1988840"/>
          <a:ext cx="4320480" cy="3528392"/>
        </p:xfrm>
        <a:graphic>
          <a:graphicData uri="http://schemas.openxmlformats.org/presentationml/2006/ole">
            <mc:AlternateContent xmlns:mc="http://schemas.openxmlformats.org/markup-compatibility/2006">
              <mc:Choice xmlns:v="urn:schemas-microsoft-com:vml" Requires="v">
                <p:oleObj spid="_x0000_s57375" name="Hoja de cálculo" r:id="rId7" imgW="6867566" imgH="3390906" progId="Excel.Sheet.12">
                  <p:embed/>
                </p:oleObj>
              </mc:Choice>
              <mc:Fallback>
                <p:oleObj name="Hoja de cálculo" r:id="rId7" imgW="6867566" imgH="3390906" progId="Excel.Sheet.12">
                  <p:embed/>
                  <p:pic>
                    <p:nvPicPr>
                      <p:cNvPr id="0" name="Picture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1988840"/>
                        <a:ext cx="4320480" cy="3528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7375" name="Picture 31" descr="C:\Users\MONICA\Pictures\ALBERT\TESIS ADULTO MAYOR\DSC02450.JPG"/>
          <p:cNvPicPr>
            <a:picLocks noChangeAspect="1" noChangeArrowheads="1"/>
          </p:cNvPicPr>
          <p:nvPr/>
        </p:nvPicPr>
        <p:blipFill>
          <a:blip r:embed="rId9" cstate="print"/>
          <a:srcRect r="19251" b="10160"/>
          <a:stretch>
            <a:fillRect/>
          </a:stretch>
        </p:blipFill>
        <p:spPr bwMode="auto">
          <a:xfrm>
            <a:off x="4860033" y="2060848"/>
            <a:ext cx="4032448" cy="3528392"/>
          </a:xfrm>
          <a:prstGeom prst="rect">
            <a:avLst/>
          </a:prstGeom>
          <a:noFill/>
        </p:spPr>
      </p:pic>
    </p:spTree>
    <p:extLst>
      <p:ext uri="{BB962C8B-B14F-4D97-AF65-F5344CB8AC3E}">
        <p14:creationId xmlns:p14="http://schemas.microsoft.com/office/powerpoint/2010/main" val="3070387656"/>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3" name="breeze.wav"/>
          </p:stSnd>
        </p:sndAc>
      </p:transition>
    </mc:Choice>
    <mc:Fallback xmlns="">
      <p:transition spd="slow">
        <p:fade/>
        <p:sndAc>
          <p:stSnd>
            <p:snd r:embed="rId10" name="breeze.wav"/>
          </p:stSnd>
        </p:sndAc>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cstate="print"/>
          <a:srcRect/>
          <a:stretch>
            <a:fillRect/>
          </a:stretch>
        </p:blipFill>
        <p:spPr bwMode="auto">
          <a:xfrm>
            <a:off x="1" y="0"/>
            <a:ext cx="9144000" cy="962025"/>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0" y="6050518"/>
            <a:ext cx="9144000" cy="834866"/>
          </a:xfrm>
          <a:prstGeom prst="rect">
            <a:avLst/>
          </a:prstGeom>
          <a:noFill/>
          <a:ln w="9525">
            <a:noFill/>
            <a:miter lim="800000"/>
            <a:headEnd/>
            <a:tailEnd/>
          </a:ln>
        </p:spPr>
      </p:pic>
      <p:sp>
        <p:nvSpPr>
          <p:cNvPr id="6" name="1 Título"/>
          <p:cNvSpPr>
            <a:spLocks noGrp="1"/>
          </p:cNvSpPr>
          <p:nvPr>
            <p:ph type="title"/>
          </p:nvPr>
        </p:nvSpPr>
        <p:spPr>
          <a:xfrm>
            <a:off x="457201" y="945813"/>
            <a:ext cx="8229600" cy="1143000"/>
          </a:xfrm>
        </p:spPr>
        <p:txBody>
          <a:bodyPr>
            <a:normAutofit/>
          </a:bodyPr>
          <a:lstStyle/>
          <a:p>
            <a:r>
              <a:rPr lang="es-ES" sz="3600" b="1" dirty="0" smtClean="0"/>
              <a:t>GRAFICO NO. 4</a:t>
            </a:r>
            <a:endParaRPr lang="es-ES" sz="3600" b="1"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 name="7 Objeto"/>
          <p:cNvGraphicFramePr>
            <a:graphicFrameLocks noChangeAspect="1"/>
          </p:cNvGraphicFramePr>
          <p:nvPr>
            <p:extLst>
              <p:ext uri="{D42A27DB-BD31-4B8C-83A1-F6EECF244321}">
                <p14:modId xmlns:p14="http://schemas.microsoft.com/office/powerpoint/2010/main" val="1409457156"/>
              </p:ext>
            </p:extLst>
          </p:nvPr>
        </p:nvGraphicFramePr>
        <p:xfrm>
          <a:off x="115698" y="2122690"/>
          <a:ext cx="4384294" cy="3927828"/>
        </p:xfrm>
        <a:graphic>
          <a:graphicData uri="http://schemas.openxmlformats.org/presentationml/2006/ole">
            <mc:AlternateContent xmlns:mc="http://schemas.openxmlformats.org/markup-compatibility/2006">
              <mc:Choice xmlns:v="urn:schemas-microsoft-com:vml" Requires="v">
                <p:oleObj spid="_x0000_s73758" name="Hoja de cálculo" r:id="rId7" imgW="6838952" imgH="3533700" progId="Excel.Sheet.12">
                  <p:embed/>
                </p:oleObj>
              </mc:Choice>
              <mc:Fallback>
                <p:oleObj name="Hoja de cálculo" r:id="rId7" imgW="6838952" imgH="3533700" progId="Excel.Sheet.12">
                  <p:embed/>
                  <p:pic>
                    <p:nvPicPr>
                      <p:cNvPr id="0"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698" y="2122690"/>
                        <a:ext cx="4384294" cy="39278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3758" name="Picture 30" descr="C:\Users\MONICA\Pictures\ALBERT\TESIS ADULTO MAYOR\DSC02454.JPG"/>
          <p:cNvPicPr>
            <a:picLocks noChangeAspect="1" noChangeArrowheads="1"/>
          </p:cNvPicPr>
          <p:nvPr/>
        </p:nvPicPr>
        <p:blipFill>
          <a:blip r:embed="rId9" cstate="print"/>
          <a:srcRect/>
          <a:stretch>
            <a:fillRect/>
          </a:stretch>
        </p:blipFill>
        <p:spPr bwMode="auto">
          <a:xfrm>
            <a:off x="4427984" y="2132856"/>
            <a:ext cx="4536504" cy="3816424"/>
          </a:xfrm>
          <a:prstGeom prst="rect">
            <a:avLst/>
          </a:prstGeom>
          <a:noFill/>
        </p:spPr>
      </p:pic>
    </p:spTree>
    <p:extLst>
      <p:ext uri="{BB962C8B-B14F-4D97-AF65-F5344CB8AC3E}">
        <p14:creationId xmlns:p14="http://schemas.microsoft.com/office/powerpoint/2010/main" val="4148095115"/>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3" name="wind.wav"/>
          </p:stSnd>
        </p:sndAc>
      </p:transition>
    </mc:Choice>
    <mc:Fallback xmlns="">
      <p:transition spd="slow">
        <p:fade/>
        <p:sndAc>
          <p:stSnd>
            <p:snd r:embed="rId10" name="wind.wav"/>
          </p:stSnd>
        </p:sndAc>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cstate="print"/>
          <a:srcRect/>
          <a:stretch>
            <a:fillRect/>
          </a:stretch>
        </p:blipFill>
        <p:spPr bwMode="auto">
          <a:xfrm>
            <a:off x="1" y="0"/>
            <a:ext cx="9144000" cy="962025"/>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0" y="6050518"/>
            <a:ext cx="9144000" cy="834866"/>
          </a:xfrm>
          <a:prstGeom prst="rect">
            <a:avLst/>
          </a:prstGeom>
          <a:noFill/>
          <a:ln w="9525">
            <a:noFill/>
            <a:miter lim="800000"/>
            <a:headEnd/>
            <a:tailEnd/>
          </a:ln>
        </p:spPr>
      </p:pic>
      <p:sp>
        <p:nvSpPr>
          <p:cNvPr id="6" name="1 Título"/>
          <p:cNvSpPr>
            <a:spLocks noGrp="1"/>
          </p:cNvSpPr>
          <p:nvPr>
            <p:ph type="title"/>
          </p:nvPr>
        </p:nvSpPr>
        <p:spPr>
          <a:xfrm>
            <a:off x="457201" y="945813"/>
            <a:ext cx="8229600" cy="1143000"/>
          </a:xfrm>
        </p:spPr>
        <p:txBody>
          <a:bodyPr>
            <a:normAutofit/>
          </a:bodyPr>
          <a:lstStyle/>
          <a:p>
            <a:r>
              <a:rPr lang="es-ES" sz="3600" b="1" dirty="0" smtClean="0"/>
              <a:t>GRAFICO NO. 5</a:t>
            </a:r>
            <a:endParaRPr lang="es-ES" sz="3600" b="1"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 name="7 Objeto"/>
          <p:cNvGraphicFramePr>
            <a:graphicFrameLocks noChangeAspect="1"/>
          </p:cNvGraphicFramePr>
          <p:nvPr>
            <p:extLst>
              <p:ext uri="{D42A27DB-BD31-4B8C-83A1-F6EECF244321}">
                <p14:modId xmlns:p14="http://schemas.microsoft.com/office/powerpoint/2010/main" val="3560075164"/>
              </p:ext>
            </p:extLst>
          </p:nvPr>
        </p:nvGraphicFramePr>
        <p:xfrm>
          <a:off x="107504" y="1916832"/>
          <a:ext cx="4249831" cy="3312368"/>
        </p:xfrm>
        <a:graphic>
          <a:graphicData uri="http://schemas.openxmlformats.org/presentationml/2006/ole">
            <mc:AlternateContent xmlns:mc="http://schemas.openxmlformats.org/markup-compatibility/2006">
              <mc:Choice xmlns:v="urn:schemas-microsoft-com:vml" Requires="v">
                <p:oleObj spid="_x0000_s72734" name="Hoja de cálculo" r:id="rId7" imgW="6400838" imgH="2838352" progId="Excel.Sheet.12">
                  <p:embed/>
                </p:oleObj>
              </mc:Choice>
              <mc:Fallback>
                <p:oleObj name="Hoja de cálculo" r:id="rId7" imgW="6400838" imgH="2838352" progId="Excel.Sheet.12">
                  <p:embed/>
                  <p:pic>
                    <p:nvPicPr>
                      <p:cNvPr id="0"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504" y="1916832"/>
                        <a:ext cx="4249831" cy="33123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2734" name="Picture 30" descr="C:\Users\MONICA\Pictures\ALBERT\TESIS ADULTO MAYOR\DSC02477.JPG"/>
          <p:cNvPicPr>
            <a:picLocks noChangeAspect="1" noChangeArrowheads="1"/>
          </p:cNvPicPr>
          <p:nvPr/>
        </p:nvPicPr>
        <p:blipFill>
          <a:blip r:embed="rId9" cstate="print"/>
          <a:srcRect t="19550" r="12201" b="14301"/>
          <a:stretch>
            <a:fillRect/>
          </a:stretch>
        </p:blipFill>
        <p:spPr bwMode="auto">
          <a:xfrm>
            <a:off x="4319464" y="1844824"/>
            <a:ext cx="4358810" cy="3369679"/>
          </a:xfrm>
          <a:prstGeom prst="rect">
            <a:avLst/>
          </a:prstGeom>
          <a:noFill/>
        </p:spPr>
      </p:pic>
    </p:spTree>
    <p:extLst>
      <p:ext uri="{BB962C8B-B14F-4D97-AF65-F5344CB8AC3E}">
        <p14:creationId xmlns:p14="http://schemas.microsoft.com/office/powerpoint/2010/main" val="683715456"/>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3" name="laser.wav"/>
          </p:stSnd>
        </p:sndAc>
      </p:transition>
    </mc:Choice>
    <mc:Fallback xmlns="">
      <p:transition spd="slow">
        <p:fade/>
        <p:sndAc>
          <p:stSnd>
            <p:snd r:embed="rId10" name="laser.wav"/>
          </p:stSnd>
        </p:sndAc>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cstate="print"/>
          <a:srcRect/>
          <a:stretch>
            <a:fillRect/>
          </a:stretch>
        </p:blipFill>
        <p:spPr bwMode="auto">
          <a:xfrm>
            <a:off x="1" y="0"/>
            <a:ext cx="9144000" cy="962025"/>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0" y="6050518"/>
            <a:ext cx="9144000" cy="834866"/>
          </a:xfrm>
          <a:prstGeom prst="rect">
            <a:avLst/>
          </a:prstGeom>
          <a:noFill/>
          <a:ln w="9525">
            <a:noFill/>
            <a:miter lim="800000"/>
            <a:headEnd/>
            <a:tailEnd/>
          </a:ln>
        </p:spPr>
      </p:pic>
      <p:sp>
        <p:nvSpPr>
          <p:cNvPr id="6" name="1 Título"/>
          <p:cNvSpPr>
            <a:spLocks noGrp="1"/>
          </p:cNvSpPr>
          <p:nvPr>
            <p:ph type="title"/>
          </p:nvPr>
        </p:nvSpPr>
        <p:spPr>
          <a:xfrm>
            <a:off x="457201" y="945813"/>
            <a:ext cx="8229600" cy="1143000"/>
          </a:xfrm>
        </p:spPr>
        <p:txBody>
          <a:bodyPr>
            <a:normAutofit/>
          </a:bodyPr>
          <a:lstStyle/>
          <a:p>
            <a:r>
              <a:rPr lang="es-ES" sz="3600" b="1" dirty="0" smtClean="0"/>
              <a:t>GRAFICO NO. 6</a:t>
            </a:r>
            <a:endParaRPr lang="es-ES" sz="3600" b="1"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 name="7 Objeto"/>
          <p:cNvGraphicFramePr>
            <a:graphicFrameLocks noChangeAspect="1"/>
          </p:cNvGraphicFramePr>
          <p:nvPr>
            <p:extLst>
              <p:ext uri="{D42A27DB-BD31-4B8C-83A1-F6EECF244321}">
                <p14:modId xmlns:p14="http://schemas.microsoft.com/office/powerpoint/2010/main" val="2261601284"/>
              </p:ext>
            </p:extLst>
          </p:nvPr>
        </p:nvGraphicFramePr>
        <p:xfrm>
          <a:off x="179512" y="1988840"/>
          <a:ext cx="4413937" cy="3096344"/>
        </p:xfrm>
        <a:graphic>
          <a:graphicData uri="http://schemas.openxmlformats.org/presentationml/2006/ole">
            <mc:AlternateContent xmlns:mc="http://schemas.openxmlformats.org/markup-compatibility/2006">
              <mc:Choice xmlns:v="urn:schemas-microsoft-com:vml" Requires="v">
                <p:oleObj spid="_x0000_s69662" name="Hoja de cálculo" r:id="rId7" imgW="6781725" imgH="3848173" progId="Excel.Sheet.12">
                  <p:embed/>
                </p:oleObj>
              </mc:Choice>
              <mc:Fallback>
                <p:oleObj name="Hoja de cálculo" r:id="rId7" imgW="6781725" imgH="3848173" progId="Excel.Sheet.12">
                  <p:embed/>
                  <p:pic>
                    <p:nvPicPr>
                      <p:cNvPr id="0"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1988840"/>
                        <a:ext cx="4413937" cy="30963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9662" name="Picture 30" descr="C:\Users\MONICA\Pictures\ALBERT\TESIS ADULTO MAYOR\DSC02507.JPG"/>
          <p:cNvPicPr>
            <a:picLocks noChangeAspect="1" noChangeArrowheads="1"/>
          </p:cNvPicPr>
          <p:nvPr/>
        </p:nvPicPr>
        <p:blipFill>
          <a:blip r:embed="rId9" cstate="print"/>
          <a:srcRect l="7474"/>
          <a:stretch>
            <a:fillRect/>
          </a:stretch>
        </p:blipFill>
        <p:spPr bwMode="auto">
          <a:xfrm>
            <a:off x="4572000" y="1772816"/>
            <a:ext cx="4320480" cy="3502112"/>
          </a:xfrm>
          <a:prstGeom prst="rect">
            <a:avLst/>
          </a:prstGeom>
          <a:noFill/>
        </p:spPr>
      </p:pic>
    </p:spTree>
    <p:extLst>
      <p:ext uri="{BB962C8B-B14F-4D97-AF65-F5344CB8AC3E}">
        <p14:creationId xmlns:p14="http://schemas.microsoft.com/office/powerpoint/2010/main" val="3404449785"/>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3" name="explode.wav"/>
          </p:stSnd>
        </p:sndAc>
      </p:transition>
    </mc:Choice>
    <mc:Fallback xmlns="">
      <p:transition spd="slow">
        <p:blinds dir="vert"/>
        <p:sndAc>
          <p:stSnd>
            <p:snd r:embed="rId10" name="explode.wav"/>
          </p:stSnd>
        </p:sndAc>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cstate="print"/>
          <a:srcRect/>
          <a:stretch>
            <a:fillRect/>
          </a:stretch>
        </p:blipFill>
        <p:spPr bwMode="auto">
          <a:xfrm>
            <a:off x="1" y="0"/>
            <a:ext cx="9144000" cy="962025"/>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0" y="6050518"/>
            <a:ext cx="9144000" cy="834866"/>
          </a:xfrm>
          <a:prstGeom prst="rect">
            <a:avLst/>
          </a:prstGeom>
          <a:noFill/>
          <a:ln w="9525">
            <a:noFill/>
            <a:miter lim="800000"/>
            <a:headEnd/>
            <a:tailEnd/>
          </a:ln>
        </p:spPr>
      </p:pic>
      <p:sp>
        <p:nvSpPr>
          <p:cNvPr id="6" name="1 Título"/>
          <p:cNvSpPr>
            <a:spLocks noGrp="1"/>
          </p:cNvSpPr>
          <p:nvPr>
            <p:ph type="title"/>
          </p:nvPr>
        </p:nvSpPr>
        <p:spPr>
          <a:xfrm>
            <a:off x="457201" y="945813"/>
            <a:ext cx="8229600" cy="1143000"/>
          </a:xfrm>
        </p:spPr>
        <p:txBody>
          <a:bodyPr>
            <a:normAutofit/>
          </a:bodyPr>
          <a:lstStyle/>
          <a:p>
            <a:r>
              <a:rPr lang="es-ES" sz="3600" b="1" dirty="0" smtClean="0"/>
              <a:t>GRAFICO NO. 7</a:t>
            </a:r>
            <a:endParaRPr lang="es-ES" sz="3600" b="1"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 name="7 Objeto"/>
          <p:cNvGraphicFramePr>
            <a:graphicFrameLocks noChangeAspect="1"/>
          </p:cNvGraphicFramePr>
          <p:nvPr>
            <p:extLst>
              <p:ext uri="{D42A27DB-BD31-4B8C-83A1-F6EECF244321}">
                <p14:modId xmlns:p14="http://schemas.microsoft.com/office/powerpoint/2010/main" val="797384783"/>
              </p:ext>
            </p:extLst>
          </p:nvPr>
        </p:nvGraphicFramePr>
        <p:xfrm>
          <a:off x="467544" y="2132856"/>
          <a:ext cx="4176465" cy="3096344"/>
        </p:xfrm>
        <a:graphic>
          <a:graphicData uri="http://schemas.openxmlformats.org/presentationml/2006/ole">
            <mc:AlternateContent xmlns:mc="http://schemas.openxmlformats.org/markup-compatibility/2006">
              <mc:Choice xmlns:v="urn:schemas-microsoft-com:vml" Requires="v">
                <p:oleObj spid="_x0000_s68638" name="Hoja de cálculo" r:id="rId7" imgW="6772277" imgH="2981416" progId="Excel.Sheet.12">
                  <p:embed/>
                </p:oleObj>
              </mc:Choice>
              <mc:Fallback>
                <p:oleObj name="Hoja de cálculo" r:id="rId7" imgW="6772277" imgH="2981416" progId="Excel.Sheet.12">
                  <p:embed/>
                  <p:pic>
                    <p:nvPicPr>
                      <p:cNvPr id="0"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2132856"/>
                        <a:ext cx="4176465" cy="30963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8638" name="Picture 30" descr="C:\Users\MONICA\Pictures\ALBERT\TESIS ADULTO MAYOR\DSC02518.JPG"/>
          <p:cNvPicPr>
            <a:picLocks noChangeAspect="1" noChangeArrowheads="1"/>
          </p:cNvPicPr>
          <p:nvPr/>
        </p:nvPicPr>
        <p:blipFill>
          <a:blip r:embed="rId9" cstate="print"/>
          <a:srcRect r="21155" b="15810"/>
          <a:stretch>
            <a:fillRect/>
          </a:stretch>
        </p:blipFill>
        <p:spPr bwMode="auto">
          <a:xfrm>
            <a:off x="4607440" y="2060848"/>
            <a:ext cx="4248528" cy="3168352"/>
          </a:xfrm>
          <a:prstGeom prst="rect">
            <a:avLst/>
          </a:prstGeom>
          <a:noFill/>
        </p:spPr>
      </p:pic>
    </p:spTree>
    <p:extLst>
      <p:ext uri="{BB962C8B-B14F-4D97-AF65-F5344CB8AC3E}">
        <p14:creationId xmlns:p14="http://schemas.microsoft.com/office/powerpoint/2010/main" val="936367629"/>
      </p:ext>
    </p:extLst>
  </p:cSld>
  <p:clrMapOvr>
    <a:masterClrMapping/>
  </p:clrMapOvr>
  <mc:AlternateContent xmlns:mc="http://schemas.openxmlformats.org/markup-compatibility/2006" xmlns:p14="http://schemas.microsoft.com/office/powerpoint/2010/main">
    <mc:Choice Requires="p14">
      <p:transition spd="slow" p14:dur="1600">
        <p14:conveyor dir="l"/>
        <p:sndAc>
          <p:stSnd>
            <p:snd r:embed="rId3" name="bomb.wav"/>
          </p:stSnd>
        </p:sndAc>
      </p:transition>
    </mc:Choice>
    <mc:Fallback xmlns="">
      <p:transition spd="slow">
        <p:fade/>
        <p:sndAc>
          <p:stSnd>
            <p:snd r:embed="rId10" name="bomb.wav"/>
          </p:stSnd>
        </p:sndAc>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cstate="print"/>
          <a:srcRect/>
          <a:stretch>
            <a:fillRect/>
          </a:stretch>
        </p:blipFill>
        <p:spPr bwMode="auto">
          <a:xfrm>
            <a:off x="1" y="0"/>
            <a:ext cx="9144000" cy="962025"/>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0" y="6050518"/>
            <a:ext cx="9144000" cy="834866"/>
          </a:xfrm>
          <a:prstGeom prst="rect">
            <a:avLst/>
          </a:prstGeom>
          <a:noFill/>
          <a:ln w="9525">
            <a:noFill/>
            <a:miter lim="800000"/>
            <a:headEnd/>
            <a:tailEnd/>
          </a:ln>
        </p:spPr>
      </p:pic>
      <p:sp>
        <p:nvSpPr>
          <p:cNvPr id="6" name="1 Título"/>
          <p:cNvSpPr>
            <a:spLocks noGrp="1"/>
          </p:cNvSpPr>
          <p:nvPr>
            <p:ph type="title"/>
          </p:nvPr>
        </p:nvSpPr>
        <p:spPr>
          <a:xfrm>
            <a:off x="457201" y="764704"/>
            <a:ext cx="8229600" cy="1143000"/>
          </a:xfrm>
        </p:spPr>
        <p:txBody>
          <a:bodyPr>
            <a:normAutofit/>
          </a:bodyPr>
          <a:lstStyle/>
          <a:p>
            <a:r>
              <a:rPr lang="es-ES" sz="3600" b="1" dirty="0" smtClean="0"/>
              <a:t>GRAFICO NO. 8</a:t>
            </a:r>
            <a:endParaRPr lang="es-ES" sz="3600" b="1"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 name="7 Objeto"/>
          <p:cNvGraphicFramePr>
            <a:graphicFrameLocks noChangeAspect="1"/>
          </p:cNvGraphicFramePr>
          <p:nvPr>
            <p:extLst>
              <p:ext uri="{D42A27DB-BD31-4B8C-83A1-F6EECF244321}">
                <p14:modId xmlns:p14="http://schemas.microsoft.com/office/powerpoint/2010/main" val="4084677669"/>
              </p:ext>
            </p:extLst>
          </p:nvPr>
        </p:nvGraphicFramePr>
        <p:xfrm>
          <a:off x="323528" y="1844824"/>
          <a:ext cx="4176463" cy="3744416"/>
        </p:xfrm>
        <a:graphic>
          <a:graphicData uri="http://schemas.openxmlformats.org/presentationml/2006/ole">
            <mc:AlternateContent xmlns:mc="http://schemas.openxmlformats.org/markup-compatibility/2006">
              <mc:Choice xmlns:v="urn:schemas-microsoft-com:vml" Requires="v">
                <p:oleObj spid="_x0000_s67614" name="Hoja de cálculo" r:id="rId7" imgW="6781725" imgH="3171720" progId="Excel.Sheet.12">
                  <p:embed/>
                </p:oleObj>
              </mc:Choice>
              <mc:Fallback>
                <p:oleObj name="Hoja de cálculo" r:id="rId7" imgW="6781725" imgH="3171720" progId="Excel.Sheet.12">
                  <p:embed/>
                  <p:pic>
                    <p:nvPicPr>
                      <p:cNvPr id="0"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8" y="1844824"/>
                        <a:ext cx="4176463" cy="37444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7614" name="Picture 30" descr="C:\Users\MONICA\Pictures\ALBERT\TESIS ADULTO MAYOR\DSC02527.JPG"/>
          <p:cNvPicPr>
            <a:picLocks noChangeAspect="1" noChangeArrowheads="1"/>
          </p:cNvPicPr>
          <p:nvPr/>
        </p:nvPicPr>
        <p:blipFill>
          <a:blip r:embed="rId9" cstate="print"/>
          <a:srcRect r="22224"/>
          <a:stretch>
            <a:fillRect/>
          </a:stretch>
        </p:blipFill>
        <p:spPr bwMode="auto">
          <a:xfrm>
            <a:off x="4680520" y="1772816"/>
            <a:ext cx="4211960" cy="4061612"/>
          </a:xfrm>
          <a:prstGeom prst="rect">
            <a:avLst/>
          </a:prstGeom>
          <a:noFill/>
        </p:spPr>
      </p:pic>
    </p:spTree>
    <p:extLst>
      <p:ext uri="{BB962C8B-B14F-4D97-AF65-F5344CB8AC3E}">
        <p14:creationId xmlns:p14="http://schemas.microsoft.com/office/powerpoint/2010/main" val="3821173791"/>
      </p:ext>
    </p:extLst>
  </p:cSld>
  <p:clrMapOvr>
    <a:masterClrMapping/>
  </p:clrMapOvr>
  <mc:AlternateContent xmlns:mc="http://schemas.openxmlformats.org/markup-compatibility/2006" xmlns:p14="http://schemas.microsoft.com/office/powerpoint/2010/main">
    <mc:Choice Requires="p14">
      <p:transition spd="slow" p14:dur="1600">
        <p14:conveyor dir="l"/>
        <p:sndAc>
          <p:stSnd>
            <p:snd r:embed="rId3" name="bomb.wav"/>
          </p:stSnd>
        </p:sndAc>
      </p:transition>
    </mc:Choice>
    <mc:Fallback xmlns="">
      <p:transition spd="slow">
        <p:fade/>
        <p:sndAc>
          <p:stSnd>
            <p:snd r:embed="rId10" name="bomb.wav"/>
          </p:stSnd>
        </p:sndAc>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cstate="print"/>
          <a:srcRect/>
          <a:stretch>
            <a:fillRect/>
          </a:stretch>
        </p:blipFill>
        <p:spPr bwMode="auto">
          <a:xfrm>
            <a:off x="1" y="0"/>
            <a:ext cx="9144000" cy="962025"/>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0" y="6050518"/>
            <a:ext cx="9144000" cy="834866"/>
          </a:xfrm>
          <a:prstGeom prst="rect">
            <a:avLst/>
          </a:prstGeom>
          <a:noFill/>
          <a:ln w="9525">
            <a:noFill/>
            <a:miter lim="800000"/>
            <a:headEnd/>
            <a:tailEnd/>
          </a:ln>
        </p:spPr>
      </p:pic>
      <p:sp>
        <p:nvSpPr>
          <p:cNvPr id="6" name="1 Título"/>
          <p:cNvSpPr>
            <a:spLocks noGrp="1"/>
          </p:cNvSpPr>
          <p:nvPr>
            <p:ph type="title"/>
          </p:nvPr>
        </p:nvSpPr>
        <p:spPr>
          <a:xfrm>
            <a:off x="457201" y="945813"/>
            <a:ext cx="8229600" cy="1143000"/>
          </a:xfrm>
        </p:spPr>
        <p:txBody>
          <a:bodyPr>
            <a:normAutofit/>
          </a:bodyPr>
          <a:lstStyle/>
          <a:p>
            <a:r>
              <a:rPr lang="es-ES" sz="3600" b="1" dirty="0" smtClean="0"/>
              <a:t>GRAFICO NO. 9</a:t>
            </a:r>
            <a:endParaRPr lang="es-ES" sz="3600" b="1"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 name="7 Objeto"/>
          <p:cNvGraphicFramePr>
            <a:graphicFrameLocks noChangeAspect="1"/>
          </p:cNvGraphicFramePr>
          <p:nvPr>
            <p:extLst>
              <p:ext uri="{D42A27DB-BD31-4B8C-83A1-F6EECF244321}">
                <p14:modId xmlns:p14="http://schemas.microsoft.com/office/powerpoint/2010/main" val="2174755098"/>
              </p:ext>
            </p:extLst>
          </p:nvPr>
        </p:nvGraphicFramePr>
        <p:xfrm>
          <a:off x="144016" y="2060848"/>
          <a:ext cx="4644008" cy="3024336"/>
        </p:xfrm>
        <a:graphic>
          <a:graphicData uri="http://schemas.openxmlformats.org/presentationml/2006/ole">
            <mc:AlternateContent xmlns:mc="http://schemas.openxmlformats.org/markup-compatibility/2006">
              <mc:Choice xmlns:v="urn:schemas-microsoft-com:vml" Requires="v">
                <p:oleObj spid="_x0000_s66590" name="Hoja de cálculo" r:id="rId7" imgW="6619760" imgH="3171720" progId="Excel.Sheet.12">
                  <p:embed/>
                </p:oleObj>
              </mc:Choice>
              <mc:Fallback>
                <p:oleObj name="Hoja de cálculo" r:id="rId7" imgW="6619760" imgH="3171720" progId="Excel.Sheet.12">
                  <p:embed/>
                  <p:pic>
                    <p:nvPicPr>
                      <p:cNvPr id="0"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016" y="2060848"/>
                        <a:ext cx="4644008" cy="3024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6590" name="Picture 30" descr="C:\Users\MONICA\Pictures\ALBERT\TESIS ADULTO MAYOR\DSC02532.JPG"/>
          <p:cNvPicPr>
            <a:picLocks noChangeAspect="1" noChangeArrowheads="1"/>
          </p:cNvPicPr>
          <p:nvPr/>
        </p:nvPicPr>
        <p:blipFill>
          <a:blip r:embed="rId9" cstate="print"/>
          <a:srcRect r="26796" b="9723"/>
          <a:stretch>
            <a:fillRect/>
          </a:stretch>
        </p:blipFill>
        <p:spPr bwMode="auto">
          <a:xfrm>
            <a:off x="4716016" y="1844824"/>
            <a:ext cx="4248472" cy="4428548"/>
          </a:xfrm>
          <a:prstGeom prst="rect">
            <a:avLst/>
          </a:prstGeom>
          <a:noFill/>
        </p:spPr>
      </p:pic>
    </p:spTree>
    <p:extLst>
      <p:ext uri="{BB962C8B-B14F-4D97-AF65-F5344CB8AC3E}">
        <p14:creationId xmlns:p14="http://schemas.microsoft.com/office/powerpoint/2010/main" val="3473145807"/>
      </p:ext>
    </p:extLst>
  </p:cSld>
  <p:clrMapOvr>
    <a:masterClrMapping/>
  </p:clrMapOvr>
  <mc:AlternateContent xmlns:mc="http://schemas.openxmlformats.org/markup-compatibility/2006" xmlns:p14="http://schemas.microsoft.com/office/powerpoint/2010/main">
    <mc:Choice Requires="p14">
      <p:transition spd="slow" p14:dur="2000">
        <p14:prism isContent="1"/>
        <p:sndAc>
          <p:stSnd>
            <p:snd r:embed="rId3" name="chimes.wav"/>
          </p:stSnd>
        </p:sndAc>
      </p:transition>
    </mc:Choice>
    <mc:Fallback xmlns="">
      <p:transition spd="slow">
        <p:fade/>
        <p:sndAc>
          <p:stSnd>
            <p:snd r:embed="rId10" name="chimes.wav"/>
          </p:stSnd>
        </p:sndAc>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cstate="print"/>
          <a:srcRect/>
          <a:stretch>
            <a:fillRect/>
          </a:stretch>
        </p:blipFill>
        <p:spPr bwMode="auto">
          <a:xfrm>
            <a:off x="1" y="0"/>
            <a:ext cx="9144000" cy="962025"/>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0" y="6050518"/>
            <a:ext cx="9144000" cy="834866"/>
          </a:xfrm>
          <a:prstGeom prst="rect">
            <a:avLst/>
          </a:prstGeom>
          <a:noFill/>
          <a:ln w="9525">
            <a:noFill/>
            <a:miter lim="800000"/>
            <a:headEnd/>
            <a:tailEnd/>
          </a:ln>
        </p:spPr>
      </p:pic>
      <p:sp>
        <p:nvSpPr>
          <p:cNvPr id="6" name="1 Título"/>
          <p:cNvSpPr>
            <a:spLocks noGrp="1"/>
          </p:cNvSpPr>
          <p:nvPr>
            <p:ph type="title"/>
          </p:nvPr>
        </p:nvSpPr>
        <p:spPr>
          <a:xfrm>
            <a:off x="457201" y="945813"/>
            <a:ext cx="8229600" cy="1143000"/>
          </a:xfrm>
        </p:spPr>
        <p:txBody>
          <a:bodyPr>
            <a:normAutofit/>
          </a:bodyPr>
          <a:lstStyle/>
          <a:p>
            <a:r>
              <a:rPr lang="es-ES" sz="3600" b="1" dirty="0" smtClean="0"/>
              <a:t>GRAFICO NO. 10</a:t>
            </a:r>
            <a:endParaRPr lang="es-ES" sz="3600" b="1"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 name="7 Objeto"/>
          <p:cNvGraphicFramePr>
            <a:graphicFrameLocks noChangeAspect="1"/>
          </p:cNvGraphicFramePr>
          <p:nvPr>
            <p:extLst>
              <p:ext uri="{D42A27DB-BD31-4B8C-83A1-F6EECF244321}">
                <p14:modId xmlns:p14="http://schemas.microsoft.com/office/powerpoint/2010/main" val="1492284991"/>
              </p:ext>
            </p:extLst>
          </p:nvPr>
        </p:nvGraphicFramePr>
        <p:xfrm>
          <a:off x="251520" y="2060848"/>
          <a:ext cx="4176464" cy="3456384"/>
        </p:xfrm>
        <a:graphic>
          <a:graphicData uri="http://schemas.openxmlformats.org/presentationml/2006/ole">
            <mc:AlternateContent xmlns:mc="http://schemas.openxmlformats.org/markup-compatibility/2006">
              <mc:Choice xmlns:v="urn:schemas-microsoft-com:vml" Requires="v">
                <p:oleObj spid="_x0000_s65566" name="Hoja de cálculo" r:id="rId7" imgW="5276804" imgH="2400249" progId="Excel.Sheet.12">
                  <p:embed/>
                </p:oleObj>
              </mc:Choice>
              <mc:Fallback>
                <p:oleObj name="Hoja de cálculo" r:id="rId7" imgW="5276804" imgH="2400249" progId="Excel.Sheet.12">
                  <p:embed/>
                  <p:pic>
                    <p:nvPicPr>
                      <p:cNvPr id="0"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2060848"/>
                        <a:ext cx="4176464" cy="3456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5566" name="Picture 30" descr="C:\Users\MONICA\Pictures\ALBERT\TESIS ADULTO MAYOR\DSC02539.JPG"/>
          <p:cNvPicPr>
            <a:picLocks noChangeAspect="1" noChangeArrowheads="1"/>
          </p:cNvPicPr>
          <p:nvPr/>
        </p:nvPicPr>
        <p:blipFill>
          <a:blip r:embed="rId9" cstate="print"/>
          <a:srcRect/>
          <a:stretch>
            <a:fillRect/>
          </a:stretch>
        </p:blipFill>
        <p:spPr bwMode="auto">
          <a:xfrm>
            <a:off x="4475989" y="2132856"/>
            <a:ext cx="4416491" cy="3312368"/>
          </a:xfrm>
          <a:prstGeom prst="rect">
            <a:avLst/>
          </a:prstGeom>
          <a:noFill/>
        </p:spPr>
      </p:pic>
    </p:spTree>
    <p:extLst>
      <p:ext uri="{BB962C8B-B14F-4D97-AF65-F5344CB8AC3E}">
        <p14:creationId xmlns:p14="http://schemas.microsoft.com/office/powerpoint/2010/main" val="3691336041"/>
      </p:ext>
    </p:extLst>
  </p:cSld>
  <p:clrMapOvr>
    <a:masterClrMapping/>
  </p:clrMapOvr>
  <mc:AlternateContent xmlns:mc="http://schemas.openxmlformats.org/markup-compatibility/2006" xmlns:p14="http://schemas.microsoft.com/office/powerpoint/2010/main">
    <mc:Choice Requires="p14">
      <p:transition spd="slow" p14:dur="2000">
        <p14:prism isContent="1"/>
        <p:sndAc>
          <p:stSnd>
            <p:snd r:embed="rId3" name="chimes.wav"/>
          </p:stSnd>
        </p:sndAc>
      </p:transition>
    </mc:Choice>
    <mc:Fallback xmlns="">
      <p:transition spd="slow">
        <p:fade/>
        <p:sndAc>
          <p:stSnd>
            <p:snd r:embed="rId10" name="chimes.wav"/>
          </p:stSnd>
        </p:sndAc>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cstate="print"/>
          <a:srcRect/>
          <a:stretch>
            <a:fillRect/>
          </a:stretch>
        </p:blipFill>
        <p:spPr bwMode="auto">
          <a:xfrm>
            <a:off x="1" y="0"/>
            <a:ext cx="9144000" cy="962025"/>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0" y="6050518"/>
            <a:ext cx="9144000" cy="834866"/>
          </a:xfrm>
          <a:prstGeom prst="rect">
            <a:avLst/>
          </a:prstGeom>
          <a:noFill/>
          <a:ln w="9525">
            <a:noFill/>
            <a:miter lim="800000"/>
            <a:headEnd/>
            <a:tailEnd/>
          </a:ln>
        </p:spPr>
      </p:pic>
      <p:sp>
        <p:nvSpPr>
          <p:cNvPr id="6" name="1 Título"/>
          <p:cNvSpPr>
            <a:spLocks noGrp="1"/>
          </p:cNvSpPr>
          <p:nvPr>
            <p:ph type="title"/>
          </p:nvPr>
        </p:nvSpPr>
        <p:spPr>
          <a:xfrm>
            <a:off x="457201" y="945813"/>
            <a:ext cx="8229600" cy="1143000"/>
          </a:xfrm>
        </p:spPr>
        <p:txBody>
          <a:bodyPr>
            <a:normAutofit/>
          </a:bodyPr>
          <a:lstStyle/>
          <a:p>
            <a:r>
              <a:rPr lang="es-ES" sz="3600" b="1" dirty="0" smtClean="0"/>
              <a:t>GRAFICO NO. 11</a:t>
            </a:r>
            <a:endParaRPr lang="es-ES" sz="3600" b="1"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 name="7 Objeto"/>
          <p:cNvGraphicFramePr>
            <a:graphicFrameLocks noChangeAspect="1"/>
          </p:cNvGraphicFramePr>
          <p:nvPr>
            <p:extLst>
              <p:ext uri="{D42A27DB-BD31-4B8C-83A1-F6EECF244321}">
                <p14:modId xmlns:p14="http://schemas.microsoft.com/office/powerpoint/2010/main" val="1517499747"/>
              </p:ext>
            </p:extLst>
          </p:nvPr>
        </p:nvGraphicFramePr>
        <p:xfrm>
          <a:off x="179513" y="1916832"/>
          <a:ext cx="4608512" cy="3528392"/>
        </p:xfrm>
        <a:graphic>
          <a:graphicData uri="http://schemas.openxmlformats.org/presentationml/2006/ole">
            <mc:AlternateContent xmlns:mc="http://schemas.openxmlformats.org/markup-compatibility/2006">
              <mc:Choice xmlns:v="urn:schemas-microsoft-com:vml" Requires="v">
                <p:oleObj spid="_x0000_s64542" name="Hoja de cálculo" r:id="rId7" imgW="5334032" imgH="2400249" progId="Excel.Sheet.12">
                  <p:embed/>
                </p:oleObj>
              </mc:Choice>
              <mc:Fallback>
                <p:oleObj name="Hoja de cálculo" r:id="rId7" imgW="5334032" imgH="2400249" progId="Excel.Sheet.12">
                  <p:embed/>
                  <p:pic>
                    <p:nvPicPr>
                      <p:cNvPr id="0"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3" y="1916832"/>
                        <a:ext cx="4608512" cy="35283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4542" name="Picture 30" descr="C:\Users\MONICA\Pictures\ALBERT\TESIS ADULTO MAYOR\DSC02578.JPG"/>
          <p:cNvPicPr>
            <a:picLocks noChangeAspect="1" noChangeArrowheads="1"/>
          </p:cNvPicPr>
          <p:nvPr/>
        </p:nvPicPr>
        <p:blipFill>
          <a:blip r:embed="rId9" cstate="print"/>
          <a:srcRect r="10085"/>
          <a:stretch>
            <a:fillRect/>
          </a:stretch>
        </p:blipFill>
        <p:spPr bwMode="auto">
          <a:xfrm>
            <a:off x="5076056" y="1700808"/>
            <a:ext cx="3851920" cy="3861048"/>
          </a:xfrm>
          <a:prstGeom prst="rect">
            <a:avLst/>
          </a:prstGeom>
          <a:noFill/>
        </p:spPr>
      </p:pic>
    </p:spTree>
    <p:extLst>
      <p:ext uri="{BB962C8B-B14F-4D97-AF65-F5344CB8AC3E}">
        <p14:creationId xmlns:p14="http://schemas.microsoft.com/office/powerpoint/2010/main" val="245949042"/>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3" name="breeze.wav"/>
          </p:stSnd>
        </p:sndAc>
      </p:transition>
    </mc:Choice>
    <mc:Fallback xmlns="">
      <p:transition spd="slow">
        <p:fade/>
        <p:sndAc>
          <p:stSnd>
            <p:snd r:embed="rId10" name="breeze.wav"/>
          </p:stSnd>
        </p:sndAc>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cstate="print"/>
          <a:srcRect/>
          <a:stretch>
            <a:fillRect/>
          </a:stretch>
        </p:blipFill>
        <p:spPr bwMode="auto">
          <a:xfrm>
            <a:off x="1" y="0"/>
            <a:ext cx="9144000" cy="962025"/>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0" y="6050518"/>
            <a:ext cx="9144000" cy="834866"/>
          </a:xfrm>
          <a:prstGeom prst="rect">
            <a:avLst/>
          </a:prstGeom>
          <a:noFill/>
          <a:ln w="9525">
            <a:noFill/>
            <a:miter lim="800000"/>
            <a:headEnd/>
            <a:tailEnd/>
          </a:ln>
        </p:spPr>
      </p:pic>
      <p:sp>
        <p:nvSpPr>
          <p:cNvPr id="6" name="1 Título"/>
          <p:cNvSpPr>
            <a:spLocks noGrp="1"/>
          </p:cNvSpPr>
          <p:nvPr>
            <p:ph type="title"/>
          </p:nvPr>
        </p:nvSpPr>
        <p:spPr>
          <a:xfrm>
            <a:off x="457201" y="945813"/>
            <a:ext cx="8229600" cy="1143000"/>
          </a:xfrm>
        </p:spPr>
        <p:txBody>
          <a:bodyPr>
            <a:normAutofit/>
          </a:bodyPr>
          <a:lstStyle/>
          <a:p>
            <a:r>
              <a:rPr lang="es-ES" sz="3600" b="1" dirty="0" smtClean="0"/>
              <a:t>GRAFICO NO. 12</a:t>
            </a:r>
            <a:endParaRPr lang="es-ES" sz="3600" b="1"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 name="7 Objeto"/>
          <p:cNvGraphicFramePr>
            <a:graphicFrameLocks noChangeAspect="1"/>
          </p:cNvGraphicFramePr>
          <p:nvPr>
            <p:extLst>
              <p:ext uri="{D42A27DB-BD31-4B8C-83A1-F6EECF244321}">
                <p14:modId xmlns:p14="http://schemas.microsoft.com/office/powerpoint/2010/main" val="1424352504"/>
              </p:ext>
            </p:extLst>
          </p:nvPr>
        </p:nvGraphicFramePr>
        <p:xfrm>
          <a:off x="179512" y="1916832"/>
          <a:ext cx="4464496" cy="4133686"/>
        </p:xfrm>
        <a:graphic>
          <a:graphicData uri="http://schemas.openxmlformats.org/presentationml/2006/ole">
            <mc:AlternateContent xmlns:mc="http://schemas.openxmlformats.org/markup-compatibility/2006">
              <mc:Choice xmlns:v="urn:schemas-microsoft-com:vml" Requires="v">
                <p:oleObj spid="_x0000_s61471" name="Hoja de cálculo" r:id="rId7" imgW="7458196" imgH="3829008" progId="Excel.Sheet.12">
                  <p:embed/>
                </p:oleObj>
              </mc:Choice>
              <mc:Fallback>
                <p:oleObj name="Hoja de cálculo" r:id="rId7" imgW="7458196" imgH="3829008" progId="Excel.Sheet.12">
                  <p:embed/>
                  <p:pic>
                    <p:nvPicPr>
                      <p:cNvPr id="0" name="Picture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1916832"/>
                        <a:ext cx="4464496" cy="41336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471" name="Picture 31" descr="C:\Users\MONICA\Pictures\ALBERT\TESIS ADULTO MAYOR\DSC02580.JPG"/>
          <p:cNvPicPr>
            <a:picLocks noChangeAspect="1" noChangeArrowheads="1"/>
          </p:cNvPicPr>
          <p:nvPr/>
        </p:nvPicPr>
        <p:blipFill>
          <a:blip r:embed="rId9" cstate="print"/>
          <a:srcRect l="38188" t="16400" r="9051" b="15351"/>
          <a:stretch>
            <a:fillRect/>
          </a:stretch>
        </p:blipFill>
        <p:spPr bwMode="auto">
          <a:xfrm>
            <a:off x="4644008" y="1831927"/>
            <a:ext cx="4392488" cy="4261369"/>
          </a:xfrm>
          <a:prstGeom prst="rect">
            <a:avLst/>
          </a:prstGeom>
          <a:noFill/>
        </p:spPr>
      </p:pic>
    </p:spTree>
    <p:extLst>
      <p:ext uri="{BB962C8B-B14F-4D97-AF65-F5344CB8AC3E}">
        <p14:creationId xmlns:p14="http://schemas.microsoft.com/office/powerpoint/2010/main" val="569560272"/>
      </p:ext>
    </p:extLst>
  </p:cSld>
  <p:clrMapOvr>
    <a:masterClrMapping/>
  </p:clrMapOvr>
  <mc:AlternateContent xmlns:mc="http://schemas.openxmlformats.org/markup-compatibility/2006" xmlns:p14="http://schemas.microsoft.com/office/powerpoint/2010/main">
    <mc:Choice Requires="p14">
      <p:transition spd="slow" p14:dur="800">
        <p14:flythrough/>
        <p:sndAc>
          <p:stSnd>
            <p:snd r:embed="rId3" name="breeze.wav"/>
          </p:stSnd>
        </p:sndAc>
      </p:transition>
    </mc:Choice>
    <mc:Fallback xmlns="">
      <p:transition spd="slow">
        <p:fade/>
        <p:sndAc>
          <p:stSnd>
            <p:snd r:embed="rId10" name="breeze.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061864"/>
            <a:ext cx="7776864" cy="782960"/>
          </a:xfrm>
        </p:spPr>
        <p:txBody>
          <a:bodyPr>
            <a:noAutofit/>
          </a:bodyPr>
          <a:lstStyle/>
          <a:p>
            <a:r>
              <a:rPr lang="es-ES" sz="3600" b="1" dirty="0"/>
              <a:t>OBJETIVOS</a:t>
            </a:r>
            <a:r>
              <a:rPr lang="es-EC" sz="3600" b="1" dirty="0"/>
              <a:t/>
            </a:r>
            <a:br>
              <a:rPr lang="es-EC" sz="3600" b="1" dirty="0"/>
            </a:br>
            <a:endParaRPr lang="es-EC" sz="3600" dirty="0"/>
          </a:p>
        </p:txBody>
      </p:sp>
      <p:graphicFrame>
        <p:nvGraphicFramePr>
          <p:cNvPr id="5" name="4 Diagrama"/>
          <p:cNvGraphicFramePr/>
          <p:nvPr>
            <p:extLst>
              <p:ext uri="{D42A27DB-BD31-4B8C-83A1-F6EECF244321}">
                <p14:modId xmlns:p14="http://schemas.microsoft.com/office/powerpoint/2010/main" val="4050865660"/>
              </p:ext>
            </p:extLst>
          </p:nvPr>
        </p:nvGraphicFramePr>
        <p:xfrm>
          <a:off x="467544" y="1268760"/>
          <a:ext cx="8424936" cy="498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p:cNvPicPr>
            <a:picLocks noChangeAspect="1" noChangeArrowheads="1"/>
          </p:cNvPicPr>
          <p:nvPr/>
        </p:nvPicPr>
        <p:blipFill>
          <a:blip r:embed="rId8" cstate="print"/>
          <a:srcRect/>
          <a:stretch>
            <a:fillRect/>
          </a:stretch>
        </p:blipFill>
        <p:spPr bwMode="auto">
          <a:xfrm>
            <a:off x="1" y="0"/>
            <a:ext cx="9144000" cy="962025"/>
          </a:xfrm>
          <a:prstGeom prst="rect">
            <a:avLst/>
          </a:prstGeom>
          <a:noFill/>
          <a:ln w="9525">
            <a:noFill/>
            <a:miter lim="800000"/>
            <a:headEnd/>
            <a:tailEnd/>
          </a:ln>
        </p:spPr>
      </p:pic>
      <p:pic>
        <p:nvPicPr>
          <p:cNvPr id="3074" name="Picture 2"/>
          <p:cNvPicPr>
            <a:picLocks noChangeAspect="1" noChangeArrowheads="1"/>
          </p:cNvPicPr>
          <p:nvPr/>
        </p:nvPicPr>
        <p:blipFill>
          <a:blip r:embed="rId9" cstate="print"/>
          <a:srcRect/>
          <a:stretch>
            <a:fillRect/>
          </a:stretch>
        </p:blipFill>
        <p:spPr bwMode="auto">
          <a:xfrm>
            <a:off x="-1" y="6298675"/>
            <a:ext cx="9144001" cy="658717"/>
          </a:xfrm>
          <a:prstGeom prst="rect">
            <a:avLst/>
          </a:prstGeom>
          <a:noFill/>
          <a:ln w="9525">
            <a:noFill/>
            <a:miter lim="800000"/>
            <a:headEnd/>
            <a:tailEnd/>
          </a:ln>
        </p:spPr>
      </p:pic>
    </p:spTree>
  </p:cSld>
  <p:clrMapOvr>
    <a:masterClrMapping/>
  </p:clrMapOvr>
  <p:transition>
    <p:wheel spokes="3"/>
    <p:sndAc>
      <p:stSnd>
        <p:snd r:embed="rId2" name="chimes.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cstate="print"/>
          <a:srcRect/>
          <a:stretch>
            <a:fillRect/>
          </a:stretch>
        </p:blipFill>
        <p:spPr bwMode="auto">
          <a:xfrm>
            <a:off x="1" y="0"/>
            <a:ext cx="9144000" cy="962025"/>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a:stretch>
            <a:fillRect/>
          </a:stretch>
        </p:blipFill>
        <p:spPr bwMode="auto">
          <a:xfrm>
            <a:off x="0" y="6050518"/>
            <a:ext cx="9144000" cy="834866"/>
          </a:xfrm>
          <a:prstGeom prst="rect">
            <a:avLst/>
          </a:prstGeom>
          <a:noFill/>
          <a:ln w="9525">
            <a:noFill/>
            <a:miter lim="800000"/>
            <a:headEnd/>
            <a:tailEnd/>
          </a:ln>
        </p:spPr>
      </p:pic>
      <p:sp>
        <p:nvSpPr>
          <p:cNvPr id="6" name="1 Título"/>
          <p:cNvSpPr>
            <a:spLocks noGrp="1"/>
          </p:cNvSpPr>
          <p:nvPr>
            <p:ph type="title"/>
          </p:nvPr>
        </p:nvSpPr>
        <p:spPr>
          <a:xfrm>
            <a:off x="457201" y="945813"/>
            <a:ext cx="8229600" cy="1143000"/>
          </a:xfrm>
        </p:spPr>
        <p:txBody>
          <a:bodyPr>
            <a:normAutofit/>
          </a:bodyPr>
          <a:lstStyle/>
          <a:p>
            <a:r>
              <a:rPr lang="es-ES" sz="3600" b="1" dirty="0" smtClean="0"/>
              <a:t>GRAFICO NO. 13</a:t>
            </a:r>
            <a:endParaRPr lang="es-ES" sz="3600" b="1"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8" name="7 Objeto"/>
          <p:cNvGraphicFramePr>
            <a:graphicFrameLocks noChangeAspect="1"/>
          </p:cNvGraphicFramePr>
          <p:nvPr>
            <p:extLst>
              <p:ext uri="{D42A27DB-BD31-4B8C-83A1-F6EECF244321}">
                <p14:modId xmlns:p14="http://schemas.microsoft.com/office/powerpoint/2010/main" val="1633013206"/>
              </p:ext>
            </p:extLst>
          </p:nvPr>
        </p:nvGraphicFramePr>
        <p:xfrm>
          <a:off x="144016" y="1988840"/>
          <a:ext cx="4788024" cy="3096344"/>
        </p:xfrm>
        <a:graphic>
          <a:graphicData uri="http://schemas.openxmlformats.org/presentationml/2006/ole">
            <mc:AlternateContent xmlns:mc="http://schemas.openxmlformats.org/markup-compatibility/2006">
              <mc:Choice xmlns:v="urn:schemas-microsoft-com:vml" Requires="v">
                <p:oleObj spid="_x0000_s59422" name="Hoja de cálculo" r:id="rId7" imgW="7524872" imgH="3648152" progId="Excel.Sheet.12">
                  <p:embed/>
                </p:oleObj>
              </mc:Choice>
              <mc:Fallback>
                <p:oleObj name="Hoja de cálculo" r:id="rId7" imgW="7524872" imgH="3648152" progId="Excel.Sheet.12">
                  <p:embed/>
                  <p:pic>
                    <p:nvPicPr>
                      <p:cNvPr id="0"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016" y="1988840"/>
                        <a:ext cx="4788024" cy="30963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9422" name="Picture 30" descr="C:\Users\MONICA\Pictures\ALBERT\TESIS ADULTO MAYOR\DSC02555.JPG"/>
          <p:cNvPicPr>
            <a:picLocks noChangeAspect="1" noChangeArrowheads="1"/>
          </p:cNvPicPr>
          <p:nvPr/>
        </p:nvPicPr>
        <p:blipFill>
          <a:blip r:embed="rId9" cstate="print"/>
          <a:srcRect l="20000"/>
          <a:stretch>
            <a:fillRect/>
          </a:stretch>
        </p:blipFill>
        <p:spPr bwMode="auto">
          <a:xfrm>
            <a:off x="5076056" y="1772816"/>
            <a:ext cx="3888432" cy="3789040"/>
          </a:xfrm>
          <a:prstGeom prst="rect">
            <a:avLst/>
          </a:prstGeom>
          <a:noFill/>
        </p:spPr>
      </p:pic>
    </p:spTree>
    <p:extLst>
      <p:ext uri="{BB962C8B-B14F-4D97-AF65-F5344CB8AC3E}">
        <p14:creationId xmlns:p14="http://schemas.microsoft.com/office/powerpoint/2010/main" val="3119383925"/>
      </p:ext>
    </p:extLst>
  </p:cSld>
  <p:clrMapOvr>
    <a:masterClrMapping/>
  </p:clrMapOvr>
  <mc:AlternateContent xmlns:mc="http://schemas.openxmlformats.org/markup-compatibility/2006" xmlns:p14="http://schemas.microsoft.com/office/powerpoint/2010/main">
    <mc:Choice Requires="p14">
      <p:transition spd="slow" p14:dur="1300">
        <p14:pan dir="u"/>
        <p:sndAc>
          <p:stSnd>
            <p:snd r:embed="rId3" name="wind.wav"/>
          </p:stSnd>
        </p:sndAc>
      </p:transition>
    </mc:Choice>
    <mc:Fallback xmlns="">
      <p:transition spd="slow">
        <p:fade/>
        <p:sndAc>
          <p:stSnd>
            <p:snd r:embed="rId10" name="wind.wav"/>
          </p:stSnd>
        </p:sndAc>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564904"/>
            <a:ext cx="8229600" cy="1800200"/>
          </a:xfrm>
          <a:scene3d>
            <a:camera prst="isometricOffAxis1Right"/>
            <a:lightRig rig="threePt" dir="t"/>
          </a:scene3d>
        </p:spPr>
        <p:style>
          <a:lnRef idx="1">
            <a:schemeClr val="accent1"/>
          </a:lnRef>
          <a:fillRef idx="3">
            <a:schemeClr val="accent1"/>
          </a:fillRef>
          <a:effectRef idx="2">
            <a:schemeClr val="accent1"/>
          </a:effectRef>
          <a:fontRef idx="minor">
            <a:schemeClr val="lt1"/>
          </a:fontRef>
        </p:style>
        <p:txBody>
          <a:bodyPr>
            <a:normAutofit/>
          </a:bodyPr>
          <a:lstStyle/>
          <a:p>
            <a:r>
              <a:rPr lang="es-ES" sz="3600" b="1" dirty="0" smtClean="0">
                <a:latin typeface="Arial" pitchFamily="34" charset="0"/>
                <a:cs typeface="Arial" pitchFamily="34" charset="0"/>
              </a:rPr>
              <a:t>PLAN RECREATIVO</a:t>
            </a:r>
            <a:br>
              <a:rPr lang="es-ES" sz="3600" b="1" dirty="0" smtClean="0">
                <a:latin typeface="Arial" pitchFamily="34" charset="0"/>
                <a:cs typeface="Arial" pitchFamily="34" charset="0"/>
              </a:rPr>
            </a:br>
            <a:r>
              <a:rPr lang="es-ES" sz="3600" b="1" dirty="0">
                <a:latin typeface="Arial" pitchFamily="34" charset="0"/>
                <a:cs typeface="Arial" pitchFamily="34" charset="0"/>
              </a:rPr>
              <a:t/>
            </a:r>
            <a:br>
              <a:rPr lang="es-ES" sz="3600" b="1" dirty="0">
                <a:latin typeface="Arial" pitchFamily="34" charset="0"/>
                <a:cs typeface="Arial" pitchFamily="34" charset="0"/>
              </a:rPr>
            </a:br>
            <a:r>
              <a:rPr lang="es-ES" sz="3600" b="1" dirty="0" smtClean="0">
                <a:latin typeface="Arial" pitchFamily="34" charset="0"/>
                <a:cs typeface="Arial" pitchFamily="34" charset="0"/>
              </a:rPr>
              <a:t>PRIMERA SEMANA</a:t>
            </a:r>
            <a:endParaRPr lang="es-ES" sz="3600" b="1" dirty="0">
              <a:latin typeface="Arial" pitchFamily="34" charset="0"/>
              <a:cs typeface="Arial"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24237" y="0"/>
            <a:ext cx="9144000" cy="96202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24238" y="6050518"/>
            <a:ext cx="9144000" cy="834866"/>
          </a:xfrm>
          <a:prstGeom prst="rect">
            <a:avLst/>
          </a:prstGeom>
          <a:noFill/>
          <a:ln w="9525">
            <a:noFill/>
            <a:miter lim="800000"/>
            <a:headEnd/>
            <a:tailEnd/>
          </a:ln>
        </p:spPr>
      </p:pic>
    </p:spTree>
    <p:extLst>
      <p:ext uri="{BB962C8B-B14F-4D97-AF65-F5344CB8AC3E}">
        <p14:creationId xmlns:p14="http://schemas.microsoft.com/office/powerpoint/2010/main" val="3418876754"/>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push.wav"/>
          </p:stSnd>
        </p:sndAc>
      </p:transition>
    </mc:Choice>
    <mc:Fallback xmlns="">
      <p:transition spd="slow">
        <p:fade/>
        <p:sndAc>
          <p:stSnd>
            <p:snd r:embed="rId5" name="push.wav"/>
          </p:stSnd>
        </p:sndAc>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1" y="0"/>
            <a:ext cx="9144000" cy="96202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0" y="6050518"/>
            <a:ext cx="9144000" cy="834866"/>
          </a:xfrm>
          <a:prstGeom prst="rect">
            <a:avLst/>
          </a:prstGeom>
          <a:noFill/>
          <a:ln w="9525">
            <a:noFill/>
            <a:miter lim="800000"/>
            <a:headEnd/>
            <a:tailEnd/>
          </a:ln>
        </p:spPr>
      </p:pic>
      <p:graphicFrame>
        <p:nvGraphicFramePr>
          <p:cNvPr id="6" name="5 Tabla"/>
          <p:cNvGraphicFramePr>
            <a:graphicFrameLocks noGrp="1"/>
          </p:cNvGraphicFramePr>
          <p:nvPr/>
        </p:nvGraphicFramePr>
        <p:xfrm>
          <a:off x="683568" y="1052736"/>
          <a:ext cx="7920881" cy="5314839"/>
        </p:xfrm>
        <a:graphic>
          <a:graphicData uri="http://schemas.openxmlformats.org/drawingml/2006/table">
            <a:tbl>
              <a:tblPr/>
              <a:tblGrid>
                <a:gridCol w="1150959"/>
                <a:gridCol w="178873"/>
                <a:gridCol w="1659680"/>
                <a:gridCol w="178873"/>
                <a:gridCol w="360007"/>
                <a:gridCol w="1062407"/>
                <a:gridCol w="1795145"/>
                <a:gridCol w="1534937"/>
              </a:tblGrid>
              <a:tr h="124352">
                <a:tc gridSpan="8">
                  <a:txBody>
                    <a:bodyPr/>
                    <a:lstStyle/>
                    <a:p>
                      <a:pPr algn="ctr">
                        <a:lnSpc>
                          <a:spcPct val="115000"/>
                        </a:lnSpc>
                        <a:spcAft>
                          <a:spcPts val="0"/>
                        </a:spcAft>
                      </a:pPr>
                      <a:r>
                        <a:rPr lang="es-EC" sz="800" b="1">
                          <a:latin typeface="Calibri"/>
                          <a:ea typeface="Calibri"/>
                          <a:cs typeface="Times New Roman"/>
                        </a:rPr>
                        <a:t>PLAN RECREATIVONo 1</a:t>
                      </a:r>
                      <a:endParaRPr lang="es-EC" sz="800">
                        <a:latin typeface="Calibri"/>
                        <a:ea typeface="Calibri"/>
                        <a:cs typeface="Times New Roman"/>
                      </a:endParaRPr>
                    </a:p>
                  </a:txBody>
                  <a:tcPr marL="36313" marR="3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38494">
                <a:tc gridSpan="4">
                  <a:txBody>
                    <a:bodyPr/>
                    <a:lstStyle/>
                    <a:p>
                      <a:pPr>
                        <a:lnSpc>
                          <a:spcPct val="115000"/>
                        </a:lnSpc>
                        <a:spcAft>
                          <a:spcPts val="0"/>
                        </a:spcAft>
                      </a:pPr>
                      <a:r>
                        <a:rPr lang="es-EC" sz="800" b="1">
                          <a:latin typeface="Calibri"/>
                          <a:ea typeface="Calibri"/>
                          <a:cs typeface="Times New Roman"/>
                        </a:rPr>
                        <a:t>AREA: FISICO DEPORTIVA </a:t>
                      </a:r>
                      <a:endParaRPr lang="es-EC" sz="800">
                        <a:latin typeface="Calibri"/>
                        <a:ea typeface="Calibri"/>
                        <a:cs typeface="Times New Roman"/>
                      </a:endParaRPr>
                    </a:p>
                  </a:txBody>
                  <a:tcPr marL="36313" marR="3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nSpc>
                          <a:spcPct val="115000"/>
                        </a:lnSpc>
                        <a:spcAft>
                          <a:spcPts val="0"/>
                        </a:spcAft>
                      </a:pPr>
                      <a:r>
                        <a:rPr lang="es-EC" sz="800" b="1">
                          <a:latin typeface="Calibri"/>
                          <a:ea typeface="Calibri"/>
                          <a:cs typeface="Times New Roman"/>
                        </a:rPr>
                        <a:t>MANTENCION DE LA MOTRICIDAD GRUESA  INICIO DE LA MARCHA</a:t>
                      </a:r>
                      <a:endParaRPr lang="es-EC" sz="800">
                        <a:latin typeface="Calibri"/>
                        <a:ea typeface="Calibri"/>
                        <a:cs typeface="Times New Roman"/>
                      </a:endParaRPr>
                    </a:p>
                  </a:txBody>
                  <a:tcPr marL="36313" marR="3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238494">
                <a:tc gridSpan="2">
                  <a:txBody>
                    <a:bodyPr/>
                    <a:lstStyle/>
                    <a:p>
                      <a:pPr>
                        <a:lnSpc>
                          <a:spcPct val="115000"/>
                        </a:lnSpc>
                        <a:spcAft>
                          <a:spcPts val="0"/>
                        </a:spcAft>
                      </a:pPr>
                      <a:r>
                        <a:rPr lang="es-EC" sz="800" b="1">
                          <a:latin typeface="Calibri"/>
                          <a:ea typeface="Calibri"/>
                          <a:cs typeface="Times New Roman"/>
                        </a:rPr>
                        <a:t>TIEMPO : 60 min</a:t>
                      </a:r>
                      <a:endParaRPr lang="es-EC" sz="800">
                        <a:latin typeface="Calibri"/>
                        <a:ea typeface="Calibri"/>
                        <a:cs typeface="Times New Roman"/>
                      </a:endParaRPr>
                    </a:p>
                  </a:txBody>
                  <a:tcPr marL="36313" marR="3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nSpc>
                          <a:spcPct val="115000"/>
                        </a:lnSpc>
                        <a:spcAft>
                          <a:spcPts val="0"/>
                        </a:spcAft>
                      </a:pPr>
                      <a:r>
                        <a:rPr lang="es-EC" sz="800" b="1">
                          <a:latin typeface="Calibri"/>
                          <a:ea typeface="Calibri"/>
                          <a:cs typeface="Times New Roman"/>
                        </a:rPr>
                        <a:t>FECHA:</a:t>
                      </a:r>
                      <a:endParaRPr lang="es-EC" sz="800">
                        <a:latin typeface="Calibri"/>
                        <a:ea typeface="Calibri"/>
                        <a:cs typeface="Times New Roman"/>
                      </a:endParaRPr>
                    </a:p>
                  </a:txBody>
                  <a:tcPr marL="36313" marR="3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nSpc>
                          <a:spcPct val="115000"/>
                        </a:lnSpc>
                        <a:spcAft>
                          <a:spcPts val="0"/>
                        </a:spcAft>
                      </a:pPr>
                      <a:r>
                        <a:rPr lang="es-EC" sz="800" b="1">
                          <a:latin typeface="Calibri"/>
                          <a:ea typeface="Calibri"/>
                          <a:cs typeface="Times New Roman"/>
                        </a:rPr>
                        <a:t>PROFE: Carlos Alberto Oña </a:t>
                      </a:r>
                      <a:endParaRPr lang="es-EC" sz="800">
                        <a:latin typeface="Calibri"/>
                        <a:ea typeface="Calibri"/>
                        <a:cs typeface="Times New Roman"/>
                      </a:endParaRPr>
                    </a:p>
                  </a:txBody>
                  <a:tcPr marL="36313" marR="3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30197">
                <a:tc gridSpan="8">
                  <a:txBody>
                    <a:bodyPr/>
                    <a:lstStyle/>
                    <a:p>
                      <a:pPr>
                        <a:lnSpc>
                          <a:spcPct val="115000"/>
                        </a:lnSpc>
                        <a:spcAft>
                          <a:spcPts val="0"/>
                        </a:spcAft>
                      </a:pPr>
                      <a:r>
                        <a:rPr lang="es-EC" sz="800" b="1">
                          <a:latin typeface="Calibri"/>
                          <a:ea typeface="Calibri"/>
                          <a:cs typeface="Times New Roman"/>
                        </a:rPr>
                        <a:t>OBJETIVO: </a:t>
                      </a:r>
                      <a:r>
                        <a:rPr lang="es-EC" sz="800">
                          <a:latin typeface="Calibri"/>
                          <a:ea typeface="Calibri"/>
                          <a:cs typeface="Times New Roman"/>
                        </a:rPr>
                        <a:t>Estimular la coordinación motora gruesa en el adulto mayor a través de la a aplicación de desplazamientos rápidos y lentos.</a:t>
                      </a:r>
                      <a:r>
                        <a:rPr lang="es-EC" sz="800" b="1">
                          <a:latin typeface="Calibri"/>
                          <a:ea typeface="Calibri"/>
                          <a:cs typeface="Times New Roman"/>
                        </a:rPr>
                        <a:t> </a:t>
                      </a:r>
                      <a:endParaRPr lang="es-EC" sz="800">
                        <a:latin typeface="Calibri"/>
                        <a:ea typeface="Calibri"/>
                        <a:cs typeface="Times New Roman"/>
                      </a:endParaRPr>
                    </a:p>
                  </a:txBody>
                  <a:tcPr marL="36313" marR="363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8377">
                <a:tc>
                  <a:txBody>
                    <a:bodyPr/>
                    <a:lstStyle/>
                    <a:p>
                      <a:pPr algn="ctr">
                        <a:lnSpc>
                          <a:spcPct val="115000"/>
                        </a:lnSpc>
                        <a:spcAft>
                          <a:spcPts val="0"/>
                        </a:spcAft>
                      </a:pPr>
                      <a:r>
                        <a:rPr lang="es-EC" sz="800" b="1">
                          <a:latin typeface="Calibri"/>
                          <a:ea typeface="Calibri"/>
                          <a:cs typeface="Times New Roman"/>
                        </a:rPr>
                        <a:t>PARTES</a:t>
                      </a:r>
                      <a:endParaRPr lang="es-EC" sz="800">
                        <a:latin typeface="Calibri"/>
                        <a:ea typeface="Calibri"/>
                        <a:cs typeface="Times New Roman"/>
                      </a:endParaRPr>
                    </a:p>
                  </a:txBody>
                  <a:tcPr marL="36313" marR="3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es-EC" sz="800" b="1">
                          <a:latin typeface="Calibri"/>
                          <a:ea typeface="Calibri"/>
                          <a:cs typeface="Times New Roman"/>
                        </a:rPr>
                        <a:t>CONTENIDOS</a:t>
                      </a:r>
                      <a:endParaRPr lang="es-EC" sz="800">
                        <a:latin typeface="Calibri"/>
                        <a:ea typeface="Calibri"/>
                        <a:cs typeface="Times New Roman"/>
                      </a:endParaRPr>
                    </a:p>
                  </a:txBody>
                  <a:tcPr marL="36313" marR="3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800" b="1">
                          <a:latin typeface="Calibri"/>
                          <a:ea typeface="Calibri"/>
                          <a:cs typeface="Times New Roman"/>
                        </a:rPr>
                        <a:t>DOSIFICACION</a:t>
                      </a:r>
                      <a:endParaRPr lang="es-EC" sz="800">
                        <a:latin typeface="Calibri"/>
                        <a:ea typeface="Calibri"/>
                        <a:cs typeface="Times New Roman"/>
                      </a:endParaRPr>
                    </a:p>
                  </a:txBody>
                  <a:tcPr marL="36313" marR="3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latin typeface="Calibri"/>
                          <a:ea typeface="Calibri"/>
                          <a:cs typeface="Times New Roman"/>
                        </a:rPr>
                        <a:t>PROCEDIMIENTOS</a:t>
                      </a:r>
                      <a:endParaRPr lang="es-EC" sz="800">
                        <a:latin typeface="Calibri"/>
                        <a:ea typeface="Calibri"/>
                        <a:cs typeface="Times New Roman"/>
                      </a:endParaRPr>
                    </a:p>
                    <a:p>
                      <a:pPr algn="ctr">
                        <a:lnSpc>
                          <a:spcPct val="115000"/>
                        </a:lnSpc>
                        <a:spcAft>
                          <a:spcPts val="0"/>
                        </a:spcAft>
                      </a:pPr>
                      <a:r>
                        <a:rPr lang="es-EC" sz="800" b="1">
                          <a:latin typeface="Calibri"/>
                          <a:ea typeface="Calibri"/>
                          <a:cs typeface="Times New Roman"/>
                        </a:rPr>
                        <a:t>ORGANIZATIVOS</a:t>
                      </a:r>
                      <a:endParaRPr lang="es-EC" sz="800">
                        <a:latin typeface="Calibri"/>
                        <a:ea typeface="Calibri"/>
                        <a:cs typeface="Times New Roman"/>
                      </a:endParaRPr>
                    </a:p>
                  </a:txBody>
                  <a:tcPr marL="36313" marR="3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800" b="1">
                          <a:latin typeface="Calibri"/>
                          <a:ea typeface="Calibri"/>
                          <a:cs typeface="Times New Roman"/>
                        </a:rPr>
                        <a:t>OBSERVACIONES</a:t>
                      </a:r>
                      <a:endParaRPr lang="es-EC" sz="800">
                        <a:latin typeface="Calibri"/>
                        <a:ea typeface="Calibri"/>
                        <a:cs typeface="Times New Roman"/>
                      </a:endParaRPr>
                    </a:p>
                    <a:p>
                      <a:pPr algn="ctr">
                        <a:lnSpc>
                          <a:spcPct val="115000"/>
                        </a:lnSpc>
                        <a:spcAft>
                          <a:spcPts val="0"/>
                        </a:spcAft>
                      </a:pPr>
                      <a:r>
                        <a:rPr lang="es-EC" sz="800" b="1">
                          <a:latin typeface="Calibri"/>
                          <a:ea typeface="Calibri"/>
                          <a:cs typeface="Times New Roman"/>
                        </a:rPr>
                        <a:t>METODOLOGICAS</a:t>
                      </a:r>
                      <a:endParaRPr lang="es-EC" sz="800">
                        <a:latin typeface="Calibri"/>
                        <a:ea typeface="Calibri"/>
                        <a:cs typeface="Times New Roman"/>
                      </a:endParaRPr>
                    </a:p>
                  </a:txBody>
                  <a:tcPr marL="36313" marR="3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760">
                <a:tc>
                  <a:txBody>
                    <a:bodyPr/>
                    <a:lstStyle/>
                    <a:p>
                      <a:pPr marL="71755" marR="71755" algn="ctr">
                        <a:lnSpc>
                          <a:spcPct val="115000"/>
                        </a:lnSpc>
                        <a:spcAft>
                          <a:spcPts val="0"/>
                        </a:spcAft>
                      </a:pPr>
                      <a:r>
                        <a:rPr lang="es-EC" sz="800" b="1">
                          <a:latin typeface="Calibri"/>
                          <a:ea typeface="Calibri"/>
                          <a:cs typeface="Times New Roman"/>
                        </a:rPr>
                        <a:t>INICIAL</a:t>
                      </a:r>
                      <a:endParaRPr lang="es-EC" sz="800">
                        <a:latin typeface="Calibri"/>
                        <a:ea typeface="Calibri"/>
                        <a:cs typeface="Times New Roman"/>
                      </a:endParaRPr>
                    </a:p>
                  </a:txBody>
                  <a:tcPr marL="36313" marR="3631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15000"/>
                        </a:lnSpc>
                        <a:spcAft>
                          <a:spcPts val="0"/>
                        </a:spcAft>
                      </a:pPr>
                      <a:endParaRPr lang="es-EC" sz="800">
                        <a:latin typeface="Calibri"/>
                        <a:ea typeface="Calibri"/>
                        <a:cs typeface="Times New Roman"/>
                      </a:endParaRPr>
                    </a:p>
                    <a:p>
                      <a:pPr algn="just">
                        <a:lnSpc>
                          <a:spcPct val="115000"/>
                        </a:lnSpc>
                        <a:spcAft>
                          <a:spcPts val="0"/>
                        </a:spcAft>
                      </a:pPr>
                      <a:r>
                        <a:rPr lang="es-EC" sz="800" b="1">
                          <a:latin typeface="Calibri"/>
                          <a:ea typeface="Calibri"/>
                          <a:cs typeface="Times New Roman"/>
                        </a:rPr>
                        <a:t>TECNICAS DE ANIMACION:</a:t>
                      </a:r>
                      <a:endParaRPr lang="es-EC" sz="800">
                        <a:latin typeface="Calibri"/>
                        <a:ea typeface="Calibri"/>
                        <a:cs typeface="Times New Roman"/>
                      </a:endParaRPr>
                    </a:p>
                    <a:p>
                      <a:pPr algn="just">
                        <a:lnSpc>
                          <a:spcPct val="115000"/>
                        </a:lnSpc>
                        <a:spcAft>
                          <a:spcPts val="0"/>
                        </a:spcAft>
                      </a:pPr>
                      <a:r>
                        <a:rPr lang="es-EC" sz="800" b="1">
                          <a:latin typeface="Calibri"/>
                          <a:ea typeface="Calibri"/>
                          <a:cs typeface="Times New Roman"/>
                        </a:rPr>
                        <a:t>De presentación</a:t>
                      </a:r>
                      <a:endParaRPr lang="es-EC" sz="800">
                        <a:latin typeface="Calibri"/>
                        <a:ea typeface="Calibri"/>
                        <a:cs typeface="Times New Roman"/>
                      </a:endParaRPr>
                    </a:p>
                    <a:p>
                      <a:pPr algn="just">
                        <a:lnSpc>
                          <a:spcPct val="115000"/>
                        </a:lnSpc>
                        <a:spcAft>
                          <a:spcPts val="0"/>
                        </a:spcAft>
                      </a:pPr>
                      <a:r>
                        <a:rPr lang="es-EC" sz="800" b="1">
                          <a:latin typeface="Calibri"/>
                          <a:ea typeface="Calibri"/>
                          <a:cs typeface="Times New Roman"/>
                        </a:rPr>
                        <a:t>De organización</a:t>
                      </a:r>
                      <a:endParaRPr lang="es-EC" sz="800">
                        <a:latin typeface="Calibri"/>
                        <a:ea typeface="Calibri"/>
                        <a:cs typeface="Times New Roman"/>
                      </a:endParaRPr>
                    </a:p>
                    <a:p>
                      <a:pPr algn="just">
                        <a:lnSpc>
                          <a:spcPct val="115000"/>
                        </a:lnSpc>
                        <a:spcAft>
                          <a:spcPts val="0"/>
                        </a:spcAft>
                      </a:pPr>
                      <a:r>
                        <a:rPr lang="es-EC" sz="800" b="1">
                          <a:latin typeface="Calibri"/>
                          <a:ea typeface="Calibri"/>
                          <a:cs typeface="Times New Roman"/>
                        </a:rPr>
                        <a:t>Divisoras de juegos</a:t>
                      </a:r>
                      <a:endParaRPr lang="es-EC" sz="800">
                        <a:latin typeface="Calibri"/>
                        <a:ea typeface="Calibri"/>
                        <a:cs typeface="Times New Roman"/>
                      </a:endParaRPr>
                    </a:p>
                    <a:p>
                      <a:pPr algn="just">
                        <a:lnSpc>
                          <a:spcPct val="115000"/>
                        </a:lnSpc>
                        <a:spcAft>
                          <a:spcPts val="0"/>
                        </a:spcAft>
                      </a:pPr>
                      <a:r>
                        <a:rPr lang="es-EC" sz="800" b="1">
                          <a:latin typeface="Calibri"/>
                          <a:ea typeface="Calibri"/>
                          <a:cs typeface="Times New Roman"/>
                        </a:rPr>
                        <a:t>Para fomentar la participación</a:t>
                      </a:r>
                      <a:endParaRPr lang="es-EC" sz="800">
                        <a:latin typeface="Calibri"/>
                        <a:ea typeface="Calibri"/>
                        <a:cs typeface="Times New Roman"/>
                      </a:endParaRPr>
                    </a:p>
                    <a:p>
                      <a:pPr algn="just">
                        <a:lnSpc>
                          <a:spcPct val="115000"/>
                        </a:lnSpc>
                        <a:spcAft>
                          <a:spcPts val="0"/>
                        </a:spcAft>
                      </a:pPr>
                      <a:r>
                        <a:rPr lang="es-EC" sz="800" b="1">
                          <a:latin typeface="Calibri"/>
                          <a:ea typeface="Calibri"/>
                          <a:cs typeface="Times New Roman"/>
                        </a:rPr>
                        <a:t>De planificación.</a:t>
                      </a:r>
                      <a:endParaRPr lang="es-EC" sz="800">
                        <a:latin typeface="Calibri"/>
                        <a:ea typeface="Calibri"/>
                        <a:cs typeface="Times New Roman"/>
                      </a:endParaRPr>
                    </a:p>
                  </a:txBody>
                  <a:tcPr marL="36313" marR="3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endParaRPr lang="es-EC" sz="800">
                        <a:latin typeface="Calibri"/>
                        <a:ea typeface="Calibri"/>
                        <a:cs typeface="Times New Roman"/>
                      </a:endParaRPr>
                    </a:p>
                    <a:p>
                      <a:pPr algn="ctr">
                        <a:lnSpc>
                          <a:spcPct val="115000"/>
                        </a:lnSpc>
                        <a:spcAft>
                          <a:spcPts val="0"/>
                        </a:spcAft>
                      </a:pPr>
                      <a:r>
                        <a:rPr lang="es-EC" sz="800">
                          <a:latin typeface="Calibri"/>
                          <a:ea typeface="Calibri"/>
                          <a:cs typeface="Times New Roman"/>
                        </a:rPr>
                        <a:t>10 min</a:t>
                      </a:r>
                    </a:p>
                  </a:txBody>
                  <a:tcPr marL="36313" marR="3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C" sz="800">
                        <a:latin typeface="Calibri"/>
                        <a:ea typeface="Calibri"/>
                        <a:cs typeface="Times New Roman"/>
                      </a:endParaRPr>
                    </a:p>
                    <a:p>
                      <a:pPr algn="ctr">
                        <a:lnSpc>
                          <a:spcPct val="115000"/>
                        </a:lnSpc>
                        <a:spcAft>
                          <a:spcPts val="0"/>
                        </a:spcAft>
                      </a:pPr>
                      <a:r>
                        <a:rPr lang="es-EC" sz="800">
                          <a:latin typeface="Calibri"/>
                          <a:ea typeface="Calibri"/>
                          <a:cs typeface="Times New Roman"/>
                        </a:rPr>
                        <a:t>-Columnas</a:t>
                      </a:r>
                    </a:p>
                    <a:p>
                      <a:pPr algn="ctr">
                        <a:lnSpc>
                          <a:spcPct val="115000"/>
                        </a:lnSpc>
                        <a:spcAft>
                          <a:spcPts val="0"/>
                        </a:spcAft>
                      </a:pPr>
                      <a:r>
                        <a:rPr lang="es-EC" sz="800">
                          <a:latin typeface="Calibri"/>
                          <a:ea typeface="Calibri"/>
                          <a:cs typeface="Times New Roman"/>
                        </a:rPr>
                        <a:t>-circulo</a:t>
                      </a:r>
                    </a:p>
                  </a:txBody>
                  <a:tcPr marL="36313" marR="3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C" sz="800">
                        <a:latin typeface="Calibri"/>
                        <a:ea typeface="Calibri"/>
                        <a:cs typeface="Times New Roman"/>
                      </a:endParaRPr>
                    </a:p>
                    <a:p>
                      <a:pPr>
                        <a:lnSpc>
                          <a:spcPct val="115000"/>
                        </a:lnSpc>
                        <a:spcAft>
                          <a:spcPts val="0"/>
                        </a:spcAft>
                      </a:pPr>
                      <a:r>
                        <a:rPr lang="es-EC" sz="800">
                          <a:latin typeface="Calibri"/>
                          <a:ea typeface="Calibri"/>
                          <a:cs typeface="Times New Roman"/>
                        </a:rPr>
                        <a:t>-Presentación de la clase </a:t>
                      </a:r>
                    </a:p>
                    <a:p>
                      <a:pPr>
                        <a:lnSpc>
                          <a:spcPct val="115000"/>
                        </a:lnSpc>
                        <a:spcAft>
                          <a:spcPts val="0"/>
                        </a:spcAft>
                      </a:pPr>
                      <a:r>
                        <a:rPr lang="es-EC" sz="800">
                          <a:latin typeface="Calibri"/>
                          <a:ea typeface="Calibri"/>
                          <a:cs typeface="Times New Roman"/>
                        </a:rPr>
                        <a:t>-Motivación </a:t>
                      </a:r>
                    </a:p>
                    <a:p>
                      <a:pPr>
                        <a:lnSpc>
                          <a:spcPct val="115000"/>
                        </a:lnSpc>
                        <a:spcAft>
                          <a:spcPts val="0"/>
                        </a:spcAft>
                      </a:pPr>
                      <a:r>
                        <a:rPr lang="es-EC" sz="800">
                          <a:latin typeface="Calibri"/>
                          <a:ea typeface="Calibri"/>
                          <a:cs typeface="Times New Roman"/>
                        </a:rPr>
                        <a:t>-Música de fondo</a:t>
                      </a:r>
                    </a:p>
                  </a:txBody>
                  <a:tcPr marL="36313" marR="3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7017">
                <a:tc>
                  <a:txBody>
                    <a:bodyPr/>
                    <a:lstStyle/>
                    <a:p>
                      <a:pPr marL="71755" marR="71755" algn="ctr">
                        <a:lnSpc>
                          <a:spcPct val="115000"/>
                        </a:lnSpc>
                        <a:spcAft>
                          <a:spcPts val="0"/>
                        </a:spcAft>
                      </a:pPr>
                      <a:r>
                        <a:rPr lang="es-EC" sz="800" b="1">
                          <a:latin typeface="Calibri"/>
                          <a:ea typeface="Calibri"/>
                          <a:cs typeface="Times New Roman"/>
                        </a:rPr>
                        <a:t>PRINCIPAL</a:t>
                      </a:r>
                      <a:endParaRPr lang="es-EC" sz="800">
                        <a:latin typeface="Calibri"/>
                        <a:ea typeface="Calibri"/>
                        <a:cs typeface="Times New Roman"/>
                      </a:endParaRPr>
                    </a:p>
                  </a:txBody>
                  <a:tcPr marL="36313" marR="3631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15000"/>
                        </a:lnSpc>
                        <a:spcAft>
                          <a:spcPts val="0"/>
                        </a:spcAft>
                      </a:pPr>
                      <a:endParaRPr lang="es-EC" sz="800">
                        <a:latin typeface="Calibri"/>
                        <a:ea typeface="Calibri"/>
                        <a:cs typeface="Times New Roman"/>
                      </a:endParaRPr>
                    </a:p>
                    <a:p>
                      <a:pPr algn="just">
                        <a:lnSpc>
                          <a:spcPct val="115000"/>
                        </a:lnSpc>
                        <a:spcAft>
                          <a:spcPts val="0"/>
                        </a:spcAft>
                      </a:pPr>
                      <a:r>
                        <a:rPr lang="es-EC" sz="800">
                          <a:latin typeface="Calibri"/>
                          <a:ea typeface="Calibri"/>
                          <a:cs typeface="Times New Roman"/>
                        </a:rPr>
                        <a:t>-  En un extremo de la sala : Desplazamientos en oleadas</a:t>
                      </a:r>
                    </a:p>
                    <a:p>
                      <a:pPr algn="just">
                        <a:lnSpc>
                          <a:spcPct val="115000"/>
                        </a:lnSpc>
                        <a:spcAft>
                          <a:spcPts val="0"/>
                        </a:spcAft>
                      </a:pPr>
                      <a:r>
                        <a:rPr lang="es-EC" sz="800">
                          <a:latin typeface="Calibri"/>
                          <a:ea typeface="Calibri"/>
                          <a:cs typeface="Times New Roman"/>
                        </a:rPr>
                        <a:t>-Desplazarse con pasos de hormiga y pasos de elefantes sin contacto con la pareja.</a:t>
                      </a:r>
                    </a:p>
                    <a:p>
                      <a:pPr algn="just">
                        <a:lnSpc>
                          <a:spcPct val="115000"/>
                        </a:lnSpc>
                        <a:spcAft>
                          <a:spcPts val="0"/>
                        </a:spcAft>
                      </a:pPr>
                      <a:r>
                        <a:rPr lang="es-EC" sz="800">
                          <a:latin typeface="Calibri"/>
                          <a:ea typeface="Calibri"/>
                          <a:cs typeface="Times New Roman"/>
                        </a:rPr>
                        <a:t>la mitad de alumnos viene de un lado de la sala y la pareja viene del otro. En el momento del encuentro, 2 palmadas con la pareja el que hace de elefante se convierten en hormiga y viceversa.</a:t>
                      </a:r>
                    </a:p>
                    <a:p>
                      <a:pPr algn="just">
                        <a:lnSpc>
                          <a:spcPct val="115000"/>
                        </a:lnSpc>
                        <a:spcAft>
                          <a:spcPts val="0"/>
                        </a:spcAft>
                      </a:pPr>
                      <a:r>
                        <a:rPr lang="es-EC" sz="800">
                          <a:latin typeface="Calibri"/>
                          <a:ea typeface="Calibri"/>
                          <a:cs typeface="Times New Roman"/>
                        </a:rPr>
                        <a:t>-La pareja cogidos de la mano, un elefante y una hormiga . cambio   </a:t>
                      </a:r>
                    </a:p>
                  </a:txBody>
                  <a:tcPr marL="36313" marR="3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endParaRPr lang="es-EC" sz="800">
                        <a:latin typeface="Calibri"/>
                        <a:ea typeface="Calibri"/>
                        <a:cs typeface="Times New Roman"/>
                      </a:endParaRPr>
                    </a:p>
                    <a:p>
                      <a:pPr algn="ctr">
                        <a:lnSpc>
                          <a:spcPct val="115000"/>
                        </a:lnSpc>
                        <a:spcAft>
                          <a:spcPts val="0"/>
                        </a:spcAft>
                      </a:pPr>
                      <a:r>
                        <a:rPr lang="es-EC" sz="800">
                          <a:latin typeface="Calibri"/>
                          <a:ea typeface="Calibri"/>
                          <a:cs typeface="Times New Roman"/>
                        </a:rPr>
                        <a:t>40 min</a:t>
                      </a:r>
                    </a:p>
                  </a:txBody>
                  <a:tcPr marL="36313" marR="3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C" sz="800">
                        <a:latin typeface="Calibri"/>
                        <a:ea typeface="Calibri"/>
                        <a:cs typeface="Times New Roman"/>
                      </a:endParaRPr>
                    </a:p>
                    <a:p>
                      <a:pPr algn="ctr">
                        <a:lnSpc>
                          <a:spcPct val="115000"/>
                        </a:lnSpc>
                        <a:spcAft>
                          <a:spcPts val="0"/>
                        </a:spcAft>
                      </a:pPr>
                      <a:r>
                        <a:rPr lang="es-EC" sz="800">
                          <a:latin typeface="Calibri"/>
                          <a:ea typeface="Calibri"/>
                          <a:cs typeface="Times New Roman"/>
                        </a:rPr>
                        <a:t>-Parejas</a:t>
                      </a:r>
                    </a:p>
                  </a:txBody>
                  <a:tcPr marL="36313" marR="3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C" sz="800">
                        <a:latin typeface="Calibri"/>
                        <a:ea typeface="Calibri"/>
                        <a:cs typeface="Times New Roman"/>
                      </a:endParaRPr>
                    </a:p>
                    <a:p>
                      <a:pPr>
                        <a:lnSpc>
                          <a:spcPct val="115000"/>
                        </a:lnSpc>
                        <a:spcAft>
                          <a:spcPts val="0"/>
                        </a:spcAft>
                      </a:pPr>
                      <a:r>
                        <a:rPr lang="es-EC" sz="800">
                          <a:latin typeface="Calibri"/>
                          <a:ea typeface="Calibri"/>
                          <a:cs typeface="Times New Roman"/>
                        </a:rPr>
                        <a:t>-Motivación continua</a:t>
                      </a:r>
                    </a:p>
                    <a:p>
                      <a:pPr>
                        <a:lnSpc>
                          <a:spcPct val="115000"/>
                        </a:lnSpc>
                        <a:spcAft>
                          <a:spcPts val="0"/>
                        </a:spcAft>
                      </a:pPr>
                      <a:r>
                        <a:rPr lang="es-EC" sz="800">
                          <a:latin typeface="Calibri"/>
                          <a:ea typeface="Calibri"/>
                          <a:cs typeface="Times New Roman"/>
                        </a:rPr>
                        <a:t>-Controlar que se realicen correctamente los movimientos</a:t>
                      </a:r>
                    </a:p>
                    <a:p>
                      <a:pPr>
                        <a:lnSpc>
                          <a:spcPct val="115000"/>
                        </a:lnSpc>
                        <a:spcAft>
                          <a:spcPts val="0"/>
                        </a:spcAft>
                      </a:pPr>
                      <a:r>
                        <a:rPr lang="es-EC" sz="800">
                          <a:latin typeface="Calibri"/>
                          <a:ea typeface="Calibri"/>
                          <a:cs typeface="Times New Roman"/>
                        </a:rPr>
                        <a:t>-Diversión</a:t>
                      </a:r>
                    </a:p>
                  </a:txBody>
                  <a:tcPr marL="36313" marR="3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3286">
                <a:tc>
                  <a:txBody>
                    <a:bodyPr/>
                    <a:lstStyle/>
                    <a:p>
                      <a:pPr marL="71755" marR="71755" algn="ctr">
                        <a:lnSpc>
                          <a:spcPct val="115000"/>
                        </a:lnSpc>
                        <a:spcAft>
                          <a:spcPts val="0"/>
                        </a:spcAft>
                      </a:pPr>
                      <a:r>
                        <a:rPr lang="es-EC" sz="800" b="1">
                          <a:latin typeface="Calibri"/>
                          <a:ea typeface="Calibri"/>
                          <a:cs typeface="Times New Roman"/>
                        </a:rPr>
                        <a:t>FINAL</a:t>
                      </a:r>
                      <a:endParaRPr lang="es-EC" sz="800">
                        <a:latin typeface="Calibri"/>
                        <a:ea typeface="Calibri"/>
                        <a:cs typeface="Times New Roman"/>
                      </a:endParaRPr>
                    </a:p>
                  </a:txBody>
                  <a:tcPr marL="36313" marR="3631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15000"/>
                        </a:lnSpc>
                        <a:spcAft>
                          <a:spcPts val="0"/>
                        </a:spcAft>
                      </a:pPr>
                      <a:endParaRPr lang="es-EC" sz="800">
                        <a:latin typeface="Calibri"/>
                        <a:ea typeface="Calibri"/>
                        <a:cs typeface="Times New Roman"/>
                      </a:endParaRPr>
                    </a:p>
                    <a:p>
                      <a:pPr algn="just">
                        <a:lnSpc>
                          <a:spcPct val="115000"/>
                        </a:lnSpc>
                        <a:spcAft>
                          <a:spcPts val="0"/>
                        </a:spcAft>
                      </a:pPr>
                      <a:r>
                        <a:rPr lang="es-EC" sz="800">
                          <a:latin typeface="Calibri"/>
                          <a:ea typeface="Calibri"/>
                          <a:cs typeface="Times New Roman"/>
                        </a:rPr>
                        <a:t>REFLEXOLOGIA:</a:t>
                      </a:r>
                    </a:p>
                    <a:p>
                      <a:pPr algn="just">
                        <a:lnSpc>
                          <a:spcPct val="115000"/>
                        </a:lnSpc>
                        <a:spcAft>
                          <a:spcPts val="0"/>
                        </a:spcAft>
                      </a:pPr>
                      <a:r>
                        <a:rPr lang="es-EC" sz="800">
                          <a:latin typeface="Calibri"/>
                          <a:ea typeface="Calibri"/>
                          <a:cs typeface="Times New Roman"/>
                        </a:rPr>
                        <a:t>Realizar una copnversacion o una charla con el grupo con realacion a la actividad que se realizo</a:t>
                      </a:r>
                    </a:p>
                    <a:p>
                      <a:pPr algn="just">
                        <a:lnSpc>
                          <a:spcPct val="115000"/>
                        </a:lnSpc>
                        <a:spcAft>
                          <a:spcPts val="0"/>
                        </a:spcAft>
                      </a:pPr>
                      <a:r>
                        <a:rPr lang="es-EC" sz="800">
                          <a:latin typeface="Calibri"/>
                          <a:ea typeface="Calibri"/>
                          <a:cs typeface="Times New Roman"/>
                        </a:rPr>
                        <a:t>Como se sintió </a:t>
                      </a:r>
                    </a:p>
                    <a:p>
                      <a:pPr algn="just">
                        <a:lnSpc>
                          <a:spcPct val="115000"/>
                        </a:lnSpc>
                        <a:spcAft>
                          <a:spcPts val="0"/>
                        </a:spcAft>
                      </a:pPr>
                      <a:r>
                        <a:rPr lang="es-EC" sz="800">
                          <a:latin typeface="Calibri"/>
                          <a:ea typeface="Calibri"/>
                          <a:cs typeface="Times New Roman"/>
                        </a:rPr>
                        <a:t>Le gusto o no le gusto</a:t>
                      </a:r>
                    </a:p>
                    <a:p>
                      <a:pPr algn="just">
                        <a:lnSpc>
                          <a:spcPct val="115000"/>
                        </a:lnSpc>
                        <a:spcAft>
                          <a:spcPts val="0"/>
                        </a:spcAft>
                      </a:pPr>
                      <a:r>
                        <a:rPr lang="es-EC" sz="800">
                          <a:latin typeface="Calibri"/>
                          <a:ea typeface="Calibri"/>
                          <a:cs typeface="Times New Roman"/>
                        </a:rPr>
                        <a:t>Escuchar que necesidades que tiene el grupo  </a:t>
                      </a:r>
                    </a:p>
                    <a:p>
                      <a:pPr algn="just">
                        <a:lnSpc>
                          <a:spcPct val="115000"/>
                        </a:lnSpc>
                        <a:spcAft>
                          <a:spcPts val="0"/>
                        </a:spcAft>
                      </a:pPr>
                      <a:r>
                        <a:rPr lang="es-EC" sz="800">
                          <a:latin typeface="Calibri"/>
                          <a:ea typeface="Calibri"/>
                          <a:cs typeface="Times New Roman"/>
                        </a:rPr>
                        <a:t>Escuchar opiniones o sugerencias para adaptar a las actividades de acuerdo a sus  necesidades.</a:t>
                      </a:r>
                    </a:p>
                  </a:txBody>
                  <a:tcPr marL="36313" marR="3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nSpc>
                          <a:spcPct val="115000"/>
                        </a:lnSpc>
                        <a:spcAft>
                          <a:spcPts val="0"/>
                        </a:spcAft>
                      </a:pPr>
                      <a:endParaRPr lang="es-EC" sz="800">
                        <a:latin typeface="Calibri"/>
                        <a:ea typeface="Calibri"/>
                        <a:cs typeface="Times New Roman"/>
                      </a:endParaRPr>
                    </a:p>
                    <a:p>
                      <a:pPr algn="ctr">
                        <a:lnSpc>
                          <a:spcPct val="115000"/>
                        </a:lnSpc>
                        <a:spcAft>
                          <a:spcPts val="0"/>
                        </a:spcAft>
                      </a:pPr>
                      <a:r>
                        <a:rPr lang="es-EC" sz="800">
                          <a:latin typeface="Calibri"/>
                          <a:ea typeface="Calibri"/>
                          <a:cs typeface="Times New Roman"/>
                        </a:rPr>
                        <a:t>10 min</a:t>
                      </a:r>
                    </a:p>
                  </a:txBody>
                  <a:tcPr marL="36313" marR="3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C" sz="800">
                        <a:latin typeface="Calibri"/>
                        <a:ea typeface="Calibri"/>
                        <a:cs typeface="Times New Roman"/>
                      </a:endParaRPr>
                    </a:p>
                    <a:p>
                      <a:pPr algn="ctr">
                        <a:lnSpc>
                          <a:spcPct val="115000"/>
                        </a:lnSpc>
                        <a:spcAft>
                          <a:spcPts val="0"/>
                        </a:spcAft>
                      </a:pPr>
                      <a:r>
                        <a:rPr lang="es-EC" sz="800">
                          <a:latin typeface="Calibri"/>
                          <a:ea typeface="Calibri"/>
                          <a:cs typeface="Times New Roman"/>
                        </a:rPr>
                        <a:t>-Circulo</a:t>
                      </a:r>
                    </a:p>
                    <a:p>
                      <a:pPr algn="ctr">
                        <a:lnSpc>
                          <a:spcPct val="115000"/>
                        </a:lnSpc>
                        <a:spcAft>
                          <a:spcPts val="0"/>
                        </a:spcAft>
                      </a:pPr>
                      <a:r>
                        <a:rPr lang="es-EC" sz="800">
                          <a:latin typeface="Calibri"/>
                          <a:ea typeface="Calibri"/>
                          <a:cs typeface="Times New Roman"/>
                        </a:rPr>
                        <a:t>-Columnas</a:t>
                      </a:r>
                    </a:p>
                    <a:p>
                      <a:pPr algn="ctr">
                        <a:lnSpc>
                          <a:spcPct val="115000"/>
                        </a:lnSpc>
                        <a:spcAft>
                          <a:spcPts val="0"/>
                        </a:spcAft>
                      </a:pPr>
                      <a:r>
                        <a:rPr lang="es-EC" sz="800">
                          <a:latin typeface="Calibri"/>
                          <a:ea typeface="Calibri"/>
                          <a:cs typeface="Times New Roman"/>
                        </a:rPr>
                        <a:t>-Filas</a:t>
                      </a:r>
                    </a:p>
                  </a:txBody>
                  <a:tcPr marL="36313" marR="3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C" sz="800" dirty="0">
                        <a:latin typeface="Calibri"/>
                        <a:ea typeface="Calibri"/>
                        <a:cs typeface="Times New Roman"/>
                      </a:endParaRPr>
                    </a:p>
                    <a:p>
                      <a:pPr>
                        <a:lnSpc>
                          <a:spcPct val="115000"/>
                        </a:lnSpc>
                        <a:spcAft>
                          <a:spcPts val="0"/>
                        </a:spcAft>
                      </a:pPr>
                      <a:r>
                        <a:rPr lang="es-EC" sz="800" dirty="0">
                          <a:latin typeface="Calibri"/>
                          <a:ea typeface="Calibri"/>
                          <a:cs typeface="Times New Roman"/>
                        </a:rPr>
                        <a:t>Motivación</a:t>
                      </a:r>
                    </a:p>
                    <a:p>
                      <a:pPr>
                        <a:lnSpc>
                          <a:spcPct val="115000"/>
                        </a:lnSpc>
                        <a:spcAft>
                          <a:spcPts val="0"/>
                        </a:spcAft>
                      </a:pPr>
                      <a:r>
                        <a:rPr lang="es-EC" sz="800" dirty="0">
                          <a:latin typeface="Calibri"/>
                          <a:ea typeface="Calibri"/>
                          <a:cs typeface="Times New Roman"/>
                        </a:rPr>
                        <a:t>Actitud emocional</a:t>
                      </a:r>
                    </a:p>
                    <a:p>
                      <a:pPr>
                        <a:lnSpc>
                          <a:spcPct val="115000"/>
                        </a:lnSpc>
                        <a:spcAft>
                          <a:spcPts val="0"/>
                        </a:spcAft>
                      </a:pPr>
                      <a:r>
                        <a:rPr lang="es-EC" sz="800" dirty="0">
                          <a:latin typeface="Calibri"/>
                          <a:ea typeface="Calibri"/>
                          <a:cs typeface="Times New Roman"/>
                        </a:rPr>
                        <a:t>Despedida</a:t>
                      </a:r>
                    </a:p>
                  </a:txBody>
                  <a:tcPr marL="36313" marR="363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09051607"/>
      </p:ext>
    </p:extLst>
  </p:cSld>
  <p:clrMapOvr>
    <a:masterClrMapping/>
  </p:clrMapOvr>
  <mc:AlternateContent xmlns:mc="http://schemas.openxmlformats.org/markup-compatibility/2006" xmlns:p14="http://schemas.microsoft.com/office/powerpoint/2010/main">
    <mc:Choice Requires="p14">
      <p:transition spd="slow" p14:dur="2000">
        <p14:prism isContent="1"/>
        <p:sndAc>
          <p:stSnd>
            <p:snd r:embed="rId2" name="push.wav"/>
          </p:stSnd>
        </p:sndAc>
      </p:transition>
    </mc:Choice>
    <mc:Fallback xmlns="">
      <p:transition spd="slow">
        <p:fade/>
        <p:sndAc>
          <p:stSnd>
            <p:snd r:embed="rId5" name="push.wav"/>
          </p:stSnd>
        </p:sndAc>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57072"/>
            <a:ext cx="8229600" cy="1143000"/>
          </a:xfrm>
        </p:spPr>
        <p:txBody>
          <a:bodyPr>
            <a:normAutofit fontScale="90000"/>
          </a:bodyPr>
          <a:lstStyle/>
          <a:p>
            <a:r>
              <a:rPr lang="es-ES" b="1" dirty="0"/>
              <a:t> </a:t>
            </a:r>
            <a:r>
              <a:rPr lang="es-ES" b="1" dirty="0" smtClean="0"/>
              <a:t>CAPITULO VII</a:t>
            </a:r>
            <a:br>
              <a:rPr lang="es-ES" b="1" dirty="0" smtClean="0"/>
            </a:br>
            <a:r>
              <a:rPr lang="es-EC" b="1" dirty="0" smtClean="0"/>
              <a:t>CONCLUSIONES </a:t>
            </a:r>
            <a:endParaRPr lang="es-ES" b="1" dirty="0"/>
          </a:p>
        </p:txBody>
      </p:sp>
      <p:pic>
        <p:nvPicPr>
          <p:cNvPr id="4" name="Picture 2"/>
          <p:cNvPicPr>
            <a:picLocks noChangeAspect="1" noChangeArrowheads="1"/>
          </p:cNvPicPr>
          <p:nvPr/>
        </p:nvPicPr>
        <p:blipFill>
          <a:blip r:embed="rId2" cstate="print"/>
          <a:srcRect/>
          <a:stretch>
            <a:fillRect/>
          </a:stretch>
        </p:blipFill>
        <p:spPr bwMode="auto">
          <a:xfrm>
            <a:off x="1" y="0"/>
            <a:ext cx="9144000" cy="96202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6050518"/>
            <a:ext cx="9144000" cy="834866"/>
          </a:xfrm>
          <a:prstGeom prst="rect">
            <a:avLst/>
          </a:prstGeom>
          <a:noFill/>
          <a:ln w="9525">
            <a:noFill/>
            <a:miter lim="800000"/>
            <a:headEnd/>
            <a:tailEnd/>
          </a:ln>
        </p:spPr>
      </p:pic>
      <p:pic>
        <p:nvPicPr>
          <p:cNvPr id="6" name="Picture 2" descr="http://www.imanempresas.com/esp/wp-content/uploads/2008/03/28.jpg"/>
          <p:cNvPicPr>
            <a:picLocks noChangeAspect="1" noChangeArrowheads="1"/>
          </p:cNvPicPr>
          <p:nvPr/>
        </p:nvPicPr>
        <p:blipFill>
          <a:blip r:embed="rId4" cstate="print"/>
          <a:srcRect/>
          <a:stretch>
            <a:fillRect/>
          </a:stretch>
        </p:blipFill>
        <p:spPr bwMode="auto">
          <a:xfrm>
            <a:off x="0" y="2852936"/>
            <a:ext cx="2857500" cy="2543175"/>
          </a:xfrm>
          <a:prstGeom prst="rect">
            <a:avLst/>
          </a:prstGeom>
          <a:noFill/>
        </p:spPr>
      </p:pic>
      <p:pic>
        <p:nvPicPr>
          <p:cNvPr id="7" name="Picture 4" descr="http://ipal-design.net/agvchito/imagenes/empresas.jpg"/>
          <p:cNvPicPr>
            <a:picLocks noChangeAspect="1" noChangeArrowheads="1"/>
          </p:cNvPicPr>
          <p:nvPr/>
        </p:nvPicPr>
        <p:blipFill>
          <a:blip r:embed="rId5" cstate="print"/>
          <a:srcRect/>
          <a:stretch>
            <a:fillRect/>
          </a:stretch>
        </p:blipFill>
        <p:spPr bwMode="auto">
          <a:xfrm>
            <a:off x="5759624" y="2636912"/>
            <a:ext cx="3384376" cy="2896165"/>
          </a:xfrm>
          <a:prstGeom prst="rect">
            <a:avLst/>
          </a:prstGeom>
          <a:noFill/>
        </p:spPr>
      </p:pic>
      <p:pic>
        <p:nvPicPr>
          <p:cNvPr id="8" name="Picture 5" descr="C:\Users\MONICA\Pictures\visión.jpg"/>
          <p:cNvPicPr>
            <a:picLocks noChangeAspect="1" noChangeArrowheads="1"/>
          </p:cNvPicPr>
          <p:nvPr/>
        </p:nvPicPr>
        <p:blipFill>
          <a:blip r:embed="rId6" cstate="print"/>
          <a:srcRect/>
          <a:stretch>
            <a:fillRect/>
          </a:stretch>
        </p:blipFill>
        <p:spPr bwMode="auto">
          <a:xfrm>
            <a:off x="2987824" y="2780928"/>
            <a:ext cx="3168352" cy="3024336"/>
          </a:xfrm>
          <a:prstGeom prst="rect">
            <a:avLst/>
          </a:prstGeom>
          <a:noFill/>
        </p:spPr>
      </p:pic>
    </p:spTree>
    <p:extLst>
      <p:ext uri="{BB962C8B-B14F-4D97-AF65-F5344CB8AC3E}">
        <p14:creationId xmlns:p14="http://schemas.microsoft.com/office/powerpoint/2010/main" val="365030769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4848" y="764704"/>
            <a:ext cx="8229600" cy="1143000"/>
          </a:xfrm>
        </p:spPr>
        <p:txBody>
          <a:bodyPr>
            <a:normAutofit/>
          </a:bodyPr>
          <a:lstStyle/>
          <a:p>
            <a:r>
              <a:rPr lang="es-EC" sz="3200" b="1" dirty="0" smtClean="0"/>
              <a:t/>
            </a:r>
            <a:br>
              <a:rPr lang="es-EC" sz="3200" b="1" dirty="0" smtClean="0"/>
            </a:br>
            <a:endParaRPr lang="es-EC" sz="3200" dirty="0"/>
          </a:p>
        </p:txBody>
      </p:sp>
      <p:pic>
        <p:nvPicPr>
          <p:cNvPr id="4" name="Picture 2"/>
          <p:cNvPicPr>
            <a:picLocks noChangeAspect="1" noChangeArrowheads="1"/>
          </p:cNvPicPr>
          <p:nvPr/>
        </p:nvPicPr>
        <p:blipFill>
          <a:blip r:embed="rId3" cstate="print"/>
          <a:srcRect/>
          <a:stretch>
            <a:fillRect/>
          </a:stretch>
        </p:blipFill>
        <p:spPr bwMode="auto">
          <a:xfrm>
            <a:off x="0" y="0"/>
            <a:ext cx="9144000" cy="962025"/>
          </a:xfrm>
          <a:prstGeom prst="rect">
            <a:avLst/>
          </a:prstGeom>
          <a:noFill/>
          <a:ln w="9525">
            <a:noFill/>
            <a:miter lim="800000"/>
            <a:headEnd/>
            <a:tailEnd/>
          </a:ln>
        </p:spPr>
      </p:pic>
      <p:graphicFrame>
        <p:nvGraphicFramePr>
          <p:cNvPr id="6" name="5 Diagrama"/>
          <p:cNvGraphicFramePr/>
          <p:nvPr>
            <p:extLst>
              <p:ext uri="{D42A27DB-BD31-4B8C-83A1-F6EECF244321}">
                <p14:modId xmlns:p14="http://schemas.microsoft.com/office/powerpoint/2010/main" val="913535381"/>
              </p:ext>
            </p:extLst>
          </p:nvPr>
        </p:nvGraphicFramePr>
        <p:xfrm>
          <a:off x="467544" y="980728"/>
          <a:ext cx="8280920" cy="5616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
          <p:cNvPicPr>
            <a:picLocks noChangeAspect="1" noChangeArrowheads="1"/>
          </p:cNvPicPr>
          <p:nvPr/>
        </p:nvPicPr>
        <p:blipFill>
          <a:blip r:embed="rId9" cstate="print"/>
          <a:srcRect/>
          <a:stretch>
            <a:fillRect/>
          </a:stretch>
        </p:blipFill>
        <p:spPr bwMode="auto">
          <a:xfrm>
            <a:off x="0" y="6453336"/>
            <a:ext cx="9144000" cy="432048"/>
          </a:xfrm>
          <a:prstGeom prst="rect">
            <a:avLst/>
          </a:prstGeom>
          <a:noFill/>
          <a:ln w="9525">
            <a:noFill/>
            <a:miter lim="800000"/>
            <a:headEnd/>
            <a:tailEnd/>
          </a:ln>
        </p:spPr>
      </p:pic>
    </p:spTree>
  </p:cSld>
  <p:clrMapOvr>
    <a:masterClrMapping/>
  </p:clrMapOvr>
  <p:transition>
    <p:wedge/>
    <p:sndAc>
      <p:stSnd>
        <p:snd r:embed="rId2" name="breeze.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29816"/>
            <a:ext cx="8229600" cy="1143000"/>
          </a:xfrm>
        </p:spPr>
        <p:txBody>
          <a:bodyPr>
            <a:normAutofit/>
          </a:bodyPr>
          <a:lstStyle/>
          <a:p>
            <a:r>
              <a:rPr lang="es-EC" sz="3600" b="1" dirty="0" smtClean="0"/>
              <a:t>RECOMENDACIONES</a:t>
            </a:r>
            <a:endParaRPr lang="es-EC" sz="3600" dirty="0"/>
          </a:p>
        </p:txBody>
      </p:sp>
      <p:pic>
        <p:nvPicPr>
          <p:cNvPr id="4" name="Picture 2"/>
          <p:cNvPicPr>
            <a:picLocks noChangeAspect="1" noChangeArrowheads="1"/>
          </p:cNvPicPr>
          <p:nvPr/>
        </p:nvPicPr>
        <p:blipFill>
          <a:blip r:embed="rId3" cstate="print"/>
          <a:srcRect/>
          <a:stretch>
            <a:fillRect/>
          </a:stretch>
        </p:blipFill>
        <p:spPr bwMode="auto">
          <a:xfrm>
            <a:off x="0" y="0"/>
            <a:ext cx="9144000" cy="962025"/>
          </a:xfrm>
          <a:prstGeom prst="rect">
            <a:avLst/>
          </a:prstGeom>
          <a:noFill/>
          <a:ln w="9525">
            <a:noFill/>
            <a:miter lim="800000"/>
            <a:headEnd/>
            <a:tailEnd/>
          </a:ln>
        </p:spPr>
      </p:pic>
      <p:graphicFrame>
        <p:nvGraphicFramePr>
          <p:cNvPr id="5" name="4 Diagrama"/>
          <p:cNvGraphicFramePr/>
          <p:nvPr>
            <p:extLst>
              <p:ext uri="{D42A27DB-BD31-4B8C-83A1-F6EECF244321}">
                <p14:modId xmlns:p14="http://schemas.microsoft.com/office/powerpoint/2010/main" val="1707897896"/>
              </p:ext>
            </p:extLst>
          </p:nvPr>
        </p:nvGraphicFramePr>
        <p:xfrm>
          <a:off x="323528" y="1397000"/>
          <a:ext cx="8568952" cy="4912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2"/>
          <p:cNvPicPr>
            <a:picLocks noChangeAspect="1" noChangeArrowheads="1"/>
          </p:cNvPicPr>
          <p:nvPr/>
        </p:nvPicPr>
        <p:blipFill>
          <a:blip r:embed="rId9" cstate="print"/>
          <a:srcRect/>
          <a:stretch>
            <a:fillRect/>
          </a:stretch>
        </p:blipFill>
        <p:spPr bwMode="auto">
          <a:xfrm>
            <a:off x="0" y="6309320"/>
            <a:ext cx="9144000" cy="576064"/>
          </a:xfrm>
          <a:prstGeom prst="rect">
            <a:avLst/>
          </a:prstGeom>
          <a:noFill/>
          <a:ln w="9525">
            <a:noFill/>
            <a:miter lim="800000"/>
            <a:headEnd/>
            <a:tailEnd/>
          </a:ln>
        </p:spPr>
      </p:pic>
    </p:spTree>
  </p:cSld>
  <p:clrMapOvr>
    <a:masterClrMapping/>
  </p:clrMapOvr>
  <p:transition>
    <p:comb/>
    <p:sndAc>
      <p:stSnd>
        <p:snd r:embed="rId2" name="chimes.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420888"/>
            <a:ext cx="8229600" cy="1143000"/>
          </a:xfrm>
        </p:spPr>
        <p:txBody>
          <a:bodyPr/>
          <a:lstStyle/>
          <a:p>
            <a:r>
              <a:rPr lang="es-EC" b="1" dirty="0" smtClean="0"/>
              <a:t>GRACIAS!!</a:t>
            </a:r>
            <a:endParaRPr lang="es-EC" dirty="0"/>
          </a:p>
        </p:txBody>
      </p:sp>
      <p:pic>
        <p:nvPicPr>
          <p:cNvPr id="5" name="Picture 2"/>
          <p:cNvPicPr>
            <a:picLocks noChangeAspect="1" noChangeArrowheads="1"/>
          </p:cNvPicPr>
          <p:nvPr/>
        </p:nvPicPr>
        <p:blipFill>
          <a:blip r:embed="rId3" cstate="print"/>
          <a:srcRect/>
          <a:stretch>
            <a:fillRect/>
          </a:stretch>
        </p:blipFill>
        <p:spPr bwMode="auto">
          <a:xfrm>
            <a:off x="0" y="0"/>
            <a:ext cx="9144000" cy="962025"/>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0" y="6093296"/>
            <a:ext cx="9144000" cy="792088"/>
          </a:xfrm>
          <a:prstGeom prst="rect">
            <a:avLst/>
          </a:prstGeom>
          <a:noFill/>
          <a:ln w="9525">
            <a:noFill/>
            <a:miter lim="800000"/>
            <a:headEnd/>
            <a:tailEnd/>
          </a:ln>
        </p:spPr>
      </p:pic>
    </p:spTree>
  </p:cSld>
  <p:clrMapOvr>
    <a:masterClrMapping/>
  </p:clrMapOvr>
  <p:transition>
    <p:wheel spokes="2"/>
    <p:sndAc>
      <p:stSnd>
        <p:snd r:embed="rId2" name="applause.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620688"/>
            <a:ext cx="8229600" cy="1143000"/>
          </a:xfrm>
        </p:spPr>
        <p:txBody>
          <a:bodyPr>
            <a:normAutofit/>
          </a:bodyPr>
          <a:lstStyle/>
          <a:p>
            <a:r>
              <a:rPr lang="es-ES" sz="4000" b="1" dirty="0"/>
              <a:t>JUSTIFICACION E IMPORTANCIA</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71707644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cstate="print"/>
          <a:srcRect/>
          <a:stretch>
            <a:fillRect/>
          </a:stretch>
        </p:blipFill>
        <p:spPr bwMode="auto">
          <a:xfrm>
            <a:off x="1" y="0"/>
            <a:ext cx="9144000" cy="962025"/>
          </a:xfrm>
          <a:prstGeom prst="rect">
            <a:avLst/>
          </a:prstGeom>
          <a:noFill/>
          <a:ln w="9525">
            <a:noFill/>
            <a:miter lim="800000"/>
            <a:headEnd/>
            <a:tailEnd/>
          </a:ln>
        </p:spPr>
      </p:pic>
      <p:pic>
        <p:nvPicPr>
          <p:cNvPr id="5" name="Picture 2"/>
          <p:cNvPicPr>
            <a:picLocks noChangeAspect="1" noChangeArrowheads="1"/>
          </p:cNvPicPr>
          <p:nvPr/>
        </p:nvPicPr>
        <p:blipFill>
          <a:blip r:embed="rId9" cstate="print"/>
          <a:srcRect/>
          <a:stretch>
            <a:fillRect/>
          </a:stretch>
        </p:blipFill>
        <p:spPr bwMode="auto">
          <a:xfrm>
            <a:off x="-1" y="6298675"/>
            <a:ext cx="9144001" cy="658717"/>
          </a:xfrm>
          <a:prstGeom prst="rect">
            <a:avLst/>
          </a:prstGeom>
          <a:noFill/>
          <a:ln w="9525">
            <a:noFill/>
            <a:miter lim="800000"/>
            <a:headEnd/>
            <a:tailEnd/>
          </a:ln>
        </p:spPr>
      </p:pic>
    </p:spTree>
    <p:extLst>
      <p:ext uri="{BB962C8B-B14F-4D97-AF65-F5344CB8AC3E}">
        <p14:creationId xmlns:p14="http://schemas.microsoft.com/office/powerpoint/2010/main" val="3383415376"/>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wind.wav"/>
          </p:stSnd>
        </p:sndAc>
      </p:transition>
    </mc:Choice>
    <mc:Fallback xmlns="">
      <p:transition spd="slow">
        <p:fade/>
        <p:sndAc>
          <p:stSnd>
            <p:snd r:embed="rId10" name="wind.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29816"/>
            <a:ext cx="8229600" cy="1143000"/>
          </a:xfrm>
        </p:spPr>
        <p:txBody>
          <a:bodyPr>
            <a:normAutofit/>
          </a:bodyPr>
          <a:lstStyle/>
          <a:p>
            <a:r>
              <a:rPr lang="es-ES" sz="3200" b="1" dirty="0"/>
              <a:t>MARCO TEORICO </a:t>
            </a:r>
            <a:endParaRPr lang="es-EC" sz="3200" b="1"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022567671"/>
              </p:ext>
            </p:extLst>
          </p:nvPr>
        </p:nvGraphicFramePr>
        <p:xfrm>
          <a:off x="539552" y="1556792"/>
          <a:ext cx="8424936"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cstate="print"/>
          <a:srcRect/>
          <a:stretch>
            <a:fillRect/>
          </a:stretch>
        </p:blipFill>
        <p:spPr bwMode="auto">
          <a:xfrm>
            <a:off x="1" y="0"/>
            <a:ext cx="9144000" cy="962025"/>
          </a:xfrm>
          <a:prstGeom prst="rect">
            <a:avLst/>
          </a:prstGeom>
          <a:noFill/>
          <a:ln w="9525">
            <a:noFill/>
            <a:miter lim="800000"/>
            <a:headEnd/>
            <a:tailEnd/>
          </a:ln>
        </p:spPr>
      </p:pic>
      <p:pic>
        <p:nvPicPr>
          <p:cNvPr id="9" name="Picture 2"/>
          <p:cNvPicPr>
            <a:picLocks noChangeAspect="1" noChangeArrowheads="1"/>
          </p:cNvPicPr>
          <p:nvPr/>
        </p:nvPicPr>
        <p:blipFill>
          <a:blip r:embed="rId9" cstate="print"/>
          <a:srcRect/>
          <a:stretch>
            <a:fillRect/>
          </a:stretch>
        </p:blipFill>
        <p:spPr bwMode="auto">
          <a:xfrm>
            <a:off x="-1" y="6298675"/>
            <a:ext cx="9144001" cy="658717"/>
          </a:xfrm>
          <a:prstGeom prst="rect">
            <a:avLst/>
          </a:prstGeom>
          <a:noFill/>
          <a:ln w="9525">
            <a:noFill/>
            <a:miter lim="800000"/>
            <a:headEnd/>
            <a:tailEnd/>
          </a:ln>
        </p:spPr>
      </p:pic>
    </p:spTree>
  </p:cSld>
  <p:clrMapOvr>
    <a:masterClrMapping/>
  </p:clrMapOvr>
  <p:transition>
    <p:diamond/>
    <p:sndAc>
      <p:stSnd>
        <p:snd r:embed="rId2" name="type.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908720"/>
            <a:ext cx="5832648" cy="792088"/>
          </a:xfrm>
        </p:spPr>
        <p:txBody>
          <a:bodyPr>
            <a:noAutofit/>
          </a:bodyPr>
          <a:lstStyle/>
          <a:p>
            <a:r>
              <a:rPr lang="es-EC" sz="3600" b="1" dirty="0"/>
              <a:t>LA RECREACION</a:t>
            </a:r>
          </a:p>
        </p:txBody>
      </p:sp>
      <p:pic>
        <p:nvPicPr>
          <p:cNvPr id="4" name="Picture 2"/>
          <p:cNvPicPr>
            <a:picLocks noChangeAspect="1" noChangeArrowheads="1"/>
          </p:cNvPicPr>
          <p:nvPr/>
        </p:nvPicPr>
        <p:blipFill>
          <a:blip r:embed="rId3" cstate="print"/>
          <a:srcRect/>
          <a:stretch>
            <a:fillRect/>
          </a:stretch>
        </p:blipFill>
        <p:spPr bwMode="auto">
          <a:xfrm>
            <a:off x="0" y="0"/>
            <a:ext cx="9144000" cy="962025"/>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1" y="6237312"/>
            <a:ext cx="9144001" cy="658717"/>
          </a:xfrm>
          <a:prstGeom prst="rect">
            <a:avLst/>
          </a:prstGeom>
          <a:noFill/>
          <a:ln w="9525">
            <a:noFill/>
            <a:miter lim="800000"/>
            <a:headEnd/>
            <a:tailEnd/>
          </a:ln>
        </p:spPr>
      </p:pic>
      <p:sp>
        <p:nvSpPr>
          <p:cNvPr id="8" name="7 Sol">
            <a:hlinkClick r:id="rId5" action="ppaction://hlinksldjump"/>
          </p:cNvPr>
          <p:cNvSpPr/>
          <p:nvPr/>
        </p:nvSpPr>
        <p:spPr>
          <a:xfrm>
            <a:off x="611560" y="5935901"/>
            <a:ext cx="864096" cy="720080"/>
          </a:xfrm>
          <a:prstGeom prst="su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graphicFrame>
        <p:nvGraphicFramePr>
          <p:cNvPr id="6" name="5 Diagrama"/>
          <p:cNvGraphicFramePr/>
          <p:nvPr>
            <p:extLst>
              <p:ext uri="{D42A27DB-BD31-4B8C-83A1-F6EECF244321}">
                <p14:modId xmlns:p14="http://schemas.microsoft.com/office/powerpoint/2010/main" val="3231518988"/>
              </p:ext>
            </p:extLst>
          </p:nvPr>
        </p:nvGraphicFramePr>
        <p:xfrm>
          <a:off x="395536" y="1628800"/>
          <a:ext cx="8496944" cy="47525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checker/>
    <p:sndAc>
      <p:stSnd>
        <p:snd r:embed="rId2" name="drumroll.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0" y="0"/>
            <a:ext cx="9144000" cy="962025"/>
          </a:xfrm>
          <a:prstGeom prst="rect">
            <a:avLst/>
          </a:prstGeom>
          <a:noFill/>
          <a:ln w="9525">
            <a:noFill/>
            <a:miter lim="800000"/>
            <a:headEnd/>
            <a:tailEnd/>
          </a:ln>
        </p:spPr>
      </p:pic>
      <p:sp>
        <p:nvSpPr>
          <p:cNvPr id="13" name="12 CuadroTexto"/>
          <p:cNvSpPr txBox="1"/>
          <p:nvPr/>
        </p:nvSpPr>
        <p:spPr>
          <a:xfrm>
            <a:off x="3260812" y="980728"/>
            <a:ext cx="5240250" cy="830997"/>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s-EC" sz="2400" dirty="0"/>
              <a:t>Potenciar la creatividad y la capacidad estética y artística</a:t>
            </a:r>
            <a:endParaRPr lang="es-ES" sz="2400" dirty="0"/>
          </a:p>
        </p:txBody>
      </p:sp>
      <p:sp>
        <p:nvSpPr>
          <p:cNvPr id="14" name="13 CuadroTexto"/>
          <p:cNvSpPr txBox="1"/>
          <p:nvPr/>
        </p:nvSpPr>
        <p:spPr>
          <a:xfrm>
            <a:off x="3241930" y="2060848"/>
            <a:ext cx="5240250" cy="830997"/>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s-EC" sz="2400" dirty="0"/>
              <a:t>Favorecer el mantenimiento de un funcionamiento psicomotriz adecuado</a:t>
            </a:r>
            <a:endParaRPr lang="es-ES" sz="2400" dirty="0"/>
          </a:p>
        </p:txBody>
      </p:sp>
      <p:sp>
        <p:nvSpPr>
          <p:cNvPr id="15" name="14 CuadroTexto"/>
          <p:cNvSpPr txBox="1"/>
          <p:nvPr/>
        </p:nvSpPr>
        <p:spPr>
          <a:xfrm>
            <a:off x="3260812" y="4293096"/>
            <a:ext cx="5253052" cy="830997"/>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s-EC" sz="2400" dirty="0"/>
              <a:t>Mantener equilibrio, flexibilidad y expresividad corporal</a:t>
            </a:r>
            <a:endParaRPr lang="es-ES" sz="2400" dirty="0"/>
          </a:p>
        </p:txBody>
      </p:sp>
      <p:sp>
        <p:nvSpPr>
          <p:cNvPr id="16" name="15 CuadroTexto"/>
          <p:cNvSpPr txBox="1"/>
          <p:nvPr/>
        </p:nvSpPr>
        <p:spPr>
          <a:xfrm>
            <a:off x="3241930" y="3212976"/>
            <a:ext cx="5256048" cy="830997"/>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s-EC" sz="2400" dirty="0"/>
              <a:t>Fomentar los contactos interpersonales y la integración social</a:t>
            </a:r>
            <a:endParaRPr lang="es-ES" sz="2400" dirty="0"/>
          </a:p>
        </p:txBody>
      </p:sp>
      <p:sp>
        <p:nvSpPr>
          <p:cNvPr id="17" name="16 CuadroTexto"/>
          <p:cNvSpPr txBox="1"/>
          <p:nvPr/>
        </p:nvSpPr>
        <p:spPr>
          <a:xfrm>
            <a:off x="251520" y="1929606"/>
            <a:ext cx="2268252" cy="2677656"/>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ts val="0"/>
              </a:spcBef>
              <a:spcAft>
                <a:spcPts val="0"/>
              </a:spcAft>
              <a:defRPr/>
            </a:pPr>
            <a:r>
              <a:rPr lang="es-EC" sz="2800" b="1" dirty="0"/>
              <a:t>BENEFICIOS DE LA RECREACION PARA EL ADULTO MATOR</a:t>
            </a:r>
            <a:endParaRPr lang="es-ES" sz="2800" dirty="0"/>
          </a:p>
        </p:txBody>
      </p:sp>
      <p:sp>
        <p:nvSpPr>
          <p:cNvPr id="23" name="22 Abrir llave"/>
          <p:cNvSpPr/>
          <p:nvPr/>
        </p:nvSpPr>
        <p:spPr>
          <a:xfrm>
            <a:off x="2699792" y="957676"/>
            <a:ext cx="561020" cy="520762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pic>
        <p:nvPicPr>
          <p:cNvPr id="24" name="Picture 2"/>
          <p:cNvPicPr>
            <a:picLocks noChangeAspect="1" noChangeArrowheads="1"/>
          </p:cNvPicPr>
          <p:nvPr/>
        </p:nvPicPr>
        <p:blipFill>
          <a:blip r:embed="rId4" cstate="print"/>
          <a:srcRect/>
          <a:stretch>
            <a:fillRect/>
          </a:stretch>
        </p:blipFill>
        <p:spPr bwMode="auto">
          <a:xfrm>
            <a:off x="-1" y="6298675"/>
            <a:ext cx="9144001" cy="658717"/>
          </a:xfrm>
          <a:prstGeom prst="rect">
            <a:avLst/>
          </a:prstGeom>
          <a:noFill/>
          <a:ln w="9525">
            <a:noFill/>
            <a:miter lim="800000"/>
            <a:headEnd/>
            <a:tailEnd/>
          </a:ln>
        </p:spPr>
      </p:pic>
      <p:sp>
        <p:nvSpPr>
          <p:cNvPr id="20" name="19 CuadroTexto"/>
          <p:cNvSpPr txBox="1"/>
          <p:nvPr/>
        </p:nvSpPr>
        <p:spPr>
          <a:xfrm>
            <a:off x="3225316" y="5229200"/>
            <a:ext cx="5253052" cy="769441"/>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s-EC" sz="2200" dirty="0"/>
              <a:t>Contribuir al mantenimiento del sentimiento de utilidad y autoestima </a:t>
            </a:r>
            <a:r>
              <a:rPr lang="es-EC" sz="2200" dirty="0" smtClean="0"/>
              <a:t>personal.</a:t>
            </a:r>
            <a:endParaRPr lang="es-ES" sz="2200" dirty="0"/>
          </a:p>
        </p:txBody>
      </p:sp>
    </p:spTree>
  </p:cSld>
  <p:clrMapOvr>
    <a:masterClrMapping/>
  </p:clrMapOvr>
  <p:transition>
    <p:split orient="vert" dir="in"/>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513562"/>
            <a:ext cx="8229600" cy="1143000"/>
          </a:xfrm>
        </p:spPr>
        <p:txBody>
          <a:bodyPr>
            <a:normAutofit/>
          </a:bodyPr>
          <a:lstStyle/>
          <a:p>
            <a:r>
              <a:rPr lang="es-EC" sz="3200" b="1" dirty="0"/>
              <a:t>TIPOS DE RECREACION</a:t>
            </a:r>
            <a:endParaRPr lang="es-ES" sz="3200" b="1"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82025254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cstate="print"/>
          <a:srcRect/>
          <a:stretch>
            <a:fillRect/>
          </a:stretch>
        </p:blipFill>
        <p:spPr bwMode="auto">
          <a:xfrm>
            <a:off x="1" y="0"/>
            <a:ext cx="9144000" cy="962025"/>
          </a:xfrm>
          <a:prstGeom prst="rect">
            <a:avLst/>
          </a:prstGeom>
          <a:noFill/>
          <a:ln w="9525">
            <a:noFill/>
            <a:miter lim="800000"/>
            <a:headEnd/>
            <a:tailEnd/>
          </a:ln>
        </p:spPr>
      </p:pic>
      <p:pic>
        <p:nvPicPr>
          <p:cNvPr id="5" name="Picture 2"/>
          <p:cNvPicPr>
            <a:picLocks noChangeAspect="1" noChangeArrowheads="1"/>
          </p:cNvPicPr>
          <p:nvPr/>
        </p:nvPicPr>
        <p:blipFill>
          <a:blip r:embed="rId9" cstate="print"/>
          <a:srcRect/>
          <a:stretch>
            <a:fillRect/>
          </a:stretch>
        </p:blipFill>
        <p:spPr bwMode="auto">
          <a:xfrm>
            <a:off x="0" y="6050518"/>
            <a:ext cx="9144000" cy="834866"/>
          </a:xfrm>
          <a:prstGeom prst="rect">
            <a:avLst/>
          </a:prstGeom>
          <a:noFill/>
          <a:ln w="9525">
            <a:noFill/>
            <a:miter lim="800000"/>
            <a:headEnd/>
            <a:tailEnd/>
          </a:ln>
        </p:spPr>
      </p:pic>
    </p:spTree>
    <p:extLst>
      <p:ext uri="{BB962C8B-B14F-4D97-AF65-F5344CB8AC3E}">
        <p14:creationId xmlns:p14="http://schemas.microsoft.com/office/powerpoint/2010/main" val="1354837878"/>
      </p:ext>
    </p:extLst>
  </p:cSld>
  <p:clrMapOvr>
    <a:masterClrMapping/>
  </p:clrMapOvr>
  <mc:AlternateContent xmlns:mc="http://schemas.openxmlformats.org/markup-compatibility/2006" xmlns:p14="http://schemas.microsoft.com/office/powerpoint/2010/main">
    <mc:Choice Requires="p14">
      <p:transition spd="slow" p14:dur="1300">
        <p14:pan dir="u"/>
        <p:sndAc>
          <p:stSnd>
            <p:snd r:embed="rId2" name="breeze.wav"/>
          </p:stSnd>
        </p:sndAc>
      </p:transition>
    </mc:Choice>
    <mc:Fallback xmlns="">
      <p:transition spd="slow">
        <p:fade/>
        <p:sndAc>
          <p:stSnd>
            <p:snd r:embed="rId10" name="breeze.wav"/>
          </p:stSnd>
        </p:sndAc>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3011</TotalTime>
  <Words>1831</Words>
  <Application>Microsoft Office PowerPoint</Application>
  <PresentationFormat>Presentación en pantalla (4:3)</PresentationFormat>
  <Paragraphs>325</Paragraphs>
  <Slides>46</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46</vt:i4>
      </vt:variant>
    </vt:vector>
  </HeadingPairs>
  <TitlesOfParts>
    <vt:vector size="48" baseType="lpstr">
      <vt:lpstr>Tema de Office</vt:lpstr>
      <vt:lpstr>Hoja de cálculo</vt:lpstr>
      <vt:lpstr>Presentación de PowerPoint</vt:lpstr>
      <vt:lpstr>PLANTEAMIENTO DEL PROBLEMA</vt:lpstr>
      <vt:lpstr>FORMULACION DEL PROBLEMA</vt:lpstr>
      <vt:lpstr>OBJETIVOS </vt:lpstr>
      <vt:lpstr>JUSTIFICACION E IMPORTANCIA</vt:lpstr>
      <vt:lpstr>MARCO TEORICO </vt:lpstr>
      <vt:lpstr>LA RECREACION</vt:lpstr>
      <vt:lpstr>Presentación de PowerPoint</vt:lpstr>
      <vt:lpstr>TIPOS DE RECREACION</vt:lpstr>
      <vt:lpstr>AREAS DE LA RECREACION</vt:lpstr>
      <vt:lpstr>CAPITULO III PISCOMOTRCIDAD Y MOTRCIDAD </vt:lpstr>
      <vt:lpstr>PSICOMOTRICIDAD EN EL ADULTO MAYOR</vt:lpstr>
      <vt:lpstr>MOTRICIDAD</vt:lpstr>
      <vt:lpstr>MOTRICIDAD</vt:lpstr>
      <vt:lpstr>MOTRICIDAD EN EL ADULTO MAYOR</vt:lpstr>
      <vt:lpstr>CAPITULO IV EL ADULTO MAYOR </vt:lpstr>
      <vt:lpstr>CAPITULO IV EL ADULTO MAYOR </vt:lpstr>
      <vt:lpstr>CAMBIOS EN EL ADULTO MAYOR PROCESO DE EMBEJECER </vt:lpstr>
      <vt:lpstr>CAPACIDADES FISICAS DEL ADULTO MAYOR</vt:lpstr>
      <vt:lpstr>CAPITULO V   PLANTEAMIENTO DE LA HIPÓTESIS </vt:lpstr>
      <vt:lpstr>Presentación de PowerPoint</vt:lpstr>
      <vt:lpstr>DETERMINACION DE LAS VARIABLES DE LA INVESTIGACION</vt:lpstr>
      <vt:lpstr>MATRIZ DE VARIABLES</vt:lpstr>
      <vt:lpstr>Presentación de PowerPoint</vt:lpstr>
      <vt:lpstr>CAPITULO VI TIPO Y DISEÑO  METODOLOGICO DE LA INVESTIGACION </vt:lpstr>
      <vt:lpstr>POBLACION Y MUESTRA</vt:lpstr>
      <vt:lpstr>ANALISIS E INTERPRETACIÓN DE RESULTADOS</vt:lpstr>
      <vt:lpstr>Presentación de PowerPoint</vt:lpstr>
      <vt:lpstr>GRAFICO NO. 2</vt:lpstr>
      <vt:lpstr>GRAFICO NO. 3</vt:lpstr>
      <vt:lpstr>GRAFICO NO. 4</vt:lpstr>
      <vt:lpstr>GRAFICO NO. 5</vt:lpstr>
      <vt:lpstr>GRAFICO NO. 6</vt:lpstr>
      <vt:lpstr>GRAFICO NO. 7</vt:lpstr>
      <vt:lpstr>GRAFICO NO. 8</vt:lpstr>
      <vt:lpstr>GRAFICO NO. 9</vt:lpstr>
      <vt:lpstr>GRAFICO NO. 10</vt:lpstr>
      <vt:lpstr>GRAFICO NO. 11</vt:lpstr>
      <vt:lpstr>GRAFICO NO. 12</vt:lpstr>
      <vt:lpstr>GRAFICO NO. 13</vt:lpstr>
      <vt:lpstr>PLAN RECREATIVO  PRIMERA SEMANA</vt:lpstr>
      <vt:lpstr>Presentación de PowerPoint</vt:lpstr>
      <vt:lpstr> CAPITULO VII CONCLUSIONES </vt:lpstr>
      <vt:lpstr> </vt:lpstr>
      <vt:lpstr>RECOMENDACIONES</vt:lpstr>
      <vt:lpstr>GRACIAS!!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MONICA</dc:creator>
  <cp:lastModifiedBy>SERVERUMB</cp:lastModifiedBy>
  <cp:revision>314</cp:revision>
  <dcterms:created xsi:type="dcterms:W3CDTF">2011-02-27T19:59:46Z</dcterms:created>
  <dcterms:modified xsi:type="dcterms:W3CDTF">2012-11-13T19:40:37Z</dcterms:modified>
</cp:coreProperties>
</file>