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</p:sldMasterIdLst>
  <p:notesMasterIdLst>
    <p:notesMasterId r:id="rId34"/>
  </p:notesMasterIdLst>
  <p:handoutMasterIdLst>
    <p:handoutMasterId r:id="rId35"/>
  </p:handoutMasterIdLst>
  <p:sldIdLst>
    <p:sldId id="299" r:id="rId2"/>
    <p:sldId id="276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33" r:id="rId13"/>
    <p:sldId id="334" r:id="rId14"/>
    <p:sldId id="335" r:id="rId15"/>
    <p:sldId id="309" r:id="rId16"/>
    <p:sldId id="336" r:id="rId17"/>
    <p:sldId id="310" r:id="rId18"/>
    <p:sldId id="312" r:id="rId19"/>
    <p:sldId id="313" r:id="rId20"/>
    <p:sldId id="337" r:id="rId21"/>
    <p:sldId id="338" r:id="rId22"/>
    <p:sldId id="339" r:id="rId23"/>
    <p:sldId id="340" r:id="rId24"/>
    <p:sldId id="341" r:id="rId25"/>
    <p:sldId id="350" r:id="rId26"/>
    <p:sldId id="342" r:id="rId27"/>
    <p:sldId id="343" r:id="rId28"/>
    <p:sldId id="344" r:id="rId29"/>
    <p:sldId id="345" r:id="rId30"/>
    <p:sldId id="346" r:id="rId31"/>
    <p:sldId id="349" r:id="rId32"/>
    <p:sldId id="348" r:id="rId33"/>
  </p:sldIdLst>
  <p:sldSz cx="9144000" cy="6858000" type="screen4x3"/>
  <p:notesSz cx="6858000" cy="9945688"/>
  <p:defaultTextStyle>
    <a:defPPr>
      <a:defRPr lang="es-EC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70" d="100"/>
          <a:sy n="70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2B5AF5-A36E-45A7-9591-4F5527309D3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11F4160-402B-4F60-893A-98A9A2A82F62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ES" dirty="0" smtClean="0">
              <a:latin typeface="Arial" pitchFamily="34" charset="0"/>
              <a:cs typeface="Arial" pitchFamily="34" charset="0"/>
            </a:rPr>
            <a:t>Procesos no definidos y/o documentados.</a:t>
          </a:r>
          <a:endParaRPr lang="es-ES" dirty="0"/>
        </a:p>
      </dgm:t>
    </dgm:pt>
    <dgm:pt modelId="{FC320DD1-A8A5-444E-967D-EABB10C6A61E}" type="parTrans" cxnId="{7F586630-4780-4DC6-9189-AF98D213B9B5}">
      <dgm:prSet/>
      <dgm:spPr/>
      <dgm:t>
        <a:bodyPr/>
        <a:lstStyle/>
        <a:p>
          <a:endParaRPr lang="es-ES"/>
        </a:p>
      </dgm:t>
    </dgm:pt>
    <dgm:pt modelId="{A7E45325-87FD-428A-89ED-EBBD1F09AA2F}" type="sibTrans" cxnId="{7F586630-4780-4DC6-9189-AF98D213B9B5}">
      <dgm:prSet/>
      <dgm:spPr/>
      <dgm:t>
        <a:bodyPr/>
        <a:lstStyle/>
        <a:p>
          <a:endParaRPr lang="es-ES"/>
        </a:p>
      </dgm:t>
    </dgm:pt>
    <dgm:pt modelId="{335F099B-4093-4679-9D11-F346E6DF0416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La información oportuna y confiable es uno de los factores críticos de ésta organización.</a:t>
          </a:r>
          <a:endParaRPr lang="es-ES" dirty="0"/>
        </a:p>
      </dgm:t>
    </dgm:pt>
    <dgm:pt modelId="{1E30C717-0A2A-47CA-88E0-208367485F60}" type="parTrans" cxnId="{1D4942FB-15A8-4F74-B333-C84B9C0C4AC5}">
      <dgm:prSet/>
      <dgm:spPr/>
      <dgm:t>
        <a:bodyPr/>
        <a:lstStyle/>
        <a:p>
          <a:endParaRPr lang="es-ES"/>
        </a:p>
      </dgm:t>
    </dgm:pt>
    <dgm:pt modelId="{8984D4F4-9076-474F-8113-8051BE707623}" type="sibTrans" cxnId="{1D4942FB-15A8-4F74-B333-C84B9C0C4AC5}">
      <dgm:prSet/>
      <dgm:spPr/>
      <dgm:t>
        <a:bodyPr/>
        <a:lstStyle/>
        <a:p>
          <a:endParaRPr lang="es-ES"/>
        </a:p>
      </dgm:t>
    </dgm:pt>
    <dgm:pt modelId="{8CB78F19-C440-4C15-8B89-609D8DB3ADBB}" type="pres">
      <dgm:prSet presAssocID="{9A2B5AF5-A36E-45A7-9591-4F5527309D3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8CF457F5-749C-4AAD-B9DC-41BDE51F82B8}" type="pres">
      <dgm:prSet presAssocID="{F11F4160-402B-4F60-893A-98A9A2A82F62}" presName="parentText" presStyleLbl="node1" presStyleIdx="0" presStyleCnt="2" custLinFactY="-177901" custLinFactNeighborX="-4688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F58F589-57EC-4A14-AE22-FB26E5534EE5}" type="pres">
      <dgm:prSet presAssocID="{A7E45325-87FD-428A-89ED-EBBD1F09AA2F}" presName="spacer" presStyleCnt="0"/>
      <dgm:spPr/>
    </dgm:pt>
    <dgm:pt modelId="{F09A6811-9CA5-4CEA-B3EC-05006803D248}" type="pres">
      <dgm:prSet presAssocID="{335F099B-4093-4679-9D11-F346E6DF041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D4942FB-15A8-4F74-B333-C84B9C0C4AC5}" srcId="{9A2B5AF5-A36E-45A7-9591-4F5527309D3E}" destId="{335F099B-4093-4679-9D11-F346E6DF0416}" srcOrd="1" destOrd="0" parTransId="{1E30C717-0A2A-47CA-88E0-208367485F60}" sibTransId="{8984D4F4-9076-474F-8113-8051BE707623}"/>
    <dgm:cxn modelId="{58B018B5-9423-4BF3-B65D-B3A72437FCFF}" type="presOf" srcId="{335F099B-4093-4679-9D11-F346E6DF0416}" destId="{F09A6811-9CA5-4CEA-B3EC-05006803D248}" srcOrd="0" destOrd="0" presId="urn:microsoft.com/office/officeart/2005/8/layout/vList2"/>
    <dgm:cxn modelId="{2833C485-56DE-40C1-B6EA-F4E0E0DB2080}" type="presOf" srcId="{F11F4160-402B-4F60-893A-98A9A2A82F62}" destId="{8CF457F5-749C-4AAD-B9DC-41BDE51F82B8}" srcOrd="0" destOrd="0" presId="urn:microsoft.com/office/officeart/2005/8/layout/vList2"/>
    <dgm:cxn modelId="{1996DCFB-D47F-42CB-803E-D5C94E5D15D5}" type="presOf" srcId="{9A2B5AF5-A36E-45A7-9591-4F5527309D3E}" destId="{8CB78F19-C440-4C15-8B89-609D8DB3ADBB}" srcOrd="0" destOrd="0" presId="urn:microsoft.com/office/officeart/2005/8/layout/vList2"/>
    <dgm:cxn modelId="{7F586630-4780-4DC6-9189-AF98D213B9B5}" srcId="{9A2B5AF5-A36E-45A7-9591-4F5527309D3E}" destId="{F11F4160-402B-4F60-893A-98A9A2A82F62}" srcOrd="0" destOrd="0" parTransId="{FC320DD1-A8A5-444E-967D-EABB10C6A61E}" sibTransId="{A7E45325-87FD-428A-89ED-EBBD1F09AA2F}"/>
    <dgm:cxn modelId="{1CE1169F-EE87-4A5C-B9DD-1F61A46416D0}" type="presParOf" srcId="{8CB78F19-C440-4C15-8B89-609D8DB3ADBB}" destId="{8CF457F5-749C-4AAD-B9DC-41BDE51F82B8}" srcOrd="0" destOrd="0" presId="urn:microsoft.com/office/officeart/2005/8/layout/vList2"/>
    <dgm:cxn modelId="{1823F132-DFBB-401B-A255-2DB66597A7CD}" type="presParOf" srcId="{8CB78F19-C440-4C15-8B89-609D8DB3ADBB}" destId="{EF58F589-57EC-4A14-AE22-FB26E5534EE5}" srcOrd="1" destOrd="0" presId="urn:microsoft.com/office/officeart/2005/8/layout/vList2"/>
    <dgm:cxn modelId="{2096C904-6AFD-46B8-AB3C-F20459C111B1}" type="presParOf" srcId="{8CB78F19-C440-4C15-8B89-609D8DB3ADBB}" destId="{F09A6811-9CA5-4CEA-B3EC-05006803D24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77CD4AA-ABFF-41B1-8B4B-904B00028FD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C25DD27-5651-441A-9097-C73CCE840686}">
      <dgm:prSet phldrT="[Texto]"/>
      <dgm:spPr/>
      <dgm:t>
        <a:bodyPr/>
        <a:lstStyle/>
        <a:p>
          <a:r>
            <a:rPr lang="es-EC" dirty="0" smtClean="0"/>
            <a:t>Empresa</a:t>
          </a:r>
          <a:endParaRPr lang="es-ES" dirty="0"/>
        </a:p>
      </dgm:t>
    </dgm:pt>
    <dgm:pt modelId="{5CC935D3-9AB7-4BC6-AAFE-47AC3A247551}" type="parTrans" cxnId="{AC7BD95C-37A1-4A86-ACED-7070FBCC8B00}">
      <dgm:prSet/>
      <dgm:spPr/>
      <dgm:t>
        <a:bodyPr/>
        <a:lstStyle/>
        <a:p>
          <a:endParaRPr lang="es-ES"/>
        </a:p>
      </dgm:t>
    </dgm:pt>
    <dgm:pt modelId="{51C9FA12-A984-4F34-B1F0-F4AF69131E90}" type="sibTrans" cxnId="{AC7BD95C-37A1-4A86-ACED-7070FBCC8B00}">
      <dgm:prSet/>
      <dgm:spPr/>
      <dgm:t>
        <a:bodyPr/>
        <a:lstStyle/>
        <a:p>
          <a:endParaRPr lang="es-ES"/>
        </a:p>
      </dgm:t>
    </dgm:pt>
    <dgm:pt modelId="{101B6151-974D-4D5B-A671-5C2288769350}">
      <dgm:prSet phldrT="[Texto]"/>
      <dgm:spPr/>
      <dgm:t>
        <a:bodyPr/>
        <a:lstStyle/>
        <a:p>
          <a:pPr algn="just"/>
          <a:r>
            <a:rPr lang="es-EC" dirty="0" smtClean="0">
              <a:latin typeface="Arial" pitchFamily="34" charset="0"/>
              <a:cs typeface="Arial" pitchFamily="34" charset="0"/>
            </a:rPr>
            <a:t>Está conformada por 10 Regionales: Esmeraldas, Manabí, Santa Elena, Milagro, Guayas-Los Ríos, Los Ríos, EL Oro, Bolívar, Santo Domingo y  Sucumbíos.</a:t>
          </a:r>
          <a:endParaRPr lang="es-ES" dirty="0"/>
        </a:p>
      </dgm:t>
    </dgm:pt>
    <dgm:pt modelId="{51731F7E-C212-4339-9CFA-09673980280E}" type="parTrans" cxnId="{17007A90-7CCC-4788-AED8-AE51E0393C9C}">
      <dgm:prSet/>
      <dgm:spPr/>
      <dgm:t>
        <a:bodyPr/>
        <a:lstStyle/>
        <a:p>
          <a:endParaRPr lang="es-ES"/>
        </a:p>
      </dgm:t>
    </dgm:pt>
    <dgm:pt modelId="{CD74FD56-6D11-475D-9606-9EF7ABBBE26C}" type="sibTrans" cxnId="{17007A90-7CCC-4788-AED8-AE51E0393C9C}">
      <dgm:prSet/>
      <dgm:spPr/>
      <dgm:t>
        <a:bodyPr/>
        <a:lstStyle/>
        <a:p>
          <a:endParaRPr lang="es-ES"/>
        </a:p>
      </dgm:t>
    </dgm:pt>
    <dgm:pt modelId="{B241BD21-CE0F-4FFF-B83A-3AEDC7958992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Cronología</a:t>
          </a:r>
          <a:endParaRPr lang="es-ES" dirty="0"/>
        </a:p>
      </dgm:t>
    </dgm:pt>
    <dgm:pt modelId="{C1EC58F2-353D-4D5C-8A9C-27824773B0D3}" type="parTrans" cxnId="{753BCBEC-C778-49D6-B8D8-209683D1B672}">
      <dgm:prSet/>
      <dgm:spPr/>
      <dgm:t>
        <a:bodyPr/>
        <a:lstStyle/>
        <a:p>
          <a:endParaRPr lang="es-ES"/>
        </a:p>
      </dgm:t>
    </dgm:pt>
    <dgm:pt modelId="{35E26192-54F2-4C9F-B1EA-9DDE108C7B61}" type="sibTrans" cxnId="{753BCBEC-C778-49D6-B8D8-209683D1B672}">
      <dgm:prSet/>
      <dgm:spPr/>
      <dgm:t>
        <a:bodyPr/>
        <a:lstStyle/>
        <a:p>
          <a:endParaRPr lang="es-ES"/>
        </a:p>
      </dgm:t>
    </dgm:pt>
    <dgm:pt modelId="{20E61ED7-EC15-4B6D-84BA-C5028FB51C6F}">
      <dgm:prSet phldrT="[Texto]"/>
      <dgm:spPr/>
      <dgm:t>
        <a:bodyPr/>
        <a:lstStyle/>
        <a:p>
          <a:pPr algn="just"/>
          <a:r>
            <a:rPr lang="es-EC" dirty="0" smtClean="0">
              <a:latin typeface="Arial" pitchFamily="34" charset="0"/>
              <a:cs typeface="Arial" pitchFamily="34" charset="0"/>
            </a:rPr>
            <a:t>SERM: 9 de julio de 1976.</a:t>
          </a:r>
          <a:endParaRPr lang="es-ES" dirty="0"/>
        </a:p>
      </dgm:t>
    </dgm:pt>
    <dgm:pt modelId="{4F5C2531-14D6-44C6-BD87-97FDEF7D9D9C}" type="parTrans" cxnId="{FB7A8E21-0372-4AA2-A292-32EF99935C81}">
      <dgm:prSet/>
      <dgm:spPr/>
      <dgm:t>
        <a:bodyPr/>
        <a:lstStyle/>
        <a:p>
          <a:endParaRPr lang="es-ES"/>
        </a:p>
      </dgm:t>
    </dgm:pt>
    <dgm:pt modelId="{B3B7C303-888F-4CD2-8176-93EE5AB31622}" type="sibTrans" cxnId="{FB7A8E21-0372-4AA2-A292-32EF99935C81}">
      <dgm:prSet/>
      <dgm:spPr/>
      <dgm:t>
        <a:bodyPr/>
        <a:lstStyle/>
        <a:p>
          <a:endParaRPr lang="es-ES"/>
        </a:p>
      </dgm:t>
    </dgm:pt>
    <dgm:pt modelId="{4E55192F-E960-464F-B72D-63CE6830E2AE}">
      <dgm:prSet/>
      <dgm:spPr/>
      <dgm:t>
        <a:bodyPr/>
        <a:lstStyle/>
        <a:p>
          <a:pPr algn="l"/>
          <a:r>
            <a:rPr lang="es-EC" smtClean="0">
              <a:latin typeface="Arial" pitchFamily="34" charset="0"/>
              <a:cs typeface="Arial" pitchFamily="34" charset="0"/>
            </a:rPr>
            <a:t>EMELMANABI S.A: 25 de junio de 1985.</a:t>
          </a:r>
          <a:endParaRPr lang="es-EC" dirty="0" smtClean="0">
            <a:latin typeface="Arial" pitchFamily="34" charset="0"/>
            <a:cs typeface="Arial" pitchFamily="34" charset="0"/>
          </a:endParaRPr>
        </a:p>
      </dgm:t>
    </dgm:pt>
    <dgm:pt modelId="{E5CFA97B-EEDC-4676-A731-6BD19260C660}" type="parTrans" cxnId="{41D56F39-18EB-46CB-9C40-CCA4DC6F8117}">
      <dgm:prSet/>
      <dgm:spPr/>
      <dgm:t>
        <a:bodyPr/>
        <a:lstStyle/>
        <a:p>
          <a:endParaRPr lang="es-ES"/>
        </a:p>
      </dgm:t>
    </dgm:pt>
    <dgm:pt modelId="{91F08856-F3F0-4563-9C08-F48C76FBEEF8}" type="sibTrans" cxnId="{41D56F39-18EB-46CB-9C40-CCA4DC6F8117}">
      <dgm:prSet/>
      <dgm:spPr/>
      <dgm:t>
        <a:bodyPr/>
        <a:lstStyle/>
        <a:p>
          <a:endParaRPr lang="es-ES"/>
        </a:p>
      </dgm:t>
    </dgm:pt>
    <dgm:pt modelId="{C5A9AB14-0A70-41E2-B09E-30E920D97224}">
      <dgm:prSet/>
      <dgm:spPr/>
      <dgm:t>
        <a:bodyPr/>
        <a:lstStyle/>
        <a:p>
          <a:pPr algn="l"/>
          <a:r>
            <a:rPr lang="es-EC" dirty="0" smtClean="0">
              <a:latin typeface="Arial" pitchFamily="34" charset="0"/>
              <a:cs typeface="Arial" pitchFamily="34" charset="0"/>
            </a:rPr>
            <a:t>CNEL: 4 de marzo del 2009.</a:t>
          </a:r>
          <a:endParaRPr lang="es-ES" dirty="0">
            <a:latin typeface="Arial" pitchFamily="34" charset="0"/>
            <a:cs typeface="Arial" pitchFamily="34" charset="0"/>
          </a:endParaRPr>
        </a:p>
      </dgm:t>
    </dgm:pt>
    <dgm:pt modelId="{CD15DBBE-1D28-4BA5-BCBE-9C339B74A38A}" type="parTrans" cxnId="{DC8C73D6-5679-4C59-B85F-D1068454D2FA}">
      <dgm:prSet/>
      <dgm:spPr/>
      <dgm:t>
        <a:bodyPr/>
        <a:lstStyle/>
        <a:p>
          <a:endParaRPr lang="es-ES"/>
        </a:p>
      </dgm:t>
    </dgm:pt>
    <dgm:pt modelId="{46B8DB2D-235B-49E8-99EE-38F3D24EEA47}" type="sibTrans" cxnId="{DC8C73D6-5679-4C59-B85F-D1068454D2FA}">
      <dgm:prSet/>
      <dgm:spPr/>
      <dgm:t>
        <a:bodyPr/>
        <a:lstStyle/>
        <a:p>
          <a:endParaRPr lang="es-ES"/>
        </a:p>
      </dgm:t>
    </dgm:pt>
    <dgm:pt modelId="{5384D07E-DC03-4D60-A839-3EF5A0D7D95E}">
      <dgm:prSet phldrT="[Texto]"/>
      <dgm:spPr/>
      <dgm:t>
        <a:bodyPr/>
        <a:lstStyle/>
        <a:p>
          <a:r>
            <a:rPr lang="es-EC" dirty="0" smtClean="0"/>
            <a:t>Estructura</a:t>
          </a:r>
          <a:endParaRPr lang="es-ES" dirty="0"/>
        </a:p>
      </dgm:t>
    </dgm:pt>
    <dgm:pt modelId="{66D84693-6CC4-4127-B01D-35159ADDEA90}" type="parTrans" cxnId="{05BB27A0-A37E-4393-BC50-B686BB4E2A26}">
      <dgm:prSet/>
      <dgm:spPr/>
      <dgm:t>
        <a:bodyPr/>
        <a:lstStyle/>
        <a:p>
          <a:endParaRPr lang="es-ES"/>
        </a:p>
      </dgm:t>
    </dgm:pt>
    <dgm:pt modelId="{47FC323B-7108-42DA-861A-DF0C771230FF}" type="sibTrans" cxnId="{05BB27A0-A37E-4393-BC50-B686BB4E2A26}">
      <dgm:prSet/>
      <dgm:spPr/>
      <dgm:t>
        <a:bodyPr/>
        <a:lstStyle/>
        <a:p>
          <a:endParaRPr lang="es-ES"/>
        </a:p>
      </dgm:t>
    </dgm:pt>
    <dgm:pt modelId="{1833A9EF-1B8D-45F5-A268-5D4B1E6A0A4E}">
      <dgm:prSet phldrT="[Texto]"/>
      <dgm:spPr/>
      <dgm:t>
        <a:bodyPr/>
        <a:lstStyle/>
        <a:p>
          <a:pPr algn="just"/>
          <a:r>
            <a:rPr lang="es-EC" dirty="0" smtClean="0">
              <a:latin typeface="Arial" pitchFamily="34" charset="0"/>
              <a:cs typeface="Arial" pitchFamily="34" charset="0"/>
            </a:rPr>
            <a:t>La Corporación Nacional de Electricidad CNEL S.A. Regional Manabí.</a:t>
          </a:r>
          <a:endParaRPr lang="es-ES" dirty="0"/>
        </a:p>
      </dgm:t>
    </dgm:pt>
    <dgm:pt modelId="{E5957E45-A3DD-463D-8770-443DDBA459E1}" type="parTrans" cxnId="{6C5EC7CD-D2E8-421E-838B-9C538F61DB67}">
      <dgm:prSet/>
      <dgm:spPr/>
      <dgm:t>
        <a:bodyPr/>
        <a:lstStyle/>
        <a:p>
          <a:endParaRPr lang="es-ES"/>
        </a:p>
      </dgm:t>
    </dgm:pt>
    <dgm:pt modelId="{493B1EE9-08F5-465C-8874-0533D7216371}" type="sibTrans" cxnId="{6C5EC7CD-D2E8-421E-838B-9C538F61DB67}">
      <dgm:prSet/>
      <dgm:spPr/>
      <dgm:t>
        <a:bodyPr/>
        <a:lstStyle/>
        <a:p>
          <a:endParaRPr lang="es-ES"/>
        </a:p>
      </dgm:t>
    </dgm:pt>
    <dgm:pt modelId="{3AD1623E-07EC-4558-9F5B-A4C4DDD228DC}">
      <dgm:prSet phldrT="[Texto]"/>
      <dgm:spPr/>
      <dgm:t>
        <a:bodyPr/>
        <a:lstStyle/>
        <a:p>
          <a:pPr algn="ctr"/>
          <a:r>
            <a:rPr lang="es-EC" dirty="0" smtClean="0"/>
            <a:t>Misión</a:t>
          </a:r>
          <a:endParaRPr lang="es-ES" dirty="0"/>
        </a:p>
      </dgm:t>
    </dgm:pt>
    <dgm:pt modelId="{A0A9BA42-41D5-4563-97A9-D2C4C88FBD81}" type="parTrans" cxnId="{13CB87A7-77CF-47C8-9D1E-8C3E5439C9EF}">
      <dgm:prSet/>
      <dgm:spPr/>
      <dgm:t>
        <a:bodyPr/>
        <a:lstStyle/>
        <a:p>
          <a:endParaRPr lang="es-ES"/>
        </a:p>
      </dgm:t>
    </dgm:pt>
    <dgm:pt modelId="{C0CAEB01-BD41-48A8-872E-617461016AB3}" type="sibTrans" cxnId="{13CB87A7-77CF-47C8-9D1E-8C3E5439C9EF}">
      <dgm:prSet/>
      <dgm:spPr/>
      <dgm:t>
        <a:bodyPr/>
        <a:lstStyle/>
        <a:p>
          <a:endParaRPr lang="es-ES"/>
        </a:p>
      </dgm:t>
    </dgm:pt>
    <dgm:pt modelId="{71FAE52F-C43E-4F31-9448-4EAFE7D1075C}">
      <dgm:prSet phldrT="[Texto]"/>
      <dgm:spPr/>
      <dgm:t>
        <a:bodyPr/>
        <a:lstStyle/>
        <a:p>
          <a:pPr algn="just"/>
          <a:r>
            <a:rPr lang="es-EC" dirty="0" smtClean="0">
              <a:latin typeface="Arial" pitchFamily="34" charset="0"/>
              <a:cs typeface="Arial" pitchFamily="34" charset="0"/>
            </a:rPr>
            <a:t>Distribución y comercialización de energía eléctrica en la provincia de Manabí.</a:t>
          </a:r>
          <a:endParaRPr lang="es-ES" dirty="0">
            <a:latin typeface="Arial" pitchFamily="34" charset="0"/>
            <a:cs typeface="Arial" pitchFamily="34" charset="0"/>
          </a:endParaRPr>
        </a:p>
      </dgm:t>
    </dgm:pt>
    <dgm:pt modelId="{0F8710BF-C646-4997-B00C-878D6D74CE52}" type="parTrans" cxnId="{F8B76492-1269-4E5D-B145-CB04650E0500}">
      <dgm:prSet/>
      <dgm:spPr/>
      <dgm:t>
        <a:bodyPr/>
        <a:lstStyle/>
        <a:p>
          <a:endParaRPr lang="es-ES"/>
        </a:p>
      </dgm:t>
    </dgm:pt>
    <dgm:pt modelId="{F1A41A5E-66BA-4D21-A6E3-610885DE8545}" type="sibTrans" cxnId="{F8B76492-1269-4E5D-B145-CB04650E0500}">
      <dgm:prSet/>
      <dgm:spPr/>
      <dgm:t>
        <a:bodyPr/>
        <a:lstStyle/>
        <a:p>
          <a:endParaRPr lang="es-ES"/>
        </a:p>
      </dgm:t>
    </dgm:pt>
    <dgm:pt modelId="{396F9A3B-9534-4E42-B19B-721754068691}" type="pres">
      <dgm:prSet presAssocID="{477CD4AA-ABFF-41B1-8B4B-904B00028FD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4B30A066-84FA-477D-841D-B32E16E83A93}" type="pres">
      <dgm:prSet presAssocID="{8C25DD27-5651-441A-9097-C73CCE840686}" presName="composite" presStyleCnt="0"/>
      <dgm:spPr/>
    </dgm:pt>
    <dgm:pt modelId="{25C82CAA-B10C-4C96-9AF8-EB62D1AA2081}" type="pres">
      <dgm:prSet presAssocID="{8C25DD27-5651-441A-9097-C73CCE840686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8861F7A-611F-44B8-A7DF-92E84628CBCD}" type="pres">
      <dgm:prSet presAssocID="{8C25DD27-5651-441A-9097-C73CCE840686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CF25C91-E82B-4C3D-827C-17C1FE1D1BB1}" type="pres">
      <dgm:prSet presAssocID="{51C9FA12-A984-4F34-B1F0-F4AF69131E90}" presName="sp" presStyleCnt="0"/>
      <dgm:spPr/>
    </dgm:pt>
    <dgm:pt modelId="{85EEFF53-8F5D-454C-BC82-91268B7CE63C}" type="pres">
      <dgm:prSet presAssocID="{3AD1623E-07EC-4558-9F5B-A4C4DDD228DC}" presName="composite" presStyleCnt="0"/>
      <dgm:spPr/>
    </dgm:pt>
    <dgm:pt modelId="{88582295-9063-40F0-89AC-F92B9AA6B709}" type="pres">
      <dgm:prSet presAssocID="{3AD1623E-07EC-4558-9F5B-A4C4DDD228D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0555D21-AEF2-4738-9494-AEB69F79F7A7}" type="pres">
      <dgm:prSet presAssocID="{3AD1623E-07EC-4558-9F5B-A4C4DDD228DC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5068068-4A22-4E87-80B0-775632ACFCE9}" type="pres">
      <dgm:prSet presAssocID="{C0CAEB01-BD41-48A8-872E-617461016AB3}" presName="sp" presStyleCnt="0"/>
      <dgm:spPr/>
    </dgm:pt>
    <dgm:pt modelId="{B0951091-6B3F-4CF3-9720-CCBF31CEF1A0}" type="pres">
      <dgm:prSet presAssocID="{5384D07E-DC03-4D60-A839-3EF5A0D7D95E}" presName="composite" presStyleCnt="0"/>
      <dgm:spPr/>
    </dgm:pt>
    <dgm:pt modelId="{8B0B51A8-80C4-45BB-B222-32E0E2D2D288}" type="pres">
      <dgm:prSet presAssocID="{5384D07E-DC03-4D60-A839-3EF5A0D7D95E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F79E937-B256-4C20-BCD7-2116243C7A54}" type="pres">
      <dgm:prSet presAssocID="{5384D07E-DC03-4D60-A839-3EF5A0D7D95E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990531D-7799-4904-A576-AE0A052CD915}" type="pres">
      <dgm:prSet presAssocID="{47FC323B-7108-42DA-861A-DF0C771230FF}" presName="sp" presStyleCnt="0"/>
      <dgm:spPr/>
    </dgm:pt>
    <dgm:pt modelId="{12E66983-CA9C-41BE-917F-FFF236CFE7BE}" type="pres">
      <dgm:prSet presAssocID="{B241BD21-CE0F-4FFF-B83A-3AEDC7958992}" presName="composite" presStyleCnt="0"/>
      <dgm:spPr/>
    </dgm:pt>
    <dgm:pt modelId="{7D08A8C1-BFDD-4DD0-B2F7-24693A93C72C}" type="pres">
      <dgm:prSet presAssocID="{B241BD21-CE0F-4FFF-B83A-3AEDC7958992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6CF85B6-9EC6-4AD8-A43D-8D42FE82F933}" type="pres">
      <dgm:prSet presAssocID="{B241BD21-CE0F-4FFF-B83A-3AEDC7958992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D5B205B-BF75-449B-B9CF-AD02ED2D5D8E}" type="presOf" srcId="{71FAE52F-C43E-4F31-9448-4EAFE7D1075C}" destId="{80555D21-AEF2-4738-9494-AEB69F79F7A7}" srcOrd="0" destOrd="0" presId="urn:microsoft.com/office/officeart/2005/8/layout/chevron2"/>
    <dgm:cxn modelId="{447892FF-76DD-40AB-AE5E-22DC6D373888}" type="presOf" srcId="{1833A9EF-1B8D-45F5-A268-5D4B1E6A0A4E}" destId="{48861F7A-611F-44B8-A7DF-92E84628CBCD}" srcOrd="0" destOrd="0" presId="urn:microsoft.com/office/officeart/2005/8/layout/chevron2"/>
    <dgm:cxn modelId="{F8B76492-1269-4E5D-B145-CB04650E0500}" srcId="{3AD1623E-07EC-4558-9F5B-A4C4DDD228DC}" destId="{71FAE52F-C43E-4F31-9448-4EAFE7D1075C}" srcOrd="0" destOrd="0" parTransId="{0F8710BF-C646-4997-B00C-878D6D74CE52}" sibTransId="{F1A41A5E-66BA-4D21-A6E3-610885DE8545}"/>
    <dgm:cxn modelId="{D8F362AC-3A74-4446-A9BE-913871C55334}" type="presOf" srcId="{20E61ED7-EC15-4B6D-84BA-C5028FB51C6F}" destId="{A6CF85B6-9EC6-4AD8-A43D-8D42FE82F933}" srcOrd="0" destOrd="0" presId="urn:microsoft.com/office/officeart/2005/8/layout/chevron2"/>
    <dgm:cxn modelId="{0A240AD0-BF30-4149-99EA-731F8EFEE128}" type="presOf" srcId="{5384D07E-DC03-4D60-A839-3EF5A0D7D95E}" destId="{8B0B51A8-80C4-45BB-B222-32E0E2D2D288}" srcOrd="0" destOrd="0" presId="urn:microsoft.com/office/officeart/2005/8/layout/chevron2"/>
    <dgm:cxn modelId="{5AE0AA0D-ED85-44B4-B6C1-DC1C59302984}" type="presOf" srcId="{C5A9AB14-0A70-41E2-B09E-30E920D97224}" destId="{A6CF85B6-9EC6-4AD8-A43D-8D42FE82F933}" srcOrd="0" destOrd="2" presId="urn:microsoft.com/office/officeart/2005/8/layout/chevron2"/>
    <dgm:cxn modelId="{3CB0C701-72AA-4086-BB66-D716AAB24A02}" type="presOf" srcId="{B241BD21-CE0F-4FFF-B83A-3AEDC7958992}" destId="{7D08A8C1-BFDD-4DD0-B2F7-24693A93C72C}" srcOrd="0" destOrd="0" presId="urn:microsoft.com/office/officeart/2005/8/layout/chevron2"/>
    <dgm:cxn modelId="{17007A90-7CCC-4788-AED8-AE51E0393C9C}" srcId="{5384D07E-DC03-4D60-A839-3EF5A0D7D95E}" destId="{101B6151-974D-4D5B-A671-5C2288769350}" srcOrd="0" destOrd="0" parTransId="{51731F7E-C212-4339-9CFA-09673980280E}" sibTransId="{CD74FD56-6D11-475D-9606-9EF7ABBBE26C}"/>
    <dgm:cxn modelId="{AC7BD95C-37A1-4A86-ACED-7070FBCC8B00}" srcId="{477CD4AA-ABFF-41B1-8B4B-904B00028FD2}" destId="{8C25DD27-5651-441A-9097-C73CCE840686}" srcOrd="0" destOrd="0" parTransId="{5CC935D3-9AB7-4BC6-AAFE-47AC3A247551}" sibTransId="{51C9FA12-A984-4F34-B1F0-F4AF69131E90}"/>
    <dgm:cxn modelId="{3480FDD2-85C8-44E1-9484-FFDDFFCEF263}" type="presOf" srcId="{477CD4AA-ABFF-41B1-8B4B-904B00028FD2}" destId="{396F9A3B-9534-4E42-B19B-721754068691}" srcOrd="0" destOrd="0" presId="urn:microsoft.com/office/officeart/2005/8/layout/chevron2"/>
    <dgm:cxn modelId="{41D56F39-18EB-46CB-9C40-CCA4DC6F8117}" srcId="{B241BD21-CE0F-4FFF-B83A-3AEDC7958992}" destId="{4E55192F-E960-464F-B72D-63CE6830E2AE}" srcOrd="1" destOrd="0" parTransId="{E5CFA97B-EEDC-4676-A731-6BD19260C660}" sibTransId="{91F08856-F3F0-4563-9C08-F48C76FBEEF8}"/>
    <dgm:cxn modelId="{05BB27A0-A37E-4393-BC50-B686BB4E2A26}" srcId="{477CD4AA-ABFF-41B1-8B4B-904B00028FD2}" destId="{5384D07E-DC03-4D60-A839-3EF5A0D7D95E}" srcOrd="2" destOrd="0" parTransId="{66D84693-6CC4-4127-B01D-35159ADDEA90}" sibTransId="{47FC323B-7108-42DA-861A-DF0C771230FF}"/>
    <dgm:cxn modelId="{13CB87A7-77CF-47C8-9D1E-8C3E5439C9EF}" srcId="{477CD4AA-ABFF-41B1-8B4B-904B00028FD2}" destId="{3AD1623E-07EC-4558-9F5B-A4C4DDD228DC}" srcOrd="1" destOrd="0" parTransId="{A0A9BA42-41D5-4563-97A9-D2C4C88FBD81}" sibTransId="{C0CAEB01-BD41-48A8-872E-617461016AB3}"/>
    <dgm:cxn modelId="{9179F275-F7E5-4A87-8740-759C4945F0E1}" type="presOf" srcId="{101B6151-974D-4D5B-A671-5C2288769350}" destId="{FF79E937-B256-4C20-BCD7-2116243C7A54}" srcOrd="0" destOrd="0" presId="urn:microsoft.com/office/officeart/2005/8/layout/chevron2"/>
    <dgm:cxn modelId="{DC8C73D6-5679-4C59-B85F-D1068454D2FA}" srcId="{B241BD21-CE0F-4FFF-B83A-3AEDC7958992}" destId="{C5A9AB14-0A70-41E2-B09E-30E920D97224}" srcOrd="2" destOrd="0" parTransId="{CD15DBBE-1D28-4BA5-BCBE-9C339B74A38A}" sibTransId="{46B8DB2D-235B-49E8-99EE-38F3D24EEA47}"/>
    <dgm:cxn modelId="{53F596A8-BBE4-42E7-B4C8-E5336ED04ECB}" type="presOf" srcId="{4E55192F-E960-464F-B72D-63CE6830E2AE}" destId="{A6CF85B6-9EC6-4AD8-A43D-8D42FE82F933}" srcOrd="0" destOrd="1" presId="urn:microsoft.com/office/officeart/2005/8/layout/chevron2"/>
    <dgm:cxn modelId="{65D5A32D-8C09-4D42-95B5-72013BAA1281}" type="presOf" srcId="{8C25DD27-5651-441A-9097-C73CCE840686}" destId="{25C82CAA-B10C-4C96-9AF8-EB62D1AA2081}" srcOrd="0" destOrd="0" presId="urn:microsoft.com/office/officeart/2005/8/layout/chevron2"/>
    <dgm:cxn modelId="{44474629-2289-451B-AD50-3612738B988A}" type="presOf" srcId="{3AD1623E-07EC-4558-9F5B-A4C4DDD228DC}" destId="{88582295-9063-40F0-89AC-F92B9AA6B709}" srcOrd="0" destOrd="0" presId="urn:microsoft.com/office/officeart/2005/8/layout/chevron2"/>
    <dgm:cxn modelId="{753BCBEC-C778-49D6-B8D8-209683D1B672}" srcId="{477CD4AA-ABFF-41B1-8B4B-904B00028FD2}" destId="{B241BD21-CE0F-4FFF-B83A-3AEDC7958992}" srcOrd="3" destOrd="0" parTransId="{C1EC58F2-353D-4D5C-8A9C-27824773B0D3}" sibTransId="{35E26192-54F2-4C9F-B1EA-9DDE108C7B61}"/>
    <dgm:cxn modelId="{FB7A8E21-0372-4AA2-A292-32EF99935C81}" srcId="{B241BD21-CE0F-4FFF-B83A-3AEDC7958992}" destId="{20E61ED7-EC15-4B6D-84BA-C5028FB51C6F}" srcOrd="0" destOrd="0" parTransId="{4F5C2531-14D6-44C6-BD87-97FDEF7D9D9C}" sibTransId="{B3B7C303-888F-4CD2-8176-93EE5AB31622}"/>
    <dgm:cxn modelId="{6C5EC7CD-D2E8-421E-838B-9C538F61DB67}" srcId="{8C25DD27-5651-441A-9097-C73CCE840686}" destId="{1833A9EF-1B8D-45F5-A268-5D4B1E6A0A4E}" srcOrd="0" destOrd="0" parTransId="{E5957E45-A3DD-463D-8770-443DDBA459E1}" sibTransId="{493B1EE9-08F5-465C-8874-0533D7216371}"/>
    <dgm:cxn modelId="{A50C2132-5E0B-4E9A-BAEF-4F7EA0B7D53C}" type="presParOf" srcId="{396F9A3B-9534-4E42-B19B-721754068691}" destId="{4B30A066-84FA-477D-841D-B32E16E83A93}" srcOrd="0" destOrd="0" presId="urn:microsoft.com/office/officeart/2005/8/layout/chevron2"/>
    <dgm:cxn modelId="{071BB0DB-4ABB-4B42-8300-4C3D7574D10B}" type="presParOf" srcId="{4B30A066-84FA-477D-841D-B32E16E83A93}" destId="{25C82CAA-B10C-4C96-9AF8-EB62D1AA2081}" srcOrd="0" destOrd="0" presId="urn:microsoft.com/office/officeart/2005/8/layout/chevron2"/>
    <dgm:cxn modelId="{6276C9B2-D49B-4BC7-B4AF-FB75D0F04CF3}" type="presParOf" srcId="{4B30A066-84FA-477D-841D-B32E16E83A93}" destId="{48861F7A-611F-44B8-A7DF-92E84628CBCD}" srcOrd="1" destOrd="0" presId="urn:microsoft.com/office/officeart/2005/8/layout/chevron2"/>
    <dgm:cxn modelId="{8517A3FA-0BCC-4A71-ABEE-C04398E6A63A}" type="presParOf" srcId="{396F9A3B-9534-4E42-B19B-721754068691}" destId="{7CF25C91-E82B-4C3D-827C-17C1FE1D1BB1}" srcOrd="1" destOrd="0" presId="urn:microsoft.com/office/officeart/2005/8/layout/chevron2"/>
    <dgm:cxn modelId="{E6B39676-B7BB-444C-93D2-941ACD62B8A3}" type="presParOf" srcId="{396F9A3B-9534-4E42-B19B-721754068691}" destId="{85EEFF53-8F5D-454C-BC82-91268B7CE63C}" srcOrd="2" destOrd="0" presId="urn:microsoft.com/office/officeart/2005/8/layout/chevron2"/>
    <dgm:cxn modelId="{CA9D5931-DA22-425E-B4ED-6F55815D49A5}" type="presParOf" srcId="{85EEFF53-8F5D-454C-BC82-91268B7CE63C}" destId="{88582295-9063-40F0-89AC-F92B9AA6B709}" srcOrd="0" destOrd="0" presId="urn:microsoft.com/office/officeart/2005/8/layout/chevron2"/>
    <dgm:cxn modelId="{CF4D59DE-2E3B-4F2A-A938-9EA08D5FAF1B}" type="presParOf" srcId="{85EEFF53-8F5D-454C-BC82-91268B7CE63C}" destId="{80555D21-AEF2-4738-9494-AEB69F79F7A7}" srcOrd="1" destOrd="0" presId="urn:microsoft.com/office/officeart/2005/8/layout/chevron2"/>
    <dgm:cxn modelId="{BDC82B9B-B242-4A3B-B113-AA4632F59607}" type="presParOf" srcId="{396F9A3B-9534-4E42-B19B-721754068691}" destId="{25068068-4A22-4E87-80B0-775632ACFCE9}" srcOrd="3" destOrd="0" presId="urn:microsoft.com/office/officeart/2005/8/layout/chevron2"/>
    <dgm:cxn modelId="{9401656F-C327-41B0-B922-0DC61826E36A}" type="presParOf" srcId="{396F9A3B-9534-4E42-B19B-721754068691}" destId="{B0951091-6B3F-4CF3-9720-CCBF31CEF1A0}" srcOrd="4" destOrd="0" presId="urn:microsoft.com/office/officeart/2005/8/layout/chevron2"/>
    <dgm:cxn modelId="{1B60F49D-837E-4B00-9E82-2051CAE6D6EC}" type="presParOf" srcId="{B0951091-6B3F-4CF3-9720-CCBF31CEF1A0}" destId="{8B0B51A8-80C4-45BB-B222-32E0E2D2D288}" srcOrd="0" destOrd="0" presId="urn:microsoft.com/office/officeart/2005/8/layout/chevron2"/>
    <dgm:cxn modelId="{1F9CBA79-505E-4F0A-BBB4-754E15CCF46B}" type="presParOf" srcId="{B0951091-6B3F-4CF3-9720-CCBF31CEF1A0}" destId="{FF79E937-B256-4C20-BCD7-2116243C7A54}" srcOrd="1" destOrd="0" presId="urn:microsoft.com/office/officeart/2005/8/layout/chevron2"/>
    <dgm:cxn modelId="{9BD72DFD-0896-44C5-A42E-1A256650433D}" type="presParOf" srcId="{396F9A3B-9534-4E42-B19B-721754068691}" destId="{F990531D-7799-4904-A576-AE0A052CD915}" srcOrd="5" destOrd="0" presId="urn:microsoft.com/office/officeart/2005/8/layout/chevron2"/>
    <dgm:cxn modelId="{8B22EDA9-9A72-4BA4-885A-034525A9A782}" type="presParOf" srcId="{396F9A3B-9534-4E42-B19B-721754068691}" destId="{12E66983-CA9C-41BE-917F-FFF236CFE7BE}" srcOrd="6" destOrd="0" presId="urn:microsoft.com/office/officeart/2005/8/layout/chevron2"/>
    <dgm:cxn modelId="{787791B0-02FE-49FF-8DAB-C230E3F16BE8}" type="presParOf" srcId="{12E66983-CA9C-41BE-917F-FFF236CFE7BE}" destId="{7D08A8C1-BFDD-4DD0-B2F7-24693A93C72C}" srcOrd="0" destOrd="0" presId="urn:microsoft.com/office/officeart/2005/8/layout/chevron2"/>
    <dgm:cxn modelId="{2D0E4218-DB58-4023-8F5C-4A8787E899AB}" type="presParOf" srcId="{12E66983-CA9C-41BE-917F-FFF236CFE7BE}" destId="{A6CF85B6-9EC6-4AD8-A43D-8D42FE82F93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D49C037-26AA-4F21-8AFC-9D35523AD43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F48A00F-CCF6-45D4-BBF1-F151D3C3002C}">
      <dgm:prSet phldrT="[Texto]"/>
      <dgm:spPr/>
      <dgm:t>
        <a:bodyPr/>
        <a:lstStyle/>
        <a:p>
          <a:r>
            <a:rPr lang="es-EC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Adquirir e Implementar. </a:t>
          </a:r>
          <a:endParaRPr lang="es-ES" dirty="0"/>
        </a:p>
      </dgm:t>
    </dgm:pt>
    <dgm:pt modelId="{7215FEAF-0D3E-4BFC-9D65-9E6666FA92C1}" type="parTrans" cxnId="{8BC17B03-4565-428A-880C-10EE68BA2ACE}">
      <dgm:prSet/>
      <dgm:spPr/>
      <dgm:t>
        <a:bodyPr/>
        <a:lstStyle/>
        <a:p>
          <a:endParaRPr lang="es-ES"/>
        </a:p>
      </dgm:t>
    </dgm:pt>
    <dgm:pt modelId="{8A710562-5AF9-4326-B794-483D533E0782}" type="sibTrans" cxnId="{8BC17B03-4565-428A-880C-10EE68BA2ACE}">
      <dgm:prSet/>
      <dgm:spPr/>
      <dgm:t>
        <a:bodyPr/>
        <a:lstStyle/>
        <a:p>
          <a:endParaRPr lang="es-ES"/>
        </a:p>
      </dgm:t>
    </dgm:pt>
    <dgm:pt modelId="{A7D4F875-C137-4D3A-9FC5-C97459B104C2}">
      <dgm:prSet/>
      <dgm:spPr/>
      <dgm:t>
        <a:bodyPr/>
        <a:lstStyle/>
        <a:p>
          <a:r>
            <a:rPr lang="es-EC" b="1" dirty="0" smtClean="0">
              <a:solidFill>
                <a:schemeClr val="tx1"/>
              </a:solidFill>
            </a:rPr>
            <a:t>Cubrir las necesidades de automatización de procesos.</a:t>
          </a:r>
          <a:endParaRPr lang="es-EC" dirty="0"/>
        </a:p>
      </dgm:t>
    </dgm:pt>
    <dgm:pt modelId="{85A01764-5973-4981-9AB8-7128F25A80AF}" type="parTrans" cxnId="{4F39BA45-5C10-4F26-B4D4-B40899206EA3}">
      <dgm:prSet/>
      <dgm:spPr/>
      <dgm:t>
        <a:bodyPr/>
        <a:lstStyle/>
        <a:p>
          <a:endParaRPr lang="es-EC"/>
        </a:p>
      </dgm:t>
    </dgm:pt>
    <dgm:pt modelId="{395FB758-DCF7-469D-94D0-D9866EC2DE79}" type="sibTrans" cxnId="{4F39BA45-5C10-4F26-B4D4-B40899206EA3}">
      <dgm:prSet/>
      <dgm:spPr/>
      <dgm:t>
        <a:bodyPr/>
        <a:lstStyle/>
        <a:p>
          <a:endParaRPr lang="es-EC"/>
        </a:p>
      </dgm:t>
    </dgm:pt>
    <dgm:pt modelId="{28EB4102-A7D3-4B0E-BA8E-19853E68A1A6}">
      <dgm:prSet/>
      <dgm:spPr/>
      <dgm:t>
        <a:bodyPr/>
        <a:lstStyle/>
        <a:p>
          <a:r>
            <a:rPr lang="es-EC" b="1" smtClean="0">
              <a:solidFill>
                <a:schemeClr val="tx1"/>
              </a:solidFill>
            </a:rPr>
            <a:t>Entregar soluciones que satisfagan las necesidades de los usuarios.</a:t>
          </a:r>
          <a:endParaRPr lang="es-EC" b="1" dirty="0">
            <a:solidFill>
              <a:schemeClr val="tx1"/>
            </a:solidFill>
          </a:endParaRPr>
        </a:p>
      </dgm:t>
    </dgm:pt>
    <dgm:pt modelId="{497DBECA-CECF-41F9-8DDA-D7D3B8DC05AF}" type="parTrans" cxnId="{E73A0730-73F2-4EFF-BFFC-21B2B091C747}">
      <dgm:prSet/>
      <dgm:spPr/>
      <dgm:t>
        <a:bodyPr/>
        <a:lstStyle/>
        <a:p>
          <a:endParaRPr lang="es-EC"/>
        </a:p>
      </dgm:t>
    </dgm:pt>
    <dgm:pt modelId="{2ECB92D4-7273-4A1F-9311-A141067C8ADC}" type="sibTrans" cxnId="{E73A0730-73F2-4EFF-BFFC-21B2B091C747}">
      <dgm:prSet/>
      <dgm:spPr/>
      <dgm:t>
        <a:bodyPr/>
        <a:lstStyle/>
        <a:p>
          <a:endParaRPr lang="es-EC"/>
        </a:p>
      </dgm:t>
    </dgm:pt>
    <dgm:pt modelId="{5B8252BA-4D97-44EE-94F8-FF6B467971F0}">
      <dgm:prSet/>
      <dgm:spPr/>
      <dgm:t>
        <a:bodyPr/>
        <a:lstStyle/>
        <a:p>
          <a:r>
            <a:rPr lang="es-EC" b="1" dirty="0" smtClean="0">
              <a:solidFill>
                <a:schemeClr val="tx1"/>
              </a:solidFill>
            </a:rPr>
            <a:t>Entrega  de Documentos de soporte. </a:t>
          </a:r>
          <a:endParaRPr lang="es-EC" b="1" dirty="0">
            <a:solidFill>
              <a:schemeClr val="tx1"/>
            </a:solidFill>
          </a:endParaRPr>
        </a:p>
      </dgm:t>
    </dgm:pt>
    <dgm:pt modelId="{AB06A706-42BF-454D-B0F1-5BF14DF188DB}" type="parTrans" cxnId="{ACC66C30-D19F-43C4-89E3-A3D53631E774}">
      <dgm:prSet/>
      <dgm:spPr/>
      <dgm:t>
        <a:bodyPr/>
        <a:lstStyle/>
        <a:p>
          <a:endParaRPr lang="es-EC"/>
        </a:p>
      </dgm:t>
    </dgm:pt>
    <dgm:pt modelId="{0C676F74-2126-403C-B8C0-DFF437D4AD67}" type="sibTrans" cxnId="{ACC66C30-D19F-43C4-89E3-A3D53631E774}">
      <dgm:prSet/>
      <dgm:spPr/>
      <dgm:t>
        <a:bodyPr/>
        <a:lstStyle/>
        <a:p>
          <a:endParaRPr lang="es-EC"/>
        </a:p>
      </dgm:t>
    </dgm:pt>
    <dgm:pt modelId="{2C5D1343-94A8-49DB-BEE0-8903DF73A112}" type="pres">
      <dgm:prSet presAssocID="{0D49C037-26AA-4F21-8AFC-9D35523AD43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76704B0F-F8CE-495C-8457-C75EA1F2E5C9}" type="pres">
      <dgm:prSet presAssocID="{DF48A00F-CCF6-45D4-BBF1-F151D3C3002C}" presName="parentLin" presStyleCnt="0"/>
      <dgm:spPr/>
    </dgm:pt>
    <dgm:pt modelId="{091648C9-25AC-4A15-BD09-EB2BD8A44A6F}" type="pres">
      <dgm:prSet presAssocID="{DF48A00F-CCF6-45D4-BBF1-F151D3C3002C}" presName="parentLeftMargin" presStyleLbl="node1" presStyleIdx="0" presStyleCnt="1"/>
      <dgm:spPr/>
      <dgm:t>
        <a:bodyPr/>
        <a:lstStyle/>
        <a:p>
          <a:endParaRPr lang="es-EC"/>
        </a:p>
      </dgm:t>
    </dgm:pt>
    <dgm:pt modelId="{FF9F63FC-E324-4082-B334-E8F09372948B}" type="pres">
      <dgm:prSet presAssocID="{DF48A00F-CCF6-45D4-BBF1-F151D3C3002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B943D16-ACBD-4B2A-84F6-8A3301CFD10D}" type="pres">
      <dgm:prSet presAssocID="{DF48A00F-CCF6-45D4-BBF1-F151D3C3002C}" presName="negativeSpace" presStyleCnt="0"/>
      <dgm:spPr/>
    </dgm:pt>
    <dgm:pt modelId="{D1F7E94B-667D-45AC-BA7E-7ACD7274A620}" type="pres">
      <dgm:prSet presAssocID="{DF48A00F-CCF6-45D4-BBF1-F151D3C3002C}" presName="childText" presStyleLbl="conFgAcc1" presStyleIdx="0" presStyleCnt="1" custScaleY="89353" custLinFactNeighborX="116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8BC17B03-4565-428A-880C-10EE68BA2ACE}" srcId="{0D49C037-26AA-4F21-8AFC-9D35523AD43C}" destId="{DF48A00F-CCF6-45D4-BBF1-F151D3C3002C}" srcOrd="0" destOrd="0" parTransId="{7215FEAF-0D3E-4BFC-9D65-9E6666FA92C1}" sibTransId="{8A710562-5AF9-4326-B794-483D533E0782}"/>
    <dgm:cxn modelId="{91FD8FFE-A836-4B58-A3E0-13313B62474B}" type="presOf" srcId="{5B8252BA-4D97-44EE-94F8-FF6B467971F0}" destId="{D1F7E94B-667D-45AC-BA7E-7ACD7274A620}" srcOrd="0" destOrd="2" presId="urn:microsoft.com/office/officeart/2005/8/layout/list1"/>
    <dgm:cxn modelId="{0CF6D0FE-E642-4487-8696-A6759F57D708}" type="presOf" srcId="{DF48A00F-CCF6-45D4-BBF1-F151D3C3002C}" destId="{091648C9-25AC-4A15-BD09-EB2BD8A44A6F}" srcOrd="0" destOrd="0" presId="urn:microsoft.com/office/officeart/2005/8/layout/list1"/>
    <dgm:cxn modelId="{ACC66C30-D19F-43C4-89E3-A3D53631E774}" srcId="{DF48A00F-CCF6-45D4-BBF1-F151D3C3002C}" destId="{5B8252BA-4D97-44EE-94F8-FF6B467971F0}" srcOrd="2" destOrd="0" parTransId="{AB06A706-42BF-454D-B0F1-5BF14DF188DB}" sibTransId="{0C676F74-2126-403C-B8C0-DFF437D4AD67}"/>
    <dgm:cxn modelId="{42D0D91E-B36E-45E8-BE90-ABC731DB1F91}" type="presOf" srcId="{28EB4102-A7D3-4B0E-BA8E-19853E68A1A6}" destId="{D1F7E94B-667D-45AC-BA7E-7ACD7274A620}" srcOrd="0" destOrd="1" presId="urn:microsoft.com/office/officeart/2005/8/layout/list1"/>
    <dgm:cxn modelId="{08037F99-31B4-4DD3-85E1-3E155FB94DA9}" type="presOf" srcId="{A7D4F875-C137-4D3A-9FC5-C97459B104C2}" destId="{D1F7E94B-667D-45AC-BA7E-7ACD7274A620}" srcOrd="0" destOrd="0" presId="urn:microsoft.com/office/officeart/2005/8/layout/list1"/>
    <dgm:cxn modelId="{38BD6750-A5B9-4602-8D20-5D1F34528622}" type="presOf" srcId="{0D49C037-26AA-4F21-8AFC-9D35523AD43C}" destId="{2C5D1343-94A8-49DB-BEE0-8903DF73A112}" srcOrd="0" destOrd="0" presId="urn:microsoft.com/office/officeart/2005/8/layout/list1"/>
    <dgm:cxn modelId="{E73A0730-73F2-4EFF-BFFC-21B2B091C747}" srcId="{DF48A00F-CCF6-45D4-BBF1-F151D3C3002C}" destId="{28EB4102-A7D3-4B0E-BA8E-19853E68A1A6}" srcOrd="1" destOrd="0" parTransId="{497DBECA-CECF-41F9-8DDA-D7D3B8DC05AF}" sibTransId="{2ECB92D4-7273-4A1F-9311-A141067C8ADC}"/>
    <dgm:cxn modelId="{EAAF4DE3-04AE-47AE-85F4-1FB0DDA0BACF}" type="presOf" srcId="{DF48A00F-CCF6-45D4-BBF1-F151D3C3002C}" destId="{FF9F63FC-E324-4082-B334-E8F09372948B}" srcOrd="1" destOrd="0" presId="urn:microsoft.com/office/officeart/2005/8/layout/list1"/>
    <dgm:cxn modelId="{4F39BA45-5C10-4F26-B4D4-B40899206EA3}" srcId="{DF48A00F-CCF6-45D4-BBF1-F151D3C3002C}" destId="{A7D4F875-C137-4D3A-9FC5-C97459B104C2}" srcOrd="0" destOrd="0" parTransId="{85A01764-5973-4981-9AB8-7128F25A80AF}" sibTransId="{395FB758-DCF7-469D-94D0-D9866EC2DE79}"/>
    <dgm:cxn modelId="{355B82AB-F025-4D65-A931-389EC7BD163D}" type="presParOf" srcId="{2C5D1343-94A8-49DB-BEE0-8903DF73A112}" destId="{76704B0F-F8CE-495C-8457-C75EA1F2E5C9}" srcOrd="0" destOrd="0" presId="urn:microsoft.com/office/officeart/2005/8/layout/list1"/>
    <dgm:cxn modelId="{5C74057F-1B78-409B-B87C-BB39ECE39CCB}" type="presParOf" srcId="{76704B0F-F8CE-495C-8457-C75EA1F2E5C9}" destId="{091648C9-25AC-4A15-BD09-EB2BD8A44A6F}" srcOrd="0" destOrd="0" presId="urn:microsoft.com/office/officeart/2005/8/layout/list1"/>
    <dgm:cxn modelId="{FF90C86E-C458-43D7-90F6-04E01FC45ED1}" type="presParOf" srcId="{76704B0F-F8CE-495C-8457-C75EA1F2E5C9}" destId="{FF9F63FC-E324-4082-B334-E8F09372948B}" srcOrd="1" destOrd="0" presId="urn:microsoft.com/office/officeart/2005/8/layout/list1"/>
    <dgm:cxn modelId="{16BF9EA7-8EF8-44D0-A207-BC5CC78EFBA1}" type="presParOf" srcId="{2C5D1343-94A8-49DB-BEE0-8903DF73A112}" destId="{3B943D16-ACBD-4B2A-84F6-8A3301CFD10D}" srcOrd="1" destOrd="0" presId="urn:microsoft.com/office/officeart/2005/8/layout/list1"/>
    <dgm:cxn modelId="{5DA235D3-1722-4535-8C60-E13580C3C63F}" type="presParOf" srcId="{2C5D1343-94A8-49DB-BEE0-8903DF73A112}" destId="{D1F7E94B-667D-45AC-BA7E-7ACD7274A62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D49C037-26AA-4F21-8AFC-9D35523AD43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4DCEF72-486F-4E84-8F20-50713A4832E7}">
      <dgm:prSet phldrT="[Texto]"/>
      <dgm:spPr/>
      <dgm:t>
        <a:bodyPr/>
        <a:lstStyle/>
        <a:p>
          <a:r>
            <a:rPr lang="es-EC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Entregar y Dar soporte</a:t>
          </a:r>
          <a:endParaRPr lang="es-ES" dirty="0"/>
        </a:p>
      </dgm:t>
    </dgm:pt>
    <dgm:pt modelId="{6821C4A1-DC88-492B-8EF0-CE522F6F651F}" type="parTrans" cxnId="{032980B6-38D2-4E42-9334-F17215FD65C4}">
      <dgm:prSet/>
      <dgm:spPr/>
      <dgm:t>
        <a:bodyPr/>
        <a:lstStyle/>
        <a:p>
          <a:endParaRPr lang="es-ES"/>
        </a:p>
      </dgm:t>
    </dgm:pt>
    <dgm:pt modelId="{627F7916-E6C0-4398-A987-8966227133A9}" type="sibTrans" cxnId="{032980B6-38D2-4E42-9334-F17215FD65C4}">
      <dgm:prSet/>
      <dgm:spPr/>
      <dgm:t>
        <a:bodyPr/>
        <a:lstStyle/>
        <a:p>
          <a:endParaRPr lang="es-ES"/>
        </a:p>
      </dgm:t>
    </dgm:pt>
    <dgm:pt modelId="{AA1D6B03-DCD2-41A9-A2BA-2EF8E411C32B}">
      <dgm:prSet/>
      <dgm:spPr/>
      <dgm:t>
        <a:bodyPr/>
        <a:lstStyle/>
        <a:p>
          <a:r>
            <a:rPr lang="es-EC" b="1" dirty="0" smtClean="0">
              <a:solidFill>
                <a:schemeClr val="tx1"/>
              </a:solidFill>
            </a:rPr>
            <a:t>La base para su funcionamiento es entregar el acceso apropiado de los sistemas existentes.</a:t>
          </a:r>
          <a:endParaRPr lang="es-EC" dirty="0"/>
        </a:p>
      </dgm:t>
    </dgm:pt>
    <dgm:pt modelId="{4E022559-3689-478E-A109-1D793B2FAF5B}" type="parTrans" cxnId="{70919B11-90E1-4EFE-9BDA-FA825EE6CBD4}">
      <dgm:prSet/>
      <dgm:spPr/>
      <dgm:t>
        <a:bodyPr/>
        <a:lstStyle/>
        <a:p>
          <a:endParaRPr lang="es-EC"/>
        </a:p>
      </dgm:t>
    </dgm:pt>
    <dgm:pt modelId="{9C854747-D563-4F0D-A134-DD14CB97C848}" type="sibTrans" cxnId="{70919B11-90E1-4EFE-9BDA-FA825EE6CBD4}">
      <dgm:prSet/>
      <dgm:spPr/>
      <dgm:t>
        <a:bodyPr/>
        <a:lstStyle/>
        <a:p>
          <a:endParaRPr lang="es-EC"/>
        </a:p>
      </dgm:t>
    </dgm:pt>
    <dgm:pt modelId="{81DC5249-DCAB-4F5C-9ED2-ED86B27E9852}">
      <dgm:prSet/>
      <dgm:spPr/>
      <dgm:t>
        <a:bodyPr/>
        <a:lstStyle/>
        <a:p>
          <a:r>
            <a:rPr lang="es-EC" b="1" dirty="0" smtClean="0">
              <a:solidFill>
                <a:schemeClr val="tx1"/>
              </a:solidFill>
            </a:rPr>
            <a:t>Existen usuarios tanto internos como externos.</a:t>
          </a:r>
          <a:endParaRPr lang="es-EC" b="1" dirty="0">
            <a:solidFill>
              <a:schemeClr val="tx1"/>
            </a:solidFill>
          </a:endParaRPr>
        </a:p>
      </dgm:t>
    </dgm:pt>
    <dgm:pt modelId="{4017F958-64DA-4C1E-A2D7-2CACC7E18B29}" type="parTrans" cxnId="{1076F53D-64E6-4C8E-9EB6-2D8294B9D9F6}">
      <dgm:prSet/>
      <dgm:spPr/>
      <dgm:t>
        <a:bodyPr/>
        <a:lstStyle/>
        <a:p>
          <a:endParaRPr lang="es-EC"/>
        </a:p>
      </dgm:t>
    </dgm:pt>
    <dgm:pt modelId="{64F55237-475A-4556-8D38-AD1E43392F30}" type="sibTrans" cxnId="{1076F53D-64E6-4C8E-9EB6-2D8294B9D9F6}">
      <dgm:prSet/>
      <dgm:spPr/>
      <dgm:t>
        <a:bodyPr/>
        <a:lstStyle/>
        <a:p>
          <a:endParaRPr lang="es-EC"/>
        </a:p>
      </dgm:t>
    </dgm:pt>
    <dgm:pt modelId="{2C5D1343-94A8-49DB-BEE0-8903DF73A112}" type="pres">
      <dgm:prSet presAssocID="{0D49C037-26AA-4F21-8AFC-9D35523AD43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EB9C9F6C-17CC-4884-A2D0-020A70CBD5A1}" type="pres">
      <dgm:prSet presAssocID="{94DCEF72-486F-4E84-8F20-50713A4832E7}" presName="parentLin" presStyleCnt="0"/>
      <dgm:spPr/>
    </dgm:pt>
    <dgm:pt modelId="{A0CEB2B2-59E0-4CB9-A757-3B3C77DA4357}" type="pres">
      <dgm:prSet presAssocID="{94DCEF72-486F-4E84-8F20-50713A4832E7}" presName="parentLeftMargin" presStyleLbl="node1" presStyleIdx="0" presStyleCnt="1"/>
      <dgm:spPr/>
      <dgm:t>
        <a:bodyPr/>
        <a:lstStyle/>
        <a:p>
          <a:endParaRPr lang="es-EC"/>
        </a:p>
      </dgm:t>
    </dgm:pt>
    <dgm:pt modelId="{6589A0A4-C29D-49E6-882D-E99FCED508CD}" type="pres">
      <dgm:prSet presAssocID="{94DCEF72-486F-4E84-8F20-50713A4832E7}" presName="parentText" presStyleLbl="node1" presStyleIdx="0" presStyleCnt="1" custLinFactNeighborX="-13917" custLinFactNeighborY="-258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BAEDCA-9D33-45A3-BF58-23CC11EFB1E3}" type="pres">
      <dgm:prSet presAssocID="{94DCEF72-486F-4E84-8F20-50713A4832E7}" presName="negativeSpace" presStyleCnt="0"/>
      <dgm:spPr/>
    </dgm:pt>
    <dgm:pt modelId="{740B7220-3D0F-40A6-A06D-A67FEB3DD966}" type="pres">
      <dgm:prSet presAssocID="{94DCEF72-486F-4E84-8F20-50713A4832E7}" presName="childText" presStyleLbl="conFgAcc1" presStyleIdx="0" presStyleCnt="1" custScaleY="10411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3EB85EE4-7E79-472D-9648-E10E7DBCA5C4}" type="presOf" srcId="{0D49C037-26AA-4F21-8AFC-9D35523AD43C}" destId="{2C5D1343-94A8-49DB-BEE0-8903DF73A112}" srcOrd="0" destOrd="0" presId="urn:microsoft.com/office/officeart/2005/8/layout/list1"/>
    <dgm:cxn modelId="{70919B11-90E1-4EFE-9BDA-FA825EE6CBD4}" srcId="{94DCEF72-486F-4E84-8F20-50713A4832E7}" destId="{AA1D6B03-DCD2-41A9-A2BA-2EF8E411C32B}" srcOrd="0" destOrd="0" parTransId="{4E022559-3689-478E-A109-1D793B2FAF5B}" sibTransId="{9C854747-D563-4F0D-A134-DD14CB97C848}"/>
    <dgm:cxn modelId="{88ACC07D-92D3-485A-8682-742862EE96EF}" type="presOf" srcId="{81DC5249-DCAB-4F5C-9ED2-ED86B27E9852}" destId="{740B7220-3D0F-40A6-A06D-A67FEB3DD966}" srcOrd="0" destOrd="1" presId="urn:microsoft.com/office/officeart/2005/8/layout/list1"/>
    <dgm:cxn modelId="{108AC273-C837-43F8-BC29-7F3C4697B03B}" type="presOf" srcId="{94DCEF72-486F-4E84-8F20-50713A4832E7}" destId="{A0CEB2B2-59E0-4CB9-A757-3B3C77DA4357}" srcOrd="0" destOrd="0" presId="urn:microsoft.com/office/officeart/2005/8/layout/list1"/>
    <dgm:cxn modelId="{681D9E3C-FF8D-4D47-9E45-E86EFE133F5D}" type="presOf" srcId="{94DCEF72-486F-4E84-8F20-50713A4832E7}" destId="{6589A0A4-C29D-49E6-882D-E99FCED508CD}" srcOrd="1" destOrd="0" presId="urn:microsoft.com/office/officeart/2005/8/layout/list1"/>
    <dgm:cxn modelId="{1E1FF6A3-7F1E-4ACB-B3BD-2E7B7F744797}" type="presOf" srcId="{AA1D6B03-DCD2-41A9-A2BA-2EF8E411C32B}" destId="{740B7220-3D0F-40A6-A06D-A67FEB3DD966}" srcOrd="0" destOrd="0" presId="urn:microsoft.com/office/officeart/2005/8/layout/list1"/>
    <dgm:cxn modelId="{032980B6-38D2-4E42-9334-F17215FD65C4}" srcId="{0D49C037-26AA-4F21-8AFC-9D35523AD43C}" destId="{94DCEF72-486F-4E84-8F20-50713A4832E7}" srcOrd="0" destOrd="0" parTransId="{6821C4A1-DC88-492B-8EF0-CE522F6F651F}" sibTransId="{627F7916-E6C0-4398-A987-8966227133A9}"/>
    <dgm:cxn modelId="{1076F53D-64E6-4C8E-9EB6-2D8294B9D9F6}" srcId="{94DCEF72-486F-4E84-8F20-50713A4832E7}" destId="{81DC5249-DCAB-4F5C-9ED2-ED86B27E9852}" srcOrd="1" destOrd="0" parTransId="{4017F958-64DA-4C1E-A2D7-2CACC7E18B29}" sibTransId="{64F55237-475A-4556-8D38-AD1E43392F30}"/>
    <dgm:cxn modelId="{61879E89-09DE-42F1-A4FA-544AA6AF31B9}" type="presParOf" srcId="{2C5D1343-94A8-49DB-BEE0-8903DF73A112}" destId="{EB9C9F6C-17CC-4884-A2D0-020A70CBD5A1}" srcOrd="0" destOrd="0" presId="urn:microsoft.com/office/officeart/2005/8/layout/list1"/>
    <dgm:cxn modelId="{443AC405-D5E6-497F-84E2-EA6B439108CA}" type="presParOf" srcId="{EB9C9F6C-17CC-4884-A2D0-020A70CBD5A1}" destId="{A0CEB2B2-59E0-4CB9-A757-3B3C77DA4357}" srcOrd="0" destOrd="0" presId="urn:microsoft.com/office/officeart/2005/8/layout/list1"/>
    <dgm:cxn modelId="{90F8EEE3-FBE8-4C32-8ACC-2EE04420BBD7}" type="presParOf" srcId="{EB9C9F6C-17CC-4884-A2D0-020A70CBD5A1}" destId="{6589A0A4-C29D-49E6-882D-E99FCED508CD}" srcOrd="1" destOrd="0" presId="urn:microsoft.com/office/officeart/2005/8/layout/list1"/>
    <dgm:cxn modelId="{C8572FD8-82CA-4180-B971-0FF054598553}" type="presParOf" srcId="{2C5D1343-94A8-49DB-BEE0-8903DF73A112}" destId="{48BAEDCA-9D33-45A3-BF58-23CC11EFB1E3}" srcOrd="1" destOrd="0" presId="urn:microsoft.com/office/officeart/2005/8/layout/list1"/>
    <dgm:cxn modelId="{9B9BC9D4-DFC4-4852-A329-FFF7DBCB64C4}" type="presParOf" srcId="{2C5D1343-94A8-49DB-BEE0-8903DF73A112}" destId="{740B7220-3D0F-40A6-A06D-A67FEB3DD96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AFC261-7D87-43F6-8C93-AA0287952DB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D000FD0-052D-4AF5-9C02-315016E0965A}">
      <dgm:prSet phldrT="[Texto]"/>
      <dgm:spPr/>
      <dgm:t>
        <a:bodyPr/>
        <a:lstStyle/>
        <a:p>
          <a:pPr algn="just"/>
          <a:r>
            <a:rPr lang="es-EC" dirty="0" smtClean="0">
              <a:latin typeface="Arial" pitchFamily="34" charset="0"/>
              <a:cs typeface="Arial" pitchFamily="34" charset="0"/>
            </a:rPr>
            <a:t>Analizar las metodologías de mejoramiento de procesos  y gestión de servicios más reconocidas, con la finalidad de escoger las mejores prácticas y facilitar además de mejorar la entrega de servicios de tecnologías de la información.</a:t>
          </a:r>
          <a:endParaRPr lang="es-ES" dirty="0"/>
        </a:p>
      </dgm:t>
    </dgm:pt>
    <dgm:pt modelId="{80D7072F-E862-458C-9949-6B8CB06847B2}" type="parTrans" cxnId="{775C1F9C-4A7D-453A-8359-92835E3136DA}">
      <dgm:prSet/>
      <dgm:spPr/>
      <dgm:t>
        <a:bodyPr/>
        <a:lstStyle/>
        <a:p>
          <a:endParaRPr lang="es-ES"/>
        </a:p>
      </dgm:t>
    </dgm:pt>
    <dgm:pt modelId="{138055DF-3BB1-405F-B678-243449FBEB81}" type="sibTrans" cxnId="{775C1F9C-4A7D-453A-8359-92835E3136DA}">
      <dgm:prSet/>
      <dgm:spPr/>
      <dgm:t>
        <a:bodyPr/>
        <a:lstStyle/>
        <a:p>
          <a:endParaRPr lang="es-ES"/>
        </a:p>
      </dgm:t>
    </dgm:pt>
    <dgm:pt modelId="{9CFA87DC-F14B-486B-8222-05B497F921D9}">
      <dgm:prSet phldrT="[Texto]"/>
      <dgm:spPr/>
      <dgm:t>
        <a:bodyPr/>
        <a:lstStyle/>
        <a:p>
          <a:pPr algn="just"/>
          <a:r>
            <a:rPr lang="es-EC" dirty="0" smtClean="0">
              <a:latin typeface="Arial" pitchFamily="34" charset="0"/>
              <a:cs typeface="Arial" pitchFamily="34" charset="0"/>
            </a:rPr>
            <a:t>Elaborar políticas, normas y técnicas de mejoramiento que ayuden a la organización a lograr la calidad y eficiencia en las operaciones de TI.</a:t>
          </a:r>
          <a:endParaRPr lang="es-ES" dirty="0"/>
        </a:p>
      </dgm:t>
    </dgm:pt>
    <dgm:pt modelId="{497498B9-C9E8-4D5B-8FDA-2F94BA09ED66}" type="parTrans" cxnId="{D8C90752-4E65-431B-9123-CD077F82AF33}">
      <dgm:prSet/>
      <dgm:spPr/>
      <dgm:t>
        <a:bodyPr/>
        <a:lstStyle/>
        <a:p>
          <a:endParaRPr lang="es-ES"/>
        </a:p>
      </dgm:t>
    </dgm:pt>
    <dgm:pt modelId="{90C48C19-D2DA-4BA1-8310-5F5F48F6A52E}" type="sibTrans" cxnId="{D8C90752-4E65-431B-9123-CD077F82AF33}">
      <dgm:prSet/>
      <dgm:spPr/>
      <dgm:t>
        <a:bodyPr/>
        <a:lstStyle/>
        <a:p>
          <a:endParaRPr lang="es-ES"/>
        </a:p>
      </dgm:t>
    </dgm:pt>
    <dgm:pt modelId="{382E4EDD-E3E0-4D49-89D8-919FA207C9FC}">
      <dgm:prSet phldrT="[Texto]"/>
      <dgm:spPr/>
      <dgm:t>
        <a:bodyPr/>
        <a:lstStyle/>
        <a:p>
          <a:pPr algn="just"/>
          <a:r>
            <a:rPr lang="es-EC" dirty="0" smtClean="0">
              <a:latin typeface="Arial" pitchFamily="34" charset="0"/>
              <a:cs typeface="Arial" pitchFamily="34" charset="0"/>
            </a:rPr>
            <a:t>Evaluar el grado de madurez de los procesos  de gestión de servicios de la empresa.</a:t>
          </a:r>
          <a:endParaRPr lang="es-ES" dirty="0"/>
        </a:p>
      </dgm:t>
    </dgm:pt>
    <dgm:pt modelId="{4C790656-6DFC-4024-B8A0-A19826633D4C}" type="parTrans" cxnId="{5CEFC594-A399-43C6-9CB8-6EB296536276}">
      <dgm:prSet/>
      <dgm:spPr/>
      <dgm:t>
        <a:bodyPr/>
        <a:lstStyle/>
        <a:p>
          <a:endParaRPr lang="es-ES"/>
        </a:p>
      </dgm:t>
    </dgm:pt>
    <dgm:pt modelId="{3BD7B094-B31E-4DD4-8FD2-3BE4F4C4AE41}" type="sibTrans" cxnId="{5CEFC594-A399-43C6-9CB8-6EB296536276}">
      <dgm:prSet/>
      <dgm:spPr/>
      <dgm:t>
        <a:bodyPr/>
        <a:lstStyle/>
        <a:p>
          <a:endParaRPr lang="es-ES"/>
        </a:p>
      </dgm:t>
    </dgm:pt>
    <dgm:pt modelId="{C23E94CD-FB33-4E9A-AA48-6B30D6A571F0}">
      <dgm:prSet phldrT="[Texto]"/>
      <dgm:spPr/>
      <dgm:t>
        <a:bodyPr/>
        <a:lstStyle/>
        <a:p>
          <a:pPr algn="just"/>
          <a:r>
            <a:rPr lang="es-EC" dirty="0" smtClean="0">
              <a:latin typeface="Arial" pitchFamily="34" charset="0"/>
              <a:cs typeface="Arial" pitchFamily="34" charset="0"/>
            </a:rPr>
            <a:t>Implementar la metodología en el área de TI.</a:t>
          </a:r>
          <a:endParaRPr lang="es-ES" dirty="0"/>
        </a:p>
      </dgm:t>
    </dgm:pt>
    <dgm:pt modelId="{EC37C346-B9C7-4DD4-BEE3-456F948DC98A}" type="parTrans" cxnId="{26AE90B5-EC62-461B-9622-06666BC8ECEF}">
      <dgm:prSet/>
      <dgm:spPr/>
      <dgm:t>
        <a:bodyPr/>
        <a:lstStyle/>
        <a:p>
          <a:endParaRPr lang="es-ES"/>
        </a:p>
      </dgm:t>
    </dgm:pt>
    <dgm:pt modelId="{77BD7BF7-C1A7-4E43-A9C6-DFFF638CF1D0}" type="sibTrans" cxnId="{26AE90B5-EC62-461B-9622-06666BC8ECEF}">
      <dgm:prSet/>
      <dgm:spPr/>
      <dgm:t>
        <a:bodyPr/>
        <a:lstStyle/>
        <a:p>
          <a:endParaRPr lang="es-ES"/>
        </a:p>
      </dgm:t>
    </dgm:pt>
    <dgm:pt modelId="{A4467CE5-1982-4F6E-9A04-E0FD961ED47E}" type="pres">
      <dgm:prSet presAssocID="{82AFC261-7D87-43F6-8C93-AA0287952D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EC6FAEB9-C34A-44BD-9E44-5F38332BE62A}" type="pres">
      <dgm:prSet presAssocID="{7D000FD0-052D-4AF5-9C02-315016E0965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4D72CD-33D6-4A80-AD00-0504982CE5BE}" type="pres">
      <dgm:prSet presAssocID="{138055DF-3BB1-405F-B678-243449FBEB81}" presName="spacer" presStyleCnt="0"/>
      <dgm:spPr/>
    </dgm:pt>
    <dgm:pt modelId="{06F2B4B5-0F6C-42FD-8609-8C90772F1607}" type="pres">
      <dgm:prSet presAssocID="{9CFA87DC-F14B-486B-8222-05B497F921D9}" presName="parentText" presStyleLbl="node1" presStyleIdx="1" presStyleCnt="4" custLinFactNeighborX="-391" custLinFactNeighborY="43139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1F8E921-CA3B-43D3-9BA6-43D8EE05114F}" type="pres">
      <dgm:prSet presAssocID="{90C48C19-D2DA-4BA1-8310-5F5F48F6A52E}" presName="spacer" presStyleCnt="0"/>
      <dgm:spPr/>
    </dgm:pt>
    <dgm:pt modelId="{7C2C018A-9208-4B96-93CC-900CDA789831}" type="pres">
      <dgm:prSet presAssocID="{382E4EDD-E3E0-4D49-89D8-919FA207C9F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06CDDDD-4D72-4525-9A93-267A58371059}" type="pres">
      <dgm:prSet presAssocID="{3BD7B094-B31E-4DD4-8FD2-3BE4F4C4AE41}" presName="spacer" presStyleCnt="0"/>
      <dgm:spPr/>
    </dgm:pt>
    <dgm:pt modelId="{ED69BE6F-F330-47DF-A569-7195158EC1FD}" type="pres">
      <dgm:prSet presAssocID="{C23E94CD-FB33-4E9A-AA48-6B30D6A571F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3070880-4D25-404B-99F1-7E2C22BB15D4}" type="presOf" srcId="{82AFC261-7D87-43F6-8C93-AA0287952DBE}" destId="{A4467CE5-1982-4F6E-9A04-E0FD961ED47E}" srcOrd="0" destOrd="0" presId="urn:microsoft.com/office/officeart/2005/8/layout/vList2"/>
    <dgm:cxn modelId="{8D024CFD-220C-4563-91EE-FAEA4FAEEEDF}" type="presOf" srcId="{C23E94CD-FB33-4E9A-AA48-6B30D6A571F0}" destId="{ED69BE6F-F330-47DF-A569-7195158EC1FD}" srcOrd="0" destOrd="0" presId="urn:microsoft.com/office/officeart/2005/8/layout/vList2"/>
    <dgm:cxn modelId="{26AE90B5-EC62-461B-9622-06666BC8ECEF}" srcId="{82AFC261-7D87-43F6-8C93-AA0287952DBE}" destId="{C23E94CD-FB33-4E9A-AA48-6B30D6A571F0}" srcOrd="3" destOrd="0" parTransId="{EC37C346-B9C7-4DD4-BEE3-456F948DC98A}" sibTransId="{77BD7BF7-C1A7-4E43-A9C6-DFFF638CF1D0}"/>
    <dgm:cxn modelId="{775C1F9C-4A7D-453A-8359-92835E3136DA}" srcId="{82AFC261-7D87-43F6-8C93-AA0287952DBE}" destId="{7D000FD0-052D-4AF5-9C02-315016E0965A}" srcOrd="0" destOrd="0" parTransId="{80D7072F-E862-458C-9949-6B8CB06847B2}" sibTransId="{138055DF-3BB1-405F-B678-243449FBEB81}"/>
    <dgm:cxn modelId="{27486762-9544-491B-B8EA-F695E679215D}" type="presOf" srcId="{7D000FD0-052D-4AF5-9C02-315016E0965A}" destId="{EC6FAEB9-C34A-44BD-9E44-5F38332BE62A}" srcOrd="0" destOrd="0" presId="urn:microsoft.com/office/officeart/2005/8/layout/vList2"/>
    <dgm:cxn modelId="{5CEFC594-A399-43C6-9CB8-6EB296536276}" srcId="{82AFC261-7D87-43F6-8C93-AA0287952DBE}" destId="{382E4EDD-E3E0-4D49-89D8-919FA207C9FC}" srcOrd="2" destOrd="0" parTransId="{4C790656-6DFC-4024-B8A0-A19826633D4C}" sibTransId="{3BD7B094-B31E-4DD4-8FD2-3BE4F4C4AE41}"/>
    <dgm:cxn modelId="{D8C90752-4E65-431B-9123-CD077F82AF33}" srcId="{82AFC261-7D87-43F6-8C93-AA0287952DBE}" destId="{9CFA87DC-F14B-486B-8222-05B497F921D9}" srcOrd="1" destOrd="0" parTransId="{497498B9-C9E8-4D5B-8FDA-2F94BA09ED66}" sibTransId="{90C48C19-D2DA-4BA1-8310-5F5F48F6A52E}"/>
    <dgm:cxn modelId="{A341928B-2C87-430F-986C-EFA9EE2B8B64}" type="presOf" srcId="{9CFA87DC-F14B-486B-8222-05B497F921D9}" destId="{06F2B4B5-0F6C-42FD-8609-8C90772F1607}" srcOrd="0" destOrd="0" presId="urn:microsoft.com/office/officeart/2005/8/layout/vList2"/>
    <dgm:cxn modelId="{65C22455-F2F6-4AC7-AE8C-712325F3548C}" type="presOf" srcId="{382E4EDD-E3E0-4D49-89D8-919FA207C9FC}" destId="{7C2C018A-9208-4B96-93CC-900CDA789831}" srcOrd="0" destOrd="0" presId="urn:microsoft.com/office/officeart/2005/8/layout/vList2"/>
    <dgm:cxn modelId="{E1141215-0179-4981-8978-63B86FEEE7B5}" type="presParOf" srcId="{A4467CE5-1982-4F6E-9A04-E0FD961ED47E}" destId="{EC6FAEB9-C34A-44BD-9E44-5F38332BE62A}" srcOrd="0" destOrd="0" presId="urn:microsoft.com/office/officeart/2005/8/layout/vList2"/>
    <dgm:cxn modelId="{B59A6FDC-3420-4EBE-AE6A-3EF4E780C136}" type="presParOf" srcId="{A4467CE5-1982-4F6E-9A04-E0FD961ED47E}" destId="{F04D72CD-33D6-4A80-AD00-0504982CE5BE}" srcOrd="1" destOrd="0" presId="urn:microsoft.com/office/officeart/2005/8/layout/vList2"/>
    <dgm:cxn modelId="{B97FE360-8533-4A7D-AB68-606AFFFA7A8D}" type="presParOf" srcId="{A4467CE5-1982-4F6E-9A04-E0FD961ED47E}" destId="{06F2B4B5-0F6C-42FD-8609-8C90772F1607}" srcOrd="2" destOrd="0" presId="urn:microsoft.com/office/officeart/2005/8/layout/vList2"/>
    <dgm:cxn modelId="{25AC5919-91F2-4862-8166-34FF36B51E1F}" type="presParOf" srcId="{A4467CE5-1982-4F6E-9A04-E0FD961ED47E}" destId="{B1F8E921-CA3B-43D3-9BA6-43D8EE05114F}" srcOrd="3" destOrd="0" presId="urn:microsoft.com/office/officeart/2005/8/layout/vList2"/>
    <dgm:cxn modelId="{75026579-F76E-40A3-A4DD-49F4DDF77864}" type="presParOf" srcId="{A4467CE5-1982-4F6E-9A04-E0FD961ED47E}" destId="{7C2C018A-9208-4B96-93CC-900CDA789831}" srcOrd="4" destOrd="0" presId="urn:microsoft.com/office/officeart/2005/8/layout/vList2"/>
    <dgm:cxn modelId="{EFF69A9B-0864-4694-A008-33BA5B882A03}" type="presParOf" srcId="{A4467CE5-1982-4F6E-9A04-E0FD961ED47E}" destId="{B06CDDDD-4D72-4525-9A93-267A58371059}" srcOrd="5" destOrd="0" presId="urn:microsoft.com/office/officeart/2005/8/layout/vList2"/>
    <dgm:cxn modelId="{8C6039C9-CAD5-4BD4-8DB9-80EAB9085821}" type="presParOf" srcId="{A4467CE5-1982-4F6E-9A04-E0FD961ED47E}" destId="{ED69BE6F-F330-47DF-A569-7195158EC1F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AAC930-042F-488C-8E20-B0E5C9BE908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8A45462-2DCD-43D0-B573-5B1BABEE3B75}">
      <dgm:prSet phldrT="[Texto]"/>
      <dgm:spPr/>
      <dgm:t>
        <a:bodyPr/>
        <a:lstStyle/>
        <a:p>
          <a:endParaRPr lang="es-ES" dirty="0"/>
        </a:p>
      </dgm:t>
    </dgm:pt>
    <dgm:pt modelId="{2B830C46-4353-4D5A-87A6-FF1908440E68}" type="parTrans" cxnId="{7B67E598-A65B-426C-A338-B884740531A7}">
      <dgm:prSet/>
      <dgm:spPr/>
      <dgm:t>
        <a:bodyPr/>
        <a:lstStyle/>
        <a:p>
          <a:endParaRPr lang="es-ES"/>
        </a:p>
      </dgm:t>
    </dgm:pt>
    <dgm:pt modelId="{B8B1CCDE-6816-41FD-ADCB-AE103ADC4AB7}" type="sibTrans" cxnId="{7B67E598-A65B-426C-A338-B884740531A7}">
      <dgm:prSet/>
      <dgm:spPr/>
      <dgm:t>
        <a:bodyPr/>
        <a:lstStyle/>
        <a:p>
          <a:endParaRPr lang="es-ES"/>
        </a:p>
      </dgm:t>
    </dgm:pt>
    <dgm:pt modelId="{ADE77AFA-C297-4536-9908-95B4800FBDFB}">
      <dgm:prSet phldrT="[Texto]"/>
      <dgm:spPr/>
      <dgm:t>
        <a:bodyPr/>
        <a:lstStyle/>
        <a:p>
          <a:r>
            <a:rPr lang="es-EC" dirty="0" smtClean="0">
              <a:latin typeface="Arial" pitchFamily="34" charset="0"/>
              <a:cs typeface="Arial" pitchFamily="34" charset="0"/>
            </a:rPr>
            <a:t>Método Deductivo. </a:t>
          </a:r>
          <a:endParaRPr lang="es-ES" dirty="0"/>
        </a:p>
      </dgm:t>
    </dgm:pt>
    <dgm:pt modelId="{1550CC49-E526-4A4F-B7A1-5914E4E7775A}" type="parTrans" cxnId="{C25E008B-E074-4396-BEF5-DEB98DB1D09E}">
      <dgm:prSet/>
      <dgm:spPr/>
      <dgm:t>
        <a:bodyPr/>
        <a:lstStyle/>
        <a:p>
          <a:endParaRPr lang="es-ES"/>
        </a:p>
      </dgm:t>
    </dgm:pt>
    <dgm:pt modelId="{3A5C37FB-3E54-4872-8059-637476C3D3B1}" type="sibTrans" cxnId="{C25E008B-E074-4396-BEF5-DEB98DB1D09E}">
      <dgm:prSet/>
      <dgm:spPr/>
      <dgm:t>
        <a:bodyPr/>
        <a:lstStyle/>
        <a:p>
          <a:endParaRPr lang="es-ES"/>
        </a:p>
      </dgm:t>
    </dgm:pt>
    <dgm:pt modelId="{A3DCBCA5-617D-4D7E-BFA6-966F38C46560}">
      <dgm:prSet phldrT="[Texto]"/>
      <dgm:spPr/>
      <dgm:t>
        <a:bodyPr/>
        <a:lstStyle/>
        <a:p>
          <a:endParaRPr lang="es-ES" dirty="0"/>
        </a:p>
      </dgm:t>
    </dgm:pt>
    <dgm:pt modelId="{67D42129-1882-4362-BBEC-1DD3F1976767}" type="parTrans" cxnId="{10B4E502-8B39-4AD9-A630-7F28BF1E70FA}">
      <dgm:prSet/>
      <dgm:spPr/>
      <dgm:t>
        <a:bodyPr/>
        <a:lstStyle/>
        <a:p>
          <a:endParaRPr lang="es-ES"/>
        </a:p>
      </dgm:t>
    </dgm:pt>
    <dgm:pt modelId="{88831948-1AAD-4E28-8EF3-51584449EF5D}" type="sibTrans" cxnId="{10B4E502-8B39-4AD9-A630-7F28BF1E70FA}">
      <dgm:prSet/>
      <dgm:spPr/>
      <dgm:t>
        <a:bodyPr/>
        <a:lstStyle/>
        <a:p>
          <a:endParaRPr lang="es-ES"/>
        </a:p>
      </dgm:t>
    </dgm:pt>
    <dgm:pt modelId="{F6DBA524-C882-496E-B030-D41B97464DB0}">
      <dgm:prSet phldrT="[Texto]"/>
      <dgm:spPr/>
      <dgm:t>
        <a:bodyPr/>
        <a:lstStyle/>
        <a:p>
          <a:r>
            <a:rPr lang="es-EC" dirty="0" smtClean="0">
              <a:latin typeface="Arial" pitchFamily="34" charset="0"/>
              <a:cs typeface="Arial" pitchFamily="34" charset="0"/>
            </a:rPr>
            <a:t>El método Analítico.</a:t>
          </a:r>
          <a:endParaRPr lang="es-ES" dirty="0"/>
        </a:p>
      </dgm:t>
    </dgm:pt>
    <dgm:pt modelId="{49BC5B2C-2120-4D00-898D-2D72373F002B}" type="parTrans" cxnId="{E848C930-D8DA-4C2D-B84A-A21C4CDC6EA4}">
      <dgm:prSet/>
      <dgm:spPr/>
      <dgm:t>
        <a:bodyPr/>
        <a:lstStyle/>
        <a:p>
          <a:endParaRPr lang="es-ES"/>
        </a:p>
      </dgm:t>
    </dgm:pt>
    <dgm:pt modelId="{D57E46B7-B5EA-4243-97E2-10DFA99AF410}" type="sibTrans" cxnId="{E848C930-D8DA-4C2D-B84A-A21C4CDC6EA4}">
      <dgm:prSet/>
      <dgm:spPr/>
      <dgm:t>
        <a:bodyPr/>
        <a:lstStyle/>
        <a:p>
          <a:endParaRPr lang="es-ES"/>
        </a:p>
      </dgm:t>
    </dgm:pt>
    <dgm:pt modelId="{CC2F74CA-51DB-4C2F-A363-35CD42FF72F8}">
      <dgm:prSet phldrT="[Texto]"/>
      <dgm:spPr/>
      <dgm:t>
        <a:bodyPr/>
        <a:lstStyle/>
        <a:p>
          <a:endParaRPr lang="es-ES" dirty="0"/>
        </a:p>
      </dgm:t>
    </dgm:pt>
    <dgm:pt modelId="{99C9877C-8587-4454-8AA2-827EA375BA33}" type="parTrans" cxnId="{3EB28273-11FD-4571-9C6F-4EB536393B6A}">
      <dgm:prSet/>
      <dgm:spPr/>
      <dgm:t>
        <a:bodyPr/>
        <a:lstStyle/>
        <a:p>
          <a:endParaRPr lang="es-ES"/>
        </a:p>
      </dgm:t>
    </dgm:pt>
    <dgm:pt modelId="{1D9AE299-212B-49FA-BA38-91FF41971373}" type="sibTrans" cxnId="{3EB28273-11FD-4571-9C6F-4EB536393B6A}">
      <dgm:prSet/>
      <dgm:spPr/>
      <dgm:t>
        <a:bodyPr/>
        <a:lstStyle/>
        <a:p>
          <a:endParaRPr lang="es-ES"/>
        </a:p>
      </dgm:t>
    </dgm:pt>
    <dgm:pt modelId="{7E129DF5-CE41-451A-BC2A-C9CF639B1382}">
      <dgm:prSet phldrT="[Texto]"/>
      <dgm:spPr/>
      <dgm:t>
        <a:bodyPr/>
        <a:lstStyle/>
        <a:p>
          <a:r>
            <a:rPr lang="es-EC" dirty="0" smtClean="0">
              <a:latin typeface="Arial" pitchFamily="34" charset="0"/>
              <a:cs typeface="Arial" pitchFamily="34" charset="0"/>
            </a:rPr>
            <a:t>Técnicas Directas como  entrevistas y la observación.</a:t>
          </a:r>
          <a:endParaRPr lang="es-ES" dirty="0"/>
        </a:p>
      </dgm:t>
    </dgm:pt>
    <dgm:pt modelId="{0A7FE8A0-2C08-4903-BA51-278F823109A7}" type="parTrans" cxnId="{FBC323D6-7E5B-4564-8CE8-BF6D7A33D9BB}">
      <dgm:prSet/>
      <dgm:spPr/>
      <dgm:t>
        <a:bodyPr/>
        <a:lstStyle/>
        <a:p>
          <a:endParaRPr lang="es-ES"/>
        </a:p>
      </dgm:t>
    </dgm:pt>
    <dgm:pt modelId="{80251E3B-C3AD-4EA7-9AD2-E8DCA4CD475C}" type="sibTrans" cxnId="{FBC323D6-7E5B-4564-8CE8-BF6D7A33D9BB}">
      <dgm:prSet/>
      <dgm:spPr/>
      <dgm:t>
        <a:bodyPr/>
        <a:lstStyle/>
        <a:p>
          <a:endParaRPr lang="es-ES"/>
        </a:p>
      </dgm:t>
    </dgm:pt>
    <dgm:pt modelId="{A93D3FE8-507C-4E5A-8C35-10A8DB60E380}" type="pres">
      <dgm:prSet presAssocID="{4DAAC930-042F-488C-8E20-B0E5C9BE908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57A6AC00-4203-4B0A-AB41-F83E8CF973F2}" type="pres">
      <dgm:prSet presAssocID="{C8A45462-2DCD-43D0-B573-5B1BABEE3B75}" presName="composite" presStyleCnt="0"/>
      <dgm:spPr/>
    </dgm:pt>
    <dgm:pt modelId="{6E3A9B4A-D5C8-45B0-9765-CF2077678367}" type="pres">
      <dgm:prSet presAssocID="{C8A45462-2DCD-43D0-B573-5B1BABEE3B7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7C5B321-3D0A-4DB3-ABA3-169505F45FFD}" type="pres">
      <dgm:prSet presAssocID="{C8A45462-2DCD-43D0-B573-5B1BABEE3B7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B50C883-066C-4006-9CD8-1541C7611FA8}" type="pres">
      <dgm:prSet presAssocID="{B8B1CCDE-6816-41FD-ADCB-AE103ADC4AB7}" presName="sp" presStyleCnt="0"/>
      <dgm:spPr/>
    </dgm:pt>
    <dgm:pt modelId="{4163AF32-AD2C-4246-B037-A28FDC7161A4}" type="pres">
      <dgm:prSet presAssocID="{A3DCBCA5-617D-4D7E-BFA6-966F38C46560}" presName="composite" presStyleCnt="0"/>
      <dgm:spPr/>
    </dgm:pt>
    <dgm:pt modelId="{6B024C79-6479-4526-8FAB-6790A7E0768C}" type="pres">
      <dgm:prSet presAssocID="{A3DCBCA5-617D-4D7E-BFA6-966F38C4656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8D7D824-77FB-4C3C-8FD1-E5CDD3E84F63}" type="pres">
      <dgm:prSet presAssocID="{A3DCBCA5-617D-4D7E-BFA6-966F38C4656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F6F0F00-97C0-48DF-B408-C0C48CD53E12}" type="pres">
      <dgm:prSet presAssocID="{88831948-1AAD-4E28-8EF3-51584449EF5D}" presName="sp" presStyleCnt="0"/>
      <dgm:spPr/>
    </dgm:pt>
    <dgm:pt modelId="{734AE12F-6A58-441C-AC2C-38E92A16898B}" type="pres">
      <dgm:prSet presAssocID="{CC2F74CA-51DB-4C2F-A363-35CD42FF72F8}" presName="composite" presStyleCnt="0"/>
      <dgm:spPr/>
    </dgm:pt>
    <dgm:pt modelId="{E8227B48-687A-4280-9FF1-717B86A089BE}" type="pres">
      <dgm:prSet presAssocID="{CC2F74CA-51DB-4C2F-A363-35CD42FF72F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B300044-0BC4-49C5-8ACC-8D3B6C9C8783}" type="pres">
      <dgm:prSet presAssocID="{CC2F74CA-51DB-4C2F-A363-35CD42FF72F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372A1C8-8BDA-4871-BC1C-108728F4DF8D}" type="presOf" srcId="{4DAAC930-042F-488C-8E20-B0E5C9BE9081}" destId="{A93D3FE8-507C-4E5A-8C35-10A8DB60E380}" srcOrd="0" destOrd="0" presId="urn:microsoft.com/office/officeart/2005/8/layout/chevron2"/>
    <dgm:cxn modelId="{248E44AA-8B5B-4FCB-BD67-4100BFC173CB}" type="presOf" srcId="{C8A45462-2DCD-43D0-B573-5B1BABEE3B75}" destId="{6E3A9B4A-D5C8-45B0-9765-CF2077678367}" srcOrd="0" destOrd="0" presId="urn:microsoft.com/office/officeart/2005/8/layout/chevron2"/>
    <dgm:cxn modelId="{7F881810-039D-4706-A862-5CD391ACB7D4}" type="presOf" srcId="{7E129DF5-CE41-451A-BC2A-C9CF639B1382}" destId="{0B300044-0BC4-49C5-8ACC-8D3B6C9C8783}" srcOrd="0" destOrd="0" presId="urn:microsoft.com/office/officeart/2005/8/layout/chevron2"/>
    <dgm:cxn modelId="{7B67E598-A65B-426C-A338-B884740531A7}" srcId="{4DAAC930-042F-488C-8E20-B0E5C9BE9081}" destId="{C8A45462-2DCD-43D0-B573-5B1BABEE3B75}" srcOrd="0" destOrd="0" parTransId="{2B830C46-4353-4D5A-87A6-FF1908440E68}" sibTransId="{B8B1CCDE-6816-41FD-ADCB-AE103ADC4AB7}"/>
    <dgm:cxn modelId="{10B4E502-8B39-4AD9-A630-7F28BF1E70FA}" srcId="{4DAAC930-042F-488C-8E20-B0E5C9BE9081}" destId="{A3DCBCA5-617D-4D7E-BFA6-966F38C46560}" srcOrd="1" destOrd="0" parTransId="{67D42129-1882-4362-BBEC-1DD3F1976767}" sibTransId="{88831948-1AAD-4E28-8EF3-51584449EF5D}"/>
    <dgm:cxn modelId="{EF241A05-59D2-424E-B248-25E5074D6528}" type="presOf" srcId="{CC2F74CA-51DB-4C2F-A363-35CD42FF72F8}" destId="{E8227B48-687A-4280-9FF1-717B86A089BE}" srcOrd="0" destOrd="0" presId="urn:microsoft.com/office/officeart/2005/8/layout/chevron2"/>
    <dgm:cxn modelId="{3FE06C10-E625-4247-9C0D-3BA1D8AC94BA}" type="presOf" srcId="{F6DBA524-C882-496E-B030-D41B97464DB0}" destId="{18D7D824-77FB-4C3C-8FD1-E5CDD3E84F63}" srcOrd="0" destOrd="0" presId="urn:microsoft.com/office/officeart/2005/8/layout/chevron2"/>
    <dgm:cxn modelId="{3EB28273-11FD-4571-9C6F-4EB536393B6A}" srcId="{4DAAC930-042F-488C-8E20-B0E5C9BE9081}" destId="{CC2F74CA-51DB-4C2F-A363-35CD42FF72F8}" srcOrd="2" destOrd="0" parTransId="{99C9877C-8587-4454-8AA2-827EA375BA33}" sibTransId="{1D9AE299-212B-49FA-BA38-91FF41971373}"/>
    <dgm:cxn modelId="{C25E008B-E074-4396-BEF5-DEB98DB1D09E}" srcId="{C8A45462-2DCD-43D0-B573-5B1BABEE3B75}" destId="{ADE77AFA-C297-4536-9908-95B4800FBDFB}" srcOrd="0" destOrd="0" parTransId="{1550CC49-E526-4A4F-B7A1-5914E4E7775A}" sibTransId="{3A5C37FB-3E54-4872-8059-637476C3D3B1}"/>
    <dgm:cxn modelId="{FBC323D6-7E5B-4564-8CE8-BF6D7A33D9BB}" srcId="{CC2F74CA-51DB-4C2F-A363-35CD42FF72F8}" destId="{7E129DF5-CE41-451A-BC2A-C9CF639B1382}" srcOrd="0" destOrd="0" parTransId="{0A7FE8A0-2C08-4903-BA51-278F823109A7}" sibTransId="{80251E3B-C3AD-4EA7-9AD2-E8DCA4CD475C}"/>
    <dgm:cxn modelId="{E848C930-D8DA-4C2D-B84A-A21C4CDC6EA4}" srcId="{A3DCBCA5-617D-4D7E-BFA6-966F38C46560}" destId="{F6DBA524-C882-496E-B030-D41B97464DB0}" srcOrd="0" destOrd="0" parTransId="{49BC5B2C-2120-4D00-898D-2D72373F002B}" sibTransId="{D57E46B7-B5EA-4243-97E2-10DFA99AF410}"/>
    <dgm:cxn modelId="{7E7D85C8-D4E2-4BAD-A686-5414E422D766}" type="presOf" srcId="{ADE77AFA-C297-4536-9908-95B4800FBDFB}" destId="{67C5B321-3D0A-4DB3-ABA3-169505F45FFD}" srcOrd="0" destOrd="0" presId="urn:microsoft.com/office/officeart/2005/8/layout/chevron2"/>
    <dgm:cxn modelId="{C362D97C-1966-425F-8CA3-53A84CAEF557}" type="presOf" srcId="{A3DCBCA5-617D-4D7E-BFA6-966F38C46560}" destId="{6B024C79-6479-4526-8FAB-6790A7E0768C}" srcOrd="0" destOrd="0" presId="urn:microsoft.com/office/officeart/2005/8/layout/chevron2"/>
    <dgm:cxn modelId="{D84F252F-71D4-4CF6-A96D-A107FF22C4A5}" type="presParOf" srcId="{A93D3FE8-507C-4E5A-8C35-10A8DB60E380}" destId="{57A6AC00-4203-4B0A-AB41-F83E8CF973F2}" srcOrd="0" destOrd="0" presId="urn:microsoft.com/office/officeart/2005/8/layout/chevron2"/>
    <dgm:cxn modelId="{0E8E5382-B8AB-46EB-8527-7CA3AD203A6B}" type="presParOf" srcId="{57A6AC00-4203-4B0A-AB41-F83E8CF973F2}" destId="{6E3A9B4A-D5C8-45B0-9765-CF2077678367}" srcOrd="0" destOrd="0" presId="urn:microsoft.com/office/officeart/2005/8/layout/chevron2"/>
    <dgm:cxn modelId="{1C275561-27FD-41B3-B4CD-3F5177BCC736}" type="presParOf" srcId="{57A6AC00-4203-4B0A-AB41-F83E8CF973F2}" destId="{67C5B321-3D0A-4DB3-ABA3-169505F45FFD}" srcOrd="1" destOrd="0" presId="urn:microsoft.com/office/officeart/2005/8/layout/chevron2"/>
    <dgm:cxn modelId="{EE19B08F-59CE-423C-A1D3-85A6A8050686}" type="presParOf" srcId="{A93D3FE8-507C-4E5A-8C35-10A8DB60E380}" destId="{3B50C883-066C-4006-9CD8-1541C7611FA8}" srcOrd="1" destOrd="0" presId="urn:microsoft.com/office/officeart/2005/8/layout/chevron2"/>
    <dgm:cxn modelId="{1414A372-EE00-4E0E-B303-76CBCDD1E4A1}" type="presParOf" srcId="{A93D3FE8-507C-4E5A-8C35-10A8DB60E380}" destId="{4163AF32-AD2C-4246-B037-A28FDC7161A4}" srcOrd="2" destOrd="0" presId="urn:microsoft.com/office/officeart/2005/8/layout/chevron2"/>
    <dgm:cxn modelId="{A933FB1C-C245-460A-BF17-E71D9BCBE8A0}" type="presParOf" srcId="{4163AF32-AD2C-4246-B037-A28FDC7161A4}" destId="{6B024C79-6479-4526-8FAB-6790A7E0768C}" srcOrd="0" destOrd="0" presId="urn:microsoft.com/office/officeart/2005/8/layout/chevron2"/>
    <dgm:cxn modelId="{8845AE71-A974-4DE3-A800-372CF9BDFCE0}" type="presParOf" srcId="{4163AF32-AD2C-4246-B037-A28FDC7161A4}" destId="{18D7D824-77FB-4C3C-8FD1-E5CDD3E84F63}" srcOrd="1" destOrd="0" presId="urn:microsoft.com/office/officeart/2005/8/layout/chevron2"/>
    <dgm:cxn modelId="{DB0C8E2B-A796-45B8-9C2D-61FEF1FD16BC}" type="presParOf" srcId="{A93D3FE8-507C-4E5A-8C35-10A8DB60E380}" destId="{7F6F0F00-97C0-48DF-B408-C0C48CD53E12}" srcOrd="3" destOrd="0" presId="urn:microsoft.com/office/officeart/2005/8/layout/chevron2"/>
    <dgm:cxn modelId="{FBE53D19-6250-4BBA-99AE-40C206972011}" type="presParOf" srcId="{A93D3FE8-507C-4E5A-8C35-10A8DB60E380}" destId="{734AE12F-6A58-441C-AC2C-38E92A16898B}" srcOrd="4" destOrd="0" presId="urn:microsoft.com/office/officeart/2005/8/layout/chevron2"/>
    <dgm:cxn modelId="{9FF8F9D1-BAE7-4320-A653-60DD862D3625}" type="presParOf" srcId="{734AE12F-6A58-441C-AC2C-38E92A16898B}" destId="{E8227B48-687A-4280-9FF1-717B86A089BE}" srcOrd="0" destOrd="0" presId="urn:microsoft.com/office/officeart/2005/8/layout/chevron2"/>
    <dgm:cxn modelId="{3BDAAD8C-7066-43F9-8F52-B32FD18EC43E}" type="presParOf" srcId="{734AE12F-6A58-441C-AC2C-38E92A16898B}" destId="{0B300044-0BC4-49C5-8ACC-8D3B6C9C878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873D8F-5D78-4A11-B409-4ED0AB3C51C0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312AC57-FD72-4059-A40F-B9F5BEF48E37}">
      <dgm:prSet phldrT="[Texto]"/>
      <dgm:spPr/>
      <dgm:t>
        <a:bodyPr/>
        <a:lstStyle/>
        <a:p>
          <a:r>
            <a:rPr lang="es-EC" b="1" dirty="0" smtClean="0">
              <a:latin typeface="Arial" pitchFamily="34" charset="0"/>
              <a:cs typeface="Arial" pitchFamily="34" charset="0"/>
            </a:rPr>
            <a:t>Metodologías y modelos de gestión</a:t>
          </a:r>
          <a:endParaRPr lang="es-ES" dirty="0"/>
        </a:p>
      </dgm:t>
    </dgm:pt>
    <dgm:pt modelId="{2D8C1694-75E2-4EA1-A106-F8DE618D54BD}" type="parTrans" cxnId="{1E56C2BB-394E-475F-8AA1-9B41FB473AD1}">
      <dgm:prSet/>
      <dgm:spPr/>
      <dgm:t>
        <a:bodyPr/>
        <a:lstStyle/>
        <a:p>
          <a:endParaRPr lang="es-ES"/>
        </a:p>
      </dgm:t>
    </dgm:pt>
    <dgm:pt modelId="{923367D3-5E85-48EA-9B06-647BE0F7A1E4}" type="sibTrans" cxnId="{1E56C2BB-394E-475F-8AA1-9B41FB473AD1}">
      <dgm:prSet/>
      <dgm:spPr/>
      <dgm:t>
        <a:bodyPr/>
        <a:lstStyle/>
        <a:p>
          <a:endParaRPr lang="es-ES"/>
        </a:p>
      </dgm:t>
    </dgm:pt>
    <dgm:pt modelId="{FEF5D6CA-A96B-4E62-9634-E9B6D993C8CE}">
      <dgm:prSet phldrT="[Texto]"/>
      <dgm:spPr/>
      <dgm:t>
        <a:bodyPr/>
        <a:lstStyle/>
        <a:p>
          <a:r>
            <a:rPr lang="es-ES" b="1" dirty="0" smtClean="0">
              <a:latin typeface="Arial" pitchFamily="34" charset="0"/>
              <a:cs typeface="Arial" pitchFamily="34" charset="0"/>
            </a:rPr>
            <a:t>Buenas prácticas de gestión empresarial</a:t>
          </a:r>
          <a:endParaRPr lang="es-ES" dirty="0"/>
        </a:p>
      </dgm:t>
    </dgm:pt>
    <dgm:pt modelId="{C7826922-8E32-4895-AE2B-4B9F85A84809}" type="parTrans" cxnId="{740C5AB4-4358-4A82-A4BE-C942C3AD0089}">
      <dgm:prSet/>
      <dgm:spPr/>
      <dgm:t>
        <a:bodyPr/>
        <a:lstStyle/>
        <a:p>
          <a:endParaRPr lang="es-ES"/>
        </a:p>
      </dgm:t>
    </dgm:pt>
    <dgm:pt modelId="{FA99E880-B7BA-4A2E-B649-67B5CBEC0F7B}" type="sibTrans" cxnId="{740C5AB4-4358-4A82-A4BE-C942C3AD0089}">
      <dgm:prSet/>
      <dgm:spPr/>
      <dgm:t>
        <a:bodyPr/>
        <a:lstStyle/>
        <a:p>
          <a:endParaRPr lang="es-ES"/>
        </a:p>
      </dgm:t>
    </dgm:pt>
    <dgm:pt modelId="{47F42E62-371B-4180-86A0-475D6E3AD559}">
      <dgm:prSet phldrT="[Texto]"/>
      <dgm:spPr/>
      <dgm:t>
        <a:bodyPr/>
        <a:lstStyle/>
        <a:p>
          <a:r>
            <a:rPr lang="es-ES" b="1" dirty="0" smtClean="0">
              <a:latin typeface="Arial" pitchFamily="34" charset="0"/>
              <a:cs typeface="Arial" pitchFamily="34" charset="0"/>
            </a:rPr>
            <a:t>Reducción de costos</a:t>
          </a:r>
          <a:endParaRPr lang="es-ES" dirty="0"/>
        </a:p>
      </dgm:t>
    </dgm:pt>
    <dgm:pt modelId="{E69C45A4-73E1-4C0C-93BC-0C4689644393}" type="parTrans" cxnId="{B48D4AB5-66F5-4EFC-A2A6-45A5CA3AD7B2}">
      <dgm:prSet/>
      <dgm:spPr/>
      <dgm:t>
        <a:bodyPr/>
        <a:lstStyle/>
        <a:p>
          <a:endParaRPr lang="es-ES"/>
        </a:p>
      </dgm:t>
    </dgm:pt>
    <dgm:pt modelId="{6D025824-0B2A-4D61-A307-73CD018313E1}" type="sibTrans" cxnId="{B48D4AB5-66F5-4EFC-A2A6-45A5CA3AD7B2}">
      <dgm:prSet/>
      <dgm:spPr/>
      <dgm:t>
        <a:bodyPr/>
        <a:lstStyle/>
        <a:p>
          <a:endParaRPr lang="es-ES"/>
        </a:p>
      </dgm:t>
    </dgm:pt>
    <dgm:pt modelId="{7A09CC2B-F926-444D-B154-5EBB82E2E83A}">
      <dgm:prSet phldrT="[Texto]"/>
      <dgm:spPr/>
      <dgm:t>
        <a:bodyPr/>
        <a:lstStyle/>
        <a:p>
          <a:r>
            <a:rPr lang="es-ES" b="1" dirty="0" smtClean="0">
              <a:latin typeface="Arial" pitchFamily="34" charset="0"/>
              <a:cs typeface="Arial" pitchFamily="34" charset="0"/>
            </a:rPr>
            <a:t>Disminución del impacto ambiental</a:t>
          </a:r>
          <a:endParaRPr lang="es-ES" dirty="0"/>
        </a:p>
      </dgm:t>
    </dgm:pt>
    <dgm:pt modelId="{265C51F8-C980-4FF0-AC31-46461D55E374}" type="parTrans" cxnId="{31A5623E-9051-4971-B7CD-AD78F734FEFE}">
      <dgm:prSet/>
      <dgm:spPr/>
      <dgm:t>
        <a:bodyPr/>
        <a:lstStyle/>
        <a:p>
          <a:endParaRPr lang="es-ES"/>
        </a:p>
      </dgm:t>
    </dgm:pt>
    <dgm:pt modelId="{7649F5D9-FD77-450C-839C-04B7CCDFA75A}" type="sibTrans" cxnId="{31A5623E-9051-4971-B7CD-AD78F734FEFE}">
      <dgm:prSet/>
      <dgm:spPr/>
      <dgm:t>
        <a:bodyPr/>
        <a:lstStyle/>
        <a:p>
          <a:endParaRPr lang="es-ES"/>
        </a:p>
      </dgm:t>
    </dgm:pt>
    <dgm:pt modelId="{E8F2D0CF-0F64-4D60-B1AB-D923532FB6AE}">
      <dgm:prSet phldrT="[Texto]"/>
      <dgm:spPr/>
      <dgm:t>
        <a:bodyPr/>
        <a:lstStyle/>
        <a:p>
          <a:r>
            <a:rPr lang="es-ES" b="1" dirty="0" smtClean="0">
              <a:latin typeface="Arial" pitchFamily="34" charset="0"/>
              <a:cs typeface="Arial" pitchFamily="34" charset="0"/>
            </a:rPr>
            <a:t>Mejoras organizativas</a:t>
          </a:r>
          <a:endParaRPr lang="es-ES" dirty="0"/>
        </a:p>
      </dgm:t>
    </dgm:pt>
    <dgm:pt modelId="{9FABEFDE-726F-4330-A8E1-785D1D917FE0}" type="parTrans" cxnId="{6568B248-3120-458B-9C1F-B6F0C9630BE5}">
      <dgm:prSet/>
      <dgm:spPr/>
      <dgm:t>
        <a:bodyPr/>
        <a:lstStyle/>
        <a:p>
          <a:endParaRPr lang="es-ES"/>
        </a:p>
      </dgm:t>
    </dgm:pt>
    <dgm:pt modelId="{A3EEDCAC-7DE6-4AF1-9F99-EFE2DFFB05DB}" type="sibTrans" cxnId="{6568B248-3120-458B-9C1F-B6F0C9630BE5}">
      <dgm:prSet/>
      <dgm:spPr/>
      <dgm:t>
        <a:bodyPr/>
        <a:lstStyle/>
        <a:p>
          <a:endParaRPr lang="es-ES"/>
        </a:p>
      </dgm:t>
    </dgm:pt>
    <dgm:pt modelId="{715D9271-E082-455A-AABA-78B0C36DB647}" type="pres">
      <dgm:prSet presAssocID="{8F873D8F-5D78-4A11-B409-4ED0AB3C51C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0B60089D-89CE-482A-AD25-B64F46D7E957}" type="pres">
      <dgm:prSet presAssocID="{4312AC57-FD72-4059-A40F-B9F5BEF48E37}" presName="vertOne" presStyleCnt="0"/>
      <dgm:spPr/>
    </dgm:pt>
    <dgm:pt modelId="{EC1DB488-E77C-4B81-80CD-CEA50FE06503}" type="pres">
      <dgm:prSet presAssocID="{4312AC57-FD72-4059-A40F-B9F5BEF48E37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4C15703-5DB2-4582-8FEC-46289D707643}" type="pres">
      <dgm:prSet presAssocID="{4312AC57-FD72-4059-A40F-B9F5BEF48E37}" presName="parTransOne" presStyleCnt="0"/>
      <dgm:spPr/>
    </dgm:pt>
    <dgm:pt modelId="{A84F6C6E-F8F3-43FA-A00D-889AD812FE6B}" type="pres">
      <dgm:prSet presAssocID="{4312AC57-FD72-4059-A40F-B9F5BEF48E37}" presName="horzOne" presStyleCnt="0"/>
      <dgm:spPr/>
    </dgm:pt>
    <dgm:pt modelId="{1C6AE07E-4215-4D69-BE24-FC29CDC31191}" type="pres">
      <dgm:prSet presAssocID="{FEF5D6CA-A96B-4E62-9634-E9B6D993C8CE}" presName="vertTwo" presStyleCnt="0"/>
      <dgm:spPr/>
    </dgm:pt>
    <dgm:pt modelId="{F8125F90-B9AB-472D-BC32-C9280B9E6E8E}" type="pres">
      <dgm:prSet presAssocID="{FEF5D6CA-A96B-4E62-9634-E9B6D993C8CE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192F54B-BBB3-4A30-982F-E5620E240570}" type="pres">
      <dgm:prSet presAssocID="{FEF5D6CA-A96B-4E62-9634-E9B6D993C8CE}" presName="parTransTwo" presStyleCnt="0"/>
      <dgm:spPr/>
    </dgm:pt>
    <dgm:pt modelId="{DB54EB9A-9804-42CE-8961-1FA92C35B6A5}" type="pres">
      <dgm:prSet presAssocID="{FEF5D6CA-A96B-4E62-9634-E9B6D993C8CE}" presName="horzTwo" presStyleCnt="0"/>
      <dgm:spPr/>
    </dgm:pt>
    <dgm:pt modelId="{5EE96A1F-0BC7-441C-BCDC-F15B156D4716}" type="pres">
      <dgm:prSet presAssocID="{47F42E62-371B-4180-86A0-475D6E3AD559}" presName="vertThree" presStyleCnt="0"/>
      <dgm:spPr/>
    </dgm:pt>
    <dgm:pt modelId="{A1998F9C-F366-42AA-BA58-C79332CBE094}" type="pres">
      <dgm:prSet presAssocID="{47F42E62-371B-4180-86A0-475D6E3AD559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795C158-E903-4F4B-8D3B-63E05996CA8E}" type="pres">
      <dgm:prSet presAssocID="{47F42E62-371B-4180-86A0-475D6E3AD559}" presName="horzThree" presStyleCnt="0"/>
      <dgm:spPr/>
    </dgm:pt>
    <dgm:pt modelId="{CE8A271E-4B01-4CF6-BC12-28418F4FCBAF}" type="pres">
      <dgm:prSet presAssocID="{6D025824-0B2A-4D61-A307-73CD018313E1}" presName="sibSpaceThree" presStyleCnt="0"/>
      <dgm:spPr/>
    </dgm:pt>
    <dgm:pt modelId="{648CCCF1-A828-4D03-B8A1-359484237CA1}" type="pres">
      <dgm:prSet presAssocID="{7A09CC2B-F926-444D-B154-5EBB82E2E83A}" presName="vertThree" presStyleCnt="0"/>
      <dgm:spPr/>
    </dgm:pt>
    <dgm:pt modelId="{8528EB53-29AA-490F-A1CC-DF3FCD1D17FD}" type="pres">
      <dgm:prSet presAssocID="{7A09CC2B-F926-444D-B154-5EBB82E2E83A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807D34A-9C57-4507-9F0F-9876A47B4094}" type="pres">
      <dgm:prSet presAssocID="{7A09CC2B-F926-444D-B154-5EBB82E2E83A}" presName="horzThree" presStyleCnt="0"/>
      <dgm:spPr/>
    </dgm:pt>
    <dgm:pt modelId="{5CAA4234-D8FF-447C-B151-0E53871062E5}" type="pres">
      <dgm:prSet presAssocID="{7649F5D9-FD77-450C-839C-04B7CCDFA75A}" presName="sibSpaceThree" presStyleCnt="0"/>
      <dgm:spPr/>
    </dgm:pt>
    <dgm:pt modelId="{633E5728-3CE4-4860-9392-B9EA3D159826}" type="pres">
      <dgm:prSet presAssocID="{E8F2D0CF-0F64-4D60-B1AB-D923532FB6AE}" presName="vertThree" presStyleCnt="0"/>
      <dgm:spPr/>
    </dgm:pt>
    <dgm:pt modelId="{415608C3-DB1A-4533-B31A-0C8BB4169551}" type="pres">
      <dgm:prSet presAssocID="{E8F2D0CF-0F64-4D60-B1AB-D923532FB6AE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146B4EB-A7EF-44D7-9791-B5295F53EDC2}" type="pres">
      <dgm:prSet presAssocID="{E8F2D0CF-0F64-4D60-B1AB-D923532FB6AE}" presName="horzThree" presStyleCnt="0"/>
      <dgm:spPr/>
    </dgm:pt>
  </dgm:ptLst>
  <dgm:cxnLst>
    <dgm:cxn modelId="{6568B248-3120-458B-9C1F-B6F0C9630BE5}" srcId="{FEF5D6CA-A96B-4E62-9634-E9B6D993C8CE}" destId="{E8F2D0CF-0F64-4D60-B1AB-D923532FB6AE}" srcOrd="2" destOrd="0" parTransId="{9FABEFDE-726F-4330-A8E1-785D1D917FE0}" sibTransId="{A3EEDCAC-7DE6-4AF1-9F99-EFE2DFFB05DB}"/>
    <dgm:cxn modelId="{9E500014-A8C6-47D7-BDE3-2443AA010A79}" type="presOf" srcId="{8F873D8F-5D78-4A11-B409-4ED0AB3C51C0}" destId="{715D9271-E082-455A-AABA-78B0C36DB647}" srcOrd="0" destOrd="0" presId="urn:microsoft.com/office/officeart/2005/8/layout/hierarchy4"/>
    <dgm:cxn modelId="{1E56C2BB-394E-475F-8AA1-9B41FB473AD1}" srcId="{8F873D8F-5D78-4A11-B409-4ED0AB3C51C0}" destId="{4312AC57-FD72-4059-A40F-B9F5BEF48E37}" srcOrd="0" destOrd="0" parTransId="{2D8C1694-75E2-4EA1-A106-F8DE618D54BD}" sibTransId="{923367D3-5E85-48EA-9B06-647BE0F7A1E4}"/>
    <dgm:cxn modelId="{62BF484E-DE50-4D1E-9A95-E09536C096FD}" type="presOf" srcId="{FEF5D6CA-A96B-4E62-9634-E9B6D993C8CE}" destId="{F8125F90-B9AB-472D-BC32-C9280B9E6E8E}" srcOrd="0" destOrd="0" presId="urn:microsoft.com/office/officeart/2005/8/layout/hierarchy4"/>
    <dgm:cxn modelId="{B48D4AB5-66F5-4EFC-A2A6-45A5CA3AD7B2}" srcId="{FEF5D6CA-A96B-4E62-9634-E9B6D993C8CE}" destId="{47F42E62-371B-4180-86A0-475D6E3AD559}" srcOrd="0" destOrd="0" parTransId="{E69C45A4-73E1-4C0C-93BC-0C4689644393}" sibTransId="{6D025824-0B2A-4D61-A307-73CD018313E1}"/>
    <dgm:cxn modelId="{4947844C-32AB-40F0-A84F-F61A676E7D2C}" type="presOf" srcId="{4312AC57-FD72-4059-A40F-B9F5BEF48E37}" destId="{EC1DB488-E77C-4B81-80CD-CEA50FE06503}" srcOrd="0" destOrd="0" presId="urn:microsoft.com/office/officeart/2005/8/layout/hierarchy4"/>
    <dgm:cxn modelId="{4CA3C207-8F4E-49D6-AE70-D83B5FCF20A6}" type="presOf" srcId="{7A09CC2B-F926-444D-B154-5EBB82E2E83A}" destId="{8528EB53-29AA-490F-A1CC-DF3FCD1D17FD}" srcOrd="0" destOrd="0" presId="urn:microsoft.com/office/officeart/2005/8/layout/hierarchy4"/>
    <dgm:cxn modelId="{CF540CFC-F473-4BB3-89FC-5FFE12BBC0F1}" type="presOf" srcId="{E8F2D0CF-0F64-4D60-B1AB-D923532FB6AE}" destId="{415608C3-DB1A-4533-B31A-0C8BB4169551}" srcOrd="0" destOrd="0" presId="urn:microsoft.com/office/officeart/2005/8/layout/hierarchy4"/>
    <dgm:cxn modelId="{740C5AB4-4358-4A82-A4BE-C942C3AD0089}" srcId="{4312AC57-FD72-4059-A40F-B9F5BEF48E37}" destId="{FEF5D6CA-A96B-4E62-9634-E9B6D993C8CE}" srcOrd="0" destOrd="0" parTransId="{C7826922-8E32-4895-AE2B-4B9F85A84809}" sibTransId="{FA99E880-B7BA-4A2E-B649-67B5CBEC0F7B}"/>
    <dgm:cxn modelId="{C997CE50-A7C8-4752-B609-8AC5B5283575}" type="presOf" srcId="{47F42E62-371B-4180-86A0-475D6E3AD559}" destId="{A1998F9C-F366-42AA-BA58-C79332CBE094}" srcOrd="0" destOrd="0" presId="urn:microsoft.com/office/officeart/2005/8/layout/hierarchy4"/>
    <dgm:cxn modelId="{31A5623E-9051-4971-B7CD-AD78F734FEFE}" srcId="{FEF5D6CA-A96B-4E62-9634-E9B6D993C8CE}" destId="{7A09CC2B-F926-444D-B154-5EBB82E2E83A}" srcOrd="1" destOrd="0" parTransId="{265C51F8-C980-4FF0-AC31-46461D55E374}" sibTransId="{7649F5D9-FD77-450C-839C-04B7CCDFA75A}"/>
    <dgm:cxn modelId="{D9570C22-DF58-429A-9B46-0CB88EC21612}" type="presParOf" srcId="{715D9271-E082-455A-AABA-78B0C36DB647}" destId="{0B60089D-89CE-482A-AD25-B64F46D7E957}" srcOrd="0" destOrd="0" presId="urn:microsoft.com/office/officeart/2005/8/layout/hierarchy4"/>
    <dgm:cxn modelId="{0CA8FC9C-0E1A-44A6-8AC3-B0DA189160C6}" type="presParOf" srcId="{0B60089D-89CE-482A-AD25-B64F46D7E957}" destId="{EC1DB488-E77C-4B81-80CD-CEA50FE06503}" srcOrd="0" destOrd="0" presId="urn:microsoft.com/office/officeart/2005/8/layout/hierarchy4"/>
    <dgm:cxn modelId="{501722EB-4AAF-45C1-B34F-72426A35B56B}" type="presParOf" srcId="{0B60089D-89CE-482A-AD25-B64F46D7E957}" destId="{24C15703-5DB2-4582-8FEC-46289D707643}" srcOrd="1" destOrd="0" presId="urn:microsoft.com/office/officeart/2005/8/layout/hierarchy4"/>
    <dgm:cxn modelId="{6B1B9B14-1ED4-4CCE-A11B-075001365D3C}" type="presParOf" srcId="{0B60089D-89CE-482A-AD25-B64F46D7E957}" destId="{A84F6C6E-F8F3-43FA-A00D-889AD812FE6B}" srcOrd="2" destOrd="0" presId="urn:microsoft.com/office/officeart/2005/8/layout/hierarchy4"/>
    <dgm:cxn modelId="{2B7853AC-16A5-4F06-8FBD-5AA320ECAA45}" type="presParOf" srcId="{A84F6C6E-F8F3-43FA-A00D-889AD812FE6B}" destId="{1C6AE07E-4215-4D69-BE24-FC29CDC31191}" srcOrd="0" destOrd="0" presId="urn:microsoft.com/office/officeart/2005/8/layout/hierarchy4"/>
    <dgm:cxn modelId="{58B9F0B1-94AF-4F18-97E6-E5E6B3855954}" type="presParOf" srcId="{1C6AE07E-4215-4D69-BE24-FC29CDC31191}" destId="{F8125F90-B9AB-472D-BC32-C9280B9E6E8E}" srcOrd="0" destOrd="0" presId="urn:microsoft.com/office/officeart/2005/8/layout/hierarchy4"/>
    <dgm:cxn modelId="{8BD722C2-9E09-4C5B-84FA-2C42462D8701}" type="presParOf" srcId="{1C6AE07E-4215-4D69-BE24-FC29CDC31191}" destId="{F192F54B-BBB3-4A30-982F-E5620E240570}" srcOrd="1" destOrd="0" presId="urn:microsoft.com/office/officeart/2005/8/layout/hierarchy4"/>
    <dgm:cxn modelId="{829A79C6-8DA2-46E3-B99A-90FD5D65E7DC}" type="presParOf" srcId="{1C6AE07E-4215-4D69-BE24-FC29CDC31191}" destId="{DB54EB9A-9804-42CE-8961-1FA92C35B6A5}" srcOrd="2" destOrd="0" presId="urn:microsoft.com/office/officeart/2005/8/layout/hierarchy4"/>
    <dgm:cxn modelId="{52CC9934-EE9E-42CC-8A34-6125C8373B5C}" type="presParOf" srcId="{DB54EB9A-9804-42CE-8961-1FA92C35B6A5}" destId="{5EE96A1F-0BC7-441C-BCDC-F15B156D4716}" srcOrd="0" destOrd="0" presId="urn:microsoft.com/office/officeart/2005/8/layout/hierarchy4"/>
    <dgm:cxn modelId="{6F72C7B3-453E-4B94-8F0E-CD53D6E3EC46}" type="presParOf" srcId="{5EE96A1F-0BC7-441C-BCDC-F15B156D4716}" destId="{A1998F9C-F366-42AA-BA58-C79332CBE094}" srcOrd="0" destOrd="0" presId="urn:microsoft.com/office/officeart/2005/8/layout/hierarchy4"/>
    <dgm:cxn modelId="{2E1CE511-DFDF-4907-8354-AB65DBCB18DE}" type="presParOf" srcId="{5EE96A1F-0BC7-441C-BCDC-F15B156D4716}" destId="{4795C158-E903-4F4B-8D3B-63E05996CA8E}" srcOrd="1" destOrd="0" presId="urn:microsoft.com/office/officeart/2005/8/layout/hierarchy4"/>
    <dgm:cxn modelId="{FFDCFDC6-BE15-4635-A32B-2E4184539E3D}" type="presParOf" srcId="{DB54EB9A-9804-42CE-8961-1FA92C35B6A5}" destId="{CE8A271E-4B01-4CF6-BC12-28418F4FCBAF}" srcOrd="1" destOrd="0" presId="urn:microsoft.com/office/officeart/2005/8/layout/hierarchy4"/>
    <dgm:cxn modelId="{CBE3C2BF-FF0B-4BD7-8610-3573D62229A2}" type="presParOf" srcId="{DB54EB9A-9804-42CE-8961-1FA92C35B6A5}" destId="{648CCCF1-A828-4D03-B8A1-359484237CA1}" srcOrd="2" destOrd="0" presId="urn:microsoft.com/office/officeart/2005/8/layout/hierarchy4"/>
    <dgm:cxn modelId="{C8D85DB5-94BD-406A-94AB-2F53E3216E59}" type="presParOf" srcId="{648CCCF1-A828-4D03-B8A1-359484237CA1}" destId="{8528EB53-29AA-490F-A1CC-DF3FCD1D17FD}" srcOrd="0" destOrd="0" presId="urn:microsoft.com/office/officeart/2005/8/layout/hierarchy4"/>
    <dgm:cxn modelId="{F03CD3B6-2BCD-432C-8F41-489A84E9BC93}" type="presParOf" srcId="{648CCCF1-A828-4D03-B8A1-359484237CA1}" destId="{F807D34A-9C57-4507-9F0F-9876A47B4094}" srcOrd="1" destOrd="0" presId="urn:microsoft.com/office/officeart/2005/8/layout/hierarchy4"/>
    <dgm:cxn modelId="{0CFFF097-F20E-4629-8569-4D38079A0F93}" type="presParOf" srcId="{DB54EB9A-9804-42CE-8961-1FA92C35B6A5}" destId="{5CAA4234-D8FF-447C-B151-0E53871062E5}" srcOrd="3" destOrd="0" presId="urn:microsoft.com/office/officeart/2005/8/layout/hierarchy4"/>
    <dgm:cxn modelId="{D5E77274-8696-49E6-8FD8-6AEB03DF7FBB}" type="presParOf" srcId="{DB54EB9A-9804-42CE-8961-1FA92C35B6A5}" destId="{633E5728-3CE4-4860-9392-B9EA3D159826}" srcOrd="4" destOrd="0" presId="urn:microsoft.com/office/officeart/2005/8/layout/hierarchy4"/>
    <dgm:cxn modelId="{03A3C832-CF08-492C-8754-249C246BAAFE}" type="presParOf" srcId="{633E5728-3CE4-4860-9392-B9EA3D159826}" destId="{415608C3-DB1A-4533-B31A-0C8BB4169551}" srcOrd="0" destOrd="0" presId="urn:microsoft.com/office/officeart/2005/8/layout/hierarchy4"/>
    <dgm:cxn modelId="{D0DD813B-E936-43B9-9878-FF94BF4FF097}" type="presParOf" srcId="{633E5728-3CE4-4860-9392-B9EA3D159826}" destId="{E146B4EB-A7EF-44D7-9791-B5295F53EDC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0AE25A5-44B7-45F3-9506-768C5AF9B4D4}" type="doc">
      <dgm:prSet loTypeId="urn:microsoft.com/office/officeart/2005/8/layout/hierarchy3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F95B50-F7C6-4570-8233-3774BAC03FD7}">
      <dgm:prSet/>
      <dgm:spPr/>
      <dgm:t>
        <a:bodyPr/>
        <a:lstStyle/>
        <a:p>
          <a:pPr rtl="0"/>
          <a:r>
            <a:rPr lang="es-EC" b="1" dirty="0" smtClean="0"/>
            <a:t>GOBIERNO Y GESTIÓN DE TI</a:t>
          </a:r>
          <a:endParaRPr lang="es-ES" dirty="0"/>
        </a:p>
      </dgm:t>
    </dgm:pt>
    <dgm:pt modelId="{F3B6FEC0-9945-46B5-95A3-340180C612AF}" type="parTrans" cxnId="{F6A6D174-C7DF-421A-AA6A-DB8D0B8CB38D}">
      <dgm:prSet/>
      <dgm:spPr/>
      <dgm:t>
        <a:bodyPr/>
        <a:lstStyle/>
        <a:p>
          <a:endParaRPr lang="en-US"/>
        </a:p>
      </dgm:t>
    </dgm:pt>
    <dgm:pt modelId="{29CE816E-E1CF-48DE-8A9B-E4CF9AF5470A}" type="sibTrans" cxnId="{F6A6D174-C7DF-421A-AA6A-DB8D0B8CB38D}">
      <dgm:prSet/>
      <dgm:spPr/>
      <dgm:t>
        <a:bodyPr/>
        <a:lstStyle/>
        <a:p>
          <a:endParaRPr lang="en-US"/>
        </a:p>
      </dgm:t>
    </dgm:pt>
    <dgm:pt modelId="{7E44DAD0-3E05-4C67-BC30-ED4A6D6D05E4}">
      <dgm:prSet/>
      <dgm:spPr>
        <a:solidFill>
          <a:srgbClr val="00B0F0">
            <a:alpha val="90000"/>
          </a:srgbClr>
        </a:solidFill>
      </dgm:spPr>
      <dgm:t>
        <a:bodyPr/>
        <a:lstStyle/>
        <a:p>
          <a:pPr rtl="0"/>
          <a:r>
            <a:rPr lang="es-EC" b="1" dirty="0" smtClean="0"/>
            <a:t>ITSM</a:t>
          </a:r>
          <a:endParaRPr lang="es-ES" dirty="0"/>
        </a:p>
      </dgm:t>
    </dgm:pt>
    <dgm:pt modelId="{86B11943-5401-4161-A5E5-2F0B3789F256}" type="parTrans" cxnId="{7CBADCCA-86A5-4EC8-889B-44AF2CE255D9}">
      <dgm:prSet/>
      <dgm:spPr/>
      <dgm:t>
        <a:bodyPr/>
        <a:lstStyle/>
        <a:p>
          <a:endParaRPr lang="en-US"/>
        </a:p>
      </dgm:t>
    </dgm:pt>
    <dgm:pt modelId="{76F560BE-4BC0-4B5A-8CD0-6EFBBE245740}" type="sibTrans" cxnId="{7CBADCCA-86A5-4EC8-889B-44AF2CE255D9}">
      <dgm:prSet/>
      <dgm:spPr/>
      <dgm:t>
        <a:bodyPr/>
        <a:lstStyle/>
        <a:p>
          <a:endParaRPr lang="en-US"/>
        </a:p>
      </dgm:t>
    </dgm:pt>
    <dgm:pt modelId="{2821EA62-EFFF-4020-8885-A1DDF1C2A11A}">
      <dgm:prSet/>
      <dgm:spPr/>
      <dgm:t>
        <a:bodyPr/>
        <a:lstStyle/>
        <a:p>
          <a:pPr rtl="0"/>
          <a:r>
            <a:rPr lang="es-EC" b="1" dirty="0" smtClean="0"/>
            <a:t>COBIT</a:t>
          </a:r>
          <a:endParaRPr lang="es-ES" dirty="0"/>
        </a:p>
      </dgm:t>
    </dgm:pt>
    <dgm:pt modelId="{E8981BCF-2386-4544-947D-F30543E74FB4}" type="parTrans" cxnId="{A2BC5D4B-EE3E-4CC4-BBE8-C0E69AC0CE1B}">
      <dgm:prSet/>
      <dgm:spPr/>
      <dgm:t>
        <a:bodyPr/>
        <a:lstStyle/>
        <a:p>
          <a:endParaRPr lang="en-US"/>
        </a:p>
      </dgm:t>
    </dgm:pt>
    <dgm:pt modelId="{9F7BD0CC-8CFE-41A9-9A9F-09B96E64D209}" type="sibTrans" cxnId="{A2BC5D4B-EE3E-4CC4-BBE8-C0E69AC0CE1B}">
      <dgm:prSet/>
      <dgm:spPr/>
      <dgm:t>
        <a:bodyPr/>
        <a:lstStyle/>
        <a:p>
          <a:endParaRPr lang="en-US"/>
        </a:p>
      </dgm:t>
    </dgm:pt>
    <dgm:pt modelId="{3A7BCB97-C0A5-498B-A472-1F2A76136180}">
      <dgm:prSet/>
      <dgm:spPr/>
      <dgm:t>
        <a:bodyPr/>
        <a:lstStyle/>
        <a:p>
          <a:pPr rtl="0"/>
          <a:r>
            <a:rPr lang="es-EC" b="1" dirty="0" smtClean="0"/>
            <a:t>ISO/IEC 20000</a:t>
          </a:r>
          <a:endParaRPr lang="es-ES" dirty="0"/>
        </a:p>
      </dgm:t>
    </dgm:pt>
    <dgm:pt modelId="{62E86548-770A-412D-8F9C-6C1CCBDBBD9D}" type="parTrans" cxnId="{26EFD220-EB31-4256-B481-040455CCE367}">
      <dgm:prSet/>
      <dgm:spPr/>
      <dgm:t>
        <a:bodyPr/>
        <a:lstStyle/>
        <a:p>
          <a:endParaRPr lang="en-US"/>
        </a:p>
      </dgm:t>
    </dgm:pt>
    <dgm:pt modelId="{B1C931CE-86E5-47E4-ACBF-5C0D8FA3182C}" type="sibTrans" cxnId="{26EFD220-EB31-4256-B481-040455CCE367}">
      <dgm:prSet/>
      <dgm:spPr/>
      <dgm:t>
        <a:bodyPr/>
        <a:lstStyle/>
        <a:p>
          <a:endParaRPr lang="en-US"/>
        </a:p>
      </dgm:t>
    </dgm:pt>
    <dgm:pt modelId="{1ECA3237-78CD-477C-A93C-A7B681F70A03}">
      <dgm:prSet/>
      <dgm:spPr/>
      <dgm:t>
        <a:bodyPr/>
        <a:lstStyle/>
        <a:p>
          <a:pPr rtl="0"/>
          <a:r>
            <a:rPr lang="es-EC" b="1" dirty="0" smtClean="0"/>
            <a:t>USMBOK </a:t>
          </a:r>
          <a:endParaRPr lang="es-EC" b="1" dirty="0"/>
        </a:p>
      </dgm:t>
    </dgm:pt>
    <dgm:pt modelId="{154CC1B3-44BF-4C06-97FA-67D51795639C}" type="parTrans" cxnId="{670B5EBC-C9C7-409D-A133-B2A721B324D2}">
      <dgm:prSet/>
      <dgm:spPr/>
      <dgm:t>
        <a:bodyPr/>
        <a:lstStyle/>
        <a:p>
          <a:endParaRPr lang="en-US"/>
        </a:p>
      </dgm:t>
    </dgm:pt>
    <dgm:pt modelId="{76B7420D-D689-4476-8745-737C83007B5B}" type="sibTrans" cxnId="{670B5EBC-C9C7-409D-A133-B2A721B324D2}">
      <dgm:prSet/>
      <dgm:spPr/>
      <dgm:t>
        <a:bodyPr/>
        <a:lstStyle/>
        <a:p>
          <a:endParaRPr lang="en-US"/>
        </a:p>
      </dgm:t>
    </dgm:pt>
    <dgm:pt modelId="{8D48076A-2D18-4A5B-9DC3-B407A41D5048}" type="pres">
      <dgm:prSet presAssocID="{B0AE25A5-44B7-45F3-9506-768C5AF9B4D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9A3FEED-B5B5-4385-BD30-00949116AADC}" type="pres">
      <dgm:prSet presAssocID="{1DF95B50-F7C6-4570-8233-3774BAC03FD7}" presName="root" presStyleCnt="0"/>
      <dgm:spPr/>
    </dgm:pt>
    <dgm:pt modelId="{6AF092F1-D3CD-41AF-8726-6411D1F83978}" type="pres">
      <dgm:prSet presAssocID="{1DF95B50-F7C6-4570-8233-3774BAC03FD7}" presName="rootComposite" presStyleCnt="0"/>
      <dgm:spPr/>
    </dgm:pt>
    <dgm:pt modelId="{7600AE14-7835-405D-BCBF-ED157B7BB76C}" type="pres">
      <dgm:prSet presAssocID="{1DF95B50-F7C6-4570-8233-3774BAC03FD7}" presName="rootText" presStyleLbl="node1" presStyleIdx="0" presStyleCnt="1" custLinFactNeighborX="-601" custLinFactNeighborY="-13597"/>
      <dgm:spPr/>
      <dgm:t>
        <a:bodyPr/>
        <a:lstStyle/>
        <a:p>
          <a:endParaRPr lang="en-US"/>
        </a:p>
      </dgm:t>
    </dgm:pt>
    <dgm:pt modelId="{60BC41A7-0434-4D3A-B566-5344C7E2B572}" type="pres">
      <dgm:prSet presAssocID="{1DF95B50-F7C6-4570-8233-3774BAC03FD7}" presName="rootConnector" presStyleLbl="node1" presStyleIdx="0" presStyleCnt="1"/>
      <dgm:spPr/>
      <dgm:t>
        <a:bodyPr/>
        <a:lstStyle/>
        <a:p>
          <a:endParaRPr lang="en-US"/>
        </a:p>
      </dgm:t>
    </dgm:pt>
    <dgm:pt modelId="{F82B2EFA-A50F-4A24-A502-2BFF9EB38BEA}" type="pres">
      <dgm:prSet presAssocID="{1DF95B50-F7C6-4570-8233-3774BAC03FD7}" presName="childShape" presStyleCnt="0"/>
      <dgm:spPr/>
    </dgm:pt>
    <dgm:pt modelId="{8198542B-AC14-4AB9-8583-82AA328C6CE8}" type="pres">
      <dgm:prSet presAssocID="{86B11943-5401-4161-A5E5-2F0B3789F256}" presName="Name13" presStyleLbl="parChTrans1D2" presStyleIdx="0" presStyleCnt="4"/>
      <dgm:spPr/>
      <dgm:t>
        <a:bodyPr/>
        <a:lstStyle/>
        <a:p>
          <a:endParaRPr lang="en-US"/>
        </a:p>
      </dgm:t>
    </dgm:pt>
    <dgm:pt modelId="{F5A95459-8022-4BED-8906-2D37E718DEF2}" type="pres">
      <dgm:prSet presAssocID="{7E44DAD0-3E05-4C67-BC30-ED4A6D6D05E4}" presName="childText" presStyleLbl="bgAcc1" presStyleIdx="0" presStyleCnt="4" custLinFactNeighborX="2335" custLinFactNeighborY="-31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368920-9247-4465-B36C-03EE5ACF3DA9}" type="pres">
      <dgm:prSet presAssocID="{E8981BCF-2386-4544-947D-F30543E74FB4}" presName="Name13" presStyleLbl="parChTrans1D2" presStyleIdx="1" presStyleCnt="4"/>
      <dgm:spPr/>
      <dgm:t>
        <a:bodyPr/>
        <a:lstStyle/>
        <a:p>
          <a:endParaRPr lang="en-US"/>
        </a:p>
      </dgm:t>
    </dgm:pt>
    <dgm:pt modelId="{D93836B8-74F4-4C19-8300-730721BE425E}" type="pres">
      <dgm:prSet presAssocID="{2821EA62-EFFF-4020-8885-A1DDF1C2A11A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FB31CF-6966-4CEC-B34B-7CEAFC67016C}" type="pres">
      <dgm:prSet presAssocID="{62E86548-770A-412D-8F9C-6C1CCBDBBD9D}" presName="Name13" presStyleLbl="parChTrans1D2" presStyleIdx="2" presStyleCnt="4"/>
      <dgm:spPr/>
      <dgm:t>
        <a:bodyPr/>
        <a:lstStyle/>
        <a:p>
          <a:endParaRPr lang="en-US"/>
        </a:p>
      </dgm:t>
    </dgm:pt>
    <dgm:pt modelId="{FA1B9CCE-49E9-4A99-A095-0322F0C19FD6}" type="pres">
      <dgm:prSet presAssocID="{3A7BCB97-C0A5-498B-A472-1F2A76136180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18602A-B14E-4AB3-882D-9C5E6734FDD1}" type="pres">
      <dgm:prSet presAssocID="{154CC1B3-44BF-4C06-97FA-67D51795639C}" presName="Name13" presStyleLbl="parChTrans1D2" presStyleIdx="3" presStyleCnt="4"/>
      <dgm:spPr/>
      <dgm:t>
        <a:bodyPr/>
        <a:lstStyle/>
        <a:p>
          <a:endParaRPr lang="en-US"/>
        </a:p>
      </dgm:t>
    </dgm:pt>
    <dgm:pt modelId="{813FAB34-76DE-4AC0-A388-899565802E57}" type="pres">
      <dgm:prSet presAssocID="{1ECA3237-78CD-477C-A93C-A7B681F70A03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881B38-EF3E-47DC-AFE4-22522D20B2CC}" type="presOf" srcId="{3A7BCB97-C0A5-498B-A472-1F2A76136180}" destId="{FA1B9CCE-49E9-4A99-A095-0322F0C19FD6}" srcOrd="0" destOrd="0" presId="urn:microsoft.com/office/officeart/2005/8/layout/hierarchy3"/>
    <dgm:cxn modelId="{480F11D7-12D2-4CC3-8C0A-D6FB907DD601}" type="presOf" srcId="{154CC1B3-44BF-4C06-97FA-67D51795639C}" destId="{DB18602A-B14E-4AB3-882D-9C5E6734FDD1}" srcOrd="0" destOrd="0" presId="urn:microsoft.com/office/officeart/2005/8/layout/hierarchy3"/>
    <dgm:cxn modelId="{7059F49E-FAF8-4CD3-8E94-7B838367D4FE}" type="presOf" srcId="{1DF95B50-F7C6-4570-8233-3774BAC03FD7}" destId="{7600AE14-7835-405D-BCBF-ED157B7BB76C}" srcOrd="0" destOrd="0" presId="urn:microsoft.com/office/officeart/2005/8/layout/hierarchy3"/>
    <dgm:cxn modelId="{BBEBD506-01E0-4644-9F26-B7867DD814B0}" type="presOf" srcId="{1DF95B50-F7C6-4570-8233-3774BAC03FD7}" destId="{60BC41A7-0434-4D3A-B566-5344C7E2B572}" srcOrd="1" destOrd="0" presId="urn:microsoft.com/office/officeart/2005/8/layout/hierarchy3"/>
    <dgm:cxn modelId="{A2BC5D4B-EE3E-4CC4-BBE8-C0E69AC0CE1B}" srcId="{1DF95B50-F7C6-4570-8233-3774BAC03FD7}" destId="{2821EA62-EFFF-4020-8885-A1DDF1C2A11A}" srcOrd="1" destOrd="0" parTransId="{E8981BCF-2386-4544-947D-F30543E74FB4}" sibTransId="{9F7BD0CC-8CFE-41A9-9A9F-09B96E64D209}"/>
    <dgm:cxn modelId="{205C7DCB-D060-405E-8968-9AABF6579517}" type="presOf" srcId="{E8981BCF-2386-4544-947D-F30543E74FB4}" destId="{D8368920-9247-4465-B36C-03EE5ACF3DA9}" srcOrd="0" destOrd="0" presId="urn:microsoft.com/office/officeart/2005/8/layout/hierarchy3"/>
    <dgm:cxn modelId="{A91E1F6E-4477-4238-B45F-95AF5AE8485E}" type="presOf" srcId="{7E44DAD0-3E05-4C67-BC30-ED4A6D6D05E4}" destId="{F5A95459-8022-4BED-8906-2D37E718DEF2}" srcOrd="0" destOrd="0" presId="urn:microsoft.com/office/officeart/2005/8/layout/hierarchy3"/>
    <dgm:cxn modelId="{24128D7D-AF1D-45DC-8D25-25B5ADCADB26}" type="presOf" srcId="{B0AE25A5-44B7-45F3-9506-768C5AF9B4D4}" destId="{8D48076A-2D18-4A5B-9DC3-B407A41D5048}" srcOrd="0" destOrd="0" presId="urn:microsoft.com/office/officeart/2005/8/layout/hierarchy3"/>
    <dgm:cxn modelId="{147C5C47-3CA7-4E8B-B89B-CFAEA0AC3D7D}" type="presOf" srcId="{2821EA62-EFFF-4020-8885-A1DDF1C2A11A}" destId="{D93836B8-74F4-4C19-8300-730721BE425E}" srcOrd="0" destOrd="0" presId="urn:microsoft.com/office/officeart/2005/8/layout/hierarchy3"/>
    <dgm:cxn modelId="{670B5EBC-C9C7-409D-A133-B2A721B324D2}" srcId="{1DF95B50-F7C6-4570-8233-3774BAC03FD7}" destId="{1ECA3237-78CD-477C-A93C-A7B681F70A03}" srcOrd="3" destOrd="0" parTransId="{154CC1B3-44BF-4C06-97FA-67D51795639C}" sibTransId="{76B7420D-D689-4476-8745-737C83007B5B}"/>
    <dgm:cxn modelId="{7CBADCCA-86A5-4EC8-889B-44AF2CE255D9}" srcId="{1DF95B50-F7C6-4570-8233-3774BAC03FD7}" destId="{7E44DAD0-3E05-4C67-BC30-ED4A6D6D05E4}" srcOrd="0" destOrd="0" parTransId="{86B11943-5401-4161-A5E5-2F0B3789F256}" sibTransId="{76F560BE-4BC0-4B5A-8CD0-6EFBBE245740}"/>
    <dgm:cxn modelId="{F6A6D174-C7DF-421A-AA6A-DB8D0B8CB38D}" srcId="{B0AE25A5-44B7-45F3-9506-768C5AF9B4D4}" destId="{1DF95B50-F7C6-4570-8233-3774BAC03FD7}" srcOrd="0" destOrd="0" parTransId="{F3B6FEC0-9945-46B5-95A3-340180C612AF}" sibTransId="{29CE816E-E1CF-48DE-8A9B-E4CF9AF5470A}"/>
    <dgm:cxn modelId="{22D4759C-C0F1-4176-90E2-A01DC3A64D8C}" type="presOf" srcId="{86B11943-5401-4161-A5E5-2F0B3789F256}" destId="{8198542B-AC14-4AB9-8583-82AA328C6CE8}" srcOrd="0" destOrd="0" presId="urn:microsoft.com/office/officeart/2005/8/layout/hierarchy3"/>
    <dgm:cxn modelId="{AD00D066-58D8-4EEE-A121-FF3D29553C15}" type="presOf" srcId="{1ECA3237-78CD-477C-A93C-A7B681F70A03}" destId="{813FAB34-76DE-4AC0-A388-899565802E57}" srcOrd="0" destOrd="0" presId="urn:microsoft.com/office/officeart/2005/8/layout/hierarchy3"/>
    <dgm:cxn modelId="{26EFD220-EB31-4256-B481-040455CCE367}" srcId="{1DF95B50-F7C6-4570-8233-3774BAC03FD7}" destId="{3A7BCB97-C0A5-498B-A472-1F2A76136180}" srcOrd="2" destOrd="0" parTransId="{62E86548-770A-412D-8F9C-6C1CCBDBBD9D}" sibTransId="{B1C931CE-86E5-47E4-ACBF-5C0D8FA3182C}"/>
    <dgm:cxn modelId="{DEF14FAF-7D6C-4E4F-9C1B-17EDE8D7C914}" type="presOf" srcId="{62E86548-770A-412D-8F9C-6C1CCBDBBD9D}" destId="{D6FB31CF-6966-4CEC-B34B-7CEAFC67016C}" srcOrd="0" destOrd="0" presId="urn:microsoft.com/office/officeart/2005/8/layout/hierarchy3"/>
    <dgm:cxn modelId="{25BA2ECB-F556-427F-8862-AFE0B7270F94}" type="presParOf" srcId="{8D48076A-2D18-4A5B-9DC3-B407A41D5048}" destId="{49A3FEED-B5B5-4385-BD30-00949116AADC}" srcOrd="0" destOrd="0" presId="urn:microsoft.com/office/officeart/2005/8/layout/hierarchy3"/>
    <dgm:cxn modelId="{0BFB5628-384F-42C0-B701-4D2D713B67AD}" type="presParOf" srcId="{49A3FEED-B5B5-4385-BD30-00949116AADC}" destId="{6AF092F1-D3CD-41AF-8726-6411D1F83978}" srcOrd="0" destOrd="0" presId="urn:microsoft.com/office/officeart/2005/8/layout/hierarchy3"/>
    <dgm:cxn modelId="{0E0612E1-0953-4609-BDD2-303B168953B0}" type="presParOf" srcId="{6AF092F1-D3CD-41AF-8726-6411D1F83978}" destId="{7600AE14-7835-405D-BCBF-ED157B7BB76C}" srcOrd="0" destOrd="0" presId="urn:microsoft.com/office/officeart/2005/8/layout/hierarchy3"/>
    <dgm:cxn modelId="{4D86FBF2-1178-4852-92FF-5C5D965F5696}" type="presParOf" srcId="{6AF092F1-D3CD-41AF-8726-6411D1F83978}" destId="{60BC41A7-0434-4D3A-B566-5344C7E2B572}" srcOrd="1" destOrd="0" presId="urn:microsoft.com/office/officeart/2005/8/layout/hierarchy3"/>
    <dgm:cxn modelId="{9780AE44-2E88-416E-B883-6DFE924E341F}" type="presParOf" srcId="{49A3FEED-B5B5-4385-BD30-00949116AADC}" destId="{F82B2EFA-A50F-4A24-A502-2BFF9EB38BEA}" srcOrd="1" destOrd="0" presId="urn:microsoft.com/office/officeart/2005/8/layout/hierarchy3"/>
    <dgm:cxn modelId="{F43946C3-8D38-4597-9017-B5651E106456}" type="presParOf" srcId="{F82B2EFA-A50F-4A24-A502-2BFF9EB38BEA}" destId="{8198542B-AC14-4AB9-8583-82AA328C6CE8}" srcOrd="0" destOrd="0" presId="urn:microsoft.com/office/officeart/2005/8/layout/hierarchy3"/>
    <dgm:cxn modelId="{0ADE1024-8FA5-45E1-BC55-689612568ADD}" type="presParOf" srcId="{F82B2EFA-A50F-4A24-A502-2BFF9EB38BEA}" destId="{F5A95459-8022-4BED-8906-2D37E718DEF2}" srcOrd="1" destOrd="0" presId="urn:microsoft.com/office/officeart/2005/8/layout/hierarchy3"/>
    <dgm:cxn modelId="{5E605A8A-259D-4D21-9BA0-2C6863D8D449}" type="presParOf" srcId="{F82B2EFA-A50F-4A24-A502-2BFF9EB38BEA}" destId="{D8368920-9247-4465-B36C-03EE5ACF3DA9}" srcOrd="2" destOrd="0" presId="urn:microsoft.com/office/officeart/2005/8/layout/hierarchy3"/>
    <dgm:cxn modelId="{FDFD947D-BFA1-42E0-BA7D-D9154754063D}" type="presParOf" srcId="{F82B2EFA-A50F-4A24-A502-2BFF9EB38BEA}" destId="{D93836B8-74F4-4C19-8300-730721BE425E}" srcOrd="3" destOrd="0" presId="urn:microsoft.com/office/officeart/2005/8/layout/hierarchy3"/>
    <dgm:cxn modelId="{1655908D-943A-4E61-BF27-AF8AA715A30A}" type="presParOf" srcId="{F82B2EFA-A50F-4A24-A502-2BFF9EB38BEA}" destId="{D6FB31CF-6966-4CEC-B34B-7CEAFC67016C}" srcOrd="4" destOrd="0" presId="urn:microsoft.com/office/officeart/2005/8/layout/hierarchy3"/>
    <dgm:cxn modelId="{53DFF07A-C19D-4B80-82FD-BF483D02D45E}" type="presParOf" srcId="{F82B2EFA-A50F-4A24-A502-2BFF9EB38BEA}" destId="{FA1B9CCE-49E9-4A99-A095-0322F0C19FD6}" srcOrd="5" destOrd="0" presId="urn:microsoft.com/office/officeart/2005/8/layout/hierarchy3"/>
    <dgm:cxn modelId="{356DA25D-C38D-4180-98CD-735DD00BD60E}" type="presParOf" srcId="{F82B2EFA-A50F-4A24-A502-2BFF9EB38BEA}" destId="{DB18602A-B14E-4AB3-882D-9C5E6734FDD1}" srcOrd="6" destOrd="0" presId="urn:microsoft.com/office/officeart/2005/8/layout/hierarchy3"/>
    <dgm:cxn modelId="{2031C78E-747B-4C02-8F6C-6E0AF746AAD8}" type="presParOf" srcId="{F82B2EFA-A50F-4A24-A502-2BFF9EB38BEA}" destId="{813FAB34-76DE-4AC0-A388-899565802E57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0AE25A5-44B7-45F3-9506-768C5AF9B4D4}" type="doc">
      <dgm:prSet loTypeId="urn:microsoft.com/office/officeart/2005/8/layout/hierarchy3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F95B50-F7C6-4570-8233-3774BAC03FD7}">
      <dgm:prSet/>
      <dgm:spPr/>
      <dgm:t>
        <a:bodyPr/>
        <a:lstStyle/>
        <a:p>
          <a:pPr rtl="0"/>
          <a:r>
            <a:rPr lang="es-EC" b="1" dirty="0" smtClean="0"/>
            <a:t>GOBIERNO Y GESTIÓN DE TI</a:t>
          </a:r>
          <a:endParaRPr lang="es-ES" dirty="0"/>
        </a:p>
      </dgm:t>
    </dgm:pt>
    <dgm:pt modelId="{F3B6FEC0-9945-46B5-95A3-340180C612AF}" type="parTrans" cxnId="{F6A6D174-C7DF-421A-AA6A-DB8D0B8CB38D}">
      <dgm:prSet/>
      <dgm:spPr/>
      <dgm:t>
        <a:bodyPr/>
        <a:lstStyle/>
        <a:p>
          <a:endParaRPr lang="en-US"/>
        </a:p>
      </dgm:t>
    </dgm:pt>
    <dgm:pt modelId="{29CE816E-E1CF-48DE-8A9B-E4CF9AF5470A}" type="sibTrans" cxnId="{F6A6D174-C7DF-421A-AA6A-DB8D0B8CB38D}">
      <dgm:prSet/>
      <dgm:spPr/>
      <dgm:t>
        <a:bodyPr/>
        <a:lstStyle/>
        <a:p>
          <a:endParaRPr lang="en-US"/>
        </a:p>
      </dgm:t>
    </dgm:pt>
    <dgm:pt modelId="{7E44DAD0-3E05-4C67-BC30-ED4A6D6D05E4}">
      <dgm:prSet/>
      <dgm:spPr>
        <a:solidFill>
          <a:schemeClr val="bg1">
            <a:alpha val="90000"/>
          </a:schemeClr>
        </a:solidFill>
      </dgm:spPr>
      <dgm:t>
        <a:bodyPr/>
        <a:lstStyle/>
        <a:p>
          <a:pPr rtl="0"/>
          <a:r>
            <a:rPr lang="es-EC" b="1" dirty="0" smtClean="0"/>
            <a:t>ITSM</a:t>
          </a:r>
          <a:endParaRPr lang="es-ES" dirty="0"/>
        </a:p>
      </dgm:t>
    </dgm:pt>
    <dgm:pt modelId="{86B11943-5401-4161-A5E5-2F0B3789F256}" type="parTrans" cxnId="{7CBADCCA-86A5-4EC8-889B-44AF2CE255D9}">
      <dgm:prSet/>
      <dgm:spPr/>
      <dgm:t>
        <a:bodyPr/>
        <a:lstStyle/>
        <a:p>
          <a:endParaRPr lang="en-US"/>
        </a:p>
      </dgm:t>
    </dgm:pt>
    <dgm:pt modelId="{76F560BE-4BC0-4B5A-8CD0-6EFBBE245740}" type="sibTrans" cxnId="{7CBADCCA-86A5-4EC8-889B-44AF2CE255D9}">
      <dgm:prSet/>
      <dgm:spPr/>
      <dgm:t>
        <a:bodyPr/>
        <a:lstStyle/>
        <a:p>
          <a:endParaRPr lang="en-US"/>
        </a:p>
      </dgm:t>
    </dgm:pt>
    <dgm:pt modelId="{2821EA62-EFFF-4020-8885-A1DDF1C2A11A}">
      <dgm:prSet/>
      <dgm:spPr>
        <a:solidFill>
          <a:srgbClr val="00B0F0">
            <a:alpha val="90000"/>
          </a:srgbClr>
        </a:solidFill>
      </dgm:spPr>
      <dgm:t>
        <a:bodyPr/>
        <a:lstStyle/>
        <a:p>
          <a:pPr rtl="0"/>
          <a:r>
            <a:rPr lang="es-EC" b="1" dirty="0" smtClean="0"/>
            <a:t>COBIT</a:t>
          </a:r>
          <a:endParaRPr lang="es-ES" dirty="0"/>
        </a:p>
      </dgm:t>
    </dgm:pt>
    <dgm:pt modelId="{E8981BCF-2386-4544-947D-F30543E74FB4}" type="parTrans" cxnId="{A2BC5D4B-EE3E-4CC4-BBE8-C0E69AC0CE1B}">
      <dgm:prSet/>
      <dgm:spPr/>
      <dgm:t>
        <a:bodyPr/>
        <a:lstStyle/>
        <a:p>
          <a:endParaRPr lang="en-US"/>
        </a:p>
      </dgm:t>
    </dgm:pt>
    <dgm:pt modelId="{9F7BD0CC-8CFE-41A9-9A9F-09B96E64D209}" type="sibTrans" cxnId="{A2BC5D4B-EE3E-4CC4-BBE8-C0E69AC0CE1B}">
      <dgm:prSet/>
      <dgm:spPr/>
      <dgm:t>
        <a:bodyPr/>
        <a:lstStyle/>
        <a:p>
          <a:endParaRPr lang="en-US"/>
        </a:p>
      </dgm:t>
    </dgm:pt>
    <dgm:pt modelId="{3A7BCB97-C0A5-498B-A472-1F2A76136180}">
      <dgm:prSet/>
      <dgm:spPr/>
      <dgm:t>
        <a:bodyPr/>
        <a:lstStyle/>
        <a:p>
          <a:pPr rtl="0"/>
          <a:r>
            <a:rPr lang="es-EC" b="1" dirty="0" smtClean="0"/>
            <a:t>ISO/IEC 20000</a:t>
          </a:r>
          <a:endParaRPr lang="es-ES" dirty="0"/>
        </a:p>
      </dgm:t>
    </dgm:pt>
    <dgm:pt modelId="{62E86548-770A-412D-8F9C-6C1CCBDBBD9D}" type="parTrans" cxnId="{26EFD220-EB31-4256-B481-040455CCE367}">
      <dgm:prSet/>
      <dgm:spPr/>
      <dgm:t>
        <a:bodyPr/>
        <a:lstStyle/>
        <a:p>
          <a:endParaRPr lang="en-US"/>
        </a:p>
      </dgm:t>
    </dgm:pt>
    <dgm:pt modelId="{B1C931CE-86E5-47E4-ACBF-5C0D8FA3182C}" type="sibTrans" cxnId="{26EFD220-EB31-4256-B481-040455CCE367}">
      <dgm:prSet/>
      <dgm:spPr/>
      <dgm:t>
        <a:bodyPr/>
        <a:lstStyle/>
        <a:p>
          <a:endParaRPr lang="en-US"/>
        </a:p>
      </dgm:t>
    </dgm:pt>
    <dgm:pt modelId="{1ECA3237-78CD-477C-A93C-A7B681F70A03}">
      <dgm:prSet/>
      <dgm:spPr/>
      <dgm:t>
        <a:bodyPr/>
        <a:lstStyle/>
        <a:p>
          <a:pPr rtl="0"/>
          <a:r>
            <a:rPr lang="es-EC" b="1" dirty="0" smtClean="0"/>
            <a:t>USMBOK </a:t>
          </a:r>
          <a:endParaRPr lang="es-EC" b="1" dirty="0"/>
        </a:p>
      </dgm:t>
    </dgm:pt>
    <dgm:pt modelId="{154CC1B3-44BF-4C06-97FA-67D51795639C}" type="parTrans" cxnId="{670B5EBC-C9C7-409D-A133-B2A721B324D2}">
      <dgm:prSet/>
      <dgm:spPr/>
      <dgm:t>
        <a:bodyPr/>
        <a:lstStyle/>
        <a:p>
          <a:endParaRPr lang="en-US"/>
        </a:p>
      </dgm:t>
    </dgm:pt>
    <dgm:pt modelId="{76B7420D-D689-4476-8745-737C83007B5B}" type="sibTrans" cxnId="{670B5EBC-C9C7-409D-A133-B2A721B324D2}">
      <dgm:prSet/>
      <dgm:spPr/>
      <dgm:t>
        <a:bodyPr/>
        <a:lstStyle/>
        <a:p>
          <a:endParaRPr lang="en-US"/>
        </a:p>
      </dgm:t>
    </dgm:pt>
    <dgm:pt modelId="{8D48076A-2D18-4A5B-9DC3-B407A41D5048}" type="pres">
      <dgm:prSet presAssocID="{B0AE25A5-44B7-45F3-9506-768C5AF9B4D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9A3FEED-B5B5-4385-BD30-00949116AADC}" type="pres">
      <dgm:prSet presAssocID="{1DF95B50-F7C6-4570-8233-3774BAC03FD7}" presName="root" presStyleCnt="0"/>
      <dgm:spPr/>
    </dgm:pt>
    <dgm:pt modelId="{6AF092F1-D3CD-41AF-8726-6411D1F83978}" type="pres">
      <dgm:prSet presAssocID="{1DF95B50-F7C6-4570-8233-3774BAC03FD7}" presName="rootComposite" presStyleCnt="0"/>
      <dgm:spPr/>
    </dgm:pt>
    <dgm:pt modelId="{7600AE14-7835-405D-BCBF-ED157B7BB76C}" type="pres">
      <dgm:prSet presAssocID="{1DF95B50-F7C6-4570-8233-3774BAC03FD7}" presName="rootText" presStyleLbl="node1" presStyleIdx="0" presStyleCnt="1" custLinFactNeighborX="-601" custLinFactNeighborY="-1865"/>
      <dgm:spPr/>
      <dgm:t>
        <a:bodyPr/>
        <a:lstStyle/>
        <a:p>
          <a:endParaRPr lang="en-US"/>
        </a:p>
      </dgm:t>
    </dgm:pt>
    <dgm:pt modelId="{60BC41A7-0434-4D3A-B566-5344C7E2B572}" type="pres">
      <dgm:prSet presAssocID="{1DF95B50-F7C6-4570-8233-3774BAC03FD7}" presName="rootConnector" presStyleLbl="node1" presStyleIdx="0" presStyleCnt="1"/>
      <dgm:spPr/>
      <dgm:t>
        <a:bodyPr/>
        <a:lstStyle/>
        <a:p>
          <a:endParaRPr lang="en-US"/>
        </a:p>
      </dgm:t>
    </dgm:pt>
    <dgm:pt modelId="{F82B2EFA-A50F-4A24-A502-2BFF9EB38BEA}" type="pres">
      <dgm:prSet presAssocID="{1DF95B50-F7C6-4570-8233-3774BAC03FD7}" presName="childShape" presStyleCnt="0"/>
      <dgm:spPr/>
    </dgm:pt>
    <dgm:pt modelId="{8198542B-AC14-4AB9-8583-82AA328C6CE8}" type="pres">
      <dgm:prSet presAssocID="{86B11943-5401-4161-A5E5-2F0B3789F256}" presName="Name13" presStyleLbl="parChTrans1D2" presStyleIdx="0" presStyleCnt="4"/>
      <dgm:spPr/>
      <dgm:t>
        <a:bodyPr/>
        <a:lstStyle/>
        <a:p>
          <a:endParaRPr lang="en-US"/>
        </a:p>
      </dgm:t>
    </dgm:pt>
    <dgm:pt modelId="{F5A95459-8022-4BED-8906-2D37E718DEF2}" type="pres">
      <dgm:prSet presAssocID="{7E44DAD0-3E05-4C67-BC30-ED4A6D6D05E4}" presName="childText" presStyleLbl="bgAcc1" presStyleIdx="0" presStyleCnt="4" custLinFactNeighborX="2335" custLinFactNeighborY="-31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368920-9247-4465-B36C-03EE5ACF3DA9}" type="pres">
      <dgm:prSet presAssocID="{E8981BCF-2386-4544-947D-F30543E74FB4}" presName="Name13" presStyleLbl="parChTrans1D2" presStyleIdx="1" presStyleCnt="4"/>
      <dgm:spPr/>
      <dgm:t>
        <a:bodyPr/>
        <a:lstStyle/>
        <a:p>
          <a:endParaRPr lang="en-US"/>
        </a:p>
      </dgm:t>
    </dgm:pt>
    <dgm:pt modelId="{D93836B8-74F4-4C19-8300-730721BE425E}" type="pres">
      <dgm:prSet presAssocID="{2821EA62-EFFF-4020-8885-A1DDF1C2A11A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FB31CF-6966-4CEC-B34B-7CEAFC67016C}" type="pres">
      <dgm:prSet presAssocID="{62E86548-770A-412D-8F9C-6C1CCBDBBD9D}" presName="Name13" presStyleLbl="parChTrans1D2" presStyleIdx="2" presStyleCnt="4"/>
      <dgm:spPr/>
      <dgm:t>
        <a:bodyPr/>
        <a:lstStyle/>
        <a:p>
          <a:endParaRPr lang="en-US"/>
        </a:p>
      </dgm:t>
    </dgm:pt>
    <dgm:pt modelId="{FA1B9CCE-49E9-4A99-A095-0322F0C19FD6}" type="pres">
      <dgm:prSet presAssocID="{3A7BCB97-C0A5-498B-A472-1F2A76136180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18602A-B14E-4AB3-882D-9C5E6734FDD1}" type="pres">
      <dgm:prSet presAssocID="{154CC1B3-44BF-4C06-97FA-67D51795639C}" presName="Name13" presStyleLbl="parChTrans1D2" presStyleIdx="3" presStyleCnt="4"/>
      <dgm:spPr/>
      <dgm:t>
        <a:bodyPr/>
        <a:lstStyle/>
        <a:p>
          <a:endParaRPr lang="en-US"/>
        </a:p>
      </dgm:t>
    </dgm:pt>
    <dgm:pt modelId="{813FAB34-76DE-4AC0-A388-899565802E57}" type="pres">
      <dgm:prSet presAssocID="{1ECA3237-78CD-477C-A93C-A7B681F70A03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A6D174-C7DF-421A-AA6A-DB8D0B8CB38D}" srcId="{B0AE25A5-44B7-45F3-9506-768C5AF9B4D4}" destId="{1DF95B50-F7C6-4570-8233-3774BAC03FD7}" srcOrd="0" destOrd="0" parTransId="{F3B6FEC0-9945-46B5-95A3-340180C612AF}" sibTransId="{29CE816E-E1CF-48DE-8A9B-E4CF9AF5470A}"/>
    <dgm:cxn modelId="{EEBB50D0-7AB1-43AE-9638-C615C23C3804}" type="presOf" srcId="{1ECA3237-78CD-477C-A93C-A7B681F70A03}" destId="{813FAB34-76DE-4AC0-A388-899565802E57}" srcOrd="0" destOrd="0" presId="urn:microsoft.com/office/officeart/2005/8/layout/hierarchy3"/>
    <dgm:cxn modelId="{A2BC5D4B-EE3E-4CC4-BBE8-C0E69AC0CE1B}" srcId="{1DF95B50-F7C6-4570-8233-3774BAC03FD7}" destId="{2821EA62-EFFF-4020-8885-A1DDF1C2A11A}" srcOrd="1" destOrd="0" parTransId="{E8981BCF-2386-4544-947D-F30543E74FB4}" sibTransId="{9F7BD0CC-8CFE-41A9-9A9F-09B96E64D209}"/>
    <dgm:cxn modelId="{583028E3-34D6-465C-86D2-BDEE9FB4F0C5}" type="presOf" srcId="{B0AE25A5-44B7-45F3-9506-768C5AF9B4D4}" destId="{8D48076A-2D18-4A5B-9DC3-B407A41D5048}" srcOrd="0" destOrd="0" presId="urn:microsoft.com/office/officeart/2005/8/layout/hierarchy3"/>
    <dgm:cxn modelId="{1411C8CF-10D2-46B0-8400-5650059CCED2}" type="presOf" srcId="{E8981BCF-2386-4544-947D-F30543E74FB4}" destId="{D8368920-9247-4465-B36C-03EE5ACF3DA9}" srcOrd="0" destOrd="0" presId="urn:microsoft.com/office/officeart/2005/8/layout/hierarchy3"/>
    <dgm:cxn modelId="{05BFCBD3-157B-4686-8DEF-506669AAD980}" type="presOf" srcId="{62E86548-770A-412D-8F9C-6C1CCBDBBD9D}" destId="{D6FB31CF-6966-4CEC-B34B-7CEAFC67016C}" srcOrd="0" destOrd="0" presId="urn:microsoft.com/office/officeart/2005/8/layout/hierarchy3"/>
    <dgm:cxn modelId="{71C6C78F-CF77-4039-9DE9-2ADD67969C9D}" type="presOf" srcId="{1DF95B50-F7C6-4570-8233-3774BAC03FD7}" destId="{60BC41A7-0434-4D3A-B566-5344C7E2B572}" srcOrd="1" destOrd="0" presId="urn:microsoft.com/office/officeart/2005/8/layout/hierarchy3"/>
    <dgm:cxn modelId="{1584CC93-C8D4-4C0E-ADB7-A9E096C67721}" type="presOf" srcId="{3A7BCB97-C0A5-498B-A472-1F2A76136180}" destId="{FA1B9CCE-49E9-4A99-A095-0322F0C19FD6}" srcOrd="0" destOrd="0" presId="urn:microsoft.com/office/officeart/2005/8/layout/hierarchy3"/>
    <dgm:cxn modelId="{E21C5898-DDAD-4DB0-86EF-061A79A59778}" type="presOf" srcId="{7E44DAD0-3E05-4C67-BC30-ED4A6D6D05E4}" destId="{F5A95459-8022-4BED-8906-2D37E718DEF2}" srcOrd="0" destOrd="0" presId="urn:microsoft.com/office/officeart/2005/8/layout/hierarchy3"/>
    <dgm:cxn modelId="{E38C1AF6-EFB0-4866-A93C-CE687DC4DCE0}" type="presOf" srcId="{2821EA62-EFFF-4020-8885-A1DDF1C2A11A}" destId="{D93836B8-74F4-4C19-8300-730721BE425E}" srcOrd="0" destOrd="0" presId="urn:microsoft.com/office/officeart/2005/8/layout/hierarchy3"/>
    <dgm:cxn modelId="{38EE6CC5-BCFC-40EB-996B-A2379585667B}" type="presOf" srcId="{1DF95B50-F7C6-4570-8233-3774BAC03FD7}" destId="{7600AE14-7835-405D-BCBF-ED157B7BB76C}" srcOrd="0" destOrd="0" presId="urn:microsoft.com/office/officeart/2005/8/layout/hierarchy3"/>
    <dgm:cxn modelId="{C580C49A-F25F-4DB8-8453-88DA353231C1}" type="presOf" srcId="{86B11943-5401-4161-A5E5-2F0B3789F256}" destId="{8198542B-AC14-4AB9-8583-82AA328C6CE8}" srcOrd="0" destOrd="0" presId="urn:microsoft.com/office/officeart/2005/8/layout/hierarchy3"/>
    <dgm:cxn modelId="{670B5EBC-C9C7-409D-A133-B2A721B324D2}" srcId="{1DF95B50-F7C6-4570-8233-3774BAC03FD7}" destId="{1ECA3237-78CD-477C-A93C-A7B681F70A03}" srcOrd="3" destOrd="0" parTransId="{154CC1B3-44BF-4C06-97FA-67D51795639C}" sibTransId="{76B7420D-D689-4476-8745-737C83007B5B}"/>
    <dgm:cxn modelId="{AA5D71B7-DE94-4173-985B-51B17CB79968}" type="presOf" srcId="{154CC1B3-44BF-4C06-97FA-67D51795639C}" destId="{DB18602A-B14E-4AB3-882D-9C5E6734FDD1}" srcOrd="0" destOrd="0" presId="urn:microsoft.com/office/officeart/2005/8/layout/hierarchy3"/>
    <dgm:cxn modelId="{7CBADCCA-86A5-4EC8-889B-44AF2CE255D9}" srcId="{1DF95B50-F7C6-4570-8233-3774BAC03FD7}" destId="{7E44DAD0-3E05-4C67-BC30-ED4A6D6D05E4}" srcOrd="0" destOrd="0" parTransId="{86B11943-5401-4161-A5E5-2F0B3789F256}" sibTransId="{76F560BE-4BC0-4B5A-8CD0-6EFBBE245740}"/>
    <dgm:cxn modelId="{26EFD220-EB31-4256-B481-040455CCE367}" srcId="{1DF95B50-F7C6-4570-8233-3774BAC03FD7}" destId="{3A7BCB97-C0A5-498B-A472-1F2A76136180}" srcOrd="2" destOrd="0" parTransId="{62E86548-770A-412D-8F9C-6C1CCBDBBD9D}" sibTransId="{B1C931CE-86E5-47E4-ACBF-5C0D8FA3182C}"/>
    <dgm:cxn modelId="{D6F0062F-557B-45D4-94BF-F31033A3120B}" type="presParOf" srcId="{8D48076A-2D18-4A5B-9DC3-B407A41D5048}" destId="{49A3FEED-B5B5-4385-BD30-00949116AADC}" srcOrd="0" destOrd="0" presId="urn:microsoft.com/office/officeart/2005/8/layout/hierarchy3"/>
    <dgm:cxn modelId="{6203E342-6964-492F-9AA9-BB0EC18B950F}" type="presParOf" srcId="{49A3FEED-B5B5-4385-BD30-00949116AADC}" destId="{6AF092F1-D3CD-41AF-8726-6411D1F83978}" srcOrd="0" destOrd="0" presId="urn:microsoft.com/office/officeart/2005/8/layout/hierarchy3"/>
    <dgm:cxn modelId="{6BE3F740-D573-4070-8CC2-E69D564A0B48}" type="presParOf" srcId="{6AF092F1-D3CD-41AF-8726-6411D1F83978}" destId="{7600AE14-7835-405D-BCBF-ED157B7BB76C}" srcOrd="0" destOrd="0" presId="urn:microsoft.com/office/officeart/2005/8/layout/hierarchy3"/>
    <dgm:cxn modelId="{A0C2FC53-B580-4D81-92A0-90380F9CC4FB}" type="presParOf" srcId="{6AF092F1-D3CD-41AF-8726-6411D1F83978}" destId="{60BC41A7-0434-4D3A-B566-5344C7E2B572}" srcOrd="1" destOrd="0" presId="urn:microsoft.com/office/officeart/2005/8/layout/hierarchy3"/>
    <dgm:cxn modelId="{27CCC3D9-F608-41CD-BEF6-E3B6D31BDFF9}" type="presParOf" srcId="{49A3FEED-B5B5-4385-BD30-00949116AADC}" destId="{F82B2EFA-A50F-4A24-A502-2BFF9EB38BEA}" srcOrd="1" destOrd="0" presId="urn:microsoft.com/office/officeart/2005/8/layout/hierarchy3"/>
    <dgm:cxn modelId="{1F1EAA49-DDC2-4055-99AF-53902ECCAA8E}" type="presParOf" srcId="{F82B2EFA-A50F-4A24-A502-2BFF9EB38BEA}" destId="{8198542B-AC14-4AB9-8583-82AA328C6CE8}" srcOrd="0" destOrd="0" presId="urn:microsoft.com/office/officeart/2005/8/layout/hierarchy3"/>
    <dgm:cxn modelId="{9A76D04F-A0E0-44B8-9298-6170BD5DE4C3}" type="presParOf" srcId="{F82B2EFA-A50F-4A24-A502-2BFF9EB38BEA}" destId="{F5A95459-8022-4BED-8906-2D37E718DEF2}" srcOrd="1" destOrd="0" presId="urn:microsoft.com/office/officeart/2005/8/layout/hierarchy3"/>
    <dgm:cxn modelId="{33FCDB6D-40FB-4D9E-B719-A46A576A7343}" type="presParOf" srcId="{F82B2EFA-A50F-4A24-A502-2BFF9EB38BEA}" destId="{D8368920-9247-4465-B36C-03EE5ACF3DA9}" srcOrd="2" destOrd="0" presId="urn:microsoft.com/office/officeart/2005/8/layout/hierarchy3"/>
    <dgm:cxn modelId="{408C94BC-AC11-430E-AE68-D426B5C7081D}" type="presParOf" srcId="{F82B2EFA-A50F-4A24-A502-2BFF9EB38BEA}" destId="{D93836B8-74F4-4C19-8300-730721BE425E}" srcOrd="3" destOrd="0" presId="urn:microsoft.com/office/officeart/2005/8/layout/hierarchy3"/>
    <dgm:cxn modelId="{F7EF4CD6-9488-4E78-BE37-217BFECFC00F}" type="presParOf" srcId="{F82B2EFA-A50F-4A24-A502-2BFF9EB38BEA}" destId="{D6FB31CF-6966-4CEC-B34B-7CEAFC67016C}" srcOrd="4" destOrd="0" presId="urn:microsoft.com/office/officeart/2005/8/layout/hierarchy3"/>
    <dgm:cxn modelId="{8F5DE4A1-068B-4925-9FD9-25AC442814DA}" type="presParOf" srcId="{F82B2EFA-A50F-4A24-A502-2BFF9EB38BEA}" destId="{FA1B9CCE-49E9-4A99-A095-0322F0C19FD6}" srcOrd="5" destOrd="0" presId="urn:microsoft.com/office/officeart/2005/8/layout/hierarchy3"/>
    <dgm:cxn modelId="{D54552E1-1A86-4A24-A375-B8064A51AAA3}" type="presParOf" srcId="{F82B2EFA-A50F-4A24-A502-2BFF9EB38BEA}" destId="{DB18602A-B14E-4AB3-882D-9C5E6734FDD1}" srcOrd="6" destOrd="0" presId="urn:microsoft.com/office/officeart/2005/8/layout/hierarchy3"/>
    <dgm:cxn modelId="{869154A3-E761-4949-8275-73A57EC8472F}" type="presParOf" srcId="{F82B2EFA-A50F-4A24-A502-2BFF9EB38BEA}" destId="{813FAB34-76DE-4AC0-A388-899565802E57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0AE25A5-44B7-45F3-9506-768C5AF9B4D4}" type="doc">
      <dgm:prSet loTypeId="urn:microsoft.com/office/officeart/2005/8/layout/hierarchy3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F95B50-F7C6-4570-8233-3774BAC03FD7}">
      <dgm:prSet/>
      <dgm:spPr/>
      <dgm:t>
        <a:bodyPr/>
        <a:lstStyle/>
        <a:p>
          <a:pPr rtl="0"/>
          <a:r>
            <a:rPr lang="es-EC" b="1" dirty="0" smtClean="0"/>
            <a:t>GOBIERNO Y GESTIÓN DE TI</a:t>
          </a:r>
          <a:endParaRPr lang="es-ES" dirty="0"/>
        </a:p>
      </dgm:t>
    </dgm:pt>
    <dgm:pt modelId="{F3B6FEC0-9945-46B5-95A3-340180C612AF}" type="parTrans" cxnId="{F6A6D174-C7DF-421A-AA6A-DB8D0B8CB38D}">
      <dgm:prSet/>
      <dgm:spPr/>
      <dgm:t>
        <a:bodyPr/>
        <a:lstStyle/>
        <a:p>
          <a:endParaRPr lang="en-US"/>
        </a:p>
      </dgm:t>
    </dgm:pt>
    <dgm:pt modelId="{29CE816E-E1CF-48DE-8A9B-E4CF9AF5470A}" type="sibTrans" cxnId="{F6A6D174-C7DF-421A-AA6A-DB8D0B8CB38D}">
      <dgm:prSet/>
      <dgm:spPr/>
      <dgm:t>
        <a:bodyPr/>
        <a:lstStyle/>
        <a:p>
          <a:endParaRPr lang="en-US"/>
        </a:p>
      </dgm:t>
    </dgm:pt>
    <dgm:pt modelId="{7E44DAD0-3E05-4C67-BC30-ED4A6D6D05E4}">
      <dgm:prSet/>
      <dgm:spPr>
        <a:solidFill>
          <a:schemeClr val="bg1">
            <a:alpha val="90000"/>
          </a:schemeClr>
        </a:solidFill>
      </dgm:spPr>
      <dgm:t>
        <a:bodyPr/>
        <a:lstStyle/>
        <a:p>
          <a:pPr rtl="0"/>
          <a:r>
            <a:rPr lang="es-EC" b="1" dirty="0" smtClean="0"/>
            <a:t>ITSM</a:t>
          </a:r>
          <a:endParaRPr lang="es-ES" dirty="0"/>
        </a:p>
      </dgm:t>
    </dgm:pt>
    <dgm:pt modelId="{86B11943-5401-4161-A5E5-2F0B3789F256}" type="parTrans" cxnId="{7CBADCCA-86A5-4EC8-889B-44AF2CE255D9}">
      <dgm:prSet/>
      <dgm:spPr/>
      <dgm:t>
        <a:bodyPr/>
        <a:lstStyle/>
        <a:p>
          <a:endParaRPr lang="en-US"/>
        </a:p>
      </dgm:t>
    </dgm:pt>
    <dgm:pt modelId="{76F560BE-4BC0-4B5A-8CD0-6EFBBE245740}" type="sibTrans" cxnId="{7CBADCCA-86A5-4EC8-889B-44AF2CE255D9}">
      <dgm:prSet/>
      <dgm:spPr/>
      <dgm:t>
        <a:bodyPr/>
        <a:lstStyle/>
        <a:p>
          <a:endParaRPr lang="en-US"/>
        </a:p>
      </dgm:t>
    </dgm:pt>
    <dgm:pt modelId="{2821EA62-EFFF-4020-8885-A1DDF1C2A11A}">
      <dgm:prSet/>
      <dgm:spPr/>
      <dgm:t>
        <a:bodyPr/>
        <a:lstStyle/>
        <a:p>
          <a:pPr rtl="0"/>
          <a:r>
            <a:rPr lang="es-EC" b="1" dirty="0" smtClean="0"/>
            <a:t>COBIT</a:t>
          </a:r>
          <a:endParaRPr lang="es-ES" dirty="0"/>
        </a:p>
      </dgm:t>
    </dgm:pt>
    <dgm:pt modelId="{E8981BCF-2386-4544-947D-F30543E74FB4}" type="parTrans" cxnId="{A2BC5D4B-EE3E-4CC4-BBE8-C0E69AC0CE1B}">
      <dgm:prSet/>
      <dgm:spPr/>
      <dgm:t>
        <a:bodyPr/>
        <a:lstStyle/>
        <a:p>
          <a:endParaRPr lang="en-US"/>
        </a:p>
      </dgm:t>
    </dgm:pt>
    <dgm:pt modelId="{9F7BD0CC-8CFE-41A9-9A9F-09B96E64D209}" type="sibTrans" cxnId="{A2BC5D4B-EE3E-4CC4-BBE8-C0E69AC0CE1B}">
      <dgm:prSet/>
      <dgm:spPr/>
      <dgm:t>
        <a:bodyPr/>
        <a:lstStyle/>
        <a:p>
          <a:endParaRPr lang="en-US"/>
        </a:p>
      </dgm:t>
    </dgm:pt>
    <dgm:pt modelId="{3A7BCB97-C0A5-498B-A472-1F2A76136180}">
      <dgm:prSet/>
      <dgm:spPr>
        <a:solidFill>
          <a:srgbClr val="00B0F0">
            <a:alpha val="90000"/>
          </a:srgbClr>
        </a:solidFill>
      </dgm:spPr>
      <dgm:t>
        <a:bodyPr/>
        <a:lstStyle/>
        <a:p>
          <a:pPr rtl="0"/>
          <a:r>
            <a:rPr lang="es-EC" b="1" dirty="0" smtClean="0"/>
            <a:t>ISO/IEC 20000</a:t>
          </a:r>
          <a:endParaRPr lang="es-ES" dirty="0"/>
        </a:p>
      </dgm:t>
    </dgm:pt>
    <dgm:pt modelId="{62E86548-770A-412D-8F9C-6C1CCBDBBD9D}" type="parTrans" cxnId="{26EFD220-EB31-4256-B481-040455CCE367}">
      <dgm:prSet/>
      <dgm:spPr/>
      <dgm:t>
        <a:bodyPr/>
        <a:lstStyle/>
        <a:p>
          <a:endParaRPr lang="en-US"/>
        </a:p>
      </dgm:t>
    </dgm:pt>
    <dgm:pt modelId="{B1C931CE-86E5-47E4-ACBF-5C0D8FA3182C}" type="sibTrans" cxnId="{26EFD220-EB31-4256-B481-040455CCE367}">
      <dgm:prSet/>
      <dgm:spPr/>
      <dgm:t>
        <a:bodyPr/>
        <a:lstStyle/>
        <a:p>
          <a:endParaRPr lang="en-US"/>
        </a:p>
      </dgm:t>
    </dgm:pt>
    <dgm:pt modelId="{1ECA3237-78CD-477C-A93C-A7B681F70A03}">
      <dgm:prSet/>
      <dgm:spPr/>
      <dgm:t>
        <a:bodyPr/>
        <a:lstStyle/>
        <a:p>
          <a:pPr rtl="0"/>
          <a:r>
            <a:rPr lang="es-EC" b="1" dirty="0" smtClean="0"/>
            <a:t>USMBOK </a:t>
          </a:r>
          <a:endParaRPr lang="es-EC" b="1" dirty="0"/>
        </a:p>
      </dgm:t>
    </dgm:pt>
    <dgm:pt modelId="{154CC1B3-44BF-4C06-97FA-67D51795639C}" type="parTrans" cxnId="{670B5EBC-C9C7-409D-A133-B2A721B324D2}">
      <dgm:prSet/>
      <dgm:spPr/>
      <dgm:t>
        <a:bodyPr/>
        <a:lstStyle/>
        <a:p>
          <a:endParaRPr lang="en-US"/>
        </a:p>
      </dgm:t>
    </dgm:pt>
    <dgm:pt modelId="{76B7420D-D689-4476-8745-737C83007B5B}" type="sibTrans" cxnId="{670B5EBC-C9C7-409D-A133-B2A721B324D2}">
      <dgm:prSet/>
      <dgm:spPr/>
      <dgm:t>
        <a:bodyPr/>
        <a:lstStyle/>
        <a:p>
          <a:endParaRPr lang="en-US"/>
        </a:p>
      </dgm:t>
    </dgm:pt>
    <dgm:pt modelId="{8D48076A-2D18-4A5B-9DC3-B407A41D5048}" type="pres">
      <dgm:prSet presAssocID="{B0AE25A5-44B7-45F3-9506-768C5AF9B4D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9A3FEED-B5B5-4385-BD30-00949116AADC}" type="pres">
      <dgm:prSet presAssocID="{1DF95B50-F7C6-4570-8233-3774BAC03FD7}" presName="root" presStyleCnt="0"/>
      <dgm:spPr/>
    </dgm:pt>
    <dgm:pt modelId="{6AF092F1-D3CD-41AF-8726-6411D1F83978}" type="pres">
      <dgm:prSet presAssocID="{1DF95B50-F7C6-4570-8233-3774BAC03FD7}" presName="rootComposite" presStyleCnt="0"/>
      <dgm:spPr/>
    </dgm:pt>
    <dgm:pt modelId="{7600AE14-7835-405D-BCBF-ED157B7BB76C}" type="pres">
      <dgm:prSet presAssocID="{1DF95B50-F7C6-4570-8233-3774BAC03FD7}" presName="rootText" presStyleLbl="node1" presStyleIdx="0" presStyleCnt="1" custLinFactNeighborX="-601" custLinFactNeighborY="-13597"/>
      <dgm:spPr/>
      <dgm:t>
        <a:bodyPr/>
        <a:lstStyle/>
        <a:p>
          <a:endParaRPr lang="en-US"/>
        </a:p>
      </dgm:t>
    </dgm:pt>
    <dgm:pt modelId="{60BC41A7-0434-4D3A-B566-5344C7E2B572}" type="pres">
      <dgm:prSet presAssocID="{1DF95B50-F7C6-4570-8233-3774BAC03FD7}" presName="rootConnector" presStyleLbl="node1" presStyleIdx="0" presStyleCnt="1"/>
      <dgm:spPr/>
      <dgm:t>
        <a:bodyPr/>
        <a:lstStyle/>
        <a:p>
          <a:endParaRPr lang="en-US"/>
        </a:p>
      </dgm:t>
    </dgm:pt>
    <dgm:pt modelId="{F82B2EFA-A50F-4A24-A502-2BFF9EB38BEA}" type="pres">
      <dgm:prSet presAssocID="{1DF95B50-F7C6-4570-8233-3774BAC03FD7}" presName="childShape" presStyleCnt="0"/>
      <dgm:spPr/>
    </dgm:pt>
    <dgm:pt modelId="{8198542B-AC14-4AB9-8583-82AA328C6CE8}" type="pres">
      <dgm:prSet presAssocID="{86B11943-5401-4161-A5E5-2F0B3789F256}" presName="Name13" presStyleLbl="parChTrans1D2" presStyleIdx="0" presStyleCnt="4"/>
      <dgm:spPr/>
      <dgm:t>
        <a:bodyPr/>
        <a:lstStyle/>
        <a:p>
          <a:endParaRPr lang="en-US"/>
        </a:p>
      </dgm:t>
    </dgm:pt>
    <dgm:pt modelId="{F5A95459-8022-4BED-8906-2D37E718DEF2}" type="pres">
      <dgm:prSet presAssocID="{7E44DAD0-3E05-4C67-BC30-ED4A6D6D05E4}" presName="childText" presStyleLbl="bgAcc1" presStyleIdx="0" presStyleCnt="4" custLinFactNeighborX="2335" custLinFactNeighborY="-31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368920-9247-4465-B36C-03EE5ACF3DA9}" type="pres">
      <dgm:prSet presAssocID="{E8981BCF-2386-4544-947D-F30543E74FB4}" presName="Name13" presStyleLbl="parChTrans1D2" presStyleIdx="1" presStyleCnt="4"/>
      <dgm:spPr/>
      <dgm:t>
        <a:bodyPr/>
        <a:lstStyle/>
        <a:p>
          <a:endParaRPr lang="en-US"/>
        </a:p>
      </dgm:t>
    </dgm:pt>
    <dgm:pt modelId="{D93836B8-74F4-4C19-8300-730721BE425E}" type="pres">
      <dgm:prSet presAssocID="{2821EA62-EFFF-4020-8885-A1DDF1C2A11A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FB31CF-6966-4CEC-B34B-7CEAFC67016C}" type="pres">
      <dgm:prSet presAssocID="{62E86548-770A-412D-8F9C-6C1CCBDBBD9D}" presName="Name13" presStyleLbl="parChTrans1D2" presStyleIdx="2" presStyleCnt="4"/>
      <dgm:spPr/>
      <dgm:t>
        <a:bodyPr/>
        <a:lstStyle/>
        <a:p>
          <a:endParaRPr lang="en-US"/>
        </a:p>
      </dgm:t>
    </dgm:pt>
    <dgm:pt modelId="{FA1B9CCE-49E9-4A99-A095-0322F0C19FD6}" type="pres">
      <dgm:prSet presAssocID="{3A7BCB97-C0A5-498B-A472-1F2A76136180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18602A-B14E-4AB3-882D-9C5E6734FDD1}" type="pres">
      <dgm:prSet presAssocID="{154CC1B3-44BF-4C06-97FA-67D51795639C}" presName="Name13" presStyleLbl="parChTrans1D2" presStyleIdx="3" presStyleCnt="4"/>
      <dgm:spPr/>
      <dgm:t>
        <a:bodyPr/>
        <a:lstStyle/>
        <a:p>
          <a:endParaRPr lang="en-US"/>
        </a:p>
      </dgm:t>
    </dgm:pt>
    <dgm:pt modelId="{813FAB34-76DE-4AC0-A388-899565802E57}" type="pres">
      <dgm:prSet presAssocID="{1ECA3237-78CD-477C-A93C-A7B681F70A03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4C6D31-58F2-488B-B26B-02EFD01EBA99}" type="presOf" srcId="{1DF95B50-F7C6-4570-8233-3774BAC03FD7}" destId="{7600AE14-7835-405D-BCBF-ED157B7BB76C}" srcOrd="0" destOrd="0" presId="urn:microsoft.com/office/officeart/2005/8/layout/hierarchy3"/>
    <dgm:cxn modelId="{D67C1DF8-CA40-4CFE-A88F-75392B15B250}" type="presOf" srcId="{7E44DAD0-3E05-4C67-BC30-ED4A6D6D05E4}" destId="{F5A95459-8022-4BED-8906-2D37E718DEF2}" srcOrd="0" destOrd="0" presId="urn:microsoft.com/office/officeart/2005/8/layout/hierarchy3"/>
    <dgm:cxn modelId="{0A877C96-CCFE-478C-8930-5D81BD06293F}" type="presOf" srcId="{B0AE25A5-44B7-45F3-9506-768C5AF9B4D4}" destId="{8D48076A-2D18-4A5B-9DC3-B407A41D5048}" srcOrd="0" destOrd="0" presId="urn:microsoft.com/office/officeart/2005/8/layout/hierarchy3"/>
    <dgm:cxn modelId="{C3E57083-A6AF-47F7-B9BE-B2CD2F6793C5}" type="presOf" srcId="{1ECA3237-78CD-477C-A93C-A7B681F70A03}" destId="{813FAB34-76DE-4AC0-A388-899565802E57}" srcOrd="0" destOrd="0" presId="urn:microsoft.com/office/officeart/2005/8/layout/hierarchy3"/>
    <dgm:cxn modelId="{61346219-FC2E-467C-9F8F-9A10F5D0DF54}" type="presOf" srcId="{62E86548-770A-412D-8F9C-6C1CCBDBBD9D}" destId="{D6FB31CF-6966-4CEC-B34B-7CEAFC67016C}" srcOrd="0" destOrd="0" presId="urn:microsoft.com/office/officeart/2005/8/layout/hierarchy3"/>
    <dgm:cxn modelId="{8CFDD0C4-5FC8-4A9F-A86B-85F44C18587F}" type="presOf" srcId="{86B11943-5401-4161-A5E5-2F0B3789F256}" destId="{8198542B-AC14-4AB9-8583-82AA328C6CE8}" srcOrd="0" destOrd="0" presId="urn:microsoft.com/office/officeart/2005/8/layout/hierarchy3"/>
    <dgm:cxn modelId="{A2BC5D4B-EE3E-4CC4-BBE8-C0E69AC0CE1B}" srcId="{1DF95B50-F7C6-4570-8233-3774BAC03FD7}" destId="{2821EA62-EFFF-4020-8885-A1DDF1C2A11A}" srcOrd="1" destOrd="0" parTransId="{E8981BCF-2386-4544-947D-F30543E74FB4}" sibTransId="{9F7BD0CC-8CFE-41A9-9A9F-09B96E64D209}"/>
    <dgm:cxn modelId="{8E42960E-0608-4094-A594-4610FA6C8B8E}" type="presOf" srcId="{3A7BCB97-C0A5-498B-A472-1F2A76136180}" destId="{FA1B9CCE-49E9-4A99-A095-0322F0C19FD6}" srcOrd="0" destOrd="0" presId="urn:microsoft.com/office/officeart/2005/8/layout/hierarchy3"/>
    <dgm:cxn modelId="{B6D5CA70-2ECB-4179-9FBF-E75343CCEAC9}" type="presOf" srcId="{154CC1B3-44BF-4C06-97FA-67D51795639C}" destId="{DB18602A-B14E-4AB3-882D-9C5E6734FDD1}" srcOrd="0" destOrd="0" presId="urn:microsoft.com/office/officeart/2005/8/layout/hierarchy3"/>
    <dgm:cxn modelId="{670B5EBC-C9C7-409D-A133-B2A721B324D2}" srcId="{1DF95B50-F7C6-4570-8233-3774BAC03FD7}" destId="{1ECA3237-78CD-477C-A93C-A7B681F70A03}" srcOrd="3" destOrd="0" parTransId="{154CC1B3-44BF-4C06-97FA-67D51795639C}" sibTransId="{76B7420D-D689-4476-8745-737C83007B5B}"/>
    <dgm:cxn modelId="{7CBADCCA-86A5-4EC8-889B-44AF2CE255D9}" srcId="{1DF95B50-F7C6-4570-8233-3774BAC03FD7}" destId="{7E44DAD0-3E05-4C67-BC30-ED4A6D6D05E4}" srcOrd="0" destOrd="0" parTransId="{86B11943-5401-4161-A5E5-2F0B3789F256}" sibTransId="{76F560BE-4BC0-4B5A-8CD0-6EFBBE245740}"/>
    <dgm:cxn modelId="{F6A6D174-C7DF-421A-AA6A-DB8D0B8CB38D}" srcId="{B0AE25A5-44B7-45F3-9506-768C5AF9B4D4}" destId="{1DF95B50-F7C6-4570-8233-3774BAC03FD7}" srcOrd="0" destOrd="0" parTransId="{F3B6FEC0-9945-46B5-95A3-340180C612AF}" sibTransId="{29CE816E-E1CF-48DE-8A9B-E4CF9AF5470A}"/>
    <dgm:cxn modelId="{26EFD220-EB31-4256-B481-040455CCE367}" srcId="{1DF95B50-F7C6-4570-8233-3774BAC03FD7}" destId="{3A7BCB97-C0A5-498B-A472-1F2A76136180}" srcOrd="2" destOrd="0" parTransId="{62E86548-770A-412D-8F9C-6C1CCBDBBD9D}" sibTransId="{B1C931CE-86E5-47E4-ACBF-5C0D8FA3182C}"/>
    <dgm:cxn modelId="{48F47BBB-7485-4821-8398-EDD1DB98E52D}" type="presOf" srcId="{2821EA62-EFFF-4020-8885-A1DDF1C2A11A}" destId="{D93836B8-74F4-4C19-8300-730721BE425E}" srcOrd="0" destOrd="0" presId="urn:microsoft.com/office/officeart/2005/8/layout/hierarchy3"/>
    <dgm:cxn modelId="{1F18A033-7334-4285-B667-FF3F02EF34EE}" type="presOf" srcId="{1DF95B50-F7C6-4570-8233-3774BAC03FD7}" destId="{60BC41A7-0434-4D3A-B566-5344C7E2B572}" srcOrd="1" destOrd="0" presId="urn:microsoft.com/office/officeart/2005/8/layout/hierarchy3"/>
    <dgm:cxn modelId="{CC146D00-F8DD-4BBD-8B5D-8105B09A57D1}" type="presOf" srcId="{E8981BCF-2386-4544-947D-F30543E74FB4}" destId="{D8368920-9247-4465-B36C-03EE5ACF3DA9}" srcOrd="0" destOrd="0" presId="urn:microsoft.com/office/officeart/2005/8/layout/hierarchy3"/>
    <dgm:cxn modelId="{D948648B-A241-4D22-9B83-90E96CD3A3D5}" type="presParOf" srcId="{8D48076A-2D18-4A5B-9DC3-B407A41D5048}" destId="{49A3FEED-B5B5-4385-BD30-00949116AADC}" srcOrd="0" destOrd="0" presId="urn:microsoft.com/office/officeart/2005/8/layout/hierarchy3"/>
    <dgm:cxn modelId="{A866C40F-963D-4D70-BFFE-0B525CE35DFD}" type="presParOf" srcId="{49A3FEED-B5B5-4385-BD30-00949116AADC}" destId="{6AF092F1-D3CD-41AF-8726-6411D1F83978}" srcOrd="0" destOrd="0" presId="urn:microsoft.com/office/officeart/2005/8/layout/hierarchy3"/>
    <dgm:cxn modelId="{B49759AC-866D-47B7-8FB8-917D2EAA4D4D}" type="presParOf" srcId="{6AF092F1-D3CD-41AF-8726-6411D1F83978}" destId="{7600AE14-7835-405D-BCBF-ED157B7BB76C}" srcOrd="0" destOrd="0" presId="urn:microsoft.com/office/officeart/2005/8/layout/hierarchy3"/>
    <dgm:cxn modelId="{CB85F674-034E-49B9-85E0-0D1FE43958EE}" type="presParOf" srcId="{6AF092F1-D3CD-41AF-8726-6411D1F83978}" destId="{60BC41A7-0434-4D3A-B566-5344C7E2B572}" srcOrd="1" destOrd="0" presId="urn:microsoft.com/office/officeart/2005/8/layout/hierarchy3"/>
    <dgm:cxn modelId="{F15B579D-EE47-473D-A55F-D33DD610B26D}" type="presParOf" srcId="{49A3FEED-B5B5-4385-BD30-00949116AADC}" destId="{F82B2EFA-A50F-4A24-A502-2BFF9EB38BEA}" srcOrd="1" destOrd="0" presId="urn:microsoft.com/office/officeart/2005/8/layout/hierarchy3"/>
    <dgm:cxn modelId="{E5D55E02-70C2-4A8E-942D-E23FB6B75171}" type="presParOf" srcId="{F82B2EFA-A50F-4A24-A502-2BFF9EB38BEA}" destId="{8198542B-AC14-4AB9-8583-82AA328C6CE8}" srcOrd="0" destOrd="0" presId="urn:microsoft.com/office/officeart/2005/8/layout/hierarchy3"/>
    <dgm:cxn modelId="{273815FD-9442-420F-9962-6BF9AADF6D8A}" type="presParOf" srcId="{F82B2EFA-A50F-4A24-A502-2BFF9EB38BEA}" destId="{F5A95459-8022-4BED-8906-2D37E718DEF2}" srcOrd="1" destOrd="0" presId="urn:microsoft.com/office/officeart/2005/8/layout/hierarchy3"/>
    <dgm:cxn modelId="{DAB3939F-6E3B-462C-A87A-1386B7FD041A}" type="presParOf" srcId="{F82B2EFA-A50F-4A24-A502-2BFF9EB38BEA}" destId="{D8368920-9247-4465-B36C-03EE5ACF3DA9}" srcOrd="2" destOrd="0" presId="urn:microsoft.com/office/officeart/2005/8/layout/hierarchy3"/>
    <dgm:cxn modelId="{F39BA47F-D736-40D2-91C1-85E53EFAED5F}" type="presParOf" srcId="{F82B2EFA-A50F-4A24-A502-2BFF9EB38BEA}" destId="{D93836B8-74F4-4C19-8300-730721BE425E}" srcOrd="3" destOrd="0" presId="urn:microsoft.com/office/officeart/2005/8/layout/hierarchy3"/>
    <dgm:cxn modelId="{FAF2E85A-0F68-4540-8FE8-20152085FD02}" type="presParOf" srcId="{F82B2EFA-A50F-4A24-A502-2BFF9EB38BEA}" destId="{D6FB31CF-6966-4CEC-B34B-7CEAFC67016C}" srcOrd="4" destOrd="0" presId="urn:microsoft.com/office/officeart/2005/8/layout/hierarchy3"/>
    <dgm:cxn modelId="{F94B32C8-40A7-4CEF-84AC-002EF8B09FA2}" type="presParOf" srcId="{F82B2EFA-A50F-4A24-A502-2BFF9EB38BEA}" destId="{FA1B9CCE-49E9-4A99-A095-0322F0C19FD6}" srcOrd="5" destOrd="0" presId="urn:microsoft.com/office/officeart/2005/8/layout/hierarchy3"/>
    <dgm:cxn modelId="{4E5B5ED7-62CD-4CF2-B901-B430B6F340A5}" type="presParOf" srcId="{F82B2EFA-A50F-4A24-A502-2BFF9EB38BEA}" destId="{DB18602A-B14E-4AB3-882D-9C5E6734FDD1}" srcOrd="6" destOrd="0" presId="urn:microsoft.com/office/officeart/2005/8/layout/hierarchy3"/>
    <dgm:cxn modelId="{88D9C2D6-39C2-4C5C-BDFB-888E54108BD5}" type="presParOf" srcId="{F82B2EFA-A50F-4A24-A502-2BFF9EB38BEA}" destId="{813FAB34-76DE-4AC0-A388-899565802E57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0AE25A5-44B7-45F3-9506-768C5AF9B4D4}" type="doc">
      <dgm:prSet loTypeId="urn:microsoft.com/office/officeart/2005/8/layout/hierarchy3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F95B50-F7C6-4570-8233-3774BAC03FD7}">
      <dgm:prSet/>
      <dgm:spPr/>
      <dgm:t>
        <a:bodyPr/>
        <a:lstStyle/>
        <a:p>
          <a:pPr rtl="0"/>
          <a:r>
            <a:rPr lang="es-EC" b="1" dirty="0" smtClean="0"/>
            <a:t>GOBIERNO Y GESTIÓN DE TI</a:t>
          </a:r>
          <a:endParaRPr lang="es-ES" dirty="0"/>
        </a:p>
      </dgm:t>
    </dgm:pt>
    <dgm:pt modelId="{F3B6FEC0-9945-46B5-95A3-340180C612AF}" type="parTrans" cxnId="{F6A6D174-C7DF-421A-AA6A-DB8D0B8CB38D}">
      <dgm:prSet/>
      <dgm:spPr/>
      <dgm:t>
        <a:bodyPr/>
        <a:lstStyle/>
        <a:p>
          <a:endParaRPr lang="en-US"/>
        </a:p>
      </dgm:t>
    </dgm:pt>
    <dgm:pt modelId="{29CE816E-E1CF-48DE-8A9B-E4CF9AF5470A}" type="sibTrans" cxnId="{F6A6D174-C7DF-421A-AA6A-DB8D0B8CB38D}">
      <dgm:prSet/>
      <dgm:spPr/>
      <dgm:t>
        <a:bodyPr/>
        <a:lstStyle/>
        <a:p>
          <a:endParaRPr lang="en-US"/>
        </a:p>
      </dgm:t>
    </dgm:pt>
    <dgm:pt modelId="{7E44DAD0-3E05-4C67-BC30-ED4A6D6D05E4}">
      <dgm:prSet/>
      <dgm:spPr>
        <a:solidFill>
          <a:schemeClr val="bg1">
            <a:alpha val="90000"/>
          </a:schemeClr>
        </a:solidFill>
      </dgm:spPr>
      <dgm:t>
        <a:bodyPr/>
        <a:lstStyle/>
        <a:p>
          <a:pPr rtl="0"/>
          <a:r>
            <a:rPr lang="es-EC" b="1" dirty="0" smtClean="0"/>
            <a:t>ITSM</a:t>
          </a:r>
          <a:endParaRPr lang="es-ES" dirty="0"/>
        </a:p>
      </dgm:t>
    </dgm:pt>
    <dgm:pt modelId="{86B11943-5401-4161-A5E5-2F0B3789F256}" type="parTrans" cxnId="{7CBADCCA-86A5-4EC8-889B-44AF2CE255D9}">
      <dgm:prSet/>
      <dgm:spPr/>
      <dgm:t>
        <a:bodyPr/>
        <a:lstStyle/>
        <a:p>
          <a:endParaRPr lang="en-US"/>
        </a:p>
      </dgm:t>
    </dgm:pt>
    <dgm:pt modelId="{76F560BE-4BC0-4B5A-8CD0-6EFBBE245740}" type="sibTrans" cxnId="{7CBADCCA-86A5-4EC8-889B-44AF2CE255D9}">
      <dgm:prSet/>
      <dgm:spPr/>
      <dgm:t>
        <a:bodyPr/>
        <a:lstStyle/>
        <a:p>
          <a:endParaRPr lang="en-US"/>
        </a:p>
      </dgm:t>
    </dgm:pt>
    <dgm:pt modelId="{2821EA62-EFFF-4020-8885-A1DDF1C2A11A}">
      <dgm:prSet/>
      <dgm:spPr/>
      <dgm:t>
        <a:bodyPr/>
        <a:lstStyle/>
        <a:p>
          <a:pPr rtl="0"/>
          <a:r>
            <a:rPr lang="es-EC" b="1" dirty="0" smtClean="0"/>
            <a:t>COBIT</a:t>
          </a:r>
          <a:endParaRPr lang="es-ES" dirty="0"/>
        </a:p>
      </dgm:t>
    </dgm:pt>
    <dgm:pt modelId="{E8981BCF-2386-4544-947D-F30543E74FB4}" type="parTrans" cxnId="{A2BC5D4B-EE3E-4CC4-BBE8-C0E69AC0CE1B}">
      <dgm:prSet/>
      <dgm:spPr/>
      <dgm:t>
        <a:bodyPr/>
        <a:lstStyle/>
        <a:p>
          <a:endParaRPr lang="en-US"/>
        </a:p>
      </dgm:t>
    </dgm:pt>
    <dgm:pt modelId="{9F7BD0CC-8CFE-41A9-9A9F-09B96E64D209}" type="sibTrans" cxnId="{A2BC5D4B-EE3E-4CC4-BBE8-C0E69AC0CE1B}">
      <dgm:prSet/>
      <dgm:spPr/>
      <dgm:t>
        <a:bodyPr/>
        <a:lstStyle/>
        <a:p>
          <a:endParaRPr lang="en-US"/>
        </a:p>
      </dgm:t>
    </dgm:pt>
    <dgm:pt modelId="{3A7BCB97-C0A5-498B-A472-1F2A76136180}">
      <dgm:prSet/>
      <dgm:spPr/>
      <dgm:t>
        <a:bodyPr/>
        <a:lstStyle/>
        <a:p>
          <a:pPr rtl="0"/>
          <a:r>
            <a:rPr lang="es-EC" b="1" dirty="0" smtClean="0"/>
            <a:t>ISO/IEC 20000</a:t>
          </a:r>
          <a:endParaRPr lang="es-ES" dirty="0"/>
        </a:p>
      </dgm:t>
    </dgm:pt>
    <dgm:pt modelId="{62E86548-770A-412D-8F9C-6C1CCBDBBD9D}" type="parTrans" cxnId="{26EFD220-EB31-4256-B481-040455CCE367}">
      <dgm:prSet/>
      <dgm:spPr/>
      <dgm:t>
        <a:bodyPr/>
        <a:lstStyle/>
        <a:p>
          <a:endParaRPr lang="en-US"/>
        </a:p>
      </dgm:t>
    </dgm:pt>
    <dgm:pt modelId="{B1C931CE-86E5-47E4-ACBF-5C0D8FA3182C}" type="sibTrans" cxnId="{26EFD220-EB31-4256-B481-040455CCE367}">
      <dgm:prSet/>
      <dgm:spPr/>
      <dgm:t>
        <a:bodyPr/>
        <a:lstStyle/>
        <a:p>
          <a:endParaRPr lang="en-US"/>
        </a:p>
      </dgm:t>
    </dgm:pt>
    <dgm:pt modelId="{1ECA3237-78CD-477C-A93C-A7B681F70A03}">
      <dgm:prSet/>
      <dgm:spPr>
        <a:solidFill>
          <a:srgbClr val="00B0F0">
            <a:alpha val="90000"/>
          </a:srgbClr>
        </a:solidFill>
      </dgm:spPr>
      <dgm:t>
        <a:bodyPr/>
        <a:lstStyle/>
        <a:p>
          <a:pPr rtl="0"/>
          <a:r>
            <a:rPr lang="es-EC" b="1" dirty="0" smtClean="0"/>
            <a:t>USMBOK</a:t>
          </a:r>
          <a:endParaRPr lang="es-EC" b="1" dirty="0"/>
        </a:p>
      </dgm:t>
    </dgm:pt>
    <dgm:pt modelId="{154CC1B3-44BF-4C06-97FA-67D51795639C}" type="parTrans" cxnId="{670B5EBC-C9C7-409D-A133-B2A721B324D2}">
      <dgm:prSet/>
      <dgm:spPr/>
      <dgm:t>
        <a:bodyPr/>
        <a:lstStyle/>
        <a:p>
          <a:endParaRPr lang="en-US"/>
        </a:p>
      </dgm:t>
    </dgm:pt>
    <dgm:pt modelId="{76B7420D-D689-4476-8745-737C83007B5B}" type="sibTrans" cxnId="{670B5EBC-C9C7-409D-A133-B2A721B324D2}">
      <dgm:prSet/>
      <dgm:spPr/>
      <dgm:t>
        <a:bodyPr/>
        <a:lstStyle/>
        <a:p>
          <a:endParaRPr lang="en-US"/>
        </a:p>
      </dgm:t>
    </dgm:pt>
    <dgm:pt modelId="{8D48076A-2D18-4A5B-9DC3-B407A41D5048}" type="pres">
      <dgm:prSet presAssocID="{B0AE25A5-44B7-45F3-9506-768C5AF9B4D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9A3FEED-B5B5-4385-BD30-00949116AADC}" type="pres">
      <dgm:prSet presAssocID="{1DF95B50-F7C6-4570-8233-3774BAC03FD7}" presName="root" presStyleCnt="0"/>
      <dgm:spPr/>
    </dgm:pt>
    <dgm:pt modelId="{6AF092F1-D3CD-41AF-8726-6411D1F83978}" type="pres">
      <dgm:prSet presAssocID="{1DF95B50-F7C6-4570-8233-3774BAC03FD7}" presName="rootComposite" presStyleCnt="0"/>
      <dgm:spPr/>
    </dgm:pt>
    <dgm:pt modelId="{7600AE14-7835-405D-BCBF-ED157B7BB76C}" type="pres">
      <dgm:prSet presAssocID="{1DF95B50-F7C6-4570-8233-3774BAC03FD7}" presName="rootText" presStyleLbl="node1" presStyleIdx="0" presStyleCnt="1" custLinFactNeighborX="-601" custLinFactNeighborY="-13597"/>
      <dgm:spPr/>
      <dgm:t>
        <a:bodyPr/>
        <a:lstStyle/>
        <a:p>
          <a:endParaRPr lang="en-US"/>
        </a:p>
      </dgm:t>
    </dgm:pt>
    <dgm:pt modelId="{60BC41A7-0434-4D3A-B566-5344C7E2B572}" type="pres">
      <dgm:prSet presAssocID="{1DF95B50-F7C6-4570-8233-3774BAC03FD7}" presName="rootConnector" presStyleLbl="node1" presStyleIdx="0" presStyleCnt="1"/>
      <dgm:spPr/>
      <dgm:t>
        <a:bodyPr/>
        <a:lstStyle/>
        <a:p>
          <a:endParaRPr lang="en-US"/>
        </a:p>
      </dgm:t>
    </dgm:pt>
    <dgm:pt modelId="{F82B2EFA-A50F-4A24-A502-2BFF9EB38BEA}" type="pres">
      <dgm:prSet presAssocID="{1DF95B50-F7C6-4570-8233-3774BAC03FD7}" presName="childShape" presStyleCnt="0"/>
      <dgm:spPr/>
    </dgm:pt>
    <dgm:pt modelId="{8198542B-AC14-4AB9-8583-82AA328C6CE8}" type="pres">
      <dgm:prSet presAssocID="{86B11943-5401-4161-A5E5-2F0B3789F256}" presName="Name13" presStyleLbl="parChTrans1D2" presStyleIdx="0" presStyleCnt="4"/>
      <dgm:spPr/>
      <dgm:t>
        <a:bodyPr/>
        <a:lstStyle/>
        <a:p>
          <a:endParaRPr lang="en-US"/>
        </a:p>
      </dgm:t>
    </dgm:pt>
    <dgm:pt modelId="{F5A95459-8022-4BED-8906-2D37E718DEF2}" type="pres">
      <dgm:prSet presAssocID="{7E44DAD0-3E05-4C67-BC30-ED4A6D6D05E4}" presName="childText" presStyleLbl="bgAcc1" presStyleIdx="0" presStyleCnt="4" custLinFactNeighborX="2335" custLinFactNeighborY="-31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368920-9247-4465-B36C-03EE5ACF3DA9}" type="pres">
      <dgm:prSet presAssocID="{E8981BCF-2386-4544-947D-F30543E74FB4}" presName="Name13" presStyleLbl="parChTrans1D2" presStyleIdx="1" presStyleCnt="4"/>
      <dgm:spPr/>
      <dgm:t>
        <a:bodyPr/>
        <a:lstStyle/>
        <a:p>
          <a:endParaRPr lang="en-US"/>
        </a:p>
      </dgm:t>
    </dgm:pt>
    <dgm:pt modelId="{D93836B8-74F4-4C19-8300-730721BE425E}" type="pres">
      <dgm:prSet presAssocID="{2821EA62-EFFF-4020-8885-A1DDF1C2A11A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FB31CF-6966-4CEC-B34B-7CEAFC67016C}" type="pres">
      <dgm:prSet presAssocID="{62E86548-770A-412D-8F9C-6C1CCBDBBD9D}" presName="Name13" presStyleLbl="parChTrans1D2" presStyleIdx="2" presStyleCnt="4"/>
      <dgm:spPr/>
      <dgm:t>
        <a:bodyPr/>
        <a:lstStyle/>
        <a:p>
          <a:endParaRPr lang="en-US"/>
        </a:p>
      </dgm:t>
    </dgm:pt>
    <dgm:pt modelId="{FA1B9CCE-49E9-4A99-A095-0322F0C19FD6}" type="pres">
      <dgm:prSet presAssocID="{3A7BCB97-C0A5-498B-A472-1F2A76136180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18602A-B14E-4AB3-882D-9C5E6734FDD1}" type="pres">
      <dgm:prSet presAssocID="{154CC1B3-44BF-4C06-97FA-67D51795639C}" presName="Name13" presStyleLbl="parChTrans1D2" presStyleIdx="3" presStyleCnt="4"/>
      <dgm:spPr/>
      <dgm:t>
        <a:bodyPr/>
        <a:lstStyle/>
        <a:p>
          <a:endParaRPr lang="en-US"/>
        </a:p>
      </dgm:t>
    </dgm:pt>
    <dgm:pt modelId="{813FAB34-76DE-4AC0-A388-899565802E57}" type="pres">
      <dgm:prSet presAssocID="{1ECA3237-78CD-477C-A93C-A7B681F70A03}" presName="childText" presStyleLbl="bgAcc1" presStyleIdx="3" presStyleCnt="4" custLinFactNeighborX="1969" custLinFactNeighborY="-30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6D8460-7FB4-44E6-AD2D-0E4603F06BF2}" type="presOf" srcId="{E8981BCF-2386-4544-947D-F30543E74FB4}" destId="{D8368920-9247-4465-B36C-03EE5ACF3DA9}" srcOrd="0" destOrd="0" presId="urn:microsoft.com/office/officeart/2005/8/layout/hierarchy3"/>
    <dgm:cxn modelId="{50F4F482-2CA6-497B-9502-59AEDB4B6F5A}" type="presOf" srcId="{2821EA62-EFFF-4020-8885-A1DDF1C2A11A}" destId="{D93836B8-74F4-4C19-8300-730721BE425E}" srcOrd="0" destOrd="0" presId="urn:microsoft.com/office/officeart/2005/8/layout/hierarchy3"/>
    <dgm:cxn modelId="{3CFF48D3-FFAA-400A-921E-95FB0406E22C}" type="presOf" srcId="{154CC1B3-44BF-4C06-97FA-67D51795639C}" destId="{DB18602A-B14E-4AB3-882D-9C5E6734FDD1}" srcOrd="0" destOrd="0" presId="urn:microsoft.com/office/officeart/2005/8/layout/hierarchy3"/>
    <dgm:cxn modelId="{BD0BE170-439C-4F96-9737-902092366A0A}" type="presOf" srcId="{1DF95B50-F7C6-4570-8233-3774BAC03FD7}" destId="{7600AE14-7835-405D-BCBF-ED157B7BB76C}" srcOrd="0" destOrd="0" presId="urn:microsoft.com/office/officeart/2005/8/layout/hierarchy3"/>
    <dgm:cxn modelId="{A2BC5D4B-EE3E-4CC4-BBE8-C0E69AC0CE1B}" srcId="{1DF95B50-F7C6-4570-8233-3774BAC03FD7}" destId="{2821EA62-EFFF-4020-8885-A1DDF1C2A11A}" srcOrd="1" destOrd="0" parTransId="{E8981BCF-2386-4544-947D-F30543E74FB4}" sibTransId="{9F7BD0CC-8CFE-41A9-9A9F-09B96E64D209}"/>
    <dgm:cxn modelId="{E73DB6CE-DC1F-4E76-BF93-52CBF30611FB}" type="presOf" srcId="{3A7BCB97-C0A5-498B-A472-1F2A76136180}" destId="{FA1B9CCE-49E9-4A99-A095-0322F0C19FD6}" srcOrd="0" destOrd="0" presId="urn:microsoft.com/office/officeart/2005/8/layout/hierarchy3"/>
    <dgm:cxn modelId="{9DF26653-1F1F-4FB9-9958-1172CB2A7990}" type="presOf" srcId="{7E44DAD0-3E05-4C67-BC30-ED4A6D6D05E4}" destId="{F5A95459-8022-4BED-8906-2D37E718DEF2}" srcOrd="0" destOrd="0" presId="urn:microsoft.com/office/officeart/2005/8/layout/hierarchy3"/>
    <dgm:cxn modelId="{DA97A82E-903C-454D-A5BD-6336268A0256}" type="presOf" srcId="{B0AE25A5-44B7-45F3-9506-768C5AF9B4D4}" destId="{8D48076A-2D18-4A5B-9DC3-B407A41D5048}" srcOrd="0" destOrd="0" presId="urn:microsoft.com/office/officeart/2005/8/layout/hierarchy3"/>
    <dgm:cxn modelId="{670B5EBC-C9C7-409D-A133-B2A721B324D2}" srcId="{1DF95B50-F7C6-4570-8233-3774BAC03FD7}" destId="{1ECA3237-78CD-477C-A93C-A7B681F70A03}" srcOrd="3" destOrd="0" parTransId="{154CC1B3-44BF-4C06-97FA-67D51795639C}" sibTransId="{76B7420D-D689-4476-8745-737C83007B5B}"/>
    <dgm:cxn modelId="{A7C93E7C-F79A-4358-9067-24F408AF18E1}" type="presOf" srcId="{1DF95B50-F7C6-4570-8233-3774BAC03FD7}" destId="{60BC41A7-0434-4D3A-B566-5344C7E2B572}" srcOrd="1" destOrd="0" presId="urn:microsoft.com/office/officeart/2005/8/layout/hierarchy3"/>
    <dgm:cxn modelId="{AA3740B7-4817-469D-8343-46CBC760A8D1}" type="presOf" srcId="{86B11943-5401-4161-A5E5-2F0B3789F256}" destId="{8198542B-AC14-4AB9-8583-82AA328C6CE8}" srcOrd="0" destOrd="0" presId="urn:microsoft.com/office/officeart/2005/8/layout/hierarchy3"/>
    <dgm:cxn modelId="{B2E6902C-31ED-45C4-AB45-C5ED9EA798F6}" type="presOf" srcId="{1ECA3237-78CD-477C-A93C-A7B681F70A03}" destId="{813FAB34-76DE-4AC0-A388-899565802E57}" srcOrd="0" destOrd="0" presId="urn:microsoft.com/office/officeart/2005/8/layout/hierarchy3"/>
    <dgm:cxn modelId="{7CBADCCA-86A5-4EC8-889B-44AF2CE255D9}" srcId="{1DF95B50-F7C6-4570-8233-3774BAC03FD7}" destId="{7E44DAD0-3E05-4C67-BC30-ED4A6D6D05E4}" srcOrd="0" destOrd="0" parTransId="{86B11943-5401-4161-A5E5-2F0B3789F256}" sibTransId="{76F560BE-4BC0-4B5A-8CD0-6EFBBE245740}"/>
    <dgm:cxn modelId="{F6A6D174-C7DF-421A-AA6A-DB8D0B8CB38D}" srcId="{B0AE25A5-44B7-45F3-9506-768C5AF9B4D4}" destId="{1DF95B50-F7C6-4570-8233-3774BAC03FD7}" srcOrd="0" destOrd="0" parTransId="{F3B6FEC0-9945-46B5-95A3-340180C612AF}" sibTransId="{29CE816E-E1CF-48DE-8A9B-E4CF9AF5470A}"/>
    <dgm:cxn modelId="{89FBE132-3AEC-4C81-A743-F2EE844D4E1A}" type="presOf" srcId="{62E86548-770A-412D-8F9C-6C1CCBDBBD9D}" destId="{D6FB31CF-6966-4CEC-B34B-7CEAFC67016C}" srcOrd="0" destOrd="0" presId="urn:microsoft.com/office/officeart/2005/8/layout/hierarchy3"/>
    <dgm:cxn modelId="{26EFD220-EB31-4256-B481-040455CCE367}" srcId="{1DF95B50-F7C6-4570-8233-3774BAC03FD7}" destId="{3A7BCB97-C0A5-498B-A472-1F2A76136180}" srcOrd="2" destOrd="0" parTransId="{62E86548-770A-412D-8F9C-6C1CCBDBBD9D}" sibTransId="{B1C931CE-86E5-47E4-ACBF-5C0D8FA3182C}"/>
    <dgm:cxn modelId="{1587F615-7BDA-44ED-B88C-D922F9708A19}" type="presParOf" srcId="{8D48076A-2D18-4A5B-9DC3-B407A41D5048}" destId="{49A3FEED-B5B5-4385-BD30-00949116AADC}" srcOrd="0" destOrd="0" presId="urn:microsoft.com/office/officeart/2005/8/layout/hierarchy3"/>
    <dgm:cxn modelId="{29340439-23F2-44E8-AF07-CECC26DFFEAC}" type="presParOf" srcId="{49A3FEED-B5B5-4385-BD30-00949116AADC}" destId="{6AF092F1-D3CD-41AF-8726-6411D1F83978}" srcOrd="0" destOrd="0" presId="urn:microsoft.com/office/officeart/2005/8/layout/hierarchy3"/>
    <dgm:cxn modelId="{94B1A197-F6A0-47EE-AFEF-83A520E71D10}" type="presParOf" srcId="{6AF092F1-D3CD-41AF-8726-6411D1F83978}" destId="{7600AE14-7835-405D-BCBF-ED157B7BB76C}" srcOrd="0" destOrd="0" presId="urn:microsoft.com/office/officeart/2005/8/layout/hierarchy3"/>
    <dgm:cxn modelId="{3D1907A1-819E-45F4-B0B3-2F4E9B1CAFD0}" type="presParOf" srcId="{6AF092F1-D3CD-41AF-8726-6411D1F83978}" destId="{60BC41A7-0434-4D3A-B566-5344C7E2B572}" srcOrd="1" destOrd="0" presId="urn:microsoft.com/office/officeart/2005/8/layout/hierarchy3"/>
    <dgm:cxn modelId="{C7AA6311-5949-4CA7-A260-17F40DA16890}" type="presParOf" srcId="{49A3FEED-B5B5-4385-BD30-00949116AADC}" destId="{F82B2EFA-A50F-4A24-A502-2BFF9EB38BEA}" srcOrd="1" destOrd="0" presId="urn:microsoft.com/office/officeart/2005/8/layout/hierarchy3"/>
    <dgm:cxn modelId="{E6FDE20E-6DAC-4BF2-8AFB-553735A2D06F}" type="presParOf" srcId="{F82B2EFA-A50F-4A24-A502-2BFF9EB38BEA}" destId="{8198542B-AC14-4AB9-8583-82AA328C6CE8}" srcOrd="0" destOrd="0" presId="urn:microsoft.com/office/officeart/2005/8/layout/hierarchy3"/>
    <dgm:cxn modelId="{FB6B5D9C-0661-4C03-8F0E-EF80F5A22417}" type="presParOf" srcId="{F82B2EFA-A50F-4A24-A502-2BFF9EB38BEA}" destId="{F5A95459-8022-4BED-8906-2D37E718DEF2}" srcOrd="1" destOrd="0" presId="urn:microsoft.com/office/officeart/2005/8/layout/hierarchy3"/>
    <dgm:cxn modelId="{47A14836-BFE7-4BCF-8F08-AF882C6F102C}" type="presParOf" srcId="{F82B2EFA-A50F-4A24-A502-2BFF9EB38BEA}" destId="{D8368920-9247-4465-B36C-03EE5ACF3DA9}" srcOrd="2" destOrd="0" presId="urn:microsoft.com/office/officeart/2005/8/layout/hierarchy3"/>
    <dgm:cxn modelId="{BFAF6F11-12B5-47F8-80B0-1E3F3A84A83C}" type="presParOf" srcId="{F82B2EFA-A50F-4A24-A502-2BFF9EB38BEA}" destId="{D93836B8-74F4-4C19-8300-730721BE425E}" srcOrd="3" destOrd="0" presId="urn:microsoft.com/office/officeart/2005/8/layout/hierarchy3"/>
    <dgm:cxn modelId="{A7EF9853-8B22-49C9-8AC8-D01C6DA9E948}" type="presParOf" srcId="{F82B2EFA-A50F-4A24-A502-2BFF9EB38BEA}" destId="{D6FB31CF-6966-4CEC-B34B-7CEAFC67016C}" srcOrd="4" destOrd="0" presId="urn:microsoft.com/office/officeart/2005/8/layout/hierarchy3"/>
    <dgm:cxn modelId="{9B07F24D-E4CE-4687-BF98-EC4C0444C3D3}" type="presParOf" srcId="{F82B2EFA-A50F-4A24-A502-2BFF9EB38BEA}" destId="{FA1B9CCE-49E9-4A99-A095-0322F0C19FD6}" srcOrd="5" destOrd="0" presId="urn:microsoft.com/office/officeart/2005/8/layout/hierarchy3"/>
    <dgm:cxn modelId="{B59BAA1A-FF8C-44E4-A0DA-931F29796504}" type="presParOf" srcId="{F82B2EFA-A50F-4A24-A502-2BFF9EB38BEA}" destId="{DB18602A-B14E-4AB3-882D-9C5E6734FDD1}" srcOrd="6" destOrd="0" presId="urn:microsoft.com/office/officeart/2005/8/layout/hierarchy3"/>
    <dgm:cxn modelId="{2687806F-7FEF-4BD2-93B9-8286D77AE4CB}" type="presParOf" srcId="{F82B2EFA-A50F-4A24-A502-2BFF9EB38BEA}" destId="{813FAB34-76DE-4AC0-A388-899565802E57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D49C037-26AA-4F21-8AFC-9D35523AD43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F48A00F-CCF6-45D4-BBF1-F151D3C3002C}">
      <dgm:prSet phldrT="[Texto]"/>
      <dgm:spPr/>
      <dgm:t>
        <a:bodyPr/>
        <a:lstStyle/>
        <a:p>
          <a:r>
            <a:rPr lang="es-EC" dirty="0" smtClean="0">
              <a:latin typeface="Arial" pitchFamily="34" charset="0"/>
              <a:cs typeface="Arial" pitchFamily="34" charset="0"/>
            </a:rPr>
            <a:t>Metodología de Procesos</a:t>
          </a:r>
          <a:endParaRPr lang="es-ES" dirty="0"/>
        </a:p>
      </dgm:t>
    </dgm:pt>
    <dgm:pt modelId="{7215FEAF-0D3E-4BFC-9D65-9E6666FA92C1}" type="parTrans" cxnId="{8BC17B03-4565-428A-880C-10EE68BA2ACE}">
      <dgm:prSet/>
      <dgm:spPr/>
      <dgm:t>
        <a:bodyPr/>
        <a:lstStyle/>
        <a:p>
          <a:endParaRPr lang="es-ES"/>
        </a:p>
      </dgm:t>
    </dgm:pt>
    <dgm:pt modelId="{8A710562-5AF9-4326-B794-483D533E0782}" type="sibTrans" cxnId="{8BC17B03-4565-428A-880C-10EE68BA2ACE}">
      <dgm:prSet/>
      <dgm:spPr/>
      <dgm:t>
        <a:bodyPr/>
        <a:lstStyle/>
        <a:p>
          <a:endParaRPr lang="es-ES"/>
        </a:p>
      </dgm:t>
    </dgm:pt>
    <dgm:pt modelId="{E115C4DD-7D1E-4CB2-B69B-F4FDB2B8E9BF}">
      <dgm:prSet phldrT="[Texto]"/>
      <dgm:spPr/>
      <dgm:t>
        <a:bodyPr/>
        <a:lstStyle/>
        <a:p>
          <a:r>
            <a:rPr lang="es-EC" dirty="0" smtClean="0">
              <a:latin typeface="Arial" pitchFamily="34" charset="0"/>
              <a:cs typeface="Arial" pitchFamily="34" charset="0"/>
            </a:rPr>
            <a:t>Reingeniería de Procesos</a:t>
          </a:r>
          <a:endParaRPr lang="es-ES" dirty="0"/>
        </a:p>
      </dgm:t>
    </dgm:pt>
    <dgm:pt modelId="{5CE5758F-08F6-4273-A19D-F45998713D4B}" type="parTrans" cxnId="{DBF5D115-5489-4A1B-A3B7-D2E7D46F48FA}">
      <dgm:prSet/>
      <dgm:spPr/>
      <dgm:t>
        <a:bodyPr/>
        <a:lstStyle/>
        <a:p>
          <a:endParaRPr lang="es-ES"/>
        </a:p>
      </dgm:t>
    </dgm:pt>
    <dgm:pt modelId="{F18951A7-B6B7-42F3-A052-63377A31D819}" type="sibTrans" cxnId="{DBF5D115-5489-4A1B-A3B7-D2E7D46F48FA}">
      <dgm:prSet/>
      <dgm:spPr/>
      <dgm:t>
        <a:bodyPr/>
        <a:lstStyle/>
        <a:p>
          <a:endParaRPr lang="es-ES"/>
        </a:p>
      </dgm:t>
    </dgm:pt>
    <dgm:pt modelId="{94DCEF72-486F-4E84-8F20-50713A4832E7}">
      <dgm:prSet phldrT="[Texto]"/>
      <dgm:spPr/>
      <dgm:t>
        <a:bodyPr/>
        <a:lstStyle/>
        <a:p>
          <a:r>
            <a:rPr lang="es-EC" dirty="0" smtClean="0">
              <a:latin typeface="Arial" pitchFamily="34" charset="0"/>
              <a:cs typeface="Arial" pitchFamily="34" charset="0"/>
            </a:rPr>
            <a:t>Gestión de Servicios</a:t>
          </a:r>
          <a:endParaRPr lang="es-ES" dirty="0"/>
        </a:p>
      </dgm:t>
    </dgm:pt>
    <dgm:pt modelId="{6821C4A1-DC88-492B-8EF0-CE522F6F651F}" type="parTrans" cxnId="{032980B6-38D2-4E42-9334-F17215FD65C4}">
      <dgm:prSet/>
      <dgm:spPr/>
      <dgm:t>
        <a:bodyPr/>
        <a:lstStyle/>
        <a:p>
          <a:endParaRPr lang="es-ES"/>
        </a:p>
      </dgm:t>
    </dgm:pt>
    <dgm:pt modelId="{627F7916-E6C0-4398-A987-8966227133A9}" type="sibTrans" cxnId="{032980B6-38D2-4E42-9334-F17215FD65C4}">
      <dgm:prSet/>
      <dgm:spPr/>
      <dgm:t>
        <a:bodyPr/>
        <a:lstStyle/>
        <a:p>
          <a:endParaRPr lang="es-ES"/>
        </a:p>
      </dgm:t>
    </dgm:pt>
    <dgm:pt modelId="{2C5D1343-94A8-49DB-BEE0-8903DF73A112}" type="pres">
      <dgm:prSet presAssocID="{0D49C037-26AA-4F21-8AFC-9D35523AD43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76704B0F-F8CE-495C-8457-C75EA1F2E5C9}" type="pres">
      <dgm:prSet presAssocID="{DF48A00F-CCF6-45D4-BBF1-F151D3C3002C}" presName="parentLin" presStyleCnt="0"/>
      <dgm:spPr/>
    </dgm:pt>
    <dgm:pt modelId="{091648C9-25AC-4A15-BD09-EB2BD8A44A6F}" type="pres">
      <dgm:prSet presAssocID="{DF48A00F-CCF6-45D4-BBF1-F151D3C3002C}" presName="parentLeftMargin" presStyleLbl="node1" presStyleIdx="0" presStyleCnt="3"/>
      <dgm:spPr/>
      <dgm:t>
        <a:bodyPr/>
        <a:lstStyle/>
        <a:p>
          <a:endParaRPr lang="es-EC"/>
        </a:p>
      </dgm:t>
    </dgm:pt>
    <dgm:pt modelId="{FF9F63FC-E324-4082-B334-E8F09372948B}" type="pres">
      <dgm:prSet presAssocID="{DF48A00F-CCF6-45D4-BBF1-F151D3C3002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B943D16-ACBD-4B2A-84F6-8A3301CFD10D}" type="pres">
      <dgm:prSet presAssocID="{DF48A00F-CCF6-45D4-BBF1-F151D3C3002C}" presName="negativeSpace" presStyleCnt="0"/>
      <dgm:spPr/>
    </dgm:pt>
    <dgm:pt modelId="{D1F7E94B-667D-45AC-BA7E-7ACD7274A620}" type="pres">
      <dgm:prSet presAssocID="{DF48A00F-CCF6-45D4-BBF1-F151D3C3002C}" presName="childText" presStyleLbl="conFgAcc1" presStyleIdx="0" presStyleCnt="3" custLinFactNeighborX="1165">
        <dgm:presLayoutVars>
          <dgm:bulletEnabled val="1"/>
        </dgm:presLayoutVars>
      </dgm:prSet>
      <dgm:spPr/>
    </dgm:pt>
    <dgm:pt modelId="{0CA5FE46-8F9C-4343-8F09-47834B965219}" type="pres">
      <dgm:prSet presAssocID="{8A710562-5AF9-4326-B794-483D533E0782}" presName="spaceBetweenRectangles" presStyleCnt="0"/>
      <dgm:spPr/>
    </dgm:pt>
    <dgm:pt modelId="{ADEB0FDC-0B77-4F6C-98DC-B9F1568FEA13}" type="pres">
      <dgm:prSet presAssocID="{E115C4DD-7D1E-4CB2-B69B-F4FDB2B8E9BF}" presName="parentLin" presStyleCnt="0"/>
      <dgm:spPr/>
    </dgm:pt>
    <dgm:pt modelId="{2AF43F63-602B-4096-BFA5-CBEFF1835501}" type="pres">
      <dgm:prSet presAssocID="{E115C4DD-7D1E-4CB2-B69B-F4FDB2B8E9BF}" presName="parentLeftMargin" presStyleLbl="node1" presStyleIdx="0" presStyleCnt="3"/>
      <dgm:spPr/>
      <dgm:t>
        <a:bodyPr/>
        <a:lstStyle/>
        <a:p>
          <a:endParaRPr lang="es-EC"/>
        </a:p>
      </dgm:t>
    </dgm:pt>
    <dgm:pt modelId="{6B90FF65-11CD-49D1-A569-92183728CF17}" type="pres">
      <dgm:prSet presAssocID="{E115C4DD-7D1E-4CB2-B69B-F4FDB2B8E9B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9BD3FA-7C54-4F5A-8EAC-C9668EF7A439}" type="pres">
      <dgm:prSet presAssocID="{E115C4DD-7D1E-4CB2-B69B-F4FDB2B8E9BF}" presName="negativeSpace" presStyleCnt="0"/>
      <dgm:spPr/>
    </dgm:pt>
    <dgm:pt modelId="{1E8A9E51-2D96-41D5-9757-A13A8F693197}" type="pres">
      <dgm:prSet presAssocID="{E115C4DD-7D1E-4CB2-B69B-F4FDB2B8E9BF}" presName="childText" presStyleLbl="conFgAcc1" presStyleIdx="1" presStyleCnt="3">
        <dgm:presLayoutVars>
          <dgm:bulletEnabled val="1"/>
        </dgm:presLayoutVars>
      </dgm:prSet>
      <dgm:spPr/>
    </dgm:pt>
    <dgm:pt modelId="{A5AA62FD-DF18-4F29-BECB-772D04D8CD40}" type="pres">
      <dgm:prSet presAssocID="{F18951A7-B6B7-42F3-A052-63377A31D819}" presName="spaceBetweenRectangles" presStyleCnt="0"/>
      <dgm:spPr/>
    </dgm:pt>
    <dgm:pt modelId="{EB9C9F6C-17CC-4884-A2D0-020A70CBD5A1}" type="pres">
      <dgm:prSet presAssocID="{94DCEF72-486F-4E84-8F20-50713A4832E7}" presName="parentLin" presStyleCnt="0"/>
      <dgm:spPr/>
    </dgm:pt>
    <dgm:pt modelId="{A0CEB2B2-59E0-4CB9-A757-3B3C77DA4357}" type="pres">
      <dgm:prSet presAssocID="{94DCEF72-486F-4E84-8F20-50713A4832E7}" presName="parentLeftMargin" presStyleLbl="node1" presStyleIdx="1" presStyleCnt="3"/>
      <dgm:spPr/>
      <dgm:t>
        <a:bodyPr/>
        <a:lstStyle/>
        <a:p>
          <a:endParaRPr lang="es-EC"/>
        </a:p>
      </dgm:t>
    </dgm:pt>
    <dgm:pt modelId="{6589A0A4-C29D-49E6-882D-E99FCED508CD}" type="pres">
      <dgm:prSet presAssocID="{94DCEF72-486F-4E84-8F20-50713A4832E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BAEDCA-9D33-45A3-BF58-23CC11EFB1E3}" type="pres">
      <dgm:prSet presAssocID="{94DCEF72-486F-4E84-8F20-50713A4832E7}" presName="negativeSpace" presStyleCnt="0"/>
      <dgm:spPr/>
    </dgm:pt>
    <dgm:pt modelId="{740B7220-3D0F-40A6-A06D-A67FEB3DD966}" type="pres">
      <dgm:prSet presAssocID="{94DCEF72-486F-4E84-8F20-50713A4832E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BC17B03-4565-428A-880C-10EE68BA2ACE}" srcId="{0D49C037-26AA-4F21-8AFC-9D35523AD43C}" destId="{DF48A00F-CCF6-45D4-BBF1-F151D3C3002C}" srcOrd="0" destOrd="0" parTransId="{7215FEAF-0D3E-4BFC-9D65-9E6666FA92C1}" sibTransId="{8A710562-5AF9-4326-B794-483D533E0782}"/>
    <dgm:cxn modelId="{58130FED-E10B-46F5-8F6C-77D98C3B421C}" type="presOf" srcId="{94DCEF72-486F-4E84-8F20-50713A4832E7}" destId="{6589A0A4-C29D-49E6-882D-E99FCED508CD}" srcOrd="1" destOrd="0" presId="urn:microsoft.com/office/officeart/2005/8/layout/list1"/>
    <dgm:cxn modelId="{DF20987F-D094-447A-8992-4064AB95EF2D}" type="presOf" srcId="{94DCEF72-486F-4E84-8F20-50713A4832E7}" destId="{A0CEB2B2-59E0-4CB9-A757-3B3C77DA4357}" srcOrd="0" destOrd="0" presId="urn:microsoft.com/office/officeart/2005/8/layout/list1"/>
    <dgm:cxn modelId="{B9EE1BF6-3751-4133-BDDF-CC6F78E8FFEC}" type="presOf" srcId="{E115C4DD-7D1E-4CB2-B69B-F4FDB2B8E9BF}" destId="{6B90FF65-11CD-49D1-A569-92183728CF17}" srcOrd="1" destOrd="0" presId="urn:microsoft.com/office/officeart/2005/8/layout/list1"/>
    <dgm:cxn modelId="{DBF5D115-5489-4A1B-A3B7-D2E7D46F48FA}" srcId="{0D49C037-26AA-4F21-8AFC-9D35523AD43C}" destId="{E115C4DD-7D1E-4CB2-B69B-F4FDB2B8E9BF}" srcOrd="1" destOrd="0" parTransId="{5CE5758F-08F6-4273-A19D-F45998713D4B}" sibTransId="{F18951A7-B6B7-42F3-A052-63377A31D819}"/>
    <dgm:cxn modelId="{CB0FF05D-71A3-40C7-AA36-1FA0DBC013BC}" type="presOf" srcId="{DF48A00F-CCF6-45D4-BBF1-F151D3C3002C}" destId="{091648C9-25AC-4A15-BD09-EB2BD8A44A6F}" srcOrd="0" destOrd="0" presId="urn:microsoft.com/office/officeart/2005/8/layout/list1"/>
    <dgm:cxn modelId="{5C3566BD-8F18-4BC5-92DC-11D86700FA1A}" type="presOf" srcId="{0D49C037-26AA-4F21-8AFC-9D35523AD43C}" destId="{2C5D1343-94A8-49DB-BEE0-8903DF73A112}" srcOrd="0" destOrd="0" presId="urn:microsoft.com/office/officeart/2005/8/layout/list1"/>
    <dgm:cxn modelId="{BFB8F6B4-1C7E-42CF-A6B9-1D920D850356}" type="presOf" srcId="{DF48A00F-CCF6-45D4-BBF1-F151D3C3002C}" destId="{FF9F63FC-E324-4082-B334-E8F09372948B}" srcOrd="1" destOrd="0" presId="urn:microsoft.com/office/officeart/2005/8/layout/list1"/>
    <dgm:cxn modelId="{032980B6-38D2-4E42-9334-F17215FD65C4}" srcId="{0D49C037-26AA-4F21-8AFC-9D35523AD43C}" destId="{94DCEF72-486F-4E84-8F20-50713A4832E7}" srcOrd="2" destOrd="0" parTransId="{6821C4A1-DC88-492B-8EF0-CE522F6F651F}" sibTransId="{627F7916-E6C0-4398-A987-8966227133A9}"/>
    <dgm:cxn modelId="{EF7E19D9-D226-46FA-8B52-981D47B0AF18}" type="presOf" srcId="{E115C4DD-7D1E-4CB2-B69B-F4FDB2B8E9BF}" destId="{2AF43F63-602B-4096-BFA5-CBEFF1835501}" srcOrd="0" destOrd="0" presId="urn:microsoft.com/office/officeart/2005/8/layout/list1"/>
    <dgm:cxn modelId="{3C15DA83-B37F-4336-9B7A-10AD28BF6B0E}" type="presParOf" srcId="{2C5D1343-94A8-49DB-BEE0-8903DF73A112}" destId="{76704B0F-F8CE-495C-8457-C75EA1F2E5C9}" srcOrd="0" destOrd="0" presId="urn:microsoft.com/office/officeart/2005/8/layout/list1"/>
    <dgm:cxn modelId="{0C545CD7-EB1A-4D26-8ADB-EE7877B964CF}" type="presParOf" srcId="{76704B0F-F8CE-495C-8457-C75EA1F2E5C9}" destId="{091648C9-25AC-4A15-BD09-EB2BD8A44A6F}" srcOrd="0" destOrd="0" presId="urn:microsoft.com/office/officeart/2005/8/layout/list1"/>
    <dgm:cxn modelId="{E691C35B-AD64-457E-970D-746E7F1E5D35}" type="presParOf" srcId="{76704B0F-F8CE-495C-8457-C75EA1F2E5C9}" destId="{FF9F63FC-E324-4082-B334-E8F09372948B}" srcOrd="1" destOrd="0" presId="urn:microsoft.com/office/officeart/2005/8/layout/list1"/>
    <dgm:cxn modelId="{DB0DDFE0-AFD4-4BF2-BC47-B1FA902BFD3C}" type="presParOf" srcId="{2C5D1343-94A8-49DB-BEE0-8903DF73A112}" destId="{3B943D16-ACBD-4B2A-84F6-8A3301CFD10D}" srcOrd="1" destOrd="0" presId="urn:microsoft.com/office/officeart/2005/8/layout/list1"/>
    <dgm:cxn modelId="{AE5FBF7B-660C-4B52-87B6-3418BFEF8C87}" type="presParOf" srcId="{2C5D1343-94A8-49DB-BEE0-8903DF73A112}" destId="{D1F7E94B-667D-45AC-BA7E-7ACD7274A620}" srcOrd="2" destOrd="0" presId="urn:microsoft.com/office/officeart/2005/8/layout/list1"/>
    <dgm:cxn modelId="{B65D0EC7-7C12-494A-8B8C-74C4D2846EA1}" type="presParOf" srcId="{2C5D1343-94A8-49DB-BEE0-8903DF73A112}" destId="{0CA5FE46-8F9C-4343-8F09-47834B965219}" srcOrd="3" destOrd="0" presId="urn:microsoft.com/office/officeart/2005/8/layout/list1"/>
    <dgm:cxn modelId="{F1511FA6-7558-433D-9067-A9459BA7AD12}" type="presParOf" srcId="{2C5D1343-94A8-49DB-BEE0-8903DF73A112}" destId="{ADEB0FDC-0B77-4F6C-98DC-B9F1568FEA13}" srcOrd="4" destOrd="0" presId="urn:microsoft.com/office/officeart/2005/8/layout/list1"/>
    <dgm:cxn modelId="{7C19B4BD-6E46-434C-A7AB-F257599A7DFF}" type="presParOf" srcId="{ADEB0FDC-0B77-4F6C-98DC-B9F1568FEA13}" destId="{2AF43F63-602B-4096-BFA5-CBEFF1835501}" srcOrd="0" destOrd="0" presId="urn:microsoft.com/office/officeart/2005/8/layout/list1"/>
    <dgm:cxn modelId="{11A2E11C-1815-42B1-9B15-3465E784C7F3}" type="presParOf" srcId="{ADEB0FDC-0B77-4F6C-98DC-B9F1568FEA13}" destId="{6B90FF65-11CD-49D1-A569-92183728CF17}" srcOrd="1" destOrd="0" presId="urn:microsoft.com/office/officeart/2005/8/layout/list1"/>
    <dgm:cxn modelId="{36B05D83-3D2C-4BFB-ABEF-CB38B36DB9F8}" type="presParOf" srcId="{2C5D1343-94A8-49DB-BEE0-8903DF73A112}" destId="{BE9BD3FA-7C54-4F5A-8EAC-C9668EF7A439}" srcOrd="5" destOrd="0" presId="urn:microsoft.com/office/officeart/2005/8/layout/list1"/>
    <dgm:cxn modelId="{CED89DF4-8DBA-44E4-97A2-0E4B90E2E23F}" type="presParOf" srcId="{2C5D1343-94A8-49DB-BEE0-8903DF73A112}" destId="{1E8A9E51-2D96-41D5-9757-A13A8F693197}" srcOrd="6" destOrd="0" presId="urn:microsoft.com/office/officeart/2005/8/layout/list1"/>
    <dgm:cxn modelId="{E17E5485-7E49-4B2E-89D0-02539C2FAD4E}" type="presParOf" srcId="{2C5D1343-94A8-49DB-BEE0-8903DF73A112}" destId="{A5AA62FD-DF18-4F29-BECB-772D04D8CD40}" srcOrd="7" destOrd="0" presId="urn:microsoft.com/office/officeart/2005/8/layout/list1"/>
    <dgm:cxn modelId="{66F6F3B2-B2FD-450A-ABBB-2372F1334507}" type="presParOf" srcId="{2C5D1343-94A8-49DB-BEE0-8903DF73A112}" destId="{EB9C9F6C-17CC-4884-A2D0-020A70CBD5A1}" srcOrd="8" destOrd="0" presId="urn:microsoft.com/office/officeart/2005/8/layout/list1"/>
    <dgm:cxn modelId="{07B5C667-D07C-445E-AD29-0050442DB8B9}" type="presParOf" srcId="{EB9C9F6C-17CC-4884-A2D0-020A70CBD5A1}" destId="{A0CEB2B2-59E0-4CB9-A757-3B3C77DA4357}" srcOrd="0" destOrd="0" presId="urn:microsoft.com/office/officeart/2005/8/layout/list1"/>
    <dgm:cxn modelId="{4AEBBF18-B24D-4EC3-A3D0-F1B7C7FCA262}" type="presParOf" srcId="{EB9C9F6C-17CC-4884-A2D0-020A70CBD5A1}" destId="{6589A0A4-C29D-49E6-882D-E99FCED508CD}" srcOrd="1" destOrd="0" presId="urn:microsoft.com/office/officeart/2005/8/layout/list1"/>
    <dgm:cxn modelId="{699E8E02-2685-483B-B4C7-086FFC67D842}" type="presParOf" srcId="{2C5D1343-94A8-49DB-BEE0-8903DF73A112}" destId="{48BAEDCA-9D33-45A3-BF58-23CC11EFB1E3}" srcOrd="9" destOrd="0" presId="urn:microsoft.com/office/officeart/2005/8/layout/list1"/>
    <dgm:cxn modelId="{FA302C70-42B4-4A46-92F8-A169AE0A00F6}" type="presParOf" srcId="{2C5D1343-94A8-49DB-BEE0-8903DF73A112}" destId="{740B7220-3D0F-40A6-A06D-A67FEB3DD96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F457F5-749C-4AAD-B9DC-41BDE51F82B8}">
      <dsp:nvSpPr>
        <dsp:cNvPr id="0" name=""/>
        <dsp:cNvSpPr/>
      </dsp:nvSpPr>
      <dsp:spPr>
        <a:xfrm>
          <a:off x="0" y="0"/>
          <a:ext cx="6096000" cy="1645751"/>
        </a:xfrm>
        <a:prstGeom prst="roundRect">
          <a:avLst/>
        </a:prstGeom>
        <a:gradFill rotWithShape="1">
          <a:gsLst>
            <a:gs pos="20000">
              <a:schemeClr val="accent1">
                <a:tint val="9000"/>
              </a:schemeClr>
            </a:gs>
            <a:gs pos="100000">
              <a:schemeClr val="accent1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accent1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just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>
              <a:latin typeface="Arial" pitchFamily="34" charset="0"/>
              <a:cs typeface="Arial" pitchFamily="34" charset="0"/>
            </a:rPr>
            <a:t>Procesos no definidos y/o documentados.</a:t>
          </a:r>
          <a:endParaRPr lang="es-ES" sz="3100" kern="1200" dirty="0"/>
        </a:p>
      </dsp:txBody>
      <dsp:txXfrm>
        <a:off x="0" y="0"/>
        <a:ext cx="6096000" cy="1645751"/>
      </dsp:txXfrm>
    </dsp:sp>
    <dsp:sp modelId="{F09A6811-9CA5-4CEA-B3EC-05006803D248}">
      <dsp:nvSpPr>
        <dsp:cNvPr id="0" name=""/>
        <dsp:cNvSpPr/>
      </dsp:nvSpPr>
      <dsp:spPr>
        <a:xfrm>
          <a:off x="0" y="2076639"/>
          <a:ext cx="6096000" cy="1645751"/>
        </a:xfrm>
        <a:prstGeom prst="roundRect">
          <a:avLst/>
        </a:prstGeom>
        <a:gradFill rotWithShape="1">
          <a:gsLst>
            <a:gs pos="20000">
              <a:schemeClr val="accent1">
                <a:tint val="9000"/>
              </a:schemeClr>
            </a:gs>
            <a:gs pos="100000">
              <a:schemeClr val="accent1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accent1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>
              <a:latin typeface="Arial" pitchFamily="34" charset="0"/>
              <a:cs typeface="Arial" pitchFamily="34" charset="0"/>
            </a:rPr>
            <a:t>La información oportuna y confiable es uno de los factores críticos de ésta organización.</a:t>
          </a:r>
          <a:endParaRPr lang="es-ES" sz="3100" kern="1200" dirty="0"/>
        </a:p>
      </dsp:txBody>
      <dsp:txXfrm>
        <a:off x="0" y="2076639"/>
        <a:ext cx="6096000" cy="164575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C82CAA-B10C-4C96-9AF8-EB62D1AA2081}">
      <dsp:nvSpPr>
        <dsp:cNvPr id="0" name=""/>
        <dsp:cNvSpPr/>
      </dsp:nvSpPr>
      <dsp:spPr>
        <a:xfrm rot="5400000">
          <a:off x="-174396" y="174615"/>
          <a:ext cx="1162642" cy="8138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Empresa</a:t>
          </a:r>
          <a:endParaRPr lang="es-ES" sz="1200" kern="1200" dirty="0"/>
        </a:p>
      </dsp:txBody>
      <dsp:txXfrm rot="5400000">
        <a:off x="-174396" y="174615"/>
        <a:ext cx="1162642" cy="813849"/>
      </dsp:txXfrm>
    </dsp:sp>
    <dsp:sp modelId="{48861F7A-611F-44B8-A7DF-92E84628CBCD}">
      <dsp:nvSpPr>
        <dsp:cNvPr id="0" name=""/>
        <dsp:cNvSpPr/>
      </dsp:nvSpPr>
      <dsp:spPr>
        <a:xfrm rot="5400000">
          <a:off x="3077066" y="-2262996"/>
          <a:ext cx="755717" cy="52821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>
              <a:latin typeface="Arial" pitchFamily="34" charset="0"/>
              <a:cs typeface="Arial" pitchFamily="34" charset="0"/>
            </a:rPr>
            <a:t>La Corporación Nacional de Electricidad CNEL S.A. Regional Manabí.</a:t>
          </a:r>
          <a:endParaRPr lang="es-ES" sz="1400" kern="1200" dirty="0"/>
        </a:p>
      </dsp:txBody>
      <dsp:txXfrm rot="5400000">
        <a:off x="3077066" y="-2262996"/>
        <a:ext cx="755717" cy="5282150"/>
      </dsp:txXfrm>
    </dsp:sp>
    <dsp:sp modelId="{88582295-9063-40F0-89AC-F92B9AA6B709}">
      <dsp:nvSpPr>
        <dsp:cNvPr id="0" name=""/>
        <dsp:cNvSpPr/>
      </dsp:nvSpPr>
      <dsp:spPr>
        <a:xfrm rot="5400000">
          <a:off x="-174396" y="1189214"/>
          <a:ext cx="1162642" cy="8138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Misión</a:t>
          </a:r>
          <a:endParaRPr lang="es-ES" sz="1200" kern="1200" dirty="0"/>
        </a:p>
      </dsp:txBody>
      <dsp:txXfrm rot="5400000">
        <a:off x="-174396" y="1189214"/>
        <a:ext cx="1162642" cy="813849"/>
      </dsp:txXfrm>
    </dsp:sp>
    <dsp:sp modelId="{80555D21-AEF2-4738-9494-AEB69F79F7A7}">
      <dsp:nvSpPr>
        <dsp:cNvPr id="0" name=""/>
        <dsp:cNvSpPr/>
      </dsp:nvSpPr>
      <dsp:spPr>
        <a:xfrm rot="5400000">
          <a:off x="3077066" y="-1248398"/>
          <a:ext cx="755717" cy="52821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>
              <a:latin typeface="Arial" pitchFamily="34" charset="0"/>
              <a:cs typeface="Arial" pitchFamily="34" charset="0"/>
            </a:rPr>
            <a:t>Distribución y comercialización de energía eléctrica en la provincia de Manabí.</a:t>
          </a:r>
          <a:endParaRPr lang="es-ES" sz="1400" kern="1200" dirty="0">
            <a:latin typeface="Arial" pitchFamily="34" charset="0"/>
            <a:cs typeface="Arial" pitchFamily="34" charset="0"/>
          </a:endParaRPr>
        </a:p>
      </dsp:txBody>
      <dsp:txXfrm rot="5400000">
        <a:off x="3077066" y="-1248398"/>
        <a:ext cx="755717" cy="5282150"/>
      </dsp:txXfrm>
    </dsp:sp>
    <dsp:sp modelId="{8B0B51A8-80C4-45BB-B222-32E0E2D2D288}">
      <dsp:nvSpPr>
        <dsp:cNvPr id="0" name=""/>
        <dsp:cNvSpPr/>
      </dsp:nvSpPr>
      <dsp:spPr>
        <a:xfrm rot="5400000">
          <a:off x="-174396" y="2203812"/>
          <a:ext cx="1162642" cy="8138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Estructura</a:t>
          </a:r>
          <a:endParaRPr lang="es-ES" sz="1200" kern="1200" dirty="0"/>
        </a:p>
      </dsp:txBody>
      <dsp:txXfrm rot="5400000">
        <a:off x="-174396" y="2203812"/>
        <a:ext cx="1162642" cy="813849"/>
      </dsp:txXfrm>
    </dsp:sp>
    <dsp:sp modelId="{FF79E937-B256-4C20-BCD7-2116243C7A54}">
      <dsp:nvSpPr>
        <dsp:cNvPr id="0" name=""/>
        <dsp:cNvSpPr/>
      </dsp:nvSpPr>
      <dsp:spPr>
        <a:xfrm rot="5400000">
          <a:off x="3077066" y="-233800"/>
          <a:ext cx="755717" cy="52821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>
              <a:latin typeface="Arial" pitchFamily="34" charset="0"/>
              <a:cs typeface="Arial" pitchFamily="34" charset="0"/>
            </a:rPr>
            <a:t>Está conformada por 10 Regionales: Esmeraldas, Manabí, Santa Elena, Milagro, Guayas-Los Ríos, Los Ríos, EL Oro, Bolívar, Santo Domingo y  Sucumbíos.</a:t>
          </a:r>
          <a:endParaRPr lang="es-ES" sz="1400" kern="1200" dirty="0"/>
        </a:p>
      </dsp:txBody>
      <dsp:txXfrm rot="5400000">
        <a:off x="3077066" y="-233800"/>
        <a:ext cx="755717" cy="5282150"/>
      </dsp:txXfrm>
    </dsp:sp>
    <dsp:sp modelId="{7D08A8C1-BFDD-4DD0-B2F7-24693A93C72C}">
      <dsp:nvSpPr>
        <dsp:cNvPr id="0" name=""/>
        <dsp:cNvSpPr/>
      </dsp:nvSpPr>
      <dsp:spPr>
        <a:xfrm rot="5400000">
          <a:off x="-174396" y="3218410"/>
          <a:ext cx="1162642" cy="8138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Arial" pitchFamily="34" charset="0"/>
              <a:cs typeface="Arial" pitchFamily="34" charset="0"/>
            </a:rPr>
            <a:t>Cronología</a:t>
          </a:r>
          <a:endParaRPr lang="es-ES" sz="1200" kern="1200" dirty="0"/>
        </a:p>
      </dsp:txBody>
      <dsp:txXfrm rot="5400000">
        <a:off x="-174396" y="3218410"/>
        <a:ext cx="1162642" cy="813849"/>
      </dsp:txXfrm>
    </dsp:sp>
    <dsp:sp modelId="{A6CF85B6-9EC6-4AD8-A43D-8D42FE82F933}">
      <dsp:nvSpPr>
        <dsp:cNvPr id="0" name=""/>
        <dsp:cNvSpPr/>
      </dsp:nvSpPr>
      <dsp:spPr>
        <a:xfrm rot="5400000">
          <a:off x="3077066" y="780797"/>
          <a:ext cx="755717" cy="52821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>
              <a:latin typeface="Arial" pitchFamily="34" charset="0"/>
              <a:cs typeface="Arial" pitchFamily="34" charset="0"/>
            </a:rPr>
            <a:t>SERM: 9 de julio de 1976.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smtClean="0">
              <a:latin typeface="Arial" pitchFamily="34" charset="0"/>
              <a:cs typeface="Arial" pitchFamily="34" charset="0"/>
            </a:rPr>
            <a:t>EMELMANABI S.A: 25 de junio de 1985.</a:t>
          </a:r>
          <a:endParaRPr lang="es-EC" sz="1400" kern="1200" dirty="0" smtClean="0">
            <a:latin typeface="Arial" pitchFamily="34" charset="0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>
              <a:latin typeface="Arial" pitchFamily="34" charset="0"/>
              <a:cs typeface="Arial" pitchFamily="34" charset="0"/>
            </a:rPr>
            <a:t>CNEL: 4 de marzo del 2009.</a:t>
          </a:r>
          <a:endParaRPr lang="es-ES" sz="1400" kern="1200" dirty="0">
            <a:latin typeface="Arial" pitchFamily="34" charset="0"/>
            <a:cs typeface="Arial" pitchFamily="34" charset="0"/>
          </a:endParaRPr>
        </a:p>
      </dsp:txBody>
      <dsp:txXfrm rot="5400000">
        <a:off x="3077066" y="780797"/>
        <a:ext cx="755717" cy="528215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F7E94B-667D-45AC-BA7E-7ACD7274A620}">
      <dsp:nvSpPr>
        <dsp:cNvPr id="0" name=""/>
        <dsp:cNvSpPr/>
      </dsp:nvSpPr>
      <dsp:spPr>
        <a:xfrm>
          <a:off x="0" y="668754"/>
          <a:ext cx="6383062" cy="33099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97" tIns="520700" rIns="495397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500" b="1" kern="1200" dirty="0" smtClean="0">
              <a:solidFill>
                <a:schemeClr val="tx1"/>
              </a:solidFill>
            </a:rPr>
            <a:t>Cubrir las necesidades de automatización de procesos.</a:t>
          </a:r>
          <a:endParaRPr lang="es-EC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500" b="1" kern="1200" smtClean="0">
              <a:solidFill>
                <a:schemeClr val="tx1"/>
              </a:solidFill>
            </a:rPr>
            <a:t>Entregar soluciones que satisfagan las necesidades de los usuarios.</a:t>
          </a:r>
          <a:endParaRPr lang="es-EC" sz="2500" b="1" kern="1200" dirty="0">
            <a:solidFill>
              <a:schemeClr val="tx1"/>
            </a:solidFill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500" b="1" kern="1200" dirty="0" smtClean="0">
              <a:solidFill>
                <a:schemeClr val="tx1"/>
              </a:solidFill>
            </a:rPr>
            <a:t>Entrega  de Documentos de soporte. </a:t>
          </a:r>
          <a:endParaRPr lang="es-EC" sz="2500" b="1" kern="1200" dirty="0">
            <a:solidFill>
              <a:schemeClr val="tx1"/>
            </a:solidFill>
          </a:endParaRPr>
        </a:p>
      </dsp:txBody>
      <dsp:txXfrm>
        <a:off x="0" y="668754"/>
        <a:ext cx="6383062" cy="3309992"/>
      </dsp:txXfrm>
    </dsp:sp>
    <dsp:sp modelId="{FF9F63FC-E324-4082-B334-E8F09372948B}">
      <dsp:nvSpPr>
        <dsp:cNvPr id="0" name=""/>
        <dsp:cNvSpPr/>
      </dsp:nvSpPr>
      <dsp:spPr>
        <a:xfrm>
          <a:off x="319153" y="255474"/>
          <a:ext cx="4468143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885" tIns="0" rIns="168885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Adquirir e Implementar. </a:t>
          </a:r>
          <a:endParaRPr lang="es-ES" sz="2500" kern="1200" dirty="0"/>
        </a:p>
      </dsp:txBody>
      <dsp:txXfrm>
        <a:off x="319153" y="255474"/>
        <a:ext cx="4468143" cy="82656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0B7220-3D0F-40A6-A06D-A67FEB3DD966}">
      <dsp:nvSpPr>
        <dsp:cNvPr id="0" name=""/>
        <dsp:cNvSpPr/>
      </dsp:nvSpPr>
      <dsp:spPr>
        <a:xfrm>
          <a:off x="0" y="571681"/>
          <a:ext cx="6383062" cy="35188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97" tIns="604012" rIns="495397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900" b="1" kern="1200" dirty="0" smtClean="0">
              <a:solidFill>
                <a:schemeClr val="tx1"/>
              </a:solidFill>
            </a:rPr>
            <a:t>La base para su funcionamiento es entregar el acceso apropiado de los sistemas existentes.</a:t>
          </a:r>
          <a:endParaRPr lang="es-EC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900" b="1" kern="1200" dirty="0" smtClean="0">
              <a:solidFill>
                <a:schemeClr val="tx1"/>
              </a:solidFill>
            </a:rPr>
            <a:t>Existen usuarios tanto internos como externos.</a:t>
          </a:r>
          <a:endParaRPr lang="es-EC" sz="2900" b="1" kern="1200" dirty="0">
            <a:solidFill>
              <a:schemeClr val="tx1"/>
            </a:solidFill>
          </a:endParaRPr>
        </a:p>
      </dsp:txBody>
      <dsp:txXfrm>
        <a:off x="0" y="571681"/>
        <a:ext cx="6383062" cy="3518899"/>
      </dsp:txXfrm>
    </dsp:sp>
    <dsp:sp modelId="{6589A0A4-C29D-49E6-882D-E99FCED508CD}">
      <dsp:nvSpPr>
        <dsp:cNvPr id="0" name=""/>
        <dsp:cNvSpPr/>
      </dsp:nvSpPr>
      <dsp:spPr>
        <a:xfrm>
          <a:off x="274736" y="121520"/>
          <a:ext cx="4468143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885" tIns="0" rIns="168885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Entregar y Dar soporte</a:t>
          </a:r>
          <a:endParaRPr lang="es-ES" sz="2900" kern="1200" dirty="0"/>
        </a:p>
      </dsp:txBody>
      <dsp:txXfrm>
        <a:off x="274736" y="121520"/>
        <a:ext cx="4468143" cy="8560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6FAEB9-C34A-44BD-9E44-5F38332BE62A}">
      <dsp:nvSpPr>
        <dsp:cNvPr id="0" name=""/>
        <dsp:cNvSpPr/>
      </dsp:nvSpPr>
      <dsp:spPr>
        <a:xfrm>
          <a:off x="0" y="61243"/>
          <a:ext cx="7072362" cy="1085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latin typeface="Arial" pitchFamily="34" charset="0"/>
              <a:cs typeface="Arial" pitchFamily="34" charset="0"/>
            </a:rPr>
            <a:t>Analizar las metodologías de mejoramiento de procesos  y gestión de servicios más reconocidas, con la finalidad de escoger las mejores prácticas y facilitar además de mejorar la entrega de servicios de tecnologías de la información.</a:t>
          </a:r>
          <a:endParaRPr lang="es-ES" sz="1600" kern="1200" dirty="0"/>
        </a:p>
      </dsp:txBody>
      <dsp:txXfrm>
        <a:off x="0" y="61243"/>
        <a:ext cx="7072362" cy="1085760"/>
      </dsp:txXfrm>
    </dsp:sp>
    <dsp:sp modelId="{06F2B4B5-0F6C-42FD-8609-8C90772F1607}">
      <dsp:nvSpPr>
        <dsp:cNvPr id="0" name=""/>
        <dsp:cNvSpPr/>
      </dsp:nvSpPr>
      <dsp:spPr>
        <a:xfrm>
          <a:off x="0" y="1212962"/>
          <a:ext cx="7072362" cy="1085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latin typeface="Arial" pitchFamily="34" charset="0"/>
              <a:cs typeface="Arial" pitchFamily="34" charset="0"/>
            </a:rPr>
            <a:t>Elaborar políticas, normas y técnicas de mejoramiento que ayuden a la organización a lograr la calidad y eficiencia en las operaciones de TI.</a:t>
          </a:r>
          <a:endParaRPr lang="es-ES" sz="1600" kern="1200" dirty="0"/>
        </a:p>
      </dsp:txBody>
      <dsp:txXfrm>
        <a:off x="0" y="1212962"/>
        <a:ext cx="7072362" cy="1085760"/>
      </dsp:txXfrm>
    </dsp:sp>
    <dsp:sp modelId="{7C2C018A-9208-4B96-93CC-900CDA789831}">
      <dsp:nvSpPr>
        <dsp:cNvPr id="0" name=""/>
        <dsp:cNvSpPr/>
      </dsp:nvSpPr>
      <dsp:spPr>
        <a:xfrm>
          <a:off x="0" y="2324924"/>
          <a:ext cx="7072362" cy="1085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latin typeface="Arial" pitchFamily="34" charset="0"/>
              <a:cs typeface="Arial" pitchFamily="34" charset="0"/>
            </a:rPr>
            <a:t>Evaluar el grado de madurez de los procesos  de gestión de servicios de la empresa.</a:t>
          </a:r>
          <a:endParaRPr lang="es-ES" sz="1600" kern="1200" dirty="0"/>
        </a:p>
      </dsp:txBody>
      <dsp:txXfrm>
        <a:off x="0" y="2324924"/>
        <a:ext cx="7072362" cy="1085760"/>
      </dsp:txXfrm>
    </dsp:sp>
    <dsp:sp modelId="{ED69BE6F-F330-47DF-A569-7195158EC1FD}">
      <dsp:nvSpPr>
        <dsp:cNvPr id="0" name=""/>
        <dsp:cNvSpPr/>
      </dsp:nvSpPr>
      <dsp:spPr>
        <a:xfrm>
          <a:off x="0" y="3456764"/>
          <a:ext cx="7072362" cy="1085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latin typeface="Arial" pitchFamily="34" charset="0"/>
              <a:cs typeface="Arial" pitchFamily="34" charset="0"/>
            </a:rPr>
            <a:t>Implementar la metodología en el área de TI.</a:t>
          </a:r>
          <a:endParaRPr lang="es-ES" sz="1600" kern="1200" dirty="0"/>
        </a:p>
      </dsp:txBody>
      <dsp:txXfrm>
        <a:off x="0" y="3456764"/>
        <a:ext cx="7072362" cy="10857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3A9B4A-D5C8-45B0-9765-CF2077678367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900" kern="1200" dirty="0"/>
        </a:p>
      </dsp:txBody>
      <dsp:txXfrm rot="5400000">
        <a:off x="-222646" y="223826"/>
        <a:ext cx="1484312" cy="1039018"/>
      </dsp:txXfrm>
    </dsp:sp>
    <dsp:sp modelId="{67C5B321-3D0A-4DB3-ABA3-169505F45FFD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800" kern="1200" dirty="0" smtClean="0">
              <a:latin typeface="Arial" pitchFamily="34" charset="0"/>
              <a:cs typeface="Arial" pitchFamily="34" charset="0"/>
            </a:rPr>
            <a:t>Método Deductivo. </a:t>
          </a:r>
          <a:endParaRPr lang="es-ES" sz="2800" kern="1200" dirty="0"/>
        </a:p>
      </dsp:txBody>
      <dsp:txXfrm rot="5400000">
        <a:off x="3085107" y="-2044909"/>
        <a:ext cx="964803" cy="5056981"/>
      </dsp:txXfrm>
    </dsp:sp>
    <dsp:sp modelId="{6B024C79-6479-4526-8FAB-6790A7E0768C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900" kern="1200" dirty="0"/>
        </a:p>
      </dsp:txBody>
      <dsp:txXfrm rot="5400000">
        <a:off x="-222646" y="1512490"/>
        <a:ext cx="1484312" cy="1039018"/>
      </dsp:txXfrm>
    </dsp:sp>
    <dsp:sp modelId="{18D7D824-77FB-4C3C-8FD1-E5CDD3E84F63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800" kern="1200" dirty="0" smtClean="0">
              <a:latin typeface="Arial" pitchFamily="34" charset="0"/>
              <a:cs typeface="Arial" pitchFamily="34" charset="0"/>
            </a:rPr>
            <a:t>El método Analítico.</a:t>
          </a:r>
          <a:endParaRPr lang="es-ES" sz="2800" kern="1200" dirty="0"/>
        </a:p>
      </dsp:txBody>
      <dsp:txXfrm rot="5400000">
        <a:off x="3085107" y="-756245"/>
        <a:ext cx="964803" cy="5056981"/>
      </dsp:txXfrm>
    </dsp:sp>
    <dsp:sp modelId="{E8227B48-687A-4280-9FF1-717B86A089BE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900" kern="1200" dirty="0"/>
        </a:p>
      </dsp:txBody>
      <dsp:txXfrm rot="5400000">
        <a:off x="-222646" y="2801154"/>
        <a:ext cx="1484312" cy="1039018"/>
      </dsp:txXfrm>
    </dsp:sp>
    <dsp:sp modelId="{0B300044-0BC4-49C5-8ACC-8D3B6C9C8783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800" kern="1200" dirty="0" smtClean="0">
              <a:latin typeface="Arial" pitchFamily="34" charset="0"/>
              <a:cs typeface="Arial" pitchFamily="34" charset="0"/>
            </a:rPr>
            <a:t>Técnicas Directas como  entrevistas y la observación.</a:t>
          </a:r>
          <a:endParaRPr lang="es-ES" sz="2800" kern="1200" dirty="0"/>
        </a:p>
      </dsp:txBody>
      <dsp:txXfrm rot="5400000">
        <a:off x="3085107" y="532418"/>
        <a:ext cx="964803" cy="505698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1DB488-E77C-4B81-80CD-CEA50FE06503}">
      <dsp:nvSpPr>
        <dsp:cNvPr id="0" name=""/>
        <dsp:cNvSpPr/>
      </dsp:nvSpPr>
      <dsp:spPr>
        <a:xfrm>
          <a:off x="356" y="1777"/>
          <a:ext cx="6523914" cy="13745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700" b="1" kern="1200" dirty="0" smtClean="0">
              <a:latin typeface="Arial" pitchFamily="34" charset="0"/>
              <a:cs typeface="Arial" pitchFamily="34" charset="0"/>
            </a:rPr>
            <a:t>Metodologías y modelos de gestión</a:t>
          </a:r>
          <a:endParaRPr lang="es-ES" sz="3700" kern="1200" dirty="0"/>
        </a:p>
      </dsp:txBody>
      <dsp:txXfrm>
        <a:off x="356" y="1777"/>
        <a:ext cx="6523914" cy="1374553"/>
      </dsp:txXfrm>
    </dsp:sp>
    <dsp:sp modelId="{F8125F90-B9AB-472D-BC32-C9280B9E6E8E}">
      <dsp:nvSpPr>
        <dsp:cNvPr id="0" name=""/>
        <dsp:cNvSpPr/>
      </dsp:nvSpPr>
      <dsp:spPr>
        <a:xfrm>
          <a:off x="356" y="1491582"/>
          <a:ext cx="6523914" cy="13745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b="1" kern="1200" dirty="0" smtClean="0">
              <a:latin typeface="Arial" pitchFamily="34" charset="0"/>
              <a:cs typeface="Arial" pitchFamily="34" charset="0"/>
            </a:rPr>
            <a:t>Buenas prácticas de gestión empresarial</a:t>
          </a:r>
          <a:endParaRPr lang="es-ES" sz="3700" kern="1200" dirty="0"/>
        </a:p>
      </dsp:txBody>
      <dsp:txXfrm>
        <a:off x="356" y="1491582"/>
        <a:ext cx="6523914" cy="1374553"/>
      </dsp:txXfrm>
    </dsp:sp>
    <dsp:sp modelId="{A1998F9C-F366-42AA-BA58-C79332CBE094}">
      <dsp:nvSpPr>
        <dsp:cNvPr id="0" name=""/>
        <dsp:cNvSpPr/>
      </dsp:nvSpPr>
      <dsp:spPr>
        <a:xfrm>
          <a:off x="356" y="2981387"/>
          <a:ext cx="2115406" cy="13745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 smtClean="0">
              <a:latin typeface="Arial" pitchFamily="34" charset="0"/>
              <a:cs typeface="Arial" pitchFamily="34" charset="0"/>
            </a:rPr>
            <a:t>Reducción de costos</a:t>
          </a:r>
          <a:endParaRPr lang="es-ES" sz="2200" kern="1200" dirty="0"/>
        </a:p>
      </dsp:txBody>
      <dsp:txXfrm>
        <a:off x="356" y="2981387"/>
        <a:ext cx="2115406" cy="1374553"/>
      </dsp:txXfrm>
    </dsp:sp>
    <dsp:sp modelId="{8528EB53-29AA-490F-A1CC-DF3FCD1D17FD}">
      <dsp:nvSpPr>
        <dsp:cNvPr id="0" name=""/>
        <dsp:cNvSpPr/>
      </dsp:nvSpPr>
      <dsp:spPr>
        <a:xfrm>
          <a:off x="2204610" y="2981387"/>
          <a:ext cx="2115406" cy="13745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 smtClean="0">
              <a:latin typeface="Arial" pitchFamily="34" charset="0"/>
              <a:cs typeface="Arial" pitchFamily="34" charset="0"/>
            </a:rPr>
            <a:t>Disminución del impacto ambiental</a:t>
          </a:r>
          <a:endParaRPr lang="es-ES" sz="2200" kern="1200" dirty="0"/>
        </a:p>
      </dsp:txBody>
      <dsp:txXfrm>
        <a:off x="2204610" y="2981387"/>
        <a:ext cx="2115406" cy="1374553"/>
      </dsp:txXfrm>
    </dsp:sp>
    <dsp:sp modelId="{415608C3-DB1A-4533-B31A-0C8BB4169551}">
      <dsp:nvSpPr>
        <dsp:cNvPr id="0" name=""/>
        <dsp:cNvSpPr/>
      </dsp:nvSpPr>
      <dsp:spPr>
        <a:xfrm>
          <a:off x="4408864" y="2981387"/>
          <a:ext cx="2115406" cy="13745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 smtClean="0">
              <a:latin typeface="Arial" pitchFamily="34" charset="0"/>
              <a:cs typeface="Arial" pitchFamily="34" charset="0"/>
            </a:rPr>
            <a:t>Mejoras organizativas</a:t>
          </a:r>
          <a:endParaRPr lang="es-ES" sz="2200" kern="1200" dirty="0"/>
        </a:p>
      </dsp:txBody>
      <dsp:txXfrm>
        <a:off x="4408864" y="2981387"/>
        <a:ext cx="2115406" cy="137455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00AE14-7835-405D-BCBF-ED157B7BB76C}">
      <dsp:nvSpPr>
        <dsp:cNvPr id="0" name=""/>
        <dsp:cNvSpPr/>
      </dsp:nvSpPr>
      <dsp:spPr>
        <a:xfrm>
          <a:off x="229155" y="0"/>
          <a:ext cx="1523638" cy="7618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 smtClean="0"/>
            <a:t>GOBIERNO Y GESTIÓN DE TI</a:t>
          </a:r>
          <a:endParaRPr lang="es-ES" sz="1600" kern="1200" dirty="0"/>
        </a:p>
      </dsp:txBody>
      <dsp:txXfrm>
        <a:off x="229155" y="0"/>
        <a:ext cx="1523638" cy="761819"/>
      </dsp:txXfrm>
    </dsp:sp>
    <dsp:sp modelId="{8198542B-AC14-4AB9-8583-82AA328C6CE8}">
      <dsp:nvSpPr>
        <dsp:cNvPr id="0" name=""/>
        <dsp:cNvSpPr/>
      </dsp:nvSpPr>
      <dsp:spPr>
        <a:xfrm>
          <a:off x="381519" y="761819"/>
          <a:ext cx="189982" cy="547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7788"/>
              </a:lnTo>
              <a:lnTo>
                <a:pt x="189982" y="5477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A95459-8022-4BED-8906-2D37E718DEF2}">
      <dsp:nvSpPr>
        <dsp:cNvPr id="0" name=""/>
        <dsp:cNvSpPr/>
      </dsp:nvSpPr>
      <dsp:spPr>
        <a:xfrm>
          <a:off x="571501" y="928697"/>
          <a:ext cx="1218910" cy="761819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b="1" kern="1200" dirty="0" smtClean="0"/>
            <a:t>ITSM</a:t>
          </a:r>
          <a:endParaRPr lang="es-ES" sz="1900" kern="1200" dirty="0"/>
        </a:p>
      </dsp:txBody>
      <dsp:txXfrm>
        <a:off x="571501" y="928697"/>
        <a:ext cx="1218910" cy="761819"/>
      </dsp:txXfrm>
    </dsp:sp>
    <dsp:sp modelId="{D8368920-9247-4465-B36C-03EE5ACF3DA9}">
      <dsp:nvSpPr>
        <dsp:cNvPr id="0" name=""/>
        <dsp:cNvSpPr/>
      </dsp:nvSpPr>
      <dsp:spPr>
        <a:xfrm>
          <a:off x="381519" y="761819"/>
          <a:ext cx="161520" cy="15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4196"/>
              </a:lnTo>
              <a:lnTo>
                <a:pt x="161520" y="15241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3836B8-74F4-4C19-8300-730721BE425E}">
      <dsp:nvSpPr>
        <dsp:cNvPr id="0" name=""/>
        <dsp:cNvSpPr/>
      </dsp:nvSpPr>
      <dsp:spPr>
        <a:xfrm>
          <a:off x="543040" y="1905106"/>
          <a:ext cx="1218910" cy="761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b="1" kern="1200" dirty="0" smtClean="0"/>
            <a:t>COBIT</a:t>
          </a:r>
          <a:endParaRPr lang="es-ES" sz="1900" kern="1200" dirty="0"/>
        </a:p>
      </dsp:txBody>
      <dsp:txXfrm>
        <a:off x="543040" y="1905106"/>
        <a:ext cx="1218910" cy="761819"/>
      </dsp:txXfrm>
    </dsp:sp>
    <dsp:sp modelId="{D6FB31CF-6966-4CEC-B34B-7CEAFC67016C}">
      <dsp:nvSpPr>
        <dsp:cNvPr id="0" name=""/>
        <dsp:cNvSpPr/>
      </dsp:nvSpPr>
      <dsp:spPr>
        <a:xfrm>
          <a:off x="381519" y="761819"/>
          <a:ext cx="161520" cy="2476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6470"/>
              </a:lnTo>
              <a:lnTo>
                <a:pt x="161520" y="24764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B9CCE-49E9-4A99-A095-0322F0C19FD6}">
      <dsp:nvSpPr>
        <dsp:cNvPr id="0" name=""/>
        <dsp:cNvSpPr/>
      </dsp:nvSpPr>
      <dsp:spPr>
        <a:xfrm>
          <a:off x="543040" y="2857380"/>
          <a:ext cx="1218910" cy="761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b="1" kern="1200" dirty="0" smtClean="0"/>
            <a:t>ISO/IEC 20000</a:t>
          </a:r>
          <a:endParaRPr lang="es-ES" sz="1900" kern="1200" dirty="0"/>
        </a:p>
      </dsp:txBody>
      <dsp:txXfrm>
        <a:off x="543040" y="2857380"/>
        <a:ext cx="1218910" cy="761819"/>
      </dsp:txXfrm>
    </dsp:sp>
    <dsp:sp modelId="{DB18602A-B14E-4AB3-882D-9C5E6734FDD1}">
      <dsp:nvSpPr>
        <dsp:cNvPr id="0" name=""/>
        <dsp:cNvSpPr/>
      </dsp:nvSpPr>
      <dsp:spPr>
        <a:xfrm>
          <a:off x="381519" y="761819"/>
          <a:ext cx="161520" cy="34287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8744"/>
              </a:lnTo>
              <a:lnTo>
                <a:pt x="161520" y="34287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3FAB34-76DE-4AC0-A388-899565802E57}">
      <dsp:nvSpPr>
        <dsp:cNvPr id="0" name=""/>
        <dsp:cNvSpPr/>
      </dsp:nvSpPr>
      <dsp:spPr>
        <a:xfrm>
          <a:off x="543040" y="3809654"/>
          <a:ext cx="1218910" cy="761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b="1" kern="1200" dirty="0" smtClean="0"/>
            <a:t>USMBOK </a:t>
          </a:r>
          <a:endParaRPr lang="es-EC" sz="1900" b="1" kern="1200" dirty="0"/>
        </a:p>
      </dsp:txBody>
      <dsp:txXfrm>
        <a:off x="543040" y="3809654"/>
        <a:ext cx="1218910" cy="76181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00AE14-7835-405D-BCBF-ED157B7BB76C}">
      <dsp:nvSpPr>
        <dsp:cNvPr id="0" name=""/>
        <dsp:cNvSpPr/>
      </dsp:nvSpPr>
      <dsp:spPr>
        <a:xfrm>
          <a:off x="229155" y="0"/>
          <a:ext cx="1523638" cy="7618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 smtClean="0"/>
            <a:t>GOBIERNO Y GESTIÓN DE TI</a:t>
          </a:r>
          <a:endParaRPr lang="es-ES" sz="1600" kern="1200" dirty="0"/>
        </a:p>
      </dsp:txBody>
      <dsp:txXfrm>
        <a:off x="229155" y="0"/>
        <a:ext cx="1523638" cy="761819"/>
      </dsp:txXfrm>
    </dsp:sp>
    <dsp:sp modelId="{8198542B-AC14-4AB9-8583-82AA328C6CE8}">
      <dsp:nvSpPr>
        <dsp:cNvPr id="0" name=""/>
        <dsp:cNvSpPr/>
      </dsp:nvSpPr>
      <dsp:spPr>
        <a:xfrm>
          <a:off x="381519" y="761819"/>
          <a:ext cx="189982" cy="547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7788"/>
              </a:lnTo>
              <a:lnTo>
                <a:pt x="189982" y="5477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A95459-8022-4BED-8906-2D37E718DEF2}">
      <dsp:nvSpPr>
        <dsp:cNvPr id="0" name=""/>
        <dsp:cNvSpPr/>
      </dsp:nvSpPr>
      <dsp:spPr>
        <a:xfrm>
          <a:off x="571501" y="928697"/>
          <a:ext cx="1218910" cy="761819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b="1" kern="1200" dirty="0" smtClean="0"/>
            <a:t>ITSM</a:t>
          </a:r>
          <a:endParaRPr lang="es-ES" sz="1900" kern="1200" dirty="0"/>
        </a:p>
      </dsp:txBody>
      <dsp:txXfrm>
        <a:off x="571501" y="928697"/>
        <a:ext cx="1218910" cy="761819"/>
      </dsp:txXfrm>
    </dsp:sp>
    <dsp:sp modelId="{D8368920-9247-4465-B36C-03EE5ACF3DA9}">
      <dsp:nvSpPr>
        <dsp:cNvPr id="0" name=""/>
        <dsp:cNvSpPr/>
      </dsp:nvSpPr>
      <dsp:spPr>
        <a:xfrm>
          <a:off x="381519" y="761819"/>
          <a:ext cx="161520" cy="15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4196"/>
              </a:lnTo>
              <a:lnTo>
                <a:pt x="161520" y="15241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3836B8-74F4-4C19-8300-730721BE425E}">
      <dsp:nvSpPr>
        <dsp:cNvPr id="0" name=""/>
        <dsp:cNvSpPr/>
      </dsp:nvSpPr>
      <dsp:spPr>
        <a:xfrm>
          <a:off x="543040" y="1905106"/>
          <a:ext cx="1218910" cy="761819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b="1" kern="1200" dirty="0" smtClean="0"/>
            <a:t>COBIT</a:t>
          </a:r>
          <a:endParaRPr lang="es-ES" sz="1900" kern="1200" dirty="0"/>
        </a:p>
      </dsp:txBody>
      <dsp:txXfrm>
        <a:off x="543040" y="1905106"/>
        <a:ext cx="1218910" cy="761819"/>
      </dsp:txXfrm>
    </dsp:sp>
    <dsp:sp modelId="{D6FB31CF-6966-4CEC-B34B-7CEAFC67016C}">
      <dsp:nvSpPr>
        <dsp:cNvPr id="0" name=""/>
        <dsp:cNvSpPr/>
      </dsp:nvSpPr>
      <dsp:spPr>
        <a:xfrm>
          <a:off x="381519" y="761819"/>
          <a:ext cx="161520" cy="2476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6470"/>
              </a:lnTo>
              <a:lnTo>
                <a:pt x="161520" y="24764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B9CCE-49E9-4A99-A095-0322F0C19FD6}">
      <dsp:nvSpPr>
        <dsp:cNvPr id="0" name=""/>
        <dsp:cNvSpPr/>
      </dsp:nvSpPr>
      <dsp:spPr>
        <a:xfrm>
          <a:off x="543040" y="2857380"/>
          <a:ext cx="1218910" cy="761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b="1" kern="1200" dirty="0" smtClean="0"/>
            <a:t>ISO/IEC 20000</a:t>
          </a:r>
          <a:endParaRPr lang="es-ES" sz="1900" kern="1200" dirty="0"/>
        </a:p>
      </dsp:txBody>
      <dsp:txXfrm>
        <a:off x="543040" y="2857380"/>
        <a:ext cx="1218910" cy="761819"/>
      </dsp:txXfrm>
    </dsp:sp>
    <dsp:sp modelId="{DB18602A-B14E-4AB3-882D-9C5E6734FDD1}">
      <dsp:nvSpPr>
        <dsp:cNvPr id="0" name=""/>
        <dsp:cNvSpPr/>
      </dsp:nvSpPr>
      <dsp:spPr>
        <a:xfrm>
          <a:off x="381519" y="761819"/>
          <a:ext cx="161520" cy="34287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8744"/>
              </a:lnTo>
              <a:lnTo>
                <a:pt x="161520" y="34287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3FAB34-76DE-4AC0-A388-899565802E57}">
      <dsp:nvSpPr>
        <dsp:cNvPr id="0" name=""/>
        <dsp:cNvSpPr/>
      </dsp:nvSpPr>
      <dsp:spPr>
        <a:xfrm>
          <a:off x="543040" y="3809654"/>
          <a:ext cx="1218910" cy="761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b="1" kern="1200" dirty="0" smtClean="0"/>
            <a:t>USMBOK </a:t>
          </a:r>
          <a:endParaRPr lang="es-EC" sz="1900" b="1" kern="1200" dirty="0"/>
        </a:p>
      </dsp:txBody>
      <dsp:txXfrm>
        <a:off x="543040" y="3809654"/>
        <a:ext cx="1218910" cy="76181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00AE14-7835-405D-BCBF-ED157B7BB76C}">
      <dsp:nvSpPr>
        <dsp:cNvPr id="0" name=""/>
        <dsp:cNvSpPr/>
      </dsp:nvSpPr>
      <dsp:spPr>
        <a:xfrm>
          <a:off x="229155" y="0"/>
          <a:ext cx="1523638" cy="7618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 smtClean="0"/>
            <a:t>GOBIERNO Y GESTIÓN DE TI</a:t>
          </a:r>
          <a:endParaRPr lang="es-ES" sz="1600" kern="1200" dirty="0"/>
        </a:p>
      </dsp:txBody>
      <dsp:txXfrm>
        <a:off x="229155" y="0"/>
        <a:ext cx="1523638" cy="761819"/>
      </dsp:txXfrm>
    </dsp:sp>
    <dsp:sp modelId="{8198542B-AC14-4AB9-8583-82AA328C6CE8}">
      <dsp:nvSpPr>
        <dsp:cNvPr id="0" name=""/>
        <dsp:cNvSpPr/>
      </dsp:nvSpPr>
      <dsp:spPr>
        <a:xfrm>
          <a:off x="381519" y="761819"/>
          <a:ext cx="189982" cy="547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7788"/>
              </a:lnTo>
              <a:lnTo>
                <a:pt x="189982" y="5477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A95459-8022-4BED-8906-2D37E718DEF2}">
      <dsp:nvSpPr>
        <dsp:cNvPr id="0" name=""/>
        <dsp:cNvSpPr/>
      </dsp:nvSpPr>
      <dsp:spPr>
        <a:xfrm>
          <a:off x="571501" y="928697"/>
          <a:ext cx="1218910" cy="761819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b="1" kern="1200" dirty="0" smtClean="0"/>
            <a:t>ITSM</a:t>
          </a:r>
          <a:endParaRPr lang="es-ES" sz="1900" kern="1200" dirty="0"/>
        </a:p>
      </dsp:txBody>
      <dsp:txXfrm>
        <a:off x="571501" y="928697"/>
        <a:ext cx="1218910" cy="761819"/>
      </dsp:txXfrm>
    </dsp:sp>
    <dsp:sp modelId="{D8368920-9247-4465-B36C-03EE5ACF3DA9}">
      <dsp:nvSpPr>
        <dsp:cNvPr id="0" name=""/>
        <dsp:cNvSpPr/>
      </dsp:nvSpPr>
      <dsp:spPr>
        <a:xfrm>
          <a:off x="381519" y="761819"/>
          <a:ext cx="161520" cy="15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4196"/>
              </a:lnTo>
              <a:lnTo>
                <a:pt x="161520" y="15241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3836B8-74F4-4C19-8300-730721BE425E}">
      <dsp:nvSpPr>
        <dsp:cNvPr id="0" name=""/>
        <dsp:cNvSpPr/>
      </dsp:nvSpPr>
      <dsp:spPr>
        <a:xfrm>
          <a:off x="543040" y="1905106"/>
          <a:ext cx="1218910" cy="761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b="1" kern="1200" dirty="0" smtClean="0"/>
            <a:t>COBIT</a:t>
          </a:r>
          <a:endParaRPr lang="es-ES" sz="1900" kern="1200" dirty="0"/>
        </a:p>
      </dsp:txBody>
      <dsp:txXfrm>
        <a:off x="543040" y="1905106"/>
        <a:ext cx="1218910" cy="761819"/>
      </dsp:txXfrm>
    </dsp:sp>
    <dsp:sp modelId="{D6FB31CF-6966-4CEC-B34B-7CEAFC67016C}">
      <dsp:nvSpPr>
        <dsp:cNvPr id="0" name=""/>
        <dsp:cNvSpPr/>
      </dsp:nvSpPr>
      <dsp:spPr>
        <a:xfrm>
          <a:off x="381519" y="761819"/>
          <a:ext cx="161520" cy="2476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6470"/>
              </a:lnTo>
              <a:lnTo>
                <a:pt x="161520" y="24764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B9CCE-49E9-4A99-A095-0322F0C19FD6}">
      <dsp:nvSpPr>
        <dsp:cNvPr id="0" name=""/>
        <dsp:cNvSpPr/>
      </dsp:nvSpPr>
      <dsp:spPr>
        <a:xfrm>
          <a:off x="543040" y="2857380"/>
          <a:ext cx="1218910" cy="761819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b="1" kern="1200" dirty="0" smtClean="0"/>
            <a:t>ISO/IEC 20000</a:t>
          </a:r>
          <a:endParaRPr lang="es-ES" sz="1900" kern="1200" dirty="0"/>
        </a:p>
      </dsp:txBody>
      <dsp:txXfrm>
        <a:off x="543040" y="2857380"/>
        <a:ext cx="1218910" cy="761819"/>
      </dsp:txXfrm>
    </dsp:sp>
    <dsp:sp modelId="{DB18602A-B14E-4AB3-882D-9C5E6734FDD1}">
      <dsp:nvSpPr>
        <dsp:cNvPr id="0" name=""/>
        <dsp:cNvSpPr/>
      </dsp:nvSpPr>
      <dsp:spPr>
        <a:xfrm>
          <a:off x="381519" y="761819"/>
          <a:ext cx="161520" cy="34287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8744"/>
              </a:lnTo>
              <a:lnTo>
                <a:pt x="161520" y="34287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3FAB34-76DE-4AC0-A388-899565802E57}">
      <dsp:nvSpPr>
        <dsp:cNvPr id="0" name=""/>
        <dsp:cNvSpPr/>
      </dsp:nvSpPr>
      <dsp:spPr>
        <a:xfrm>
          <a:off x="543040" y="3809654"/>
          <a:ext cx="1218910" cy="761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b="1" kern="1200" dirty="0" smtClean="0"/>
            <a:t>USMBOK </a:t>
          </a:r>
          <a:endParaRPr lang="es-EC" sz="1900" b="1" kern="1200" dirty="0"/>
        </a:p>
      </dsp:txBody>
      <dsp:txXfrm>
        <a:off x="543040" y="3809654"/>
        <a:ext cx="1218910" cy="76181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00AE14-7835-405D-BCBF-ED157B7BB76C}">
      <dsp:nvSpPr>
        <dsp:cNvPr id="0" name=""/>
        <dsp:cNvSpPr/>
      </dsp:nvSpPr>
      <dsp:spPr>
        <a:xfrm>
          <a:off x="229155" y="0"/>
          <a:ext cx="1523638" cy="7618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 smtClean="0"/>
            <a:t>GOBIERNO Y GESTIÓN DE TI</a:t>
          </a:r>
          <a:endParaRPr lang="es-ES" sz="1600" kern="1200" dirty="0"/>
        </a:p>
      </dsp:txBody>
      <dsp:txXfrm>
        <a:off x="229155" y="0"/>
        <a:ext cx="1523638" cy="761819"/>
      </dsp:txXfrm>
    </dsp:sp>
    <dsp:sp modelId="{8198542B-AC14-4AB9-8583-82AA328C6CE8}">
      <dsp:nvSpPr>
        <dsp:cNvPr id="0" name=""/>
        <dsp:cNvSpPr/>
      </dsp:nvSpPr>
      <dsp:spPr>
        <a:xfrm>
          <a:off x="381519" y="761819"/>
          <a:ext cx="189982" cy="547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7788"/>
              </a:lnTo>
              <a:lnTo>
                <a:pt x="189982" y="5477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A95459-8022-4BED-8906-2D37E718DEF2}">
      <dsp:nvSpPr>
        <dsp:cNvPr id="0" name=""/>
        <dsp:cNvSpPr/>
      </dsp:nvSpPr>
      <dsp:spPr>
        <a:xfrm>
          <a:off x="571501" y="928697"/>
          <a:ext cx="1218910" cy="761819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b="1" kern="1200" dirty="0" smtClean="0"/>
            <a:t>ITSM</a:t>
          </a:r>
          <a:endParaRPr lang="es-ES" sz="1900" kern="1200" dirty="0"/>
        </a:p>
      </dsp:txBody>
      <dsp:txXfrm>
        <a:off x="571501" y="928697"/>
        <a:ext cx="1218910" cy="761819"/>
      </dsp:txXfrm>
    </dsp:sp>
    <dsp:sp modelId="{D8368920-9247-4465-B36C-03EE5ACF3DA9}">
      <dsp:nvSpPr>
        <dsp:cNvPr id="0" name=""/>
        <dsp:cNvSpPr/>
      </dsp:nvSpPr>
      <dsp:spPr>
        <a:xfrm>
          <a:off x="381519" y="761819"/>
          <a:ext cx="161520" cy="15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4196"/>
              </a:lnTo>
              <a:lnTo>
                <a:pt x="161520" y="15241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3836B8-74F4-4C19-8300-730721BE425E}">
      <dsp:nvSpPr>
        <dsp:cNvPr id="0" name=""/>
        <dsp:cNvSpPr/>
      </dsp:nvSpPr>
      <dsp:spPr>
        <a:xfrm>
          <a:off x="543040" y="1905106"/>
          <a:ext cx="1218910" cy="761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b="1" kern="1200" dirty="0" smtClean="0"/>
            <a:t>COBIT</a:t>
          </a:r>
          <a:endParaRPr lang="es-ES" sz="1900" kern="1200" dirty="0"/>
        </a:p>
      </dsp:txBody>
      <dsp:txXfrm>
        <a:off x="543040" y="1905106"/>
        <a:ext cx="1218910" cy="761819"/>
      </dsp:txXfrm>
    </dsp:sp>
    <dsp:sp modelId="{D6FB31CF-6966-4CEC-B34B-7CEAFC67016C}">
      <dsp:nvSpPr>
        <dsp:cNvPr id="0" name=""/>
        <dsp:cNvSpPr/>
      </dsp:nvSpPr>
      <dsp:spPr>
        <a:xfrm>
          <a:off x="381519" y="761819"/>
          <a:ext cx="161520" cy="2476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6470"/>
              </a:lnTo>
              <a:lnTo>
                <a:pt x="161520" y="24764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B9CCE-49E9-4A99-A095-0322F0C19FD6}">
      <dsp:nvSpPr>
        <dsp:cNvPr id="0" name=""/>
        <dsp:cNvSpPr/>
      </dsp:nvSpPr>
      <dsp:spPr>
        <a:xfrm>
          <a:off x="543040" y="2857380"/>
          <a:ext cx="1218910" cy="761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b="1" kern="1200" dirty="0" smtClean="0"/>
            <a:t>ISO/IEC 20000</a:t>
          </a:r>
          <a:endParaRPr lang="es-ES" sz="1900" kern="1200" dirty="0"/>
        </a:p>
      </dsp:txBody>
      <dsp:txXfrm>
        <a:off x="543040" y="2857380"/>
        <a:ext cx="1218910" cy="761819"/>
      </dsp:txXfrm>
    </dsp:sp>
    <dsp:sp modelId="{DB18602A-B14E-4AB3-882D-9C5E6734FDD1}">
      <dsp:nvSpPr>
        <dsp:cNvPr id="0" name=""/>
        <dsp:cNvSpPr/>
      </dsp:nvSpPr>
      <dsp:spPr>
        <a:xfrm>
          <a:off x="381519" y="761819"/>
          <a:ext cx="185521" cy="3405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5303"/>
              </a:lnTo>
              <a:lnTo>
                <a:pt x="185521" y="34053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3FAB34-76DE-4AC0-A388-899565802E57}">
      <dsp:nvSpPr>
        <dsp:cNvPr id="0" name=""/>
        <dsp:cNvSpPr/>
      </dsp:nvSpPr>
      <dsp:spPr>
        <a:xfrm>
          <a:off x="567040" y="3786213"/>
          <a:ext cx="1218910" cy="761819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b="1" kern="1200" dirty="0" smtClean="0"/>
            <a:t>USMBOK</a:t>
          </a:r>
          <a:endParaRPr lang="es-EC" sz="1900" b="1" kern="1200" dirty="0"/>
        </a:p>
      </dsp:txBody>
      <dsp:txXfrm>
        <a:off x="567040" y="3786213"/>
        <a:ext cx="1218910" cy="76181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F7E94B-667D-45AC-BA7E-7ACD7274A620}">
      <dsp:nvSpPr>
        <dsp:cNvPr id="0" name=""/>
        <dsp:cNvSpPr/>
      </dsp:nvSpPr>
      <dsp:spPr>
        <a:xfrm>
          <a:off x="0" y="716919"/>
          <a:ext cx="6096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9F63FC-E324-4082-B334-E8F09372948B}">
      <dsp:nvSpPr>
        <dsp:cNvPr id="0" name=""/>
        <dsp:cNvSpPr/>
      </dsp:nvSpPr>
      <dsp:spPr>
        <a:xfrm>
          <a:off x="304800" y="333159"/>
          <a:ext cx="42672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600" kern="1200" dirty="0" smtClean="0">
              <a:latin typeface="Arial" pitchFamily="34" charset="0"/>
              <a:cs typeface="Arial" pitchFamily="34" charset="0"/>
            </a:rPr>
            <a:t>Metodología de Procesos</a:t>
          </a:r>
          <a:endParaRPr lang="es-ES" sz="2600" kern="1200" dirty="0"/>
        </a:p>
      </dsp:txBody>
      <dsp:txXfrm>
        <a:off x="304800" y="333159"/>
        <a:ext cx="4267200" cy="767520"/>
      </dsp:txXfrm>
    </dsp:sp>
    <dsp:sp modelId="{1E8A9E51-2D96-41D5-9757-A13A8F693197}">
      <dsp:nvSpPr>
        <dsp:cNvPr id="0" name=""/>
        <dsp:cNvSpPr/>
      </dsp:nvSpPr>
      <dsp:spPr>
        <a:xfrm>
          <a:off x="0" y="1896280"/>
          <a:ext cx="6096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90FF65-11CD-49D1-A569-92183728CF17}">
      <dsp:nvSpPr>
        <dsp:cNvPr id="0" name=""/>
        <dsp:cNvSpPr/>
      </dsp:nvSpPr>
      <dsp:spPr>
        <a:xfrm>
          <a:off x="304800" y="1512520"/>
          <a:ext cx="42672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600" kern="1200" dirty="0" smtClean="0">
              <a:latin typeface="Arial" pitchFamily="34" charset="0"/>
              <a:cs typeface="Arial" pitchFamily="34" charset="0"/>
            </a:rPr>
            <a:t>Reingeniería de Procesos</a:t>
          </a:r>
          <a:endParaRPr lang="es-ES" sz="2600" kern="1200" dirty="0"/>
        </a:p>
      </dsp:txBody>
      <dsp:txXfrm>
        <a:off x="304800" y="1512520"/>
        <a:ext cx="4267200" cy="767520"/>
      </dsp:txXfrm>
    </dsp:sp>
    <dsp:sp modelId="{740B7220-3D0F-40A6-A06D-A67FEB3DD966}">
      <dsp:nvSpPr>
        <dsp:cNvPr id="0" name=""/>
        <dsp:cNvSpPr/>
      </dsp:nvSpPr>
      <dsp:spPr>
        <a:xfrm>
          <a:off x="0" y="3075639"/>
          <a:ext cx="6096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89A0A4-C29D-49E6-882D-E99FCED508CD}">
      <dsp:nvSpPr>
        <dsp:cNvPr id="0" name=""/>
        <dsp:cNvSpPr/>
      </dsp:nvSpPr>
      <dsp:spPr>
        <a:xfrm>
          <a:off x="304800" y="2691880"/>
          <a:ext cx="42672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600" kern="1200" dirty="0" smtClean="0">
              <a:latin typeface="Arial" pitchFamily="34" charset="0"/>
              <a:cs typeface="Arial" pitchFamily="34" charset="0"/>
            </a:rPr>
            <a:t>Gestión de Servicios</a:t>
          </a:r>
          <a:endParaRPr lang="es-ES" sz="2600" kern="1200" dirty="0"/>
        </a:p>
      </dsp:txBody>
      <dsp:txXfrm>
        <a:off x="304800" y="2691880"/>
        <a:ext cx="4267200" cy="767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CE137-BD93-40A7-9F0A-D02D5453FEF8}" type="datetimeFigureOut">
              <a:rPr lang="es-EC" smtClean="0"/>
              <a:pPr/>
              <a:t>17/10/2012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11033-D103-4B03-ABDC-0999E09B5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37761-BF7B-4AA4-BDCB-CDB59304011B}" type="datetimeFigureOut">
              <a:rPr lang="es-EC" smtClean="0"/>
              <a:pPr/>
              <a:t>17/10/2012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B17B3-FB85-4A89-B8B9-E36393F56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B17B3-FB85-4A89-B8B9-E36393F56DD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B17B3-FB85-4A89-B8B9-E36393F56DD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0156D4-1D41-4198-A5B4-BD6351E618B7}" type="datetimeFigureOut">
              <a:rPr lang="es-EC" smtClean="0"/>
              <a:pPr>
                <a:defRPr/>
              </a:pPr>
              <a:t>17/10/2012</a:t>
            </a:fld>
            <a:endParaRPr lang="es-EC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C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821F7-AC02-4269-9024-64BECFCB4BB7}" type="slidenum">
              <a:rPr lang="es-EC" smtClean="0"/>
              <a:pPr>
                <a:defRPr/>
              </a:pPr>
              <a:t>‹#›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0156D4-1D41-4198-A5B4-BD6351E618B7}" type="datetimeFigureOut">
              <a:rPr lang="es-EC" smtClean="0"/>
              <a:pPr>
                <a:defRPr/>
              </a:pPr>
              <a:t>17/10/2012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821F7-AC02-4269-9024-64BECFCB4BB7}" type="slidenum">
              <a:rPr lang="es-EC" smtClean="0"/>
              <a:pPr>
                <a:defRPr/>
              </a:pPr>
              <a:t>‹#›</a:t>
            </a:fld>
            <a:endParaRPr lang="es-EC"/>
          </a:p>
        </p:txBody>
      </p:sp>
    </p:spTree>
  </p:cSld>
  <p:clrMapOvr>
    <a:masterClrMapping/>
  </p:clrMapOvr>
  <p:transition spd="slow" advClick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0156D4-1D41-4198-A5B4-BD6351E618B7}" type="datetimeFigureOut">
              <a:rPr lang="es-EC" smtClean="0"/>
              <a:pPr>
                <a:defRPr/>
              </a:pPr>
              <a:t>17/10/2012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821F7-AC02-4269-9024-64BECFCB4BB7}" type="slidenum">
              <a:rPr lang="es-EC" smtClean="0"/>
              <a:pPr>
                <a:defRPr/>
              </a:pPr>
              <a:t>‹#›</a:t>
            </a:fld>
            <a:endParaRPr lang="es-EC"/>
          </a:p>
        </p:txBody>
      </p:sp>
    </p:spTree>
  </p:cSld>
  <p:clrMapOvr>
    <a:masterClrMapping/>
  </p:clrMapOvr>
  <p:transition spd="slow" advClick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0156D4-1D41-4198-A5B4-BD6351E618B7}" type="datetimeFigureOut">
              <a:rPr lang="es-EC" smtClean="0"/>
              <a:pPr>
                <a:defRPr/>
              </a:pPr>
              <a:t>17/10/2012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821F7-AC02-4269-9024-64BECFCB4BB7}" type="slidenum">
              <a:rPr lang="es-EC" smtClean="0"/>
              <a:pPr>
                <a:defRPr/>
              </a:pPr>
              <a:t>‹#›</a:t>
            </a:fld>
            <a:endParaRPr lang="es-EC"/>
          </a:p>
        </p:txBody>
      </p:sp>
    </p:spTree>
  </p:cSld>
  <p:clrMapOvr>
    <a:masterClrMapping/>
  </p:clrMapOvr>
  <p:transition spd="slow" advClick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0156D4-1D41-4198-A5B4-BD6351E618B7}" type="datetimeFigureOut">
              <a:rPr lang="es-EC" smtClean="0"/>
              <a:pPr>
                <a:defRPr/>
              </a:pPr>
              <a:t>17/10/2012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821F7-AC02-4269-9024-64BECFCB4BB7}" type="slidenum">
              <a:rPr lang="es-EC" smtClean="0"/>
              <a:pPr>
                <a:defRPr/>
              </a:pPr>
              <a:t>‹#›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0156D4-1D41-4198-A5B4-BD6351E618B7}" type="datetimeFigureOut">
              <a:rPr lang="es-EC" smtClean="0"/>
              <a:pPr>
                <a:defRPr/>
              </a:pPr>
              <a:t>17/10/2012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821F7-AC02-4269-9024-64BECFCB4BB7}" type="slidenum">
              <a:rPr lang="es-EC" smtClean="0"/>
              <a:pPr>
                <a:defRPr/>
              </a:pPr>
              <a:t>‹#›</a:t>
            </a:fld>
            <a:endParaRPr lang="es-EC"/>
          </a:p>
        </p:txBody>
      </p:sp>
    </p:spTree>
  </p:cSld>
  <p:clrMapOvr>
    <a:masterClrMapping/>
  </p:clrMapOvr>
  <p:transition spd="slow" advClick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0156D4-1D41-4198-A5B4-BD6351E618B7}" type="datetimeFigureOut">
              <a:rPr lang="es-EC" smtClean="0"/>
              <a:pPr>
                <a:defRPr/>
              </a:pPr>
              <a:t>17/10/2012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821F7-AC02-4269-9024-64BECFCB4BB7}" type="slidenum">
              <a:rPr lang="es-EC" smtClean="0"/>
              <a:pPr>
                <a:defRPr/>
              </a:pPr>
              <a:t>‹#›</a:t>
            </a:fld>
            <a:endParaRPr lang="es-EC"/>
          </a:p>
        </p:txBody>
      </p:sp>
    </p:spTree>
  </p:cSld>
  <p:clrMapOvr>
    <a:masterClrMapping/>
  </p:clrMapOvr>
  <p:transition spd="slow" advClick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0156D4-1D41-4198-A5B4-BD6351E618B7}" type="datetimeFigureOut">
              <a:rPr lang="es-EC" smtClean="0"/>
              <a:pPr>
                <a:defRPr/>
              </a:pPr>
              <a:t>17/10/2012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821F7-AC02-4269-9024-64BECFCB4BB7}" type="slidenum">
              <a:rPr lang="es-EC" smtClean="0"/>
              <a:pPr>
                <a:defRPr/>
              </a:pPr>
              <a:t>‹#›</a:t>
            </a:fld>
            <a:endParaRPr lang="es-EC"/>
          </a:p>
        </p:txBody>
      </p:sp>
    </p:spTree>
  </p:cSld>
  <p:clrMapOvr>
    <a:masterClrMapping/>
  </p:clrMapOvr>
  <p:transition spd="slow" advClick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0156D4-1D41-4198-A5B4-BD6351E618B7}" type="datetimeFigureOut">
              <a:rPr lang="es-EC" smtClean="0"/>
              <a:pPr>
                <a:defRPr/>
              </a:pPr>
              <a:t>17/10/2012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821F7-AC02-4269-9024-64BECFCB4BB7}" type="slidenum">
              <a:rPr lang="es-EC" smtClean="0"/>
              <a:pPr>
                <a:defRPr/>
              </a:pPr>
              <a:t>‹#›</a:t>
            </a:fld>
            <a:endParaRPr lang="es-EC"/>
          </a:p>
        </p:txBody>
      </p:sp>
    </p:spTree>
  </p:cSld>
  <p:clrMapOvr>
    <a:masterClrMapping/>
  </p:clrMapOvr>
  <p:transition spd="slow" advClick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0156D4-1D41-4198-A5B4-BD6351E618B7}" type="datetimeFigureOut">
              <a:rPr lang="es-EC" smtClean="0"/>
              <a:pPr>
                <a:defRPr/>
              </a:pPr>
              <a:t>17/10/2012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821F7-AC02-4269-9024-64BECFCB4BB7}" type="slidenum">
              <a:rPr lang="es-EC" smtClean="0"/>
              <a:pPr>
                <a:defRPr/>
              </a:pPr>
              <a:t>‹#›</a:t>
            </a:fld>
            <a:endParaRPr lang="es-EC"/>
          </a:p>
        </p:txBody>
      </p:sp>
    </p:spTree>
  </p:cSld>
  <p:clrMapOvr>
    <a:masterClrMapping/>
  </p:clrMapOvr>
  <p:transition spd="slow" advClick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0156D4-1D41-4198-A5B4-BD6351E618B7}" type="datetimeFigureOut">
              <a:rPr lang="es-EC" smtClean="0"/>
              <a:pPr>
                <a:defRPr/>
              </a:pPr>
              <a:t>17/10/2012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F87821F7-AC02-4269-9024-64BECFCB4BB7}" type="slidenum">
              <a:rPr lang="es-EC" smtClean="0"/>
              <a:pPr>
                <a:defRPr/>
              </a:pPr>
              <a:t>‹#›</a:t>
            </a:fld>
            <a:endParaRPr lang="es-EC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80156D4-1D41-4198-A5B4-BD6351E618B7}" type="datetimeFigureOut">
              <a:rPr lang="es-EC" smtClean="0"/>
              <a:pPr>
                <a:defRPr/>
              </a:pPr>
              <a:t>17/10/2012</a:t>
            </a:fld>
            <a:endParaRPr lang="es-EC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87821F7-AC02-4269-9024-64BECFCB4BB7}" type="slidenum">
              <a:rPr lang="es-EC" smtClean="0"/>
              <a:pPr>
                <a:defRPr/>
              </a:pPr>
              <a:t>‹#›</a:t>
            </a:fld>
            <a:endParaRPr lang="es-EC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ransition spd="slow" advClick="0">
    <p:fad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es-EC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Arial" pitchFamily="34" charset="0"/>
              </a:rPr>
              <a:t>ESCUELA POLITÉCNICA DEL EJÉRCITO</a:t>
            </a:r>
            <a:r>
              <a:rPr lang="es-EC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EC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C" sz="32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Maestría en</a:t>
            </a:r>
            <a:r>
              <a:rPr lang="es-EC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GERENCIA DE SISTEMAS</a:t>
            </a:r>
            <a:r>
              <a:rPr lang="es-EC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C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971600" y="4509120"/>
            <a:ext cx="748883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Maestrante(s):</a:t>
            </a:r>
            <a:r>
              <a:rPr kumimoji="0" lang="es-EC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Ing. Patricia Quiroz Palma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Ing. Ángela Suárez Alarcón</a:t>
            </a:r>
            <a:endParaRPr kumimoji="0" lang="es-EC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5 Imagen" descr="logo-esp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0"/>
            <a:ext cx="1996666" cy="1937941"/>
          </a:xfrm>
          <a:prstGeom prst="rect">
            <a:avLst/>
          </a:prstGeom>
        </p:spPr>
      </p:pic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704088"/>
            <a:ext cx="7416824" cy="492664"/>
          </a:xfrm>
        </p:spPr>
        <p:txBody>
          <a:bodyPr>
            <a:normAutofit/>
          </a:bodyPr>
          <a:lstStyle/>
          <a:p>
            <a:pPr algn="ctr"/>
            <a:r>
              <a:rPr lang="es-EC" sz="2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MARCO TEÓRICO</a:t>
            </a:r>
            <a:endParaRPr lang="es-ES" sz="2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es-EC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b="1" dirty="0" smtClean="0"/>
          </a:p>
          <a:p>
            <a:endParaRPr lang="es-E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1268760"/>
            <a:ext cx="74168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8" name="7 Diagrama"/>
          <p:cNvGraphicFramePr/>
          <p:nvPr/>
        </p:nvGraphicFramePr>
        <p:xfrm>
          <a:off x="1071538" y="1500174"/>
          <a:ext cx="6524628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29208" y="704088"/>
            <a:ext cx="7427168" cy="492664"/>
          </a:xfrm>
        </p:spPr>
        <p:txBody>
          <a:bodyPr>
            <a:normAutofit/>
          </a:bodyPr>
          <a:lstStyle/>
          <a:p>
            <a:pPr algn="ctr"/>
            <a:r>
              <a:rPr lang="es-EC" sz="2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MARCO TEÓRICO</a:t>
            </a:r>
            <a:endParaRPr lang="es-ES" sz="2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</p:nvPr>
        </p:nvGraphicFramePr>
        <p:xfrm>
          <a:off x="3214678" y="1500174"/>
          <a:ext cx="2000264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39552" y="1268760"/>
            <a:ext cx="74168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29208" y="704088"/>
            <a:ext cx="7427168" cy="492664"/>
          </a:xfrm>
        </p:spPr>
        <p:txBody>
          <a:bodyPr>
            <a:normAutofit/>
          </a:bodyPr>
          <a:lstStyle/>
          <a:p>
            <a:pPr algn="ctr"/>
            <a:r>
              <a:rPr lang="es-EC" sz="2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MARCO TEÓRICO</a:t>
            </a:r>
            <a:endParaRPr lang="es-ES" sz="2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</p:nvPr>
        </p:nvGraphicFramePr>
        <p:xfrm>
          <a:off x="3214678" y="1500174"/>
          <a:ext cx="2000264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39552" y="1268760"/>
            <a:ext cx="74168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29208" y="704088"/>
            <a:ext cx="7427168" cy="492664"/>
          </a:xfrm>
        </p:spPr>
        <p:txBody>
          <a:bodyPr>
            <a:normAutofit/>
          </a:bodyPr>
          <a:lstStyle/>
          <a:p>
            <a:pPr algn="ctr"/>
            <a:r>
              <a:rPr lang="es-EC" sz="2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MARCO TEÓRICO</a:t>
            </a:r>
            <a:endParaRPr lang="es-ES" sz="2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</p:nvPr>
        </p:nvGraphicFramePr>
        <p:xfrm>
          <a:off x="3214678" y="1500174"/>
          <a:ext cx="2000264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39552" y="1268760"/>
            <a:ext cx="74168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29208" y="704088"/>
            <a:ext cx="7427168" cy="492664"/>
          </a:xfrm>
        </p:spPr>
        <p:txBody>
          <a:bodyPr>
            <a:normAutofit/>
          </a:bodyPr>
          <a:lstStyle/>
          <a:p>
            <a:pPr algn="ctr"/>
            <a:r>
              <a:rPr lang="es-EC" sz="2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MARCO TEÓRICO</a:t>
            </a:r>
            <a:endParaRPr lang="es-ES" sz="2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</p:nvPr>
        </p:nvGraphicFramePr>
        <p:xfrm>
          <a:off x="3214678" y="1500174"/>
          <a:ext cx="2000264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39552" y="1268760"/>
            <a:ext cx="74168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9208" y="704088"/>
            <a:ext cx="7427168" cy="564672"/>
          </a:xfrm>
        </p:spPr>
        <p:txBody>
          <a:bodyPr>
            <a:normAutofit/>
          </a:bodyPr>
          <a:lstStyle/>
          <a:p>
            <a:pPr algn="ctr"/>
            <a:r>
              <a:rPr lang="es-ES" sz="2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MARCO TEÓRICO</a:t>
            </a:r>
            <a:endParaRPr lang="es-ES" sz="2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9552" y="1268760"/>
            <a:ext cx="74168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8" name="7 Diagrama"/>
          <p:cNvGraphicFramePr/>
          <p:nvPr/>
        </p:nvGraphicFramePr>
        <p:xfrm>
          <a:off x="1357290" y="16430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9208" y="704088"/>
            <a:ext cx="7427168" cy="564672"/>
          </a:xfrm>
        </p:spPr>
        <p:txBody>
          <a:bodyPr>
            <a:normAutofit/>
          </a:bodyPr>
          <a:lstStyle/>
          <a:p>
            <a:pPr algn="ctr"/>
            <a:r>
              <a:rPr lang="es-ES" sz="2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MARCO TEÓRICO</a:t>
            </a:r>
            <a:endParaRPr lang="es-ES" sz="2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1682" name="Picture 2" descr="it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643050"/>
            <a:ext cx="4929222" cy="45883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  <p:cxnSp>
        <p:nvCxnSpPr>
          <p:cNvPr id="7" name="Straight Connector 6"/>
          <p:cNvCxnSpPr/>
          <p:nvPr/>
        </p:nvCxnSpPr>
        <p:spPr>
          <a:xfrm>
            <a:off x="539552" y="1268760"/>
            <a:ext cx="74168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1216" y="704088"/>
            <a:ext cx="7427168" cy="564672"/>
          </a:xfrm>
        </p:spPr>
        <p:txBody>
          <a:bodyPr>
            <a:normAutofit/>
          </a:bodyPr>
          <a:lstStyle/>
          <a:p>
            <a:pPr algn="ctr"/>
            <a:r>
              <a:rPr lang="es-EC" sz="2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ANÁLISIS DE LA SITUACIÓN ACTUAL</a:t>
            </a:r>
            <a:endParaRPr lang="es-ES" sz="2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1268760"/>
            <a:ext cx="74168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7" name="6 Diagrama"/>
          <p:cNvGraphicFramePr/>
          <p:nvPr/>
        </p:nvGraphicFramePr>
        <p:xfrm>
          <a:off x="1357290" y="1643050"/>
          <a:ext cx="6096000" cy="4206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1216" y="704088"/>
            <a:ext cx="7355160" cy="492664"/>
          </a:xfrm>
        </p:spPr>
        <p:txBody>
          <a:bodyPr>
            <a:normAutofit/>
          </a:bodyPr>
          <a:lstStyle/>
          <a:p>
            <a:pPr algn="ctr"/>
            <a:r>
              <a:rPr lang="es-ES" sz="2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ORGANIZACIÓN TI</a:t>
            </a:r>
            <a:endParaRPr lang="es-ES" sz="2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3730" name="Diagram 1"/>
          <p:cNvPicPr>
            <a:picLocks noChangeAspect="1" noChangeArrowheads="1"/>
          </p:cNvPicPr>
          <p:nvPr/>
        </p:nvPicPr>
        <p:blipFill>
          <a:blip r:embed="rId2" cstate="print"/>
          <a:srcRect l="-3639" r="-3433"/>
          <a:stretch>
            <a:fillRect/>
          </a:stretch>
        </p:blipFill>
        <p:spPr bwMode="auto">
          <a:xfrm>
            <a:off x="1331640" y="1628799"/>
            <a:ext cx="6264696" cy="4200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539552" y="1268760"/>
            <a:ext cx="74168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48680"/>
            <a:ext cx="7416824" cy="432048"/>
          </a:xfrm>
        </p:spPr>
        <p:txBody>
          <a:bodyPr>
            <a:noAutofit/>
          </a:bodyPr>
          <a:lstStyle/>
          <a:p>
            <a:pPr algn="ctr"/>
            <a:r>
              <a:rPr lang="es-ES" sz="2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CADENA DE VALOR CNEL MANABI</a:t>
            </a:r>
            <a:endParaRPr lang="es-ES" sz="2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38 Grupo"/>
          <p:cNvGrpSpPr/>
          <p:nvPr/>
        </p:nvGrpSpPr>
        <p:grpSpPr>
          <a:xfrm>
            <a:off x="539552" y="1070502"/>
            <a:ext cx="8304530" cy="4993568"/>
            <a:chOff x="539552" y="1070502"/>
            <a:chExt cx="8304530" cy="4993568"/>
          </a:xfrm>
        </p:grpSpPr>
        <p:grpSp>
          <p:nvGrpSpPr>
            <p:cNvPr id="74754" name="Group 2"/>
            <p:cNvGrpSpPr>
              <a:grpSpLocks/>
            </p:cNvGrpSpPr>
            <p:nvPr/>
          </p:nvGrpSpPr>
          <p:grpSpPr bwMode="auto">
            <a:xfrm>
              <a:off x="539552" y="1070502"/>
              <a:ext cx="8304530" cy="4993568"/>
              <a:chOff x="1350" y="1440"/>
              <a:chExt cx="13078" cy="8432"/>
            </a:xfrm>
          </p:grpSpPr>
          <p:sp>
            <p:nvSpPr>
              <p:cNvPr id="74755" name="Rectangle 3"/>
              <p:cNvSpPr>
                <a:spLocks noChangeArrowheads="1"/>
              </p:cNvSpPr>
              <p:nvPr/>
            </p:nvSpPr>
            <p:spPr bwMode="auto">
              <a:xfrm>
                <a:off x="3465" y="7335"/>
                <a:ext cx="4470" cy="253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200" b="1" i="0" u="none" strike="noStrike" cap="none" normalizeH="0" baseline="0" smtClean="0">
                    <a:ln>
                      <a:noFill/>
                    </a:ln>
                    <a:solidFill>
                      <a:srgbClr val="1F497D"/>
                    </a:solidFill>
                    <a:effectLst/>
                    <a:latin typeface="Arial" pitchFamily="34" charset="0"/>
                  </a:rPr>
                  <a:t>PROCESOS ASESORÍA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4756" name="Rectangle 4"/>
              <p:cNvSpPr>
                <a:spLocks noChangeArrowheads="1"/>
              </p:cNvSpPr>
              <p:nvPr/>
            </p:nvSpPr>
            <p:spPr bwMode="auto">
              <a:xfrm>
                <a:off x="7935" y="7335"/>
                <a:ext cx="4470" cy="253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200" b="1" i="0" u="none" strike="noStrike" cap="none" normalizeH="0" baseline="0" smtClean="0">
                    <a:ln>
                      <a:noFill/>
                    </a:ln>
                    <a:solidFill>
                      <a:srgbClr val="1F497D"/>
                    </a:solidFill>
                    <a:effectLst/>
                    <a:latin typeface="Arial" pitchFamily="34" charset="0"/>
                  </a:rPr>
                  <a:t>PROCESOS DE APOYO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200" b="1" i="0" u="none" strike="noStrike" cap="none" normalizeH="0" baseline="0" smtClean="0">
                    <a:ln>
                      <a:noFill/>
                    </a:ln>
                    <a:solidFill>
                      <a:srgbClr val="1F497D"/>
                    </a:solidFill>
                    <a:effectLst/>
                    <a:latin typeface="Arial" pitchFamily="34" charset="0"/>
                  </a:rPr>
                  <a:t>   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200" b="1" i="0" u="none" strike="noStrike" cap="none" normalizeH="0" baseline="0" smtClean="0">
                    <a:ln>
                      <a:noFill/>
                    </a:ln>
                    <a:solidFill>
                      <a:srgbClr val="1F497D"/>
                    </a:solidFill>
                    <a:effectLst/>
                    <a:latin typeface="Arial" pitchFamily="34" charset="0"/>
                  </a:rPr>
                  <a:t>    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4757" name="Rectangle 5"/>
              <p:cNvSpPr>
                <a:spLocks noChangeArrowheads="1"/>
              </p:cNvSpPr>
              <p:nvPr/>
            </p:nvSpPr>
            <p:spPr bwMode="auto">
              <a:xfrm>
                <a:off x="3465" y="3990"/>
                <a:ext cx="8940" cy="22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200" b="1" i="0" u="none" strike="noStrike" cap="none" normalizeH="0" baseline="0" smtClean="0">
                    <a:ln>
                      <a:noFill/>
                    </a:ln>
                    <a:solidFill>
                      <a:srgbClr val="1F497D"/>
                    </a:solidFill>
                    <a:effectLst/>
                    <a:latin typeface="Arial" pitchFamily="34" charset="0"/>
                  </a:rPr>
                  <a:t>PROCESOS AGREGADORES DE VALOR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4758" name="Rectangle 6"/>
              <p:cNvSpPr>
                <a:spLocks noChangeArrowheads="1"/>
              </p:cNvSpPr>
              <p:nvPr/>
            </p:nvSpPr>
            <p:spPr bwMode="auto">
              <a:xfrm>
                <a:off x="3465" y="1740"/>
                <a:ext cx="8940" cy="14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200" b="1" i="0" u="none" strike="noStrike" cap="none" normalizeH="0" baseline="0" smtClean="0">
                    <a:ln>
                      <a:noFill/>
                    </a:ln>
                    <a:solidFill>
                      <a:srgbClr val="1F497D"/>
                    </a:solidFill>
                    <a:effectLst/>
                    <a:latin typeface="Arial" pitchFamily="34" charset="0"/>
                  </a:rPr>
                  <a:t>PROCESOS GOBERNANTES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4759" name="AutoShape 7"/>
              <p:cNvSpPr>
                <a:spLocks noChangeArrowheads="1"/>
              </p:cNvSpPr>
              <p:nvPr/>
            </p:nvSpPr>
            <p:spPr bwMode="auto">
              <a:xfrm rot="10800000">
                <a:off x="1350" y="1440"/>
                <a:ext cx="1215" cy="8430"/>
              </a:xfrm>
              <a:prstGeom prst="upDownArrow">
                <a:avLst>
                  <a:gd name="adj1" fmla="val 100000"/>
                  <a:gd name="adj2" fmla="val 138669"/>
                </a:avLst>
              </a:prstGeom>
              <a:solidFill>
                <a:srgbClr val="4F81BD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4760" name="AutoShape 8"/>
              <p:cNvSpPr>
                <a:spLocks noChangeArrowheads="1"/>
              </p:cNvSpPr>
              <p:nvPr/>
            </p:nvSpPr>
            <p:spPr bwMode="auto">
              <a:xfrm rot="10800000">
                <a:off x="13213" y="1442"/>
                <a:ext cx="1215" cy="8430"/>
              </a:xfrm>
              <a:prstGeom prst="upDownArrow">
                <a:avLst>
                  <a:gd name="adj1" fmla="val 100000"/>
                  <a:gd name="adj2" fmla="val 138669"/>
                </a:avLst>
              </a:prstGeom>
              <a:solidFill>
                <a:srgbClr val="4F81BD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4761" name="AutoShape 9"/>
              <p:cNvSpPr>
                <a:spLocks noChangeArrowheads="1"/>
              </p:cNvSpPr>
              <p:nvPr/>
            </p:nvSpPr>
            <p:spPr bwMode="auto">
              <a:xfrm>
                <a:off x="6708" y="2175"/>
                <a:ext cx="2370" cy="765"/>
              </a:xfrm>
              <a:prstGeom prst="roundRect">
                <a:avLst>
                  <a:gd name="adj" fmla="val 16667"/>
                </a:avLst>
              </a:prstGeom>
              <a:solidFill>
                <a:srgbClr val="4F81B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1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</a:rPr>
                  <a:t>GERENCIA REGIONAL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4762" name="AutoShape 10"/>
              <p:cNvSpPr>
                <a:spLocks noChangeArrowheads="1"/>
              </p:cNvSpPr>
              <p:nvPr/>
            </p:nvSpPr>
            <p:spPr bwMode="auto">
              <a:xfrm>
                <a:off x="7530" y="3210"/>
                <a:ext cx="810" cy="780"/>
              </a:xfrm>
              <a:prstGeom prst="upDownArrow">
                <a:avLst>
                  <a:gd name="adj1" fmla="val 50000"/>
                  <a:gd name="adj2" fmla="val 2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74763" name="AutoShape 11"/>
              <p:cNvSpPr>
                <a:spLocks noChangeArrowheads="1"/>
              </p:cNvSpPr>
              <p:nvPr/>
            </p:nvSpPr>
            <p:spPr bwMode="auto">
              <a:xfrm>
                <a:off x="5400" y="6240"/>
                <a:ext cx="810" cy="1095"/>
              </a:xfrm>
              <a:prstGeom prst="upDownArrow">
                <a:avLst>
                  <a:gd name="adj1" fmla="val 50000"/>
                  <a:gd name="adj2" fmla="val 2703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74764" name="AutoShape 12"/>
              <p:cNvSpPr>
                <a:spLocks noChangeArrowheads="1"/>
              </p:cNvSpPr>
              <p:nvPr/>
            </p:nvSpPr>
            <p:spPr bwMode="auto">
              <a:xfrm>
                <a:off x="6708" y="6375"/>
                <a:ext cx="2370" cy="765"/>
              </a:xfrm>
              <a:prstGeom prst="roundRect">
                <a:avLst>
                  <a:gd name="adj" fmla="val 16667"/>
                </a:avLst>
              </a:prstGeom>
              <a:solidFill>
                <a:srgbClr val="4F81B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1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</a:rPr>
                  <a:t>GESTIÓN TÉCNICA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4765" name="AutoShape 13"/>
              <p:cNvSpPr>
                <a:spLocks noChangeArrowheads="1"/>
              </p:cNvSpPr>
              <p:nvPr/>
            </p:nvSpPr>
            <p:spPr bwMode="auto">
              <a:xfrm>
                <a:off x="9813" y="6375"/>
                <a:ext cx="2370" cy="765"/>
              </a:xfrm>
              <a:prstGeom prst="roundRect">
                <a:avLst>
                  <a:gd name="adj" fmla="val 16667"/>
                </a:avLst>
              </a:prstGeom>
              <a:solidFill>
                <a:srgbClr val="4F81B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1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</a:rPr>
                  <a:t>GESTIÓN COMERCIAL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4766" name="AutoShape 14"/>
              <p:cNvSpPr>
                <a:spLocks noChangeArrowheads="1"/>
              </p:cNvSpPr>
              <p:nvPr/>
            </p:nvSpPr>
            <p:spPr bwMode="auto">
              <a:xfrm>
                <a:off x="3645" y="7770"/>
                <a:ext cx="1830" cy="570"/>
              </a:xfrm>
              <a:prstGeom prst="roundRect">
                <a:avLst>
                  <a:gd name="adj" fmla="val 16667"/>
                </a:avLst>
              </a:prstGeom>
              <a:solidFill>
                <a:srgbClr val="4F81B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6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</a:rPr>
                  <a:t>ASESORÍA JURÍDICA</a:t>
                </a:r>
                <a:endParaRPr kumimoji="0" lang="es-E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4767" name="AutoShape 15"/>
              <p:cNvSpPr>
                <a:spLocks noChangeArrowheads="1"/>
              </p:cNvSpPr>
              <p:nvPr/>
            </p:nvSpPr>
            <p:spPr bwMode="auto">
              <a:xfrm>
                <a:off x="5835" y="7770"/>
                <a:ext cx="1830" cy="570"/>
              </a:xfrm>
              <a:prstGeom prst="roundRect">
                <a:avLst>
                  <a:gd name="adj" fmla="val 16667"/>
                </a:avLst>
              </a:prstGeom>
              <a:solidFill>
                <a:srgbClr val="4F81B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6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</a:rPr>
                  <a:t>COMUNICACIÓN PROMOCIÓN</a:t>
                </a:r>
                <a:endParaRPr kumimoji="0" lang="es-E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4768" name="AutoShape 16"/>
              <p:cNvSpPr>
                <a:spLocks noChangeArrowheads="1"/>
              </p:cNvSpPr>
              <p:nvPr/>
            </p:nvSpPr>
            <p:spPr bwMode="auto">
              <a:xfrm>
                <a:off x="3645" y="8490"/>
                <a:ext cx="1830" cy="570"/>
              </a:xfrm>
              <a:prstGeom prst="roundRect">
                <a:avLst>
                  <a:gd name="adj" fmla="val 16667"/>
                </a:avLst>
              </a:prstGeom>
              <a:solidFill>
                <a:srgbClr val="4F81B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6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</a:rPr>
                  <a:t>AUDITORÍA INTERNA</a:t>
                </a:r>
                <a:endParaRPr kumimoji="0" lang="es-ES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4769" name="AutoShape 17"/>
              <p:cNvSpPr>
                <a:spLocks noChangeArrowheads="1"/>
              </p:cNvSpPr>
              <p:nvPr/>
            </p:nvSpPr>
            <p:spPr bwMode="auto">
              <a:xfrm>
                <a:off x="5835" y="8490"/>
                <a:ext cx="1830" cy="570"/>
              </a:xfrm>
              <a:prstGeom prst="roundRect">
                <a:avLst>
                  <a:gd name="adj" fmla="val 16667"/>
                </a:avLst>
              </a:prstGeom>
              <a:solidFill>
                <a:srgbClr val="4F81B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6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</a:rPr>
                  <a:t>PLANIFICACIÓN</a:t>
                </a:r>
                <a:endParaRPr kumimoji="0" lang="es-ES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4770" name="AutoShape 18"/>
              <p:cNvSpPr>
                <a:spLocks noChangeArrowheads="1"/>
              </p:cNvSpPr>
              <p:nvPr/>
            </p:nvSpPr>
            <p:spPr bwMode="auto">
              <a:xfrm>
                <a:off x="3645" y="9195"/>
                <a:ext cx="1830" cy="570"/>
              </a:xfrm>
              <a:prstGeom prst="roundRect">
                <a:avLst>
                  <a:gd name="adj" fmla="val 16667"/>
                </a:avLst>
              </a:prstGeom>
              <a:solidFill>
                <a:srgbClr val="4F81B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6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</a:rPr>
                  <a:t>GESTIÓN DE CALIDAD</a:t>
                </a:r>
                <a:endParaRPr kumimoji="0" lang="es-ES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4771" name="AutoShape 19"/>
              <p:cNvSpPr>
                <a:spLocks noChangeArrowheads="1"/>
              </p:cNvSpPr>
              <p:nvPr/>
            </p:nvSpPr>
            <p:spPr bwMode="auto">
              <a:xfrm>
                <a:off x="8115" y="7770"/>
                <a:ext cx="1830" cy="570"/>
              </a:xfrm>
              <a:prstGeom prst="roundRect">
                <a:avLst>
                  <a:gd name="adj" fmla="val 16667"/>
                </a:avLst>
              </a:prstGeom>
              <a:solidFill>
                <a:srgbClr val="4F81B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6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</a:rPr>
                  <a:t>GESTIÓN INFORMÁTICA</a:t>
                </a:r>
                <a:endParaRPr kumimoji="0" lang="es-ES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4772" name="AutoShape 20"/>
              <p:cNvSpPr>
                <a:spLocks noChangeArrowheads="1"/>
              </p:cNvSpPr>
              <p:nvPr/>
            </p:nvSpPr>
            <p:spPr bwMode="auto">
              <a:xfrm>
                <a:off x="10305" y="7770"/>
                <a:ext cx="1830" cy="570"/>
              </a:xfrm>
              <a:prstGeom prst="roundRect">
                <a:avLst>
                  <a:gd name="adj" fmla="val 16667"/>
                </a:avLst>
              </a:prstGeom>
              <a:solidFill>
                <a:srgbClr val="4F81B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6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</a:rPr>
                  <a:t>RELACIONES INDUSTRIALES</a:t>
                </a:r>
                <a:endParaRPr kumimoji="0" lang="es-ES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4773" name="AutoShape 21"/>
              <p:cNvSpPr>
                <a:spLocks noChangeArrowheads="1"/>
              </p:cNvSpPr>
              <p:nvPr/>
            </p:nvSpPr>
            <p:spPr bwMode="auto">
              <a:xfrm>
                <a:off x="8115" y="8490"/>
                <a:ext cx="1830" cy="570"/>
              </a:xfrm>
              <a:prstGeom prst="roundRect">
                <a:avLst>
                  <a:gd name="adj" fmla="val 16667"/>
                </a:avLst>
              </a:prstGeom>
              <a:solidFill>
                <a:srgbClr val="4F81B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6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</a:rPr>
                  <a:t>GESTIÓN MANTENIMIENTO</a:t>
                </a:r>
                <a:endParaRPr kumimoji="0" lang="es-ES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4774" name="AutoShape 22"/>
              <p:cNvSpPr>
                <a:spLocks noChangeArrowheads="1"/>
              </p:cNvSpPr>
              <p:nvPr/>
            </p:nvSpPr>
            <p:spPr bwMode="auto">
              <a:xfrm>
                <a:off x="10305" y="8490"/>
                <a:ext cx="1830" cy="570"/>
              </a:xfrm>
              <a:prstGeom prst="roundRect">
                <a:avLst>
                  <a:gd name="adj" fmla="val 16667"/>
                </a:avLst>
              </a:prstGeom>
              <a:solidFill>
                <a:srgbClr val="4F81B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6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</a:rPr>
                  <a:t>GESTIÓN ADM FINANCIERA</a:t>
                </a:r>
                <a:endParaRPr kumimoji="0" lang="es-ES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grpSp>
            <p:nvGrpSpPr>
              <p:cNvPr id="74775" name="Group 23"/>
              <p:cNvGrpSpPr>
                <a:grpSpLocks/>
              </p:cNvGrpSpPr>
              <p:nvPr/>
            </p:nvGrpSpPr>
            <p:grpSpPr bwMode="auto">
              <a:xfrm>
                <a:off x="2940" y="2430"/>
                <a:ext cx="540" cy="6375"/>
                <a:chOff x="2940" y="2430"/>
                <a:chExt cx="540" cy="6375"/>
              </a:xfrm>
            </p:grpSpPr>
            <p:sp>
              <p:nvSpPr>
                <p:cNvPr id="74776" name="AutoShape 24"/>
                <p:cNvSpPr>
                  <a:spLocks noChangeShapeType="1"/>
                </p:cNvSpPr>
                <p:nvPr/>
              </p:nvSpPr>
              <p:spPr bwMode="auto">
                <a:xfrm>
                  <a:off x="2940" y="2430"/>
                  <a:ext cx="30" cy="63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74777" name="AutoShape 25"/>
                <p:cNvSpPr>
                  <a:spLocks noChangeShapeType="1"/>
                </p:cNvSpPr>
                <p:nvPr/>
              </p:nvSpPr>
              <p:spPr bwMode="auto">
                <a:xfrm>
                  <a:off x="2940" y="2430"/>
                  <a:ext cx="52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74778" name="AutoShape 26"/>
                <p:cNvSpPr>
                  <a:spLocks noChangeShapeType="1"/>
                </p:cNvSpPr>
                <p:nvPr/>
              </p:nvSpPr>
              <p:spPr bwMode="auto">
                <a:xfrm>
                  <a:off x="2955" y="8805"/>
                  <a:ext cx="52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74779" name="AutoShape 27"/>
              <p:cNvSpPr>
                <a:spLocks noChangeArrowheads="1"/>
              </p:cNvSpPr>
              <p:nvPr/>
            </p:nvSpPr>
            <p:spPr bwMode="auto">
              <a:xfrm>
                <a:off x="2670" y="5235"/>
                <a:ext cx="795" cy="420"/>
              </a:xfrm>
              <a:prstGeom prst="rightArrow">
                <a:avLst>
                  <a:gd name="adj1" fmla="val 50000"/>
                  <a:gd name="adj2" fmla="val 47321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grpSp>
            <p:nvGrpSpPr>
              <p:cNvPr id="74780" name="Group 28"/>
              <p:cNvGrpSpPr>
                <a:grpSpLocks/>
              </p:cNvGrpSpPr>
              <p:nvPr/>
            </p:nvGrpSpPr>
            <p:grpSpPr bwMode="auto">
              <a:xfrm flipH="1">
                <a:off x="12405" y="2340"/>
                <a:ext cx="481" cy="6375"/>
                <a:chOff x="2940" y="2430"/>
                <a:chExt cx="540" cy="6375"/>
              </a:xfrm>
            </p:grpSpPr>
            <p:sp>
              <p:nvSpPr>
                <p:cNvPr id="74781" name="AutoShape 29"/>
                <p:cNvSpPr>
                  <a:spLocks noChangeShapeType="1"/>
                </p:cNvSpPr>
                <p:nvPr/>
              </p:nvSpPr>
              <p:spPr bwMode="auto">
                <a:xfrm>
                  <a:off x="2940" y="2430"/>
                  <a:ext cx="30" cy="63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74782" name="AutoShape 30"/>
                <p:cNvSpPr>
                  <a:spLocks noChangeShapeType="1"/>
                </p:cNvSpPr>
                <p:nvPr/>
              </p:nvSpPr>
              <p:spPr bwMode="auto">
                <a:xfrm>
                  <a:off x="2940" y="2430"/>
                  <a:ext cx="52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74783" name="AutoShape 31"/>
                <p:cNvSpPr>
                  <a:spLocks noChangeShapeType="1"/>
                </p:cNvSpPr>
                <p:nvPr/>
              </p:nvSpPr>
              <p:spPr bwMode="auto">
                <a:xfrm>
                  <a:off x="2955" y="8805"/>
                  <a:ext cx="52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74784" name="AutoShape 32"/>
              <p:cNvSpPr>
                <a:spLocks noChangeArrowheads="1"/>
              </p:cNvSpPr>
              <p:nvPr/>
            </p:nvSpPr>
            <p:spPr bwMode="auto">
              <a:xfrm>
                <a:off x="12435" y="5220"/>
                <a:ext cx="795" cy="420"/>
              </a:xfrm>
              <a:prstGeom prst="rightArrow">
                <a:avLst>
                  <a:gd name="adj1" fmla="val 50000"/>
                  <a:gd name="adj2" fmla="val 47321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sp>
          <p:nvSpPr>
            <p:cNvPr id="35" name="34 CuadroTexto"/>
            <p:cNvSpPr txBox="1"/>
            <p:nvPr/>
          </p:nvSpPr>
          <p:spPr>
            <a:xfrm>
              <a:off x="714348" y="1643050"/>
              <a:ext cx="360040" cy="4185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>
                  <a:solidFill>
                    <a:schemeClr val="bg1"/>
                  </a:solidFill>
                </a:rPr>
                <a:t>NECESIDADES CLIENTE</a:t>
              </a:r>
              <a:endParaRPr lang="es-ES" sz="1400" dirty="0">
                <a:solidFill>
                  <a:schemeClr val="bg1"/>
                </a:solidFill>
              </a:endParaRPr>
            </a:p>
          </p:txBody>
        </p:sp>
        <p:pic>
          <p:nvPicPr>
            <p:cNvPr id="74785" name="Diagram 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51720" y="3068960"/>
              <a:ext cx="5511800" cy="669925"/>
            </a:xfrm>
            <a:prstGeom prst="rect">
              <a:avLst/>
            </a:prstGeom>
            <a:noFill/>
          </p:spPr>
        </p:pic>
        <p:sp>
          <p:nvSpPr>
            <p:cNvPr id="38" name="37 CuadroTexto"/>
            <p:cNvSpPr txBox="1"/>
            <p:nvPr/>
          </p:nvSpPr>
          <p:spPr>
            <a:xfrm>
              <a:off x="8358214" y="1285860"/>
              <a:ext cx="216024" cy="44012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>
                  <a:solidFill>
                    <a:schemeClr val="bg1"/>
                  </a:solidFill>
                </a:rPr>
                <a:t>SATISFACCIÓN CLIENTE</a:t>
              </a:r>
              <a:endParaRPr lang="es-ES" sz="1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2" name="Straight Connector 41"/>
          <p:cNvCxnSpPr/>
          <p:nvPr/>
        </p:nvCxnSpPr>
        <p:spPr>
          <a:xfrm>
            <a:off x="539552" y="980728"/>
            <a:ext cx="74168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4" name="Picture 8" descr="logo_cnel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lum bright="40000" contrast="40000"/>
          </a:blip>
          <a:srcRect/>
          <a:stretch>
            <a:fillRect/>
          </a:stretch>
        </p:blipFill>
        <p:spPr>
          <a:xfrm>
            <a:off x="3131840" y="4293096"/>
            <a:ext cx="2435225" cy="936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4821" name="Rectangle 5"/>
          <p:cNvSpPr>
            <a:spLocks noGrp="1"/>
          </p:cNvSpPr>
          <p:nvPr>
            <p:ph type="ctrTitle"/>
          </p:nvPr>
        </p:nvSpPr>
        <p:spPr>
          <a:xfrm>
            <a:off x="539552" y="2708920"/>
            <a:ext cx="8229600" cy="1944216"/>
          </a:xfrm>
          <a:solidFill>
            <a:schemeClr val="tx2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softEdge rad="317500"/>
          </a:effectLst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es-EC" sz="2800" b="0" dirty="0" smtClean="0">
                <a:solidFill>
                  <a:schemeClr val="bg1"/>
                </a:solidFill>
                <a:effectLst/>
                <a:latin typeface="AR JULIAN" pitchFamily="2" charset="0"/>
                <a:ea typeface="Times New Roman" pitchFamily="18" charset="0"/>
                <a:cs typeface="Arial" pitchFamily="34" charset="0"/>
              </a:rPr>
              <a:t>Creación </a:t>
            </a:r>
            <a:r>
              <a:rPr lang="es-EC" sz="2800" b="0" dirty="0" smtClean="0">
                <a:solidFill>
                  <a:schemeClr val="bg1"/>
                </a:solidFill>
                <a:effectLst/>
                <a:latin typeface="AR JULIAN" pitchFamily="2" charset="0"/>
                <a:ea typeface="Times New Roman" pitchFamily="18" charset="0"/>
                <a:cs typeface="Arial" pitchFamily="34" charset="0"/>
              </a:rPr>
              <a:t>e Implementación  de una metodología de procesos para la mejora de TI en la Corporación Nacional de Electricidad </a:t>
            </a:r>
            <a:r>
              <a:rPr lang="es-ES" sz="2800" b="0" dirty="0" smtClean="0">
                <a:solidFill>
                  <a:schemeClr val="bg1"/>
                </a:solidFill>
                <a:effectLst/>
                <a:latin typeface="AR JULIAN" pitchFamily="2" charset="0"/>
                <a:cs typeface="Arial" pitchFamily="34" charset="0"/>
              </a:rPr>
              <a:t/>
            </a:r>
            <a:br>
              <a:rPr lang="es-ES" sz="2800" b="0" dirty="0" smtClean="0">
                <a:solidFill>
                  <a:schemeClr val="bg1"/>
                </a:solidFill>
                <a:effectLst/>
                <a:latin typeface="AR JULIAN" pitchFamily="2" charset="0"/>
                <a:cs typeface="Arial" pitchFamily="34" charset="0"/>
              </a:rPr>
            </a:br>
            <a:r>
              <a:rPr lang="es-EC" sz="2800" b="0" dirty="0" err="1" smtClean="0">
                <a:solidFill>
                  <a:schemeClr val="bg1"/>
                </a:solidFill>
                <a:effectLst/>
                <a:latin typeface="AR JULIAN" pitchFamily="2" charset="0"/>
                <a:ea typeface="Times New Roman" pitchFamily="18" charset="0"/>
                <a:cs typeface="Arial" pitchFamily="34" charset="0"/>
              </a:rPr>
              <a:t>Cnel</a:t>
            </a:r>
            <a:r>
              <a:rPr lang="es-EC" sz="2800" b="0" dirty="0" smtClean="0">
                <a:solidFill>
                  <a:schemeClr val="bg1"/>
                </a:solidFill>
                <a:effectLst/>
                <a:latin typeface="AR JULIAN" pitchFamily="2" charset="0"/>
                <a:ea typeface="Times New Roman" pitchFamily="18" charset="0"/>
                <a:cs typeface="Arial" pitchFamily="34" charset="0"/>
              </a:rPr>
              <a:t> S.A Regional Manabí"</a:t>
            </a:r>
            <a:endParaRPr lang="es-ES" sz="2800" dirty="0" smtClean="0">
              <a:solidFill>
                <a:schemeClr val="bg1"/>
              </a:solidFill>
              <a:latin typeface="AR JULIAN" pitchFamily="2" charset="0"/>
              <a:cs typeface="Arial" pitchFamily="34" charset="0"/>
            </a:endParaRPr>
          </a:p>
        </p:txBody>
      </p:sp>
      <p:sp>
        <p:nvSpPr>
          <p:cNvPr id="6" name="Rectangle 5"/>
          <p:cNvSpPr txBox="1">
            <a:spLocks/>
          </p:cNvSpPr>
          <p:nvPr/>
        </p:nvSpPr>
        <p:spPr>
          <a:xfrm>
            <a:off x="611560" y="764704"/>
            <a:ext cx="8229600" cy="2160239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PROYECTO DE GRADO</a:t>
            </a:r>
            <a:r>
              <a:rPr kumimoji="0" lang="es-EC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EC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s-EC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Tema:</a:t>
            </a:r>
            <a:r>
              <a:rPr kumimoji="0" lang="es-EC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EC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EC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s-E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logo_cnel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555776" y="2348880"/>
            <a:ext cx="5703888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9750" y="692695"/>
            <a:ext cx="6768554" cy="575717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C" sz="29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LA  METODOLOGÍA PROPUESTA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39750" y="1268413"/>
            <a:ext cx="7416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Rounded Rectangle 12"/>
          <p:cNvSpPr>
            <a:spLocks/>
          </p:cNvSpPr>
          <p:nvPr/>
        </p:nvSpPr>
        <p:spPr>
          <a:xfrm>
            <a:off x="611560" y="1484784"/>
            <a:ext cx="1008112" cy="453650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s-EC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</a:t>
            </a:r>
            <a:endParaRPr lang="es-EC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ound Diagonal Corner Rectangle 16"/>
          <p:cNvSpPr/>
          <p:nvPr/>
        </p:nvSpPr>
        <p:spPr>
          <a:xfrm>
            <a:off x="1763688" y="1556792"/>
            <a:ext cx="5904656" cy="1080120"/>
          </a:xfrm>
          <a:prstGeom prst="round2Diag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Los procedimientos de TI en </a:t>
            </a:r>
            <a:r>
              <a:rPr lang="es-EC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Cnel</a:t>
            </a:r>
            <a:r>
              <a:rPr lang="es-EC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Regional Manabí, en su mayoría son desarrollados internamente.</a:t>
            </a:r>
          </a:p>
          <a:p>
            <a:pPr algn="ctr"/>
            <a:endParaRPr lang="es-EC" dirty="0"/>
          </a:p>
        </p:txBody>
      </p:sp>
      <p:sp>
        <p:nvSpPr>
          <p:cNvPr id="18" name="Round Diagonal Corner Rectangle 17"/>
          <p:cNvSpPr/>
          <p:nvPr/>
        </p:nvSpPr>
        <p:spPr>
          <a:xfrm>
            <a:off x="2843808" y="3140968"/>
            <a:ext cx="5400600" cy="1224136"/>
          </a:xfrm>
          <a:prstGeom prst="round2Diag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defRPr/>
            </a:pPr>
            <a:r>
              <a:rPr lang="es-EC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Para mejorar el servicio que se brinda en el área de TI, se tomaron las  mejores prácticas basándonos en </a:t>
            </a:r>
            <a:r>
              <a:rPr lang="es-EC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Cobit</a:t>
            </a:r>
            <a:r>
              <a:rPr lang="es-EC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e ITIL</a:t>
            </a:r>
            <a:r>
              <a:rPr lang="es-EC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C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 Diagonal Corner Rectangle 18"/>
          <p:cNvSpPr/>
          <p:nvPr/>
        </p:nvSpPr>
        <p:spPr>
          <a:xfrm>
            <a:off x="1763688" y="4797152"/>
            <a:ext cx="5904656" cy="1080120"/>
          </a:xfrm>
          <a:prstGeom prst="round2Diag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s-EC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 Metodología que se propone se le denominó ”Metodología de Mejoras de Servicios de TI (MSTI)”.</a:t>
            </a:r>
          </a:p>
          <a:p>
            <a:pPr algn="ctr"/>
            <a:endParaRPr lang="es-EC" dirty="0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1125538"/>
            <a:ext cx="7416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539750" y="404813"/>
            <a:ext cx="7416800" cy="719137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C" sz="29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LA  METODOLOGÍA PROPUESTA</a:t>
            </a:r>
          </a:p>
        </p:txBody>
      </p:sp>
      <p:graphicFrame>
        <p:nvGraphicFramePr>
          <p:cNvPr id="13" name="7 Diagrama"/>
          <p:cNvGraphicFramePr/>
          <p:nvPr/>
        </p:nvGraphicFramePr>
        <p:xfrm>
          <a:off x="1357290" y="1643050"/>
          <a:ext cx="6383062" cy="4234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/>
          <p:cNvSpPr/>
          <p:nvPr/>
        </p:nvSpPr>
        <p:spPr>
          <a:xfrm>
            <a:off x="323528" y="3134352"/>
            <a:ext cx="3024336" cy="1296144"/>
          </a:xfrm>
          <a:prstGeom prst="roundRect">
            <a:avLst/>
          </a:prstGeom>
          <a:solidFill>
            <a:schemeClr val="accent1">
              <a:alpha val="89804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PROCESO  ADQUIRIR Y MANTENER SOFTWARE ACTUAL </a:t>
            </a:r>
          </a:p>
        </p:txBody>
      </p:sp>
      <p:sp>
        <p:nvSpPr>
          <p:cNvPr id="37" name="Left Brace 36"/>
          <p:cNvSpPr/>
          <p:nvPr/>
        </p:nvSpPr>
        <p:spPr>
          <a:xfrm>
            <a:off x="3347864" y="1334152"/>
            <a:ext cx="792088" cy="4824536"/>
          </a:xfrm>
          <a:prstGeom prst="leftBrace">
            <a:avLst>
              <a:gd name="adj1" fmla="val 8333"/>
              <a:gd name="adj2" fmla="val 50292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3865568" y="1478168"/>
            <a:ext cx="4738880" cy="4536504"/>
          </a:xfrm>
          <a:prstGeom prst="rect">
            <a:avLst/>
          </a:prstGeom>
        </p:spPr>
        <p:txBody>
          <a:bodyPr/>
          <a:lstStyle/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es-EC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EC" dirty="0" smtClean="0">
                <a:latin typeface="Arial" pitchFamily="34" charset="0"/>
                <a:cs typeface="Arial" pitchFamily="34" charset="0"/>
              </a:rPr>
              <a:t>Envío de Solicitud del Nuevo requerimiento. (Correo electrónico, </a:t>
            </a:r>
            <a:r>
              <a:rPr lang="es-EC" dirty="0" err="1" smtClean="0">
                <a:latin typeface="Arial" pitchFamily="34" charset="0"/>
                <a:cs typeface="Arial" pitchFamily="34" charset="0"/>
              </a:rPr>
              <a:t>Memorandum</a:t>
            </a:r>
            <a:r>
              <a:rPr lang="es-EC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EC" dirty="0" smtClean="0">
                <a:latin typeface="Arial" pitchFamily="34" charset="0"/>
                <a:cs typeface="Arial" pitchFamily="34" charset="0"/>
              </a:rPr>
              <a:t>Análisis de priorización de Requerimientos.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EC" dirty="0" smtClean="0">
                <a:latin typeface="Arial" pitchFamily="34" charset="0"/>
                <a:cs typeface="Arial" pitchFamily="34" charset="0"/>
              </a:rPr>
              <a:t>Asignación del Equipo de Trabajo.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EC" dirty="0" smtClean="0">
                <a:latin typeface="Arial" pitchFamily="34" charset="0"/>
                <a:cs typeface="Arial" pitchFamily="34" charset="0"/>
              </a:rPr>
              <a:t>Reuniones periódicas para las especificaciones detalladas del requerimiento.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EC" dirty="0" smtClean="0">
                <a:latin typeface="Arial" pitchFamily="34" charset="0"/>
                <a:cs typeface="Arial" pitchFamily="34" charset="0"/>
              </a:rPr>
              <a:t>Desarrollo y Pruebas del Requerimiento.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EC" dirty="0" smtClean="0">
                <a:latin typeface="Arial" pitchFamily="34" charset="0"/>
                <a:cs typeface="Arial" pitchFamily="34" charset="0"/>
              </a:rPr>
              <a:t>Presentación del Demo.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EC" dirty="0" smtClean="0">
                <a:latin typeface="Arial" pitchFamily="34" charset="0"/>
                <a:cs typeface="Arial" pitchFamily="34" charset="0"/>
              </a:rPr>
              <a:t>Actas de Aceptación y Entrega del Requerimiento.</a:t>
            </a:r>
          </a:p>
          <a:p>
            <a:pPr marL="342900" indent="-342900" algn="just">
              <a:spcBef>
                <a:spcPct val="20000"/>
              </a:spcBef>
              <a:defRPr/>
            </a:pPr>
            <a:endParaRPr lang="es-EC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s-EC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750" y="692695"/>
            <a:ext cx="6768554" cy="575717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C" sz="29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LA  METODOLOGÍA PROPUESTA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39750" y="1268413"/>
            <a:ext cx="7416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23528" y="188640"/>
            <a:ext cx="8352928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b="1" dirty="0">
                <a:latin typeface="Arial" pitchFamily="34" charset="0"/>
                <a:cs typeface="Arial" pitchFamily="34" charset="0"/>
              </a:rPr>
              <a:t>PROCESO ADQUISICIÓN Y MANTENIMIENTO DE SOFTWARE, APLICANDO LA METODOLOGÍA MSTI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66725" y="887413"/>
            <a:ext cx="7345363" cy="5683250"/>
            <a:chOff x="443" y="1081"/>
            <a:chExt cx="11230" cy="9156"/>
          </a:xfrm>
        </p:grpSpPr>
        <p:sp>
          <p:nvSpPr>
            <p:cNvPr id="25608" name="AutoShape 3"/>
            <p:cNvSpPr>
              <a:spLocks noChangeArrowheads="1"/>
            </p:cNvSpPr>
            <p:nvPr/>
          </p:nvSpPr>
          <p:spPr bwMode="auto">
            <a:xfrm>
              <a:off x="8973" y="9157"/>
              <a:ext cx="2340" cy="108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C" sz="1200">
                <a:latin typeface="Times New Roman" pitchFamily="18" charset="0"/>
                <a:cs typeface="Arial" charset="0"/>
              </a:endParaRPr>
            </a:p>
            <a:p>
              <a:r>
                <a:rPr lang="es-EC" sz="1200">
                  <a:latin typeface="Times New Roman" pitchFamily="18" charset="0"/>
                  <a:cs typeface="Arial" charset="0"/>
                </a:rPr>
                <a:t>Back out</a:t>
              </a:r>
              <a:endParaRPr lang="es-EC">
                <a:latin typeface="Arial" charset="0"/>
                <a:cs typeface="Arial" charset="0"/>
              </a:endParaRPr>
            </a:p>
          </p:txBody>
        </p:sp>
        <p:sp>
          <p:nvSpPr>
            <p:cNvPr id="25609" name="AutoShape 4"/>
            <p:cNvSpPr>
              <a:spLocks noChangeArrowheads="1"/>
            </p:cNvSpPr>
            <p:nvPr/>
          </p:nvSpPr>
          <p:spPr bwMode="auto">
            <a:xfrm>
              <a:off x="443" y="7380"/>
              <a:ext cx="2520" cy="12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C" sz="1200">
                <a:latin typeface="Times New Roman" pitchFamily="18" charset="0"/>
                <a:cs typeface="Arial" charset="0"/>
              </a:endParaRPr>
            </a:p>
            <a:p>
              <a:r>
                <a:rPr lang="es-EC" sz="1200">
                  <a:latin typeface="Times New Roman" pitchFamily="18" charset="0"/>
                  <a:cs typeface="Arial" charset="0"/>
                </a:rPr>
                <a:t>Gestión del Cambio</a:t>
              </a:r>
              <a:endParaRPr lang="es-EC">
                <a:latin typeface="Arial" charset="0"/>
                <a:cs typeface="Arial" charset="0"/>
              </a:endParaRPr>
            </a:p>
          </p:txBody>
        </p:sp>
        <p:sp>
          <p:nvSpPr>
            <p:cNvPr id="25610" name="AutoShape 5"/>
            <p:cNvSpPr>
              <a:spLocks noChangeArrowheads="1"/>
            </p:cNvSpPr>
            <p:nvPr/>
          </p:nvSpPr>
          <p:spPr bwMode="auto">
            <a:xfrm>
              <a:off x="3213" y="7357"/>
              <a:ext cx="2520" cy="12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C" sz="1200">
                <a:latin typeface="Times New Roman" pitchFamily="18" charset="0"/>
                <a:cs typeface="Arial" charset="0"/>
              </a:endParaRPr>
            </a:p>
            <a:p>
              <a:r>
                <a:rPr lang="es-EC" sz="1200">
                  <a:latin typeface="Times New Roman" pitchFamily="18" charset="0"/>
                  <a:cs typeface="Arial" charset="0"/>
                </a:rPr>
                <a:t>Entorno de </a:t>
              </a:r>
            </a:p>
            <a:p>
              <a:r>
                <a:rPr lang="es-EC" sz="1200">
                  <a:latin typeface="Times New Roman" pitchFamily="18" charset="0"/>
                  <a:cs typeface="Arial" charset="0"/>
                </a:rPr>
                <a:t>Desarrollo</a:t>
              </a:r>
              <a:endParaRPr lang="es-EC">
                <a:latin typeface="Arial" charset="0"/>
                <a:cs typeface="Arial" charset="0"/>
              </a:endParaRPr>
            </a:p>
          </p:txBody>
        </p:sp>
        <p:sp>
          <p:nvSpPr>
            <p:cNvPr id="25611" name="AutoShape 6"/>
            <p:cNvSpPr>
              <a:spLocks noChangeArrowheads="1"/>
            </p:cNvSpPr>
            <p:nvPr/>
          </p:nvSpPr>
          <p:spPr bwMode="auto">
            <a:xfrm>
              <a:off x="6093" y="7357"/>
              <a:ext cx="2520" cy="12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C" sz="1200">
                <a:latin typeface="Times New Roman" pitchFamily="18" charset="0"/>
                <a:cs typeface="Arial" charset="0"/>
              </a:endParaRPr>
            </a:p>
            <a:p>
              <a:r>
                <a:rPr lang="es-EC" sz="1200">
                  <a:latin typeface="Times New Roman" pitchFamily="18" charset="0"/>
                  <a:cs typeface="Arial" charset="0"/>
                </a:rPr>
                <a:t>Entorno de Pruebas </a:t>
              </a:r>
              <a:endParaRPr lang="es-EC">
                <a:latin typeface="Arial" charset="0"/>
                <a:cs typeface="Arial" charset="0"/>
              </a:endParaRPr>
            </a:p>
          </p:txBody>
        </p:sp>
        <p:sp>
          <p:nvSpPr>
            <p:cNvPr id="25612" name="AutoShape 7"/>
            <p:cNvSpPr>
              <a:spLocks noChangeArrowheads="1"/>
            </p:cNvSpPr>
            <p:nvPr/>
          </p:nvSpPr>
          <p:spPr bwMode="auto">
            <a:xfrm>
              <a:off x="8973" y="7357"/>
              <a:ext cx="2340" cy="12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s-EC" sz="1200">
                  <a:latin typeface="Times New Roman" pitchFamily="18" charset="0"/>
                  <a:cs typeface="Arial" charset="0"/>
                </a:rPr>
                <a:t>Entorno de control de Calidad y Producción</a:t>
              </a:r>
              <a:endParaRPr lang="es-EC">
                <a:latin typeface="Arial" charset="0"/>
                <a:cs typeface="Arial" charset="0"/>
              </a:endParaRPr>
            </a:p>
          </p:txBody>
        </p:sp>
        <p:sp>
          <p:nvSpPr>
            <p:cNvPr id="25613" name="AutoShape 8"/>
            <p:cNvSpPr>
              <a:spLocks noChangeArrowheads="1"/>
            </p:cNvSpPr>
            <p:nvPr/>
          </p:nvSpPr>
          <p:spPr bwMode="auto">
            <a:xfrm>
              <a:off x="1773" y="1441"/>
              <a:ext cx="8460" cy="5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s-EC" sz="2000">
                  <a:latin typeface="Times New Roman" pitchFamily="18" charset="0"/>
                  <a:cs typeface="Arial" charset="0"/>
                </a:rPr>
                <a:t>PLANIFICACIÓN</a:t>
              </a:r>
              <a:endParaRPr lang="es-EC">
                <a:latin typeface="Arial" charset="0"/>
                <a:cs typeface="Arial" charset="0"/>
              </a:endParaRPr>
            </a:p>
          </p:txBody>
        </p:sp>
        <p:sp>
          <p:nvSpPr>
            <p:cNvPr id="25614" name="AutoShape 9"/>
            <p:cNvSpPr>
              <a:spLocks noChangeArrowheads="1"/>
            </p:cNvSpPr>
            <p:nvPr/>
          </p:nvSpPr>
          <p:spPr bwMode="auto">
            <a:xfrm>
              <a:off x="693" y="2701"/>
              <a:ext cx="2520" cy="16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s-EC" sz="1200">
                  <a:latin typeface="Times New Roman" pitchFamily="18" charset="0"/>
                  <a:cs typeface="Arial" charset="0"/>
                </a:rPr>
                <a:t>Definición de Requerimientos y Adquisición y Mantenimiento de sistemas</a:t>
              </a:r>
              <a:endParaRPr lang="es-EC">
                <a:latin typeface="Arial" charset="0"/>
                <a:cs typeface="Arial" charset="0"/>
              </a:endParaRPr>
            </a:p>
          </p:txBody>
        </p:sp>
        <p:sp>
          <p:nvSpPr>
            <p:cNvPr id="25615" name="AutoShape 10"/>
            <p:cNvSpPr>
              <a:spLocks noChangeArrowheads="1"/>
            </p:cNvSpPr>
            <p:nvPr/>
          </p:nvSpPr>
          <p:spPr bwMode="auto">
            <a:xfrm>
              <a:off x="3573" y="2701"/>
              <a:ext cx="2520" cy="16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s-EC" sz="1200">
                  <a:latin typeface="Times New Roman" pitchFamily="18" charset="0"/>
                  <a:cs typeface="Arial" charset="0"/>
                </a:rPr>
                <a:t>Establecer las normas y conceptos claro de los Sistemas o requerimientos. (Reglas del Negocio)</a:t>
              </a:r>
              <a:endParaRPr lang="es-EC">
                <a:latin typeface="Arial" charset="0"/>
                <a:cs typeface="Arial" charset="0"/>
              </a:endParaRPr>
            </a:p>
          </p:txBody>
        </p:sp>
        <p:sp>
          <p:nvSpPr>
            <p:cNvPr id="25616" name="AutoShape 11"/>
            <p:cNvSpPr>
              <a:spLocks noChangeArrowheads="1"/>
            </p:cNvSpPr>
            <p:nvPr/>
          </p:nvSpPr>
          <p:spPr bwMode="auto">
            <a:xfrm>
              <a:off x="6453" y="2701"/>
              <a:ext cx="2578" cy="16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s-EC" sz="1200">
                  <a:latin typeface="Times New Roman" pitchFamily="18" charset="0"/>
                  <a:cs typeface="Arial" charset="0"/>
                </a:rPr>
                <a:t>Actividades y Responsables   e Involucrados Directos e Indirectos del Sistema.</a:t>
              </a:r>
              <a:endParaRPr lang="es-EC">
                <a:latin typeface="Arial" charset="0"/>
                <a:cs typeface="Arial" charset="0"/>
              </a:endParaRPr>
            </a:p>
          </p:txBody>
        </p:sp>
        <p:sp>
          <p:nvSpPr>
            <p:cNvPr id="25617" name="AutoShape 12"/>
            <p:cNvSpPr>
              <a:spLocks noChangeArrowheads="1"/>
            </p:cNvSpPr>
            <p:nvPr/>
          </p:nvSpPr>
          <p:spPr bwMode="auto">
            <a:xfrm>
              <a:off x="9333" y="2701"/>
              <a:ext cx="2340" cy="16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s-EC" sz="1200">
                  <a:latin typeface="Times New Roman" pitchFamily="18" charset="0"/>
                  <a:cs typeface="Arial" charset="0"/>
                </a:rPr>
                <a:t>Planes de comunicación, posibles riesgos y Cronograma.</a:t>
              </a:r>
              <a:endParaRPr lang="es-EC">
                <a:latin typeface="Arial" charset="0"/>
                <a:cs typeface="Arial" charset="0"/>
              </a:endParaRPr>
            </a:p>
          </p:txBody>
        </p:sp>
        <p:sp>
          <p:nvSpPr>
            <p:cNvPr id="25618" name="Line 13"/>
            <p:cNvSpPr>
              <a:spLocks noChangeShapeType="1"/>
            </p:cNvSpPr>
            <p:nvPr/>
          </p:nvSpPr>
          <p:spPr bwMode="auto">
            <a:xfrm>
              <a:off x="3213" y="3421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C"/>
            </a:p>
          </p:txBody>
        </p:sp>
        <p:sp>
          <p:nvSpPr>
            <p:cNvPr id="25619" name="Line 14"/>
            <p:cNvSpPr>
              <a:spLocks noChangeShapeType="1"/>
            </p:cNvSpPr>
            <p:nvPr/>
          </p:nvSpPr>
          <p:spPr bwMode="auto">
            <a:xfrm>
              <a:off x="6093" y="3421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C"/>
            </a:p>
          </p:txBody>
        </p:sp>
        <p:sp>
          <p:nvSpPr>
            <p:cNvPr id="25620" name="Line 15"/>
            <p:cNvSpPr>
              <a:spLocks noChangeShapeType="1"/>
            </p:cNvSpPr>
            <p:nvPr/>
          </p:nvSpPr>
          <p:spPr bwMode="auto">
            <a:xfrm>
              <a:off x="8973" y="3421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C"/>
            </a:p>
          </p:txBody>
        </p:sp>
        <p:sp>
          <p:nvSpPr>
            <p:cNvPr id="25621" name="AutoShape 16"/>
            <p:cNvSpPr>
              <a:spLocks noChangeArrowheads="1"/>
            </p:cNvSpPr>
            <p:nvPr/>
          </p:nvSpPr>
          <p:spPr bwMode="auto">
            <a:xfrm>
              <a:off x="1953" y="5221"/>
              <a:ext cx="8460" cy="5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s-EC" sz="2000">
                  <a:latin typeface="Times New Roman" pitchFamily="18" charset="0"/>
                  <a:cs typeface="Arial" charset="0"/>
                </a:rPr>
                <a:t>MONITOREO Y SEGUIMIENTO</a:t>
              </a:r>
              <a:endParaRPr lang="es-EC">
                <a:latin typeface="Arial" charset="0"/>
                <a:cs typeface="Arial" charset="0"/>
              </a:endParaRPr>
            </a:p>
          </p:txBody>
        </p:sp>
        <p:sp>
          <p:nvSpPr>
            <p:cNvPr id="25622" name="AutoShape 17"/>
            <p:cNvSpPr>
              <a:spLocks noChangeArrowheads="1"/>
            </p:cNvSpPr>
            <p:nvPr/>
          </p:nvSpPr>
          <p:spPr bwMode="auto">
            <a:xfrm rot="5400000">
              <a:off x="5913" y="1981"/>
              <a:ext cx="540" cy="54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C"/>
            </a:p>
          </p:txBody>
        </p:sp>
        <p:sp>
          <p:nvSpPr>
            <p:cNvPr id="25623" name="AutoShape 18"/>
            <p:cNvSpPr>
              <a:spLocks noChangeArrowheads="1"/>
            </p:cNvSpPr>
            <p:nvPr/>
          </p:nvSpPr>
          <p:spPr bwMode="auto">
            <a:xfrm rot="5400000">
              <a:off x="5913" y="5761"/>
              <a:ext cx="540" cy="54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C"/>
            </a:p>
          </p:txBody>
        </p:sp>
        <p:sp>
          <p:nvSpPr>
            <p:cNvPr id="25624" name="AutoShape 19"/>
            <p:cNvSpPr>
              <a:spLocks noChangeArrowheads="1"/>
            </p:cNvSpPr>
            <p:nvPr/>
          </p:nvSpPr>
          <p:spPr bwMode="auto">
            <a:xfrm>
              <a:off x="5913" y="4681"/>
              <a:ext cx="540" cy="540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/>
            <a:lstStyle/>
            <a:p>
              <a:endParaRPr lang="es-EC"/>
            </a:p>
          </p:txBody>
        </p:sp>
        <p:sp>
          <p:nvSpPr>
            <p:cNvPr id="25625" name="AutoShape 20"/>
            <p:cNvSpPr>
              <a:spLocks noChangeArrowheads="1"/>
            </p:cNvSpPr>
            <p:nvPr/>
          </p:nvSpPr>
          <p:spPr bwMode="auto">
            <a:xfrm>
              <a:off x="2313" y="6817"/>
              <a:ext cx="540" cy="180"/>
            </a:xfrm>
            <a:prstGeom prst="curvedDownArrow">
              <a:avLst>
                <a:gd name="adj1" fmla="val 60000"/>
                <a:gd name="adj2" fmla="val 120000"/>
                <a:gd name="adj3" fmla="val 74236"/>
              </a:avLst>
            </a:prstGeom>
            <a:solidFill>
              <a:srgbClr val="FF6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C"/>
            </a:p>
          </p:txBody>
        </p:sp>
        <p:pic>
          <p:nvPicPr>
            <p:cNvPr id="25626" name="Picture 21" descr="COMPU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50" y="6997"/>
              <a:ext cx="707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27" name="Picture 22" descr="COMPU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416" y="6817"/>
              <a:ext cx="707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28" name="Picture 23" descr="MONITORE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33" y="4501"/>
              <a:ext cx="1080" cy="1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29" name="Picture 24" descr="PLANIFI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141" y="1081"/>
              <a:ext cx="881" cy="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30" name="Picture 25" descr="DESARROLLO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33" y="6817"/>
              <a:ext cx="1080" cy="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31" name="Picture 26" descr="PRUEBAS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713" y="6637"/>
              <a:ext cx="900" cy="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32" name="Line 27"/>
            <p:cNvSpPr>
              <a:spLocks noChangeShapeType="1"/>
            </p:cNvSpPr>
            <p:nvPr/>
          </p:nvSpPr>
          <p:spPr bwMode="auto">
            <a:xfrm>
              <a:off x="2853" y="8077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C"/>
            </a:p>
          </p:txBody>
        </p:sp>
        <p:sp>
          <p:nvSpPr>
            <p:cNvPr id="25633" name="Line 28"/>
            <p:cNvSpPr>
              <a:spLocks noChangeShapeType="1"/>
            </p:cNvSpPr>
            <p:nvPr/>
          </p:nvSpPr>
          <p:spPr bwMode="auto">
            <a:xfrm>
              <a:off x="5733" y="8077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C"/>
            </a:p>
          </p:txBody>
        </p:sp>
        <p:sp>
          <p:nvSpPr>
            <p:cNvPr id="25634" name="Line 29"/>
            <p:cNvSpPr>
              <a:spLocks noChangeShapeType="1"/>
            </p:cNvSpPr>
            <p:nvPr/>
          </p:nvSpPr>
          <p:spPr bwMode="auto">
            <a:xfrm>
              <a:off x="8613" y="8077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C"/>
            </a:p>
          </p:txBody>
        </p:sp>
        <p:sp>
          <p:nvSpPr>
            <p:cNvPr id="25635" name="AutoShape 30"/>
            <p:cNvSpPr>
              <a:spLocks noChangeArrowheads="1"/>
            </p:cNvSpPr>
            <p:nvPr/>
          </p:nvSpPr>
          <p:spPr bwMode="auto">
            <a:xfrm rot="-10492443">
              <a:off x="2313" y="6997"/>
              <a:ext cx="540" cy="180"/>
            </a:xfrm>
            <a:prstGeom prst="curvedDownArrow">
              <a:avLst>
                <a:gd name="adj1" fmla="val 60000"/>
                <a:gd name="adj2" fmla="val 120000"/>
                <a:gd name="adj3" fmla="val 33333"/>
              </a:avLst>
            </a:prstGeom>
            <a:solidFill>
              <a:srgbClr val="FF6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C"/>
            </a:p>
          </p:txBody>
        </p:sp>
        <p:sp>
          <p:nvSpPr>
            <p:cNvPr id="25636" name="Line 31"/>
            <p:cNvSpPr>
              <a:spLocks noChangeShapeType="1"/>
            </p:cNvSpPr>
            <p:nvPr/>
          </p:nvSpPr>
          <p:spPr bwMode="auto">
            <a:xfrm>
              <a:off x="10053" y="8617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C"/>
            </a:p>
          </p:txBody>
        </p:sp>
        <p:pic>
          <p:nvPicPr>
            <p:cNvPr id="25637" name="Picture 32" descr="RESPALDOS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593" y="8977"/>
              <a:ext cx="977" cy="1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38" name="Line 33"/>
            <p:cNvSpPr>
              <a:spLocks noChangeShapeType="1"/>
            </p:cNvSpPr>
            <p:nvPr/>
          </p:nvSpPr>
          <p:spPr bwMode="auto">
            <a:xfrm flipH="1">
              <a:off x="1593" y="9877"/>
              <a:ext cx="73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C"/>
            </a:p>
          </p:txBody>
        </p:sp>
        <p:sp>
          <p:nvSpPr>
            <p:cNvPr id="25639" name="Line 34"/>
            <p:cNvSpPr>
              <a:spLocks noChangeShapeType="1"/>
            </p:cNvSpPr>
            <p:nvPr/>
          </p:nvSpPr>
          <p:spPr bwMode="auto">
            <a:xfrm flipV="1">
              <a:off x="1593" y="8617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C"/>
            </a:p>
          </p:txBody>
        </p:sp>
      </p:grp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750" y="1700213"/>
          <a:ext cx="8229600" cy="419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0864"/>
                <a:gridCol w="1800200"/>
                <a:gridCol w="1738536"/>
              </a:tblGrid>
              <a:tr h="370840">
                <a:tc>
                  <a:txBody>
                    <a:bodyPr/>
                    <a:lstStyle/>
                    <a:p>
                      <a:r>
                        <a:rPr lang="es-EC" dirty="0" smtClean="0"/>
                        <a:t>DESCRIPCIÓN DE ACTIVIDAD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PROCESO ANTERIOR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NUEVO PROCESO</a:t>
                      </a:r>
                      <a:endParaRPr lang="es-EC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400" dirty="0" smtClean="0">
                          <a:latin typeface="Arial" pitchFamily="34" charset="0"/>
                          <a:cs typeface="Arial" pitchFamily="34" charset="0"/>
                        </a:rPr>
                        <a:t>PLANIFICACIÓN EN</a:t>
                      </a:r>
                      <a:r>
                        <a:rPr lang="es-EC" sz="1400" baseline="0" dirty="0" smtClean="0">
                          <a:latin typeface="Arial" pitchFamily="34" charset="0"/>
                          <a:cs typeface="Arial" pitchFamily="34" charset="0"/>
                        </a:rPr>
                        <a:t> LOS SISTEMAS</a:t>
                      </a:r>
                      <a:endParaRPr lang="es-EC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Arial" pitchFamily="34" charset="0"/>
                          <a:cs typeface="Arial" pitchFamily="34" charset="0"/>
                        </a:rPr>
                        <a:t> NO</a:t>
                      </a:r>
                      <a:endParaRPr lang="es-EC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Arial" pitchFamily="34" charset="0"/>
                          <a:cs typeface="Arial" pitchFamily="34" charset="0"/>
                        </a:rPr>
                        <a:t>SI</a:t>
                      </a:r>
                      <a:endParaRPr lang="es-EC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400" dirty="0" smtClean="0">
                          <a:latin typeface="Arial" pitchFamily="34" charset="0"/>
                          <a:cs typeface="Arial" pitchFamily="34" charset="0"/>
                        </a:rPr>
                        <a:t>MANUALES DE PROCEDIMIENTOS</a:t>
                      </a:r>
                      <a:endParaRPr lang="es-EC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s-EC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Arial" pitchFamily="34" charset="0"/>
                          <a:cs typeface="Arial" pitchFamily="34" charset="0"/>
                        </a:rPr>
                        <a:t>SI</a:t>
                      </a:r>
                      <a:endParaRPr lang="es-EC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400" dirty="0" smtClean="0">
                          <a:latin typeface="Arial" pitchFamily="34" charset="0"/>
                          <a:cs typeface="Arial" pitchFamily="34" charset="0"/>
                        </a:rPr>
                        <a:t>DOCUMENTACIÓN</a:t>
                      </a:r>
                      <a:r>
                        <a:rPr lang="es-EC" sz="1400" baseline="0" dirty="0" smtClean="0">
                          <a:latin typeface="Arial" pitchFamily="34" charset="0"/>
                          <a:cs typeface="Arial" pitchFamily="34" charset="0"/>
                        </a:rPr>
                        <a:t> EN CADA ETAPA DE DESARROLLO</a:t>
                      </a:r>
                      <a:endParaRPr lang="es-EC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Arial" pitchFamily="34" charset="0"/>
                          <a:cs typeface="Arial" pitchFamily="34" charset="0"/>
                        </a:rPr>
                        <a:t>AL FINAL DEL PROYECTO</a:t>
                      </a:r>
                      <a:endParaRPr lang="es-EC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Arial" pitchFamily="34" charset="0"/>
                          <a:cs typeface="Arial" pitchFamily="34" charset="0"/>
                        </a:rPr>
                        <a:t>SI</a:t>
                      </a:r>
                      <a:endParaRPr lang="es-EC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400" dirty="0" smtClean="0">
                          <a:latin typeface="Arial" pitchFamily="34" charset="0"/>
                          <a:cs typeface="Arial" pitchFamily="34" charset="0"/>
                        </a:rPr>
                        <a:t>ESTIMACIÓN DE RIESGOS Y MONITOREO</a:t>
                      </a:r>
                      <a:r>
                        <a:rPr lang="es-EC" sz="1400" baseline="0" dirty="0" smtClean="0">
                          <a:latin typeface="Arial" pitchFamily="34" charset="0"/>
                          <a:cs typeface="Arial" pitchFamily="34" charset="0"/>
                        </a:rPr>
                        <a:t> CONSTANTE</a:t>
                      </a:r>
                      <a:endParaRPr lang="es-EC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s-EC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Arial" pitchFamily="34" charset="0"/>
                          <a:cs typeface="Arial" pitchFamily="34" charset="0"/>
                        </a:rPr>
                        <a:t>EXISTEN FORMULARIOS</a:t>
                      </a:r>
                      <a:endParaRPr lang="es-EC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400" dirty="0" smtClean="0">
                          <a:latin typeface="Arial" pitchFamily="34" charset="0"/>
                          <a:cs typeface="Arial" pitchFamily="34" charset="0"/>
                        </a:rPr>
                        <a:t>CAMBIOS DE</a:t>
                      </a:r>
                      <a:r>
                        <a:rPr lang="es-EC" sz="1400" baseline="0" dirty="0" smtClean="0">
                          <a:latin typeface="Arial" pitchFamily="34" charset="0"/>
                          <a:cs typeface="Arial" pitchFamily="34" charset="0"/>
                        </a:rPr>
                        <a:t> ACUERDO A UN ANALISIS RESPECTIVO</a:t>
                      </a:r>
                      <a:endParaRPr lang="es-EC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s-EC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Arial" pitchFamily="34" charset="0"/>
                          <a:cs typeface="Arial" pitchFamily="34" charset="0"/>
                        </a:rPr>
                        <a:t>SI</a:t>
                      </a:r>
                      <a:endParaRPr lang="es-EC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400" dirty="0" smtClean="0">
                          <a:latin typeface="Arial" pitchFamily="34" charset="0"/>
                          <a:cs typeface="Arial" pitchFamily="34" charset="0"/>
                        </a:rPr>
                        <a:t>REUNIONES DE TRABAJO PERIODICAS</a:t>
                      </a:r>
                      <a:endParaRPr lang="es-EC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Arial" pitchFamily="34" charset="0"/>
                          <a:cs typeface="Arial" pitchFamily="34" charset="0"/>
                        </a:rPr>
                        <a:t>SI</a:t>
                      </a:r>
                      <a:endParaRPr lang="es-EC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Arial" pitchFamily="34" charset="0"/>
                          <a:cs typeface="Arial" pitchFamily="34" charset="0"/>
                        </a:rPr>
                        <a:t>SI</a:t>
                      </a:r>
                      <a:endParaRPr lang="es-EC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400" dirty="0" smtClean="0">
                          <a:latin typeface="Arial" pitchFamily="34" charset="0"/>
                          <a:cs typeface="Arial" pitchFamily="34" charset="0"/>
                        </a:rPr>
                        <a:t>COMUNICACIÓN A TODO EL PERSONAL</a:t>
                      </a:r>
                      <a:endParaRPr lang="es-EC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Arial" pitchFamily="34" charset="0"/>
                          <a:cs typeface="Arial" pitchFamily="34" charset="0"/>
                        </a:rPr>
                        <a:t>SOLO INVOLUCRADOS</a:t>
                      </a:r>
                      <a:endParaRPr lang="es-EC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Arial" pitchFamily="34" charset="0"/>
                          <a:cs typeface="Arial" pitchFamily="34" charset="0"/>
                        </a:rPr>
                        <a:t>PLAN</a:t>
                      </a:r>
                      <a:r>
                        <a:rPr lang="es-EC" sz="1400" baseline="0" dirty="0" smtClean="0">
                          <a:latin typeface="Arial" pitchFamily="34" charset="0"/>
                          <a:cs typeface="Arial" pitchFamily="34" charset="0"/>
                        </a:rPr>
                        <a:t> DE COMUNICACIÓN </a:t>
                      </a:r>
                      <a:endParaRPr lang="es-EC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400" dirty="0" smtClean="0">
                          <a:latin typeface="Arial" pitchFamily="34" charset="0"/>
                          <a:cs typeface="Arial" pitchFamily="34" charset="0"/>
                        </a:rPr>
                        <a:t>RESPONSABLES</a:t>
                      </a:r>
                      <a:r>
                        <a:rPr lang="es-EC" sz="1400" baseline="0" dirty="0" smtClean="0">
                          <a:latin typeface="Arial" pitchFamily="34" charset="0"/>
                          <a:cs typeface="Arial" pitchFamily="34" charset="0"/>
                        </a:rPr>
                        <a:t> DEL PROYECTOE INVOLUCRADOS</a:t>
                      </a:r>
                      <a:endParaRPr lang="es-EC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Arial" pitchFamily="34" charset="0"/>
                          <a:cs typeface="Arial" pitchFamily="34" charset="0"/>
                        </a:rPr>
                        <a:t>NO SE DEFINE</a:t>
                      </a:r>
                      <a:endParaRPr lang="es-EC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>
                          <a:latin typeface="Arial" pitchFamily="34" charset="0"/>
                          <a:cs typeface="Arial" pitchFamily="34" charset="0"/>
                        </a:rPr>
                        <a:t>DESDE EL INICIO </a:t>
                      </a:r>
                      <a:endParaRPr lang="es-EC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itle 1"/>
          <p:cNvSpPr txBox="1">
            <a:spLocks/>
          </p:cNvSpPr>
          <p:nvPr/>
        </p:nvSpPr>
        <p:spPr>
          <a:xfrm>
            <a:off x="539750" y="692150"/>
            <a:ext cx="8208963" cy="720725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s-EC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CUADRO COMPARATIVO – ADQUISICIÓN Y MANTENIMIENTO DE SOFTWARE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539750" y="1484313"/>
            <a:ext cx="820896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7 Diagrama"/>
          <p:cNvGraphicFramePr/>
          <p:nvPr/>
        </p:nvGraphicFramePr>
        <p:xfrm>
          <a:off x="1357290" y="1643050"/>
          <a:ext cx="6383062" cy="4234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39750" y="692695"/>
            <a:ext cx="6768554" cy="575717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C" sz="29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LA  METODOLOGÍA PROPUESTA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39750" y="1268413"/>
            <a:ext cx="7416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323528" y="3212976"/>
            <a:ext cx="3420888" cy="1296144"/>
          </a:xfrm>
          <a:prstGeom prst="roundRect">
            <a:avLst/>
          </a:prstGeom>
          <a:solidFill>
            <a:schemeClr val="accent2">
              <a:alpha val="89804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PROCESO  INCIDENCIAS Y MESA DE AYUDA</a:t>
            </a:r>
          </a:p>
          <a:p>
            <a:pPr algn="ctr">
              <a:defRPr/>
            </a:pPr>
            <a:r>
              <a:rPr lang="es-EC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ACTUAL EN CNEL REGIONAL MANABÍ.</a:t>
            </a:r>
          </a:p>
        </p:txBody>
      </p:sp>
      <p:sp>
        <p:nvSpPr>
          <p:cNvPr id="26" name="Left Brace 25"/>
          <p:cNvSpPr/>
          <p:nvPr/>
        </p:nvSpPr>
        <p:spPr>
          <a:xfrm>
            <a:off x="3851920" y="1412776"/>
            <a:ext cx="792088" cy="4824536"/>
          </a:xfrm>
          <a:prstGeom prst="leftBrace">
            <a:avLst>
              <a:gd name="adj1" fmla="val 8333"/>
              <a:gd name="adj2" fmla="val 50292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4427984" y="1268760"/>
            <a:ext cx="3816350" cy="4896544"/>
          </a:xfrm>
          <a:prstGeom prst="rect">
            <a:avLst/>
          </a:prstGeom>
        </p:spPr>
        <p:txBody>
          <a:bodyPr/>
          <a:lstStyle/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EC" sz="2000" dirty="0" smtClean="0">
                <a:latin typeface="Arial" pitchFamily="34" charset="0"/>
                <a:cs typeface="Arial" pitchFamily="34" charset="0"/>
              </a:rPr>
              <a:t>Envío de Incidentes o Problemas por Correo Electrónico, Llamada Telefónica o Intranet.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EC" sz="2000" dirty="0" smtClean="0">
                <a:latin typeface="Arial" pitchFamily="34" charset="0"/>
                <a:cs typeface="Arial" pitchFamily="34" charset="0"/>
              </a:rPr>
              <a:t>Registro de la Solicitud en el Sistema de Incidencias.</a:t>
            </a:r>
          </a:p>
          <a:p>
            <a:pPr marL="342900" indent="-342900" algn="just">
              <a:spcBef>
                <a:spcPct val="20000"/>
              </a:spcBef>
              <a:defRPr/>
            </a:pPr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EC" sz="2000" dirty="0" smtClean="0">
                <a:latin typeface="Arial" pitchFamily="34" charset="0"/>
                <a:cs typeface="Arial" pitchFamily="34" charset="0"/>
              </a:rPr>
              <a:t>Asignación del Incidente al Técnico correspondiente. </a:t>
            </a:r>
          </a:p>
          <a:p>
            <a:pPr marL="342900" indent="-342900" algn="just">
              <a:spcBef>
                <a:spcPct val="20000"/>
              </a:spcBef>
              <a:defRPr/>
            </a:pPr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EC" sz="2000" dirty="0" smtClean="0">
                <a:latin typeface="Arial" pitchFamily="34" charset="0"/>
                <a:cs typeface="Arial" pitchFamily="34" charset="0"/>
              </a:rPr>
              <a:t>Monitoreo por el Director de TI.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s-EC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39750" y="692695"/>
            <a:ext cx="6768554" cy="575717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C" sz="29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LA  METODOLOGÍA PROPUESTA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39750" y="1268413"/>
            <a:ext cx="7416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179388" y="260350"/>
            <a:ext cx="8713787" cy="6337300"/>
            <a:chOff x="1058" y="621"/>
            <a:chExt cx="14117" cy="9979"/>
          </a:xfrm>
        </p:grpSpPr>
        <p:sp>
          <p:nvSpPr>
            <p:cNvPr id="29704" name="AutoShape 65"/>
            <p:cNvSpPr>
              <a:spLocks noChangeArrowheads="1"/>
            </p:cNvSpPr>
            <p:nvPr/>
          </p:nvSpPr>
          <p:spPr bwMode="auto">
            <a:xfrm>
              <a:off x="4838" y="5121"/>
              <a:ext cx="2700" cy="5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s-EC" sz="1200">
                  <a:latin typeface="Times New Roman" pitchFamily="18" charset="0"/>
                  <a:cs typeface="Arial" charset="0"/>
                </a:rPr>
                <a:t> Gestión de Problemas</a:t>
              </a:r>
              <a:endParaRPr lang="es-EC">
                <a:latin typeface="Arial" charset="0"/>
                <a:cs typeface="Arial" charset="0"/>
              </a:endParaRPr>
            </a:p>
          </p:txBody>
        </p:sp>
        <p:sp>
          <p:nvSpPr>
            <p:cNvPr id="29705" name="AutoShape 66"/>
            <p:cNvSpPr>
              <a:spLocks noChangeArrowheads="1"/>
            </p:cNvSpPr>
            <p:nvPr/>
          </p:nvSpPr>
          <p:spPr bwMode="auto">
            <a:xfrm>
              <a:off x="4478" y="4041"/>
              <a:ext cx="2700" cy="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s-EC" sz="1200">
                  <a:latin typeface="Times New Roman" pitchFamily="18" charset="0"/>
                  <a:cs typeface="Arial" charset="0"/>
                </a:rPr>
                <a:t>Gestión de Incidencias</a:t>
              </a:r>
              <a:endParaRPr lang="es-EC">
                <a:latin typeface="Arial" charset="0"/>
                <a:cs typeface="Arial" charset="0"/>
              </a:endParaRPr>
            </a:p>
          </p:txBody>
        </p:sp>
        <p:grpSp>
          <p:nvGrpSpPr>
            <p:cNvPr id="3" name="Group 67"/>
            <p:cNvGrpSpPr>
              <a:grpSpLocks/>
            </p:cNvGrpSpPr>
            <p:nvPr/>
          </p:nvGrpSpPr>
          <p:grpSpPr bwMode="auto">
            <a:xfrm>
              <a:off x="1238" y="1341"/>
              <a:ext cx="2500" cy="1080"/>
              <a:chOff x="1058" y="2961"/>
              <a:chExt cx="2500" cy="1080"/>
            </a:xfrm>
          </p:grpSpPr>
          <p:sp>
            <p:nvSpPr>
              <p:cNvPr id="29761" name="AutoShape 68"/>
              <p:cNvSpPr>
                <a:spLocks noChangeArrowheads="1"/>
              </p:cNvSpPr>
              <p:nvPr/>
            </p:nvSpPr>
            <p:spPr bwMode="auto">
              <a:xfrm>
                <a:off x="1058" y="3141"/>
                <a:ext cx="2340" cy="9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s-EC" sz="1200">
                    <a:latin typeface="Times New Roman" pitchFamily="18" charset="0"/>
                    <a:cs typeface="Arial" charset="0"/>
                  </a:rPr>
                  <a:t>Solicitud </a:t>
                </a:r>
              </a:p>
              <a:p>
                <a:r>
                  <a:rPr lang="es-EC" sz="1200">
                    <a:latin typeface="Times New Roman" pitchFamily="18" charset="0"/>
                    <a:cs typeface="Arial" charset="0"/>
                  </a:rPr>
                  <a:t>del cliente</a:t>
                </a:r>
                <a:endParaRPr lang="es-EC">
                  <a:latin typeface="Arial" charset="0"/>
                  <a:cs typeface="Arial" charset="0"/>
                </a:endParaRPr>
              </a:p>
            </p:txBody>
          </p:sp>
          <p:pic>
            <p:nvPicPr>
              <p:cNvPr id="29762" name="Picture 69" descr="cOMPU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98" y="2961"/>
                <a:ext cx="1060" cy="10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" name="Group 70"/>
            <p:cNvGrpSpPr>
              <a:grpSpLocks/>
            </p:cNvGrpSpPr>
            <p:nvPr/>
          </p:nvGrpSpPr>
          <p:grpSpPr bwMode="auto">
            <a:xfrm>
              <a:off x="4298" y="2241"/>
              <a:ext cx="1620" cy="1440"/>
              <a:chOff x="4838" y="4401"/>
              <a:chExt cx="1620" cy="1440"/>
            </a:xfrm>
          </p:grpSpPr>
          <p:pic>
            <p:nvPicPr>
              <p:cNvPr id="29759" name="Picture 71" descr="incidencia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838" y="4401"/>
                <a:ext cx="1260" cy="9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760" name="AutoShape 72"/>
              <p:cNvSpPr>
                <a:spLocks noChangeArrowheads="1"/>
              </p:cNvSpPr>
              <p:nvPr/>
            </p:nvSpPr>
            <p:spPr bwMode="auto">
              <a:xfrm>
                <a:off x="4838" y="5301"/>
                <a:ext cx="1620" cy="54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s-EC" sz="1200">
                    <a:latin typeface="Times New Roman" pitchFamily="18" charset="0"/>
                    <a:cs typeface="Arial" charset="0"/>
                  </a:rPr>
                  <a:t>Incidencias</a:t>
                </a:r>
                <a:endParaRPr lang="es-EC">
                  <a:latin typeface="Arial" charset="0"/>
                  <a:cs typeface="Arial" charset="0"/>
                </a:endParaRPr>
              </a:p>
            </p:txBody>
          </p:sp>
        </p:grpSp>
        <p:pic>
          <p:nvPicPr>
            <p:cNvPr id="29708" name="Picture 73" descr="incidencias gestio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78" y="2781"/>
              <a:ext cx="1800" cy="1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09" name="AutoShape 74"/>
            <p:cNvSpPr>
              <a:spLocks noChangeArrowheads="1"/>
            </p:cNvSpPr>
            <p:nvPr/>
          </p:nvSpPr>
          <p:spPr bwMode="auto">
            <a:xfrm>
              <a:off x="5378" y="6201"/>
              <a:ext cx="2700" cy="5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s-EC" sz="1200">
                  <a:latin typeface="Times New Roman" pitchFamily="18" charset="0"/>
                  <a:cs typeface="Arial" charset="0"/>
                </a:rPr>
                <a:t>Gestión de Cambio</a:t>
              </a:r>
              <a:endParaRPr lang="es-EC">
                <a:latin typeface="Arial" charset="0"/>
                <a:cs typeface="Arial" charset="0"/>
              </a:endParaRPr>
            </a:p>
          </p:txBody>
        </p:sp>
        <p:sp>
          <p:nvSpPr>
            <p:cNvPr id="29710" name="Line 75"/>
            <p:cNvSpPr>
              <a:spLocks noChangeShapeType="1"/>
            </p:cNvSpPr>
            <p:nvPr/>
          </p:nvSpPr>
          <p:spPr bwMode="auto">
            <a:xfrm>
              <a:off x="5738" y="4761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C"/>
            </a:p>
          </p:txBody>
        </p:sp>
        <p:sp>
          <p:nvSpPr>
            <p:cNvPr id="29711" name="Line 76"/>
            <p:cNvSpPr>
              <a:spLocks noChangeShapeType="1"/>
            </p:cNvSpPr>
            <p:nvPr/>
          </p:nvSpPr>
          <p:spPr bwMode="auto">
            <a:xfrm>
              <a:off x="6638" y="5661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C"/>
            </a:p>
          </p:txBody>
        </p:sp>
        <p:sp>
          <p:nvSpPr>
            <p:cNvPr id="29712" name="AutoShape 77"/>
            <p:cNvSpPr>
              <a:spLocks noChangeArrowheads="1"/>
            </p:cNvSpPr>
            <p:nvPr/>
          </p:nvSpPr>
          <p:spPr bwMode="auto">
            <a:xfrm>
              <a:off x="3758" y="1701"/>
              <a:ext cx="1440" cy="900"/>
            </a:xfrm>
            <a:custGeom>
              <a:avLst/>
              <a:gdLst>
                <a:gd name="T0" fmla="*/ 48 w 21600"/>
                <a:gd name="T1" fmla="*/ 0 h 21600"/>
                <a:gd name="T2" fmla="*/ 12 w 21600"/>
                <a:gd name="T3" fmla="*/ 19 h 21600"/>
                <a:gd name="T4" fmla="*/ 48 w 21600"/>
                <a:gd name="T5" fmla="*/ 9 h 21600"/>
                <a:gd name="T6" fmla="*/ 108 w 21600"/>
                <a:gd name="T7" fmla="*/ 19 h 21600"/>
                <a:gd name="T8" fmla="*/ 84 w 21600"/>
                <a:gd name="T9" fmla="*/ 28 h 21600"/>
                <a:gd name="T10" fmla="*/ 60 w 21600"/>
                <a:gd name="T11" fmla="*/ 19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5 w 21600"/>
                <a:gd name="T19" fmla="*/ 3168 h 21600"/>
                <a:gd name="T20" fmla="*/ 18435 w 21600"/>
                <a:gd name="T21" fmla="*/ 1843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C"/>
            </a:p>
          </p:txBody>
        </p:sp>
        <p:sp>
          <p:nvSpPr>
            <p:cNvPr id="29713" name="AutoShape 78"/>
            <p:cNvSpPr>
              <a:spLocks noChangeArrowheads="1"/>
            </p:cNvSpPr>
            <p:nvPr/>
          </p:nvSpPr>
          <p:spPr bwMode="auto">
            <a:xfrm>
              <a:off x="5018" y="3681"/>
              <a:ext cx="180" cy="36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/>
            <a:lstStyle/>
            <a:p>
              <a:endParaRPr lang="es-EC"/>
            </a:p>
          </p:txBody>
        </p:sp>
        <p:sp>
          <p:nvSpPr>
            <p:cNvPr id="29714" name="AutoShape 79"/>
            <p:cNvSpPr>
              <a:spLocks noChangeArrowheads="1"/>
            </p:cNvSpPr>
            <p:nvPr/>
          </p:nvSpPr>
          <p:spPr bwMode="auto">
            <a:xfrm>
              <a:off x="9518" y="1777"/>
              <a:ext cx="4140" cy="540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s-EC" sz="1200">
                  <a:latin typeface="Times New Roman" pitchFamily="18" charset="0"/>
                  <a:cs typeface="Arial" charset="0"/>
                </a:rPr>
                <a:t>Organización, Clientes, Usuarios</a:t>
              </a:r>
              <a:endParaRPr lang="es-EC">
                <a:latin typeface="Arial" charset="0"/>
                <a:cs typeface="Arial" charset="0"/>
              </a:endParaRPr>
            </a:p>
          </p:txBody>
        </p:sp>
        <p:pic>
          <p:nvPicPr>
            <p:cNvPr id="29715" name="Picture 80" descr="clientes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35" y="621"/>
              <a:ext cx="1520" cy="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16" name="AutoShape 81"/>
            <p:cNvSpPr>
              <a:spLocks noChangeArrowheads="1"/>
            </p:cNvSpPr>
            <p:nvPr/>
          </p:nvSpPr>
          <p:spPr bwMode="auto">
            <a:xfrm>
              <a:off x="9518" y="2241"/>
              <a:ext cx="1620" cy="108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s-EC" sz="1200">
                  <a:latin typeface="Times New Roman" pitchFamily="18" charset="0"/>
                  <a:cs typeface="Arial" charset="0"/>
                </a:rPr>
                <a:t>Incidencias, Preguntas y Dudas</a:t>
              </a:r>
              <a:endParaRPr lang="es-EC">
                <a:latin typeface="Arial" charset="0"/>
                <a:cs typeface="Arial" charset="0"/>
              </a:endParaRPr>
            </a:p>
          </p:txBody>
        </p:sp>
        <p:sp>
          <p:nvSpPr>
            <p:cNvPr id="29717" name="AutoShape 82"/>
            <p:cNvSpPr>
              <a:spLocks noChangeArrowheads="1"/>
            </p:cNvSpPr>
            <p:nvPr/>
          </p:nvSpPr>
          <p:spPr bwMode="auto">
            <a:xfrm>
              <a:off x="11935" y="2421"/>
              <a:ext cx="2520" cy="96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s-EC" sz="1200">
                  <a:latin typeface="Times New Roman" pitchFamily="18" charset="0"/>
                  <a:cs typeface="Arial" charset="0"/>
                </a:rPr>
                <a:t>Comunicación y Actualización de soluciones temporales</a:t>
              </a:r>
              <a:endParaRPr lang="es-EC">
                <a:latin typeface="Arial" charset="0"/>
                <a:cs typeface="Arial" charset="0"/>
              </a:endParaRPr>
            </a:p>
          </p:txBody>
        </p:sp>
        <p:sp>
          <p:nvSpPr>
            <p:cNvPr id="29718" name="AutoShape 83"/>
            <p:cNvSpPr>
              <a:spLocks noChangeArrowheads="1"/>
            </p:cNvSpPr>
            <p:nvPr/>
          </p:nvSpPr>
          <p:spPr bwMode="auto">
            <a:xfrm>
              <a:off x="11215" y="2421"/>
              <a:ext cx="540" cy="720"/>
            </a:xfrm>
            <a:prstGeom prst="downArrow">
              <a:avLst>
                <a:gd name="adj1" fmla="val 50000"/>
                <a:gd name="adj2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/>
            <a:lstStyle/>
            <a:p>
              <a:endParaRPr lang="es-EC"/>
            </a:p>
          </p:txBody>
        </p:sp>
        <p:pic>
          <p:nvPicPr>
            <p:cNvPr id="29719" name="Picture 84" descr="mesa de servicio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0855" y="3141"/>
              <a:ext cx="1260" cy="1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20" name="AutoShape 85"/>
            <p:cNvSpPr>
              <a:spLocks noChangeArrowheads="1"/>
            </p:cNvSpPr>
            <p:nvPr/>
          </p:nvSpPr>
          <p:spPr bwMode="auto">
            <a:xfrm>
              <a:off x="10675" y="4041"/>
              <a:ext cx="2160" cy="36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s-EC" sz="1200">
                  <a:latin typeface="Times New Roman" pitchFamily="18" charset="0"/>
                  <a:cs typeface="Arial" charset="0"/>
                </a:rPr>
                <a:t>Mesa de Servicio </a:t>
              </a:r>
              <a:endParaRPr lang="es-EC">
                <a:latin typeface="Arial" charset="0"/>
                <a:cs typeface="Arial" charset="0"/>
              </a:endParaRPr>
            </a:p>
          </p:txBody>
        </p:sp>
        <p:grpSp>
          <p:nvGrpSpPr>
            <p:cNvPr id="7" name="Group 86"/>
            <p:cNvGrpSpPr>
              <a:grpSpLocks/>
            </p:cNvGrpSpPr>
            <p:nvPr/>
          </p:nvGrpSpPr>
          <p:grpSpPr bwMode="auto">
            <a:xfrm>
              <a:off x="8258" y="3141"/>
              <a:ext cx="1620" cy="1440"/>
              <a:chOff x="4838" y="4401"/>
              <a:chExt cx="1620" cy="1440"/>
            </a:xfrm>
          </p:grpSpPr>
          <p:pic>
            <p:nvPicPr>
              <p:cNvPr id="29757" name="Picture 87" descr="incidencia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838" y="4401"/>
                <a:ext cx="1260" cy="9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758" name="AutoShape 88"/>
              <p:cNvSpPr>
                <a:spLocks noChangeArrowheads="1"/>
              </p:cNvSpPr>
              <p:nvPr/>
            </p:nvSpPr>
            <p:spPr bwMode="auto">
              <a:xfrm>
                <a:off x="4838" y="5301"/>
                <a:ext cx="1620" cy="54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s-EC" sz="1200">
                    <a:latin typeface="Times New Roman" pitchFamily="18" charset="0"/>
                    <a:cs typeface="Arial" charset="0"/>
                  </a:rPr>
                  <a:t>Incidencias</a:t>
                </a:r>
                <a:endParaRPr lang="es-EC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9722" name="Line 89"/>
            <p:cNvSpPr>
              <a:spLocks noChangeShapeType="1"/>
            </p:cNvSpPr>
            <p:nvPr/>
          </p:nvSpPr>
          <p:spPr bwMode="auto">
            <a:xfrm flipH="1">
              <a:off x="9878" y="4041"/>
              <a:ext cx="90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C"/>
            </a:p>
          </p:txBody>
        </p:sp>
        <p:sp>
          <p:nvSpPr>
            <p:cNvPr id="29723" name="Line 90"/>
            <p:cNvSpPr>
              <a:spLocks noChangeShapeType="1"/>
            </p:cNvSpPr>
            <p:nvPr/>
          </p:nvSpPr>
          <p:spPr bwMode="auto">
            <a:xfrm flipH="1">
              <a:off x="7178" y="4221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C"/>
            </a:p>
          </p:txBody>
        </p:sp>
        <p:sp>
          <p:nvSpPr>
            <p:cNvPr id="29724" name="AutoShape 91"/>
            <p:cNvSpPr>
              <a:spLocks noChangeArrowheads="1"/>
            </p:cNvSpPr>
            <p:nvPr/>
          </p:nvSpPr>
          <p:spPr bwMode="auto">
            <a:xfrm>
              <a:off x="5738" y="7461"/>
              <a:ext cx="2880" cy="5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s-EC" sz="1200">
                  <a:latin typeface="Times New Roman" pitchFamily="18" charset="0"/>
                  <a:cs typeface="Arial" charset="0"/>
                </a:rPr>
                <a:t>Gestión de Entrega</a:t>
              </a:r>
              <a:endParaRPr lang="es-EC">
                <a:latin typeface="Arial" charset="0"/>
                <a:cs typeface="Arial" charset="0"/>
              </a:endParaRPr>
            </a:p>
          </p:txBody>
        </p:sp>
        <p:sp>
          <p:nvSpPr>
            <p:cNvPr id="29725" name="Line 92"/>
            <p:cNvSpPr>
              <a:spLocks noChangeShapeType="1"/>
            </p:cNvSpPr>
            <p:nvPr/>
          </p:nvSpPr>
          <p:spPr bwMode="auto">
            <a:xfrm>
              <a:off x="7358" y="6741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C"/>
            </a:p>
          </p:txBody>
        </p:sp>
        <p:pic>
          <p:nvPicPr>
            <p:cNvPr id="29726" name="Picture 93" descr="papel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2115" y="4941"/>
              <a:ext cx="853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27" name="AutoShape 94"/>
            <p:cNvSpPr>
              <a:spLocks noChangeArrowheads="1"/>
            </p:cNvSpPr>
            <p:nvPr/>
          </p:nvSpPr>
          <p:spPr bwMode="auto">
            <a:xfrm>
              <a:off x="11575" y="5661"/>
              <a:ext cx="2160" cy="90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C" sz="1200">
                  <a:latin typeface="Times New Roman" pitchFamily="18" charset="0"/>
                  <a:cs typeface="Arial" charset="0"/>
                </a:rPr>
                <a:t>Informe, Estudio de Clientes</a:t>
              </a:r>
              <a:endParaRPr lang="es-EC">
                <a:latin typeface="Arial" charset="0"/>
                <a:cs typeface="Arial" charset="0"/>
              </a:endParaRPr>
            </a:p>
          </p:txBody>
        </p:sp>
        <p:sp>
          <p:nvSpPr>
            <p:cNvPr id="29728" name="Line 95"/>
            <p:cNvSpPr>
              <a:spLocks noChangeShapeType="1"/>
            </p:cNvSpPr>
            <p:nvPr/>
          </p:nvSpPr>
          <p:spPr bwMode="auto">
            <a:xfrm>
              <a:off x="11935" y="4401"/>
              <a:ext cx="36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C"/>
            </a:p>
          </p:txBody>
        </p:sp>
        <p:sp>
          <p:nvSpPr>
            <p:cNvPr id="29729" name="Line 96"/>
            <p:cNvSpPr>
              <a:spLocks noChangeShapeType="1"/>
            </p:cNvSpPr>
            <p:nvPr/>
          </p:nvSpPr>
          <p:spPr bwMode="auto">
            <a:xfrm>
              <a:off x="14198" y="1881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C"/>
            </a:p>
          </p:txBody>
        </p:sp>
        <p:sp>
          <p:nvSpPr>
            <p:cNvPr id="29730" name="Line 97"/>
            <p:cNvSpPr>
              <a:spLocks noChangeShapeType="1"/>
            </p:cNvSpPr>
            <p:nvPr/>
          </p:nvSpPr>
          <p:spPr bwMode="auto">
            <a:xfrm>
              <a:off x="15175" y="1881"/>
              <a:ext cx="0" cy="7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C"/>
            </a:p>
          </p:txBody>
        </p:sp>
        <p:pic>
          <p:nvPicPr>
            <p:cNvPr id="29731" name="Picture 98" descr="cambio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2115" y="6921"/>
              <a:ext cx="723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32" name="Picture 99" descr="entrega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1935" y="8721"/>
              <a:ext cx="1080" cy="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33" name="AutoShape 100"/>
            <p:cNvSpPr>
              <a:spLocks noChangeArrowheads="1"/>
            </p:cNvSpPr>
            <p:nvPr/>
          </p:nvSpPr>
          <p:spPr bwMode="auto">
            <a:xfrm>
              <a:off x="11755" y="7641"/>
              <a:ext cx="1980" cy="36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C" sz="1200">
                  <a:latin typeface="Times New Roman" pitchFamily="18" charset="0"/>
                  <a:cs typeface="Arial" charset="0"/>
                </a:rPr>
                <a:t>Cambio </a:t>
              </a:r>
              <a:endParaRPr lang="es-EC">
                <a:latin typeface="Arial" charset="0"/>
                <a:cs typeface="Arial" charset="0"/>
              </a:endParaRPr>
            </a:p>
          </p:txBody>
        </p:sp>
        <p:sp>
          <p:nvSpPr>
            <p:cNvPr id="29734" name="AutoShape 101"/>
            <p:cNvSpPr>
              <a:spLocks noChangeArrowheads="1"/>
            </p:cNvSpPr>
            <p:nvPr/>
          </p:nvSpPr>
          <p:spPr bwMode="auto">
            <a:xfrm>
              <a:off x="12115" y="9441"/>
              <a:ext cx="1800" cy="54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C" sz="1200">
                  <a:latin typeface="Times New Roman" pitchFamily="18" charset="0"/>
                  <a:cs typeface="Arial" charset="0"/>
                </a:rPr>
                <a:t>Entregas</a:t>
              </a:r>
              <a:endParaRPr lang="es-EC">
                <a:latin typeface="Arial" charset="0"/>
                <a:cs typeface="Arial" charset="0"/>
              </a:endParaRPr>
            </a:p>
          </p:txBody>
        </p:sp>
        <p:sp>
          <p:nvSpPr>
            <p:cNvPr id="29735" name="Line 102"/>
            <p:cNvSpPr>
              <a:spLocks noChangeShapeType="1"/>
            </p:cNvSpPr>
            <p:nvPr/>
          </p:nvSpPr>
          <p:spPr bwMode="auto">
            <a:xfrm flipH="1">
              <a:off x="13195" y="9081"/>
              <a:ext cx="1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C"/>
            </a:p>
          </p:txBody>
        </p:sp>
        <p:sp>
          <p:nvSpPr>
            <p:cNvPr id="29736" name="Line 103"/>
            <p:cNvSpPr>
              <a:spLocks noChangeShapeType="1"/>
            </p:cNvSpPr>
            <p:nvPr/>
          </p:nvSpPr>
          <p:spPr bwMode="auto">
            <a:xfrm flipH="1">
              <a:off x="12475" y="7101"/>
              <a:ext cx="27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C"/>
            </a:p>
          </p:txBody>
        </p:sp>
        <p:sp>
          <p:nvSpPr>
            <p:cNvPr id="29737" name="Line 104"/>
            <p:cNvSpPr>
              <a:spLocks noChangeShapeType="1"/>
            </p:cNvSpPr>
            <p:nvPr/>
          </p:nvSpPr>
          <p:spPr bwMode="auto">
            <a:xfrm flipH="1" flipV="1">
              <a:off x="8078" y="6201"/>
              <a:ext cx="414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C"/>
            </a:p>
          </p:txBody>
        </p:sp>
        <p:sp>
          <p:nvSpPr>
            <p:cNvPr id="29738" name="AutoShape 105"/>
            <p:cNvSpPr>
              <a:spLocks noChangeArrowheads="1"/>
            </p:cNvSpPr>
            <p:nvPr/>
          </p:nvSpPr>
          <p:spPr bwMode="auto">
            <a:xfrm>
              <a:off x="6098" y="8361"/>
              <a:ext cx="2880" cy="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s-EC" sz="1200">
                  <a:latin typeface="Times New Roman" pitchFamily="18" charset="0"/>
                  <a:cs typeface="Arial" charset="0"/>
                </a:rPr>
                <a:t>Gestión de Configuración</a:t>
              </a:r>
              <a:endParaRPr lang="es-EC">
                <a:latin typeface="Arial" charset="0"/>
                <a:cs typeface="Arial" charset="0"/>
              </a:endParaRPr>
            </a:p>
          </p:txBody>
        </p:sp>
        <p:sp>
          <p:nvSpPr>
            <p:cNvPr id="29739" name="Line 106"/>
            <p:cNvSpPr>
              <a:spLocks noChangeShapeType="1"/>
            </p:cNvSpPr>
            <p:nvPr/>
          </p:nvSpPr>
          <p:spPr bwMode="auto">
            <a:xfrm>
              <a:off x="7898" y="8001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C"/>
            </a:p>
          </p:txBody>
        </p:sp>
        <p:sp>
          <p:nvSpPr>
            <p:cNvPr id="29740" name="Line 107"/>
            <p:cNvSpPr>
              <a:spLocks noChangeShapeType="1"/>
            </p:cNvSpPr>
            <p:nvPr/>
          </p:nvSpPr>
          <p:spPr bwMode="auto">
            <a:xfrm flipH="1" flipV="1">
              <a:off x="8618" y="7101"/>
              <a:ext cx="342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C"/>
            </a:p>
          </p:txBody>
        </p:sp>
        <p:sp>
          <p:nvSpPr>
            <p:cNvPr id="29741" name="AutoShape 108"/>
            <p:cNvSpPr>
              <a:spLocks noChangeArrowheads="1"/>
            </p:cNvSpPr>
            <p:nvPr/>
          </p:nvSpPr>
          <p:spPr bwMode="auto">
            <a:xfrm rot="7080790">
              <a:off x="7480" y="4290"/>
              <a:ext cx="1292" cy="2288"/>
            </a:xfrm>
            <a:custGeom>
              <a:avLst/>
              <a:gdLst>
                <a:gd name="T0" fmla="*/ 54 w 21600"/>
                <a:gd name="T1" fmla="*/ 0 h 21600"/>
                <a:gd name="T2" fmla="*/ 54 w 21600"/>
                <a:gd name="T3" fmla="*/ 136 h 21600"/>
                <a:gd name="T4" fmla="*/ 7 w 21600"/>
                <a:gd name="T5" fmla="*/ 242 h 21600"/>
                <a:gd name="T6" fmla="*/ 77 w 21600"/>
                <a:gd name="T7" fmla="*/ 68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2 w 21600"/>
                <a:gd name="T13" fmla="*/ 4154 h 21600"/>
                <a:gd name="T14" fmla="*/ 19527 w 21600"/>
                <a:gd name="T15" fmla="*/ 80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048" y="0"/>
                  </a:lnTo>
                  <a:lnTo>
                    <a:pt x="15048" y="4155"/>
                  </a:lnTo>
                  <a:lnTo>
                    <a:pt x="12427" y="4155"/>
                  </a:lnTo>
                  <a:cubicBezTo>
                    <a:pt x="5564" y="4155"/>
                    <a:pt x="0" y="7738"/>
                    <a:pt x="0" y="12158"/>
                  </a:cubicBezTo>
                  <a:lnTo>
                    <a:pt x="0" y="21600"/>
                  </a:lnTo>
                  <a:lnTo>
                    <a:pt x="3933" y="21600"/>
                  </a:lnTo>
                  <a:lnTo>
                    <a:pt x="3933" y="12158"/>
                  </a:lnTo>
                  <a:cubicBezTo>
                    <a:pt x="3933" y="9863"/>
                    <a:pt x="7736" y="8003"/>
                    <a:pt x="12427" y="8003"/>
                  </a:cubicBezTo>
                  <a:lnTo>
                    <a:pt x="15048" y="8003"/>
                  </a:lnTo>
                  <a:lnTo>
                    <a:pt x="15048" y="12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C"/>
            </a:p>
          </p:txBody>
        </p:sp>
        <p:sp>
          <p:nvSpPr>
            <p:cNvPr id="29742" name="AutoShape 109"/>
            <p:cNvSpPr>
              <a:spLocks noChangeArrowheads="1"/>
            </p:cNvSpPr>
            <p:nvPr/>
          </p:nvSpPr>
          <p:spPr bwMode="auto">
            <a:xfrm rot="7080790">
              <a:off x="8305" y="6423"/>
              <a:ext cx="1483" cy="2510"/>
            </a:xfrm>
            <a:custGeom>
              <a:avLst/>
              <a:gdLst>
                <a:gd name="T0" fmla="*/ 71 w 21600"/>
                <a:gd name="T1" fmla="*/ 0 h 21600"/>
                <a:gd name="T2" fmla="*/ 71 w 21600"/>
                <a:gd name="T3" fmla="*/ 164 h 21600"/>
                <a:gd name="T4" fmla="*/ 9 w 21600"/>
                <a:gd name="T5" fmla="*/ 292 h 21600"/>
                <a:gd name="T6" fmla="*/ 102 w 21600"/>
                <a:gd name="T7" fmla="*/ 82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4 w 21600"/>
                <a:gd name="T13" fmla="*/ 4139 h 21600"/>
                <a:gd name="T14" fmla="*/ 19546 w 21600"/>
                <a:gd name="T15" fmla="*/ 802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67" y="0"/>
                  </a:lnTo>
                  <a:lnTo>
                    <a:pt x="15167" y="4138"/>
                  </a:lnTo>
                  <a:lnTo>
                    <a:pt x="12427" y="4138"/>
                  </a:lnTo>
                  <a:cubicBezTo>
                    <a:pt x="5564" y="4138"/>
                    <a:pt x="0" y="7729"/>
                    <a:pt x="0" y="12158"/>
                  </a:cubicBezTo>
                  <a:lnTo>
                    <a:pt x="0" y="21600"/>
                  </a:lnTo>
                  <a:lnTo>
                    <a:pt x="3968" y="21600"/>
                  </a:lnTo>
                  <a:lnTo>
                    <a:pt x="3968" y="12158"/>
                  </a:lnTo>
                  <a:cubicBezTo>
                    <a:pt x="3968" y="9873"/>
                    <a:pt x="7755" y="8020"/>
                    <a:pt x="12427" y="8020"/>
                  </a:cubicBezTo>
                  <a:lnTo>
                    <a:pt x="15167" y="8020"/>
                  </a:lnTo>
                  <a:lnTo>
                    <a:pt x="15167" y="12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C"/>
            </a:p>
          </p:txBody>
        </p:sp>
        <p:sp>
          <p:nvSpPr>
            <p:cNvPr id="29743" name="AutoShape 110"/>
            <p:cNvSpPr>
              <a:spLocks noChangeArrowheads="1"/>
            </p:cNvSpPr>
            <p:nvPr/>
          </p:nvSpPr>
          <p:spPr bwMode="auto">
            <a:xfrm>
              <a:off x="1138" y="9261"/>
              <a:ext cx="4320" cy="1339"/>
            </a:xfrm>
            <a:prstGeom prst="flowChartMagneticDisk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s-EC" sz="1200" b="1">
                  <a:latin typeface="Times New Roman" pitchFamily="18" charset="0"/>
                  <a:cs typeface="Arial" charset="0"/>
                </a:rPr>
                <a:t>CMDB</a:t>
              </a:r>
            </a:p>
            <a:p>
              <a:pPr algn="ctr"/>
              <a:r>
                <a:rPr lang="es-EC" sz="1200">
                  <a:latin typeface="Times New Roman" pitchFamily="18" charset="0"/>
                  <a:cs typeface="Arial" charset="0"/>
                </a:rPr>
                <a:t>Incidencias, Problemas, Cambios Errores</a:t>
              </a:r>
              <a:endParaRPr lang="es-EC">
                <a:latin typeface="Arial" charset="0"/>
                <a:cs typeface="Arial" charset="0"/>
              </a:endParaRPr>
            </a:p>
          </p:txBody>
        </p:sp>
        <p:sp>
          <p:nvSpPr>
            <p:cNvPr id="29744" name="Rectangle 111"/>
            <p:cNvSpPr>
              <a:spLocks noChangeArrowheads="1"/>
            </p:cNvSpPr>
            <p:nvPr/>
          </p:nvSpPr>
          <p:spPr bwMode="auto">
            <a:xfrm>
              <a:off x="1058" y="3861"/>
              <a:ext cx="216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s-ES" sz="1000">
                  <a:latin typeface="Times New Roman" pitchFamily="18" charset="0"/>
                  <a:cs typeface="Arial" charset="0"/>
                </a:rPr>
                <a:t>Informe de Servicios.</a:t>
              </a:r>
            </a:p>
            <a:p>
              <a:r>
                <a:rPr lang="es-ES" sz="1000">
                  <a:latin typeface="Times New Roman" pitchFamily="18" charset="0"/>
                  <a:cs typeface="Arial" charset="0"/>
                </a:rPr>
                <a:t>Estadísticas</a:t>
              </a:r>
            </a:p>
            <a:p>
              <a:r>
                <a:rPr lang="es-ES" sz="1000">
                  <a:latin typeface="Times New Roman" pitchFamily="18" charset="0"/>
                  <a:cs typeface="Arial" charset="0"/>
                </a:rPr>
                <a:t>Informes Auditoria</a:t>
              </a:r>
              <a:endParaRPr lang="es-EC">
                <a:latin typeface="Arial" charset="0"/>
                <a:cs typeface="Arial" charset="0"/>
              </a:endParaRPr>
            </a:p>
          </p:txBody>
        </p:sp>
        <p:sp>
          <p:nvSpPr>
            <p:cNvPr id="29745" name="Rectangle 112"/>
            <p:cNvSpPr>
              <a:spLocks noChangeArrowheads="1"/>
            </p:cNvSpPr>
            <p:nvPr/>
          </p:nvSpPr>
          <p:spPr bwMode="auto">
            <a:xfrm>
              <a:off x="1058" y="4941"/>
              <a:ext cx="2700" cy="12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s-ES" sz="1000">
                  <a:latin typeface="Times New Roman" pitchFamily="18" charset="0"/>
                  <a:cs typeface="Arial" charset="0"/>
                </a:rPr>
                <a:t>Estadísticas de problemas</a:t>
              </a:r>
            </a:p>
            <a:p>
              <a:r>
                <a:rPr lang="es-ES" sz="1000">
                  <a:latin typeface="Times New Roman" pitchFamily="18" charset="0"/>
                  <a:cs typeface="Arial" charset="0"/>
                </a:rPr>
                <a:t>Informe de Problemas</a:t>
              </a:r>
            </a:p>
            <a:p>
              <a:r>
                <a:rPr lang="es-ES" sz="1000">
                  <a:latin typeface="Times New Roman" pitchFamily="18" charset="0"/>
                  <a:cs typeface="Arial" charset="0"/>
                </a:rPr>
                <a:t>Revisión de Problemas</a:t>
              </a:r>
            </a:p>
            <a:p>
              <a:r>
                <a:rPr lang="es-ES" sz="1000">
                  <a:latin typeface="Times New Roman" pitchFamily="18" charset="0"/>
                  <a:cs typeface="Arial" charset="0"/>
                </a:rPr>
                <a:t>Diagnóstico del Problema</a:t>
              </a:r>
            </a:p>
            <a:p>
              <a:r>
                <a:rPr lang="es-ES" sz="1000">
                  <a:latin typeface="Times New Roman" pitchFamily="18" charset="0"/>
                  <a:cs typeface="Arial" charset="0"/>
                </a:rPr>
                <a:t>Informe de Auditoría</a:t>
              </a:r>
              <a:endParaRPr lang="es-EC">
                <a:latin typeface="Arial" charset="0"/>
                <a:cs typeface="Arial" charset="0"/>
              </a:endParaRPr>
            </a:p>
          </p:txBody>
        </p:sp>
        <p:sp>
          <p:nvSpPr>
            <p:cNvPr id="29746" name="Rectangle 113"/>
            <p:cNvSpPr>
              <a:spLocks noChangeArrowheads="1"/>
            </p:cNvSpPr>
            <p:nvPr/>
          </p:nvSpPr>
          <p:spPr bwMode="auto">
            <a:xfrm>
              <a:off x="1058" y="7641"/>
              <a:ext cx="2700" cy="12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s-ES" sz="1000">
                  <a:latin typeface="Times New Roman" pitchFamily="18" charset="0"/>
                  <a:cs typeface="Arial" charset="0"/>
                </a:rPr>
                <a:t>Lista de Entregas</a:t>
              </a:r>
            </a:p>
            <a:p>
              <a:r>
                <a:rPr lang="es-ES" sz="1000">
                  <a:latin typeface="Times New Roman" pitchFamily="18" charset="0"/>
                  <a:cs typeface="Arial" charset="0"/>
                </a:rPr>
                <a:t>Estadísticas de Entregas</a:t>
              </a:r>
            </a:p>
            <a:p>
              <a:r>
                <a:rPr lang="es-ES" sz="1000">
                  <a:latin typeface="Times New Roman" pitchFamily="18" charset="0"/>
                  <a:cs typeface="Arial" charset="0"/>
                </a:rPr>
                <a:t>Revisiones de Entrega</a:t>
              </a:r>
            </a:p>
            <a:p>
              <a:r>
                <a:rPr lang="es-ES" sz="1000">
                  <a:latin typeface="Times New Roman" pitchFamily="18" charset="0"/>
                  <a:cs typeface="Arial" charset="0"/>
                </a:rPr>
                <a:t>Normas de Pruebas</a:t>
              </a:r>
            </a:p>
            <a:p>
              <a:r>
                <a:rPr lang="es-ES" sz="1000">
                  <a:latin typeface="Times New Roman" pitchFamily="18" charset="0"/>
                  <a:cs typeface="Arial" charset="0"/>
                </a:rPr>
                <a:t>Informes de Auditoría</a:t>
              </a:r>
              <a:endParaRPr lang="es-EC">
                <a:latin typeface="Arial" charset="0"/>
                <a:cs typeface="Arial" charset="0"/>
              </a:endParaRPr>
            </a:p>
          </p:txBody>
        </p:sp>
        <p:sp>
          <p:nvSpPr>
            <p:cNvPr id="29747" name="Rectangle 114"/>
            <p:cNvSpPr>
              <a:spLocks noChangeArrowheads="1"/>
            </p:cNvSpPr>
            <p:nvPr/>
          </p:nvSpPr>
          <p:spPr bwMode="auto">
            <a:xfrm>
              <a:off x="1058" y="6381"/>
              <a:ext cx="270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s-ES" sz="1000">
                  <a:latin typeface="Times New Roman" pitchFamily="18" charset="0"/>
                  <a:cs typeface="Arial" charset="0"/>
                </a:rPr>
                <a:t>Lista de Cambios </a:t>
              </a:r>
            </a:p>
            <a:p>
              <a:r>
                <a:rPr lang="es-ES" sz="1000">
                  <a:latin typeface="Times New Roman" pitchFamily="18" charset="0"/>
                  <a:cs typeface="Arial" charset="0"/>
                </a:rPr>
                <a:t>Estadísticas de Cambios</a:t>
              </a:r>
            </a:p>
            <a:p>
              <a:r>
                <a:rPr lang="es-ES" sz="1000">
                  <a:latin typeface="Times New Roman" pitchFamily="18" charset="0"/>
                  <a:cs typeface="Arial" charset="0"/>
                </a:rPr>
                <a:t>Revalidación de Cambios</a:t>
              </a:r>
            </a:p>
            <a:p>
              <a:r>
                <a:rPr lang="es-ES" sz="1000">
                  <a:latin typeface="Times New Roman" pitchFamily="18" charset="0"/>
                  <a:cs typeface="Arial" charset="0"/>
                </a:rPr>
                <a:t>Informes de Auditoría.</a:t>
              </a:r>
              <a:endParaRPr lang="es-EC">
                <a:latin typeface="Arial" charset="0"/>
                <a:cs typeface="Arial" charset="0"/>
              </a:endParaRPr>
            </a:p>
          </p:txBody>
        </p:sp>
        <p:sp>
          <p:nvSpPr>
            <p:cNvPr id="29748" name="Line 115"/>
            <p:cNvSpPr>
              <a:spLocks noChangeShapeType="1"/>
            </p:cNvSpPr>
            <p:nvPr/>
          </p:nvSpPr>
          <p:spPr bwMode="auto">
            <a:xfrm flipH="1">
              <a:off x="3218" y="4401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C"/>
            </a:p>
          </p:txBody>
        </p:sp>
        <p:sp>
          <p:nvSpPr>
            <p:cNvPr id="29749" name="Line 116"/>
            <p:cNvSpPr>
              <a:spLocks noChangeShapeType="1"/>
            </p:cNvSpPr>
            <p:nvPr/>
          </p:nvSpPr>
          <p:spPr bwMode="auto">
            <a:xfrm flipH="1">
              <a:off x="3758" y="5301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C"/>
            </a:p>
          </p:txBody>
        </p:sp>
        <p:sp>
          <p:nvSpPr>
            <p:cNvPr id="29750" name="Line 117"/>
            <p:cNvSpPr>
              <a:spLocks noChangeShapeType="1"/>
            </p:cNvSpPr>
            <p:nvPr/>
          </p:nvSpPr>
          <p:spPr bwMode="auto">
            <a:xfrm flipH="1">
              <a:off x="3758" y="6561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C"/>
            </a:p>
          </p:txBody>
        </p:sp>
        <p:sp>
          <p:nvSpPr>
            <p:cNvPr id="29751" name="Line 118"/>
            <p:cNvSpPr>
              <a:spLocks noChangeShapeType="1"/>
            </p:cNvSpPr>
            <p:nvPr/>
          </p:nvSpPr>
          <p:spPr bwMode="auto">
            <a:xfrm flipH="1">
              <a:off x="3758" y="7821"/>
              <a:ext cx="1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C"/>
            </a:p>
          </p:txBody>
        </p:sp>
        <p:sp>
          <p:nvSpPr>
            <p:cNvPr id="29752" name="AutoShape 119"/>
            <p:cNvSpPr>
              <a:spLocks noChangeArrowheads="1"/>
            </p:cNvSpPr>
            <p:nvPr/>
          </p:nvSpPr>
          <p:spPr bwMode="auto">
            <a:xfrm rot="10800000">
              <a:off x="5558" y="9081"/>
              <a:ext cx="2340" cy="1080"/>
            </a:xfrm>
            <a:custGeom>
              <a:avLst/>
              <a:gdLst>
                <a:gd name="T0" fmla="*/ 213 w 21600"/>
                <a:gd name="T1" fmla="*/ 0 h 21600"/>
                <a:gd name="T2" fmla="*/ 213 w 21600"/>
                <a:gd name="T3" fmla="*/ 30 h 21600"/>
                <a:gd name="T4" fmla="*/ 43 w 21600"/>
                <a:gd name="T5" fmla="*/ 54 h 21600"/>
                <a:gd name="T6" fmla="*/ 254 w 21600"/>
                <a:gd name="T7" fmla="*/ 15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5 w 21600"/>
                <a:gd name="T13" fmla="*/ 2520 h 21600"/>
                <a:gd name="T14" fmla="*/ 19597 w 21600"/>
                <a:gd name="T15" fmla="*/ 964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8185" y="0"/>
                  </a:lnTo>
                  <a:lnTo>
                    <a:pt x="18185" y="2519"/>
                  </a:lnTo>
                  <a:lnTo>
                    <a:pt x="12427" y="2519"/>
                  </a:lnTo>
                  <a:cubicBezTo>
                    <a:pt x="5564" y="2519"/>
                    <a:pt x="0" y="6835"/>
                    <a:pt x="0" y="12158"/>
                  </a:cubicBezTo>
                  <a:lnTo>
                    <a:pt x="0" y="21600"/>
                  </a:lnTo>
                  <a:lnTo>
                    <a:pt x="7277" y="21600"/>
                  </a:lnTo>
                  <a:lnTo>
                    <a:pt x="7277" y="12158"/>
                  </a:lnTo>
                  <a:cubicBezTo>
                    <a:pt x="7277" y="10767"/>
                    <a:pt x="9583" y="9639"/>
                    <a:pt x="12427" y="9639"/>
                  </a:cubicBezTo>
                  <a:lnTo>
                    <a:pt x="18185" y="9639"/>
                  </a:lnTo>
                  <a:lnTo>
                    <a:pt x="18185" y="12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C"/>
            </a:p>
          </p:txBody>
        </p:sp>
        <p:sp>
          <p:nvSpPr>
            <p:cNvPr id="29753" name="Line 120"/>
            <p:cNvSpPr>
              <a:spLocks noChangeShapeType="1"/>
            </p:cNvSpPr>
            <p:nvPr/>
          </p:nvSpPr>
          <p:spPr bwMode="auto">
            <a:xfrm flipH="1">
              <a:off x="4118" y="4761"/>
              <a:ext cx="540" cy="4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C"/>
            </a:p>
          </p:txBody>
        </p:sp>
        <p:sp>
          <p:nvSpPr>
            <p:cNvPr id="29754" name="Line 121"/>
            <p:cNvSpPr>
              <a:spLocks noChangeShapeType="1"/>
            </p:cNvSpPr>
            <p:nvPr/>
          </p:nvSpPr>
          <p:spPr bwMode="auto">
            <a:xfrm flipH="1">
              <a:off x="4478" y="5661"/>
              <a:ext cx="900" cy="3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C"/>
            </a:p>
          </p:txBody>
        </p:sp>
        <p:sp>
          <p:nvSpPr>
            <p:cNvPr id="29755" name="Line 122"/>
            <p:cNvSpPr>
              <a:spLocks noChangeShapeType="1"/>
            </p:cNvSpPr>
            <p:nvPr/>
          </p:nvSpPr>
          <p:spPr bwMode="auto">
            <a:xfrm flipH="1">
              <a:off x="4838" y="6741"/>
              <a:ext cx="900" cy="2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C"/>
            </a:p>
          </p:txBody>
        </p:sp>
        <p:sp>
          <p:nvSpPr>
            <p:cNvPr id="29756" name="Line 123"/>
            <p:cNvSpPr>
              <a:spLocks noChangeShapeType="1"/>
            </p:cNvSpPr>
            <p:nvPr/>
          </p:nvSpPr>
          <p:spPr bwMode="auto">
            <a:xfrm flipH="1">
              <a:off x="5378" y="8001"/>
              <a:ext cx="72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C"/>
            </a:p>
          </p:txBody>
        </p:sp>
      </p:grpSp>
      <p:sp>
        <p:nvSpPr>
          <p:cNvPr id="128" name="Title 1"/>
          <p:cNvSpPr txBox="1">
            <a:spLocks/>
          </p:cNvSpPr>
          <p:nvPr/>
        </p:nvSpPr>
        <p:spPr>
          <a:xfrm>
            <a:off x="2411760" y="332656"/>
            <a:ext cx="3024336" cy="57606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sz="2000" b="1" dirty="0">
                <a:latin typeface="Arial" pitchFamily="34" charset="0"/>
                <a:cs typeface="Arial" pitchFamily="34" charset="0"/>
              </a:rPr>
              <a:t>PROCESO  GESTION DE INCIDENTES </a:t>
            </a: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750" y="1681163"/>
          <a:ext cx="8229600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/>
                <a:gridCol w="1512168"/>
                <a:gridCol w="2180928"/>
              </a:tblGrid>
              <a:tr h="370840">
                <a:tc>
                  <a:txBody>
                    <a:bodyPr/>
                    <a:lstStyle/>
                    <a:p>
                      <a:r>
                        <a:rPr lang="es-EC" dirty="0" smtClean="0"/>
                        <a:t>DESCRIPCIÓN DE ACTIVIDAD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PROCESO ANTERIOR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NUEVO PROCESO</a:t>
                      </a:r>
                      <a:endParaRPr lang="es-EC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dirty="0" smtClean="0">
                          <a:latin typeface="Arial" pitchFamily="34" charset="0"/>
                          <a:cs typeface="Arial" pitchFamily="34" charset="0"/>
                        </a:rPr>
                        <a:t>INFORMACIÓN</a:t>
                      </a:r>
                      <a:r>
                        <a:rPr lang="es-EC" sz="1200" baseline="0" dirty="0" smtClean="0">
                          <a:latin typeface="Arial" pitchFamily="34" charset="0"/>
                          <a:cs typeface="Arial" pitchFamily="34" charset="0"/>
                        </a:rPr>
                        <a:t> EN LÍNEA DE LAS INCIDENCIAS</a:t>
                      </a:r>
                      <a:endParaRPr lang="es-EC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Arial" pitchFamily="34" charset="0"/>
                          <a:cs typeface="Arial" pitchFamily="34" charset="0"/>
                        </a:rPr>
                        <a:t>SI</a:t>
                      </a:r>
                      <a:endParaRPr lang="es-EC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Arial" pitchFamily="34" charset="0"/>
                          <a:cs typeface="Arial" pitchFamily="34" charset="0"/>
                        </a:rPr>
                        <a:t>SI</a:t>
                      </a:r>
                      <a:endParaRPr lang="es-EC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dirty="0" smtClean="0">
                          <a:latin typeface="Arial" pitchFamily="34" charset="0"/>
                          <a:cs typeface="Arial" pitchFamily="34" charset="0"/>
                        </a:rPr>
                        <a:t>RESTAURACIÓN INMEDIATA DE UN SERVICIO</a:t>
                      </a:r>
                      <a:endParaRPr lang="es-EC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Arial" pitchFamily="34" charset="0"/>
                          <a:cs typeface="Arial" pitchFamily="34" charset="0"/>
                        </a:rPr>
                        <a:t>SE</a:t>
                      </a:r>
                      <a:r>
                        <a:rPr lang="es-EC" sz="1200" baseline="0" dirty="0" smtClean="0">
                          <a:latin typeface="Arial" pitchFamily="34" charset="0"/>
                          <a:cs typeface="Arial" pitchFamily="34" charset="0"/>
                        </a:rPr>
                        <a:t> REDIRIGE A UN TÉCNICO</a:t>
                      </a:r>
                      <a:endParaRPr lang="es-EC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Arial" pitchFamily="34" charset="0"/>
                          <a:cs typeface="Arial" pitchFamily="34" charset="0"/>
                        </a:rPr>
                        <a:t>SOPORTE DESDE EL PRIMER NIVEL</a:t>
                      </a:r>
                      <a:endParaRPr lang="es-EC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dirty="0" smtClean="0">
                          <a:latin typeface="Arial" pitchFamily="34" charset="0"/>
                          <a:cs typeface="Arial" pitchFamily="34" charset="0"/>
                        </a:rPr>
                        <a:t>REGISTRO DE INCIDENCIAS</a:t>
                      </a:r>
                      <a:r>
                        <a:rPr lang="es-EC" sz="1200" baseline="0" dirty="0" smtClean="0">
                          <a:latin typeface="Arial" pitchFamily="34" charset="0"/>
                          <a:cs typeface="Arial" pitchFamily="34" charset="0"/>
                        </a:rPr>
                        <a:t> EN UN APLICATIVO</a:t>
                      </a:r>
                      <a:endParaRPr lang="es-EC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Arial" pitchFamily="34" charset="0"/>
                          <a:cs typeface="Arial" pitchFamily="34" charset="0"/>
                        </a:rPr>
                        <a:t>SI</a:t>
                      </a:r>
                      <a:endParaRPr lang="es-EC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Arial" pitchFamily="34" charset="0"/>
                          <a:cs typeface="Arial" pitchFamily="34" charset="0"/>
                        </a:rPr>
                        <a:t>SI</a:t>
                      </a:r>
                      <a:endParaRPr lang="es-EC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dirty="0" smtClean="0">
                          <a:latin typeface="Arial" pitchFamily="34" charset="0"/>
                          <a:cs typeface="Arial" pitchFamily="34" charset="0"/>
                        </a:rPr>
                        <a:t>MANEJO</a:t>
                      </a:r>
                      <a:r>
                        <a:rPr lang="es-EC" sz="1200" baseline="0" dirty="0" smtClean="0">
                          <a:latin typeface="Arial" pitchFamily="34" charset="0"/>
                          <a:cs typeface="Arial" pitchFamily="34" charset="0"/>
                        </a:rPr>
                        <a:t> DE BASE DE CONOCIMIENTOS, PARA TENER LOS ERRORES MAS COMUNES Y SUS POSIBLES SOLUCIONES</a:t>
                      </a:r>
                      <a:endParaRPr lang="es-EC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s-EC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Arial" pitchFamily="34" charset="0"/>
                          <a:cs typeface="Arial" pitchFamily="34" charset="0"/>
                        </a:rPr>
                        <a:t>TODA</a:t>
                      </a:r>
                      <a:r>
                        <a:rPr lang="es-EC" sz="1200" baseline="0" dirty="0" smtClean="0">
                          <a:latin typeface="Arial" pitchFamily="34" charset="0"/>
                          <a:cs typeface="Arial" pitchFamily="34" charset="0"/>
                        </a:rPr>
                        <a:t> INCIDENCIA DEBE SER REGISTRADACON LA SOLUCIÓN RESPECTIVA</a:t>
                      </a:r>
                      <a:endParaRPr lang="es-EC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dirty="0" smtClean="0">
                          <a:latin typeface="Arial" pitchFamily="34" charset="0"/>
                          <a:cs typeface="Arial" pitchFamily="34" charset="0"/>
                        </a:rPr>
                        <a:t>COMUNICACIÓN CONSTANTE DE CAMBIOS Y NUEVOS SERVICIOS Q SE BRINDEN</a:t>
                      </a:r>
                      <a:endParaRPr lang="es-EC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s-EC" sz="1200" baseline="0" dirty="0" smtClean="0">
                          <a:latin typeface="Arial" pitchFamily="34" charset="0"/>
                          <a:cs typeface="Arial" pitchFamily="34" charset="0"/>
                        </a:rPr>
                        <a:t> VECES</a:t>
                      </a:r>
                      <a:endParaRPr lang="es-EC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Arial" pitchFamily="34" charset="0"/>
                          <a:cs typeface="Arial" pitchFamily="34" charset="0"/>
                        </a:rPr>
                        <a:t>SI, PLANES</a:t>
                      </a:r>
                      <a:r>
                        <a:rPr lang="es-EC" sz="1200" baseline="0" dirty="0" smtClean="0">
                          <a:latin typeface="Arial" pitchFamily="34" charset="0"/>
                          <a:cs typeface="Arial" pitchFamily="34" charset="0"/>
                        </a:rPr>
                        <a:t> DE COMUNICACIÓN AL PERSONAL</a:t>
                      </a:r>
                      <a:r>
                        <a:rPr lang="es-EC" sz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s-EC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dirty="0" smtClean="0">
                          <a:latin typeface="Arial" pitchFamily="34" charset="0"/>
                          <a:cs typeface="Arial" pitchFamily="34" charset="0"/>
                        </a:rPr>
                        <a:t>POLITICAS Y PROCEDIMIENTO</a:t>
                      </a:r>
                      <a:r>
                        <a:rPr lang="es-EC" sz="1200" baseline="0" dirty="0" smtClean="0">
                          <a:latin typeface="Arial" pitchFamily="34" charset="0"/>
                          <a:cs typeface="Arial" pitchFamily="34" charset="0"/>
                        </a:rPr>
                        <a:t>S A SEGUIR</a:t>
                      </a:r>
                      <a:endParaRPr lang="es-EC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r>
                        <a:rPr lang="es-EC" sz="1200" baseline="0" dirty="0" smtClean="0">
                          <a:latin typeface="Arial" pitchFamily="34" charset="0"/>
                          <a:cs typeface="Arial" pitchFamily="34" charset="0"/>
                        </a:rPr>
                        <a:t> SIEMPRE SE APLICAN</a:t>
                      </a:r>
                      <a:endParaRPr lang="es-EC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Arial" pitchFamily="34" charset="0"/>
                          <a:cs typeface="Arial" pitchFamily="34" charset="0"/>
                        </a:rPr>
                        <a:t>FORMATOS A SEGUIR</a:t>
                      </a:r>
                      <a:endParaRPr lang="es-EC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dirty="0" smtClean="0">
                          <a:latin typeface="Arial" pitchFamily="34" charset="0"/>
                          <a:cs typeface="Arial" pitchFamily="34" charset="0"/>
                        </a:rPr>
                        <a:t>REPORTE DE INDICES Y</a:t>
                      </a:r>
                      <a:r>
                        <a:rPr lang="es-EC" sz="1200" baseline="0" dirty="0" smtClean="0">
                          <a:latin typeface="Arial" pitchFamily="34" charset="0"/>
                          <a:cs typeface="Arial" pitchFamily="34" charset="0"/>
                        </a:rPr>
                        <a:t> MEJORAS EN EL SERVICIO</a:t>
                      </a:r>
                      <a:endParaRPr lang="es-EC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r>
                        <a:rPr lang="es-EC" sz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s-EC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Arial" pitchFamily="34" charset="0"/>
                          <a:cs typeface="Arial" pitchFamily="34" charset="0"/>
                        </a:rPr>
                        <a:t>SI</a:t>
                      </a:r>
                      <a:endParaRPr lang="es-EC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dirty="0" smtClean="0">
                          <a:latin typeface="Arial" pitchFamily="34" charset="0"/>
                          <a:cs typeface="Arial" pitchFamily="34" charset="0"/>
                        </a:rPr>
                        <a:t>EVALUACIÓN DEL SERVICIO QUE SE BRINDA</a:t>
                      </a:r>
                      <a:endParaRPr lang="es-EC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s-EC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Arial" pitchFamily="34" charset="0"/>
                          <a:cs typeface="Arial" pitchFamily="34" charset="0"/>
                        </a:rPr>
                        <a:t>SI</a:t>
                      </a:r>
                      <a:endParaRPr lang="es-EC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itle 1"/>
          <p:cNvSpPr txBox="1">
            <a:spLocks/>
          </p:cNvSpPr>
          <p:nvPr/>
        </p:nvSpPr>
        <p:spPr>
          <a:xfrm>
            <a:off x="539750" y="476250"/>
            <a:ext cx="8208963" cy="936625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s-EC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CUADRO COMPARATIVO – PROCESO MESA DE SERVICIO E INCIDENCIA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39750" y="1484313"/>
            <a:ext cx="820896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75656" y="1340768"/>
            <a:ext cx="6696744" cy="4679850"/>
          </a:xfrm>
        </p:spPr>
        <p:txBody>
          <a:bodyPr>
            <a:normAutofit/>
          </a:bodyPr>
          <a:lstStyle/>
          <a:p>
            <a:pPr eaLnBrk="1" hangingPunct="1">
              <a:lnSpc>
                <a:spcPct val="170000"/>
              </a:lnSpc>
              <a:buFont typeface="Wingdings" pitchFamily="2" charset="2"/>
              <a:buChar char="v"/>
              <a:defRPr/>
            </a:pPr>
            <a:r>
              <a:rPr lang="es-EC" sz="2000" dirty="0" smtClean="0">
                <a:latin typeface="Arial" pitchFamily="34" charset="0"/>
                <a:cs typeface="Arial" pitchFamily="34" charset="0"/>
              </a:rPr>
              <a:t>Mejora de la productividad de los usuarios.</a:t>
            </a: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v"/>
              <a:defRPr/>
            </a:pPr>
            <a:r>
              <a:rPr lang="es-EC" sz="2000" dirty="0" smtClean="0">
                <a:latin typeface="Arial" pitchFamily="34" charset="0"/>
                <a:cs typeface="Arial" pitchFamily="34" charset="0"/>
              </a:rPr>
              <a:t>Mayor control de los procesos y monitorización de los servicios.</a:t>
            </a: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v"/>
              <a:defRPr/>
            </a:pPr>
            <a:r>
              <a:rPr lang="es-EC" sz="2000" dirty="0" smtClean="0">
                <a:latin typeface="Arial" pitchFamily="34" charset="0"/>
                <a:cs typeface="Arial" pitchFamily="34" charset="0"/>
              </a:rPr>
              <a:t>Satisfacción general de clientes y usuarios.</a:t>
            </a: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v"/>
              <a:defRPr/>
            </a:pPr>
            <a:r>
              <a:rPr lang="es-EC" sz="2000" dirty="0" smtClean="0">
                <a:latin typeface="Arial" pitchFamily="34" charset="0"/>
                <a:cs typeface="Arial" pitchFamily="34" charset="0"/>
              </a:rPr>
              <a:t>Las 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nuevas versiones en los sistema cumplen el objetivo propuesto.</a:t>
            </a: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v"/>
              <a:defRPr/>
            </a:pPr>
            <a:r>
              <a:rPr lang="es-EC" sz="2000" dirty="0" smtClean="0">
                <a:latin typeface="Arial" pitchFamily="34" charset="0"/>
                <a:cs typeface="Arial" pitchFamily="34" charset="0"/>
              </a:rPr>
              <a:t>Organización en el desarrollo y adquisición de Software.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EC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750" y="549275"/>
            <a:ext cx="7416800" cy="71913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C" sz="29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LA  METODOLOGÍA PROPUESTA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39750" y="1125538"/>
            <a:ext cx="7416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ounded Rectangle 8"/>
          <p:cNvSpPr>
            <a:spLocks/>
          </p:cNvSpPr>
          <p:nvPr/>
        </p:nvSpPr>
        <p:spPr>
          <a:xfrm>
            <a:off x="251520" y="1340768"/>
            <a:ext cx="1008112" cy="453650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s-EC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BENEFICIOS</a:t>
            </a:r>
            <a:endParaRPr lang="es-EC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ANTECEDENTES</a:t>
            </a:r>
            <a:endParaRPr lang="es-E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9552" y="1268760"/>
            <a:ext cx="74168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7 Rectángulo redondeado"/>
          <p:cNvSpPr/>
          <p:nvPr/>
        </p:nvSpPr>
        <p:spPr>
          <a:xfrm>
            <a:off x="714348" y="1538906"/>
            <a:ext cx="7358114" cy="12144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latin typeface="Arial" pitchFamily="34" charset="0"/>
                <a:cs typeface="Arial" pitchFamily="34" charset="0"/>
              </a:rPr>
              <a:t>Los Sistemas de Información (SI) y las Tecnologías de Información (TI) han cambiado la forma en que operan las organizaciones actuales.</a:t>
            </a:r>
          </a:p>
          <a:p>
            <a:pPr algn="ctr"/>
            <a:endParaRPr lang="es-ES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714348" y="2980569"/>
            <a:ext cx="7429552" cy="12144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latin typeface="Arial" pitchFamily="34" charset="0"/>
                <a:cs typeface="Arial" pitchFamily="34" charset="0"/>
              </a:rPr>
              <a:t>Es muy importante que los Sistemas de Información estén adecuadamente organizados y alineados con la estrategia del negocio.</a:t>
            </a:r>
          </a:p>
          <a:p>
            <a:pPr algn="ctr"/>
            <a:endParaRPr lang="es-ES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714348" y="4432927"/>
            <a:ext cx="7429552" cy="12144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latin typeface="Arial" pitchFamily="34" charset="0"/>
                <a:cs typeface="Arial" pitchFamily="34" charset="0"/>
              </a:rPr>
              <a:t>Existen metodologías que se basan en la calidad de servicio y el desarrollo eficaz y eficiente de los procesos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23528" y="836712"/>
            <a:ext cx="5328592" cy="719138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C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CONCLUSIONES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95536" y="1556792"/>
            <a:ext cx="0" cy="4608512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Horizontal Scroll 10"/>
          <p:cNvSpPr/>
          <p:nvPr/>
        </p:nvSpPr>
        <p:spPr>
          <a:xfrm>
            <a:off x="467544" y="980728"/>
            <a:ext cx="8208912" cy="5112568"/>
          </a:xfrm>
          <a:prstGeom prst="horizontalScroll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es-EC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 la metodología basada en modelos de gestión se pudo organizar y mejorar los procesos  de TI en la </a:t>
            </a:r>
            <a:r>
              <a:rPr lang="es-EC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Cnel</a:t>
            </a:r>
            <a:r>
              <a:rPr lang="es-EC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Regional Manabí, ofreciendo mejores servicios con las nuevas políticas y normas establecidas</a:t>
            </a:r>
            <a:r>
              <a:rPr lang="es-EC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s-EC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 una herramienta de apoyo que ayuda a lograr calidad y eficiencia en la operación de los procesos dentro de TI, lo que mejora la madurez dejándolos en un nivel de Medición y Administración.</a:t>
            </a:r>
            <a:endParaRPr lang="es-EC" sz="16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s-EC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Fue imprescindible determinar el grado de madurez de los procesos de gestión de servicios para implementar una metodología para mejora de procesos y el establecimiento de buenas prácticas en la organización.</a:t>
            </a:r>
            <a:endParaRPr lang="es-E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C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Herramienta útil para mejorar índices y mantener el control de la actividades  y </a:t>
            </a:r>
            <a:r>
              <a:rPr lang="es-EC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soluciones a </a:t>
            </a:r>
            <a:r>
              <a:rPr lang="es-EC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s-EC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Herramienta</a:t>
            </a:r>
            <a:r>
              <a:rPr lang="es-EC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útil para mejorar índices y mantener el control de la actividades  y soluciones a las diferentes incidencias que se presenten dentro de la Institución.</a:t>
            </a:r>
            <a:endParaRPr lang="es-E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C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la Institución.</a:t>
            </a:r>
            <a:endParaRPr lang="es-E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23528" y="836712"/>
            <a:ext cx="5328592" cy="719138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C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RECOMENDACIONES</a:t>
            </a:r>
            <a:endParaRPr lang="es-EC" sz="2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1556792"/>
            <a:ext cx="0" cy="4608512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Horizontal Scroll 5"/>
          <p:cNvSpPr/>
          <p:nvPr/>
        </p:nvSpPr>
        <p:spPr>
          <a:xfrm>
            <a:off x="467544" y="980728"/>
            <a:ext cx="8208912" cy="5112568"/>
          </a:xfrm>
          <a:prstGeom prst="horizontalScroll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es-EC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recomienda socializar la herramienta propuesta a todo el personal de </a:t>
            </a:r>
            <a:r>
              <a:rPr lang="es-EC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Cnel</a:t>
            </a:r>
            <a:r>
              <a:rPr lang="es-EC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Regional Manabí, para que tengan conocimiento de las políticas y procedimientos a seguir y así obtener un  buen resultado</a:t>
            </a:r>
            <a:r>
              <a:rPr lang="es-EC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es-EC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capacitación es primordial a todo el personal de TI, para que puedan dar el soporte respectivo de cada incidencia de los aplicativos existentes y tengan una estrategia adecuada para la administración y adquisición de los software necesarios que beneficien a la institución</a:t>
            </a:r>
            <a:r>
              <a:rPr lang="es-EC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es-EC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debe tener un control sobre la seguridad de la información, e incentivar al personal para que tenga iniciativa en la investigación y análisis de las técnicas a utilizarse para la detección, mitigación de riesgos y mantener la integridad de los datos</a:t>
            </a:r>
            <a:r>
              <a:rPr lang="es-EC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es-EC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 recomendable comprometer a los Directores y Gerentes de la </a:t>
            </a:r>
            <a:r>
              <a:rPr lang="es-EC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Cnel</a:t>
            </a:r>
            <a:r>
              <a:rPr lang="es-EC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Regional Manabí, al seguimiento de las actividades que se proponen en la Metodología MSTI, para que haya un lineamiento en toda la Institución.</a:t>
            </a:r>
            <a:endParaRPr lang="es-E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35896" y="2780928"/>
            <a:ext cx="285687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Gracias!!</a:t>
            </a: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7499176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es-EC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JUSTIFICACIÓN DE LA INVESTIGACIÓN</a:t>
            </a:r>
            <a:endParaRPr lang="es-E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1268760"/>
            <a:ext cx="74168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7 Rectángulo redondeado"/>
          <p:cNvSpPr/>
          <p:nvPr/>
        </p:nvSpPr>
        <p:spPr>
          <a:xfrm>
            <a:off x="642910" y="1500174"/>
            <a:ext cx="7358114" cy="450059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es-EC" dirty="0" smtClean="0">
                <a:latin typeface="Arial" pitchFamily="34" charset="0"/>
                <a:cs typeface="Arial" pitchFamily="34" charset="0"/>
              </a:rPr>
              <a:t>Mejoramiento de procesos y gestión de servicios.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endParaRPr lang="es-EC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es-EC" dirty="0" smtClean="0">
                <a:latin typeface="Arial" pitchFamily="34" charset="0"/>
                <a:cs typeface="Arial" pitchFamily="34" charset="0"/>
              </a:rPr>
              <a:t>Calidad y eficiencia en las operaciones de TI.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es-EC" dirty="0" smtClean="0">
                <a:latin typeface="Arial" pitchFamily="34" charset="0"/>
                <a:cs typeface="Arial" pitchFamily="34" charset="0"/>
              </a:rPr>
              <a:t>Organización y establecimiento de políticas que apoyen al desarrollo eficaz de los procesos.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es-EC" dirty="0" smtClean="0">
                <a:latin typeface="Arial" pitchFamily="34" charset="0"/>
                <a:cs typeface="Arial" pitchFamily="34" charset="0"/>
              </a:rPr>
              <a:t>Personal integrado con los clientes en la gestión de los servicios y evaluación de los procesos de la organización.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S" dirty="0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704088"/>
            <a:ext cx="7488832" cy="564672"/>
          </a:xfrm>
        </p:spPr>
        <p:txBody>
          <a:bodyPr>
            <a:normAutofit/>
          </a:bodyPr>
          <a:lstStyle/>
          <a:p>
            <a:pPr algn="ctr"/>
            <a:r>
              <a:rPr lang="es-EC" sz="2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DEFINICIÓN DEL PROBLEMA</a:t>
            </a:r>
            <a:endParaRPr lang="es-ES" sz="2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1268760"/>
            <a:ext cx="74168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7" name="6 Diagrama"/>
          <p:cNvGraphicFramePr/>
          <p:nvPr/>
        </p:nvGraphicFramePr>
        <p:xfrm>
          <a:off x="1428728" y="178592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7499176" cy="492664"/>
          </a:xfrm>
        </p:spPr>
        <p:txBody>
          <a:bodyPr>
            <a:normAutofit/>
          </a:bodyPr>
          <a:lstStyle/>
          <a:p>
            <a:pPr algn="ctr"/>
            <a:r>
              <a:rPr lang="es-ES" sz="2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OBJETIVO GENERAL</a:t>
            </a:r>
            <a:endParaRPr lang="es-ES" sz="2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916832"/>
            <a:ext cx="7571184" cy="3365728"/>
          </a:xfrm>
        </p:spPr>
        <p:txBody>
          <a:bodyPr>
            <a:normAutofit/>
          </a:bodyPr>
          <a:lstStyle/>
          <a:p>
            <a:pPr>
              <a:buNone/>
            </a:pPr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1268760"/>
            <a:ext cx="74168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8 Rectángulo redondeado"/>
          <p:cNvSpPr/>
          <p:nvPr/>
        </p:nvSpPr>
        <p:spPr>
          <a:xfrm>
            <a:off x="714348" y="1857364"/>
            <a:ext cx="7286676" cy="31432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000" dirty="0" smtClean="0">
                <a:latin typeface="Arial" pitchFamily="34" charset="0"/>
                <a:cs typeface="Arial" pitchFamily="34" charset="0"/>
              </a:rPr>
              <a:t>Crear e Implementar una metodología  para el mejoramiento de procesos basada en metodologías y modelos de gestión reconocidos que será aplicada a los servicios del  área de TI de </a:t>
            </a:r>
            <a:r>
              <a:rPr lang="es-EC" sz="2000" dirty="0" err="1" smtClean="0">
                <a:latin typeface="Arial" pitchFamily="34" charset="0"/>
                <a:cs typeface="Arial" pitchFamily="34" charset="0"/>
              </a:rPr>
              <a:t>Cnel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 Regional Manabí.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S" dirty="0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9208" y="704088"/>
            <a:ext cx="7427168" cy="492664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OBJETIVOS ESPECIFICOS</a:t>
            </a:r>
            <a:endParaRPr lang="es-E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484784"/>
            <a:ext cx="7560840" cy="438912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s-ES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1268760"/>
            <a:ext cx="74168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7" name="6 Diagrama"/>
          <p:cNvGraphicFramePr/>
          <p:nvPr/>
        </p:nvGraphicFramePr>
        <p:xfrm>
          <a:off x="714348" y="1397000"/>
          <a:ext cx="7072362" cy="46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9208" y="704088"/>
            <a:ext cx="7427168" cy="492664"/>
          </a:xfrm>
        </p:spPr>
        <p:txBody>
          <a:bodyPr>
            <a:normAutofit/>
          </a:bodyPr>
          <a:lstStyle/>
          <a:p>
            <a:pPr algn="ctr"/>
            <a:r>
              <a:rPr lang="es-ES" sz="2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METAS</a:t>
            </a:r>
            <a:endParaRPr lang="es-ES" sz="2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1268760"/>
            <a:ext cx="74168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7 Rectángulo redondeado"/>
          <p:cNvSpPr/>
          <p:nvPr/>
        </p:nvSpPr>
        <p:spPr>
          <a:xfrm>
            <a:off x="642910" y="1571612"/>
            <a:ext cx="7286676" cy="435771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v"/>
            </a:pPr>
            <a:r>
              <a:rPr lang="es-EC" sz="2000" dirty="0" smtClean="0">
                <a:latin typeface="Arial" pitchFamily="34" charset="0"/>
                <a:cs typeface="Arial" pitchFamily="34" charset="0"/>
              </a:rPr>
              <a:t>Conocer, entender, documentar y representar de mejor manera los procesos de TI.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s-EC" sz="2000" dirty="0" smtClean="0">
                <a:latin typeface="Arial" pitchFamily="34" charset="0"/>
                <a:cs typeface="Arial" pitchFamily="34" charset="0"/>
              </a:rPr>
              <a:t>Investigar las diferentes metodologías para el mejoramiento de procesos.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s-EC" sz="2000" dirty="0" smtClean="0">
                <a:latin typeface="Arial" pitchFamily="34" charset="0"/>
                <a:cs typeface="Arial" pitchFamily="34" charset="0"/>
              </a:rPr>
              <a:t>Identificar procesos y procedimientos principales de TI.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s-EC" sz="2000" dirty="0" smtClean="0">
                <a:latin typeface="Arial" pitchFamily="34" charset="0"/>
                <a:cs typeface="Arial" pitchFamily="34" charset="0"/>
              </a:rPr>
              <a:t>Determinar los procesos críticos y grado de madurez.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s-EC" sz="2000" dirty="0" smtClean="0">
                <a:latin typeface="Arial" pitchFamily="34" charset="0"/>
                <a:cs typeface="Arial" pitchFamily="34" charset="0"/>
              </a:rPr>
              <a:t>Promover un cambio de cultura organizacional.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S" dirty="0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9208" y="404664"/>
            <a:ext cx="7427168" cy="864096"/>
          </a:xfrm>
        </p:spPr>
        <p:txBody>
          <a:bodyPr>
            <a:noAutofit/>
          </a:bodyPr>
          <a:lstStyle/>
          <a:p>
            <a:pPr algn="ctr"/>
            <a:r>
              <a:rPr lang="es-EC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ASPECTOS METODOLÓGICOS DE LA INVESTIGACIÓN</a:t>
            </a:r>
            <a:endParaRPr lang="es-ES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1268760"/>
            <a:ext cx="74168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7" name="6 Diagrama"/>
          <p:cNvGraphicFramePr/>
          <p:nvPr/>
        </p:nvGraphicFramePr>
        <p:xfrm>
          <a:off x="1214414" y="16430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1472</TotalTime>
  <Words>1584</Words>
  <Application>Microsoft Office PowerPoint</Application>
  <PresentationFormat>On-screen Show (4:3)</PresentationFormat>
  <Paragraphs>280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Flow</vt:lpstr>
      <vt:lpstr>ESCUELA POLITÉCNICA DEL EJÉRCITO  Maestría en  GERENCIA DE SISTEMAS </vt:lpstr>
      <vt:lpstr>Creación e Implementación  de una metodología de procesos para la mejora de TI en la Corporación Nacional de Electricidad  Cnel S.A Regional Manabí"</vt:lpstr>
      <vt:lpstr>ANTECEDENTES</vt:lpstr>
      <vt:lpstr>JUSTIFICACIÓN DE LA INVESTIGACIÓN</vt:lpstr>
      <vt:lpstr>DEFINICIÓN DEL PROBLEMA</vt:lpstr>
      <vt:lpstr>OBJETIVO GENERAL</vt:lpstr>
      <vt:lpstr>OBJETIVOS ESPECIFICOS</vt:lpstr>
      <vt:lpstr>METAS</vt:lpstr>
      <vt:lpstr>ASPECTOS METODOLÓGICOS DE LA INVESTIGACIÓN</vt:lpstr>
      <vt:lpstr>MARCO TEÓRICO</vt:lpstr>
      <vt:lpstr>MARCO TEÓRICO</vt:lpstr>
      <vt:lpstr>MARCO TEÓRICO</vt:lpstr>
      <vt:lpstr>MARCO TEÓRICO</vt:lpstr>
      <vt:lpstr>MARCO TEÓRICO</vt:lpstr>
      <vt:lpstr>MARCO TEÓRICO</vt:lpstr>
      <vt:lpstr>MARCO TEÓRICO</vt:lpstr>
      <vt:lpstr>ANÁLISIS DE LA SITUACIÓN ACTUAL</vt:lpstr>
      <vt:lpstr>ORGANIZACIÓN TI</vt:lpstr>
      <vt:lpstr>CADENA DE VALOR CNEL MANABI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Angie</dc:creator>
  <cp:lastModifiedBy>Administrator</cp:lastModifiedBy>
  <cp:revision>157</cp:revision>
  <dcterms:created xsi:type="dcterms:W3CDTF">2010-03-26T01:50:16Z</dcterms:created>
  <dcterms:modified xsi:type="dcterms:W3CDTF">2012-10-17T23:01:18Z</dcterms:modified>
</cp:coreProperties>
</file>