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256" r:id="rId2"/>
    <p:sldId id="282" r:id="rId3"/>
    <p:sldId id="333" r:id="rId4"/>
    <p:sldId id="332" r:id="rId5"/>
    <p:sldId id="280" r:id="rId6"/>
    <p:sldId id="331" r:id="rId7"/>
    <p:sldId id="279" r:id="rId8"/>
    <p:sldId id="292" r:id="rId9"/>
    <p:sldId id="294" r:id="rId10"/>
    <p:sldId id="283" r:id="rId11"/>
    <p:sldId id="293" r:id="rId12"/>
    <p:sldId id="295" r:id="rId13"/>
    <p:sldId id="328" r:id="rId14"/>
    <p:sldId id="284" r:id="rId15"/>
    <p:sldId id="297" r:id="rId16"/>
    <p:sldId id="298" r:id="rId17"/>
    <p:sldId id="299" r:id="rId18"/>
    <p:sldId id="300" r:id="rId19"/>
    <p:sldId id="301" r:id="rId20"/>
    <p:sldId id="329" r:id="rId21"/>
    <p:sldId id="302" r:id="rId22"/>
    <p:sldId id="303" r:id="rId23"/>
    <p:sldId id="304" r:id="rId24"/>
    <p:sldId id="305" r:id="rId25"/>
    <p:sldId id="286" r:id="rId26"/>
    <p:sldId id="306" r:id="rId27"/>
    <p:sldId id="307" r:id="rId28"/>
    <p:sldId id="308" r:id="rId29"/>
    <p:sldId id="309" r:id="rId30"/>
    <p:sldId id="311" r:id="rId31"/>
    <p:sldId id="312" r:id="rId32"/>
    <p:sldId id="313" r:id="rId33"/>
    <p:sldId id="314" r:id="rId34"/>
    <p:sldId id="310" r:id="rId35"/>
    <p:sldId id="319" r:id="rId36"/>
    <p:sldId id="318" r:id="rId37"/>
    <p:sldId id="317" r:id="rId38"/>
    <p:sldId id="316" r:id="rId39"/>
    <p:sldId id="315" r:id="rId40"/>
    <p:sldId id="320" r:id="rId41"/>
    <p:sldId id="321" r:id="rId42"/>
    <p:sldId id="322" r:id="rId43"/>
    <p:sldId id="323" r:id="rId44"/>
    <p:sldId id="325" r:id="rId45"/>
    <p:sldId id="327" r:id="rId46"/>
    <p:sldId id="367" r:id="rId47"/>
    <p:sldId id="324" r:id="rId48"/>
    <p:sldId id="343" r:id="rId49"/>
    <p:sldId id="344" r:id="rId50"/>
    <p:sldId id="345" r:id="rId51"/>
    <p:sldId id="346" r:id="rId52"/>
    <p:sldId id="347" r:id="rId53"/>
    <p:sldId id="348" r:id="rId54"/>
    <p:sldId id="349" r:id="rId55"/>
    <p:sldId id="350" r:id="rId56"/>
    <p:sldId id="351" r:id="rId57"/>
    <p:sldId id="352" r:id="rId58"/>
    <p:sldId id="353" r:id="rId59"/>
    <p:sldId id="354" r:id="rId60"/>
    <p:sldId id="357" r:id="rId61"/>
    <p:sldId id="358" r:id="rId62"/>
    <p:sldId id="355" r:id="rId63"/>
    <p:sldId id="359" r:id="rId64"/>
    <p:sldId id="360" r:id="rId65"/>
    <p:sldId id="368" r:id="rId66"/>
    <p:sldId id="356" r:id="rId67"/>
    <p:sldId id="361" r:id="rId68"/>
    <p:sldId id="287" r:id="rId69"/>
    <p:sldId id="334" r:id="rId70"/>
    <p:sldId id="336" r:id="rId71"/>
    <p:sldId id="335" r:id="rId72"/>
    <p:sldId id="337" r:id="rId73"/>
    <p:sldId id="338" r:id="rId74"/>
    <p:sldId id="339" r:id="rId75"/>
    <p:sldId id="340" r:id="rId76"/>
    <p:sldId id="288" r:id="rId77"/>
    <p:sldId id="341" r:id="rId78"/>
    <p:sldId id="342" r:id="rId79"/>
    <p:sldId id="369" r:id="rId80"/>
    <p:sldId id="290" r:id="rId81"/>
    <p:sldId id="362" r:id="rId82"/>
    <p:sldId id="364" r:id="rId83"/>
    <p:sldId id="363" r:id="rId84"/>
    <p:sldId id="365" r:id="rId8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81"/>
    <a:srgbClr val="FFFFC1"/>
    <a:srgbClr val="FFFFAF"/>
    <a:srgbClr val="FFC9C9"/>
    <a:srgbClr val="D8EEC0"/>
    <a:srgbClr val="FFB9B9"/>
    <a:srgbClr val="FF9F9F"/>
    <a:srgbClr val="B4DE86"/>
    <a:srgbClr val="F2FC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95596" autoAdjust="0"/>
  </p:normalViewPr>
  <p:slideViewPr>
    <p:cSldViewPr>
      <p:cViewPr varScale="1">
        <p:scale>
          <a:sx n="72" d="100"/>
          <a:sy n="72" d="100"/>
        </p:scale>
        <p:origin x="-510" y="-9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45.jpg"/></Relationships>
</file>

<file path=ppt/diagrams/_rels/data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image" Target="../media/image49.jpg"/></Relationships>
</file>

<file path=ppt/diagrams/_rels/data3.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image" Target="../media/image51.jpg"/></Relationships>
</file>

<file path=ppt/diagrams/_rels/drawing1.xml.rels><?xml version="1.0" encoding="UTF-8" standalone="yes"?>
<Relationships xmlns="http://schemas.openxmlformats.org/package/2006/relationships"><Relationship Id="rId1" Type="http://schemas.openxmlformats.org/officeDocument/2006/relationships/image" Target="../media/image45.jpg"/></Relationships>
</file>

<file path=ppt/diagrams/_rels/drawing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image" Target="../media/image49.jpg"/></Relationships>
</file>

<file path=ppt/diagrams/_rels/drawing3.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image" Target="../media/image5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37631E-61EF-4860-A8B8-1420356D5807}" type="doc">
      <dgm:prSet loTypeId="urn:microsoft.com/office/officeart/2005/8/layout/bList2" loCatId="list" qsTypeId="urn:microsoft.com/office/officeart/2005/8/quickstyle/simple3" qsCatId="simple" csTypeId="urn:microsoft.com/office/officeart/2005/8/colors/accent1_2" csCatId="accent1" phldr="1"/>
      <dgm:spPr/>
    </dgm:pt>
    <dgm:pt modelId="{13B3B758-B820-43B4-8D81-A5A620AC7EA7}">
      <dgm:prSet phldrT="[Texto]"/>
      <dgm:spPr/>
      <dgm:t>
        <a:bodyPr/>
        <a:lstStyle/>
        <a:p>
          <a:pPr algn="ctr"/>
          <a:r>
            <a:rPr lang="es-EC"/>
            <a:t>Definición del negocio</a:t>
          </a:r>
        </a:p>
      </dgm:t>
    </dgm:pt>
    <dgm:pt modelId="{CEDAA351-0E1C-4CE6-A674-236D84B00589}" type="parTrans" cxnId="{FEF5516B-7DE6-41A3-9752-D2A220CD443D}">
      <dgm:prSet/>
      <dgm:spPr/>
      <dgm:t>
        <a:bodyPr/>
        <a:lstStyle/>
        <a:p>
          <a:pPr algn="ctr"/>
          <a:endParaRPr lang="es-EC"/>
        </a:p>
      </dgm:t>
    </dgm:pt>
    <dgm:pt modelId="{A39D69E0-DF2B-4A97-97FB-586B833A00D4}" type="sibTrans" cxnId="{FEF5516B-7DE6-41A3-9752-D2A220CD443D}">
      <dgm:prSet/>
      <dgm:spPr/>
      <dgm:t>
        <a:bodyPr/>
        <a:lstStyle/>
        <a:p>
          <a:pPr algn="ctr"/>
          <a:endParaRPr lang="es-EC"/>
        </a:p>
      </dgm:t>
    </dgm:pt>
    <dgm:pt modelId="{78E6230A-D0A9-42D2-9609-BB11356A2FC6}">
      <dgm:prSet custT="1"/>
      <dgm:spPr/>
      <dgm:t>
        <a:bodyPr/>
        <a:lstStyle/>
        <a:p>
          <a:pPr algn="just"/>
          <a:r>
            <a:rPr lang="es-EC" sz="1600" i="0" dirty="0">
              <a:latin typeface="Arial" pitchFamily="34" charset="0"/>
              <a:cs typeface="Arial" pitchFamily="34" charset="0"/>
            </a:rPr>
            <a:t>Satisfacer los requerimientos del mercado a través de servicios de calidad en comercialización, distribución y despacho de combustibles, alineado con una gestión en procesos y con una infraestructura física y tecnológica de fácil adaptación  y  un personal plenamente comprometido con su trabajo que refleje una  imagen sólida de una organización en servicios de combustibles confiable y profesional.</a:t>
          </a:r>
          <a:endParaRPr lang="es-EC" sz="1600" b="0" i="0" dirty="0">
            <a:latin typeface="Arial" pitchFamily="34" charset="0"/>
            <a:cs typeface="Arial" pitchFamily="34" charset="0"/>
          </a:endParaRPr>
        </a:p>
      </dgm:t>
    </dgm:pt>
    <dgm:pt modelId="{4D10107C-AC91-49FD-8755-20C1E87387CC}" type="parTrans" cxnId="{66054B08-DE34-4B96-BBEE-7CFEA8AABFB8}">
      <dgm:prSet/>
      <dgm:spPr/>
      <dgm:t>
        <a:bodyPr/>
        <a:lstStyle/>
        <a:p>
          <a:endParaRPr lang="es-EC"/>
        </a:p>
      </dgm:t>
    </dgm:pt>
    <dgm:pt modelId="{B321DF29-26DA-4608-8BC2-FB014196E4CD}" type="sibTrans" cxnId="{66054B08-DE34-4B96-BBEE-7CFEA8AABFB8}">
      <dgm:prSet/>
      <dgm:spPr/>
      <dgm:t>
        <a:bodyPr/>
        <a:lstStyle/>
        <a:p>
          <a:endParaRPr lang="es-EC"/>
        </a:p>
      </dgm:t>
    </dgm:pt>
    <dgm:pt modelId="{F76A87CA-A263-4A4B-A46D-85E54419B652}" type="pres">
      <dgm:prSet presAssocID="{0E37631E-61EF-4860-A8B8-1420356D5807}" presName="diagram" presStyleCnt="0">
        <dgm:presLayoutVars>
          <dgm:dir/>
          <dgm:animLvl val="lvl"/>
          <dgm:resizeHandles val="exact"/>
        </dgm:presLayoutVars>
      </dgm:prSet>
      <dgm:spPr/>
    </dgm:pt>
    <dgm:pt modelId="{A8596100-A5B6-485D-A784-5162B6C9DE2C}" type="pres">
      <dgm:prSet presAssocID="{13B3B758-B820-43B4-8D81-A5A620AC7EA7}" presName="compNode" presStyleCnt="0"/>
      <dgm:spPr/>
    </dgm:pt>
    <dgm:pt modelId="{CF597832-26B5-4AD1-9B87-2F0303A315A9}" type="pres">
      <dgm:prSet presAssocID="{13B3B758-B820-43B4-8D81-A5A620AC7EA7}" presName="childRect" presStyleLbl="bgAcc1" presStyleIdx="0" presStyleCnt="1" custScaleX="259157">
        <dgm:presLayoutVars>
          <dgm:bulletEnabled val="1"/>
        </dgm:presLayoutVars>
      </dgm:prSet>
      <dgm:spPr/>
      <dgm:t>
        <a:bodyPr/>
        <a:lstStyle/>
        <a:p>
          <a:endParaRPr lang="es-EC"/>
        </a:p>
      </dgm:t>
    </dgm:pt>
    <dgm:pt modelId="{AB155B75-847F-4A23-B392-4A63A310F0AD}" type="pres">
      <dgm:prSet presAssocID="{13B3B758-B820-43B4-8D81-A5A620AC7EA7}" presName="parentText" presStyleLbl="node1" presStyleIdx="0" presStyleCnt="0">
        <dgm:presLayoutVars>
          <dgm:chMax val="0"/>
          <dgm:bulletEnabled val="1"/>
        </dgm:presLayoutVars>
      </dgm:prSet>
      <dgm:spPr/>
      <dgm:t>
        <a:bodyPr/>
        <a:lstStyle/>
        <a:p>
          <a:endParaRPr lang="en-US"/>
        </a:p>
      </dgm:t>
    </dgm:pt>
    <dgm:pt modelId="{43D8DFD7-8D58-44CC-AD36-9FAB852B0A26}" type="pres">
      <dgm:prSet presAssocID="{13B3B758-B820-43B4-8D81-A5A620AC7EA7}" presName="parentRect" presStyleLbl="alignNode1" presStyleIdx="0" presStyleCnt="1" custScaleX="259157"/>
      <dgm:spPr/>
      <dgm:t>
        <a:bodyPr/>
        <a:lstStyle/>
        <a:p>
          <a:endParaRPr lang="en-US"/>
        </a:p>
      </dgm:t>
    </dgm:pt>
    <dgm:pt modelId="{06ACE450-8F60-4B0F-AEC0-59D871B1893F}" type="pres">
      <dgm:prSet presAssocID="{13B3B758-B820-43B4-8D81-A5A620AC7EA7}" presName="adorn" presStyleLbl="fgAccFollowNode1" presStyleIdx="0" presStyleCnt="1" custLinFactNeighborX="99670" custLinFactNeighborY="326"/>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a:solidFill>
            <a:schemeClr val="tx1">
              <a:alpha val="90000"/>
            </a:schemeClr>
          </a:solidFill>
        </a:ln>
      </dgm:spPr>
    </dgm:pt>
  </dgm:ptLst>
  <dgm:cxnLst>
    <dgm:cxn modelId="{66054B08-DE34-4B96-BBEE-7CFEA8AABFB8}" srcId="{13B3B758-B820-43B4-8D81-A5A620AC7EA7}" destId="{78E6230A-D0A9-42D2-9609-BB11356A2FC6}" srcOrd="0" destOrd="0" parTransId="{4D10107C-AC91-49FD-8755-20C1E87387CC}" sibTransId="{B321DF29-26DA-4608-8BC2-FB014196E4CD}"/>
    <dgm:cxn modelId="{FEF5516B-7DE6-41A3-9752-D2A220CD443D}" srcId="{0E37631E-61EF-4860-A8B8-1420356D5807}" destId="{13B3B758-B820-43B4-8D81-A5A620AC7EA7}" srcOrd="0" destOrd="0" parTransId="{CEDAA351-0E1C-4CE6-A674-236D84B00589}" sibTransId="{A39D69E0-DF2B-4A97-97FB-586B833A00D4}"/>
    <dgm:cxn modelId="{F1BAF5E3-9D7B-4385-8D16-6D7C30ED601E}" type="presOf" srcId="{0E37631E-61EF-4860-A8B8-1420356D5807}" destId="{F76A87CA-A263-4A4B-A46D-85E54419B652}" srcOrd="0" destOrd="0" presId="urn:microsoft.com/office/officeart/2005/8/layout/bList2"/>
    <dgm:cxn modelId="{949285EE-F367-4CCE-9EAC-1DCDF3A7F46E}" type="presOf" srcId="{13B3B758-B820-43B4-8D81-A5A620AC7EA7}" destId="{43D8DFD7-8D58-44CC-AD36-9FAB852B0A26}" srcOrd="1" destOrd="0" presId="urn:microsoft.com/office/officeart/2005/8/layout/bList2"/>
    <dgm:cxn modelId="{CD449C4A-EFF2-472A-BFE2-4F9DE01B7509}" type="presOf" srcId="{13B3B758-B820-43B4-8D81-A5A620AC7EA7}" destId="{AB155B75-847F-4A23-B392-4A63A310F0AD}" srcOrd="0" destOrd="0" presId="urn:microsoft.com/office/officeart/2005/8/layout/bList2"/>
    <dgm:cxn modelId="{61A53AA7-0087-488B-A002-BA5B82A245A9}" type="presOf" srcId="{78E6230A-D0A9-42D2-9609-BB11356A2FC6}" destId="{CF597832-26B5-4AD1-9B87-2F0303A315A9}" srcOrd="0" destOrd="0" presId="urn:microsoft.com/office/officeart/2005/8/layout/bList2"/>
    <dgm:cxn modelId="{F77693B1-7BE9-4643-8605-7AA1983C7313}" type="presParOf" srcId="{F76A87CA-A263-4A4B-A46D-85E54419B652}" destId="{A8596100-A5B6-485D-A784-5162B6C9DE2C}" srcOrd="0" destOrd="0" presId="urn:microsoft.com/office/officeart/2005/8/layout/bList2"/>
    <dgm:cxn modelId="{B148F68F-CBAF-483B-A80E-838F620D5ABF}" type="presParOf" srcId="{A8596100-A5B6-485D-A784-5162B6C9DE2C}" destId="{CF597832-26B5-4AD1-9B87-2F0303A315A9}" srcOrd="0" destOrd="0" presId="urn:microsoft.com/office/officeart/2005/8/layout/bList2"/>
    <dgm:cxn modelId="{5F7949AB-83F4-45BE-8DE7-32548F3ABBA3}" type="presParOf" srcId="{A8596100-A5B6-485D-A784-5162B6C9DE2C}" destId="{AB155B75-847F-4A23-B392-4A63A310F0AD}" srcOrd="1" destOrd="0" presId="urn:microsoft.com/office/officeart/2005/8/layout/bList2"/>
    <dgm:cxn modelId="{47036477-4278-4B8D-91A7-E8D0DDAB5416}" type="presParOf" srcId="{A8596100-A5B6-485D-A784-5162B6C9DE2C}" destId="{43D8DFD7-8D58-44CC-AD36-9FAB852B0A26}" srcOrd="2" destOrd="0" presId="urn:microsoft.com/office/officeart/2005/8/layout/bList2"/>
    <dgm:cxn modelId="{4532D92C-CF7D-4C78-B140-7C6C655A2E9A}" type="presParOf" srcId="{A8596100-A5B6-485D-A784-5162B6C9DE2C}" destId="{06ACE450-8F60-4B0F-AEC0-59D871B1893F}"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6F53A2-3949-48A0-918D-9740D4934BDC}" type="doc">
      <dgm:prSet loTypeId="urn:microsoft.com/office/officeart/2005/8/layout/vList3" loCatId="picture" qsTypeId="urn:microsoft.com/office/officeart/2005/8/quickstyle/simple3" qsCatId="simple" csTypeId="urn:microsoft.com/office/officeart/2005/8/colors/colorful3" csCatId="colorful" phldr="1"/>
      <dgm:spPr/>
    </dgm:pt>
    <dgm:pt modelId="{4D20D2C1-3F0F-4E04-ABD8-66E98862EBB0}">
      <dgm:prSet phldrT="[Texto]" custT="1"/>
      <dgm:spPr/>
      <dgm:t>
        <a:bodyPr/>
        <a:lstStyle/>
        <a:p>
          <a:pPr algn="l"/>
          <a:r>
            <a:rPr lang="es-EC" sz="1400" b="1" dirty="0">
              <a:latin typeface="Arial" pitchFamily="34" charset="0"/>
              <a:cs typeface="Arial" pitchFamily="34" charset="0"/>
            </a:rPr>
            <a:t>Misión:</a:t>
          </a:r>
        </a:p>
        <a:p>
          <a:pPr algn="l"/>
          <a:r>
            <a:rPr lang="es-EC" sz="1400" b="0" dirty="0">
              <a:latin typeface="Arial" pitchFamily="34" charset="0"/>
              <a:cs typeface="Arial" pitchFamily="34" charset="0"/>
            </a:rPr>
            <a:t>Ofrecer  productos y servicios de calidad y cantidad,  basados en criterios de eficiencia y eficacia, contando con personal capacitado y la mejor tecnología para satisfacer las necesidades del cliente y apoyar el desarrollo económico del país</a:t>
          </a:r>
        </a:p>
      </dgm:t>
    </dgm:pt>
    <dgm:pt modelId="{2A9EDA09-1765-4416-916A-849AC6FE5BFD}" type="parTrans" cxnId="{99AC0782-262C-48A9-B7A6-C410291B09BC}">
      <dgm:prSet/>
      <dgm:spPr/>
      <dgm:t>
        <a:bodyPr/>
        <a:lstStyle/>
        <a:p>
          <a:endParaRPr lang="es-EC"/>
        </a:p>
      </dgm:t>
    </dgm:pt>
    <dgm:pt modelId="{88E2B9C5-3A40-43CD-99BD-BCC2219AB314}" type="sibTrans" cxnId="{99AC0782-262C-48A9-B7A6-C410291B09BC}">
      <dgm:prSet/>
      <dgm:spPr/>
      <dgm:t>
        <a:bodyPr/>
        <a:lstStyle/>
        <a:p>
          <a:endParaRPr lang="es-EC"/>
        </a:p>
      </dgm:t>
    </dgm:pt>
    <dgm:pt modelId="{B651E0DA-28E8-4105-98D2-76F6C484EF44}">
      <dgm:prSet phldrT="[Texto]" custT="1"/>
      <dgm:spPr/>
      <dgm:t>
        <a:bodyPr/>
        <a:lstStyle/>
        <a:p>
          <a:pPr algn="l"/>
          <a:r>
            <a:rPr lang="es-EC" sz="1400" b="1" dirty="0">
              <a:latin typeface="Arial" pitchFamily="34" charset="0"/>
              <a:cs typeface="Arial" pitchFamily="34" charset="0"/>
            </a:rPr>
            <a:t>Visión:</a:t>
          </a:r>
        </a:p>
        <a:p>
          <a:pPr algn="l"/>
          <a:r>
            <a:rPr lang="es-EC" sz="1400" b="0" dirty="0">
              <a:latin typeface="Arial" pitchFamily="34" charset="0"/>
              <a:cs typeface="Arial" pitchFamily="34" charset="0"/>
            </a:rPr>
            <a:t>Ser una empresa competitiva en la distribución de combustibles en el sector suroriental del cantón Quito, reconocida por la excelencia en la prestación del servicio en la cantidad, calidad del producto y la atención oportuna y personalizada al cliente</a:t>
          </a:r>
        </a:p>
      </dgm:t>
    </dgm:pt>
    <dgm:pt modelId="{0CFDFD8C-21B3-4D1F-8859-793DB2DF301E}" type="parTrans" cxnId="{44D10083-B260-4953-B6DF-35039E00CE00}">
      <dgm:prSet/>
      <dgm:spPr/>
      <dgm:t>
        <a:bodyPr/>
        <a:lstStyle/>
        <a:p>
          <a:endParaRPr lang="es-EC"/>
        </a:p>
      </dgm:t>
    </dgm:pt>
    <dgm:pt modelId="{69F9E1B2-47B2-427C-AA0F-CA2E68FE5999}" type="sibTrans" cxnId="{44D10083-B260-4953-B6DF-35039E00CE00}">
      <dgm:prSet/>
      <dgm:spPr/>
      <dgm:t>
        <a:bodyPr/>
        <a:lstStyle/>
        <a:p>
          <a:endParaRPr lang="es-EC"/>
        </a:p>
      </dgm:t>
    </dgm:pt>
    <dgm:pt modelId="{22C58AB0-360D-4928-9B19-2AFBF11D3A1F}" type="pres">
      <dgm:prSet presAssocID="{FB6F53A2-3949-48A0-918D-9740D4934BDC}" presName="linearFlow" presStyleCnt="0">
        <dgm:presLayoutVars>
          <dgm:dir/>
          <dgm:resizeHandles val="exact"/>
        </dgm:presLayoutVars>
      </dgm:prSet>
      <dgm:spPr/>
    </dgm:pt>
    <dgm:pt modelId="{946997C0-97D4-45B4-8B00-57DED4C8A161}" type="pres">
      <dgm:prSet presAssocID="{4D20D2C1-3F0F-4E04-ABD8-66E98862EBB0}" presName="composite" presStyleCnt="0"/>
      <dgm:spPr/>
    </dgm:pt>
    <dgm:pt modelId="{B204EE94-D0F2-4471-AC43-94C097ABB5B1}" type="pres">
      <dgm:prSet presAssocID="{4D20D2C1-3F0F-4E04-ABD8-66E98862EBB0}"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pt>
    <dgm:pt modelId="{0E7ECD63-7DDF-446B-9B42-6F234831F922}" type="pres">
      <dgm:prSet presAssocID="{4D20D2C1-3F0F-4E04-ABD8-66E98862EBB0}" presName="txShp" presStyleLbl="node1" presStyleIdx="0" presStyleCnt="2" custScaleX="116108" custScaleY="173492">
        <dgm:presLayoutVars>
          <dgm:bulletEnabled val="1"/>
        </dgm:presLayoutVars>
      </dgm:prSet>
      <dgm:spPr/>
      <dgm:t>
        <a:bodyPr/>
        <a:lstStyle/>
        <a:p>
          <a:endParaRPr lang="es-EC"/>
        </a:p>
      </dgm:t>
    </dgm:pt>
    <dgm:pt modelId="{B730015E-8F19-407E-A78F-EDD4DB39CD87}" type="pres">
      <dgm:prSet presAssocID="{88E2B9C5-3A40-43CD-99BD-BCC2219AB314}" presName="spacing" presStyleCnt="0"/>
      <dgm:spPr/>
    </dgm:pt>
    <dgm:pt modelId="{DE186BD9-1D9E-400E-82D8-C1E05DBB0692}" type="pres">
      <dgm:prSet presAssocID="{B651E0DA-28E8-4105-98D2-76F6C484EF44}" presName="composite" presStyleCnt="0"/>
      <dgm:spPr/>
    </dgm:pt>
    <dgm:pt modelId="{4451AAEF-731B-4821-A9C5-CC5F24CB6D4E}" type="pres">
      <dgm:prSet presAssocID="{B651E0DA-28E8-4105-98D2-76F6C484EF44}" presName="imgShp"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dgm:spPr>
    </dgm:pt>
    <dgm:pt modelId="{D7ABC9B4-06CE-4B97-AAB1-B1BE72504FFD}" type="pres">
      <dgm:prSet presAssocID="{B651E0DA-28E8-4105-98D2-76F6C484EF44}" presName="txShp" presStyleLbl="node1" presStyleIdx="1" presStyleCnt="2" custScaleX="128420" custScaleY="211280">
        <dgm:presLayoutVars>
          <dgm:bulletEnabled val="1"/>
        </dgm:presLayoutVars>
      </dgm:prSet>
      <dgm:spPr/>
      <dgm:t>
        <a:bodyPr/>
        <a:lstStyle/>
        <a:p>
          <a:endParaRPr lang="es-EC"/>
        </a:p>
      </dgm:t>
    </dgm:pt>
  </dgm:ptLst>
  <dgm:cxnLst>
    <dgm:cxn modelId="{99AC0782-262C-48A9-B7A6-C410291B09BC}" srcId="{FB6F53A2-3949-48A0-918D-9740D4934BDC}" destId="{4D20D2C1-3F0F-4E04-ABD8-66E98862EBB0}" srcOrd="0" destOrd="0" parTransId="{2A9EDA09-1765-4416-916A-849AC6FE5BFD}" sibTransId="{88E2B9C5-3A40-43CD-99BD-BCC2219AB314}"/>
    <dgm:cxn modelId="{44D10083-B260-4953-B6DF-35039E00CE00}" srcId="{FB6F53A2-3949-48A0-918D-9740D4934BDC}" destId="{B651E0DA-28E8-4105-98D2-76F6C484EF44}" srcOrd="1" destOrd="0" parTransId="{0CFDFD8C-21B3-4D1F-8859-793DB2DF301E}" sibTransId="{69F9E1B2-47B2-427C-AA0F-CA2E68FE5999}"/>
    <dgm:cxn modelId="{4857DE24-B77A-4144-94C8-F0E5B55F0182}" type="presOf" srcId="{4D20D2C1-3F0F-4E04-ABD8-66E98862EBB0}" destId="{0E7ECD63-7DDF-446B-9B42-6F234831F922}" srcOrd="0" destOrd="0" presId="urn:microsoft.com/office/officeart/2005/8/layout/vList3"/>
    <dgm:cxn modelId="{9DD15C94-3DA1-4369-91A8-758A806D922E}" type="presOf" srcId="{B651E0DA-28E8-4105-98D2-76F6C484EF44}" destId="{D7ABC9B4-06CE-4B97-AAB1-B1BE72504FFD}" srcOrd="0" destOrd="0" presId="urn:microsoft.com/office/officeart/2005/8/layout/vList3"/>
    <dgm:cxn modelId="{3A39A867-B384-48DD-8179-69B2F36412F1}" type="presOf" srcId="{FB6F53A2-3949-48A0-918D-9740D4934BDC}" destId="{22C58AB0-360D-4928-9B19-2AFBF11D3A1F}" srcOrd="0" destOrd="0" presId="urn:microsoft.com/office/officeart/2005/8/layout/vList3"/>
    <dgm:cxn modelId="{16138559-B394-4DB4-A1E2-9D41D280E739}" type="presParOf" srcId="{22C58AB0-360D-4928-9B19-2AFBF11D3A1F}" destId="{946997C0-97D4-45B4-8B00-57DED4C8A161}" srcOrd="0" destOrd="0" presId="urn:microsoft.com/office/officeart/2005/8/layout/vList3"/>
    <dgm:cxn modelId="{B8FEF156-640E-4776-BF3B-10B922B33467}" type="presParOf" srcId="{946997C0-97D4-45B4-8B00-57DED4C8A161}" destId="{B204EE94-D0F2-4471-AC43-94C097ABB5B1}" srcOrd="0" destOrd="0" presId="urn:microsoft.com/office/officeart/2005/8/layout/vList3"/>
    <dgm:cxn modelId="{385D98F4-93FB-4D36-A423-0FEE286EBEBE}" type="presParOf" srcId="{946997C0-97D4-45B4-8B00-57DED4C8A161}" destId="{0E7ECD63-7DDF-446B-9B42-6F234831F922}" srcOrd="1" destOrd="0" presId="urn:microsoft.com/office/officeart/2005/8/layout/vList3"/>
    <dgm:cxn modelId="{D52F09A3-AD2C-46AD-AD20-359820B30C5F}" type="presParOf" srcId="{22C58AB0-360D-4928-9B19-2AFBF11D3A1F}" destId="{B730015E-8F19-407E-A78F-EDD4DB39CD87}" srcOrd="1" destOrd="0" presId="urn:microsoft.com/office/officeart/2005/8/layout/vList3"/>
    <dgm:cxn modelId="{8DF7BDC9-74F3-4B7D-92AD-5467BC6D9623}" type="presParOf" srcId="{22C58AB0-360D-4928-9B19-2AFBF11D3A1F}" destId="{DE186BD9-1D9E-400E-82D8-C1E05DBB0692}" srcOrd="2" destOrd="0" presId="urn:microsoft.com/office/officeart/2005/8/layout/vList3"/>
    <dgm:cxn modelId="{B1A6F42D-F12A-4F50-8E8F-4AF6D17C6AE8}" type="presParOf" srcId="{DE186BD9-1D9E-400E-82D8-C1E05DBB0692}" destId="{4451AAEF-731B-4821-A9C5-CC5F24CB6D4E}" srcOrd="0" destOrd="0" presId="urn:microsoft.com/office/officeart/2005/8/layout/vList3"/>
    <dgm:cxn modelId="{81EDF630-5C45-4019-A18C-4030691E0BBA}" type="presParOf" srcId="{DE186BD9-1D9E-400E-82D8-C1E05DBB0692}" destId="{D7ABC9B4-06CE-4B97-AAB1-B1BE72504FFD}"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6F53A2-3949-48A0-918D-9740D4934BDC}" type="doc">
      <dgm:prSet loTypeId="urn:microsoft.com/office/officeart/2005/8/layout/vList3" loCatId="picture" qsTypeId="urn:microsoft.com/office/officeart/2005/8/quickstyle/simple3" qsCatId="simple" csTypeId="urn:microsoft.com/office/officeart/2005/8/colors/colorful1" csCatId="colorful" phldr="1"/>
      <dgm:spPr/>
    </dgm:pt>
    <dgm:pt modelId="{4D20D2C1-3F0F-4E04-ABD8-66E98862EBB0}">
      <dgm:prSet phldrT="[Texto]" custT="1"/>
      <dgm:spPr/>
      <dgm:t>
        <a:bodyPr/>
        <a:lstStyle/>
        <a:p>
          <a:pPr algn="l"/>
          <a:r>
            <a:rPr lang="es-EC" sz="1400" b="1" dirty="0">
              <a:latin typeface="Arial" pitchFamily="34" charset="0"/>
              <a:cs typeface="Arial" pitchFamily="34" charset="0"/>
            </a:rPr>
            <a:t>Principios definidos:</a:t>
          </a:r>
        </a:p>
        <a:p>
          <a:pPr algn="l"/>
          <a:r>
            <a:rPr lang="es-EC" sz="1400" dirty="0">
              <a:latin typeface="Arial" pitchFamily="34" charset="0"/>
              <a:cs typeface="Arial" pitchFamily="34" charset="0"/>
            </a:rPr>
            <a:t>Calidad de Servicio</a:t>
          </a:r>
        </a:p>
        <a:p>
          <a:pPr algn="l"/>
          <a:r>
            <a:rPr lang="es-EC" sz="1400" dirty="0">
              <a:latin typeface="Arial" pitchFamily="34" charset="0"/>
              <a:cs typeface="Arial" pitchFamily="34" charset="0"/>
            </a:rPr>
            <a:t>Profesionalismo</a:t>
          </a:r>
        </a:p>
        <a:p>
          <a:pPr algn="l"/>
          <a:r>
            <a:rPr lang="es-EC" sz="1400" dirty="0">
              <a:latin typeface="Arial" pitchFamily="34" charset="0"/>
              <a:cs typeface="Arial" pitchFamily="34" charset="0"/>
            </a:rPr>
            <a:t>Eficiencia</a:t>
          </a:r>
        </a:p>
        <a:p>
          <a:pPr algn="l"/>
          <a:r>
            <a:rPr lang="es-EC" sz="1400" dirty="0">
              <a:latin typeface="Arial" pitchFamily="34" charset="0"/>
              <a:cs typeface="Arial" pitchFamily="34" charset="0"/>
            </a:rPr>
            <a:t>Seguridad</a:t>
          </a:r>
        </a:p>
        <a:p>
          <a:pPr algn="l"/>
          <a:r>
            <a:rPr lang="es-EC" sz="1400" dirty="0">
              <a:latin typeface="Arial" pitchFamily="34" charset="0"/>
              <a:cs typeface="Arial" pitchFamily="34" charset="0"/>
            </a:rPr>
            <a:t>Innovación</a:t>
          </a:r>
        </a:p>
      </dgm:t>
    </dgm:pt>
    <dgm:pt modelId="{2A9EDA09-1765-4416-916A-849AC6FE5BFD}" type="parTrans" cxnId="{99AC0782-262C-48A9-B7A6-C410291B09BC}">
      <dgm:prSet/>
      <dgm:spPr/>
      <dgm:t>
        <a:bodyPr/>
        <a:lstStyle/>
        <a:p>
          <a:endParaRPr lang="es-EC"/>
        </a:p>
      </dgm:t>
    </dgm:pt>
    <dgm:pt modelId="{88E2B9C5-3A40-43CD-99BD-BCC2219AB314}" type="sibTrans" cxnId="{99AC0782-262C-48A9-B7A6-C410291B09BC}">
      <dgm:prSet/>
      <dgm:spPr/>
      <dgm:t>
        <a:bodyPr/>
        <a:lstStyle/>
        <a:p>
          <a:endParaRPr lang="es-EC"/>
        </a:p>
      </dgm:t>
    </dgm:pt>
    <dgm:pt modelId="{B651E0DA-28E8-4105-98D2-76F6C484EF44}">
      <dgm:prSet phldrT="[Texto]" custT="1"/>
      <dgm:spPr/>
      <dgm:t>
        <a:bodyPr/>
        <a:lstStyle/>
        <a:p>
          <a:pPr algn="l"/>
          <a:r>
            <a:rPr lang="es-EC" sz="1400" b="1" dirty="0">
              <a:latin typeface="Arial" pitchFamily="34" charset="0"/>
              <a:cs typeface="Arial" pitchFamily="34" charset="0"/>
            </a:rPr>
            <a:t>Valores definidos:</a:t>
          </a:r>
        </a:p>
        <a:p>
          <a:pPr algn="l"/>
          <a:r>
            <a:rPr lang="es-EC" sz="1400" dirty="0">
              <a:latin typeface="Arial" pitchFamily="34" charset="0"/>
              <a:cs typeface="Arial" pitchFamily="34" charset="0"/>
            </a:rPr>
            <a:t>Honestidad</a:t>
          </a:r>
        </a:p>
        <a:p>
          <a:pPr algn="l"/>
          <a:r>
            <a:rPr lang="es-EC" sz="1400" dirty="0">
              <a:latin typeface="Arial" pitchFamily="34" charset="0"/>
              <a:cs typeface="Arial" pitchFamily="34" charset="0"/>
            </a:rPr>
            <a:t>Responsabilidad</a:t>
          </a:r>
        </a:p>
        <a:p>
          <a:pPr algn="l"/>
          <a:r>
            <a:rPr lang="es-EC" sz="1400" dirty="0" smtClean="0">
              <a:latin typeface="Arial" pitchFamily="34" charset="0"/>
              <a:cs typeface="Arial" pitchFamily="34" charset="0"/>
            </a:rPr>
            <a:t>Ética</a:t>
          </a:r>
          <a:endParaRPr lang="es-EC" sz="1400" dirty="0">
            <a:latin typeface="Arial" pitchFamily="34" charset="0"/>
            <a:cs typeface="Arial" pitchFamily="34" charset="0"/>
          </a:endParaRPr>
        </a:p>
        <a:p>
          <a:pPr algn="l"/>
          <a:r>
            <a:rPr lang="es-EC" sz="1400" dirty="0">
              <a:latin typeface="Arial" pitchFamily="34" charset="0"/>
              <a:cs typeface="Arial" pitchFamily="34" charset="0"/>
            </a:rPr>
            <a:t>Confiabilidad</a:t>
          </a:r>
        </a:p>
        <a:p>
          <a:pPr algn="l"/>
          <a:r>
            <a:rPr lang="es-EC" sz="1400" dirty="0">
              <a:latin typeface="Arial" pitchFamily="34" charset="0"/>
              <a:cs typeface="Arial" pitchFamily="34" charset="0"/>
            </a:rPr>
            <a:t>Respeto</a:t>
          </a:r>
        </a:p>
      </dgm:t>
    </dgm:pt>
    <dgm:pt modelId="{0CFDFD8C-21B3-4D1F-8859-793DB2DF301E}" type="parTrans" cxnId="{44D10083-B260-4953-B6DF-35039E00CE00}">
      <dgm:prSet/>
      <dgm:spPr/>
      <dgm:t>
        <a:bodyPr/>
        <a:lstStyle/>
        <a:p>
          <a:endParaRPr lang="es-EC"/>
        </a:p>
      </dgm:t>
    </dgm:pt>
    <dgm:pt modelId="{69F9E1B2-47B2-427C-AA0F-CA2E68FE5999}" type="sibTrans" cxnId="{44D10083-B260-4953-B6DF-35039E00CE00}">
      <dgm:prSet/>
      <dgm:spPr/>
      <dgm:t>
        <a:bodyPr/>
        <a:lstStyle/>
        <a:p>
          <a:endParaRPr lang="es-EC"/>
        </a:p>
      </dgm:t>
    </dgm:pt>
    <dgm:pt modelId="{22C58AB0-360D-4928-9B19-2AFBF11D3A1F}" type="pres">
      <dgm:prSet presAssocID="{FB6F53A2-3949-48A0-918D-9740D4934BDC}" presName="linearFlow" presStyleCnt="0">
        <dgm:presLayoutVars>
          <dgm:dir/>
          <dgm:resizeHandles val="exact"/>
        </dgm:presLayoutVars>
      </dgm:prSet>
      <dgm:spPr/>
    </dgm:pt>
    <dgm:pt modelId="{946997C0-97D4-45B4-8B00-57DED4C8A161}" type="pres">
      <dgm:prSet presAssocID="{4D20D2C1-3F0F-4E04-ABD8-66E98862EBB0}" presName="composite" presStyleCnt="0"/>
      <dgm:spPr/>
    </dgm:pt>
    <dgm:pt modelId="{B204EE94-D0F2-4471-AC43-94C097ABB5B1}" type="pres">
      <dgm:prSet presAssocID="{4D20D2C1-3F0F-4E04-ABD8-66E98862EBB0}"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dgm:spPr>
    </dgm:pt>
    <dgm:pt modelId="{0E7ECD63-7DDF-446B-9B42-6F234831F922}" type="pres">
      <dgm:prSet presAssocID="{4D20D2C1-3F0F-4E04-ABD8-66E98862EBB0}" presName="txShp" presStyleLbl="node1" presStyleIdx="0" presStyleCnt="2" custScaleY="153179">
        <dgm:presLayoutVars>
          <dgm:bulletEnabled val="1"/>
        </dgm:presLayoutVars>
      </dgm:prSet>
      <dgm:spPr/>
      <dgm:t>
        <a:bodyPr/>
        <a:lstStyle/>
        <a:p>
          <a:endParaRPr lang="es-EC"/>
        </a:p>
      </dgm:t>
    </dgm:pt>
    <dgm:pt modelId="{B730015E-8F19-407E-A78F-EDD4DB39CD87}" type="pres">
      <dgm:prSet presAssocID="{88E2B9C5-3A40-43CD-99BD-BCC2219AB314}" presName="spacing" presStyleCnt="0"/>
      <dgm:spPr/>
    </dgm:pt>
    <dgm:pt modelId="{DE186BD9-1D9E-400E-82D8-C1E05DBB0692}" type="pres">
      <dgm:prSet presAssocID="{B651E0DA-28E8-4105-98D2-76F6C484EF44}" presName="composite" presStyleCnt="0"/>
      <dgm:spPr/>
    </dgm:pt>
    <dgm:pt modelId="{4451AAEF-731B-4821-A9C5-CC5F24CB6D4E}" type="pres">
      <dgm:prSet presAssocID="{B651E0DA-28E8-4105-98D2-76F6C484EF44}" presName="imgShp"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a:ln>
          <a:solidFill>
            <a:schemeClr val="tx1"/>
          </a:solidFill>
        </a:ln>
      </dgm:spPr>
    </dgm:pt>
    <dgm:pt modelId="{D7ABC9B4-06CE-4B97-AAB1-B1BE72504FFD}" type="pres">
      <dgm:prSet presAssocID="{B651E0DA-28E8-4105-98D2-76F6C484EF44}" presName="txShp" presStyleLbl="node1" presStyleIdx="1" presStyleCnt="2" custScaleY="137806">
        <dgm:presLayoutVars>
          <dgm:bulletEnabled val="1"/>
        </dgm:presLayoutVars>
      </dgm:prSet>
      <dgm:spPr/>
      <dgm:t>
        <a:bodyPr/>
        <a:lstStyle/>
        <a:p>
          <a:endParaRPr lang="es-EC"/>
        </a:p>
      </dgm:t>
    </dgm:pt>
  </dgm:ptLst>
  <dgm:cxnLst>
    <dgm:cxn modelId="{99AC0782-262C-48A9-B7A6-C410291B09BC}" srcId="{FB6F53A2-3949-48A0-918D-9740D4934BDC}" destId="{4D20D2C1-3F0F-4E04-ABD8-66E98862EBB0}" srcOrd="0" destOrd="0" parTransId="{2A9EDA09-1765-4416-916A-849AC6FE5BFD}" sibTransId="{88E2B9C5-3A40-43CD-99BD-BCC2219AB314}"/>
    <dgm:cxn modelId="{3A8F989B-E235-40DF-AC8A-38627FAF8B55}" type="presOf" srcId="{4D20D2C1-3F0F-4E04-ABD8-66E98862EBB0}" destId="{0E7ECD63-7DDF-446B-9B42-6F234831F922}" srcOrd="0" destOrd="0" presId="urn:microsoft.com/office/officeart/2005/8/layout/vList3"/>
    <dgm:cxn modelId="{44D10083-B260-4953-B6DF-35039E00CE00}" srcId="{FB6F53A2-3949-48A0-918D-9740D4934BDC}" destId="{B651E0DA-28E8-4105-98D2-76F6C484EF44}" srcOrd="1" destOrd="0" parTransId="{0CFDFD8C-21B3-4D1F-8859-793DB2DF301E}" sibTransId="{69F9E1B2-47B2-427C-AA0F-CA2E68FE5999}"/>
    <dgm:cxn modelId="{2A82D5BC-F159-4183-B199-1FC9D350BDE0}" type="presOf" srcId="{B651E0DA-28E8-4105-98D2-76F6C484EF44}" destId="{D7ABC9B4-06CE-4B97-AAB1-B1BE72504FFD}" srcOrd="0" destOrd="0" presId="urn:microsoft.com/office/officeart/2005/8/layout/vList3"/>
    <dgm:cxn modelId="{65FCF028-847C-4A06-818A-EF5B56FF0A3B}" type="presOf" srcId="{FB6F53A2-3949-48A0-918D-9740D4934BDC}" destId="{22C58AB0-360D-4928-9B19-2AFBF11D3A1F}" srcOrd="0" destOrd="0" presId="urn:microsoft.com/office/officeart/2005/8/layout/vList3"/>
    <dgm:cxn modelId="{85D0CC12-EC29-4E7A-8954-7712BFBF9395}" type="presParOf" srcId="{22C58AB0-360D-4928-9B19-2AFBF11D3A1F}" destId="{946997C0-97D4-45B4-8B00-57DED4C8A161}" srcOrd="0" destOrd="0" presId="urn:microsoft.com/office/officeart/2005/8/layout/vList3"/>
    <dgm:cxn modelId="{9E095142-90B5-4686-B9BA-CBB2A6A9947B}" type="presParOf" srcId="{946997C0-97D4-45B4-8B00-57DED4C8A161}" destId="{B204EE94-D0F2-4471-AC43-94C097ABB5B1}" srcOrd="0" destOrd="0" presId="urn:microsoft.com/office/officeart/2005/8/layout/vList3"/>
    <dgm:cxn modelId="{2FCE817A-F6A1-4304-AC57-51E1298806F4}" type="presParOf" srcId="{946997C0-97D4-45B4-8B00-57DED4C8A161}" destId="{0E7ECD63-7DDF-446B-9B42-6F234831F922}" srcOrd="1" destOrd="0" presId="urn:microsoft.com/office/officeart/2005/8/layout/vList3"/>
    <dgm:cxn modelId="{DE55CDA3-1C37-4A55-857F-F17000ACED69}" type="presParOf" srcId="{22C58AB0-360D-4928-9B19-2AFBF11D3A1F}" destId="{B730015E-8F19-407E-A78F-EDD4DB39CD87}" srcOrd="1" destOrd="0" presId="urn:microsoft.com/office/officeart/2005/8/layout/vList3"/>
    <dgm:cxn modelId="{2B9832C2-5859-4DCB-BD01-19B8DC0A14BA}" type="presParOf" srcId="{22C58AB0-360D-4928-9B19-2AFBF11D3A1F}" destId="{DE186BD9-1D9E-400E-82D8-C1E05DBB0692}" srcOrd="2" destOrd="0" presId="urn:microsoft.com/office/officeart/2005/8/layout/vList3"/>
    <dgm:cxn modelId="{19A21316-588C-46BA-BE6C-99C8B933D160}" type="presParOf" srcId="{DE186BD9-1D9E-400E-82D8-C1E05DBB0692}" destId="{4451AAEF-731B-4821-A9C5-CC5F24CB6D4E}" srcOrd="0" destOrd="0" presId="urn:microsoft.com/office/officeart/2005/8/layout/vList3"/>
    <dgm:cxn modelId="{2E6CE6D4-A6CA-4FCB-BE0C-15330570618E}" type="presParOf" srcId="{DE186BD9-1D9E-400E-82D8-C1E05DBB0692}" destId="{D7ABC9B4-06CE-4B97-AAB1-B1BE72504FFD}"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EBCEAD-ECE2-4DAA-A772-4791613CFEE7}" type="doc">
      <dgm:prSet loTypeId="urn:microsoft.com/office/officeart/2008/layout/RadialCluster" loCatId="relationship" qsTypeId="urn:microsoft.com/office/officeart/2005/8/quickstyle/simple3" qsCatId="simple" csTypeId="urn:microsoft.com/office/officeart/2005/8/colors/colorful4" csCatId="colorful" phldr="1"/>
      <dgm:spPr/>
      <dgm:t>
        <a:bodyPr/>
        <a:lstStyle/>
        <a:p>
          <a:endParaRPr lang="es-EC"/>
        </a:p>
      </dgm:t>
    </dgm:pt>
    <dgm:pt modelId="{37D3579F-9E7E-4181-A6C7-76BD9ED38C73}">
      <dgm:prSet phldrT="[Texto]" custT="1"/>
      <dgm:spPr/>
      <dgm:t>
        <a:bodyPr/>
        <a:lstStyle/>
        <a:p>
          <a:r>
            <a:rPr lang="en-US" sz="2000" b="1" dirty="0" err="1" smtClean="0"/>
            <a:t>Perfil</a:t>
          </a:r>
          <a:endParaRPr lang="en-US" sz="2000" b="1" dirty="0" smtClean="0"/>
        </a:p>
        <a:p>
          <a:r>
            <a:rPr lang="en-US" sz="2000" b="1" dirty="0" err="1" smtClean="0"/>
            <a:t>Estratégico</a:t>
          </a:r>
          <a:endParaRPr lang="es-EC" sz="2000" b="1" dirty="0"/>
        </a:p>
      </dgm:t>
    </dgm:pt>
    <dgm:pt modelId="{70D33BE5-E214-4511-B00E-4EB2254C1FD1}" type="parTrans" cxnId="{62C1D954-AF65-41AA-95F4-4097723DBD32}">
      <dgm:prSet/>
      <dgm:spPr/>
      <dgm:t>
        <a:bodyPr/>
        <a:lstStyle/>
        <a:p>
          <a:endParaRPr lang="es-EC"/>
        </a:p>
      </dgm:t>
    </dgm:pt>
    <dgm:pt modelId="{ABB36EE4-0FF4-4ADB-AB5C-200FB3A01902}" type="sibTrans" cxnId="{62C1D954-AF65-41AA-95F4-4097723DBD32}">
      <dgm:prSet/>
      <dgm:spPr/>
      <dgm:t>
        <a:bodyPr/>
        <a:lstStyle/>
        <a:p>
          <a:endParaRPr lang="es-EC"/>
        </a:p>
      </dgm:t>
    </dgm:pt>
    <dgm:pt modelId="{4D5DFD68-C5AE-4F94-9BED-148F83355433}">
      <dgm:prSet phldrT="[Texto]" custT="1"/>
      <dgm:spPr/>
      <dgm:t>
        <a:bodyPr/>
        <a:lstStyle/>
        <a:p>
          <a:r>
            <a:rPr lang="en-US" sz="1400" b="1" dirty="0" err="1" smtClean="0"/>
            <a:t>Competitividad</a:t>
          </a:r>
          <a:endParaRPr lang="es-EC" sz="1400" b="1" dirty="0"/>
        </a:p>
      </dgm:t>
    </dgm:pt>
    <dgm:pt modelId="{7F41F90B-DCF9-4208-B619-B65B633D5FC8}" type="parTrans" cxnId="{21C2A62D-C312-4E26-A213-1F92F4BA4DF7}">
      <dgm:prSet/>
      <dgm:spPr/>
      <dgm:t>
        <a:bodyPr/>
        <a:lstStyle/>
        <a:p>
          <a:endParaRPr lang="es-EC"/>
        </a:p>
      </dgm:t>
    </dgm:pt>
    <dgm:pt modelId="{457DE757-06AF-4D20-AF8D-6EC2A46D8452}" type="sibTrans" cxnId="{21C2A62D-C312-4E26-A213-1F92F4BA4DF7}">
      <dgm:prSet/>
      <dgm:spPr/>
      <dgm:t>
        <a:bodyPr/>
        <a:lstStyle/>
        <a:p>
          <a:endParaRPr lang="es-EC"/>
        </a:p>
      </dgm:t>
    </dgm:pt>
    <dgm:pt modelId="{E72AA214-20C3-48F4-B5DE-2FC689870B52}">
      <dgm:prSet phldrT="[Texto]" custT="1"/>
      <dgm:spPr/>
      <dgm:t>
        <a:bodyPr/>
        <a:lstStyle/>
        <a:p>
          <a:r>
            <a:rPr lang="en-US" sz="1400" b="1" dirty="0" err="1" smtClean="0"/>
            <a:t>Crecimiento</a:t>
          </a:r>
          <a:endParaRPr lang="es-EC" sz="1400" b="1" dirty="0"/>
        </a:p>
      </dgm:t>
    </dgm:pt>
    <dgm:pt modelId="{4E100B8E-4484-4028-9808-1D87CE566185}" type="parTrans" cxnId="{A72820D4-DA06-4BBE-BD14-E1D123D09199}">
      <dgm:prSet/>
      <dgm:spPr/>
      <dgm:t>
        <a:bodyPr/>
        <a:lstStyle/>
        <a:p>
          <a:endParaRPr lang="es-EC"/>
        </a:p>
      </dgm:t>
    </dgm:pt>
    <dgm:pt modelId="{A03BB67E-E217-446F-A259-82002A652E6E}" type="sibTrans" cxnId="{A72820D4-DA06-4BBE-BD14-E1D123D09199}">
      <dgm:prSet/>
      <dgm:spPr/>
      <dgm:t>
        <a:bodyPr/>
        <a:lstStyle/>
        <a:p>
          <a:endParaRPr lang="es-EC"/>
        </a:p>
      </dgm:t>
    </dgm:pt>
    <dgm:pt modelId="{F6035E1C-F51A-4BFA-BA8B-BAB79413C7C1}">
      <dgm:prSet phldrT="[Texto]" custT="1"/>
      <dgm:spPr/>
      <dgm:t>
        <a:bodyPr/>
        <a:lstStyle/>
        <a:p>
          <a:r>
            <a:rPr lang="en-US" sz="1400" b="1" dirty="0" err="1" smtClean="0"/>
            <a:t>Ventaja</a:t>
          </a:r>
          <a:endParaRPr lang="en-US" sz="1400" b="1" dirty="0" smtClean="0"/>
        </a:p>
        <a:p>
          <a:r>
            <a:rPr lang="en-US" sz="1400" b="1" dirty="0" err="1" smtClean="0"/>
            <a:t>Competitiva</a:t>
          </a:r>
          <a:endParaRPr lang="es-EC" sz="1400" b="1" dirty="0"/>
        </a:p>
      </dgm:t>
    </dgm:pt>
    <dgm:pt modelId="{CD6C637B-FD5D-4ECB-91F2-07401F5F4BB2}" type="parTrans" cxnId="{D0DCF308-964A-4F88-98C0-DCB283FA7C2A}">
      <dgm:prSet/>
      <dgm:spPr/>
      <dgm:t>
        <a:bodyPr/>
        <a:lstStyle/>
        <a:p>
          <a:endParaRPr lang="es-EC"/>
        </a:p>
      </dgm:t>
    </dgm:pt>
    <dgm:pt modelId="{934A314D-7826-4DB2-BBF7-B1393C5DF009}" type="sibTrans" cxnId="{D0DCF308-964A-4F88-98C0-DCB283FA7C2A}">
      <dgm:prSet/>
      <dgm:spPr/>
      <dgm:t>
        <a:bodyPr/>
        <a:lstStyle/>
        <a:p>
          <a:endParaRPr lang="es-EC"/>
        </a:p>
      </dgm:t>
    </dgm:pt>
    <dgm:pt modelId="{81877DDA-880F-449E-B8A7-1CE25B2D74E6}" type="pres">
      <dgm:prSet presAssocID="{C4EBCEAD-ECE2-4DAA-A772-4791613CFEE7}" presName="Name0" presStyleCnt="0">
        <dgm:presLayoutVars>
          <dgm:chMax val="1"/>
          <dgm:chPref val="1"/>
          <dgm:dir/>
          <dgm:animOne val="branch"/>
          <dgm:animLvl val="lvl"/>
        </dgm:presLayoutVars>
      </dgm:prSet>
      <dgm:spPr/>
      <dgm:t>
        <a:bodyPr/>
        <a:lstStyle/>
        <a:p>
          <a:endParaRPr lang="es-EC"/>
        </a:p>
      </dgm:t>
    </dgm:pt>
    <dgm:pt modelId="{BB46D741-9F81-49EC-B690-49BF4E0E8716}" type="pres">
      <dgm:prSet presAssocID="{37D3579F-9E7E-4181-A6C7-76BD9ED38C73}" presName="singleCycle" presStyleCnt="0"/>
      <dgm:spPr/>
    </dgm:pt>
    <dgm:pt modelId="{20C179AC-2C8A-4382-904F-9CFD2F9B1312}" type="pres">
      <dgm:prSet presAssocID="{37D3579F-9E7E-4181-A6C7-76BD9ED38C73}" presName="singleCenter" presStyleLbl="node1" presStyleIdx="0" presStyleCnt="4" custScaleX="127145" custLinFactNeighborY="5905">
        <dgm:presLayoutVars>
          <dgm:chMax val="7"/>
          <dgm:chPref val="7"/>
        </dgm:presLayoutVars>
      </dgm:prSet>
      <dgm:spPr/>
      <dgm:t>
        <a:bodyPr/>
        <a:lstStyle/>
        <a:p>
          <a:endParaRPr lang="es-EC"/>
        </a:p>
      </dgm:t>
    </dgm:pt>
    <dgm:pt modelId="{11873B87-2947-4DC0-A174-5BA7E182AB8F}" type="pres">
      <dgm:prSet presAssocID="{7F41F90B-DCF9-4208-B619-B65B633D5FC8}" presName="Name56" presStyleLbl="parChTrans1D2" presStyleIdx="0" presStyleCnt="3"/>
      <dgm:spPr/>
      <dgm:t>
        <a:bodyPr/>
        <a:lstStyle/>
        <a:p>
          <a:endParaRPr lang="es-EC"/>
        </a:p>
      </dgm:t>
    </dgm:pt>
    <dgm:pt modelId="{36850AC3-D1CA-4DFB-B1D5-E914CAA78A1F}" type="pres">
      <dgm:prSet presAssocID="{4D5DFD68-C5AE-4F94-9BED-148F83355433}" presName="text0" presStyleLbl="node1" presStyleIdx="1" presStyleCnt="4" custScaleX="172138" custRadScaleRad="111672" custRadScaleInc="284">
        <dgm:presLayoutVars>
          <dgm:bulletEnabled val="1"/>
        </dgm:presLayoutVars>
      </dgm:prSet>
      <dgm:spPr/>
      <dgm:t>
        <a:bodyPr/>
        <a:lstStyle/>
        <a:p>
          <a:endParaRPr lang="es-EC"/>
        </a:p>
      </dgm:t>
    </dgm:pt>
    <dgm:pt modelId="{A8AF027E-FE33-495A-A03A-82A650074728}" type="pres">
      <dgm:prSet presAssocID="{4E100B8E-4484-4028-9808-1D87CE566185}" presName="Name56" presStyleLbl="parChTrans1D2" presStyleIdx="1" presStyleCnt="3"/>
      <dgm:spPr/>
      <dgm:t>
        <a:bodyPr/>
        <a:lstStyle/>
        <a:p>
          <a:endParaRPr lang="es-EC"/>
        </a:p>
      </dgm:t>
    </dgm:pt>
    <dgm:pt modelId="{903EE3A7-DEE6-4570-A605-244E900C573C}" type="pres">
      <dgm:prSet presAssocID="{E72AA214-20C3-48F4-B5DE-2FC689870B52}" presName="text0" presStyleLbl="node1" presStyleIdx="2" presStyleCnt="4" custScaleX="145177" custRadScaleRad="144205" custRadScaleInc="-42124">
        <dgm:presLayoutVars>
          <dgm:bulletEnabled val="1"/>
        </dgm:presLayoutVars>
      </dgm:prSet>
      <dgm:spPr/>
      <dgm:t>
        <a:bodyPr/>
        <a:lstStyle/>
        <a:p>
          <a:endParaRPr lang="es-EC"/>
        </a:p>
      </dgm:t>
    </dgm:pt>
    <dgm:pt modelId="{EAD371AF-429C-4640-A01F-FB04A26EF211}" type="pres">
      <dgm:prSet presAssocID="{CD6C637B-FD5D-4ECB-91F2-07401F5F4BB2}" presName="Name56" presStyleLbl="parChTrans1D2" presStyleIdx="2" presStyleCnt="3"/>
      <dgm:spPr/>
      <dgm:t>
        <a:bodyPr/>
        <a:lstStyle/>
        <a:p>
          <a:endParaRPr lang="es-EC"/>
        </a:p>
      </dgm:t>
    </dgm:pt>
    <dgm:pt modelId="{2D145FC7-6CA8-422F-99FC-126B69ED1BC6}" type="pres">
      <dgm:prSet presAssocID="{F6035E1C-F51A-4BFA-BA8B-BAB79413C7C1}" presName="text0" presStyleLbl="node1" presStyleIdx="3" presStyleCnt="4" custScaleX="142128" custRadScaleRad="159182" custRadScaleInc="6712">
        <dgm:presLayoutVars>
          <dgm:bulletEnabled val="1"/>
        </dgm:presLayoutVars>
      </dgm:prSet>
      <dgm:spPr/>
      <dgm:t>
        <a:bodyPr/>
        <a:lstStyle/>
        <a:p>
          <a:endParaRPr lang="es-EC"/>
        </a:p>
      </dgm:t>
    </dgm:pt>
  </dgm:ptLst>
  <dgm:cxnLst>
    <dgm:cxn modelId="{A72820D4-DA06-4BBE-BD14-E1D123D09199}" srcId="{37D3579F-9E7E-4181-A6C7-76BD9ED38C73}" destId="{E72AA214-20C3-48F4-B5DE-2FC689870B52}" srcOrd="1" destOrd="0" parTransId="{4E100B8E-4484-4028-9808-1D87CE566185}" sibTransId="{A03BB67E-E217-446F-A259-82002A652E6E}"/>
    <dgm:cxn modelId="{0993D1A5-81DC-4E5A-86D2-8895CBC37CC2}" type="presOf" srcId="{F6035E1C-F51A-4BFA-BA8B-BAB79413C7C1}" destId="{2D145FC7-6CA8-422F-99FC-126B69ED1BC6}" srcOrd="0" destOrd="0" presId="urn:microsoft.com/office/officeart/2008/layout/RadialCluster"/>
    <dgm:cxn modelId="{21C2A62D-C312-4E26-A213-1F92F4BA4DF7}" srcId="{37D3579F-9E7E-4181-A6C7-76BD9ED38C73}" destId="{4D5DFD68-C5AE-4F94-9BED-148F83355433}" srcOrd="0" destOrd="0" parTransId="{7F41F90B-DCF9-4208-B619-B65B633D5FC8}" sibTransId="{457DE757-06AF-4D20-AF8D-6EC2A46D8452}"/>
    <dgm:cxn modelId="{3785AF68-042E-44B8-AD93-7BF503586278}" type="presOf" srcId="{37D3579F-9E7E-4181-A6C7-76BD9ED38C73}" destId="{20C179AC-2C8A-4382-904F-9CFD2F9B1312}" srcOrd="0" destOrd="0" presId="urn:microsoft.com/office/officeart/2008/layout/RadialCluster"/>
    <dgm:cxn modelId="{63DE0C25-1319-4604-8032-42EB6ED00013}" type="presOf" srcId="{4D5DFD68-C5AE-4F94-9BED-148F83355433}" destId="{36850AC3-D1CA-4DFB-B1D5-E914CAA78A1F}" srcOrd="0" destOrd="0" presId="urn:microsoft.com/office/officeart/2008/layout/RadialCluster"/>
    <dgm:cxn modelId="{38EEB5B7-D76D-4F1C-8CEB-ABA37F009097}" type="presOf" srcId="{CD6C637B-FD5D-4ECB-91F2-07401F5F4BB2}" destId="{EAD371AF-429C-4640-A01F-FB04A26EF211}" srcOrd="0" destOrd="0" presId="urn:microsoft.com/office/officeart/2008/layout/RadialCluster"/>
    <dgm:cxn modelId="{62C1D954-AF65-41AA-95F4-4097723DBD32}" srcId="{C4EBCEAD-ECE2-4DAA-A772-4791613CFEE7}" destId="{37D3579F-9E7E-4181-A6C7-76BD9ED38C73}" srcOrd="0" destOrd="0" parTransId="{70D33BE5-E214-4511-B00E-4EB2254C1FD1}" sibTransId="{ABB36EE4-0FF4-4ADB-AB5C-200FB3A01902}"/>
    <dgm:cxn modelId="{B038E375-C2E5-4903-98F2-7812D2C7D647}" type="presOf" srcId="{7F41F90B-DCF9-4208-B619-B65B633D5FC8}" destId="{11873B87-2947-4DC0-A174-5BA7E182AB8F}" srcOrd="0" destOrd="0" presId="urn:microsoft.com/office/officeart/2008/layout/RadialCluster"/>
    <dgm:cxn modelId="{D0DCF308-964A-4F88-98C0-DCB283FA7C2A}" srcId="{37D3579F-9E7E-4181-A6C7-76BD9ED38C73}" destId="{F6035E1C-F51A-4BFA-BA8B-BAB79413C7C1}" srcOrd="2" destOrd="0" parTransId="{CD6C637B-FD5D-4ECB-91F2-07401F5F4BB2}" sibTransId="{934A314D-7826-4DB2-BBF7-B1393C5DF009}"/>
    <dgm:cxn modelId="{9A590995-476F-4882-9F75-82C02621716D}" type="presOf" srcId="{C4EBCEAD-ECE2-4DAA-A772-4791613CFEE7}" destId="{81877DDA-880F-449E-B8A7-1CE25B2D74E6}" srcOrd="0" destOrd="0" presId="urn:microsoft.com/office/officeart/2008/layout/RadialCluster"/>
    <dgm:cxn modelId="{399DFE9C-B11A-4041-A979-85FEC92730B5}" type="presOf" srcId="{4E100B8E-4484-4028-9808-1D87CE566185}" destId="{A8AF027E-FE33-495A-A03A-82A650074728}" srcOrd="0" destOrd="0" presId="urn:microsoft.com/office/officeart/2008/layout/RadialCluster"/>
    <dgm:cxn modelId="{1BB66B01-3EEA-4C5E-9621-F2E2C799CB7B}" type="presOf" srcId="{E72AA214-20C3-48F4-B5DE-2FC689870B52}" destId="{903EE3A7-DEE6-4570-A605-244E900C573C}" srcOrd="0" destOrd="0" presId="urn:microsoft.com/office/officeart/2008/layout/RadialCluster"/>
    <dgm:cxn modelId="{A7BBB41F-7808-48E1-A5A6-548BA807EFA9}" type="presParOf" srcId="{81877DDA-880F-449E-B8A7-1CE25B2D74E6}" destId="{BB46D741-9F81-49EC-B690-49BF4E0E8716}" srcOrd="0" destOrd="0" presId="urn:microsoft.com/office/officeart/2008/layout/RadialCluster"/>
    <dgm:cxn modelId="{DDBD9590-43A2-4E91-A964-137CEBAC3196}" type="presParOf" srcId="{BB46D741-9F81-49EC-B690-49BF4E0E8716}" destId="{20C179AC-2C8A-4382-904F-9CFD2F9B1312}" srcOrd="0" destOrd="0" presId="urn:microsoft.com/office/officeart/2008/layout/RadialCluster"/>
    <dgm:cxn modelId="{6C6CF3FA-ED00-48C0-AD51-9639C68AE3BB}" type="presParOf" srcId="{BB46D741-9F81-49EC-B690-49BF4E0E8716}" destId="{11873B87-2947-4DC0-A174-5BA7E182AB8F}" srcOrd="1" destOrd="0" presId="urn:microsoft.com/office/officeart/2008/layout/RadialCluster"/>
    <dgm:cxn modelId="{5043BA8D-FD8A-46E0-A743-F12F23898C92}" type="presParOf" srcId="{BB46D741-9F81-49EC-B690-49BF4E0E8716}" destId="{36850AC3-D1CA-4DFB-B1D5-E914CAA78A1F}" srcOrd="2" destOrd="0" presId="urn:microsoft.com/office/officeart/2008/layout/RadialCluster"/>
    <dgm:cxn modelId="{E9BD4C68-7648-4730-BA51-221A26CAD501}" type="presParOf" srcId="{BB46D741-9F81-49EC-B690-49BF4E0E8716}" destId="{A8AF027E-FE33-495A-A03A-82A650074728}" srcOrd="3" destOrd="0" presId="urn:microsoft.com/office/officeart/2008/layout/RadialCluster"/>
    <dgm:cxn modelId="{A496896B-2273-471A-B2A7-EDB28E940766}" type="presParOf" srcId="{BB46D741-9F81-49EC-B690-49BF4E0E8716}" destId="{903EE3A7-DEE6-4570-A605-244E900C573C}" srcOrd="4" destOrd="0" presId="urn:microsoft.com/office/officeart/2008/layout/RadialCluster"/>
    <dgm:cxn modelId="{9133CAF8-C5C3-4BBB-BC36-0FC8997D5FF1}" type="presParOf" srcId="{BB46D741-9F81-49EC-B690-49BF4E0E8716}" destId="{EAD371AF-429C-4640-A01F-FB04A26EF211}" srcOrd="5" destOrd="0" presId="urn:microsoft.com/office/officeart/2008/layout/RadialCluster"/>
    <dgm:cxn modelId="{4F0F0F01-DBBE-410B-92F0-7070A0572B5D}" type="presParOf" srcId="{BB46D741-9F81-49EC-B690-49BF4E0E8716}" destId="{2D145FC7-6CA8-422F-99FC-126B69ED1BC6}" srcOrd="6"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1709C8-52DA-4A17-83D1-A860438E916C}" type="doc">
      <dgm:prSet loTypeId="urn:microsoft.com/office/officeart/2005/8/layout/hProcess9" loCatId="process" qsTypeId="urn:microsoft.com/office/officeart/2005/8/quickstyle/simple3" qsCatId="simple" csTypeId="urn:microsoft.com/office/officeart/2005/8/colors/colorful1" csCatId="colorful" phldr="1"/>
      <dgm:spPr/>
    </dgm:pt>
    <dgm:pt modelId="{58D8CDAB-D4D6-4CE1-8747-13DF979C384B}">
      <dgm:prSet phldrT="[Texto]" custT="1"/>
      <dgm:spPr/>
      <dgm:t>
        <a:bodyPr/>
        <a:lstStyle/>
        <a:p>
          <a:pPr algn="ctr"/>
          <a:r>
            <a:rPr lang="es-EC" sz="2500" b="1" dirty="0"/>
            <a:t>1</a:t>
          </a:r>
          <a:r>
            <a:rPr lang="es-EC" sz="2000" b="1" dirty="0"/>
            <a:t> </a:t>
          </a:r>
          <a:r>
            <a:rPr lang="es-EC" sz="1600" b="1" dirty="0"/>
            <a:t>Plan   Estratégico</a:t>
          </a:r>
        </a:p>
      </dgm:t>
    </dgm:pt>
    <dgm:pt modelId="{ADF28CB2-B6B0-48C5-BC5B-344D488C1D6E}" type="parTrans" cxnId="{CC092EA5-9CDC-4753-9BAD-86E033C56665}">
      <dgm:prSet/>
      <dgm:spPr/>
      <dgm:t>
        <a:bodyPr/>
        <a:lstStyle/>
        <a:p>
          <a:pPr algn="ctr"/>
          <a:endParaRPr lang="es-EC"/>
        </a:p>
      </dgm:t>
    </dgm:pt>
    <dgm:pt modelId="{34C92114-75A8-4450-BADE-87C0F25E9C3E}" type="sibTrans" cxnId="{CC092EA5-9CDC-4753-9BAD-86E033C56665}">
      <dgm:prSet/>
      <dgm:spPr/>
      <dgm:t>
        <a:bodyPr/>
        <a:lstStyle/>
        <a:p>
          <a:pPr algn="ctr"/>
          <a:endParaRPr lang="es-EC"/>
        </a:p>
      </dgm:t>
    </dgm:pt>
    <dgm:pt modelId="{ED092869-7788-49CE-865D-C88A883DFB91}">
      <dgm:prSet phldrT="[Texto]" custT="1"/>
      <dgm:spPr/>
      <dgm:t>
        <a:bodyPr/>
        <a:lstStyle/>
        <a:p>
          <a:pPr algn="ctr"/>
          <a:r>
            <a:rPr lang="es-EC" sz="2500" b="1" dirty="0"/>
            <a:t>2</a:t>
          </a:r>
          <a:r>
            <a:rPr lang="es-EC" sz="1000" b="1" dirty="0"/>
            <a:t> </a:t>
          </a:r>
          <a:r>
            <a:rPr lang="es-EC" sz="1600" b="1" dirty="0" err="1"/>
            <a:t>Balanced</a:t>
          </a:r>
          <a:r>
            <a:rPr lang="es-EC" sz="1600" b="1" dirty="0"/>
            <a:t> </a:t>
          </a:r>
          <a:r>
            <a:rPr lang="es-EC" sz="1600" b="1" dirty="0" err="1"/>
            <a:t>Scorecard</a:t>
          </a:r>
          <a:endParaRPr lang="es-EC" sz="1600" b="1" dirty="0"/>
        </a:p>
      </dgm:t>
    </dgm:pt>
    <dgm:pt modelId="{0B373E24-AD43-4CB4-8B58-FB82195C527C}" type="parTrans" cxnId="{2C56BBC7-31FA-4E12-BBB7-10425A367A37}">
      <dgm:prSet/>
      <dgm:spPr/>
      <dgm:t>
        <a:bodyPr/>
        <a:lstStyle/>
        <a:p>
          <a:pPr algn="ctr"/>
          <a:endParaRPr lang="es-EC"/>
        </a:p>
      </dgm:t>
    </dgm:pt>
    <dgm:pt modelId="{467ED309-9E1C-4408-8236-026A359542FE}" type="sibTrans" cxnId="{2C56BBC7-31FA-4E12-BBB7-10425A367A37}">
      <dgm:prSet/>
      <dgm:spPr/>
      <dgm:t>
        <a:bodyPr/>
        <a:lstStyle/>
        <a:p>
          <a:pPr algn="ctr"/>
          <a:endParaRPr lang="es-EC"/>
        </a:p>
      </dgm:t>
    </dgm:pt>
    <dgm:pt modelId="{AF83904E-4148-4EB4-A789-416A5D5D3B9A}">
      <dgm:prSet phldrT="[Texto]" custT="1"/>
      <dgm:spPr/>
      <dgm:t>
        <a:bodyPr/>
        <a:lstStyle/>
        <a:p>
          <a:pPr algn="ctr"/>
          <a:r>
            <a:rPr lang="es-EC" sz="2500" b="1" dirty="0"/>
            <a:t>3</a:t>
          </a:r>
          <a:r>
            <a:rPr lang="es-EC" sz="1000" b="1" dirty="0"/>
            <a:t> </a:t>
          </a:r>
          <a:r>
            <a:rPr lang="es-EC" sz="1600" b="1" dirty="0"/>
            <a:t>Gestión proyecto informático</a:t>
          </a:r>
        </a:p>
      </dgm:t>
    </dgm:pt>
    <dgm:pt modelId="{2B28EB29-9813-4AF3-B351-98C2A4468F4E}" type="parTrans" cxnId="{837171C2-699F-49F9-961B-C6415E637DD4}">
      <dgm:prSet/>
      <dgm:spPr/>
      <dgm:t>
        <a:bodyPr/>
        <a:lstStyle/>
        <a:p>
          <a:pPr algn="ctr"/>
          <a:endParaRPr lang="es-EC"/>
        </a:p>
      </dgm:t>
    </dgm:pt>
    <dgm:pt modelId="{ECAC148F-069D-4958-87D2-49EFB6B8F37F}" type="sibTrans" cxnId="{837171C2-699F-49F9-961B-C6415E637DD4}">
      <dgm:prSet/>
      <dgm:spPr/>
      <dgm:t>
        <a:bodyPr/>
        <a:lstStyle/>
        <a:p>
          <a:pPr algn="ctr"/>
          <a:endParaRPr lang="es-EC"/>
        </a:p>
      </dgm:t>
    </dgm:pt>
    <dgm:pt modelId="{8D492F8F-8D88-4CB7-BE0D-C8EA2BDA7D10}" type="pres">
      <dgm:prSet presAssocID="{011709C8-52DA-4A17-83D1-A860438E916C}" presName="CompostProcess" presStyleCnt="0">
        <dgm:presLayoutVars>
          <dgm:dir/>
          <dgm:resizeHandles val="exact"/>
        </dgm:presLayoutVars>
      </dgm:prSet>
      <dgm:spPr/>
    </dgm:pt>
    <dgm:pt modelId="{C550CACB-5C3A-4B7A-9F23-1C702D63C93C}" type="pres">
      <dgm:prSet presAssocID="{011709C8-52DA-4A17-83D1-A860438E916C}" presName="arrow" presStyleLbl="bgShp" presStyleIdx="0" presStyleCnt="1"/>
      <dgm:spPr/>
    </dgm:pt>
    <dgm:pt modelId="{00E3D07C-F3F6-4A4A-B752-213E9076B44F}" type="pres">
      <dgm:prSet presAssocID="{011709C8-52DA-4A17-83D1-A860438E916C}" presName="linearProcess" presStyleCnt="0"/>
      <dgm:spPr/>
    </dgm:pt>
    <dgm:pt modelId="{21A91CE8-03DF-44F1-AC80-8DCC95560C79}" type="pres">
      <dgm:prSet presAssocID="{58D8CDAB-D4D6-4CE1-8747-13DF979C384B}" presName="textNode" presStyleLbl="node1" presStyleIdx="0" presStyleCnt="3">
        <dgm:presLayoutVars>
          <dgm:bulletEnabled val="1"/>
        </dgm:presLayoutVars>
      </dgm:prSet>
      <dgm:spPr/>
      <dgm:t>
        <a:bodyPr/>
        <a:lstStyle/>
        <a:p>
          <a:endParaRPr lang="es-EC"/>
        </a:p>
      </dgm:t>
    </dgm:pt>
    <dgm:pt modelId="{024CA939-99C4-4C14-A581-B62800816912}" type="pres">
      <dgm:prSet presAssocID="{34C92114-75A8-4450-BADE-87C0F25E9C3E}" presName="sibTrans" presStyleCnt="0"/>
      <dgm:spPr/>
    </dgm:pt>
    <dgm:pt modelId="{6B32DC70-184A-4AFC-9DF8-ABDDA3E012A6}" type="pres">
      <dgm:prSet presAssocID="{ED092869-7788-49CE-865D-C88A883DFB91}" presName="textNode" presStyleLbl="node1" presStyleIdx="1" presStyleCnt="3">
        <dgm:presLayoutVars>
          <dgm:bulletEnabled val="1"/>
        </dgm:presLayoutVars>
      </dgm:prSet>
      <dgm:spPr/>
      <dgm:t>
        <a:bodyPr/>
        <a:lstStyle/>
        <a:p>
          <a:endParaRPr lang="es-EC"/>
        </a:p>
      </dgm:t>
    </dgm:pt>
    <dgm:pt modelId="{9D29FD60-6D41-4B6C-8BA0-52B3855D8DB3}" type="pres">
      <dgm:prSet presAssocID="{467ED309-9E1C-4408-8236-026A359542FE}" presName="sibTrans" presStyleCnt="0"/>
      <dgm:spPr/>
    </dgm:pt>
    <dgm:pt modelId="{AC2C9192-1F79-468A-AF65-F0538DDFE587}" type="pres">
      <dgm:prSet presAssocID="{AF83904E-4148-4EB4-A789-416A5D5D3B9A}" presName="textNode" presStyleLbl="node1" presStyleIdx="2" presStyleCnt="3" custScaleX="122986">
        <dgm:presLayoutVars>
          <dgm:bulletEnabled val="1"/>
        </dgm:presLayoutVars>
      </dgm:prSet>
      <dgm:spPr/>
      <dgm:t>
        <a:bodyPr/>
        <a:lstStyle/>
        <a:p>
          <a:endParaRPr lang="es-EC"/>
        </a:p>
      </dgm:t>
    </dgm:pt>
  </dgm:ptLst>
  <dgm:cxnLst>
    <dgm:cxn modelId="{2C56BBC7-31FA-4E12-BBB7-10425A367A37}" srcId="{011709C8-52DA-4A17-83D1-A860438E916C}" destId="{ED092869-7788-49CE-865D-C88A883DFB91}" srcOrd="1" destOrd="0" parTransId="{0B373E24-AD43-4CB4-8B58-FB82195C527C}" sibTransId="{467ED309-9E1C-4408-8236-026A359542FE}"/>
    <dgm:cxn modelId="{CC092EA5-9CDC-4753-9BAD-86E033C56665}" srcId="{011709C8-52DA-4A17-83D1-A860438E916C}" destId="{58D8CDAB-D4D6-4CE1-8747-13DF979C384B}" srcOrd="0" destOrd="0" parTransId="{ADF28CB2-B6B0-48C5-BC5B-344D488C1D6E}" sibTransId="{34C92114-75A8-4450-BADE-87C0F25E9C3E}"/>
    <dgm:cxn modelId="{4E00FAFB-B781-4D82-A33E-BF02849A829F}" type="presOf" srcId="{011709C8-52DA-4A17-83D1-A860438E916C}" destId="{8D492F8F-8D88-4CB7-BE0D-C8EA2BDA7D10}" srcOrd="0" destOrd="0" presId="urn:microsoft.com/office/officeart/2005/8/layout/hProcess9"/>
    <dgm:cxn modelId="{3839E7D9-C2C6-4A36-80AE-3C5512663C80}" type="presOf" srcId="{ED092869-7788-49CE-865D-C88A883DFB91}" destId="{6B32DC70-184A-4AFC-9DF8-ABDDA3E012A6}" srcOrd="0" destOrd="0" presId="urn:microsoft.com/office/officeart/2005/8/layout/hProcess9"/>
    <dgm:cxn modelId="{AD964AC1-F133-4CBA-9CC0-DB2F7F0DBD8D}" type="presOf" srcId="{58D8CDAB-D4D6-4CE1-8747-13DF979C384B}" destId="{21A91CE8-03DF-44F1-AC80-8DCC95560C79}" srcOrd="0" destOrd="0" presId="urn:microsoft.com/office/officeart/2005/8/layout/hProcess9"/>
    <dgm:cxn modelId="{A3B5D17F-F19F-4A5A-90D7-779F62BF7E41}" type="presOf" srcId="{AF83904E-4148-4EB4-A789-416A5D5D3B9A}" destId="{AC2C9192-1F79-468A-AF65-F0538DDFE587}" srcOrd="0" destOrd="0" presId="urn:microsoft.com/office/officeart/2005/8/layout/hProcess9"/>
    <dgm:cxn modelId="{837171C2-699F-49F9-961B-C6415E637DD4}" srcId="{011709C8-52DA-4A17-83D1-A860438E916C}" destId="{AF83904E-4148-4EB4-A789-416A5D5D3B9A}" srcOrd="2" destOrd="0" parTransId="{2B28EB29-9813-4AF3-B351-98C2A4468F4E}" sibTransId="{ECAC148F-069D-4958-87D2-49EFB6B8F37F}"/>
    <dgm:cxn modelId="{38C16252-DA2E-487B-99B8-62383AFA847A}" type="presParOf" srcId="{8D492F8F-8D88-4CB7-BE0D-C8EA2BDA7D10}" destId="{C550CACB-5C3A-4B7A-9F23-1C702D63C93C}" srcOrd="0" destOrd="0" presId="urn:microsoft.com/office/officeart/2005/8/layout/hProcess9"/>
    <dgm:cxn modelId="{519F87B6-941D-40C7-BF1D-8B3DE9F3CAA9}" type="presParOf" srcId="{8D492F8F-8D88-4CB7-BE0D-C8EA2BDA7D10}" destId="{00E3D07C-F3F6-4A4A-B752-213E9076B44F}" srcOrd="1" destOrd="0" presId="urn:microsoft.com/office/officeart/2005/8/layout/hProcess9"/>
    <dgm:cxn modelId="{11140B80-5F38-469F-886D-322B8F60AFBF}" type="presParOf" srcId="{00E3D07C-F3F6-4A4A-B752-213E9076B44F}" destId="{21A91CE8-03DF-44F1-AC80-8DCC95560C79}" srcOrd="0" destOrd="0" presId="urn:microsoft.com/office/officeart/2005/8/layout/hProcess9"/>
    <dgm:cxn modelId="{C88E86A0-D841-484D-807A-DBAB527538E2}" type="presParOf" srcId="{00E3D07C-F3F6-4A4A-B752-213E9076B44F}" destId="{024CA939-99C4-4C14-A581-B62800816912}" srcOrd="1" destOrd="0" presId="urn:microsoft.com/office/officeart/2005/8/layout/hProcess9"/>
    <dgm:cxn modelId="{E863FC1A-0F65-44A3-A407-1B20AB1CFD2B}" type="presParOf" srcId="{00E3D07C-F3F6-4A4A-B752-213E9076B44F}" destId="{6B32DC70-184A-4AFC-9DF8-ABDDA3E012A6}" srcOrd="2" destOrd="0" presId="urn:microsoft.com/office/officeart/2005/8/layout/hProcess9"/>
    <dgm:cxn modelId="{66C103BB-C450-4C53-8139-7411C5325D10}" type="presParOf" srcId="{00E3D07C-F3F6-4A4A-B752-213E9076B44F}" destId="{9D29FD60-6D41-4B6C-8BA0-52B3855D8DB3}" srcOrd="3" destOrd="0" presId="urn:microsoft.com/office/officeart/2005/8/layout/hProcess9"/>
    <dgm:cxn modelId="{8C198B67-1EAF-40DE-8283-F6C6CB81E82E}" type="presParOf" srcId="{00E3D07C-F3F6-4A4A-B752-213E9076B44F}" destId="{AC2C9192-1F79-468A-AF65-F0538DDFE587}"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A5FA5F-5C22-4CF7-9E9F-4E2A9440772A}" type="doc">
      <dgm:prSet loTypeId="urn:microsoft.com/office/officeart/2005/8/layout/process1" loCatId="process" qsTypeId="urn:microsoft.com/office/officeart/2005/8/quickstyle/simple3" qsCatId="simple" csTypeId="urn:microsoft.com/office/officeart/2005/8/colors/colorful4" csCatId="colorful" phldr="1"/>
      <dgm:spPr/>
    </dgm:pt>
    <dgm:pt modelId="{AAF23F24-F97E-43C4-9D93-262AB8F49930}">
      <dgm:prSet phldrT="[Texto]" custT="1"/>
      <dgm:spPr/>
      <dgm:t>
        <a:bodyPr/>
        <a:lstStyle/>
        <a:p>
          <a:r>
            <a:rPr lang="es-EC" sz="2000" b="1"/>
            <a:t>1</a:t>
          </a:r>
        </a:p>
      </dgm:t>
    </dgm:pt>
    <dgm:pt modelId="{C18DB360-FFCA-46E5-B6A6-BC95C0DAF077}" type="parTrans" cxnId="{2900CBA3-ED7F-4FBA-8DB4-DF68D12F085F}">
      <dgm:prSet/>
      <dgm:spPr/>
      <dgm:t>
        <a:bodyPr/>
        <a:lstStyle/>
        <a:p>
          <a:endParaRPr lang="es-EC"/>
        </a:p>
      </dgm:t>
    </dgm:pt>
    <dgm:pt modelId="{056A0D4D-B9FA-4474-A7CE-D5187B26B142}" type="sibTrans" cxnId="{2900CBA3-ED7F-4FBA-8DB4-DF68D12F085F}">
      <dgm:prSet/>
      <dgm:spPr/>
      <dgm:t>
        <a:bodyPr/>
        <a:lstStyle/>
        <a:p>
          <a:endParaRPr lang="es-EC"/>
        </a:p>
      </dgm:t>
    </dgm:pt>
    <dgm:pt modelId="{D5E22B93-4672-4631-9440-12789C1D1C0F}">
      <dgm:prSet phldrT="[Texto]"/>
      <dgm:spPr/>
      <dgm:t>
        <a:bodyPr/>
        <a:lstStyle/>
        <a:p>
          <a:r>
            <a:rPr lang="es-EC"/>
            <a:t>Reflexionar</a:t>
          </a:r>
        </a:p>
      </dgm:t>
    </dgm:pt>
    <dgm:pt modelId="{2A3F0588-816C-47C5-8251-7806BD845ACC}" type="parTrans" cxnId="{7483A755-BCF3-47A2-AE24-05BEF66F09B7}">
      <dgm:prSet/>
      <dgm:spPr/>
      <dgm:t>
        <a:bodyPr/>
        <a:lstStyle/>
        <a:p>
          <a:endParaRPr lang="es-EC"/>
        </a:p>
      </dgm:t>
    </dgm:pt>
    <dgm:pt modelId="{A87AC822-E3DB-4C58-A403-6EE88C06E7B5}" type="sibTrans" cxnId="{7483A755-BCF3-47A2-AE24-05BEF66F09B7}">
      <dgm:prSet/>
      <dgm:spPr/>
      <dgm:t>
        <a:bodyPr/>
        <a:lstStyle/>
        <a:p>
          <a:endParaRPr lang="es-EC"/>
        </a:p>
      </dgm:t>
    </dgm:pt>
    <dgm:pt modelId="{5AB5FA56-F6A0-4AD0-9D0A-F83C0C09C929}">
      <dgm:prSet phldrT="[Texto]"/>
      <dgm:spPr/>
      <dgm:t>
        <a:bodyPr/>
        <a:lstStyle/>
        <a:p>
          <a:r>
            <a:rPr lang="es-EC"/>
            <a:t>Visión y misión estratégica</a:t>
          </a:r>
        </a:p>
      </dgm:t>
    </dgm:pt>
    <dgm:pt modelId="{3E48374A-E9C1-4F88-BCA0-5BC284662CD6}" type="parTrans" cxnId="{C7FDF1D5-5751-4C99-AFE7-6C805FA7BC01}">
      <dgm:prSet/>
      <dgm:spPr/>
      <dgm:t>
        <a:bodyPr/>
        <a:lstStyle/>
        <a:p>
          <a:endParaRPr lang="es-EC"/>
        </a:p>
      </dgm:t>
    </dgm:pt>
    <dgm:pt modelId="{AEB44100-83BF-4AF0-A7B0-7C0C98E44B2C}" type="sibTrans" cxnId="{C7FDF1D5-5751-4C99-AFE7-6C805FA7BC01}">
      <dgm:prSet/>
      <dgm:spPr/>
      <dgm:t>
        <a:bodyPr/>
        <a:lstStyle/>
        <a:p>
          <a:endParaRPr lang="es-EC"/>
        </a:p>
      </dgm:t>
    </dgm:pt>
    <dgm:pt modelId="{04E10360-6A6C-470D-890F-A01FBA323D3D}">
      <dgm:prSet phldrT="[Texto]"/>
      <dgm:spPr/>
      <dgm:t>
        <a:bodyPr/>
        <a:lstStyle/>
        <a:p>
          <a:r>
            <a:rPr lang="es-EC"/>
            <a:t>Objetivos y metas</a:t>
          </a:r>
        </a:p>
      </dgm:t>
    </dgm:pt>
    <dgm:pt modelId="{0135E27C-B0C4-4B2D-A3D6-A19B162E9352}" type="parTrans" cxnId="{0E193F99-4338-4B46-B3DB-E890A14A24F8}">
      <dgm:prSet/>
      <dgm:spPr/>
      <dgm:t>
        <a:bodyPr/>
        <a:lstStyle/>
        <a:p>
          <a:endParaRPr lang="es-EC"/>
        </a:p>
      </dgm:t>
    </dgm:pt>
    <dgm:pt modelId="{B07C6520-8ECB-421E-BCB9-5B218DEFB9EA}" type="sibTrans" cxnId="{0E193F99-4338-4B46-B3DB-E890A14A24F8}">
      <dgm:prSet/>
      <dgm:spPr/>
      <dgm:t>
        <a:bodyPr/>
        <a:lstStyle/>
        <a:p>
          <a:endParaRPr lang="es-EC"/>
        </a:p>
      </dgm:t>
    </dgm:pt>
    <dgm:pt modelId="{1CC1E627-5639-46F1-BC33-206D0ACC6423}">
      <dgm:prSet phldrT="[Texto]"/>
      <dgm:spPr/>
      <dgm:t>
        <a:bodyPr/>
        <a:lstStyle/>
        <a:p>
          <a:r>
            <a:rPr lang="es-EC"/>
            <a:t>Ejecución</a:t>
          </a:r>
        </a:p>
      </dgm:t>
    </dgm:pt>
    <dgm:pt modelId="{E8C5DA9D-8A08-4115-BF84-FF31974AEB8F}" type="parTrans" cxnId="{B66662BE-D4C3-4544-8252-EFB70B4B3AAF}">
      <dgm:prSet/>
      <dgm:spPr/>
      <dgm:t>
        <a:bodyPr/>
        <a:lstStyle/>
        <a:p>
          <a:endParaRPr lang="es-EC"/>
        </a:p>
      </dgm:t>
    </dgm:pt>
    <dgm:pt modelId="{1A2D5CE7-3249-495F-B8A7-D5F1426AF1FD}" type="sibTrans" cxnId="{B66662BE-D4C3-4544-8252-EFB70B4B3AAF}">
      <dgm:prSet/>
      <dgm:spPr/>
      <dgm:t>
        <a:bodyPr/>
        <a:lstStyle/>
        <a:p>
          <a:endParaRPr lang="es-EC"/>
        </a:p>
      </dgm:t>
    </dgm:pt>
    <dgm:pt modelId="{082D23A7-44E0-40C8-A064-700B59028630}">
      <dgm:prSet phldrT="[Texto]"/>
      <dgm:spPr/>
      <dgm:t>
        <a:bodyPr/>
        <a:lstStyle/>
        <a:p>
          <a:r>
            <a:rPr lang="es-EC"/>
            <a:t>Seguimiento</a:t>
          </a:r>
        </a:p>
      </dgm:t>
    </dgm:pt>
    <dgm:pt modelId="{ADA4B3D5-1BB8-4EDA-9063-DDECA3DD7F65}" type="parTrans" cxnId="{DCFBE023-2C15-47CA-BAB6-8D8881E13CE8}">
      <dgm:prSet/>
      <dgm:spPr/>
      <dgm:t>
        <a:bodyPr/>
        <a:lstStyle/>
        <a:p>
          <a:endParaRPr lang="es-EC"/>
        </a:p>
      </dgm:t>
    </dgm:pt>
    <dgm:pt modelId="{C27E0024-7382-45EA-9E70-E682F9C82B71}" type="sibTrans" cxnId="{DCFBE023-2C15-47CA-BAB6-8D8881E13CE8}">
      <dgm:prSet/>
      <dgm:spPr/>
      <dgm:t>
        <a:bodyPr/>
        <a:lstStyle/>
        <a:p>
          <a:endParaRPr lang="es-EC"/>
        </a:p>
      </dgm:t>
    </dgm:pt>
    <dgm:pt modelId="{1AD22A5B-3C41-4B52-ABCC-232D4080D8E8}" type="pres">
      <dgm:prSet presAssocID="{62A5FA5F-5C22-4CF7-9E9F-4E2A9440772A}" presName="Name0" presStyleCnt="0">
        <dgm:presLayoutVars>
          <dgm:dir/>
          <dgm:resizeHandles val="exact"/>
        </dgm:presLayoutVars>
      </dgm:prSet>
      <dgm:spPr/>
    </dgm:pt>
    <dgm:pt modelId="{C0222AC8-F39F-4C33-A729-8B0DA74F81D7}" type="pres">
      <dgm:prSet presAssocID="{AAF23F24-F97E-43C4-9D93-262AB8F49930}" presName="node" presStyleLbl="node1" presStyleIdx="0" presStyleCnt="6" custScaleX="41399">
        <dgm:presLayoutVars>
          <dgm:bulletEnabled val="1"/>
        </dgm:presLayoutVars>
      </dgm:prSet>
      <dgm:spPr>
        <a:prstGeom prst="flowChartConnector">
          <a:avLst/>
        </a:prstGeom>
      </dgm:spPr>
      <dgm:t>
        <a:bodyPr/>
        <a:lstStyle/>
        <a:p>
          <a:endParaRPr lang="es-EC"/>
        </a:p>
      </dgm:t>
    </dgm:pt>
    <dgm:pt modelId="{0366711A-4900-4C63-9C47-918D69E26F87}" type="pres">
      <dgm:prSet presAssocID="{056A0D4D-B9FA-4474-A7CE-D5187B26B142}" presName="sibTrans" presStyleLbl="sibTrans2D1" presStyleIdx="0" presStyleCnt="5"/>
      <dgm:spPr/>
      <dgm:t>
        <a:bodyPr/>
        <a:lstStyle/>
        <a:p>
          <a:endParaRPr lang="es-EC"/>
        </a:p>
      </dgm:t>
    </dgm:pt>
    <dgm:pt modelId="{3DDFECE5-C8F7-4F8D-B210-A283A0286295}" type="pres">
      <dgm:prSet presAssocID="{056A0D4D-B9FA-4474-A7CE-D5187B26B142}" presName="connectorText" presStyleLbl="sibTrans2D1" presStyleIdx="0" presStyleCnt="5"/>
      <dgm:spPr/>
      <dgm:t>
        <a:bodyPr/>
        <a:lstStyle/>
        <a:p>
          <a:endParaRPr lang="es-EC"/>
        </a:p>
      </dgm:t>
    </dgm:pt>
    <dgm:pt modelId="{A55E85FE-A194-404D-B067-27F2FFF6668E}" type="pres">
      <dgm:prSet presAssocID="{D5E22B93-4672-4631-9440-12789C1D1C0F}" presName="node" presStyleLbl="node1" presStyleIdx="1" presStyleCnt="6">
        <dgm:presLayoutVars>
          <dgm:bulletEnabled val="1"/>
        </dgm:presLayoutVars>
      </dgm:prSet>
      <dgm:spPr/>
      <dgm:t>
        <a:bodyPr/>
        <a:lstStyle/>
        <a:p>
          <a:endParaRPr lang="es-EC"/>
        </a:p>
      </dgm:t>
    </dgm:pt>
    <dgm:pt modelId="{BE26FFDE-BC4D-418B-84EA-685420FFB189}" type="pres">
      <dgm:prSet presAssocID="{A87AC822-E3DB-4C58-A403-6EE88C06E7B5}" presName="sibTrans" presStyleLbl="sibTrans2D1" presStyleIdx="1" presStyleCnt="5"/>
      <dgm:spPr/>
      <dgm:t>
        <a:bodyPr/>
        <a:lstStyle/>
        <a:p>
          <a:endParaRPr lang="es-EC"/>
        </a:p>
      </dgm:t>
    </dgm:pt>
    <dgm:pt modelId="{20791F00-6249-42ED-9E34-CED1656646B1}" type="pres">
      <dgm:prSet presAssocID="{A87AC822-E3DB-4C58-A403-6EE88C06E7B5}" presName="connectorText" presStyleLbl="sibTrans2D1" presStyleIdx="1" presStyleCnt="5"/>
      <dgm:spPr/>
      <dgm:t>
        <a:bodyPr/>
        <a:lstStyle/>
        <a:p>
          <a:endParaRPr lang="es-EC"/>
        </a:p>
      </dgm:t>
    </dgm:pt>
    <dgm:pt modelId="{FB388E43-898C-433F-B3B7-91DF6AB2AF7F}" type="pres">
      <dgm:prSet presAssocID="{5AB5FA56-F6A0-4AD0-9D0A-F83C0C09C929}" presName="node" presStyleLbl="node1" presStyleIdx="2" presStyleCnt="6">
        <dgm:presLayoutVars>
          <dgm:bulletEnabled val="1"/>
        </dgm:presLayoutVars>
      </dgm:prSet>
      <dgm:spPr/>
      <dgm:t>
        <a:bodyPr/>
        <a:lstStyle/>
        <a:p>
          <a:endParaRPr lang="es-EC"/>
        </a:p>
      </dgm:t>
    </dgm:pt>
    <dgm:pt modelId="{EE73E323-BF14-4372-AFD6-496891825FC1}" type="pres">
      <dgm:prSet presAssocID="{AEB44100-83BF-4AF0-A7B0-7C0C98E44B2C}" presName="sibTrans" presStyleLbl="sibTrans2D1" presStyleIdx="2" presStyleCnt="5"/>
      <dgm:spPr/>
      <dgm:t>
        <a:bodyPr/>
        <a:lstStyle/>
        <a:p>
          <a:endParaRPr lang="es-EC"/>
        </a:p>
      </dgm:t>
    </dgm:pt>
    <dgm:pt modelId="{EB9E2978-E46C-41FB-926D-212D3156AB14}" type="pres">
      <dgm:prSet presAssocID="{AEB44100-83BF-4AF0-A7B0-7C0C98E44B2C}" presName="connectorText" presStyleLbl="sibTrans2D1" presStyleIdx="2" presStyleCnt="5"/>
      <dgm:spPr/>
      <dgm:t>
        <a:bodyPr/>
        <a:lstStyle/>
        <a:p>
          <a:endParaRPr lang="es-EC"/>
        </a:p>
      </dgm:t>
    </dgm:pt>
    <dgm:pt modelId="{222AB451-9910-46C1-86AB-1FF1516FA3EA}" type="pres">
      <dgm:prSet presAssocID="{04E10360-6A6C-470D-890F-A01FBA323D3D}" presName="node" presStyleLbl="node1" presStyleIdx="3" presStyleCnt="6">
        <dgm:presLayoutVars>
          <dgm:bulletEnabled val="1"/>
        </dgm:presLayoutVars>
      </dgm:prSet>
      <dgm:spPr/>
      <dgm:t>
        <a:bodyPr/>
        <a:lstStyle/>
        <a:p>
          <a:endParaRPr lang="es-EC"/>
        </a:p>
      </dgm:t>
    </dgm:pt>
    <dgm:pt modelId="{02ADD307-81E1-4E4F-8F0F-ECA74A78A22B}" type="pres">
      <dgm:prSet presAssocID="{B07C6520-8ECB-421E-BCB9-5B218DEFB9EA}" presName="sibTrans" presStyleLbl="sibTrans2D1" presStyleIdx="3" presStyleCnt="5"/>
      <dgm:spPr/>
      <dgm:t>
        <a:bodyPr/>
        <a:lstStyle/>
        <a:p>
          <a:endParaRPr lang="es-EC"/>
        </a:p>
      </dgm:t>
    </dgm:pt>
    <dgm:pt modelId="{8AFD1D01-392B-452D-BEED-F66907408045}" type="pres">
      <dgm:prSet presAssocID="{B07C6520-8ECB-421E-BCB9-5B218DEFB9EA}" presName="connectorText" presStyleLbl="sibTrans2D1" presStyleIdx="3" presStyleCnt="5"/>
      <dgm:spPr/>
      <dgm:t>
        <a:bodyPr/>
        <a:lstStyle/>
        <a:p>
          <a:endParaRPr lang="es-EC"/>
        </a:p>
      </dgm:t>
    </dgm:pt>
    <dgm:pt modelId="{632286F5-B5BF-4DA1-83E8-6F98F56C86B1}" type="pres">
      <dgm:prSet presAssocID="{1CC1E627-5639-46F1-BC33-206D0ACC6423}" presName="node" presStyleLbl="node1" presStyleIdx="4" presStyleCnt="6">
        <dgm:presLayoutVars>
          <dgm:bulletEnabled val="1"/>
        </dgm:presLayoutVars>
      </dgm:prSet>
      <dgm:spPr/>
      <dgm:t>
        <a:bodyPr/>
        <a:lstStyle/>
        <a:p>
          <a:endParaRPr lang="es-EC"/>
        </a:p>
      </dgm:t>
    </dgm:pt>
    <dgm:pt modelId="{196291A8-3161-4B38-9884-00F94998718A}" type="pres">
      <dgm:prSet presAssocID="{1A2D5CE7-3249-495F-B8A7-D5F1426AF1FD}" presName="sibTrans" presStyleLbl="sibTrans2D1" presStyleIdx="4" presStyleCnt="5"/>
      <dgm:spPr/>
      <dgm:t>
        <a:bodyPr/>
        <a:lstStyle/>
        <a:p>
          <a:endParaRPr lang="es-EC"/>
        </a:p>
      </dgm:t>
    </dgm:pt>
    <dgm:pt modelId="{202BD168-F6B2-4379-BA3E-839397051043}" type="pres">
      <dgm:prSet presAssocID="{1A2D5CE7-3249-495F-B8A7-D5F1426AF1FD}" presName="connectorText" presStyleLbl="sibTrans2D1" presStyleIdx="4" presStyleCnt="5"/>
      <dgm:spPr/>
      <dgm:t>
        <a:bodyPr/>
        <a:lstStyle/>
        <a:p>
          <a:endParaRPr lang="es-EC"/>
        </a:p>
      </dgm:t>
    </dgm:pt>
    <dgm:pt modelId="{67E0995C-AAB5-4961-9BC2-E04C4367897A}" type="pres">
      <dgm:prSet presAssocID="{082D23A7-44E0-40C8-A064-700B59028630}" presName="node" presStyleLbl="node1" presStyleIdx="5" presStyleCnt="6">
        <dgm:presLayoutVars>
          <dgm:bulletEnabled val="1"/>
        </dgm:presLayoutVars>
      </dgm:prSet>
      <dgm:spPr/>
      <dgm:t>
        <a:bodyPr/>
        <a:lstStyle/>
        <a:p>
          <a:endParaRPr lang="es-EC"/>
        </a:p>
      </dgm:t>
    </dgm:pt>
  </dgm:ptLst>
  <dgm:cxnLst>
    <dgm:cxn modelId="{1CFC257E-C3D9-45E9-9403-6D37C30DE134}" type="presOf" srcId="{62A5FA5F-5C22-4CF7-9E9F-4E2A9440772A}" destId="{1AD22A5B-3C41-4B52-ABCC-232D4080D8E8}" srcOrd="0" destOrd="0" presId="urn:microsoft.com/office/officeart/2005/8/layout/process1"/>
    <dgm:cxn modelId="{F4DB55D3-7355-4C26-B0D2-DF718CA99D65}" type="presOf" srcId="{A87AC822-E3DB-4C58-A403-6EE88C06E7B5}" destId="{20791F00-6249-42ED-9E34-CED1656646B1}" srcOrd="1" destOrd="0" presId="urn:microsoft.com/office/officeart/2005/8/layout/process1"/>
    <dgm:cxn modelId="{0AE8D721-5BB0-4CB7-804B-BF5918ADF45A}" type="presOf" srcId="{B07C6520-8ECB-421E-BCB9-5B218DEFB9EA}" destId="{02ADD307-81E1-4E4F-8F0F-ECA74A78A22B}" srcOrd="0" destOrd="0" presId="urn:microsoft.com/office/officeart/2005/8/layout/process1"/>
    <dgm:cxn modelId="{DCFBE023-2C15-47CA-BAB6-8D8881E13CE8}" srcId="{62A5FA5F-5C22-4CF7-9E9F-4E2A9440772A}" destId="{082D23A7-44E0-40C8-A064-700B59028630}" srcOrd="5" destOrd="0" parTransId="{ADA4B3D5-1BB8-4EDA-9063-DDECA3DD7F65}" sibTransId="{C27E0024-7382-45EA-9E70-E682F9C82B71}"/>
    <dgm:cxn modelId="{41A94559-DB50-403E-84C0-A984EDB144F7}" type="presOf" srcId="{1CC1E627-5639-46F1-BC33-206D0ACC6423}" destId="{632286F5-B5BF-4DA1-83E8-6F98F56C86B1}" srcOrd="0" destOrd="0" presId="urn:microsoft.com/office/officeart/2005/8/layout/process1"/>
    <dgm:cxn modelId="{8692B460-F732-4B97-9591-3E8F5FE92CF2}" type="presOf" srcId="{B07C6520-8ECB-421E-BCB9-5B218DEFB9EA}" destId="{8AFD1D01-392B-452D-BEED-F66907408045}" srcOrd="1" destOrd="0" presId="urn:microsoft.com/office/officeart/2005/8/layout/process1"/>
    <dgm:cxn modelId="{A7E0F4ED-DB9E-4319-BAF8-0916B98D6359}" type="presOf" srcId="{D5E22B93-4672-4631-9440-12789C1D1C0F}" destId="{A55E85FE-A194-404D-B067-27F2FFF6668E}" srcOrd="0" destOrd="0" presId="urn:microsoft.com/office/officeart/2005/8/layout/process1"/>
    <dgm:cxn modelId="{11C4A275-A477-40F2-8557-25F5D14298CD}" type="presOf" srcId="{04E10360-6A6C-470D-890F-A01FBA323D3D}" destId="{222AB451-9910-46C1-86AB-1FF1516FA3EA}" srcOrd="0" destOrd="0" presId="urn:microsoft.com/office/officeart/2005/8/layout/process1"/>
    <dgm:cxn modelId="{58D30827-1169-4B19-8387-C95EA5886E8F}" type="presOf" srcId="{082D23A7-44E0-40C8-A064-700B59028630}" destId="{67E0995C-AAB5-4961-9BC2-E04C4367897A}" srcOrd="0" destOrd="0" presId="urn:microsoft.com/office/officeart/2005/8/layout/process1"/>
    <dgm:cxn modelId="{B66662BE-D4C3-4544-8252-EFB70B4B3AAF}" srcId="{62A5FA5F-5C22-4CF7-9E9F-4E2A9440772A}" destId="{1CC1E627-5639-46F1-BC33-206D0ACC6423}" srcOrd="4" destOrd="0" parTransId="{E8C5DA9D-8A08-4115-BF84-FF31974AEB8F}" sibTransId="{1A2D5CE7-3249-495F-B8A7-D5F1426AF1FD}"/>
    <dgm:cxn modelId="{F6691330-ECC0-440D-B00D-415F65951CEB}" type="presOf" srcId="{AEB44100-83BF-4AF0-A7B0-7C0C98E44B2C}" destId="{EE73E323-BF14-4372-AFD6-496891825FC1}" srcOrd="0" destOrd="0" presId="urn:microsoft.com/office/officeart/2005/8/layout/process1"/>
    <dgm:cxn modelId="{ACD8350B-EE42-47BA-A882-D7E39AE55EFE}" type="presOf" srcId="{056A0D4D-B9FA-4474-A7CE-D5187B26B142}" destId="{3DDFECE5-C8F7-4F8D-B210-A283A0286295}" srcOrd="1" destOrd="0" presId="urn:microsoft.com/office/officeart/2005/8/layout/process1"/>
    <dgm:cxn modelId="{C7FDF1D5-5751-4C99-AFE7-6C805FA7BC01}" srcId="{62A5FA5F-5C22-4CF7-9E9F-4E2A9440772A}" destId="{5AB5FA56-F6A0-4AD0-9D0A-F83C0C09C929}" srcOrd="2" destOrd="0" parTransId="{3E48374A-E9C1-4F88-BCA0-5BC284662CD6}" sibTransId="{AEB44100-83BF-4AF0-A7B0-7C0C98E44B2C}"/>
    <dgm:cxn modelId="{27BD5F12-DB41-4299-8372-571CE9B6036D}" type="presOf" srcId="{A87AC822-E3DB-4C58-A403-6EE88C06E7B5}" destId="{BE26FFDE-BC4D-418B-84EA-685420FFB189}" srcOrd="0" destOrd="0" presId="urn:microsoft.com/office/officeart/2005/8/layout/process1"/>
    <dgm:cxn modelId="{030D97F8-C64E-491B-839E-345BD71C47EC}" type="presOf" srcId="{AEB44100-83BF-4AF0-A7B0-7C0C98E44B2C}" destId="{EB9E2978-E46C-41FB-926D-212D3156AB14}" srcOrd="1" destOrd="0" presId="urn:microsoft.com/office/officeart/2005/8/layout/process1"/>
    <dgm:cxn modelId="{2900CBA3-ED7F-4FBA-8DB4-DF68D12F085F}" srcId="{62A5FA5F-5C22-4CF7-9E9F-4E2A9440772A}" destId="{AAF23F24-F97E-43C4-9D93-262AB8F49930}" srcOrd="0" destOrd="0" parTransId="{C18DB360-FFCA-46E5-B6A6-BC95C0DAF077}" sibTransId="{056A0D4D-B9FA-4474-A7CE-D5187B26B142}"/>
    <dgm:cxn modelId="{334D9354-19C2-4C24-B0FE-567F4BDD64FB}" type="presOf" srcId="{1A2D5CE7-3249-495F-B8A7-D5F1426AF1FD}" destId="{202BD168-F6B2-4379-BA3E-839397051043}" srcOrd="1" destOrd="0" presId="urn:microsoft.com/office/officeart/2005/8/layout/process1"/>
    <dgm:cxn modelId="{17EA5110-2470-4FEA-AC9D-60BC86CE2E3D}" type="presOf" srcId="{AAF23F24-F97E-43C4-9D93-262AB8F49930}" destId="{C0222AC8-F39F-4C33-A729-8B0DA74F81D7}" srcOrd="0" destOrd="0" presId="urn:microsoft.com/office/officeart/2005/8/layout/process1"/>
    <dgm:cxn modelId="{F7F24BDA-1984-4CD0-A79C-51037325E060}" type="presOf" srcId="{056A0D4D-B9FA-4474-A7CE-D5187B26B142}" destId="{0366711A-4900-4C63-9C47-918D69E26F87}" srcOrd="0" destOrd="0" presId="urn:microsoft.com/office/officeart/2005/8/layout/process1"/>
    <dgm:cxn modelId="{0E193F99-4338-4B46-B3DB-E890A14A24F8}" srcId="{62A5FA5F-5C22-4CF7-9E9F-4E2A9440772A}" destId="{04E10360-6A6C-470D-890F-A01FBA323D3D}" srcOrd="3" destOrd="0" parTransId="{0135E27C-B0C4-4B2D-A3D6-A19B162E9352}" sibTransId="{B07C6520-8ECB-421E-BCB9-5B218DEFB9EA}"/>
    <dgm:cxn modelId="{7483A755-BCF3-47A2-AE24-05BEF66F09B7}" srcId="{62A5FA5F-5C22-4CF7-9E9F-4E2A9440772A}" destId="{D5E22B93-4672-4631-9440-12789C1D1C0F}" srcOrd="1" destOrd="0" parTransId="{2A3F0588-816C-47C5-8251-7806BD845ACC}" sibTransId="{A87AC822-E3DB-4C58-A403-6EE88C06E7B5}"/>
    <dgm:cxn modelId="{27EFC5F1-74A4-4643-A8AE-A2A38E06F74A}" type="presOf" srcId="{1A2D5CE7-3249-495F-B8A7-D5F1426AF1FD}" destId="{196291A8-3161-4B38-9884-00F94998718A}" srcOrd="0" destOrd="0" presId="urn:microsoft.com/office/officeart/2005/8/layout/process1"/>
    <dgm:cxn modelId="{1DD2D0A9-B2E1-43DE-BF66-3D0226D1323A}" type="presOf" srcId="{5AB5FA56-F6A0-4AD0-9D0A-F83C0C09C929}" destId="{FB388E43-898C-433F-B3B7-91DF6AB2AF7F}" srcOrd="0" destOrd="0" presId="urn:microsoft.com/office/officeart/2005/8/layout/process1"/>
    <dgm:cxn modelId="{41902B33-953B-4DAB-A527-D5C467A8A67F}" type="presParOf" srcId="{1AD22A5B-3C41-4B52-ABCC-232D4080D8E8}" destId="{C0222AC8-F39F-4C33-A729-8B0DA74F81D7}" srcOrd="0" destOrd="0" presId="urn:microsoft.com/office/officeart/2005/8/layout/process1"/>
    <dgm:cxn modelId="{9CFC3ED6-EB63-4E76-A30B-F445226CC43F}" type="presParOf" srcId="{1AD22A5B-3C41-4B52-ABCC-232D4080D8E8}" destId="{0366711A-4900-4C63-9C47-918D69E26F87}" srcOrd="1" destOrd="0" presId="urn:microsoft.com/office/officeart/2005/8/layout/process1"/>
    <dgm:cxn modelId="{600EC21D-960D-48B4-80B7-068C38121E32}" type="presParOf" srcId="{0366711A-4900-4C63-9C47-918D69E26F87}" destId="{3DDFECE5-C8F7-4F8D-B210-A283A0286295}" srcOrd="0" destOrd="0" presId="urn:microsoft.com/office/officeart/2005/8/layout/process1"/>
    <dgm:cxn modelId="{FD139448-E37F-425C-8109-FF9E5C0CA360}" type="presParOf" srcId="{1AD22A5B-3C41-4B52-ABCC-232D4080D8E8}" destId="{A55E85FE-A194-404D-B067-27F2FFF6668E}" srcOrd="2" destOrd="0" presId="urn:microsoft.com/office/officeart/2005/8/layout/process1"/>
    <dgm:cxn modelId="{8975F39A-954B-47A4-A718-8FBC3D833004}" type="presParOf" srcId="{1AD22A5B-3C41-4B52-ABCC-232D4080D8E8}" destId="{BE26FFDE-BC4D-418B-84EA-685420FFB189}" srcOrd="3" destOrd="0" presId="urn:microsoft.com/office/officeart/2005/8/layout/process1"/>
    <dgm:cxn modelId="{A7A8D103-5C56-465A-9C63-A3237D997E7A}" type="presParOf" srcId="{BE26FFDE-BC4D-418B-84EA-685420FFB189}" destId="{20791F00-6249-42ED-9E34-CED1656646B1}" srcOrd="0" destOrd="0" presId="urn:microsoft.com/office/officeart/2005/8/layout/process1"/>
    <dgm:cxn modelId="{88FFB763-ED85-41F7-BE26-6CE02249E057}" type="presParOf" srcId="{1AD22A5B-3C41-4B52-ABCC-232D4080D8E8}" destId="{FB388E43-898C-433F-B3B7-91DF6AB2AF7F}" srcOrd="4" destOrd="0" presId="urn:microsoft.com/office/officeart/2005/8/layout/process1"/>
    <dgm:cxn modelId="{195255AA-3C25-4E45-85A8-1D8B1081E528}" type="presParOf" srcId="{1AD22A5B-3C41-4B52-ABCC-232D4080D8E8}" destId="{EE73E323-BF14-4372-AFD6-496891825FC1}" srcOrd="5" destOrd="0" presId="urn:microsoft.com/office/officeart/2005/8/layout/process1"/>
    <dgm:cxn modelId="{5CADCB26-EDFF-45D9-A82E-D485FA018CBD}" type="presParOf" srcId="{EE73E323-BF14-4372-AFD6-496891825FC1}" destId="{EB9E2978-E46C-41FB-926D-212D3156AB14}" srcOrd="0" destOrd="0" presId="urn:microsoft.com/office/officeart/2005/8/layout/process1"/>
    <dgm:cxn modelId="{1EAAD6E0-B0C4-4DEA-84EF-93C9459F54CD}" type="presParOf" srcId="{1AD22A5B-3C41-4B52-ABCC-232D4080D8E8}" destId="{222AB451-9910-46C1-86AB-1FF1516FA3EA}" srcOrd="6" destOrd="0" presId="urn:microsoft.com/office/officeart/2005/8/layout/process1"/>
    <dgm:cxn modelId="{C4491936-B3AC-4D3A-BF34-F82A5070C17B}" type="presParOf" srcId="{1AD22A5B-3C41-4B52-ABCC-232D4080D8E8}" destId="{02ADD307-81E1-4E4F-8F0F-ECA74A78A22B}" srcOrd="7" destOrd="0" presId="urn:microsoft.com/office/officeart/2005/8/layout/process1"/>
    <dgm:cxn modelId="{3140DFE9-4427-4576-A758-B221DF13F9FD}" type="presParOf" srcId="{02ADD307-81E1-4E4F-8F0F-ECA74A78A22B}" destId="{8AFD1D01-392B-452D-BEED-F66907408045}" srcOrd="0" destOrd="0" presId="urn:microsoft.com/office/officeart/2005/8/layout/process1"/>
    <dgm:cxn modelId="{6F8BD411-800F-45AE-B318-BE744805C1DB}" type="presParOf" srcId="{1AD22A5B-3C41-4B52-ABCC-232D4080D8E8}" destId="{632286F5-B5BF-4DA1-83E8-6F98F56C86B1}" srcOrd="8" destOrd="0" presId="urn:microsoft.com/office/officeart/2005/8/layout/process1"/>
    <dgm:cxn modelId="{6A6DAF2A-C4D5-4BEE-AFD7-E3508B97CF2F}" type="presParOf" srcId="{1AD22A5B-3C41-4B52-ABCC-232D4080D8E8}" destId="{196291A8-3161-4B38-9884-00F94998718A}" srcOrd="9" destOrd="0" presId="urn:microsoft.com/office/officeart/2005/8/layout/process1"/>
    <dgm:cxn modelId="{F8A8DDB4-E58E-4B2A-BF44-700194DFE5C2}" type="presParOf" srcId="{196291A8-3161-4B38-9884-00F94998718A}" destId="{202BD168-F6B2-4379-BA3E-839397051043}" srcOrd="0" destOrd="0" presId="urn:microsoft.com/office/officeart/2005/8/layout/process1"/>
    <dgm:cxn modelId="{842BC86E-C599-43DA-9358-44FF595BA81C}" type="presParOf" srcId="{1AD22A5B-3C41-4B52-ABCC-232D4080D8E8}" destId="{67E0995C-AAB5-4961-9BC2-E04C4367897A}" srcOrd="10"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62A5FA5F-5C22-4CF7-9E9F-4E2A9440772A}" type="doc">
      <dgm:prSet loTypeId="urn:microsoft.com/office/officeart/2005/8/layout/process1" loCatId="process" qsTypeId="urn:microsoft.com/office/officeart/2005/8/quickstyle/simple3" qsCatId="simple" csTypeId="urn:microsoft.com/office/officeart/2005/8/colors/accent3_2" csCatId="accent3" phldr="1"/>
      <dgm:spPr/>
    </dgm:pt>
    <dgm:pt modelId="{AAF23F24-F97E-43C4-9D93-262AB8F49930}">
      <dgm:prSet phldrT="[Texto]" custT="1"/>
      <dgm:spPr/>
      <dgm:t>
        <a:bodyPr/>
        <a:lstStyle/>
        <a:p>
          <a:r>
            <a:rPr lang="es-EC" sz="2000" b="1" dirty="0"/>
            <a:t>2</a:t>
          </a:r>
        </a:p>
      </dgm:t>
    </dgm:pt>
    <dgm:pt modelId="{C18DB360-FFCA-46E5-B6A6-BC95C0DAF077}" type="parTrans" cxnId="{2900CBA3-ED7F-4FBA-8DB4-DF68D12F085F}">
      <dgm:prSet/>
      <dgm:spPr/>
      <dgm:t>
        <a:bodyPr/>
        <a:lstStyle/>
        <a:p>
          <a:endParaRPr lang="es-EC"/>
        </a:p>
      </dgm:t>
    </dgm:pt>
    <dgm:pt modelId="{056A0D4D-B9FA-4474-A7CE-D5187B26B142}" type="sibTrans" cxnId="{2900CBA3-ED7F-4FBA-8DB4-DF68D12F085F}">
      <dgm:prSet/>
      <dgm:spPr/>
      <dgm:t>
        <a:bodyPr/>
        <a:lstStyle/>
        <a:p>
          <a:endParaRPr lang="es-EC"/>
        </a:p>
      </dgm:t>
    </dgm:pt>
    <dgm:pt modelId="{5AB5FA56-F6A0-4AD0-9D0A-F83C0C09C929}">
      <dgm:prSet phldrT="[Texto]"/>
      <dgm:spPr/>
      <dgm:t>
        <a:bodyPr/>
        <a:lstStyle/>
        <a:p>
          <a:r>
            <a:rPr lang="es-EC"/>
            <a:t>Alinear la organización con la estrategia</a:t>
          </a:r>
        </a:p>
      </dgm:t>
    </dgm:pt>
    <dgm:pt modelId="{3E48374A-E9C1-4F88-BCA0-5BC284662CD6}" type="parTrans" cxnId="{C7FDF1D5-5751-4C99-AFE7-6C805FA7BC01}">
      <dgm:prSet/>
      <dgm:spPr/>
      <dgm:t>
        <a:bodyPr/>
        <a:lstStyle/>
        <a:p>
          <a:endParaRPr lang="es-EC"/>
        </a:p>
      </dgm:t>
    </dgm:pt>
    <dgm:pt modelId="{AEB44100-83BF-4AF0-A7B0-7C0C98E44B2C}" type="sibTrans" cxnId="{C7FDF1D5-5751-4C99-AFE7-6C805FA7BC01}">
      <dgm:prSet/>
      <dgm:spPr/>
      <dgm:t>
        <a:bodyPr/>
        <a:lstStyle/>
        <a:p>
          <a:endParaRPr lang="es-EC"/>
        </a:p>
      </dgm:t>
    </dgm:pt>
    <dgm:pt modelId="{04E10360-6A6C-470D-890F-A01FBA323D3D}">
      <dgm:prSet phldrT="[Texto]"/>
      <dgm:spPr/>
      <dgm:t>
        <a:bodyPr/>
        <a:lstStyle/>
        <a:p>
          <a:r>
            <a:rPr lang="es-EC"/>
            <a:t>Hacer que la estrategia sea el trabajo de todos</a:t>
          </a:r>
        </a:p>
      </dgm:t>
    </dgm:pt>
    <dgm:pt modelId="{0135E27C-B0C4-4B2D-A3D6-A19B162E9352}" type="parTrans" cxnId="{0E193F99-4338-4B46-B3DB-E890A14A24F8}">
      <dgm:prSet/>
      <dgm:spPr/>
      <dgm:t>
        <a:bodyPr/>
        <a:lstStyle/>
        <a:p>
          <a:endParaRPr lang="es-EC"/>
        </a:p>
      </dgm:t>
    </dgm:pt>
    <dgm:pt modelId="{B07C6520-8ECB-421E-BCB9-5B218DEFB9EA}" type="sibTrans" cxnId="{0E193F99-4338-4B46-B3DB-E890A14A24F8}">
      <dgm:prSet/>
      <dgm:spPr/>
      <dgm:t>
        <a:bodyPr/>
        <a:lstStyle/>
        <a:p>
          <a:endParaRPr lang="es-EC"/>
        </a:p>
      </dgm:t>
    </dgm:pt>
    <dgm:pt modelId="{1CC1E627-5639-46F1-BC33-206D0ACC6423}">
      <dgm:prSet phldrT="[Texto]"/>
      <dgm:spPr/>
      <dgm:t>
        <a:bodyPr/>
        <a:lstStyle/>
        <a:p>
          <a:r>
            <a:rPr lang="es-EC"/>
            <a:t>Hacer que la estrategia sea un proceso continuo</a:t>
          </a:r>
        </a:p>
      </dgm:t>
    </dgm:pt>
    <dgm:pt modelId="{E8C5DA9D-8A08-4115-BF84-FF31974AEB8F}" type="parTrans" cxnId="{B66662BE-D4C3-4544-8252-EFB70B4B3AAF}">
      <dgm:prSet/>
      <dgm:spPr/>
      <dgm:t>
        <a:bodyPr/>
        <a:lstStyle/>
        <a:p>
          <a:endParaRPr lang="es-EC"/>
        </a:p>
      </dgm:t>
    </dgm:pt>
    <dgm:pt modelId="{1A2D5CE7-3249-495F-B8A7-D5F1426AF1FD}" type="sibTrans" cxnId="{B66662BE-D4C3-4544-8252-EFB70B4B3AAF}">
      <dgm:prSet/>
      <dgm:spPr/>
      <dgm:t>
        <a:bodyPr/>
        <a:lstStyle/>
        <a:p>
          <a:endParaRPr lang="es-EC"/>
        </a:p>
      </dgm:t>
    </dgm:pt>
    <dgm:pt modelId="{082D23A7-44E0-40C8-A064-700B59028630}">
      <dgm:prSet phldrT="[Texto]"/>
      <dgm:spPr/>
      <dgm:t>
        <a:bodyPr/>
        <a:lstStyle/>
        <a:p>
          <a:r>
            <a:rPr lang="es-EC"/>
            <a:t>Movilizar el cambio a través del liderazgo directo</a:t>
          </a:r>
        </a:p>
      </dgm:t>
    </dgm:pt>
    <dgm:pt modelId="{ADA4B3D5-1BB8-4EDA-9063-DDECA3DD7F65}" type="parTrans" cxnId="{DCFBE023-2C15-47CA-BAB6-8D8881E13CE8}">
      <dgm:prSet/>
      <dgm:spPr/>
      <dgm:t>
        <a:bodyPr/>
        <a:lstStyle/>
        <a:p>
          <a:endParaRPr lang="es-EC"/>
        </a:p>
      </dgm:t>
    </dgm:pt>
    <dgm:pt modelId="{C27E0024-7382-45EA-9E70-E682F9C82B71}" type="sibTrans" cxnId="{DCFBE023-2C15-47CA-BAB6-8D8881E13CE8}">
      <dgm:prSet/>
      <dgm:spPr/>
      <dgm:t>
        <a:bodyPr/>
        <a:lstStyle/>
        <a:p>
          <a:endParaRPr lang="es-EC"/>
        </a:p>
      </dgm:t>
    </dgm:pt>
    <dgm:pt modelId="{D5E22B93-4672-4631-9440-12789C1D1C0F}">
      <dgm:prSet phldrT="[Texto]"/>
      <dgm:spPr/>
      <dgm:t>
        <a:bodyPr/>
        <a:lstStyle/>
        <a:p>
          <a:r>
            <a:rPr lang="es-EC"/>
            <a:t>Traducir la estrategia en términos operativos</a:t>
          </a:r>
        </a:p>
      </dgm:t>
    </dgm:pt>
    <dgm:pt modelId="{A87AC822-E3DB-4C58-A403-6EE88C06E7B5}" type="sibTrans" cxnId="{7483A755-BCF3-47A2-AE24-05BEF66F09B7}">
      <dgm:prSet/>
      <dgm:spPr/>
      <dgm:t>
        <a:bodyPr/>
        <a:lstStyle/>
        <a:p>
          <a:endParaRPr lang="es-EC"/>
        </a:p>
      </dgm:t>
    </dgm:pt>
    <dgm:pt modelId="{2A3F0588-816C-47C5-8251-7806BD845ACC}" type="parTrans" cxnId="{7483A755-BCF3-47A2-AE24-05BEF66F09B7}">
      <dgm:prSet/>
      <dgm:spPr/>
      <dgm:t>
        <a:bodyPr/>
        <a:lstStyle/>
        <a:p>
          <a:endParaRPr lang="es-EC"/>
        </a:p>
      </dgm:t>
    </dgm:pt>
    <dgm:pt modelId="{1AD22A5B-3C41-4B52-ABCC-232D4080D8E8}" type="pres">
      <dgm:prSet presAssocID="{62A5FA5F-5C22-4CF7-9E9F-4E2A9440772A}" presName="Name0" presStyleCnt="0">
        <dgm:presLayoutVars>
          <dgm:dir/>
          <dgm:resizeHandles val="exact"/>
        </dgm:presLayoutVars>
      </dgm:prSet>
      <dgm:spPr/>
    </dgm:pt>
    <dgm:pt modelId="{C0222AC8-F39F-4C33-A729-8B0DA74F81D7}" type="pres">
      <dgm:prSet presAssocID="{AAF23F24-F97E-43C4-9D93-262AB8F49930}" presName="node" presStyleLbl="node1" presStyleIdx="0" presStyleCnt="6" custScaleX="41399">
        <dgm:presLayoutVars>
          <dgm:bulletEnabled val="1"/>
        </dgm:presLayoutVars>
      </dgm:prSet>
      <dgm:spPr>
        <a:prstGeom prst="flowChartConnector">
          <a:avLst/>
        </a:prstGeom>
      </dgm:spPr>
      <dgm:t>
        <a:bodyPr/>
        <a:lstStyle/>
        <a:p>
          <a:endParaRPr lang="es-EC"/>
        </a:p>
      </dgm:t>
    </dgm:pt>
    <dgm:pt modelId="{0366711A-4900-4C63-9C47-918D69E26F87}" type="pres">
      <dgm:prSet presAssocID="{056A0D4D-B9FA-4474-A7CE-D5187B26B142}" presName="sibTrans" presStyleLbl="sibTrans2D1" presStyleIdx="0" presStyleCnt="5"/>
      <dgm:spPr/>
      <dgm:t>
        <a:bodyPr/>
        <a:lstStyle/>
        <a:p>
          <a:endParaRPr lang="es-EC"/>
        </a:p>
      </dgm:t>
    </dgm:pt>
    <dgm:pt modelId="{3DDFECE5-C8F7-4F8D-B210-A283A0286295}" type="pres">
      <dgm:prSet presAssocID="{056A0D4D-B9FA-4474-A7CE-D5187B26B142}" presName="connectorText" presStyleLbl="sibTrans2D1" presStyleIdx="0" presStyleCnt="5"/>
      <dgm:spPr/>
      <dgm:t>
        <a:bodyPr/>
        <a:lstStyle/>
        <a:p>
          <a:endParaRPr lang="es-EC"/>
        </a:p>
      </dgm:t>
    </dgm:pt>
    <dgm:pt modelId="{A55E85FE-A194-404D-B067-27F2FFF6668E}" type="pres">
      <dgm:prSet presAssocID="{D5E22B93-4672-4631-9440-12789C1D1C0F}" presName="node" presStyleLbl="node1" presStyleIdx="1" presStyleCnt="6">
        <dgm:presLayoutVars>
          <dgm:bulletEnabled val="1"/>
        </dgm:presLayoutVars>
      </dgm:prSet>
      <dgm:spPr/>
      <dgm:t>
        <a:bodyPr/>
        <a:lstStyle/>
        <a:p>
          <a:endParaRPr lang="es-EC"/>
        </a:p>
      </dgm:t>
    </dgm:pt>
    <dgm:pt modelId="{BE26FFDE-BC4D-418B-84EA-685420FFB189}" type="pres">
      <dgm:prSet presAssocID="{A87AC822-E3DB-4C58-A403-6EE88C06E7B5}" presName="sibTrans" presStyleLbl="sibTrans2D1" presStyleIdx="1" presStyleCnt="5"/>
      <dgm:spPr/>
      <dgm:t>
        <a:bodyPr/>
        <a:lstStyle/>
        <a:p>
          <a:endParaRPr lang="es-EC"/>
        </a:p>
      </dgm:t>
    </dgm:pt>
    <dgm:pt modelId="{20791F00-6249-42ED-9E34-CED1656646B1}" type="pres">
      <dgm:prSet presAssocID="{A87AC822-E3DB-4C58-A403-6EE88C06E7B5}" presName="connectorText" presStyleLbl="sibTrans2D1" presStyleIdx="1" presStyleCnt="5"/>
      <dgm:spPr/>
      <dgm:t>
        <a:bodyPr/>
        <a:lstStyle/>
        <a:p>
          <a:endParaRPr lang="es-EC"/>
        </a:p>
      </dgm:t>
    </dgm:pt>
    <dgm:pt modelId="{FB388E43-898C-433F-B3B7-91DF6AB2AF7F}" type="pres">
      <dgm:prSet presAssocID="{5AB5FA56-F6A0-4AD0-9D0A-F83C0C09C929}" presName="node" presStyleLbl="node1" presStyleIdx="2" presStyleCnt="6">
        <dgm:presLayoutVars>
          <dgm:bulletEnabled val="1"/>
        </dgm:presLayoutVars>
      </dgm:prSet>
      <dgm:spPr/>
      <dgm:t>
        <a:bodyPr/>
        <a:lstStyle/>
        <a:p>
          <a:endParaRPr lang="es-EC"/>
        </a:p>
      </dgm:t>
    </dgm:pt>
    <dgm:pt modelId="{EE73E323-BF14-4372-AFD6-496891825FC1}" type="pres">
      <dgm:prSet presAssocID="{AEB44100-83BF-4AF0-A7B0-7C0C98E44B2C}" presName="sibTrans" presStyleLbl="sibTrans2D1" presStyleIdx="2" presStyleCnt="5"/>
      <dgm:spPr/>
      <dgm:t>
        <a:bodyPr/>
        <a:lstStyle/>
        <a:p>
          <a:endParaRPr lang="es-EC"/>
        </a:p>
      </dgm:t>
    </dgm:pt>
    <dgm:pt modelId="{EB9E2978-E46C-41FB-926D-212D3156AB14}" type="pres">
      <dgm:prSet presAssocID="{AEB44100-83BF-4AF0-A7B0-7C0C98E44B2C}" presName="connectorText" presStyleLbl="sibTrans2D1" presStyleIdx="2" presStyleCnt="5"/>
      <dgm:spPr/>
      <dgm:t>
        <a:bodyPr/>
        <a:lstStyle/>
        <a:p>
          <a:endParaRPr lang="es-EC"/>
        </a:p>
      </dgm:t>
    </dgm:pt>
    <dgm:pt modelId="{222AB451-9910-46C1-86AB-1FF1516FA3EA}" type="pres">
      <dgm:prSet presAssocID="{04E10360-6A6C-470D-890F-A01FBA323D3D}" presName="node" presStyleLbl="node1" presStyleIdx="3" presStyleCnt="6">
        <dgm:presLayoutVars>
          <dgm:bulletEnabled val="1"/>
        </dgm:presLayoutVars>
      </dgm:prSet>
      <dgm:spPr/>
      <dgm:t>
        <a:bodyPr/>
        <a:lstStyle/>
        <a:p>
          <a:endParaRPr lang="es-EC"/>
        </a:p>
      </dgm:t>
    </dgm:pt>
    <dgm:pt modelId="{02ADD307-81E1-4E4F-8F0F-ECA74A78A22B}" type="pres">
      <dgm:prSet presAssocID="{B07C6520-8ECB-421E-BCB9-5B218DEFB9EA}" presName="sibTrans" presStyleLbl="sibTrans2D1" presStyleIdx="3" presStyleCnt="5"/>
      <dgm:spPr/>
      <dgm:t>
        <a:bodyPr/>
        <a:lstStyle/>
        <a:p>
          <a:endParaRPr lang="es-EC"/>
        </a:p>
      </dgm:t>
    </dgm:pt>
    <dgm:pt modelId="{8AFD1D01-392B-452D-BEED-F66907408045}" type="pres">
      <dgm:prSet presAssocID="{B07C6520-8ECB-421E-BCB9-5B218DEFB9EA}" presName="connectorText" presStyleLbl="sibTrans2D1" presStyleIdx="3" presStyleCnt="5"/>
      <dgm:spPr/>
      <dgm:t>
        <a:bodyPr/>
        <a:lstStyle/>
        <a:p>
          <a:endParaRPr lang="es-EC"/>
        </a:p>
      </dgm:t>
    </dgm:pt>
    <dgm:pt modelId="{632286F5-B5BF-4DA1-83E8-6F98F56C86B1}" type="pres">
      <dgm:prSet presAssocID="{1CC1E627-5639-46F1-BC33-206D0ACC6423}" presName="node" presStyleLbl="node1" presStyleIdx="4" presStyleCnt="6">
        <dgm:presLayoutVars>
          <dgm:bulletEnabled val="1"/>
        </dgm:presLayoutVars>
      </dgm:prSet>
      <dgm:spPr/>
      <dgm:t>
        <a:bodyPr/>
        <a:lstStyle/>
        <a:p>
          <a:endParaRPr lang="es-EC"/>
        </a:p>
      </dgm:t>
    </dgm:pt>
    <dgm:pt modelId="{196291A8-3161-4B38-9884-00F94998718A}" type="pres">
      <dgm:prSet presAssocID="{1A2D5CE7-3249-495F-B8A7-D5F1426AF1FD}" presName="sibTrans" presStyleLbl="sibTrans2D1" presStyleIdx="4" presStyleCnt="5"/>
      <dgm:spPr/>
      <dgm:t>
        <a:bodyPr/>
        <a:lstStyle/>
        <a:p>
          <a:endParaRPr lang="es-EC"/>
        </a:p>
      </dgm:t>
    </dgm:pt>
    <dgm:pt modelId="{202BD168-F6B2-4379-BA3E-839397051043}" type="pres">
      <dgm:prSet presAssocID="{1A2D5CE7-3249-495F-B8A7-D5F1426AF1FD}" presName="connectorText" presStyleLbl="sibTrans2D1" presStyleIdx="4" presStyleCnt="5"/>
      <dgm:spPr/>
      <dgm:t>
        <a:bodyPr/>
        <a:lstStyle/>
        <a:p>
          <a:endParaRPr lang="es-EC"/>
        </a:p>
      </dgm:t>
    </dgm:pt>
    <dgm:pt modelId="{67E0995C-AAB5-4961-9BC2-E04C4367897A}" type="pres">
      <dgm:prSet presAssocID="{082D23A7-44E0-40C8-A064-700B59028630}" presName="node" presStyleLbl="node1" presStyleIdx="5" presStyleCnt="6">
        <dgm:presLayoutVars>
          <dgm:bulletEnabled val="1"/>
        </dgm:presLayoutVars>
      </dgm:prSet>
      <dgm:spPr/>
      <dgm:t>
        <a:bodyPr/>
        <a:lstStyle/>
        <a:p>
          <a:endParaRPr lang="es-EC"/>
        </a:p>
      </dgm:t>
    </dgm:pt>
  </dgm:ptLst>
  <dgm:cxnLst>
    <dgm:cxn modelId="{C78D7815-D891-4C5E-8348-E1F346E13F9F}" type="presOf" srcId="{A87AC822-E3DB-4C58-A403-6EE88C06E7B5}" destId="{20791F00-6249-42ED-9E34-CED1656646B1}" srcOrd="1" destOrd="0" presId="urn:microsoft.com/office/officeart/2005/8/layout/process1"/>
    <dgm:cxn modelId="{E7C2050A-17E3-4AA4-92B8-CAF678CB3D4C}" type="presOf" srcId="{056A0D4D-B9FA-4474-A7CE-D5187B26B142}" destId="{0366711A-4900-4C63-9C47-918D69E26F87}" srcOrd="0" destOrd="0" presId="urn:microsoft.com/office/officeart/2005/8/layout/process1"/>
    <dgm:cxn modelId="{5DA983A1-7671-4FAD-849F-2CB01743EE7F}" type="presOf" srcId="{082D23A7-44E0-40C8-A064-700B59028630}" destId="{67E0995C-AAB5-4961-9BC2-E04C4367897A}" srcOrd="0" destOrd="0" presId="urn:microsoft.com/office/officeart/2005/8/layout/process1"/>
    <dgm:cxn modelId="{C7FDF1D5-5751-4C99-AFE7-6C805FA7BC01}" srcId="{62A5FA5F-5C22-4CF7-9E9F-4E2A9440772A}" destId="{5AB5FA56-F6A0-4AD0-9D0A-F83C0C09C929}" srcOrd="2" destOrd="0" parTransId="{3E48374A-E9C1-4F88-BCA0-5BC284662CD6}" sibTransId="{AEB44100-83BF-4AF0-A7B0-7C0C98E44B2C}"/>
    <dgm:cxn modelId="{5EC37530-1074-4E0E-9445-43DE3A462111}" type="presOf" srcId="{04E10360-6A6C-470D-890F-A01FBA323D3D}" destId="{222AB451-9910-46C1-86AB-1FF1516FA3EA}" srcOrd="0" destOrd="0" presId="urn:microsoft.com/office/officeart/2005/8/layout/process1"/>
    <dgm:cxn modelId="{0E193F99-4338-4B46-B3DB-E890A14A24F8}" srcId="{62A5FA5F-5C22-4CF7-9E9F-4E2A9440772A}" destId="{04E10360-6A6C-470D-890F-A01FBA323D3D}" srcOrd="3" destOrd="0" parTransId="{0135E27C-B0C4-4B2D-A3D6-A19B162E9352}" sibTransId="{B07C6520-8ECB-421E-BCB9-5B218DEFB9EA}"/>
    <dgm:cxn modelId="{52585669-529B-4033-9553-71AC121D8DC0}" type="presOf" srcId="{D5E22B93-4672-4631-9440-12789C1D1C0F}" destId="{A55E85FE-A194-404D-B067-27F2FFF6668E}" srcOrd="0" destOrd="0" presId="urn:microsoft.com/office/officeart/2005/8/layout/process1"/>
    <dgm:cxn modelId="{2684BA4F-2DF4-4611-B8DC-AA74716BBD1C}" type="presOf" srcId="{AEB44100-83BF-4AF0-A7B0-7C0C98E44B2C}" destId="{EE73E323-BF14-4372-AFD6-496891825FC1}" srcOrd="0" destOrd="0" presId="urn:microsoft.com/office/officeart/2005/8/layout/process1"/>
    <dgm:cxn modelId="{7F290C77-1E5C-4274-A982-60120F83332B}" type="presOf" srcId="{62A5FA5F-5C22-4CF7-9E9F-4E2A9440772A}" destId="{1AD22A5B-3C41-4B52-ABCC-232D4080D8E8}" srcOrd="0" destOrd="0" presId="urn:microsoft.com/office/officeart/2005/8/layout/process1"/>
    <dgm:cxn modelId="{C2E7D6D8-6D11-4C7A-855D-E825AE4A4CD0}" type="presOf" srcId="{1CC1E627-5639-46F1-BC33-206D0ACC6423}" destId="{632286F5-B5BF-4DA1-83E8-6F98F56C86B1}" srcOrd="0" destOrd="0" presId="urn:microsoft.com/office/officeart/2005/8/layout/process1"/>
    <dgm:cxn modelId="{07D6694B-EDE5-403D-BCA1-EEDBD2904270}" type="presOf" srcId="{5AB5FA56-F6A0-4AD0-9D0A-F83C0C09C929}" destId="{FB388E43-898C-433F-B3B7-91DF6AB2AF7F}" srcOrd="0" destOrd="0" presId="urn:microsoft.com/office/officeart/2005/8/layout/process1"/>
    <dgm:cxn modelId="{B66662BE-D4C3-4544-8252-EFB70B4B3AAF}" srcId="{62A5FA5F-5C22-4CF7-9E9F-4E2A9440772A}" destId="{1CC1E627-5639-46F1-BC33-206D0ACC6423}" srcOrd="4" destOrd="0" parTransId="{E8C5DA9D-8A08-4115-BF84-FF31974AEB8F}" sibTransId="{1A2D5CE7-3249-495F-B8A7-D5F1426AF1FD}"/>
    <dgm:cxn modelId="{FB1F11B2-F9AD-4597-B062-7FB37AF9FCE1}" type="presOf" srcId="{AEB44100-83BF-4AF0-A7B0-7C0C98E44B2C}" destId="{EB9E2978-E46C-41FB-926D-212D3156AB14}" srcOrd="1" destOrd="0" presId="urn:microsoft.com/office/officeart/2005/8/layout/process1"/>
    <dgm:cxn modelId="{F04D8159-4D68-4FB2-90C3-09265C1C9F70}" type="presOf" srcId="{A87AC822-E3DB-4C58-A403-6EE88C06E7B5}" destId="{BE26FFDE-BC4D-418B-84EA-685420FFB189}" srcOrd="0" destOrd="0" presId="urn:microsoft.com/office/officeart/2005/8/layout/process1"/>
    <dgm:cxn modelId="{6A82833A-423D-4B20-8731-ABB60FDDCA7E}" type="presOf" srcId="{1A2D5CE7-3249-495F-B8A7-D5F1426AF1FD}" destId="{202BD168-F6B2-4379-BA3E-839397051043}" srcOrd="1" destOrd="0" presId="urn:microsoft.com/office/officeart/2005/8/layout/process1"/>
    <dgm:cxn modelId="{2900CBA3-ED7F-4FBA-8DB4-DF68D12F085F}" srcId="{62A5FA5F-5C22-4CF7-9E9F-4E2A9440772A}" destId="{AAF23F24-F97E-43C4-9D93-262AB8F49930}" srcOrd="0" destOrd="0" parTransId="{C18DB360-FFCA-46E5-B6A6-BC95C0DAF077}" sibTransId="{056A0D4D-B9FA-4474-A7CE-D5187B26B142}"/>
    <dgm:cxn modelId="{CD514849-522C-46AB-8A58-45887CB90AA8}" type="presOf" srcId="{056A0D4D-B9FA-4474-A7CE-D5187B26B142}" destId="{3DDFECE5-C8F7-4F8D-B210-A283A0286295}" srcOrd="1" destOrd="0" presId="urn:microsoft.com/office/officeart/2005/8/layout/process1"/>
    <dgm:cxn modelId="{244E4971-727A-4432-9614-D98FE10EBB43}" type="presOf" srcId="{1A2D5CE7-3249-495F-B8A7-D5F1426AF1FD}" destId="{196291A8-3161-4B38-9884-00F94998718A}" srcOrd="0" destOrd="0" presId="urn:microsoft.com/office/officeart/2005/8/layout/process1"/>
    <dgm:cxn modelId="{7483A755-BCF3-47A2-AE24-05BEF66F09B7}" srcId="{62A5FA5F-5C22-4CF7-9E9F-4E2A9440772A}" destId="{D5E22B93-4672-4631-9440-12789C1D1C0F}" srcOrd="1" destOrd="0" parTransId="{2A3F0588-816C-47C5-8251-7806BD845ACC}" sibTransId="{A87AC822-E3DB-4C58-A403-6EE88C06E7B5}"/>
    <dgm:cxn modelId="{86CDC0C6-0843-42C0-9AC7-CAAADFD0CB89}" type="presOf" srcId="{B07C6520-8ECB-421E-BCB9-5B218DEFB9EA}" destId="{02ADD307-81E1-4E4F-8F0F-ECA74A78A22B}" srcOrd="0" destOrd="0" presId="urn:microsoft.com/office/officeart/2005/8/layout/process1"/>
    <dgm:cxn modelId="{DCFBE023-2C15-47CA-BAB6-8D8881E13CE8}" srcId="{62A5FA5F-5C22-4CF7-9E9F-4E2A9440772A}" destId="{082D23A7-44E0-40C8-A064-700B59028630}" srcOrd="5" destOrd="0" parTransId="{ADA4B3D5-1BB8-4EDA-9063-DDECA3DD7F65}" sibTransId="{C27E0024-7382-45EA-9E70-E682F9C82B71}"/>
    <dgm:cxn modelId="{1B15E69D-20BE-4BE2-8F21-CBBA40750640}" type="presOf" srcId="{B07C6520-8ECB-421E-BCB9-5B218DEFB9EA}" destId="{8AFD1D01-392B-452D-BEED-F66907408045}" srcOrd="1" destOrd="0" presId="urn:microsoft.com/office/officeart/2005/8/layout/process1"/>
    <dgm:cxn modelId="{4564D63F-9121-44E1-9F69-430180C25C17}" type="presOf" srcId="{AAF23F24-F97E-43C4-9D93-262AB8F49930}" destId="{C0222AC8-F39F-4C33-A729-8B0DA74F81D7}" srcOrd="0" destOrd="0" presId="urn:microsoft.com/office/officeart/2005/8/layout/process1"/>
    <dgm:cxn modelId="{C98CAA31-7A5F-4F9C-AB2E-1076A1215623}" type="presParOf" srcId="{1AD22A5B-3C41-4B52-ABCC-232D4080D8E8}" destId="{C0222AC8-F39F-4C33-A729-8B0DA74F81D7}" srcOrd="0" destOrd="0" presId="urn:microsoft.com/office/officeart/2005/8/layout/process1"/>
    <dgm:cxn modelId="{6BAC4FEA-61C8-4859-B6D5-69CCA0FA1F59}" type="presParOf" srcId="{1AD22A5B-3C41-4B52-ABCC-232D4080D8E8}" destId="{0366711A-4900-4C63-9C47-918D69E26F87}" srcOrd="1" destOrd="0" presId="urn:microsoft.com/office/officeart/2005/8/layout/process1"/>
    <dgm:cxn modelId="{8ABE0DB0-5467-415D-ADCF-3353189BB5AA}" type="presParOf" srcId="{0366711A-4900-4C63-9C47-918D69E26F87}" destId="{3DDFECE5-C8F7-4F8D-B210-A283A0286295}" srcOrd="0" destOrd="0" presId="urn:microsoft.com/office/officeart/2005/8/layout/process1"/>
    <dgm:cxn modelId="{F1E1766E-9278-4E04-B9CF-2DA142541D24}" type="presParOf" srcId="{1AD22A5B-3C41-4B52-ABCC-232D4080D8E8}" destId="{A55E85FE-A194-404D-B067-27F2FFF6668E}" srcOrd="2" destOrd="0" presId="urn:microsoft.com/office/officeart/2005/8/layout/process1"/>
    <dgm:cxn modelId="{855E5BD9-1155-4449-8E36-C47F4B56DE45}" type="presParOf" srcId="{1AD22A5B-3C41-4B52-ABCC-232D4080D8E8}" destId="{BE26FFDE-BC4D-418B-84EA-685420FFB189}" srcOrd="3" destOrd="0" presId="urn:microsoft.com/office/officeart/2005/8/layout/process1"/>
    <dgm:cxn modelId="{3617F3C8-05C1-4A79-BE57-CE90B4877532}" type="presParOf" srcId="{BE26FFDE-BC4D-418B-84EA-685420FFB189}" destId="{20791F00-6249-42ED-9E34-CED1656646B1}" srcOrd="0" destOrd="0" presId="urn:microsoft.com/office/officeart/2005/8/layout/process1"/>
    <dgm:cxn modelId="{AEFE475F-EF2A-498E-8145-0FAA89DD0100}" type="presParOf" srcId="{1AD22A5B-3C41-4B52-ABCC-232D4080D8E8}" destId="{FB388E43-898C-433F-B3B7-91DF6AB2AF7F}" srcOrd="4" destOrd="0" presId="urn:microsoft.com/office/officeart/2005/8/layout/process1"/>
    <dgm:cxn modelId="{E0BE3C52-9FFA-41F1-B4EF-30B80286E74E}" type="presParOf" srcId="{1AD22A5B-3C41-4B52-ABCC-232D4080D8E8}" destId="{EE73E323-BF14-4372-AFD6-496891825FC1}" srcOrd="5" destOrd="0" presId="urn:microsoft.com/office/officeart/2005/8/layout/process1"/>
    <dgm:cxn modelId="{DF0C62F6-B77B-473C-8008-C66E7AA0511D}" type="presParOf" srcId="{EE73E323-BF14-4372-AFD6-496891825FC1}" destId="{EB9E2978-E46C-41FB-926D-212D3156AB14}" srcOrd="0" destOrd="0" presId="urn:microsoft.com/office/officeart/2005/8/layout/process1"/>
    <dgm:cxn modelId="{ABCE55A3-9E36-495E-82C8-72CDED0133C9}" type="presParOf" srcId="{1AD22A5B-3C41-4B52-ABCC-232D4080D8E8}" destId="{222AB451-9910-46C1-86AB-1FF1516FA3EA}" srcOrd="6" destOrd="0" presId="urn:microsoft.com/office/officeart/2005/8/layout/process1"/>
    <dgm:cxn modelId="{56C38B0C-3C47-4817-BAAB-9DE752594F3A}" type="presParOf" srcId="{1AD22A5B-3C41-4B52-ABCC-232D4080D8E8}" destId="{02ADD307-81E1-4E4F-8F0F-ECA74A78A22B}" srcOrd="7" destOrd="0" presId="urn:microsoft.com/office/officeart/2005/8/layout/process1"/>
    <dgm:cxn modelId="{2391C289-969F-40B7-ADBD-7DAAA630CA5F}" type="presParOf" srcId="{02ADD307-81E1-4E4F-8F0F-ECA74A78A22B}" destId="{8AFD1D01-392B-452D-BEED-F66907408045}" srcOrd="0" destOrd="0" presId="urn:microsoft.com/office/officeart/2005/8/layout/process1"/>
    <dgm:cxn modelId="{EDF2EE50-BFC8-444C-8717-8D10598B4BD8}" type="presParOf" srcId="{1AD22A5B-3C41-4B52-ABCC-232D4080D8E8}" destId="{632286F5-B5BF-4DA1-83E8-6F98F56C86B1}" srcOrd="8" destOrd="0" presId="urn:microsoft.com/office/officeart/2005/8/layout/process1"/>
    <dgm:cxn modelId="{91D09506-DB28-4978-86BE-29BACD9C28EE}" type="presParOf" srcId="{1AD22A5B-3C41-4B52-ABCC-232D4080D8E8}" destId="{196291A8-3161-4B38-9884-00F94998718A}" srcOrd="9" destOrd="0" presId="urn:microsoft.com/office/officeart/2005/8/layout/process1"/>
    <dgm:cxn modelId="{D59A09C8-398E-4C8E-805A-27EF20418C27}" type="presParOf" srcId="{196291A8-3161-4B38-9884-00F94998718A}" destId="{202BD168-F6B2-4379-BA3E-839397051043}" srcOrd="0" destOrd="0" presId="urn:microsoft.com/office/officeart/2005/8/layout/process1"/>
    <dgm:cxn modelId="{FF3FC73E-574A-4977-98E5-254CF5B8A9A3}" type="presParOf" srcId="{1AD22A5B-3C41-4B52-ABCC-232D4080D8E8}" destId="{67E0995C-AAB5-4961-9BC2-E04C4367897A}" srcOrd="10" destOrd="0" presId="urn:microsoft.com/office/officeart/2005/8/layout/process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2A5FA5F-5C22-4CF7-9E9F-4E2A9440772A}" type="doc">
      <dgm:prSet loTypeId="urn:microsoft.com/office/officeart/2005/8/layout/process1" loCatId="process" qsTypeId="urn:microsoft.com/office/officeart/2005/8/quickstyle/simple3" qsCatId="simple" csTypeId="urn:microsoft.com/office/officeart/2005/8/colors/accent1_5" csCatId="accent1" phldr="1"/>
      <dgm:spPr/>
    </dgm:pt>
    <dgm:pt modelId="{AAF23F24-F97E-43C4-9D93-262AB8F49930}">
      <dgm:prSet phldrT="[Texto]" custT="1"/>
      <dgm:spPr/>
      <dgm:t>
        <a:bodyPr/>
        <a:lstStyle/>
        <a:p>
          <a:r>
            <a:rPr lang="es-EC" sz="2000" b="1"/>
            <a:t>3</a:t>
          </a:r>
        </a:p>
      </dgm:t>
    </dgm:pt>
    <dgm:pt modelId="{C18DB360-FFCA-46E5-B6A6-BC95C0DAF077}" type="parTrans" cxnId="{2900CBA3-ED7F-4FBA-8DB4-DF68D12F085F}">
      <dgm:prSet/>
      <dgm:spPr/>
      <dgm:t>
        <a:bodyPr/>
        <a:lstStyle/>
        <a:p>
          <a:endParaRPr lang="es-EC"/>
        </a:p>
      </dgm:t>
    </dgm:pt>
    <dgm:pt modelId="{056A0D4D-B9FA-4474-A7CE-D5187B26B142}" type="sibTrans" cxnId="{2900CBA3-ED7F-4FBA-8DB4-DF68D12F085F}">
      <dgm:prSet/>
      <dgm:spPr/>
      <dgm:t>
        <a:bodyPr/>
        <a:lstStyle/>
        <a:p>
          <a:endParaRPr lang="es-EC"/>
        </a:p>
      </dgm:t>
    </dgm:pt>
    <dgm:pt modelId="{D5E22B93-4672-4631-9440-12789C1D1C0F}">
      <dgm:prSet phldrT="[Texto]"/>
      <dgm:spPr/>
      <dgm:t>
        <a:bodyPr/>
        <a:lstStyle/>
        <a:p>
          <a:r>
            <a:rPr lang="es-EC"/>
            <a:t>Iniciar</a:t>
          </a:r>
        </a:p>
      </dgm:t>
    </dgm:pt>
    <dgm:pt modelId="{2A3F0588-816C-47C5-8251-7806BD845ACC}" type="parTrans" cxnId="{7483A755-BCF3-47A2-AE24-05BEF66F09B7}">
      <dgm:prSet/>
      <dgm:spPr/>
      <dgm:t>
        <a:bodyPr/>
        <a:lstStyle/>
        <a:p>
          <a:endParaRPr lang="es-EC"/>
        </a:p>
      </dgm:t>
    </dgm:pt>
    <dgm:pt modelId="{A87AC822-E3DB-4C58-A403-6EE88C06E7B5}" type="sibTrans" cxnId="{7483A755-BCF3-47A2-AE24-05BEF66F09B7}">
      <dgm:prSet/>
      <dgm:spPr/>
      <dgm:t>
        <a:bodyPr/>
        <a:lstStyle/>
        <a:p>
          <a:endParaRPr lang="es-EC"/>
        </a:p>
      </dgm:t>
    </dgm:pt>
    <dgm:pt modelId="{5AB5FA56-F6A0-4AD0-9D0A-F83C0C09C929}">
      <dgm:prSet phldrT="[Texto]"/>
      <dgm:spPr/>
      <dgm:t>
        <a:bodyPr/>
        <a:lstStyle/>
        <a:p>
          <a:r>
            <a:rPr lang="es-EC"/>
            <a:t>Planificar</a:t>
          </a:r>
        </a:p>
      </dgm:t>
    </dgm:pt>
    <dgm:pt modelId="{3E48374A-E9C1-4F88-BCA0-5BC284662CD6}" type="parTrans" cxnId="{C7FDF1D5-5751-4C99-AFE7-6C805FA7BC01}">
      <dgm:prSet/>
      <dgm:spPr/>
      <dgm:t>
        <a:bodyPr/>
        <a:lstStyle/>
        <a:p>
          <a:endParaRPr lang="es-EC"/>
        </a:p>
      </dgm:t>
    </dgm:pt>
    <dgm:pt modelId="{AEB44100-83BF-4AF0-A7B0-7C0C98E44B2C}" type="sibTrans" cxnId="{C7FDF1D5-5751-4C99-AFE7-6C805FA7BC01}">
      <dgm:prSet/>
      <dgm:spPr/>
      <dgm:t>
        <a:bodyPr/>
        <a:lstStyle/>
        <a:p>
          <a:endParaRPr lang="es-EC"/>
        </a:p>
      </dgm:t>
    </dgm:pt>
    <dgm:pt modelId="{04E10360-6A6C-470D-890F-A01FBA323D3D}">
      <dgm:prSet phldrT="[Texto]"/>
      <dgm:spPr/>
      <dgm:t>
        <a:bodyPr/>
        <a:lstStyle/>
        <a:p>
          <a:r>
            <a:rPr lang="es-EC"/>
            <a:t>Ejecutar</a:t>
          </a:r>
        </a:p>
      </dgm:t>
    </dgm:pt>
    <dgm:pt modelId="{0135E27C-B0C4-4B2D-A3D6-A19B162E9352}" type="parTrans" cxnId="{0E193F99-4338-4B46-B3DB-E890A14A24F8}">
      <dgm:prSet/>
      <dgm:spPr/>
      <dgm:t>
        <a:bodyPr/>
        <a:lstStyle/>
        <a:p>
          <a:endParaRPr lang="es-EC"/>
        </a:p>
      </dgm:t>
    </dgm:pt>
    <dgm:pt modelId="{B07C6520-8ECB-421E-BCB9-5B218DEFB9EA}" type="sibTrans" cxnId="{0E193F99-4338-4B46-B3DB-E890A14A24F8}">
      <dgm:prSet/>
      <dgm:spPr/>
      <dgm:t>
        <a:bodyPr/>
        <a:lstStyle/>
        <a:p>
          <a:endParaRPr lang="es-EC"/>
        </a:p>
      </dgm:t>
    </dgm:pt>
    <dgm:pt modelId="{1CC1E627-5639-46F1-BC33-206D0ACC6423}">
      <dgm:prSet phldrT="[Texto]"/>
      <dgm:spPr/>
      <dgm:t>
        <a:bodyPr/>
        <a:lstStyle/>
        <a:p>
          <a:r>
            <a:rPr lang="es-EC"/>
            <a:t>Controlar</a:t>
          </a:r>
        </a:p>
      </dgm:t>
    </dgm:pt>
    <dgm:pt modelId="{E8C5DA9D-8A08-4115-BF84-FF31974AEB8F}" type="parTrans" cxnId="{B66662BE-D4C3-4544-8252-EFB70B4B3AAF}">
      <dgm:prSet/>
      <dgm:spPr/>
      <dgm:t>
        <a:bodyPr/>
        <a:lstStyle/>
        <a:p>
          <a:endParaRPr lang="es-EC"/>
        </a:p>
      </dgm:t>
    </dgm:pt>
    <dgm:pt modelId="{1A2D5CE7-3249-495F-B8A7-D5F1426AF1FD}" type="sibTrans" cxnId="{B66662BE-D4C3-4544-8252-EFB70B4B3AAF}">
      <dgm:prSet/>
      <dgm:spPr/>
      <dgm:t>
        <a:bodyPr/>
        <a:lstStyle/>
        <a:p>
          <a:endParaRPr lang="es-EC"/>
        </a:p>
      </dgm:t>
    </dgm:pt>
    <dgm:pt modelId="{082D23A7-44E0-40C8-A064-700B59028630}">
      <dgm:prSet phldrT="[Texto]"/>
      <dgm:spPr/>
      <dgm:t>
        <a:bodyPr/>
        <a:lstStyle/>
        <a:p>
          <a:r>
            <a:rPr lang="es-EC"/>
            <a:t>Concluir</a:t>
          </a:r>
        </a:p>
      </dgm:t>
    </dgm:pt>
    <dgm:pt modelId="{ADA4B3D5-1BB8-4EDA-9063-DDECA3DD7F65}" type="parTrans" cxnId="{DCFBE023-2C15-47CA-BAB6-8D8881E13CE8}">
      <dgm:prSet/>
      <dgm:spPr/>
      <dgm:t>
        <a:bodyPr/>
        <a:lstStyle/>
        <a:p>
          <a:endParaRPr lang="es-EC"/>
        </a:p>
      </dgm:t>
    </dgm:pt>
    <dgm:pt modelId="{C27E0024-7382-45EA-9E70-E682F9C82B71}" type="sibTrans" cxnId="{DCFBE023-2C15-47CA-BAB6-8D8881E13CE8}">
      <dgm:prSet/>
      <dgm:spPr/>
      <dgm:t>
        <a:bodyPr/>
        <a:lstStyle/>
        <a:p>
          <a:endParaRPr lang="es-EC"/>
        </a:p>
      </dgm:t>
    </dgm:pt>
    <dgm:pt modelId="{A95F9592-27AD-4E5A-A36A-2E02E35C48FF}">
      <dgm:prSet phldrT="[Texto]"/>
      <dgm:spPr/>
      <dgm:t>
        <a:bodyPr/>
        <a:lstStyle/>
        <a:p>
          <a:r>
            <a:rPr lang="es-EC"/>
            <a:t>Manejo de Riesgos e Incidentes</a:t>
          </a:r>
        </a:p>
      </dgm:t>
    </dgm:pt>
    <dgm:pt modelId="{90140CEA-933F-49B8-8487-27F96FC69B45}" type="parTrans" cxnId="{D828D807-D2BC-4E62-8445-35B56B5DF6C2}">
      <dgm:prSet/>
      <dgm:spPr/>
      <dgm:t>
        <a:bodyPr/>
        <a:lstStyle/>
        <a:p>
          <a:endParaRPr lang="es-EC"/>
        </a:p>
      </dgm:t>
    </dgm:pt>
    <dgm:pt modelId="{DEDC81BC-4023-4A68-B867-B2DCA61BF081}" type="sibTrans" cxnId="{D828D807-D2BC-4E62-8445-35B56B5DF6C2}">
      <dgm:prSet/>
      <dgm:spPr/>
      <dgm:t>
        <a:bodyPr/>
        <a:lstStyle/>
        <a:p>
          <a:endParaRPr lang="es-EC"/>
        </a:p>
      </dgm:t>
    </dgm:pt>
    <dgm:pt modelId="{1AD22A5B-3C41-4B52-ABCC-232D4080D8E8}" type="pres">
      <dgm:prSet presAssocID="{62A5FA5F-5C22-4CF7-9E9F-4E2A9440772A}" presName="Name0" presStyleCnt="0">
        <dgm:presLayoutVars>
          <dgm:dir/>
          <dgm:resizeHandles val="exact"/>
        </dgm:presLayoutVars>
      </dgm:prSet>
      <dgm:spPr/>
    </dgm:pt>
    <dgm:pt modelId="{C0222AC8-F39F-4C33-A729-8B0DA74F81D7}" type="pres">
      <dgm:prSet presAssocID="{AAF23F24-F97E-43C4-9D93-262AB8F49930}" presName="node" presStyleLbl="node1" presStyleIdx="0" presStyleCnt="7" custScaleX="41399">
        <dgm:presLayoutVars>
          <dgm:bulletEnabled val="1"/>
        </dgm:presLayoutVars>
      </dgm:prSet>
      <dgm:spPr>
        <a:prstGeom prst="flowChartConnector">
          <a:avLst/>
        </a:prstGeom>
      </dgm:spPr>
      <dgm:t>
        <a:bodyPr/>
        <a:lstStyle/>
        <a:p>
          <a:endParaRPr lang="es-EC"/>
        </a:p>
      </dgm:t>
    </dgm:pt>
    <dgm:pt modelId="{0366711A-4900-4C63-9C47-918D69E26F87}" type="pres">
      <dgm:prSet presAssocID="{056A0D4D-B9FA-4474-A7CE-D5187B26B142}" presName="sibTrans" presStyleLbl="sibTrans2D1" presStyleIdx="0" presStyleCnt="6"/>
      <dgm:spPr/>
      <dgm:t>
        <a:bodyPr/>
        <a:lstStyle/>
        <a:p>
          <a:endParaRPr lang="es-EC"/>
        </a:p>
      </dgm:t>
    </dgm:pt>
    <dgm:pt modelId="{3DDFECE5-C8F7-4F8D-B210-A283A0286295}" type="pres">
      <dgm:prSet presAssocID="{056A0D4D-B9FA-4474-A7CE-D5187B26B142}" presName="connectorText" presStyleLbl="sibTrans2D1" presStyleIdx="0" presStyleCnt="6"/>
      <dgm:spPr/>
      <dgm:t>
        <a:bodyPr/>
        <a:lstStyle/>
        <a:p>
          <a:endParaRPr lang="es-EC"/>
        </a:p>
      </dgm:t>
    </dgm:pt>
    <dgm:pt modelId="{A55E85FE-A194-404D-B067-27F2FFF6668E}" type="pres">
      <dgm:prSet presAssocID="{D5E22B93-4672-4631-9440-12789C1D1C0F}" presName="node" presStyleLbl="node1" presStyleIdx="1" presStyleCnt="7">
        <dgm:presLayoutVars>
          <dgm:bulletEnabled val="1"/>
        </dgm:presLayoutVars>
      </dgm:prSet>
      <dgm:spPr/>
      <dgm:t>
        <a:bodyPr/>
        <a:lstStyle/>
        <a:p>
          <a:endParaRPr lang="es-EC"/>
        </a:p>
      </dgm:t>
    </dgm:pt>
    <dgm:pt modelId="{BE26FFDE-BC4D-418B-84EA-685420FFB189}" type="pres">
      <dgm:prSet presAssocID="{A87AC822-E3DB-4C58-A403-6EE88C06E7B5}" presName="sibTrans" presStyleLbl="sibTrans2D1" presStyleIdx="1" presStyleCnt="6"/>
      <dgm:spPr/>
      <dgm:t>
        <a:bodyPr/>
        <a:lstStyle/>
        <a:p>
          <a:endParaRPr lang="es-EC"/>
        </a:p>
      </dgm:t>
    </dgm:pt>
    <dgm:pt modelId="{20791F00-6249-42ED-9E34-CED1656646B1}" type="pres">
      <dgm:prSet presAssocID="{A87AC822-E3DB-4C58-A403-6EE88C06E7B5}" presName="connectorText" presStyleLbl="sibTrans2D1" presStyleIdx="1" presStyleCnt="6"/>
      <dgm:spPr/>
      <dgm:t>
        <a:bodyPr/>
        <a:lstStyle/>
        <a:p>
          <a:endParaRPr lang="es-EC"/>
        </a:p>
      </dgm:t>
    </dgm:pt>
    <dgm:pt modelId="{FB388E43-898C-433F-B3B7-91DF6AB2AF7F}" type="pres">
      <dgm:prSet presAssocID="{5AB5FA56-F6A0-4AD0-9D0A-F83C0C09C929}" presName="node" presStyleLbl="node1" presStyleIdx="2" presStyleCnt="7">
        <dgm:presLayoutVars>
          <dgm:bulletEnabled val="1"/>
        </dgm:presLayoutVars>
      </dgm:prSet>
      <dgm:spPr/>
      <dgm:t>
        <a:bodyPr/>
        <a:lstStyle/>
        <a:p>
          <a:endParaRPr lang="es-EC"/>
        </a:p>
      </dgm:t>
    </dgm:pt>
    <dgm:pt modelId="{EE73E323-BF14-4372-AFD6-496891825FC1}" type="pres">
      <dgm:prSet presAssocID="{AEB44100-83BF-4AF0-A7B0-7C0C98E44B2C}" presName="sibTrans" presStyleLbl="sibTrans2D1" presStyleIdx="2" presStyleCnt="6"/>
      <dgm:spPr/>
      <dgm:t>
        <a:bodyPr/>
        <a:lstStyle/>
        <a:p>
          <a:endParaRPr lang="es-EC"/>
        </a:p>
      </dgm:t>
    </dgm:pt>
    <dgm:pt modelId="{EB9E2978-E46C-41FB-926D-212D3156AB14}" type="pres">
      <dgm:prSet presAssocID="{AEB44100-83BF-4AF0-A7B0-7C0C98E44B2C}" presName="connectorText" presStyleLbl="sibTrans2D1" presStyleIdx="2" presStyleCnt="6"/>
      <dgm:spPr/>
      <dgm:t>
        <a:bodyPr/>
        <a:lstStyle/>
        <a:p>
          <a:endParaRPr lang="es-EC"/>
        </a:p>
      </dgm:t>
    </dgm:pt>
    <dgm:pt modelId="{222AB451-9910-46C1-86AB-1FF1516FA3EA}" type="pres">
      <dgm:prSet presAssocID="{04E10360-6A6C-470D-890F-A01FBA323D3D}" presName="node" presStyleLbl="node1" presStyleIdx="3" presStyleCnt="7">
        <dgm:presLayoutVars>
          <dgm:bulletEnabled val="1"/>
        </dgm:presLayoutVars>
      </dgm:prSet>
      <dgm:spPr/>
      <dgm:t>
        <a:bodyPr/>
        <a:lstStyle/>
        <a:p>
          <a:endParaRPr lang="es-EC"/>
        </a:p>
      </dgm:t>
    </dgm:pt>
    <dgm:pt modelId="{02ADD307-81E1-4E4F-8F0F-ECA74A78A22B}" type="pres">
      <dgm:prSet presAssocID="{B07C6520-8ECB-421E-BCB9-5B218DEFB9EA}" presName="sibTrans" presStyleLbl="sibTrans2D1" presStyleIdx="3" presStyleCnt="6"/>
      <dgm:spPr/>
      <dgm:t>
        <a:bodyPr/>
        <a:lstStyle/>
        <a:p>
          <a:endParaRPr lang="es-EC"/>
        </a:p>
      </dgm:t>
    </dgm:pt>
    <dgm:pt modelId="{8AFD1D01-392B-452D-BEED-F66907408045}" type="pres">
      <dgm:prSet presAssocID="{B07C6520-8ECB-421E-BCB9-5B218DEFB9EA}" presName="connectorText" presStyleLbl="sibTrans2D1" presStyleIdx="3" presStyleCnt="6"/>
      <dgm:spPr/>
      <dgm:t>
        <a:bodyPr/>
        <a:lstStyle/>
        <a:p>
          <a:endParaRPr lang="es-EC"/>
        </a:p>
      </dgm:t>
    </dgm:pt>
    <dgm:pt modelId="{632286F5-B5BF-4DA1-83E8-6F98F56C86B1}" type="pres">
      <dgm:prSet presAssocID="{1CC1E627-5639-46F1-BC33-206D0ACC6423}" presName="node" presStyleLbl="node1" presStyleIdx="4" presStyleCnt="7">
        <dgm:presLayoutVars>
          <dgm:bulletEnabled val="1"/>
        </dgm:presLayoutVars>
      </dgm:prSet>
      <dgm:spPr/>
      <dgm:t>
        <a:bodyPr/>
        <a:lstStyle/>
        <a:p>
          <a:endParaRPr lang="es-EC"/>
        </a:p>
      </dgm:t>
    </dgm:pt>
    <dgm:pt modelId="{196291A8-3161-4B38-9884-00F94998718A}" type="pres">
      <dgm:prSet presAssocID="{1A2D5CE7-3249-495F-B8A7-D5F1426AF1FD}" presName="sibTrans" presStyleLbl="sibTrans2D1" presStyleIdx="4" presStyleCnt="6"/>
      <dgm:spPr/>
      <dgm:t>
        <a:bodyPr/>
        <a:lstStyle/>
        <a:p>
          <a:endParaRPr lang="es-EC"/>
        </a:p>
      </dgm:t>
    </dgm:pt>
    <dgm:pt modelId="{202BD168-F6B2-4379-BA3E-839397051043}" type="pres">
      <dgm:prSet presAssocID="{1A2D5CE7-3249-495F-B8A7-D5F1426AF1FD}" presName="connectorText" presStyleLbl="sibTrans2D1" presStyleIdx="4" presStyleCnt="6"/>
      <dgm:spPr/>
      <dgm:t>
        <a:bodyPr/>
        <a:lstStyle/>
        <a:p>
          <a:endParaRPr lang="es-EC"/>
        </a:p>
      </dgm:t>
    </dgm:pt>
    <dgm:pt modelId="{67E0995C-AAB5-4961-9BC2-E04C4367897A}" type="pres">
      <dgm:prSet presAssocID="{082D23A7-44E0-40C8-A064-700B59028630}" presName="node" presStyleLbl="node1" presStyleIdx="5" presStyleCnt="7">
        <dgm:presLayoutVars>
          <dgm:bulletEnabled val="1"/>
        </dgm:presLayoutVars>
      </dgm:prSet>
      <dgm:spPr/>
      <dgm:t>
        <a:bodyPr/>
        <a:lstStyle/>
        <a:p>
          <a:endParaRPr lang="es-EC"/>
        </a:p>
      </dgm:t>
    </dgm:pt>
    <dgm:pt modelId="{9FFC5EA6-68EC-49A2-8DF5-D1A7CF0CEE1D}" type="pres">
      <dgm:prSet presAssocID="{C27E0024-7382-45EA-9E70-E682F9C82B71}" presName="sibTrans" presStyleLbl="sibTrans2D1" presStyleIdx="5" presStyleCnt="6"/>
      <dgm:spPr/>
      <dgm:t>
        <a:bodyPr/>
        <a:lstStyle/>
        <a:p>
          <a:endParaRPr lang="es-EC"/>
        </a:p>
      </dgm:t>
    </dgm:pt>
    <dgm:pt modelId="{600A3BBB-09CD-4ECA-BD34-7191D08829C4}" type="pres">
      <dgm:prSet presAssocID="{C27E0024-7382-45EA-9E70-E682F9C82B71}" presName="connectorText" presStyleLbl="sibTrans2D1" presStyleIdx="5" presStyleCnt="6"/>
      <dgm:spPr/>
      <dgm:t>
        <a:bodyPr/>
        <a:lstStyle/>
        <a:p>
          <a:endParaRPr lang="es-EC"/>
        </a:p>
      </dgm:t>
    </dgm:pt>
    <dgm:pt modelId="{8E6E761F-83CE-4BC6-B9C4-E94EAF8B35DB}" type="pres">
      <dgm:prSet presAssocID="{A95F9592-27AD-4E5A-A36A-2E02E35C48FF}" presName="node" presStyleLbl="node1" presStyleIdx="6" presStyleCnt="7">
        <dgm:presLayoutVars>
          <dgm:bulletEnabled val="1"/>
        </dgm:presLayoutVars>
      </dgm:prSet>
      <dgm:spPr/>
      <dgm:t>
        <a:bodyPr/>
        <a:lstStyle/>
        <a:p>
          <a:endParaRPr lang="es-EC"/>
        </a:p>
      </dgm:t>
    </dgm:pt>
  </dgm:ptLst>
  <dgm:cxnLst>
    <dgm:cxn modelId="{B66662BE-D4C3-4544-8252-EFB70B4B3AAF}" srcId="{62A5FA5F-5C22-4CF7-9E9F-4E2A9440772A}" destId="{1CC1E627-5639-46F1-BC33-206D0ACC6423}" srcOrd="4" destOrd="0" parTransId="{E8C5DA9D-8A08-4115-BF84-FF31974AEB8F}" sibTransId="{1A2D5CE7-3249-495F-B8A7-D5F1426AF1FD}"/>
    <dgm:cxn modelId="{7A7DCD89-CFAE-44EB-A1DD-830F596C5A54}" type="presOf" srcId="{B07C6520-8ECB-421E-BCB9-5B218DEFB9EA}" destId="{8AFD1D01-392B-452D-BEED-F66907408045}" srcOrd="1" destOrd="0" presId="urn:microsoft.com/office/officeart/2005/8/layout/process1"/>
    <dgm:cxn modelId="{D828D807-D2BC-4E62-8445-35B56B5DF6C2}" srcId="{62A5FA5F-5C22-4CF7-9E9F-4E2A9440772A}" destId="{A95F9592-27AD-4E5A-A36A-2E02E35C48FF}" srcOrd="6" destOrd="0" parTransId="{90140CEA-933F-49B8-8487-27F96FC69B45}" sibTransId="{DEDC81BC-4023-4A68-B867-B2DCA61BF081}"/>
    <dgm:cxn modelId="{03229927-40F6-4D99-B48F-BF69D5F50202}" type="presOf" srcId="{A87AC822-E3DB-4C58-A403-6EE88C06E7B5}" destId="{20791F00-6249-42ED-9E34-CED1656646B1}" srcOrd="1" destOrd="0" presId="urn:microsoft.com/office/officeart/2005/8/layout/process1"/>
    <dgm:cxn modelId="{7DCBC4C6-C899-49C4-A03D-3599CA220115}" type="presOf" srcId="{056A0D4D-B9FA-4474-A7CE-D5187B26B142}" destId="{0366711A-4900-4C63-9C47-918D69E26F87}" srcOrd="0" destOrd="0" presId="urn:microsoft.com/office/officeart/2005/8/layout/process1"/>
    <dgm:cxn modelId="{1D847124-077D-422A-A3BC-E71A74787EB4}" type="presOf" srcId="{AEB44100-83BF-4AF0-A7B0-7C0C98E44B2C}" destId="{EB9E2978-E46C-41FB-926D-212D3156AB14}" srcOrd="1" destOrd="0" presId="urn:microsoft.com/office/officeart/2005/8/layout/process1"/>
    <dgm:cxn modelId="{C7FDF1D5-5751-4C99-AFE7-6C805FA7BC01}" srcId="{62A5FA5F-5C22-4CF7-9E9F-4E2A9440772A}" destId="{5AB5FA56-F6A0-4AD0-9D0A-F83C0C09C929}" srcOrd="2" destOrd="0" parTransId="{3E48374A-E9C1-4F88-BCA0-5BC284662CD6}" sibTransId="{AEB44100-83BF-4AF0-A7B0-7C0C98E44B2C}"/>
    <dgm:cxn modelId="{DD29DBA9-3E51-4C8F-9D2A-720BA0C19346}" type="presOf" srcId="{B07C6520-8ECB-421E-BCB9-5B218DEFB9EA}" destId="{02ADD307-81E1-4E4F-8F0F-ECA74A78A22B}" srcOrd="0" destOrd="0" presId="urn:microsoft.com/office/officeart/2005/8/layout/process1"/>
    <dgm:cxn modelId="{6D133AED-F5C6-49E0-BD07-B535A05354E3}" type="presOf" srcId="{AAF23F24-F97E-43C4-9D93-262AB8F49930}" destId="{C0222AC8-F39F-4C33-A729-8B0DA74F81D7}" srcOrd="0" destOrd="0" presId="urn:microsoft.com/office/officeart/2005/8/layout/process1"/>
    <dgm:cxn modelId="{4F6E736F-855F-499E-A606-4FAED9E8AC13}" type="presOf" srcId="{5AB5FA56-F6A0-4AD0-9D0A-F83C0C09C929}" destId="{FB388E43-898C-433F-B3B7-91DF6AB2AF7F}" srcOrd="0" destOrd="0" presId="urn:microsoft.com/office/officeart/2005/8/layout/process1"/>
    <dgm:cxn modelId="{B6DF0016-1590-4872-A977-0F25F90ABBEC}" type="presOf" srcId="{082D23A7-44E0-40C8-A064-700B59028630}" destId="{67E0995C-AAB5-4961-9BC2-E04C4367897A}" srcOrd="0" destOrd="0" presId="urn:microsoft.com/office/officeart/2005/8/layout/process1"/>
    <dgm:cxn modelId="{9832EC9F-6759-4F11-9895-00C5FB1BB702}" type="presOf" srcId="{62A5FA5F-5C22-4CF7-9E9F-4E2A9440772A}" destId="{1AD22A5B-3C41-4B52-ABCC-232D4080D8E8}" srcOrd="0" destOrd="0" presId="urn:microsoft.com/office/officeart/2005/8/layout/process1"/>
    <dgm:cxn modelId="{51C107CD-0383-4C94-BD38-14A670D370CE}" type="presOf" srcId="{AEB44100-83BF-4AF0-A7B0-7C0C98E44B2C}" destId="{EE73E323-BF14-4372-AFD6-496891825FC1}" srcOrd="0" destOrd="0" presId="urn:microsoft.com/office/officeart/2005/8/layout/process1"/>
    <dgm:cxn modelId="{DCFBE023-2C15-47CA-BAB6-8D8881E13CE8}" srcId="{62A5FA5F-5C22-4CF7-9E9F-4E2A9440772A}" destId="{082D23A7-44E0-40C8-A064-700B59028630}" srcOrd="5" destOrd="0" parTransId="{ADA4B3D5-1BB8-4EDA-9063-DDECA3DD7F65}" sibTransId="{C27E0024-7382-45EA-9E70-E682F9C82B71}"/>
    <dgm:cxn modelId="{7BA02659-C13D-4334-A47D-D2B6B0EC1F41}" type="presOf" srcId="{D5E22B93-4672-4631-9440-12789C1D1C0F}" destId="{A55E85FE-A194-404D-B067-27F2FFF6668E}" srcOrd="0" destOrd="0" presId="urn:microsoft.com/office/officeart/2005/8/layout/process1"/>
    <dgm:cxn modelId="{1C331300-61AE-4C4E-A5AC-47F35E8C66B0}" type="presOf" srcId="{A95F9592-27AD-4E5A-A36A-2E02E35C48FF}" destId="{8E6E761F-83CE-4BC6-B9C4-E94EAF8B35DB}" srcOrd="0" destOrd="0" presId="urn:microsoft.com/office/officeart/2005/8/layout/process1"/>
    <dgm:cxn modelId="{5E7F8393-019F-4557-882D-3EC774BACC91}" type="presOf" srcId="{056A0D4D-B9FA-4474-A7CE-D5187B26B142}" destId="{3DDFECE5-C8F7-4F8D-B210-A283A0286295}" srcOrd="1" destOrd="0" presId="urn:microsoft.com/office/officeart/2005/8/layout/process1"/>
    <dgm:cxn modelId="{7483A755-BCF3-47A2-AE24-05BEF66F09B7}" srcId="{62A5FA5F-5C22-4CF7-9E9F-4E2A9440772A}" destId="{D5E22B93-4672-4631-9440-12789C1D1C0F}" srcOrd="1" destOrd="0" parTransId="{2A3F0588-816C-47C5-8251-7806BD845ACC}" sibTransId="{A87AC822-E3DB-4C58-A403-6EE88C06E7B5}"/>
    <dgm:cxn modelId="{6F982F05-3A8E-4D67-B376-49F81895E799}" type="presOf" srcId="{A87AC822-E3DB-4C58-A403-6EE88C06E7B5}" destId="{BE26FFDE-BC4D-418B-84EA-685420FFB189}" srcOrd="0" destOrd="0" presId="urn:microsoft.com/office/officeart/2005/8/layout/process1"/>
    <dgm:cxn modelId="{33523CE2-6045-47F1-A467-B5EF0D1C56CE}" type="presOf" srcId="{C27E0024-7382-45EA-9E70-E682F9C82B71}" destId="{9FFC5EA6-68EC-49A2-8DF5-D1A7CF0CEE1D}" srcOrd="0" destOrd="0" presId="urn:microsoft.com/office/officeart/2005/8/layout/process1"/>
    <dgm:cxn modelId="{D89370E1-52B3-4AB3-BFA4-97B01322574B}" type="presOf" srcId="{04E10360-6A6C-470D-890F-A01FBA323D3D}" destId="{222AB451-9910-46C1-86AB-1FF1516FA3EA}" srcOrd="0" destOrd="0" presId="urn:microsoft.com/office/officeart/2005/8/layout/process1"/>
    <dgm:cxn modelId="{ED7469FF-88DA-4DE5-9717-35B4D341F885}" type="presOf" srcId="{C27E0024-7382-45EA-9E70-E682F9C82B71}" destId="{600A3BBB-09CD-4ECA-BD34-7191D08829C4}" srcOrd="1" destOrd="0" presId="urn:microsoft.com/office/officeart/2005/8/layout/process1"/>
    <dgm:cxn modelId="{2900CBA3-ED7F-4FBA-8DB4-DF68D12F085F}" srcId="{62A5FA5F-5C22-4CF7-9E9F-4E2A9440772A}" destId="{AAF23F24-F97E-43C4-9D93-262AB8F49930}" srcOrd="0" destOrd="0" parTransId="{C18DB360-FFCA-46E5-B6A6-BC95C0DAF077}" sibTransId="{056A0D4D-B9FA-4474-A7CE-D5187B26B142}"/>
    <dgm:cxn modelId="{89707821-D278-49C9-9CBF-E425B8E9850C}" type="presOf" srcId="{1A2D5CE7-3249-495F-B8A7-D5F1426AF1FD}" destId="{202BD168-F6B2-4379-BA3E-839397051043}" srcOrd="1" destOrd="0" presId="urn:microsoft.com/office/officeart/2005/8/layout/process1"/>
    <dgm:cxn modelId="{0E193F99-4338-4B46-B3DB-E890A14A24F8}" srcId="{62A5FA5F-5C22-4CF7-9E9F-4E2A9440772A}" destId="{04E10360-6A6C-470D-890F-A01FBA323D3D}" srcOrd="3" destOrd="0" parTransId="{0135E27C-B0C4-4B2D-A3D6-A19B162E9352}" sibTransId="{B07C6520-8ECB-421E-BCB9-5B218DEFB9EA}"/>
    <dgm:cxn modelId="{99CA494E-DB9A-4420-980E-D9B4F31EEDC4}" type="presOf" srcId="{1A2D5CE7-3249-495F-B8A7-D5F1426AF1FD}" destId="{196291A8-3161-4B38-9884-00F94998718A}" srcOrd="0" destOrd="0" presId="urn:microsoft.com/office/officeart/2005/8/layout/process1"/>
    <dgm:cxn modelId="{8DD52A15-18A9-46CC-A3D3-23E65E1C2E7F}" type="presOf" srcId="{1CC1E627-5639-46F1-BC33-206D0ACC6423}" destId="{632286F5-B5BF-4DA1-83E8-6F98F56C86B1}" srcOrd="0" destOrd="0" presId="urn:microsoft.com/office/officeart/2005/8/layout/process1"/>
    <dgm:cxn modelId="{21D11696-BA11-4825-AF78-9B470462C5CB}" type="presParOf" srcId="{1AD22A5B-3C41-4B52-ABCC-232D4080D8E8}" destId="{C0222AC8-F39F-4C33-A729-8B0DA74F81D7}" srcOrd="0" destOrd="0" presId="urn:microsoft.com/office/officeart/2005/8/layout/process1"/>
    <dgm:cxn modelId="{FB986899-B655-4053-AD80-817DEB9C6C9F}" type="presParOf" srcId="{1AD22A5B-3C41-4B52-ABCC-232D4080D8E8}" destId="{0366711A-4900-4C63-9C47-918D69E26F87}" srcOrd="1" destOrd="0" presId="urn:microsoft.com/office/officeart/2005/8/layout/process1"/>
    <dgm:cxn modelId="{22EA9EE5-0741-49AE-8DBE-2060140E5533}" type="presParOf" srcId="{0366711A-4900-4C63-9C47-918D69E26F87}" destId="{3DDFECE5-C8F7-4F8D-B210-A283A0286295}" srcOrd="0" destOrd="0" presId="urn:microsoft.com/office/officeart/2005/8/layout/process1"/>
    <dgm:cxn modelId="{A58992B4-A5E7-4D1D-95B1-479A6D1DD855}" type="presParOf" srcId="{1AD22A5B-3C41-4B52-ABCC-232D4080D8E8}" destId="{A55E85FE-A194-404D-B067-27F2FFF6668E}" srcOrd="2" destOrd="0" presId="urn:microsoft.com/office/officeart/2005/8/layout/process1"/>
    <dgm:cxn modelId="{E025C774-DD8E-4097-A256-18873260011B}" type="presParOf" srcId="{1AD22A5B-3C41-4B52-ABCC-232D4080D8E8}" destId="{BE26FFDE-BC4D-418B-84EA-685420FFB189}" srcOrd="3" destOrd="0" presId="urn:microsoft.com/office/officeart/2005/8/layout/process1"/>
    <dgm:cxn modelId="{C7BC3691-5319-45A5-A0C6-A3EFBB58C822}" type="presParOf" srcId="{BE26FFDE-BC4D-418B-84EA-685420FFB189}" destId="{20791F00-6249-42ED-9E34-CED1656646B1}" srcOrd="0" destOrd="0" presId="urn:microsoft.com/office/officeart/2005/8/layout/process1"/>
    <dgm:cxn modelId="{1284B7C6-15B8-4B71-B51D-A84079610B31}" type="presParOf" srcId="{1AD22A5B-3C41-4B52-ABCC-232D4080D8E8}" destId="{FB388E43-898C-433F-B3B7-91DF6AB2AF7F}" srcOrd="4" destOrd="0" presId="urn:microsoft.com/office/officeart/2005/8/layout/process1"/>
    <dgm:cxn modelId="{971FFE19-5698-405D-A453-17ABB7A9ECD4}" type="presParOf" srcId="{1AD22A5B-3C41-4B52-ABCC-232D4080D8E8}" destId="{EE73E323-BF14-4372-AFD6-496891825FC1}" srcOrd="5" destOrd="0" presId="urn:microsoft.com/office/officeart/2005/8/layout/process1"/>
    <dgm:cxn modelId="{C7A49560-DEA5-4642-A167-16DD0D508D96}" type="presParOf" srcId="{EE73E323-BF14-4372-AFD6-496891825FC1}" destId="{EB9E2978-E46C-41FB-926D-212D3156AB14}" srcOrd="0" destOrd="0" presId="urn:microsoft.com/office/officeart/2005/8/layout/process1"/>
    <dgm:cxn modelId="{ADFC858E-2F42-4ACE-9B4B-D1ECF0BF049F}" type="presParOf" srcId="{1AD22A5B-3C41-4B52-ABCC-232D4080D8E8}" destId="{222AB451-9910-46C1-86AB-1FF1516FA3EA}" srcOrd="6" destOrd="0" presId="urn:microsoft.com/office/officeart/2005/8/layout/process1"/>
    <dgm:cxn modelId="{532D1BFE-FACA-4DB7-97B4-2954EACC2D80}" type="presParOf" srcId="{1AD22A5B-3C41-4B52-ABCC-232D4080D8E8}" destId="{02ADD307-81E1-4E4F-8F0F-ECA74A78A22B}" srcOrd="7" destOrd="0" presId="urn:microsoft.com/office/officeart/2005/8/layout/process1"/>
    <dgm:cxn modelId="{F5C952FE-ABB1-45A5-8074-B840700A52CE}" type="presParOf" srcId="{02ADD307-81E1-4E4F-8F0F-ECA74A78A22B}" destId="{8AFD1D01-392B-452D-BEED-F66907408045}" srcOrd="0" destOrd="0" presId="urn:microsoft.com/office/officeart/2005/8/layout/process1"/>
    <dgm:cxn modelId="{529E6403-0DBF-4B00-A134-5053BCADB6A7}" type="presParOf" srcId="{1AD22A5B-3C41-4B52-ABCC-232D4080D8E8}" destId="{632286F5-B5BF-4DA1-83E8-6F98F56C86B1}" srcOrd="8" destOrd="0" presId="urn:microsoft.com/office/officeart/2005/8/layout/process1"/>
    <dgm:cxn modelId="{D662BF70-827C-42FF-9F86-AC3EB55B6ED1}" type="presParOf" srcId="{1AD22A5B-3C41-4B52-ABCC-232D4080D8E8}" destId="{196291A8-3161-4B38-9884-00F94998718A}" srcOrd="9" destOrd="0" presId="urn:microsoft.com/office/officeart/2005/8/layout/process1"/>
    <dgm:cxn modelId="{918CC5B0-7D47-4D30-A94E-1A381FF2DBC9}" type="presParOf" srcId="{196291A8-3161-4B38-9884-00F94998718A}" destId="{202BD168-F6B2-4379-BA3E-839397051043}" srcOrd="0" destOrd="0" presId="urn:microsoft.com/office/officeart/2005/8/layout/process1"/>
    <dgm:cxn modelId="{85D89C6E-3973-4567-AC2E-CB88E488A02A}" type="presParOf" srcId="{1AD22A5B-3C41-4B52-ABCC-232D4080D8E8}" destId="{67E0995C-AAB5-4961-9BC2-E04C4367897A}" srcOrd="10" destOrd="0" presId="urn:microsoft.com/office/officeart/2005/8/layout/process1"/>
    <dgm:cxn modelId="{8A092C6B-93BF-4B0D-A535-CE55EFBD2CDF}" type="presParOf" srcId="{1AD22A5B-3C41-4B52-ABCC-232D4080D8E8}" destId="{9FFC5EA6-68EC-49A2-8DF5-D1A7CF0CEE1D}" srcOrd="11" destOrd="0" presId="urn:microsoft.com/office/officeart/2005/8/layout/process1"/>
    <dgm:cxn modelId="{88B26295-FE86-4522-98BE-19A1BB4CC56B}" type="presParOf" srcId="{9FFC5EA6-68EC-49A2-8DF5-D1A7CF0CEE1D}" destId="{600A3BBB-09CD-4ECA-BD34-7191D08829C4}" srcOrd="0" destOrd="0" presId="urn:microsoft.com/office/officeart/2005/8/layout/process1"/>
    <dgm:cxn modelId="{483E7CF9-1FDA-47C1-A238-F3DDC9B379A2}" type="presParOf" srcId="{1AD22A5B-3C41-4B52-ABCC-232D4080D8E8}" destId="{8E6E761F-83CE-4BC6-B9C4-E94EAF8B35DB}" srcOrd="12" destOrd="0" presId="urn:microsoft.com/office/officeart/2005/8/layout/process1"/>
  </dgm:cxnLst>
  <dgm:bg/>
  <dgm:whole/>
  <dgm:extLst>
    <a:ext uri="http://schemas.microsoft.com/office/drawing/2008/diagram">
      <dsp:dataModelExt xmlns:dsp="http://schemas.microsoft.com/office/drawing/2008/diagram" relId="rId23"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97832-26B5-4AD1-9B87-2F0303A315A9}">
      <dsp:nvSpPr>
        <dsp:cNvPr id="0" name=""/>
        <dsp:cNvSpPr/>
      </dsp:nvSpPr>
      <dsp:spPr>
        <a:xfrm>
          <a:off x="1882" y="11227"/>
          <a:ext cx="5966648" cy="1718640"/>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just" defTabSz="711200">
            <a:lnSpc>
              <a:spcPct val="90000"/>
            </a:lnSpc>
            <a:spcBef>
              <a:spcPct val="0"/>
            </a:spcBef>
            <a:spcAft>
              <a:spcPct val="15000"/>
            </a:spcAft>
            <a:buChar char="••"/>
          </a:pPr>
          <a:r>
            <a:rPr lang="es-EC" sz="1600" i="0" kern="1200" dirty="0">
              <a:latin typeface="Arial" pitchFamily="34" charset="0"/>
              <a:cs typeface="Arial" pitchFamily="34" charset="0"/>
            </a:rPr>
            <a:t>Satisfacer los requerimientos del mercado a través de servicios de calidad en comercialización, distribución y despacho de combustibles, alineado con una gestión en procesos y con una infraestructura física y tecnológica de fácil adaptación  y  un personal plenamente comprometido con su trabajo que refleje una  imagen sólida de una organización en servicios de combustibles confiable y profesional.</a:t>
          </a:r>
          <a:endParaRPr lang="es-EC" sz="1600" b="0" i="0" kern="1200" dirty="0">
            <a:latin typeface="Arial" pitchFamily="34" charset="0"/>
            <a:cs typeface="Arial" pitchFamily="34" charset="0"/>
          </a:endParaRPr>
        </a:p>
      </dsp:txBody>
      <dsp:txXfrm>
        <a:off x="42152" y="51497"/>
        <a:ext cx="5886108" cy="1678370"/>
      </dsp:txXfrm>
    </dsp:sp>
    <dsp:sp modelId="{43D8DFD7-8D58-44CC-AD36-9FAB852B0A26}">
      <dsp:nvSpPr>
        <dsp:cNvPr id="0" name=""/>
        <dsp:cNvSpPr/>
      </dsp:nvSpPr>
      <dsp:spPr>
        <a:xfrm>
          <a:off x="1882" y="1729867"/>
          <a:ext cx="5966648" cy="73901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1920" tIns="0" rIns="40640" bIns="0" numCol="1" spcCol="1270" anchor="ctr" anchorCtr="0">
          <a:noAutofit/>
        </a:bodyPr>
        <a:lstStyle/>
        <a:p>
          <a:pPr lvl="0" algn="ctr" defTabSz="1422400">
            <a:lnSpc>
              <a:spcPct val="90000"/>
            </a:lnSpc>
            <a:spcBef>
              <a:spcPct val="0"/>
            </a:spcBef>
            <a:spcAft>
              <a:spcPct val="35000"/>
            </a:spcAft>
          </a:pPr>
          <a:r>
            <a:rPr lang="es-EC" sz="3200" kern="1200"/>
            <a:t>Definición del negocio</a:t>
          </a:r>
        </a:p>
      </dsp:txBody>
      <dsp:txXfrm>
        <a:off x="1882" y="1729867"/>
        <a:ext cx="4201865" cy="739015"/>
      </dsp:txXfrm>
    </dsp:sp>
    <dsp:sp modelId="{06ACE450-8F60-4B0F-AEC0-59D871B1893F}">
      <dsp:nvSpPr>
        <dsp:cNvPr id="0" name=""/>
        <dsp:cNvSpPr/>
      </dsp:nvSpPr>
      <dsp:spPr>
        <a:xfrm>
          <a:off x="4323686" y="1849880"/>
          <a:ext cx="805815" cy="80581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9525" cap="flat" cmpd="sng" algn="ctr">
          <a:solidFill>
            <a:schemeClr val="tx1">
              <a:alpha val="9000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7ECD63-7DDF-446B-9B42-6F234831F922}">
      <dsp:nvSpPr>
        <dsp:cNvPr id="0" name=""/>
        <dsp:cNvSpPr/>
      </dsp:nvSpPr>
      <dsp:spPr>
        <a:xfrm rot="10800000">
          <a:off x="703747" y="763"/>
          <a:ext cx="3927263" cy="1807194"/>
        </a:xfrm>
        <a:prstGeom prst="homePlat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9343" tIns="53340" rIns="99568" bIns="53340" numCol="1" spcCol="1270" anchor="ctr" anchorCtr="0">
          <a:noAutofit/>
        </a:bodyPr>
        <a:lstStyle/>
        <a:p>
          <a:pPr lvl="0" algn="l" defTabSz="622300">
            <a:lnSpc>
              <a:spcPct val="90000"/>
            </a:lnSpc>
            <a:spcBef>
              <a:spcPct val="0"/>
            </a:spcBef>
            <a:spcAft>
              <a:spcPct val="35000"/>
            </a:spcAft>
          </a:pPr>
          <a:r>
            <a:rPr lang="es-EC" sz="1400" b="1" kern="1200" dirty="0">
              <a:latin typeface="Arial" pitchFamily="34" charset="0"/>
              <a:cs typeface="Arial" pitchFamily="34" charset="0"/>
            </a:rPr>
            <a:t>Misión:</a:t>
          </a:r>
        </a:p>
        <a:p>
          <a:pPr lvl="0" algn="l" defTabSz="622300">
            <a:lnSpc>
              <a:spcPct val="90000"/>
            </a:lnSpc>
            <a:spcBef>
              <a:spcPct val="0"/>
            </a:spcBef>
            <a:spcAft>
              <a:spcPct val="35000"/>
            </a:spcAft>
          </a:pPr>
          <a:r>
            <a:rPr lang="es-EC" sz="1400" b="0" kern="1200" dirty="0">
              <a:latin typeface="Arial" pitchFamily="34" charset="0"/>
              <a:cs typeface="Arial" pitchFamily="34" charset="0"/>
            </a:rPr>
            <a:t>Ofrecer  productos y servicios de calidad y cantidad,  basados en criterios de eficiencia y eficacia, contando con personal capacitado y la mejor tecnología para satisfacer las necesidades del cliente y apoyar el desarrollo económico del país</a:t>
          </a:r>
        </a:p>
      </dsp:txBody>
      <dsp:txXfrm rot="10800000">
        <a:off x="1155545" y="763"/>
        <a:ext cx="3475465" cy="1807194"/>
      </dsp:txXfrm>
    </dsp:sp>
    <dsp:sp modelId="{B204EE94-D0F2-4471-AC43-94C097ABB5B1}">
      <dsp:nvSpPr>
        <dsp:cNvPr id="0" name=""/>
        <dsp:cNvSpPr/>
      </dsp:nvSpPr>
      <dsp:spPr>
        <a:xfrm>
          <a:off x="455338" y="383531"/>
          <a:ext cx="1041658" cy="104165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7ABC9B4-06CE-4B97-AAB1-B1BE72504FFD}">
      <dsp:nvSpPr>
        <dsp:cNvPr id="0" name=""/>
        <dsp:cNvSpPr/>
      </dsp:nvSpPr>
      <dsp:spPr>
        <a:xfrm rot="10800000">
          <a:off x="391414" y="2118900"/>
          <a:ext cx="4343707" cy="2200816"/>
        </a:xfrm>
        <a:prstGeom prst="homePlate">
          <a:avLst/>
        </a:prstGeom>
        <a:gradFill rotWithShape="0">
          <a:gsLst>
            <a:gs pos="0">
              <a:schemeClr val="accent3">
                <a:hueOff val="0"/>
                <a:satOff val="0"/>
                <a:lumOff val="-74902"/>
                <a:alphaOff val="0"/>
                <a:tint val="50000"/>
                <a:satMod val="300000"/>
              </a:schemeClr>
            </a:gs>
            <a:gs pos="35000">
              <a:schemeClr val="accent3">
                <a:hueOff val="0"/>
                <a:satOff val="0"/>
                <a:lumOff val="-74902"/>
                <a:alphaOff val="0"/>
                <a:tint val="37000"/>
                <a:satMod val="300000"/>
              </a:schemeClr>
            </a:gs>
            <a:gs pos="100000">
              <a:schemeClr val="accent3">
                <a:hueOff val="0"/>
                <a:satOff val="0"/>
                <a:lumOff val="-7490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9343" tIns="53340" rIns="99568" bIns="53340" numCol="1" spcCol="1270" anchor="ctr" anchorCtr="0">
          <a:noAutofit/>
        </a:bodyPr>
        <a:lstStyle/>
        <a:p>
          <a:pPr lvl="0" algn="l" defTabSz="622300">
            <a:lnSpc>
              <a:spcPct val="90000"/>
            </a:lnSpc>
            <a:spcBef>
              <a:spcPct val="0"/>
            </a:spcBef>
            <a:spcAft>
              <a:spcPct val="35000"/>
            </a:spcAft>
          </a:pPr>
          <a:r>
            <a:rPr lang="es-EC" sz="1400" b="1" kern="1200" dirty="0">
              <a:latin typeface="Arial" pitchFamily="34" charset="0"/>
              <a:cs typeface="Arial" pitchFamily="34" charset="0"/>
            </a:rPr>
            <a:t>Visión:</a:t>
          </a:r>
        </a:p>
        <a:p>
          <a:pPr lvl="0" algn="l" defTabSz="622300">
            <a:lnSpc>
              <a:spcPct val="90000"/>
            </a:lnSpc>
            <a:spcBef>
              <a:spcPct val="0"/>
            </a:spcBef>
            <a:spcAft>
              <a:spcPct val="35000"/>
            </a:spcAft>
          </a:pPr>
          <a:r>
            <a:rPr lang="es-EC" sz="1400" b="0" kern="1200" dirty="0">
              <a:latin typeface="Arial" pitchFamily="34" charset="0"/>
              <a:cs typeface="Arial" pitchFamily="34" charset="0"/>
            </a:rPr>
            <a:t>Ser una empresa competitiva en la distribución de combustibles en el sector suroriental del cantón Quito, reconocida por la excelencia en la prestación del servicio en la cantidad, calidad del producto y la atención oportuna y personalizada al cliente</a:t>
          </a:r>
        </a:p>
      </dsp:txBody>
      <dsp:txXfrm rot="10800000">
        <a:off x="941618" y="2118900"/>
        <a:ext cx="3793503" cy="2200816"/>
      </dsp:txXfrm>
    </dsp:sp>
    <dsp:sp modelId="{4451AAEF-731B-4821-A9C5-CC5F24CB6D4E}">
      <dsp:nvSpPr>
        <dsp:cNvPr id="0" name=""/>
        <dsp:cNvSpPr/>
      </dsp:nvSpPr>
      <dsp:spPr>
        <a:xfrm>
          <a:off x="351227" y="2698479"/>
          <a:ext cx="1041658" cy="104165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7ECD63-7DDF-446B-9B42-6F234831F922}">
      <dsp:nvSpPr>
        <dsp:cNvPr id="0" name=""/>
        <dsp:cNvSpPr/>
      </dsp:nvSpPr>
      <dsp:spPr>
        <a:xfrm rot="10800000">
          <a:off x="1154810" y="936"/>
          <a:ext cx="3382422" cy="1855588"/>
        </a:xfrm>
        <a:prstGeom prst="homePlat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4187" tIns="53340" rIns="99568" bIns="53340" numCol="1" spcCol="1270" anchor="ctr" anchorCtr="0">
          <a:noAutofit/>
        </a:bodyPr>
        <a:lstStyle/>
        <a:p>
          <a:pPr lvl="0" algn="l" defTabSz="622300">
            <a:lnSpc>
              <a:spcPct val="90000"/>
            </a:lnSpc>
            <a:spcBef>
              <a:spcPct val="0"/>
            </a:spcBef>
            <a:spcAft>
              <a:spcPct val="35000"/>
            </a:spcAft>
          </a:pPr>
          <a:r>
            <a:rPr lang="es-EC" sz="1400" b="1" kern="1200" dirty="0">
              <a:latin typeface="Arial" pitchFamily="34" charset="0"/>
              <a:cs typeface="Arial" pitchFamily="34" charset="0"/>
            </a:rPr>
            <a:t>Principios definidos:</a:t>
          </a:r>
        </a:p>
        <a:p>
          <a:pPr lvl="0" algn="l" defTabSz="622300">
            <a:lnSpc>
              <a:spcPct val="90000"/>
            </a:lnSpc>
            <a:spcBef>
              <a:spcPct val="0"/>
            </a:spcBef>
            <a:spcAft>
              <a:spcPct val="35000"/>
            </a:spcAft>
          </a:pPr>
          <a:r>
            <a:rPr lang="es-EC" sz="1400" kern="1200" dirty="0">
              <a:latin typeface="Arial" pitchFamily="34" charset="0"/>
              <a:cs typeface="Arial" pitchFamily="34" charset="0"/>
            </a:rPr>
            <a:t>Calidad de Servicio</a:t>
          </a:r>
        </a:p>
        <a:p>
          <a:pPr lvl="0" algn="l" defTabSz="622300">
            <a:lnSpc>
              <a:spcPct val="90000"/>
            </a:lnSpc>
            <a:spcBef>
              <a:spcPct val="0"/>
            </a:spcBef>
            <a:spcAft>
              <a:spcPct val="35000"/>
            </a:spcAft>
          </a:pPr>
          <a:r>
            <a:rPr lang="es-EC" sz="1400" kern="1200" dirty="0">
              <a:latin typeface="Arial" pitchFamily="34" charset="0"/>
              <a:cs typeface="Arial" pitchFamily="34" charset="0"/>
            </a:rPr>
            <a:t>Profesionalismo</a:t>
          </a:r>
        </a:p>
        <a:p>
          <a:pPr lvl="0" algn="l" defTabSz="622300">
            <a:lnSpc>
              <a:spcPct val="90000"/>
            </a:lnSpc>
            <a:spcBef>
              <a:spcPct val="0"/>
            </a:spcBef>
            <a:spcAft>
              <a:spcPct val="35000"/>
            </a:spcAft>
          </a:pPr>
          <a:r>
            <a:rPr lang="es-EC" sz="1400" kern="1200" dirty="0">
              <a:latin typeface="Arial" pitchFamily="34" charset="0"/>
              <a:cs typeface="Arial" pitchFamily="34" charset="0"/>
            </a:rPr>
            <a:t>Eficiencia</a:t>
          </a:r>
        </a:p>
        <a:p>
          <a:pPr lvl="0" algn="l" defTabSz="622300">
            <a:lnSpc>
              <a:spcPct val="90000"/>
            </a:lnSpc>
            <a:spcBef>
              <a:spcPct val="0"/>
            </a:spcBef>
            <a:spcAft>
              <a:spcPct val="35000"/>
            </a:spcAft>
          </a:pPr>
          <a:r>
            <a:rPr lang="es-EC" sz="1400" kern="1200" dirty="0">
              <a:latin typeface="Arial" pitchFamily="34" charset="0"/>
              <a:cs typeface="Arial" pitchFamily="34" charset="0"/>
            </a:rPr>
            <a:t>Seguridad</a:t>
          </a:r>
        </a:p>
        <a:p>
          <a:pPr lvl="0" algn="l" defTabSz="622300">
            <a:lnSpc>
              <a:spcPct val="90000"/>
            </a:lnSpc>
            <a:spcBef>
              <a:spcPct val="0"/>
            </a:spcBef>
            <a:spcAft>
              <a:spcPct val="35000"/>
            </a:spcAft>
          </a:pPr>
          <a:r>
            <a:rPr lang="es-EC" sz="1400" kern="1200" dirty="0">
              <a:latin typeface="Arial" pitchFamily="34" charset="0"/>
              <a:cs typeface="Arial" pitchFamily="34" charset="0"/>
            </a:rPr>
            <a:t>Innovación</a:t>
          </a:r>
        </a:p>
      </dsp:txBody>
      <dsp:txXfrm rot="10800000">
        <a:off x="1618707" y="936"/>
        <a:ext cx="2918525" cy="1855588"/>
      </dsp:txXfrm>
    </dsp:sp>
    <dsp:sp modelId="{B204EE94-D0F2-4471-AC43-94C097ABB5B1}">
      <dsp:nvSpPr>
        <dsp:cNvPr id="0" name=""/>
        <dsp:cNvSpPr/>
      </dsp:nvSpPr>
      <dsp:spPr>
        <a:xfrm>
          <a:off x="549117" y="323038"/>
          <a:ext cx="1211385" cy="121138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7ABC9B4-06CE-4B97-AAB1-B1BE72504FFD}">
      <dsp:nvSpPr>
        <dsp:cNvPr id="0" name=""/>
        <dsp:cNvSpPr/>
      </dsp:nvSpPr>
      <dsp:spPr>
        <a:xfrm rot="10800000">
          <a:off x="1154810" y="2218133"/>
          <a:ext cx="3382422" cy="1669362"/>
        </a:xfrm>
        <a:prstGeom prst="homePlat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4187" tIns="53340" rIns="99568" bIns="53340" numCol="1" spcCol="1270" anchor="ctr" anchorCtr="0">
          <a:noAutofit/>
        </a:bodyPr>
        <a:lstStyle/>
        <a:p>
          <a:pPr lvl="0" algn="l" defTabSz="622300">
            <a:lnSpc>
              <a:spcPct val="90000"/>
            </a:lnSpc>
            <a:spcBef>
              <a:spcPct val="0"/>
            </a:spcBef>
            <a:spcAft>
              <a:spcPct val="35000"/>
            </a:spcAft>
          </a:pPr>
          <a:r>
            <a:rPr lang="es-EC" sz="1400" b="1" kern="1200" dirty="0">
              <a:latin typeface="Arial" pitchFamily="34" charset="0"/>
              <a:cs typeface="Arial" pitchFamily="34" charset="0"/>
            </a:rPr>
            <a:t>Valores definidos:</a:t>
          </a:r>
        </a:p>
        <a:p>
          <a:pPr lvl="0" algn="l" defTabSz="622300">
            <a:lnSpc>
              <a:spcPct val="90000"/>
            </a:lnSpc>
            <a:spcBef>
              <a:spcPct val="0"/>
            </a:spcBef>
            <a:spcAft>
              <a:spcPct val="35000"/>
            </a:spcAft>
          </a:pPr>
          <a:r>
            <a:rPr lang="es-EC" sz="1400" kern="1200" dirty="0">
              <a:latin typeface="Arial" pitchFamily="34" charset="0"/>
              <a:cs typeface="Arial" pitchFamily="34" charset="0"/>
            </a:rPr>
            <a:t>Honestidad</a:t>
          </a:r>
        </a:p>
        <a:p>
          <a:pPr lvl="0" algn="l" defTabSz="622300">
            <a:lnSpc>
              <a:spcPct val="90000"/>
            </a:lnSpc>
            <a:spcBef>
              <a:spcPct val="0"/>
            </a:spcBef>
            <a:spcAft>
              <a:spcPct val="35000"/>
            </a:spcAft>
          </a:pPr>
          <a:r>
            <a:rPr lang="es-EC" sz="1400" kern="1200" dirty="0">
              <a:latin typeface="Arial" pitchFamily="34" charset="0"/>
              <a:cs typeface="Arial" pitchFamily="34" charset="0"/>
            </a:rPr>
            <a:t>Responsabilidad</a:t>
          </a:r>
        </a:p>
        <a:p>
          <a:pPr lvl="0" algn="l" defTabSz="622300">
            <a:lnSpc>
              <a:spcPct val="90000"/>
            </a:lnSpc>
            <a:spcBef>
              <a:spcPct val="0"/>
            </a:spcBef>
            <a:spcAft>
              <a:spcPct val="35000"/>
            </a:spcAft>
          </a:pPr>
          <a:r>
            <a:rPr lang="es-EC" sz="1400" kern="1200" dirty="0" smtClean="0">
              <a:latin typeface="Arial" pitchFamily="34" charset="0"/>
              <a:cs typeface="Arial" pitchFamily="34" charset="0"/>
            </a:rPr>
            <a:t>Ética</a:t>
          </a:r>
          <a:endParaRPr lang="es-EC" sz="1400" kern="1200" dirty="0">
            <a:latin typeface="Arial" pitchFamily="34" charset="0"/>
            <a:cs typeface="Arial" pitchFamily="34" charset="0"/>
          </a:endParaRPr>
        </a:p>
        <a:p>
          <a:pPr lvl="0" algn="l" defTabSz="622300">
            <a:lnSpc>
              <a:spcPct val="90000"/>
            </a:lnSpc>
            <a:spcBef>
              <a:spcPct val="0"/>
            </a:spcBef>
            <a:spcAft>
              <a:spcPct val="35000"/>
            </a:spcAft>
          </a:pPr>
          <a:r>
            <a:rPr lang="es-EC" sz="1400" kern="1200" dirty="0">
              <a:latin typeface="Arial" pitchFamily="34" charset="0"/>
              <a:cs typeface="Arial" pitchFamily="34" charset="0"/>
            </a:rPr>
            <a:t>Confiabilidad</a:t>
          </a:r>
        </a:p>
        <a:p>
          <a:pPr lvl="0" algn="l" defTabSz="622300">
            <a:lnSpc>
              <a:spcPct val="90000"/>
            </a:lnSpc>
            <a:spcBef>
              <a:spcPct val="0"/>
            </a:spcBef>
            <a:spcAft>
              <a:spcPct val="35000"/>
            </a:spcAft>
          </a:pPr>
          <a:r>
            <a:rPr lang="es-EC" sz="1400" kern="1200" dirty="0">
              <a:latin typeface="Arial" pitchFamily="34" charset="0"/>
              <a:cs typeface="Arial" pitchFamily="34" charset="0"/>
            </a:rPr>
            <a:t>Respeto</a:t>
          </a:r>
        </a:p>
      </dsp:txBody>
      <dsp:txXfrm rot="10800000">
        <a:off x="1572150" y="2218133"/>
        <a:ext cx="2965082" cy="1669362"/>
      </dsp:txXfrm>
    </dsp:sp>
    <dsp:sp modelId="{4451AAEF-731B-4821-A9C5-CC5F24CB6D4E}">
      <dsp:nvSpPr>
        <dsp:cNvPr id="0" name=""/>
        <dsp:cNvSpPr/>
      </dsp:nvSpPr>
      <dsp:spPr>
        <a:xfrm>
          <a:off x="549117" y="2447121"/>
          <a:ext cx="1211385" cy="121138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a:ln w="9525" cap="flat" cmpd="sng" algn="ctr">
          <a:solidFill>
            <a:schemeClr val="tx1"/>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179AC-2C8A-4382-904F-9CFD2F9B1312}">
      <dsp:nvSpPr>
        <dsp:cNvPr id="0" name=""/>
        <dsp:cNvSpPr/>
      </dsp:nvSpPr>
      <dsp:spPr>
        <a:xfrm>
          <a:off x="2759269" y="2282649"/>
          <a:ext cx="1675448" cy="1317746"/>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err="1" smtClean="0"/>
            <a:t>Perfil</a:t>
          </a:r>
          <a:endParaRPr lang="en-US" sz="2000" b="1" kern="1200" dirty="0" smtClean="0"/>
        </a:p>
        <a:p>
          <a:pPr lvl="0" algn="ctr" defTabSz="889000">
            <a:lnSpc>
              <a:spcPct val="90000"/>
            </a:lnSpc>
            <a:spcBef>
              <a:spcPct val="0"/>
            </a:spcBef>
            <a:spcAft>
              <a:spcPct val="35000"/>
            </a:spcAft>
          </a:pPr>
          <a:r>
            <a:rPr lang="en-US" sz="2000" b="1" kern="1200" dirty="0" err="1" smtClean="0"/>
            <a:t>Estratégico</a:t>
          </a:r>
          <a:endParaRPr lang="es-EC" sz="2000" b="1" kern="1200" dirty="0"/>
        </a:p>
      </dsp:txBody>
      <dsp:txXfrm>
        <a:off x="2823596" y="2346976"/>
        <a:ext cx="1546794" cy="1189092"/>
      </dsp:txXfrm>
    </dsp:sp>
    <dsp:sp modelId="{11873B87-2947-4DC0-A174-5BA7E182AB8F}">
      <dsp:nvSpPr>
        <dsp:cNvPr id="0" name=""/>
        <dsp:cNvSpPr/>
      </dsp:nvSpPr>
      <dsp:spPr>
        <a:xfrm rot="16209246">
          <a:off x="2900766" y="1582769"/>
          <a:ext cx="1399764" cy="0"/>
        </a:xfrm>
        <a:custGeom>
          <a:avLst/>
          <a:gdLst/>
          <a:ahLst/>
          <a:cxnLst/>
          <a:rect l="0" t="0" r="0" b="0"/>
          <a:pathLst>
            <a:path>
              <a:moveTo>
                <a:pt x="0" y="0"/>
              </a:moveTo>
              <a:lnTo>
                <a:pt x="1399764"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850AC3-D1CA-4DFB-B1D5-E914CAA78A1F}">
      <dsp:nvSpPr>
        <dsp:cNvPr id="0" name=""/>
        <dsp:cNvSpPr/>
      </dsp:nvSpPr>
      <dsp:spPr>
        <a:xfrm>
          <a:off x="2843823" y="0"/>
          <a:ext cx="1519789" cy="882890"/>
        </a:xfrm>
        <a:prstGeom prst="roundRect">
          <a:avLst/>
        </a:prstGeom>
        <a:gradFill rotWithShape="0">
          <a:gsLst>
            <a:gs pos="0">
              <a:schemeClr val="accent4">
                <a:hueOff val="4344008"/>
                <a:satOff val="13889"/>
                <a:lumOff val="17124"/>
                <a:alphaOff val="0"/>
                <a:tint val="50000"/>
                <a:satMod val="300000"/>
              </a:schemeClr>
            </a:gs>
            <a:gs pos="35000">
              <a:schemeClr val="accent4">
                <a:hueOff val="4344008"/>
                <a:satOff val="13889"/>
                <a:lumOff val="17124"/>
                <a:alphaOff val="0"/>
                <a:tint val="37000"/>
                <a:satMod val="300000"/>
              </a:schemeClr>
            </a:gs>
            <a:gs pos="100000">
              <a:schemeClr val="accent4">
                <a:hueOff val="4344008"/>
                <a:satOff val="13889"/>
                <a:lumOff val="1712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b="1" kern="1200" dirty="0" err="1" smtClean="0"/>
            <a:t>Competitividad</a:t>
          </a:r>
          <a:endParaRPr lang="es-EC" sz="1400" b="1" kern="1200" dirty="0"/>
        </a:p>
      </dsp:txBody>
      <dsp:txXfrm>
        <a:off x="2886922" y="43099"/>
        <a:ext cx="1433591" cy="796692"/>
      </dsp:txXfrm>
    </dsp:sp>
    <dsp:sp modelId="{A8AF027E-FE33-495A-A03A-82A650074728}">
      <dsp:nvSpPr>
        <dsp:cNvPr id="0" name=""/>
        <dsp:cNvSpPr/>
      </dsp:nvSpPr>
      <dsp:spPr>
        <a:xfrm rot="1678">
          <a:off x="4434718" y="2942280"/>
          <a:ext cx="1431138" cy="0"/>
        </a:xfrm>
        <a:custGeom>
          <a:avLst/>
          <a:gdLst/>
          <a:ahLst/>
          <a:cxnLst/>
          <a:rect l="0" t="0" r="0" b="0"/>
          <a:pathLst>
            <a:path>
              <a:moveTo>
                <a:pt x="0" y="0"/>
              </a:moveTo>
              <a:lnTo>
                <a:pt x="1431138"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3EE3A7-DEE6-4570-A605-244E900C573C}">
      <dsp:nvSpPr>
        <dsp:cNvPr id="0" name=""/>
        <dsp:cNvSpPr/>
      </dsp:nvSpPr>
      <dsp:spPr>
        <a:xfrm>
          <a:off x="5865857" y="2501497"/>
          <a:ext cx="1281753" cy="882890"/>
        </a:xfrm>
        <a:prstGeom prst="roundRect">
          <a:avLst/>
        </a:prstGeom>
        <a:gradFill rotWithShape="0">
          <a:gsLst>
            <a:gs pos="0">
              <a:schemeClr val="accent4">
                <a:hueOff val="8688016"/>
                <a:satOff val="27777"/>
                <a:lumOff val="34249"/>
                <a:alphaOff val="0"/>
                <a:tint val="50000"/>
                <a:satMod val="300000"/>
              </a:schemeClr>
            </a:gs>
            <a:gs pos="35000">
              <a:schemeClr val="accent4">
                <a:hueOff val="8688016"/>
                <a:satOff val="27777"/>
                <a:lumOff val="34249"/>
                <a:alphaOff val="0"/>
                <a:tint val="37000"/>
                <a:satMod val="300000"/>
              </a:schemeClr>
            </a:gs>
            <a:gs pos="100000">
              <a:schemeClr val="accent4">
                <a:hueOff val="8688016"/>
                <a:satOff val="27777"/>
                <a:lumOff val="3424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b="1" kern="1200" dirty="0" err="1" smtClean="0"/>
            <a:t>Crecimiento</a:t>
          </a:r>
          <a:endParaRPr lang="es-EC" sz="1400" b="1" kern="1200" dirty="0"/>
        </a:p>
      </dsp:txBody>
      <dsp:txXfrm>
        <a:off x="5908956" y="2544596"/>
        <a:ext cx="1195555" cy="796692"/>
      </dsp:txXfrm>
    </dsp:sp>
    <dsp:sp modelId="{EAD371AF-429C-4640-A01F-FB04A26EF211}">
      <dsp:nvSpPr>
        <dsp:cNvPr id="0" name=""/>
        <dsp:cNvSpPr/>
      </dsp:nvSpPr>
      <dsp:spPr>
        <a:xfrm rot="9647426">
          <a:off x="1284795" y="3482920"/>
          <a:ext cx="1516698" cy="0"/>
        </a:xfrm>
        <a:custGeom>
          <a:avLst/>
          <a:gdLst/>
          <a:ahLst/>
          <a:cxnLst/>
          <a:rect l="0" t="0" r="0" b="0"/>
          <a:pathLst>
            <a:path>
              <a:moveTo>
                <a:pt x="0" y="0"/>
              </a:moveTo>
              <a:lnTo>
                <a:pt x="1516698"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145FC7-6CA8-422F-99FC-126B69ED1BC6}">
      <dsp:nvSpPr>
        <dsp:cNvPr id="0" name=""/>
        <dsp:cNvSpPr/>
      </dsp:nvSpPr>
      <dsp:spPr>
        <a:xfrm>
          <a:off x="72185" y="3509597"/>
          <a:ext cx="1254834" cy="882890"/>
        </a:xfrm>
        <a:prstGeom prst="roundRect">
          <a:avLst/>
        </a:prstGeom>
        <a:gradFill rotWithShape="0">
          <a:gsLst>
            <a:gs pos="0">
              <a:schemeClr val="accent4">
                <a:hueOff val="13032023"/>
                <a:satOff val="41666"/>
                <a:lumOff val="51373"/>
                <a:alphaOff val="0"/>
                <a:tint val="50000"/>
                <a:satMod val="300000"/>
              </a:schemeClr>
            </a:gs>
            <a:gs pos="35000">
              <a:schemeClr val="accent4">
                <a:hueOff val="13032023"/>
                <a:satOff val="41666"/>
                <a:lumOff val="51373"/>
                <a:alphaOff val="0"/>
                <a:tint val="37000"/>
                <a:satMod val="300000"/>
              </a:schemeClr>
            </a:gs>
            <a:gs pos="100000">
              <a:schemeClr val="accent4">
                <a:hueOff val="13032023"/>
                <a:satOff val="41666"/>
                <a:lumOff val="5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b="1" kern="1200" dirty="0" err="1" smtClean="0"/>
            <a:t>Ventaja</a:t>
          </a:r>
          <a:endParaRPr lang="en-US" sz="1400" b="1" kern="1200" dirty="0" smtClean="0"/>
        </a:p>
        <a:p>
          <a:pPr lvl="0" algn="ctr" defTabSz="622300">
            <a:lnSpc>
              <a:spcPct val="90000"/>
            </a:lnSpc>
            <a:spcBef>
              <a:spcPct val="0"/>
            </a:spcBef>
            <a:spcAft>
              <a:spcPct val="35000"/>
            </a:spcAft>
          </a:pPr>
          <a:r>
            <a:rPr lang="en-US" sz="1400" b="1" kern="1200" dirty="0" err="1" smtClean="0"/>
            <a:t>Competitiva</a:t>
          </a:r>
          <a:endParaRPr lang="es-EC" sz="1400" b="1" kern="1200" dirty="0"/>
        </a:p>
      </dsp:txBody>
      <dsp:txXfrm>
        <a:off x="115284" y="3552696"/>
        <a:ext cx="1168636" cy="7966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0CACB-5C3A-4B7A-9F23-1C702D63C93C}">
      <dsp:nvSpPr>
        <dsp:cNvPr id="0" name=""/>
        <dsp:cNvSpPr/>
      </dsp:nvSpPr>
      <dsp:spPr>
        <a:xfrm>
          <a:off x="415846" y="0"/>
          <a:ext cx="4712923" cy="1368152"/>
        </a:xfrm>
        <a:prstGeom prst="rightArrow">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21A91CE8-03DF-44F1-AC80-8DCC95560C79}">
      <dsp:nvSpPr>
        <dsp:cNvPr id="0" name=""/>
        <dsp:cNvSpPr/>
      </dsp:nvSpPr>
      <dsp:spPr>
        <a:xfrm>
          <a:off x="2113" y="410445"/>
          <a:ext cx="1624166" cy="54726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b="1" kern="1200" dirty="0"/>
            <a:t>1</a:t>
          </a:r>
          <a:r>
            <a:rPr lang="es-EC" sz="2000" b="1" kern="1200" dirty="0"/>
            <a:t> </a:t>
          </a:r>
          <a:r>
            <a:rPr lang="es-EC" sz="1600" b="1" kern="1200" dirty="0"/>
            <a:t>Plan   Estratégico</a:t>
          </a:r>
        </a:p>
      </dsp:txBody>
      <dsp:txXfrm>
        <a:off x="28828" y="437160"/>
        <a:ext cx="1570736" cy="493830"/>
      </dsp:txXfrm>
    </dsp:sp>
    <dsp:sp modelId="{6B32DC70-184A-4AFC-9DF8-ABDDA3E012A6}">
      <dsp:nvSpPr>
        <dsp:cNvPr id="0" name=""/>
        <dsp:cNvSpPr/>
      </dsp:nvSpPr>
      <dsp:spPr>
        <a:xfrm>
          <a:off x="1773559" y="410445"/>
          <a:ext cx="1624166" cy="54726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b="1" kern="1200" dirty="0"/>
            <a:t>2</a:t>
          </a:r>
          <a:r>
            <a:rPr lang="es-EC" sz="1000" b="1" kern="1200" dirty="0"/>
            <a:t> </a:t>
          </a:r>
          <a:r>
            <a:rPr lang="es-EC" sz="1600" b="1" kern="1200" dirty="0" err="1"/>
            <a:t>Balanced</a:t>
          </a:r>
          <a:r>
            <a:rPr lang="es-EC" sz="1600" b="1" kern="1200" dirty="0"/>
            <a:t> </a:t>
          </a:r>
          <a:r>
            <a:rPr lang="es-EC" sz="1600" b="1" kern="1200" dirty="0" err="1"/>
            <a:t>Scorecard</a:t>
          </a:r>
          <a:endParaRPr lang="es-EC" sz="1600" b="1" kern="1200" dirty="0"/>
        </a:p>
      </dsp:txBody>
      <dsp:txXfrm>
        <a:off x="1800274" y="437160"/>
        <a:ext cx="1570736" cy="493830"/>
      </dsp:txXfrm>
    </dsp:sp>
    <dsp:sp modelId="{AC2C9192-1F79-468A-AF65-F0538DDFE587}">
      <dsp:nvSpPr>
        <dsp:cNvPr id="0" name=""/>
        <dsp:cNvSpPr/>
      </dsp:nvSpPr>
      <dsp:spPr>
        <a:xfrm>
          <a:off x="3545004" y="410445"/>
          <a:ext cx="1997497" cy="54726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b="1" kern="1200" dirty="0"/>
            <a:t>3</a:t>
          </a:r>
          <a:r>
            <a:rPr lang="es-EC" sz="1000" b="1" kern="1200" dirty="0"/>
            <a:t> </a:t>
          </a:r>
          <a:r>
            <a:rPr lang="es-EC" sz="1600" b="1" kern="1200" dirty="0"/>
            <a:t>Gestión proyecto informático</a:t>
          </a:r>
        </a:p>
      </dsp:txBody>
      <dsp:txXfrm>
        <a:off x="3571719" y="437160"/>
        <a:ext cx="1944067" cy="4938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22AC8-F39F-4C33-A729-8B0DA74F81D7}">
      <dsp:nvSpPr>
        <dsp:cNvPr id="0" name=""/>
        <dsp:cNvSpPr/>
      </dsp:nvSpPr>
      <dsp:spPr>
        <a:xfrm>
          <a:off x="3301" y="225643"/>
          <a:ext cx="433883" cy="628832"/>
        </a:xfrm>
        <a:prstGeom prst="flowChartConnector">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a:t>1</a:t>
          </a:r>
        </a:p>
      </dsp:txBody>
      <dsp:txXfrm>
        <a:off x="66842" y="317733"/>
        <a:ext cx="306801" cy="444652"/>
      </dsp:txXfrm>
    </dsp:sp>
    <dsp:sp modelId="{0366711A-4900-4C63-9C47-918D69E26F87}">
      <dsp:nvSpPr>
        <dsp:cNvPr id="0" name=""/>
        <dsp:cNvSpPr/>
      </dsp:nvSpPr>
      <dsp:spPr>
        <a:xfrm>
          <a:off x="541990" y="410101"/>
          <a:ext cx="222187" cy="259917"/>
        </a:xfrm>
        <a:prstGeom prst="righ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a:off x="541990" y="462084"/>
        <a:ext cx="155531" cy="155951"/>
      </dsp:txXfrm>
    </dsp:sp>
    <dsp:sp modelId="{A55E85FE-A194-404D-B067-27F2FFF6668E}">
      <dsp:nvSpPr>
        <dsp:cNvPr id="0" name=""/>
        <dsp:cNvSpPr/>
      </dsp:nvSpPr>
      <dsp:spPr>
        <a:xfrm>
          <a:off x="856406" y="225643"/>
          <a:ext cx="1048053" cy="628832"/>
        </a:xfrm>
        <a:prstGeom prst="roundRect">
          <a:avLst>
            <a:gd name="adj" fmla="val 10000"/>
          </a:avLst>
        </a:prstGeom>
        <a:gradFill rotWithShape="0">
          <a:gsLst>
            <a:gs pos="0">
              <a:schemeClr val="accent4">
                <a:hueOff val="2606404"/>
                <a:satOff val="8333"/>
                <a:lumOff val="10275"/>
                <a:alphaOff val="0"/>
                <a:tint val="50000"/>
                <a:satMod val="300000"/>
              </a:schemeClr>
            </a:gs>
            <a:gs pos="35000">
              <a:schemeClr val="accent4">
                <a:hueOff val="2606404"/>
                <a:satOff val="8333"/>
                <a:lumOff val="10275"/>
                <a:alphaOff val="0"/>
                <a:tint val="37000"/>
                <a:satMod val="300000"/>
              </a:schemeClr>
            </a:gs>
            <a:gs pos="100000">
              <a:schemeClr val="accent4">
                <a:hueOff val="2606404"/>
                <a:satOff val="8333"/>
                <a:lumOff val="1027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t>Reflexionar</a:t>
          </a:r>
        </a:p>
      </dsp:txBody>
      <dsp:txXfrm>
        <a:off x="874824" y="244061"/>
        <a:ext cx="1011217" cy="591996"/>
      </dsp:txXfrm>
    </dsp:sp>
    <dsp:sp modelId="{BE26FFDE-BC4D-418B-84EA-685420FFB189}">
      <dsp:nvSpPr>
        <dsp:cNvPr id="0" name=""/>
        <dsp:cNvSpPr/>
      </dsp:nvSpPr>
      <dsp:spPr>
        <a:xfrm>
          <a:off x="2009266" y="410101"/>
          <a:ext cx="222187" cy="259917"/>
        </a:xfrm>
        <a:prstGeom prst="rightArrow">
          <a:avLst>
            <a:gd name="adj1" fmla="val 60000"/>
            <a:gd name="adj2" fmla="val 50000"/>
          </a:avLst>
        </a:prstGeom>
        <a:gradFill rotWithShape="0">
          <a:gsLst>
            <a:gs pos="0">
              <a:schemeClr val="accent4">
                <a:hueOff val="3258006"/>
                <a:satOff val="10417"/>
                <a:lumOff val="12843"/>
                <a:alphaOff val="0"/>
                <a:tint val="50000"/>
                <a:satMod val="300000"/>
              </a:schemeClr>
            </a:gs>
            <a:gs pos="35000">
              <a:schemeClr val="accent4">
                <a:hueOff val="3258006"/>
                <a:satOff val="10417"/>
                <a:lumOff val="12843"/>
                <a:alphaOff val="0"/>
                <a:tint val="37000"/>
                <a:satMod val="300000"/>
              </a:schemeClr>
            </a:gs>
            <a:gs pos="100000">
              <a:schemeClr val="accent4">
                <a:hueOff val="3258006"/>
                <a:satOff val="10417"/>
                <a:lumOff val="1284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a:off x="2009266" y="462084"/>
        <a:ext cx="155531" cy="155951"/>
      </dsp:txXfrm>
    </dsp:sp>
    <dsp:sp modelId="{FB388E43-898C-433F-B3B7-91DF6AB2AF7F}">
      <dsp:nvSpPr>
        <dsp:cNvPr id="0" name=""/>
        <dsp:cNvSpPr/>
      </dsp:nvSpPr>
      <dsp:spPr>
        <a:xfrm>
          <a:off x="2323682" y="225643"/>
          <a:ext cx="1048053" cy="628832"/>
        </a:xfrm>
        <a:prstGeom prst="roundRect">
          <a:avLst>
            <a:gd name="adj" fmla="val 10000"/>
          </a:avLst>
        </a:prstGeom>
        <a:gradFill rotWithShape="0">
          <a:gsLst>
            <a:gs pos="0">
              <a:schemeClr val="accent4">
                <a:hueOff val="5212809"/>
                <a:satOff val="16666"/>
                <a:lumOff val="20549"/>
                <a:alphaOff val="0"/>
                <a:tint val="50000"/>
                <a:satMod val="300000"/>
              </a:schemeClr>
            </a:gs>
            <a:gs pos="35000">
              <a:schemeClr val="accent4">
                <a:hueOff val="5212809"/>
                <a:satOff val="16666"/>
                <a:lumOff val="20549"/>
                <a:alphaOff val="0"/>
                <a:tint val="37000"/>
                <a:satMod val="300000"/>
              </a:schemeClr>
            </a:gs>
            <a:gs pos="100000">
              <a:schemeClr val="accent4">
                <a:hueOff val="5212809"/>
                <a:satOff val="16666"/>
                <a:lumOff val="2054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t>Visión y misión estratégica</a:t>
          </a:r>
        </a:p>
      </dsp:txBody>
      <dsp:txXfrm>
        <a:off x="2342100" y="244061"/>
        <a:ext cx="1011217" cy="591996"/>
      </dsp:txXfrm>
    </dsp:sp>
    <dsp:sp modelId="{EE73E323-BF14-4372-AFD6-496891825FC1}">
      <dsp:nvSpPr>
        <dsp:cNvPr id="0" name=""/>
        <dsp:cNvSpPr/>
      </dsp:nvSpPr>
      <dsp:spPr>
        <a:xfrm>
          <a:off x="3476541" y="410101"/>
          <a:ext cx="222187" cy="259917"/>
        </a:xfrm>
        <a:prstGeom prst="rightArrow">
          <a:avLst>
            <a:gd name="adj1" fmla="val 60000"/>
            <a:gd name="adj2" fmla="val 50000"/>
          </a:avLst>
        </a:prstGeom>
        <a:gradFill rotWithShape="0">
          <a:gsLst>
            <a:gs pos="0">
              <a:schemeClr val="accent4">
                <a:hueOff val="6516011"/>
                <a:satOff val="20833"/>
                <a:lumOff val="25687"/>
                <a:alphaOff val="0"/>
                <a:tint val="50000"/>
                <a:satMod val="300000"/>
              </a:schemeClr>
            </a:gs>
            <a:gs pos="35000">
              <a:schemeClr val="accent4">
                <a:hueOff val="6516011"/>
                <a:satOff val="20833"/>
                <a:lumOff val="25687"/>
                <a:alphaOff val="0"/>
                <a:tint val="37000"/>
                <a:satMod val="300000"/>
              </a:schemeClr>
            </a:gs>
            <a:gs pos="100000">
              <a:schemeClr val="accent4">
                <a:hueOff val="6516011"/>
                <a:satOff val="20833"/>
                <a:lumOff val="25687"/>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a:off x="3476541" y="462084"/>
        <a:ext cx="155531" cy="155951"/>
      </dsp:txXfrm>
    </dsp:sp>
    <dsp:sp modelId="{222AB451-9910-46C1-86AB-1FF1516FA3EA}">
      <dsp:nvSpPr>
        <dsp:cNvPr id="0" name=""/>
        <dsp:cNvSpPr/>
      </dsp:nvSpPr>
      <dsp:spPr>
        <a:xfrm>
          <a:off x="3790957" y="225643"/>
          <a:ext cx="1048053" cy="628832"/>
        </a:xfrm>
        <a:prstGeom prst="roundRect">
          <a:avLst>
            <a:gd name="adj" fmla="val 10000"/>
          </a:avLst>
        </a:prstGeom>
        <a:gradFill rotWithShape="0">
          <a:gsLst>
            <a:gs pos="0">
              <a:schemeClr val="accent4">
                <a:hueOff val="7819214"/>
                <a:satOff val="25000"/>
                <a:lumOff val="30824"/>
                <a:alphaOff val="0"/>
                <a:tint val="50000"/>
                <a:satMod val="300000"/>
              </a:schemeClr>
            </a:gs>
            <a:gs pos="35000">
              <a:schemeClr val="accent4">
                <a:hueOff val="7819214"/>
                <a:satOff val="25000"/>
                <a:lumOff val="30824"/>
                <a:alphaOff val="0"/>
                <a:tint val="37000"/>
                <a:satMod val="300000"/>
              </a:schemeClr>
            </a:gs>
            <a:gs pos="100000">
              <a:schemeClr val="accent4">
                <a:hueOff val="7819214"/>
                <a:satOff val="25000"/>
                <a:lumOff val="3082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t>Objetivos y metas</a:t>
          </a:r>
        </a:p>
      </dsp:txBody>
      <dsp:txXfrm>
        <a:off x="3809375" y="244061"/>
        <a:ext cx="1011217" cy="591996"/>
      </dsp:txXfrm>
    </dsp:sp>
    <dsp:sp modelId="{02ADD307-81E1-4E4F-8F0F-ECA74A78A22B}">
      <dsp:nvSpPr>
        <dsp:cNvPr id="0" name=""/>
        <dsp:cNvSpPr/>
      </dsp:nvSpPr>
      <dsp:spPr>
        <a:xfrm>
          <a:off x="4943817" y="410101"/>
          <a:ext cx="222187" cy="259917"/>
        </a:xfrm>
        <a:prstGeom prst="rightArrow">
          <a:avLst>
            <a:gd name="adj1" fmla="val 60000"/>
            <a:gd name="adj2" fmla="val 50000"/>
          </a:avLst>
        </a:prstGeom>
        <a:gradFill rotWithShape="0">
          <a:gsLst>
            <a:gs pos="0">
              <a:schemeClr val="accent4">
                <a:hueOff val="9774017"/>
                <a:satOff val="31249"/>
                <a:lumOff val="38530"/>
                <a:alphaOff val="0"/>
                <a:tint val="50000"/>
                <a:satMod val="300000"/>
              </a:schemeClr>
            </a:gs>
            <a:gs pos="35000">
              <a:schemeClr val="accent4">
                <a:hueOff val="9774017"/>
                <a:satOff val="31249"/>
                <a:lumOff val="38530"/>
                <a:alphaOff val="0"/>
                <a:tint val="37000"/>
                <a:satMod val="300000"/>
              </a:schemeClr>
            </a:gs>
            <a:gs pos="100000">
              <a:schemeClr val="accent4">
                <a:hueOff val="9774017"/>
                <a:satOff val="31249"/>
                <a:lumOff val="3853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a:off x="4943817" y="462084"/>
        <a:ext cx="155531" cy="155951"/>
      </dsp:txXfrm>
    </dsp:sp>
    <dsp:sp modelId="{632286F5-B5BF-4DA1-83E8-6F98F56C86B1}">
      <dsp:nvSpPr>
        <dsp:cNvPr id="0" name=""/>
        <dsp:cNvSpPr/>
      </dsp:nvSpPr>
      <dsp:spPr>
        <a:xfrm>
          <a:off x="5258233" y="225643"/>
          <a:ext cx="1048053" cy="628832"/>
        </a:xfrm>
        <a:prstGeom prst="roundRect">
          <a:avLst>
            <a:gd name="adj" fmla="val 10000"/>
          </a:avLst>
        </a:prstGeom>
        <a:gradFill rotWithShape="0">
          <a:gsLst>
            <a:gs pos="0">
              <a:schemeClr val="accent4">
                <a:hueOff val="10425618"/>
                <a:satOff val="33333"/>
                <a:lumOff val="41098"/>
                <a:alphaOff val="0"/>
                <a:tint val="50000"/>
                <a:satMod val="300000"/>
              </a:schemeClr>
            </a:gs>
            <a:gs pos="35000">
              <a:schemeClr val="accent4">
                <a:hueOff val="10425618"/>
                <a:satOff val="33333"/>
                <a:lumOff val="41098"/>
                <a:alphaOff val="0"/>
                <a:tint val="37000"/>
                <a:satMod val="300000"/>
              </a:schemeClr>
            </a:gs>
            <a:gs pos="100000">
              <a:schemeClr val="accent4">
                <a:hueOff val="10425618"/>
                <a:satOff val="33333"/>
                <a:lumOff val="4109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t>Ejecución</a:t>
          </a:r>
        </a:p>
      </dsp:txBody>
      <dsp:txXfrm>
        <a:off x="5276651" y="244061"/>
        <a:ext cx="1011217" cy="591996"/>
      </dsp:txXfrm>
    </dsp:sp>
    <dsp:sp modelId="{196291A8-3161-4B38-9884-00F94998718A}">
      <dsp:nvSpPr>
        <dsp:cNvPr id="0" name=""/>
        <dsp:cNvSpPr/>
      </dsp:nvSpPr>
      <dsp:spPr>
        <a:xfrm>
          <a:off x="6411092" y="410101"/>
          <a:ext cx="222187" cy="259917"/>
        </a:xfrm>
        <a:prstGeom prst="rightArrow">
          <a:avLst>
            <a:gd name="adj1" fmla="val 60000"/>
            <a:gd name="adj2" fmla="val 50000"/>
          </a:avLst>
        </a:prstGeom>
        <a:gradFill rotWithShape="0">
          <a:gsLst>
            <a:gs pos="0">
              <a:schemeClr val="accent4">
                <a:hueOff val="13032023"/>
                <a:satOff val="41666"/>
                <a:lumOff val="51373"/>
                <a:alphaOff val="0"/>
                <a:tint val="50000"/>
                <a:satMod val="300000"/>
              </a:schemeClr>
            </a:gs>
            <a:gs pos="35000">
              <a:schemeClr val="accent4">
                <a:hueOff val="13032023"/>
                <a:satOff val="41666"/>
                <a:lumOff val="51373"/>
                <a:alphaOff val="0"/>
                <a:tint val="37000"/>
                <a:satMod val="300000"/>
              </a:schemeClr>
            </a:gs>
            <a:gs pos="100000">
              <a:schemeClr val="accent4">
                <a:hueOff val="13032023"/>
                <a:satOff val="41666"/>
                <a:lumOff val="5137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a:off x="6411092" y="462084"/>
        <a:ext cx="155531" cy="155951"/>
      </dsp:txXfrm>
    </dsp:sp>
    <dsp:sp modelId="{67E0995C-AAB5-4961-9BC2-E04C4367897A}">
      <dsp:nvSpPr>
        <dsp:cNvPr id="0" name=""/>
        <dsp:cNvSpPr/>
      </dsp:nvSpPr>
      <dsp:spPr>
        <a:xfrm>
          <a:off x="6725508" y="225643"/>
          <a:ext cx="1048053" cy="628832"/>
        </a:xfrm>
        <a:prstGeom prst="roundRect">
          <a:avLst>
            <a:gd name="adj" fmla="val 10000"/>
          </a:avLst>
        </a:prstGeom>
        <a:gradFill rotWithShape="0">
          <a:gsLst>
            <a:gs pos="0">
              <a:schemeClr val="accent4">
                <a:hueOff val="13032023"/>
                <a:satOff val="41666"/>
                <a:lumOff val="51373"/>
                <a:alphaOff val="0"/>
                <a:tint val="50000"/>
                <a:satMod val="300000"/>
              </a:schemeClr>
            </a:gs>
            <a:gs pos="35000">
              <a:schemeClr val="accent4">
                <a:hueOff val="13032023"/>
                <a:satOff val="41666"/>
                <a:lumOff val="51373"/>
                <a:alphaOff val="0"/>
                <a:tint val="37000"/>
                <a:satMod val="300000"/>
              </a:schemeClr>
            </a:gs>
            <a:gs pos="100000">
              <a:schemeClr val="accent4">
                <a:hueOff val="13032023"/>
                <a:satOff val="41666"/>
                <a:lumOff val="5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t>Seguimiento</a:t>
          </a:r>
        </a:p>
      </dsp:txBody>
      <dsp:txXfrm>
        <a:off x="6743926" y="244061"/>
        <a:ext cx="1011217" cy="5919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22AC8-F39F-4C33-A729-8B0DA74F81D7}">
      <dsp:nvSpPr>
        <dsp:cNvPr id="0" name=""/>
        <dsp:cNvSpPr/>
      </dsp:nvSpPr>
      <dsp:spPr>
        <a:xfrm>
          <a:off x="3331" y="1300"/>
          <a:ext cx="437901" cy="861494"/>
        </a:xfrm>
        <a:prstGeom prst="flowChartConnector">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a:t>2</a:t>
          </a:r>
        </a:p>
      </dsp:txBody>
      <dsp:txXfrm>
        <a:off x="67460" y="127463"/>
        <a:ext cx="309643" cy="609168"/>
      </dsp:txXfrm>
    </dsp:sp>
    <dsp:sp modelId="{0366711A-4900-4C63-9C47-918D69E26F87}">
      <dsp:nvSpPr>
        <dsp:cNvPr id="0" name=""/>
        <dsp:cNvSpPr/>
      </dsp:nvSpPr>
      <dsp:spPr>
        <a:xfrm>
          <a:off x="547008" y="300885"/>
          <a:ext cx="224244" cy="262324"/>
        </a:xfrm>
        <a:prstGeom prst="rightArrow">
          <a:avLst>
            <a:gd name="adj1" fmla="val 60000"/>
            <a:gd name="adj2" fmla="val 50000"/>
          </a:avLst>
        </a:prstGeom>
        <a:gradFill rotWithShape="0">
          <a:gsLst>
            <a:gs pos="0">
              <a:schemeClr val="accent3">
                <a:tint val="60000"/>
                <a:hueOff val="0"/>
                <a:satOff val="0"/>
                <a:lumOff val="0"/>
                <a:alphaOff val="0"/>
                <a:tint val="50000"/>
                <a:satMod val="300000"/>
              </a:schemeClr>
            </a:gs>
            <a:gs pos="35000">
              <a:schemeClr val="accent3">
                <a:tint val="60000"/>
                <a:hueOff val="0"/>
                <a:satOff val="0"/>
                <a:lumOff val="0"/>
                <a:alphaOff val="0"/>
                <a:tint val="37000"/>
                <a:satMod val="300000"/>
              </a:schemeClr>
            </a:gs>
            <a:gs pos="100000">
              <a:schemeClr val="accent3">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p>
      </dsp:txBody>
      <dsp:txXfrm>
        <a:off x="547008" y="353350"/>
        <a:ext cx="156971" cy="157394"/>
      </dsp:txXfrm>
    </dsp:sp>
    <dsp:sp modelId="{A55E85FE-A194-404D-B067-27F2FFF6668E}">
      <dsp:nvSpPr>
        <dsp:cNvPr id="0" name=""/>
        <dsp:cNvSpPr/>
      </dsp:nvSpPr>
      <dsp:spPr>
        <a:xfrm>
          <a:off x="864336" y="1300"/>
          <a:ext cx="1057758" cy="861494"/>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a:t>Traducir la estrategia en términos operativos</a:t>
          </a:r>
        </a:p>
      </dsp:txBody>
      <dsp:txXfrm>
        <a:off x="889568" y="26532"/>
        <a:ext cx="1007294" cy="811030"/>
      </dsp:txXfrm>
    </dsp:sp>
    <dsp:sp modelId="{BE26FFDE-BC4D-418B-84EA-685420FFB189}">
      <dsp:nvSpPr>
        <dsp:cNvPr id="0" name=""/>
        <dsp:cNvSpPr/>
      </dsp:nvSpPr>
      <dsp:spPr>
        <a:xfrm>
          <a:off x="2027870" y="300885"/>
          <a:ext cx="224244" cy="262324"/>
        </a:xfrm>
        <a:prstGeom prst="rightArrow">
          <a:avLst>
            <a:gd name="adj1" fmla="val 60000"/>
            <a:gd name="adj2" fmla="val 50000"/>
          </a:avLst>
        </a:prstGeom>
        <a:gradFill rotWithShape="0">
          <a:gsLst>
            <a:gs pos="0">
              <a:schemeClr val="accent3">
                <a:tint val="60000"/>
                <a:hueOff val="0"/>
                <a:satOff val="0"/>
                <a:lumOff val="0"/>
                <a:alphaOff val="0"/>
                <a:tint val="50000"/>
                <a:satMod val="300000"/>
              </a:schemeClr>
            </a:gs>
            <a:gs pos="35000">
              <a:schemeClr val="accent3">
                <a:tint val="60000"/>
                <a:hueOff val="0"/>
                <a:satOff val="0"/>
                <a:lumOff val="0"/>
                <a:alphaOff val="0"/>
                <a:tint val="37000"/>
                <a:satMod val="300000"/>
              </a:schemeClr>
            </a:gs>
            <a:gs pos="100000">
              <a:schemeClr val="accent3">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p>
      </dsp:txBody>
      <dsp:txXfrm>
        <a:off x="2027870" y="353350"/>
        <a:ext cx="156971" cy="157394"/>
      </dsp:txXfrm>
    </dsp:sp>
    <dsp:sp modelId="{FB388E43-898C-433F-B3B7-91DF6AB2AF7F}">
      <dsp:nvSpPr>
        <dsp:cNvPr id="0" name=""/>
        <dsp:cNvSpPr/>
      </dsp:nvSpPr>
      <dsp:spPr>
        <a:xfrm>
          <a:off x="2345197" y="1300"/>
          <a:ext cx="1057758" cy="861494"/>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a:t>Alinear la organización con la estrategia</a:t>
          </a:r>
        </a:p>
      </dsp:txBody>
      <dsp:txXfrm>
        <a:off x="2370429" y="26532"/>
        <a:ext cx="1007294" cy="811030"/>
      </dsp:txXfrm>
    </dsp:sp>
    <dsp:sp modelId="{EE73E323-BF14-4372-AFD6-496891825FC1}">
      <dsp:nvSpPr>
        <dsp:cNvPr id="0" name=""/>
        <dsp:cNvSpPr/>
      </dsp:nvSpPr>
      <dsp:spPr>
        <a:xfrm>
          <a:off x="3508731" y="300885"/>
          <a:ext cx="224244" cy="262324"/>
        </a:xfrm>
        <a:prstGeom prst="rightArrow">
          <a:avLst>
            <a:gd name="adj1" fmla="val 60000"/>
            <a:gd name="adj2" fmla="val 50000"/>
          </a:avLst>
        </a:prstGeom>
        <a:gradFill rotWithShape="0">
          <a:gsLst>
            <a:gs pos="0">
              <a:schemeClr val="accent3">
                <a:tint val="60000"/>
                <a:hueOff val="0"/>
                <a:satOff val="0"/>
                <a:lumOff val="0"/>
                <a:alphaOff val="0"/>
                <a:tint val="50000"/>
                <a:satMod val="300000"/>
              </a:schemeClr>
            </a:gs>
            <a:gs pos="35000">
              <a:schemeClr val="accent3">
                <a:tint val="60000"/>
                <a:hueOff val="0"/>
                <a:satOff val="0"/>
                <a:lumOff val="0"/>
                <a:alphaOff val="0"/>
                <a:tint val="37000"/>
                <a:satMod val="300000"/>
              </a:schemeClr>
            </a:gs>
            <a:gs pos="100000">
              <a:schemeClr val="accent3">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p>
      </dsp:txBody>
      <dsp:txXfrm>
        <a:off x="3508731" y="353350"/>
        <a:ext cx="156971" cy="157394"/>
      </dsp:txXfrm>
    </dsp:sp>
    <dsp:sp modelId="{222AB451-9910-46C1-86AB-1FF1516FA3EA}">
      <dsp:nvSpPr>
        <dsp:cNvPr id="0" name=""/>
        <dsp:cNvSpPr/>
      </dsp:nvSpPr>
      <dsp:spPr>
        <a:xfrm>
          <a:off x="3826059" y="1300"/>
          <a:ext cx="1057758" cy="861494"/>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a:t>Hacer que la estrategia sea el trabajo de todos</a:t>
          </a:r>
        </a:p>
      </dsp:txBody>
      <dsp:txXfrm>
        <a:off x="3851291" y="26532"/>
        <a:ext cx="1007294" cy="811030"/>
      </dsp:txXfrm>
    </dsp:sp>
    <dsp:sp modelId="{02ADD307-81E1-4E4F-8F0F-ECA74A78A22B}">
      <dsp:nvSpPr>
        <dsp:cNvPr id="0" name=""/>
        <dsp:cNvSpPr/>
      </dsp:nvSpPr>
      <dsp:spPr>
        <a:xfrm>
          <a:off x="4989593" y="300885"/>
          <a:ext cx="224244" cy="262324"/>
        </a:xfrm>
        <a:prstGeom prst="rightArrow">
          <a:avLst>
            <a:gd name="adj1" fmla="val 60000"/>
            <a:gd name="adj2" fmla="val 50000"/>
          </a:avLst>
        </a:prstGeom>
        <a:gradFill rotWithShape="0">
          <a:gsLst>
            <a:gs pos="0">
              <a:schemeClr val="accent3">
                <a:tint val="60000"/>
                <a:hueOff val="0"/>
                <a:satOff val="0"/>
                <a:lumOff val="0"/>
                <a:alphaOff val="0"/>
                <a:tint val="50000"/>
                <a:satMod val="300000"/>
              </a:schemeClr>
            </a:gs>
            <a:gs pos="35000">
              <a:schemeClr val="accent3">
                <a:tint val="60000"/>
                <a:hueOff val="0"/>
                <a:satOff val="0"/>
                <a:lumOff val="0"/>
                <a:alphaOff val="0"/>
                <a:tint val="37000"/>
                <a:satMod val="300000"/>
              </a:schemeClr>
            </a:gs>
            <a:gs pos="100000">
              <a:schemeClr val="accent3">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p>
      </dsp:txBody>
      <dsp:txXfrm>
        <a:off x="4989593" y="353350"/>
        <a:ext cx="156971" cy="157394"/>
      </dsp:txXfrm>
    </dsp:sp>
    <dsp:sp modelId="{632286F5-B5BF-4DA1-83E8-6F98F56C86B1}">
      <dsp:nvSpPr>
        <dsp:cNvPr id="0" name=""/>
        <dsp:cNvSpPr/>
      </dsp:nvSpPr>
      <dsp:spPr>
        <a:xfrm>
          <a:off x="5306920" y="1300"/>
          <a:ext cx="1057758" cy="861494"/>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a:t>Hacer que la estrategia sea un proceso continuo</a:t>
          </a:r>
        </a:p>
      </dsp:txBody>
      <dsp:txXfrm>
        <a:off x="5332152" y="26532"/>
        <a:ext cx="1007294" cy="811030"/>
      </dsp:txXfrm>
    </dsp:sp>
    <dsp:sp modelId="{196291A8-3161-4B38-9884-00F94998718A}">
      <dsp:nvSpPr>
        <dsp:cNvPr id="0" name=""/>
        <dsp:cNvSpPr/>
      </dsp:nvSpPr>
      <dsp:spPr>
        <a:xfrm>
          <a:off x="6470454" y="300885"/>
          <a:ext cx="224244" cy="262324"/>
        </a:xfrm>
        <a:prstGeom prst="rightArrow">
          <a:avLst>
            <a:gd name="adj1" fmla="val 60000"/>
            <a:gd name="adj2" fmla="val 50000"/>
          </a:avLst>
        </a:prstGeom>
        <a:gradFill rotWithShape="0">
          <a:gsLst>
            <a:gs pos="0">
              <a:schemeClr val="accent3">
                <a:tint val="60000"/>
                <a:hueOff val="0"/>
                <a:satOff val="0"/>
                <a:lumOff val="0"/>
                <a:alphaOff val="0"/>
                <a:tint val="50000"/>
                <a:satMod val="300000"/>
              </a:schemeClr>
            </a:gs>
            <a:gs pos="35000">
              <a:schemeClr val="accent3">
                <a:tint val="60000"/>
                <a:hueOff val="0"/>
                <a:satOff val="0"/>
                <a:lumOff val="0"/>
                <a:alphaOff val="0"/>
                <a:tint val="37000"/>
                <a:satMod val="300000"/>
              </a:schemeClr>
            </a:gs>
            <a:gs pos="100000">
              <a:schemeClr val="accent3">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p>
      </dsp:txBody>
      <dsp:txXfrm>
        <a:off x="6470454" y="353350"/>
        <a:ext cx="156971" cy="157394"/>
      </dsp:txXfrm>
    </dsp:sp>
    <dsp:sp modelId="{67E0995C-AAB5-4961-9BC2-E04C4367897A}">
      <dsp:nvSpPr>
        <dsp:cNvPr id="0" name=""/>
        <dsp:cNvSpPr/>
      </dsp:nvSpPr>
      <dsp:spPr>
        <a:xfrm>
          <a:off x="6787781" y="1300"/>
          <a:ext cx="1057758" cy="861494"/>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a:t>Movilizar el cambio a través del liderazgo directo</a:t>
          </a:r>
        </a:p>
      </dsp:txBody>
      <dsp:txXfrm>
        <a:off x="6813013" y="26532"/>
        <a:ext cx="1007294" cy="8110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22AC8-F39F-4C33-A729-8B0DA74F81D7}">
      <dsp:nvSpPr>
        <dsp:cNvPr id="0" name=""/>
        <dsp:cNvSpPr/>
      </dsp:nvSpPr>
      <dsp:spPr>
        <a:xfrm>
          <a:off x="5704" y="0"/>
          <a:ext cx="371505" cy="720080"/>
        </a:xfrm>
        <a:prstGeom prst="flowChartConnector">
          <a:avLst/>
        </a:prstGeom>
        <a:gradFill rotWithShape="0">
          <a:gsLst>
            <a:gs pos="0">
              <a:schemeClr val="accent1">
                <a:alpha val="90000"/>
                <a:hueOff val="0"/>
                <a:satOff val="0"/>
                <a:lumOff val="0"/>
                <a:alphaOff val="0"/>
                <a:tint val="50000"/>
                <a:satMod val="300000"/>
              </a:schemeClr>
            </a:gs>
            <a:gs pos="35000">
              <a:schemeClr val="accent1">
                <a:alpha val="90000"/>
                <a:hueOff val="0"/>
                <a:satOff val="0"/>
                <a:lumOff val="0"/>
                <a:alphaOff val="0"/>
                <a:tint val="37000"/>
                <a:satMod val="300000"/>
              </a:schemeClr>
            </a:gs>
            <a:gs pos="100000">
              <a:schemeClr val="accent1">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a:t>3</a:t>
          </a:r>
        </a:p>
      </dsp:txBody>
      <dsp:txXfrm>
        <a:off x="60110" y="105453"/>
        <a:ext cx="262693" cy="509174"/>
      </dsp:txXfrm>
    </dsp:sp>
    <dsp:sp modelId="{0366711A-4900-4C63-9C47-918D69E26F87}">
      <dsp:nvSpPr>
        <dsp:cNvPr id="0" name=""/>
        <dsp:cNvSpPr/>
      </dsp:nvSpPr>
      <dsp:spPr>
        <a:xfrm>
          <a:off x="466947" y="248765"/>
          <a:ext cx="190243" cy="222549"/>
        </a:xfrm>
        <a:prstGeom prst="rightArrow">
          <a:avLst>
            <a:gd name="adj1" fmla="val 60000"/>
            <a:gd name="adj2" fmla="val 50000"/>
          </a:avLst>
        </a:prstGeom>
        <a:gradFill rotWithShape="0">
          <a:gsLst>
            <a:gs pos="0">
              <a:schemeClr val="accent1">
                <a:shade val="90000"/>
                <a:hueOff val="0"/>
                <a:satOff val="0"/>
                <a:lumOff val="0"/>
                <a:alphaOff val="0"/>
                <a:tint val="50000"/>
                <a:satMod val="300000"/>
              </a:schemeClr>
            </a:gs>
            <a:gs pos="35000">
              <a:schemeClr val="accent1">
                <a:shade val="90000"/>
                <a:hueOff val="0"/>
                <a:satOff val="0"/>
                <a:lumOff val="0"/>
                <a:alphaOff val="0"/>
                <a:tint val="37000"/>
                <a:satMod val="300000"/>
              </a:schemeClr>
            </a:gs>
            <a:gs pos="100000">
              <a:schemeClr val="accent1">
                <a:shade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a:off x="466947" y="293275"/>
        <a:ext cx="133170" cy="133529"/>
      </dsp:txXfrm>
    </dsp:sp>
    <dsp:sp modelId="{A55E85FE-A194-404D-B067-27F2FFF6668E}">
      <dsp:nvSpPr>
        <dsp:cNvPr id="0" name=""/>
        <dsp:cNvSpPr/>
      </dsp:nvSpPr>
      <dsp:spPr>
        <a:xfrm>
          <a:off x="736160" y="0"/>
          <a:ext cx="897376" cy="720080"/>
        </a:xfrm>
        <a:prstGeom prst="roundRect">
          <a:avLst>
            <a:gd name="adj" fmla="val 10000"/>
          </a:avLst>
        </a:prstGeom>
        <a:gradFill rotWithShape="0">
          <a:gsLst>
            <a:gs pos="0">
              <a:schemeClr val="accent1">
                <a:alpha val="90000"/>
                <a:hueOff val="0"/>
                <a:satOff val="0"/>
                <a:lumOff val="0"/>
                <a:alphaOff val="-6667"/>
                <a:tint val="50000"/>
                <a:satMod val="300000"/>
              </a:schemeClr>
            </a:gs>
            <a:gs pos="35000">
              <a:schemeClr val="accent1">
                <a:alpha val="90000"/>
                <a:hueOff val="0"/>
                <a:satOff val="0"/>
                <a:lumOff val="0"/>
                <a:alphaOff val="-6667"/>
                <a:tint val="37000"/>
                <a:satMod val="300000"/>
              </a:schemeClr>
            </a:gs>
            <a:gs pos="100000">
              <a:schemeClr val="accent1">
                <a:alpha val="90000"/>
                <a:hueOff val="0"/>
                <a:satOff val="0"/>
                <a:lumOff val="0"/>
                <a:alphaOff val="-6667"/>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t>Iniciar</a:t>
          </a:r>
        </a:p>
      </dsp:txBody>
      <dsp:txXfrm>
        <a:off x="757250" y="21090"/>
        <a:ext cx="855196" cy="677900"/>
      </dsp:txXfrm>
    </dsp:sp>
    <dsp:sp modelId="{BE26FFDE-BC4D-418B-84EA-685420FFB189}">
      <dsp:nvSpPr>
        <dsp:cNvPr id="0" name=""/>
        <dsp:cNvSpPr/>
      </dsp:nvSpPr>
      <dsp:spPr>
        <a:xfrm>
          <a:off x="1723274" y="248765"/>
          <a:ext cx="190243" cy="222549"/>
        </a:xfrm>
        <a:prstGeom prst="rightArrow">
          <a:avLst>
            <a:gd name="adj1" fmla="val 60000"/>
            <a:gd name="adj2" fmla="val 50000"/>
          </a:avLst>
        </a:prstGeom>
        <a:gradFill rotWithShape="0">
          <a:gsLst>
            <a:gs pos="0">
              <a:schemeClr val="accent1">
                <a:shade val="90000"/>
                <a:hueOff val="172576"/>
                <a:satOff val="-11907"/>
                <a:lumOff val="9050"/>
                <a:alphaOff val="0"/>
                <a:tint val="50000"/>
                <a:satMod val="300000"/>
              </a:schemeClr>
            </a:gs>
            <a:gs pos="35000">
              <a:schemeClr val="accent1">
                <a:shade val="90000"/>
                <a:hueOff val="172576"/>
                <a:satOff val="-11907"/>
                <a:lumOff val="9050"/>
                <a:alphaOff val="0"/>
                <a:tint val="37000"/>
                <a:satMod val="300000"/>
              </a:schemeClr>
            </a:gs>
            <a:gs pos="100000">
              <a:schemeClr val="accent1">
                <a:shade val="90000"/>
                <a:hueOff val="172576"/>
                <a:satOff val="-11907"/>
                <a:lumOff val="905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a:off x="1723274" y="293275"/>
        <a:ext cx="133170" cy="133529"/>
      </dsp:txXfrm>
    </dsp:sp>
    <dsp:sp modelId="{FB388E43-898C-433F-B3B7-91DF6AB2AF7F}">
      <dsp:nvSpPr>
        <dsp:cNvPr id="0" name=""/>
        <dsp:cNvSpPr/>
      </dsp:nvSpPr>
      <dsp:spPr>
        <a:xfrm>
          <a:off x="1992487" y="0"/>
          <a:ext cx="897376" cy="720080"/>
        </a:xfrm>
        <a:prstGeom prst="roundRect">
          <a:avLst>
            <a:gd name="adj" fmla="val 10000"/>
          </a:avLst>
        </a:prstGeom>
        <a:gradFill rotWithShape="0">
          <a:gsLst>
            <a:gs pos="0">
              <a:schemeClr val="accent1">
                <a:alpha val="90000"/>
                <a:hueOff val="0"/>
                <a:satOff val="0"/>
                <a:lumOff val="0"/>
                <a:alphaOff val="-13333"/>
                <a:tint val="50000"/>
                <a:satMod val="300000"/>
              </a:schemeClr>
            </a:gs>
            <a:gs pos="35000">
              <a:schemeClr val="accent1">
                <a:alpha val="90000"/>
                <a:hueOff val="0"/>
                <a:satOff val="0"/>
                <a:lumOff val="0"/>
                <a:alphaOff val="-13333"/>
                <a:tint val="37000"/>
                <a:satMod val="300000"/>
              </a:schemeClr>
            </a:gs>
            <a:gs pos="100000">
              <a:schemeClr val="accent1">
                <a:alpha val="90000"/>
                <a:hueOff val="0"/>
                <a:satOff val="0"/>
                <a:lumOff val="0"/>
                <a:alphaOff val="-13333"/>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t>Planificar</a:t>
          </a:r>
        </a:p>
      </dsp:txBody>
      <dsp:txXfrm>
        <a:off x="2013577" y="21090"/>
        <a:ext cx="855196" cy="677900"/>
      </dsp:txXfrm>
    </dsp:sp>
    <dsp:sp modelId="{EE73E323-BF14-4372-AFD6-496891825FC1}">
      <dsp:nvSpPr>
        <dsp:cNvPr id="0" name=""/>
        <dsp:cNvSpPr/>
      </dsp:nvSpPr>
      <dsp:spPr>
        <a:xfrm>
          <a:off x="2979602" y="248765"/>
          <a:ext cx="190243" cy="222549"/>
        </a:xfrm>
        <a:prstGeom prst="rightArrow">
          <a:avLst>
            <a:gd name="adj1" fmla="val 60000"/>
            <a:gd name="adj2" fmla="val 50000"/>
          </a:avLst>
        </a:prstGeom>
        <a:gradFill rotWithShape="0">
          <a:gsLst>
            <a:gs pos="0">
              <a:schemeClr val="accent1">
                <a:shade val="90000"/>
                <a:hueOff val="345152"/>
                <a:satOff val="-23813"/>
                <a:lumOff val="18099"/>
                <a:alphaOff val="0"/>
                <a:tint val="50000"/>
                <a:satMod val="300000"/>
              </a:schemeClr>
            </a:gs>
            <a:gs pos="35000">
              <a:schemeClr val="accent1">
                <a:shade val="90000"/>
                <a:hueOff val="345152"/>
                <a:satOff val="-23813"/>
                <a:lumOff val="18099"/>
                <a:alphaOff val="0"/>
                <a:tint val="37000"/>
                <a:satMod val="300000"/>
              </a:schemeClr>
            </a:gs>
            <a:gs pos="100000">
              <a:schemeClr val="accent1">
                <a:shade val="90000"/>
                <a:hueOff val="345152"/>
                <a:satOff val="-23813"/>
                <a:lumOff val="18099"/>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a:off x="2979602" y="293275"/>
        <a:ext cx="133170" cy="133529"/>
      </dsp:txXfrm>
    </dsp:sp>
    <dsp:sp modelId="{222AB451-9910-46C1-86AB-1FF1516FA3EA}">
      <dsp:nvSpPr>
        <dsp:cNvPr id="0" name=""/>
        <dsp:cNvSpPr/>
      </dsp:nvSpPr>
      <dsp:spPr>
        <a:xfrm>
          <a:off x="3248815" y="0"/>
          <a:ext cx="897376" cy="720080"/>
        </a:xfrm>
        <a:prstGeom prst="roundRect">
          <a:avLst>
            <a:gd name="adj" fmla="val 10000"/>
          </a:avLst>
        </a:prstGeom>
        <a:gradFill rotWithShape="0">
          <a:gsLst>
            <a:gs pos="0">
              <a:schemeClr val="accent1">
                <a:alpha val="90000"/>
                <a:hueOff val="0"/>
                <a:satOff val="0"/>
                <a:lumOff val="0"/>
                <a:alphaOff val="-20000"/>
                <a:tint val="50000"/>
                <a:satMod val="300000"/>
              </a:schemeClr>
            </a:gs>
            <a:gs pos="35000">
              <a:schemeClr val="accent1">
                <a:alpha val="90000"/>
                <a:hueOff val="0"/>
                <a:satOff val="0"/>
                <a:lumOff val="0"/>
                <a:alphaOff val="-20000"/>
                <a:tint val="37000"/>
                <a:satMod val="300000"/>
              </a:schemeClr>
            </a:gs>
            <a:gs pos="100000">
              <a:schemeClr val="accent1">
                <a:alpha val="90000"/>
                <a:hueOff val="0"/>
                <a:satOff val="0"/>
                <a:lumOff val="0"/>
                <a:alphaOff val="-2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t>Ejecutar</a:t>
          </a:r>
        </a:p>
      </dsp:txBody>
      <dsp:txXfrm>
        <a:off x="3269905" y="21090"/>
        <a:ext cx="855196" cy="677900"/>
      </dsp:txXfrm>
    </dsp:sp>
    <dsp:sp modelId="{02ADD307-81E1-4E4F-8F0F-ECA74A78A22B}">
      <dsp:nvSpPr>
        <dsp:cNvPr id="0" name=""/>
        <dsp:cNvSpPr/>
      </dsp:nvSpPr>
      <dsp:spPr>
        <a:xfrm>
          <a:off x="4235930" y="248765"/>
          <a:ext cx="190243" cy="222549"/>
        </a:xfrm>
        <a:prstGeom prst="rightArrow">
          <a:avLst>
            <a:gd name="adj1" fmla="val 60000"/>
            <a:gd name="adj2" fmla="val 50000"/>
          </a:avLst>
        </a:prstGeom>
        <a:gradFill rotWithShape="0">
          <a:gsLst>
            <a:gs pos="0">
              <a:schemeClr val="accent1">
                <a:shade val="90000"/>
                <a:hueOff val="517728"/>
                <a:satOff val="-35720"/>
                <a:lumOff val="27149"/>
                <a:alphaOff val="0"/>
                <a:tint val="50000"/>
                <a:satMod val="300000"/>
              </a:schemeClr>
            </a:gs>
            <a:gs pos="35000">
              <a:schemeClr val="accent1">
                <a:shade val="90000"/>
                <a:hueOff val="517728"/>
                <a:satOff val="-35720"/>
                <a:lumOff val="27149"/>
                <a:alphaOff val="0"/>
                <a:tint val="37000"/>
                <a:satMod val="300000"/>
              </a:schemeClr>
            </a:gs>
            <a:gs pos="100000">
              <a:schemeClr val="accent1">
                <a:shade val="90000"/>
                <a:hueOff val="517728"/>
                <a:satOff val="-35720"/>
                <a:lumOff val="27149"/>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a:off x="4235930" y="293275"/>
        <a:ext cx="133170" cy="133529"/>
      </dsp:txXfrm>
    </dsp:sp>
    <dsp:sp modelId="{632286F5-B5BF-4DA1-83E8-6F98F56C86B1}">
      <dsp:nvSpPr>
        <dsp:cNvPr id="0" name=""/>
        <dsp:cNvSpPr/>
      </dsp:nvSpPr>
      <dsp:spPr>
        <a:xfrm>
          <a:off x="4505143" y="0"/>
          <a:ext cx="897376" cy="720080"/>
        </a:xfrm>
        <a:prstGeom prst="roundRect">
          <a:avLst>
            <a:gd name="adj" fmla="val 10000"/>
          </a:avLst>
        </a:prstGeom>
        <a:gradFill rotWithShape="0">
          <a:gsLst>
            <a:gs pos="0">
              <a:schemeClr val="accent1">
                <a:alpha val="90000"/>
                <a:hueOff val="0"/>
                <a:satOff val="0"/>
                <a:lumOff val="0"/>
                <a:alphaOff val="-26667"/>
                <a:tint val="50000"/>
                <a:satMod val="300000"/>
              </a:schemeClr>
            </a:gs>
            <a:gs pos="35000">
              <a:schemeClr val="accent1">
                <a:alpha val="90000"/>
                <a:hueOff val="0"/>
                <a:satOff val="0"/>
                <a:lumOff val="0"/>
                <a:alphaOff val="-26667"/>
                <a:tint val="37000"/>
                <a:satMod val="300000"/>
              </a:schemeClr>
            </a:gs>
            <a:gs pos="100000">
              <a:schemeClr val="accent1">
                <a:alpha val="90000"/>
                <a:hueOff val="0"/>
                <a:satOff val="0"/>
                <a:lumOff val="0"/>
                <a:alphaOff val="-26667"/>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t>Controlar</a:t>
          </a:r>
        </a:p>
      </dsp:txBody>
      <dsp:txXfrm>
        <a:off x="4526233" y="21090"/>
        <a:ext cx="855196" cy="677900"/>
      </dsp:txXfrm>
    </dsp:sp>
    <dsp:sp modelId="{196291A8-3161-4B38-9884-00F94998718A}">
      <dsp:nvSpPr>
        <dsp:cNvPr id="0" name=""/>
        <dsp:cNvSpPr/>
      </dsp:nvSpPr>
      <dsp:spPr>
        <a:xfrm>
          <a:off x="5492257" y="248765"/>
          <a:ext cx="190243" cy="222549"/>
        </a:xfrm>
        <a:prstGeom prst="rightArrow">
          <a:avLst>
            <a:gd name="adj1" fmla="val 60000"/>
            <a:gd name="adj2" fmla="val 50000"/>
          </a:avLst>
        </a:prstGeom>
        <a:gradFill rotWithShape="0">
          <a:gsLst>
            <a:gs pos="0">
              <a:schemeClr val="accent1">
                <a:shade val="90000"/>
                <a:hueOff val="690304"/>
                <a:satOff val="-47626"/>
                <a:lumOff val="36198"/>
                <a:alphaOff val="0"/>
                <a:tint val="50000"/>
                <a:satMod val="300000"/>
              </a:schemeClr>
            </a:gs>
            <a:gs pos="35000">
              <a:schemeClr val="accent1">
                <a:shade val="90000"/>
                <a:hueOff val="690304"/>
                <a:satOff val="-47626"/>
                <a:lumOff val="36198"/>
                <a:alphaOff val="0"/>
                <a:tint val="37000"/>
                <a:satMod val="300000"/>
              </a:schemeClr>
            </a:gs>
            <a:gs pos="100000">
              <a:schemeClr val="accent1">
                <a:shade val="90000"/>
                <a:hueOff val="690304"/>
                <a:satOff val="-47626"/>
                <a:lumOff val="3619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a:off x="5492257" y="293275"/>
        <a:ext cx="133170" cy="133529"/>
      </dsp:txXfrm>
    </dsp:sp>
    <dsp:sp modelId="{67E0995C-AAB5-4961-9BC2-E04C4367897A}">
      <dsp:nvSpPr>
        <dsp:cNvPr id="0" name=""/>
        <dsp:cNvSpPr/>
      </dsp:nvSpPr>
      <dsp:spPr>
        <a:xfrm>
          <a:off x="5761470" y="0"/>
          <a:ext cx="897376" cy="720080"/>
        </a:xfrm>
        <a:prstGeom prst="roundRect">
          <a:avLst>
            <a:gd name="adj" fmla="val 10000"/>
          </a:avLst>
        </a:prstGeom>
        <a:gradFill rotWithShape="0">
          <a:gsLst>
            <a:gs pos="0">
              <a:schemeClr val="accent1">
                <a:alpha val="90000"/>
                <a:hueOff val="0"/>
                <a:satOff val="0"/>
                <a:lumOff val="0"/>
                <a:alphaOff val="-33333"/>
                <a:tint val="50000"/>
                <a:satMod val="300000"/>
              </a:schemeClr>
            </a:gs>
            <a:gs pos="35000">
              <a:schemeClr val="accent1">
                <a:alpha val="90000"/>
                <a:hueOff val="0"/>
                <a:satOff val="0"/>
                <a:lumOff val="0"/>
                <a:alphaOff val="-33333"/>
                <a:tint val="37000"/>
                <a:satMod val="300000"/>
              </a:schemeClr>
            </a:gs>
            <a:gs pos="100000">
              <a:schemeClr val="accent1">
                <a:alpha val="90000"/>
                <a:hueOff val="0"/>
                <a:satOff val="0"/>
                <a:lumOff val="0"/>
                <a:alphaOff val="-33333"/>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t>Concluir</a:t>
          </a:r>
        </a:p>
      </dsp:txBody>
      <dsp:txXfrm>
        <a:off x="5782560" y="21090"/>
        <a:ext cx="855196" cy="677900"/>
      </dsp:txXfrm>
    </dsp:sp>
    <dsp:sp modelId="{9FFC5EA6-68EC-49A2-8DF5-D1A7CF0CEE1D}">
      <dsp:nvSpPr>
        <dsp:cNvPr id="0" name=""/>
        <dsp:cNvSpPr/>
      </dsp:nvSpPr>
      <dsp:spPr>
        <a:xfrm>
          <a:off x="6748585" y="248765"/>
          <a:ext cx="190243" cy="222549"/>
        </a:xfrm>
        <a:prstGeom prst="rightArrow">
          <a:avLst>
            <a:gd name="adj1" fmla="val 60000"/>
            <a:gd name="adj2" fmla="val 50000"/>
          </a:avLst>
        </a:prstGeom>
        <a:gradFill rotWithShape="0">
          <a:gsLst>
            <a:gs pos="0">
              <a:schemeClr val="accent1">
                <a:shade val="90000"/>
                <a:hueOff val="862880"/>
                <a:satOff val="-59533"/>
                <a:lumOff val="45248"/>
                <a:alphaOff val="0"/>
                <a:tint val="50000"/>
                <a:satMod val="300000"/>
              </a:schemeClr>
            </a:gs>
            <a:gs pos="35000">
              <a:schemeClr val="accent1">
                <a:shade val="90000"/>
                <a:hueOff val="862880"/>
                <a:satOff val="-59533"/>
                <a:lumOff val="45248"/>
                <a:alphaOff val="0"/>
                <a:tint val="37000"/>
                <a:satMod val="300000"/>
              </a:schemeClr>
            </a:gs>
            <a:gs pos="100000">
              <a:schemeClr val="accent1">
                <a:shade val="90000"/>
                <a:hueOff val="862880"/>
                <a:satOff val="-59533"/>
                <a:lumOff val="4524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a:off x="6748585" y="293275"/>
        <a:ext cx="133170" cy="133529"/>
      </dsp:txXfrm>
    </dsp:sp>
    <dsp:sp modelId="{8E6E761F-83CE-4BC6-B9C4-E94EAF8B35DB}">
      <dsp:nvSpPr>
        <dsp:cNvPr id="0" name=""/>
        <dsp:cNvSpPr/>
      </dsp:nvSpPr>
      <dsp:spPr>
        <a:xfrm>
          <a:off x="7017798" y="0"/>
          <a:ext cx="897376" cy="720080"/>
        </a:xfrm>
        <a:prstGeom prst="roundRect">
          <a:avLst>
            <a:gd name="adj" fmla="val 10000"/>
          </a:avLst>
        </a:prstGeom>
        <a:gradFill rotWithShape="0">
          <a:gsLst>
            <a:gs pos="0">
              <a:schemeClr val="accent1">
                <a:alpha val="90000"/>
                <a:hueOff val="0"/>
                <a:satOff val="0"/>
                <a:lumOff val="0"/>
                <a:alphaOff val="-40000"/>
                <a:tint val="50000"/>
                <a:satMod val="300000"/>
              </a:schemeClr>
            </a:gs>
            <a:gs pos="35000">
              <a:schemeClr val="accent1">
                <a:alpha val="90000"/>
                <a:hueOff val="0"/>
                <a:satOff val="0"/>
                <a:lumOff val="0"/>
                <a:alphaOff val="-40000"/>
                <a:tint val="37000"/>
                <a:satMod val="300000"/>
              </a:schemeClr>
            </a:gs>
            <a:gs pos="100000">
              <a:schemeClr val="accent1">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t>Manejo de Riesgos e Incidentes</a:t>
          </a:r>
        </a:p>
      </dsp:txBody>
      <dsp:txXfrm>
        <a:off x="7038888" y="21090"/>
        <a:ext cx="855196" cy="677900"/>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A422B84-087D-42EB-AC20-F120150A700D}" type="slidenum">
              <a:rPr lang="en-US"/>
              <a:pPr/>
              <a:t>‹Nº›</a:t>
            </a:fld>
            <a:endParaRPr lang="en-US"/>
          </a:p>
        </p:txBody>
      </p:sp>
    </p:spTree>
    <p:extLst>
      <p:ext uri="{BB962C8B-B14F-4D97-AF65-F5344CB8AC3E}">
        <p14:creationId xmlns:p14="http://schemas.microsoft.com/office/powerpoint/2010/main" val="36621504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A2E631-3E93-4357-AA65-A9A447E7197D}" type="slidenum">
              <a:rPr lang="en-US"/>
              <a:pPr/>
              <a:t>1</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11</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12</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13</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517E9E-4C00-42C2-94B3-CD72A9E4AA82}" type="slidenum">
              <a:rPr lang="en-US"/>
              <a:pPr/>
              <a:t>14</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15</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16</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17</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18</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19</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20</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517E9E-4C00-42C2-94B3-CD72A9E4AA82}" type="slidenum">
              <a:rPr lang="en-US"/>
              <a:pPr/>
              <a:t>2</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21</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22</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23</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24</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517E9E-4C00-42C2-94B3-CD72A9E4AA82}" type="slidenum">
              <a:rPr lang="en-US"/>
              <a:pPr/>
              <a:t>25</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26</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27</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28</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29</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30</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517E9E-4C00-42C2-94B3-CD72A9E4AA82}" type="slidenum">
              <a:rPr lang="en-US"/>
              <a:pPr/>
              <a:t>3</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31</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32</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33</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34</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35</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36</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37</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38</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39</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40</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517E9E-4C00-42C2-94B3-CD72A9E4AA82}" type="slidenum">
              <a:rPr lang="en-US"/>
              <a:pPr/>
              <a:t>4</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41</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42</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43</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44</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45</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A2E631-3E93-4357-AA65-A9A447E7197D}" type="slidenum">
              <a:rPr lang="en-US"/>
              <a:pPr/>
              <a:t>46</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517E9E-4C00-42C2-94B3-CD72A9E4AA82}" type="slidenum">
              <a:rPr lang="en-US"/>
              <a:pPr/>
              <a:t>47</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48</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49</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50</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5</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51</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52</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53</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54</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55</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56</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57</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58</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59</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60</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517E9E-4C00-42C2-94B3-CD72A9E4AA82}" type="slidenum">
              <a:rPr lang="en-US"/>
              <a:pPr/>
              <a:t>7</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61</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62</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63</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64</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65</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66</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67</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517E9E-4C00-42C2-94B3-CD72A9E4AA82}" type="slidenum">
              <a:rPr lang="en-US"/>
              <a:pPr/>
              <a:t>68</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69</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70</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8</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71</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72</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73</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74</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75</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517E9E-4C00-42C2-94B3-CD72A9E4AA82}" type="slidenum">
              <a:rPr lang="en-US"/>
              <a:pPr/>
              <a:t>76</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77</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78</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79</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517E9E-4C00-42C2-94B3-CD72A9E4AA82}" type="slidenum">
              <a:rPr lang="en-US"/>
              <a:pPr/>
              <a:t>80</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9</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81</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82</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83</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B769B-609D-4AEE-8C26-ACFDAC228DD8}" type="slidenum">
              <a:rPr lang="en-US"/>
              <a:pPr/>
              <a:t>84</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517E9E-4C00-42C2-94B3-CD72A9E4AA82}" type="slidenum">
              <a:rPr lang="en-US"/>
              <a:pPr/>
              <a:t>10</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5181600"/>
            <a:ext cx="75438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defRPr sz="4000"/>
            </a:lvl1pPr>
          </a:lstStyle>
          <a:p>
            <a:pPr lvl="0"/>
            <a:r>
              <a:rPr lang="es-ES" noProof="0" smtClean="0"/>
              <a:t>Haga clic para modificar el estilo de título del patrón</a:t>
            </a:r>
            <a:endParaRPr lang="en-US" noProof="0" smtClean="0"/>
          </a:p>
        </p:txBody>
      </p:sp>
      <p:sp>
        <p:nvSpPr>
          <p:cNvPr id="3075" name="Rectangle 3"/>
          <p:cNvSpPr>
            <a:spLocks noGrp="1" noChangeArrowheads="1"/>
          </p:cNvSpPr>
          <p:nvPr>
            <p:ph type="subTitle" idx="1"/>
          </p:nvPr>
        </p:nvSpPr>
        <p:spPr>
          <a:xfrm>
            <a:off x="609600" y="5791200"/>
            <a:ext cx="7543800" cy="6858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buFontTx/>
              <a:buNone/>
              <a:defRPr sz="2800"/>
            </a:lvl1pPr>
          </a:lstStyle>
          <a:p>
            <a:pPr lvl="0"/>
            <a:r>
              <a:rPr lang="es-ES" noProof="0" smtClean="0"/>
              <a:t>Haga clic para modificar el estilo de subtítulo del patrón</a:t>
            </a:r>
            <a:endParaRPr lang="en-US"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923914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343650" y="381000"/>
            <a:ext cx="1962150" cy="6019800"/>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381000"/>
            <a:ext cx="5734050" cy="6019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834882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2456995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2121349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990600" y="21336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724400" y="21336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835437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3292577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Tree>
    <p:extLst>
      <p:ext uri="{BB962C8B-B14F-4D97-AF65-F5344CB8AC3E}">
        <p14:creationId xmlns:p14="http://schemas.microsoft.com/office/powerpoint/2010/main" val="4175247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0048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967392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4035513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81000"/>
            <a:ext cx="7315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7" name="Rectangle 3"/>
          <p:cNvSpPr>
            <a:spLocks noGrp="1" noChangeArrowheads="1"/>
          </p:cNvSpPr>
          <p:nvPr>
            <p:ph type="body" idx="1"/>
          </p:nvPr>
        </p:nvSpPr>
        <p:spPr bwMode="auto">
          <a:xfrm>
            <a:off x="990600" y="2133600"/>
            <a:ext cx="7315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3.gi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quito.gob.ec/"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gif"/><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gif"/><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slide" Target="slide5.xml"/><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9.emf"/><Relationship Id="rId5" Type="http://schemas.openxmlformats.org/officeDocument/2006/relationships/oleObject" Target="../embeddings/oleObject1.bin"/><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0.emf"/><Relationship Id="rId5" Type="http://schemas.openxmlformats.org/officeDocument/2006/relationships/oleObject" Target="../embeddings/oleObject2.bin"/><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slide" Target="slide26.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7.png"/><Relationship Id="rId7" Type="http://schemas.openxmlformats.org/officeDocument/2006/relationships/image" Target="../media/image25.gi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slide" Target="slide4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slide" Target="slide34.xml"/><Relationship Id="rId5" Type="http://schemas.openxmlformats.org/officeDocument/2006/relationships/slide" Target="slide29.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slide" Target="slide28.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slide" Target="slide28.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slide" Target="slide28.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slide" Target="slide28.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slide" Target="slide28.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slide" Target="slide28.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slide" Target="slide28.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slide" Target="slide28.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slide" Target="slide28.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slide" Target="slide28.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8.xml"/><Relationship Id="rId7" Type="http://schemas.openxmlformats.org/officeDocument/2006/relationships/slide" Target="slide40.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8.png"/><Relationship Id="rId5" Type="http://schemas.openxmlformats.org/officeDocument/2006/relationships/slide" Target="slide28.xml"/><Relationship Id="rId4" Type="http://schemas.openxmlformats.org/officeDocument/2006/relationships/image" Target="../media/image7.png"/><Relationship Id="rId9" Type="http://schemas.openxmlformats.org/officeDocument/2006/relationships/image" Target="../media/image40.emf"/></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slide" Target="slide5.xml"/><Relationship Id="rId4" Type="http://schemas.openxmlformats.org/officeDocument/2006/relationships/image" Target="../media/image5.png"/><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notesSlide" Target="../notesSlides/notesSlide39.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8.png"/><Relationship Id="rId5" Type="http://schemas.openxmlformats.org/officeDocument/2006/relationships/slide" Target="slide28.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4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diagramColors" Target="../diagrams/colors1.xml"/><Relationship Id="rId12" Type="http://schemas.openxmlformats.org/officeDocument/2006/relationships/image" Target="../media/image48.jpe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47.gif"/><Relationship Id="rId5" Type="http://schemas.openxmlformats.org/officeDocument/2006/relationships/diagramLayout" Target="../diagrams/layout1.xml"/><Relationship Id="rId10" Type="http://schemas.openxmlformats.org/officeDocument/2006/relationships/image" Target="../media/image8.png"/><Relationship Id="rId4" Type="http://schemas.openxmlformats.org/officeDocument/2006/relationships/diagramData" Target="../diagrams/data1.xml"/><Relationship Id="rId9" Type="http://schemas.openxmlformats.org/officeDocument/2006/relationships/image" Target="../media/image46.png"/></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12.pn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56.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55.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6.png"/></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2.png"/><Relationship Id="rId7" Type="http://schemas.openxmlformats.org/officeDocument/2006/relationships/diagramColors" Target="../diagrams/colors4.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57.gif"/></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59.emf"/><Relationship Id="rId4" Type="http://schemas.openxmlformats.org/officeDocument/2006/relationships/image" Target="../media/image56.png"/></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60.emf"/><Relationship Id="rId5" Type="http://schemas.openxmlformats.org/officeDocument/2006/relationships/oleObject" Target="../embeddings/oleObject5.bin"/><Relationship Id="rId4" Type="http://schemas.openxmlformats.org/officeDocument/2006/relationships/image" Target="../media/image12.png"/></Relationships>
</file>

<file path=ppt/slides/_rels/slide6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13.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s/_rels/slide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slide" Target="slide8.xml"/><Relationship Id="rId4" Type="http://schemas.openxmlformats.org/officeDocument/2006/relationships/image" Target="../media/image5.png"/><Relationship Id="rId9"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63.gif"/><Relationship Id="rId4" Type="http://schemas.openxmlformats.org/officeDocument/2006/relationships/image" Target="../media/image62.png"/></Relationships>
</file>

<file path=ppt/slides/_rels/slide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7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63.gif"/></Relationships>
</file>

<file path=ppt/slides/_rels/slide7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7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13.pn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s/_rels/slide77.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18" Type="http://schemas.microsoft.com/office/2007/relationships/diagramDrawing" Target="../diagrams/drawing7.xml"/><Relationship Id="rId3" Type="http://schemas.openxmlformats.org/officeDocument/2006/relationships/image" Target="../media/image11.png"/><Relationship Id="rId21" Type="http://schemas.openxmlformats.org/officeDocument/2006/relationships/diagramQuickStyle" Target="../diagrams/quickStyle8.xml"/><Relationship Id="rId7" Type="http://schemas.openxmlformats.org/officeDocument/2006/relationships/diagramColors" Target="../diagrams/colors5.xml"/><Relationship Id="rId12" Type="http://schemas.openxmlformats.org/officeDocument/2006/relationships/diagramColors" Target="../diagrams/colors6.xml"/><Relationship Id="rId17" Type="http://schemas.openxmlformats.org/officeDocument/2006/relationships/diagramColors" Target="../diagrams/colors7.xml"/><Relationship Id="rId2" Type="http://schemas.openxmlformats.org/officeDocument/2006/relationships/notesSlide" Target="../notesSlides/notesSlide76.xml"/><Relationship Id="rId16" Type="http://schemas.openxmlformats.org/officeDocument/2006/relationships/diagramQuickStyle" Target="../diagrams/quickStyle7.xml"/><Relationship Id="rId20" Type="http://schemas.openxmlformats.org/officeDocument/2006/relationships/diagramLayout" Target="../diagrams/layout8.xml"/><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5" Type="http://schemas.openxmlformats.org/officeDocument/2006/relationships/diagramLayout" Target="../diagrams/layout7.xml"/><Relationship Id="rId23" Type="http://schemas.microsoft.com/office/2007/relationships/diagramDrawing" Target="../diagrams/drawing8.xml"/><Relationship Id="rId10" Type="http://schemas.openxmlformats.org/officeDocument/2006/relationships/diagramLayout" Target="../diagrams/layout6.xml"/><Relationship Id="rId19" Type="http://schemas.openxmlformats.org/officeDocument/2006/relationships/diagramData" Target="../diagrams/data8.xml"/><Relationship Id="rId4" Type="http://schemas.openxmlformats.org/officeDocument/2006/relationships/diagramData" Target="../diagrams/data5.xml"/><Relationship Id="rId9" Type="http://schemas.openxmlformats.org/officeDocument/2006/relationships/diagramData" Target="../diagrams/data6.xml"/><Relationship Id="rId14" Type="http://schemas.openxmlformats.org/officeDocument/2006/relationships/diagramData" Target="../diagrams/data7.xml"/><Relationship Id="rId22" Type="http://schemas.openxmlformats.org/officeDocument/2006/relationships/diagramColors" Target="../diagrams/colors8.xml"/></Relationships>
</file>

<file path=ppt/slides/_rels/slide7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7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66.e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13.pn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s/_rels/slide8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611560" y="4509120"/>
            <a:ext cx="8496944" cy="648072"/>
          </a:xfrm>
        </p:spPr>
        <p:txBody>
          <a:bodyPr/>
          <a:lstStyle/>
          <a:p>
            <a:r>
              <a:rPr lang="en-US" dirty="0" smtClean="0"/>
              <a:t>Escuela Politécnica del </a:t>
            </a:r>
            <a:r>
              <a:rPr lang="en-US" dirty="0" err="1" smtClean="0"/>
              <a:t>Ejército</a:t>
            </a:r>
            <a:endParaRPr lang="ru-RU" dirty="0"/>
          </a:p>
        </p:txBody>
      </p:sp>
      <p:sp>
        <p:nvSpPr>
          <p:cNvPr id="2057" name="Rectangle 9"/>
          <p:cNvSpPr>
            <a:spLocks noGrp="1" noChangeArrowheads="1"/>
          </p:cNvSpPr>
          <p:nvPr>
            <p:ph type="subTitle" idx="1"/>
          </p:nvPr>
        </p:nvSpPr>
        <p:spPr>
          <a:xfrm>
            <a:off x="700608" y="5157192"/>
            <a:ext cx="7543800" cy="576064"/>
          </a:xfrm>
        </p:spPr>
        <p:txBody>
          <a:bodyPr/>
          <a:lstStyle/>
          <a:p>
            <a:pPr algn="ctr"/>
            <a:r>
              <a:rPr lang="en-US" dirty="0" smtClean="0"/>
              <a:t>Maestría en </a:t>
            </a:r>
            <a:r>
              <a:rPr lang="en-US" dirty="0" err="1" smtClean="0"/>
              <a:t>Gerencia</a:t>
            </a:r>
            <a:r>
              <a:rPr lang="en-US" dirty="0" smtClean="0"/>
              <a:t> de </a:t>
            </a:r>
            <a:r>
              <a:rPr lang="en-US" dirty="0" err="1" smtClean="0"/>
              <a:t>Sistemas</a:t>
            </a:r>
            <a:endParaRPr lang="ru-RU" dirty="0"/>
          </a:p>
          <a:p>
            <a:endParaRPr lang="ru-RU" dirty="0"/>
          </a:p>
        </p:txBody>
      </p:sp>
      <p:sp>
        <p:nvSpPr>
          <p:cNvPr id="4" name="Rectangle 9"/>
          <p:cNvSpPr txBox="1">
            <a:spLocks noChangeArrowheads="1"/>
          </p:cNvSpPr>
          <p:nvPr/>
        </p:nvSpPr>
        <p:spPr bwMode="auto">
          <a:xfrm>
            <a:off x="3131840" y="5830350"/>
            <a:ext cx="3240360"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500" b="1" dirty="0" err="1" smtClean="0">
                <a:solidFill>
                  <a:schemeClr val="accent5">
                    <a:lumMod val="75000"/>
                  </a:schemeClr>
                </a:solidFill>
              </a:rPr>
              <a:t>Ing</a:t>
            </a:r>
            <a:r>
              <a:rPr lang="en-US" sz="2500" b="1" dirty="0" smtClean="0">
                <a:solidFill>
                  <a:schemeClr val="accent5">
                    <a:lumMod val="75000"/>
                  </a:schemeClr>
                </a:solidFill>
              </a:rPr>
              <a:t>. Carolina Iglesias</a:t>
            </a:r>
          </a:p>
          <a:p>
            <a:r>
              <a:rPr lang="en-US" sz="2500" b="1" dirty="0" err="1" smtClean="0">
                <a:solidFill>
                  <a:schemeClr val="accent5">
                    <a:lumMod val="75000"/>
                  </a:schemeClr>
                </a:solidFill>
              </a:rPr>
              <a:t>Ing</a:t>
            </a:r>
            <a:r>
              <a:rPr lang="en-US" sz="2500" b="1" dirty="0" smtClean="0">
                <a:solidFill>
                  <a:schemeClr val="accent5">
                    <a:lumMod val="75000"/>
                  </a:schemeClr>
                </a:solidFill>
              </a:rPr>
              <a:t>. René </a:t>
            </a:r>
            <a:r>
              <a:rPr lang="en-US" sz="2500" b="1" dirty="0" err="1" smtClean="0">
                <a:solidFill>
                  <a:schemeClr val="accent5">
                    <a:lumMod val="75000"/>
                  </a:schemeClr>
                </a:solidFill>
              </a:rPr>
              <a:t>Orellana</a:t>
            </a:r>
            <a:endParaRPr lang="ru-RU" sz="2500" b="1" dirty="0" smtClean="0">
              <a:solidFill>
                <a:schemeClr val="accent5">
                  <a:lumMod val="75000"/>
                </a:schemeClr>
              </a:solidFill>
            </a:endParaRPr>
          </a:p>
          <a:p>
            <a:pPr algn="r"/>
            <a:endParaRPr lang="ru-RU" dirty="0"/>
          </a:p>
        </p:txBody>
      </p:sp>
      <p:sp>
        <p:nvSpPr>
          <p:cNvPr id="5" name="Rectangle 5"/>
          <p:cNvSpPr txBox="1">
            <a:spLocks noChangeArrowheads="1"/>
          </p:cNvSpPr>
          <p:nvPr/>
        </p:nvSpPr>
        <p:spPr bwMode="auto">
          <a:xfrm>
            <a:off x="179512" y="44624"/>
            <a:ext cx="4248472"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es-UY" sz="3200" b="1" dirty="0" smtClean="0">
                <a:solidFill>
                  <a:schemeClr val="bg1">
                    <a:lumMod val="95000"/>
                  </a:schemeClr>
                </a:solidFill>
                <a:latin typeface="Buxton Sketch" pitchFamily="66" charset="0"/>
              </a:rPr>
              <a:t>Creación de un modelo de gestión para empresas de comercialización de productos derivados de los hidrocarburos </a:t>
            </a:r>
            <a:endParaRPr lang="ru-RU" sz="3200" dirty="0">
              <a:solidFill>
                <a:schemeClr val="bg1">
                  <a:lumMod val="95000"/>
                </a:schemeClr>
              </a:solidFill>
              <a:latin typeface="Buxton Sketch" pitchFamily="66" charset="0"/>
            </a:endParaRPr>
          </a:p>
        </p:txBody>
      </p:sp>
      <p:pic>
        <p:nvPicPr>
          <p:cNvPr id="2059" name="Picture 11" descr="C:\Users\Administrador\Desktop\1347731741_BeOS_pers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5940830"/>
            <a:ext cx="720080" cy="7285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685800"/>
            <a:ext cx="4318992" cy="715963"/>
          </a:xfrm>
        </p:spPr>
        <p:txBody>
          <a:bodyPr/>
          <a:lstStyle/>
          <a:p>
            <a:r>
              <a:rPr lang="en-US" sz="4000" dirty="0"/>
              <a:t>Agenda (1/2)</a:t>
            </a:r>
          </a:p>
        </p:txBody>
      </p:sp>
      <p:pic>
        <p:nvPicPr>
          <p:cNvPr id="1026" name="Picture 2" descr="C:\Users\Administrador\Desktop\imagenes\1347732083_Schedule_Fi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5301208"/>
            <a:ext cx="1368152" cy="136815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txBox="1">
            <a:spLocks noChangeArrowheads="1"/>
          </p:cNvSpPr>
          <p:nvPr/>
        </p:nvSpPr>
        <p:spPr bwMode="auto">
          <a:xfrm>
            <a:off x="3131840" y="1617556"/>
            <a:ext cx="2880320" cy="51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dirty="0" smtClean="0">
                <a:solidFill>
                  <a:schemeClr val="bg1">
                    <a:lumMod val="75000"/>
                  </a:schemeClr>
                </a:solidFill>
                <a:latin typeface="Segoe UI Light" pitchFamily="34" charset="0"/>
              </a:rPr>
              <a:t>Introducción</a:t>
            </a:r>
            <a:endParaRPr lang="ru-RU" sz="3000" dirty="0" smtClean="0">
              <a:solidFill>
                <a:schemeClr val="bg1">
                  <a:lumMod val="75000"/>
                </a:schemeClr>
              </a:solidFill>
              <a:latin typeface="Segoe UI Light" pitchFamily="34" charset="0"/>
            </a:endParaRPr>
          </a:p>
          <a:p>
            <a:endParaRPr lang="ru-RU" sz="3000" b="1" dirty="0">
              <a:solidFill>
                <a:schemeClr val="accent4">
                  <a:lumMod val="60000"/>
                  <a:lumOff val="40000"/>
                </a:schemeClr>
              </a:solidFill>
            </a:endParaRPr>
          </a:p>
        </p:txBody>
      </p:sp>
      <p:sp>
        <p:nvSpPr>
          <p:cNvPr id="7" name="Rectangle 9"/>
          <p:cNvSpPr txBox="1">
            <a:spLocks noChangeArrowheads="1"/>
          </p:cNvSpPr>
          <p:nvPr/>
        </p:nvSpPr>
        <p:spPr bwMode="auto">
          <a:xfrm>
            <a:off x="3131840" y="2564904"/>
            <a:ext cx="187220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dirty="0" smtClean="0">
                <a:solidFill>
                  <a:schemeClr val="bg1">
                    <a:lumMod val="75000"/>
                  </a:schemeClr>
                </a:solidFill>
                <a:latin typeface="Segoe UI Light" pitchFamily="34" charset="0"/>
              </a:rPr>
              <a:t>Objetivos</a:t>
            </a:r>
            <a:endParaRPr lang="ru-RU" sz="3000" dirty="0" smtClean="0">
              <a:solidFill>
                <a:schemeClr val="bg1">
                  <a:lumMod val="75000"/>
                </a:schemeClr>
              </a:solidFill>
              <a:latin typeface="Segoe UI Light" pitchFamily="34" charset="0"/>
            </a:endParaRPr>
          </a:p>
          <a:p>
            <a:endParaRPr lang="ru-RU" sz="3000" dirty="0">
              <a:solidFill>
                <a:schemeClr val="bg1">
                  <a:lumMod val="75000"/>
                </a:schemeClr>
              </a:solidFill>
            </a:endParaRPr>
          </a:p>
        </p:txBody>
      </p:sp>
      <p:sp>
        <p:nvSpPr>
          <p:cNvPr id="8" name="Rectangle 9"/>
          <p:cNvSpPr txBox="1">
            <a:spLocks noChangeArrowheads="1"/>
          </p:cNvSpPr>
          <p:nvPr/>
        </p:nvSpPr>
        <p:spPr bwMode="auto">
          <a:xfrm>
            <a:off x="3131840" y="3573016"/>
            <a:ext cx="3744416"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b="1" dirty="0" smtClean="0">
                <a:solidFill>
                  <a:schemeClr val="accent4">
                    <a:lumMod val="60000"/>
                    <a:lumOff val="40000"/>
                  </a:schemeClr>
                </a:solidFill>
                <a:latin typeface="Segoe UI Light" pitchFamily="34" charset="0"/>
              </a:rPr>
              <a:t>Estaciones de servicio</a:t>
            </a:r>
            <a:endParaRPr lang="ru-RU" sz="3000" b="1" dirty="0" smtClean="0">
              <a:solidFill>
                <a:schemeClr val="accent4">
                  <a:lumMod val="60000"/>
                  <a:lumOff val="40000"/>
                </a:schemeClr>
              </a:solidFill>
              <a:latin typeface="Segoe UI Light" pitchFamily="34" charset="0"/>
            </a:endParaRPr>
          </a:p>
          <a:p>
            <a:endParaRPr lang="ru-RU" sz="3000" dirty="0">
              <a:solidFill>
                <a:schemeClr val="bg1">
                  <a:lumMod val="75000"/>
                </a:schemeClr>
              </a:solidFill>
            </a:endParaRPr>
          </a:p>
        </p:txBody>
      </p:sp>
      <p:sp>
        <p:nvSpPr>
          <p:cNvPr id="9" name="Rectangle 9"/>
          <p:cNvSpPr txBox="1">
            <a:spLocks noChangeArrowheads="1"/>
          </p:cNvSpPr>
          <p:nvPr/>
        </p:nvSpPr>
        <p:spPr bwMode="auto">
          <a:xfrm>
            <a:off x="3131840" y="4437112"/>
            <a:ext cx="576064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dirty="0" smtClean="0">
                <a:solidFill>
                  <a:schemeClr val="bg1">
                    <a:lumMod val="75000"/>
                  </a:schemeClr>
                </a:solidFill>
                <a:latin typeface="Segoe UI Light" pitchFamily="34" charset="0"/>
              </a:rPr>
              <a:t>¿</a:t>
            </a:r>
            <a:r>
              <a:rPr lang="en-US" sz="3000" dirty="0" err="1" smtClean="0">
                <a:solidFill>
                  <a:schemeClr val="bg1">
                    <a:lumMod val="75000"/>
                  </a:schemeClr>
                </a:solidFill>
                <a:latin typeface="Segoe UI Light" pitchFamily="34" charset="0"/>
              </a:rPr>
              <a:t>Porqué</a:t>
            </a:r>
            <a:r>
              <a:rPr lang="en-US" sz="3000" dirty="0" smtClean="0">
                <a:solidFill>
                  <a:schemeClr val="bg1">
                    <a:lumMod val="75000"/>
                  </a:schemeClr>
                </a:solidFill>
                <a:latin typeface="Segoe UI Light" pitchFamily="34" charset="0"/>
              </a:rPr>
              <a:t> implementar un MGE con ayuda de </a:t>
            </a:r>
            <a:r>
              <a:rPr lang="en-US" sz="3000" dirty="0" err="1" smtClean="0">
                <a:solidFill>
                  <a:schemeClr val="bg1">
                    <a:lumMod val="75000"/>
                  </a:schemeClr>
                </a:solidFill>
                <a:latin typeface="Segoe UI Light" pitchFamily="34" charset="0"/>
              </a:rPr>
              <a:t>las</a:t>
            </a:r>
            <a:r>
              <a:rPr lang="en-US" sz="3000" dirty="0" smtClean="0">
                <a:solidFill>
                  <a:schemeClr val="bg1">
                    <a:lumMod val="75000"/>
                  </a:schemeClr>
                </a:solidFill>
                <a:latin typeface="Segoe UI Light" pitchFamily="34" charset="0"/>
              </a:rPr>
              <a:t> TIC’s?</a:t>
            </a:r>
            <a:endParaRPr lang="ru-RU" sz="3000" dirty="0" smtClean="0">
              <a:solidFill>
                <a:schemeClr val="bg1">
                  <a:lumMod val="75000"/>
                </a:schemeClr>
              </a:solidFill>
              <a:latin typeface="Segoe UI Light" pitchFamily="34" charset="0"/>
            </a:endParaRPr>
          </a:p>
          <a:p>
            <a:endParaRPr lang="ru-RU" sz="3000" dirty="0">
              <a:solidFill>
                <a:schemeClr val="bg1">
                  <a:lumMod val="75000"/>
                </a:schemeClr>
              </a:solidFill>
            </a:endParaRPr>
          </a:p>
        </p:txBody>
      </p:sp>
      <p:sp>
        <p:nvSpPr>
          <p:cNvPr id="13" name="Rectangle 9"/>
          <p:cNvSpPr txBox="1">
            <a:spLocks noChangeArrowheads="1"/>
          </p:cNvSpPr>
          <p:nvPr/>
        </p:nvSpPr>
        <p:spPr bwMode="auto">
          <a:xfrm>
            <a:off x="3131840" y="5589240"/>
            <a:ext cx="576064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dirty="0" err="1" smtClean="0">
                <a:solidFill>
                  <a:schemeClr val="bg1">
                    <a:lumMod val="75000"/>
                  </a:schemeClr>
                </a:solidFill>
                <a:latin typeface="Segoe UI Light" pitchFamily="34" charset="0"/>
              </a:rPr>
              <a:t>Antecedentes</a:t>
            </a:r>
            <a:r>
              <a:rPr lang="en-US" sz="3000" dirty="0" smtClean="0">
                <a:solidFill>
                  <a:schemeClr val="bg1">
                    <a:lumMod val="75000"/>
                  </a:schemeClr>
                </a:solidFill>
                <a:latin typeface="Segoe UI Light" pitchFamily="34" charset="0"/>
              </a:rPr>
              <a:t>  Andes Gas y </a:t>
            </a:r>
            <a:r>
              <a:rPr lang="en-US" sz="3000" dirty="0" err="1" smtClean="0">
                <a:solidFill>
                  <a:schemeClr val="bg1">
                    <a:lumMod val="75000"/>
                  </a:schemeClr>
                </a:solidFill>
                <a:latin typeface="Segoe UI Light" pitchFamily="34" charset="0"/>
              </a:rPr>
              <a:t>análisis</a:t>
            </a:r>
            <a:r>
              <a:rPr lang="en-US" sz="3000" dirty="0" smtClean="0">
                <a:solidFill>
                  <a:schemeClr val="bg1">
                    <a:lumMod val="75000"/>
                  </a:schemeClr>
                </a:solidFill>
                <a:latin typeface="Segoe UI Light" pitchFamily="34" charset="0"/>
              </a:rPr>
              <a:t> de </a:t>
            </a:r>
            <a:r>
              <a:rPr lang="en-US" sz="3000" dirty="0" err="1" smtClean="0">
                <a:solidFill>
                  <a:schemeClr val="bg1">
                    <a:lumMod val="75000"/>
                  </a:schemeClr>
                </a:solidFill>
                <a:latin typeface="Segoe UI Light" pitchFamily="34" charset="0"/>
              </a:rPr>
              <a:t>su</a:t>
            </a:r>
            <a:r>
              <a:rPr lang="en-US" sz="3000" dirty="0" smtClean="0">
                <a:solidFill>
                  <a:schemeClr val="bg1">
                    <a:lumMod val="75000"/>
                  </a:schemeClr>
                </a:solidFill>
                <a:latin typeface="Segoe UI Light" pitchFamily="34" charset="0"/>
              </a:rPr>
              <a:t> entorno</a:t>
            </a:r>
            <a:endParaRPr lang="ru-RU" sz="3000" dirty="0" smtClean="0">
              <a:solidFill>
                <a:schemeClr val="bg1">
                  <a:lumMod val="75000"/>
                </a:schemeClr>
              </a:solidFill>
              <a:latin typeface="Segoe UI Light" pitchFamily="34" charset="0"/>
            </a:endParaRPr>
          </a:p>
          <a:p>
            <a:endParaRPr lang="ru-RU" sz="3000" dirty="0">
              <a:solidFill>
                <a:schemeClr val="bg1">
                  <a:lumMod val="75000"/>
                </a:schemeClr>
              </a:solidFill>
            </a:endParaRPr>
          </a:p>
        </p:txBody>
      </p:sp>
      <p:grpSp>
        <p:nvGrpSpPr>
          <p:cNvPr id="15" name="14 Grupo"/>
          <p:cNvGrpSpPr/>
          <p:nvPr/>
        </p:nvGrpSpPr>
        <p:grpSpPr>
          <a:xfrm>
            <a:off x="2159838" y="4603986"/>
            <a:ext cx="827986" cy="841238"/>
            <a:chOff x="2159838" y="4315954"/>
            <a:chExt cx="827986" cy="841238"/>
          </a:xfrm>
        </p:grpSpPr>
        <p:pic>
          <p:nvPicPr>
            <p:cNvPr id="1032" name="Picture 8" descr="C:\Users\Administrador\Desktop\imagenes\1347734640_Security_Question.png"/>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59838" y="4329206"/>
              <a:ext cx="827986" cy="827986"/>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redondeado"/>
            <p:cNvSpPr/>
            <p:nvPr/>
          </p:nvSpPr>
          <p:spPr bwMode="auto">
            <a:xfrm>
              <a:off x="2187812" y="4315954"/>
              <a:ext cx="786760" cy="827986"/>
            </a:xfrm>
            <a:prstGeom prst="roundRect">
              <a:avLst/>
            </a:prstGeom>
            <a:gradFill flip="none" rotWithShape="1">
              <a:gsLst>
                <a:gs pos="0">
                  <a:schemeClr val="bg2">
                    <a:gamma/>
                    <a:tint val="26667"/>
                    <a:invGamma/>
                    <a:lumMod val="100000"/>
                    <a:alpha val="50000"/>
                  </a:schemeClr>
                </a:gs>
                <a:gs pos="100000">
                  <a:schemeClr val="bg2">
                    <a:alpha val="14999"/>
                  </a:schemeClr>
                </a:gs>
              </a:gsLst>
              <a:lin ang="5400000" scaled="1"/>
              <a:tileRect/>
            </a:gra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grpSp>
        <p:nvGrpSpPr>
          <p:cNvPr id="5" name="4 Grupo"/>
          <p:cNvGrpSpPr/>
          <p:nvPr/>
        </p:nvGrpSpPr>
        <p:grpSpPr>
          <a:xfrm>
            <a:off x="2195736" y="5697358"/>
            <a:ext cx="786760" cy="827986"/>
            <a:chOff x="2195736" y="5481334"/>
            <a:chExt cx="786760" cy="827986"/>
          </a:xfrm>
        </p:grpSpPr>
        <p:pic>
          <p:nvPicPr>
            <p:cNvPr id="1033" name="Picture 9" descr="C:\Users\Administrador\Desktop\imagenes\1347734980_pie_chart.png"/>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48136" y="5540594"/>
              <a:ext cx="667680" cy="768726"/>
            </a:xfrm>
            <a:prstGeom prst="rect">
              <a:avLst/>
            </a:prstGeom>
            <a:noFill/>
            <a:extLst>
              <a:ext uri="{909E8E84-426E-40DD-AFC4-6F175D3DCCD1}">
                <a14:hiddenFill xmlns:a14="http://schemas.microsoft.com/office/drawing/2010/main">
                  <a:solidFill>
                    <a:srgbClr val="FFFFFF"/>
                  </a:solidFill>
                </a14:hiddenFill>
              </a:ext>
            </a:extLst>
          </p:spPr>
        </p:pic>
        <p:sp>
          <p:nvSpPr>
            <p:cNvPr id="25" name="24 Rectángulo redondeado"/>
            <p:cNvSpPr/>
            <p:nvPr/>
          </p:nvSpPr>
          <p:spPr bwMode="auto">
            <a:xfrm>
              <a:off x="2195736" y="5481334"/>
              <a:ext cx="786760" cy="827986"/>
            </a:xfrm>
            <a:prstGeom prst="roundRect">
              <a:avLst/>
            </a:prstGeom>
            <a:gradFill flip="none" rotWithShape="1">
              <a:gsLst>
                <a:gs pos="0">
                  <a:schemeClr val="bg2">
                    <a:gamma/>
                    <a:tint val="26667"/>
                    <a:invGamma/>
                    <a:lumMod val="100000"/>
                    <a:alpha val="50000"/>
                  </a:schemeClr>
                </a:gs>
                <a:gs pos="100000">
                  <a:schemeClr val="bg2">
                    <a:alpha val="14999"/>
                  </a:schemeClr>
                </a:gs>
              </a:gsLst>
              <a:lin ang="5400000" scaled="1"/>
              <a:tileRect/>
            </a:gra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grpSp>
        <p:nvGrpSpPr>
          <p:cNvPr id="16" name="15 Grupo"/>
          <p:cNvGrpSpPr/>
          <p:nvPr/>
        </p:nvGrpSpPr>
        <p:grpSpPr>
          <a:xfrm>
            <a:off x="2195736" y="3537118"/>
            <a:ext cx="786760" cy="827986"/>
            <a:chOff x="2195736" y="3212976"/>
            <a:chExt cx="786760" cy="827986"/>
          </a:xfrm>
        </p:grpSpPr>
        <p:pic>
          <p:nvPicPr>
            <p:cNvPr id="1031" name="Picture 7" descr="C:\Users\Administrador\Desktop\imagenes\1347734501_ga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752" y="3356991"/>
              <a:ext cx="576065" cy="576065"/>
            </a:xfrm>
            <a:prstGeom prst="rect">
              <a:avLst/>
            </a:prstGeom>
            <a:noFill/>
            <a:extLst>
              <a:ext uri="{909E8E84-426E-40DD-AFC4-6F175D3DCCD1}">
                <a14:hiddenFill xmlns:a14="http://schemas.microsoft.com/office/drawing/2010/main">
                  <a:solidFill>
                    <a:srgbClr val="FFFFFF"/>
                  </a:solidFill>
                </a14:hiddenFill>
              </a:ext>
            </a:extLst>
          </p:spPr>
        </p:pic>
        <p:sp>
          <p:nvSpPr>
            <p:cNvPr id="26" name="25 Rectángulo redondeado">
              <a:hlinkClick r:id="rId8" action="ppaction://hlinksldjump"/>
            </p:cNvPr>
            <p:cNvSpPr/>
            <p:nvPr/>
          </p:nvSpPr>
          <p:spPr bwMode="auto">
            <a:xfrm>
              <a:off x="2195736" y="3212976"/>
              <a:ext cx="786760" cy="827986"/>
            </a:xfrm>
            <a:prstGeom prst="roundRect">
              <a:avLst/>
            </a:prstGeom>
            <a:gradFill flip="none" rotWithShape="1">
              <a:gsLst>
                <a:gs pos="0">
                  <a:schemeClr val="bg2">
                    <a:gamma/>
                    <a:tint val="26667"/>
                    <a:invGamma/>
                    <a:lumMod val="100000"/>
                    <a:alpha val="50000"/>
                  </a:schemeClr>
                </a:gs>
                <a:gs pos="100000">
                  <a:schemeClr val="bg2">
                    <a:alpha val="14999"/>
                  </a:schemeClr>
                </a:gs>
              </a:gsLst>
              <a:lin ang="5400000" scaled="1"/>
              <a:tileRect/>
            </a:gra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grpSp>
        <p:nvGrpSpPr>
          <p:cNvPr id="17" name="16 Grupo"/>
          <p:cNvGrpSpPr/>
          <p:nvPr/>
        </p:nvGrpSpPr>
        <p:grpSpPr>
          <a:xfrm>
            <a:off x="2205804" y="2456998"/>
            <a:ext cx="786760" cy="827986"/>
            <a:chOff x="2205804" y="2402939"/>
            <a:chExt cx="786760" cy="827986"/>
          </a:xfrm>
        </p:grpSpPr>
        <p:pic>
          <p:nvPicPr>
            <p:cNvPr id="1030" name="Picture 6" descr="C:\Users\Administrador\Desktop\imagenes\1347734425_objects.png"/>
            <p:cNvPicPr>
              <a:picLocks noChangeAspect="1" noChangeArrowheads="1"/>
            </p:cNvPicPr>
            <p:nvPr/>
          </p:nvPicPr>
          <p:blipFill>
            <a:blip r:embed="rId9" cstate="print">
              <a:duotone>
                <a:schemeClr val="accent3">
                  <a:shade val="45000"/>
                  <a:satMod val="135000"/>
                </a:schemeClr>
                <a:prstClr val="white"/>
              </a:duotone>
              <a:extLst>
                <a:ext uri="{BEBA8EAE-BF5A-486C-A8C5-ECC9F3942E4B}">
                  <a14:imgProps xmlns:a14="http://schemas.microsoft.com/office/drawing/2010/main">
                    <a14:imgLayer r:embed="rId10"/>
                  </a14:imgProps>
                </a:ext>
                <a:ext uri="{28A0092B-C50C-407E-A947-70E740481C1C}">
                  <a14:useLocalDpi xmlns:a14="http://schemas.microsoft.com/office/drawing/2010/main" val="0"/>
                </a:ext>
              </a:extLst>
            </a:blip>
            <a:srcRect/>
            <a:stretch>
              <a:fillRect/>
            </a:stretch>
          </p:blipFill>
          <p:spPr bwMode="auto">
            <a:xfrm>
              <a:off x="2267744" y="2492896"/>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32" name="31 Rectángulo redondeado"/>
            <p:cNvSpPr/>
            <p:nvPr/>
          </p:nvSpPr>
          <p:spPr bwMode="auto">
            <a:xfrm>
              <a:off x="2205804" y="2402939"/>
              <a:ext cx="786760" cy="827986"/>
            </a:xfrm>
            <a:prstGeom prst="roundRect">
              <a:avLst/>
            </a:prstGeom>
            <a:gradFill flip="none" rotWithShape="1">
              <a:gsLst>
                <a:gs pos="0">
                  <a:schemeClr val="bg2">
                    <a:gamma/>
                    <a:tint val="26667"/>
                    <a:invGamma/>
                    <a:lumMod val="100000"/>
                    <a:alpha val="50000"/>
                  </a:schemeClr>
                </a:gs>
                <a:gs pos="100000">
                  <a:schemeClr val="bg2">
                    <a:alpha val="14999"/>
                  </a:schemeClr>
                </a:gs>
              </a:gsLst>
              <a:lin ang="5400000" scaled="1"/>
              <a:tileRect/>
            </a:gra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grpSp>
        <p:nvGrpSpPr>
          <p:cNvPr id="18" name="17 Grupo"/>
          <p:cNvGrpSpPr/>
          <p:nvPr/>
        </p:nvGrpSpPr>
        <p:grpSpPr>
          <a:xfrm>
            <a:off x="2201064" y="1461213"/>
            <a:ext cx="786760" cy="827986"/>
            <a:chOff x="2201064" y="1461213"/>
            <a:chExt cx="786760" cy="827986"/>
          </a:xfrm>
        </p:grpSpPr>
        <p:pic>
          <p:nvPicPr>
            <p:cNvPr id="1029" name="Picture 5" descr="C:\Users\Administrador\Desktop\imagenes\1347734328_start.png"/>
            <p:cNvPicPr>
              <a:picLocks noChangeAspect="1" noChangeArrowheads="1"/>
            </p:cNvPicPr>
            <p:nvPr/>
          </p:nvPicPr>
          <p:blipFill>
            <a:blip r:embed="rId11"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11760" y="1656420"/>
              <a:ext cx="487680" cy="487680"/>
            </a:xfrm>
            <a:prstGeom prst="rect">
              <a:avLst/>
            </a:prstGeom>
            <a:noFill/>
            <a:extLst>
              <a:ext uri="{909E8E84-426E-40DD-AFC4-6F175D3DCCD1}">
                <a14:hiddenFill xmlns:a14="http://schemas.microsoft.com/office/drawing/2010/main">
                  <a:solidFill>
                    <a:srgbClr val="FFFFFF"/>
                  </a:solidFill>
                </a14:hiddenFill>
              </a:ext>
            </a:extLst>
          </p:spPr>
        </p:pic>
        <p:sp>
          <p:nvSpPr>
            <p:cNvPr id="33" name="32 Rectángulo redondeado"/>
            <p:cNvSpPr/>
            <p:nvPr/>
          </p:nvSpPr>
          <p:spPr bwMode="auto">
            <a:xfrm>
              <a:off x="2201064" y="1461213"/>
              <a:ext cx="786760" cy="827986"/>
            </a:xfrm>
            <a:prstGeom prst="roundRect">
              <a:avLst/>
            </a:prstGeom>
            <a:gradFill flip="none" rotWithShape="1">
              <a:gsLst>
                <a:gs pos="0">
                  <a:schemeClr val="bg2">
                    <a:gamma/>
                    <a:tint val="26667"/>
                    <a:invGamma/>
                    <a:lumMod val="100000"/>
                    <a:alpha val="50000"/>
                  </a:schemeClr>
                </a:gs>
                <a:gs pos="100000">
                  <a:schemeClr val="bg2">
                    <a:alpha val="14999"/>
                  </a:schemeClr>
                </a:gs>
              </a:gsLst>
              <a:lin ang="5400000" scaled="1"/>
              <a:tileRect/>
            </a:gra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3386774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txBox="1">
            <a:spLocks noChangeArrowheads="1"/>
          </p:cNvSpPr>
          <p:nvPr/>
        </p:nvSpPr>
        <p:spPr bwMode="auto">
          <a:xfrm>
            <a:off x="179512" y="1484513"/>
            <a:ext cx="5760640" cy="1080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5000" dirty="0" smtClean="0">
                <a:solidFill>
                  <a:schemeClr val="accent3">
                    <a:lumMod val="65000"/>
                  </a:schemeClr>
                </a:solidFill>
                <a:latin typeface="Segoe UI Light" pitchFamily="34" charset="0"/>
              </a:rPr>
              <a:t>Marco normativo</a:t>
            </a:r>
            <a:endParaRPr lang="ru-RU" sz="5000" dirty="0">
              <a:solidFill>
                <a:schemeClr val="accent3">
                  <a:lumMod val="65000"/>
                </a:schemeClr>
              </a:solidFill>
              <a:latin typeface="Segoe UI Light" pitchFamily="34" charset="0"/>
            </a:endParaRPr>
          </a:p>
        </p:txBody>
      </p:sp>
      <p:pic>
        <p:nvPicPr>
          <p:cNvPr id="12" name="Picture 7" descr="C:\Users\Administrador\Desktop\imagenes\1347734501_ga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76672"/>
            <a:ext cx="720080" cy="720080"/>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19 Grupo"/>
          <p:cNvGrpSpPr/>
          <p:nvPr/>
        </p:nvGrpSpPr>
        <p:grpSpPr>
          <a:xfrm>
            <a:off x="393837" y="2627083"/>
            <a:ext cx="2304256" cy="1174457"/>
            <a:chOff x="698639" y="3170258"/>
            <a:chExt cx="2304256" cy="1174457"/>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544" y="3293885"/>
              <a:ext cx="2194579" cy="884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redondeado"/>
            <p:cNvSpPr/>
            <p:nvPr/>
          </p:nvSpPr>
          <p:spPr bwMode="auto">
            <a:xfrm>
              <a:off x="698639" y="3170258"/>
              <a:ext cx="2304256" cy="1174457"/>
            </a:xfrm>
            <a:prstGeom prst="roundRect">
              <a:avLst/>
            </a:prstGeom>
            <a:gradFill rotWithShape="1">
              <a:gsLst>
                <a:gs pos="0">
                  <a:schemeClr val="bg2">
                    <a:gamma/>
                    <a:tint val="26667"/>
                    <a:invGamma/>
                    <a:alpha val="50000"/>
                  </a:schemeClr>
                </a:gs>
                <a:gs pos="100000">
                  <a:schemeClr val="bg2">
                    <a:alpha val="14999"/>
                  </a:schemeClr>
                </a:gs>
              </a:gsLst>
              <a:lin ang="5400000" scaled="1"/>
            </a:gra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sp>
        <p:nvSpPr>
          <p:cNvPr id="5" name="AutoShape 6" descr="http://www.recursosnaturales.gob.ec/%09%09%09%09%09%09%09%09%09%09%09http:/www.recursosnaturales.gob.ec/wp-content/themes/ecuador/imagens/38_logos-21.png"/>
          <p:cNvSpPr>
            <a:spLocks noChangeAspect="1" noChangeArrowheads="1"/>
          </p:cNvSpPr>
          <p:nvPr/>
        </p:nvSpPr>
        <p:spPr bwMode="auto">
          <a:xfrm>
            <a:off x="215900" y="-2809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pSp>
        <p:nvGrpSpPr>
          <p:cNvPr id="21" name="20 Grupo"/>
          <p:cNvGrpSpPr/>
          <p:nvPr/>
        </p:nvGrpSpPr>
        <p:grpSpPr>
          <a:xfrm>
            <a:off x="395536" y="4054743"/>
            <a:ext cx="2304256" cy="1174457"/>
            <a:chOff x="698639" y="4725142"/>
            <a:chExt cx="2304256" cy="1174457"/>
          </a:xfrm>
        </p:grpSpPr>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852" y="4921846"/>
              <a:ext cx="20955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16 Rectángulo redondeado"/>
            <p:cNvSpPr/>
            <p:nvPr/>
          </p:nvSpPr>
          <p:spPr bwMode="auto">
            <a:xfrm>
              <a:off x="698639" y="4725142"/>
              <a:ext cx="2304256" cy="1174457"/>
            </a:xfrm>
            <a:prstGeom prst="roundRect">
              <a:avLst/>
            </a:prstGeom>
            <a:gradFill rotWithShape="1">
              <a:gsLst>
                <a:gs pos="0">
                  <a:schemeClr val="bg2">
                    <a:gamma/>
                    <a:tint val="26667"/>
                    <a:invGamma/>
                    <a:alpha val="49000"/>
                  </a:schemeClr>
                </a:gs>
                <a:gs pos="100000">
                  <a:schemeClr val="bg2">
                    <a:alpha val="14999"/>
                  </a:schemeClr>
                </a:gs>
              </a:gsLst>
              <a:lin ang="5400000" scaled="1"/>
            </a:gra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grpSp>
        <p:nvGrpSpPr>
          <p:cNvPr id="22" name="21 Grupo"/>
          <p:cNvGrpSpPr/>
          <p:nvPr/>
        </p:nvGrpSpPr>
        <p:grpSpPr>
          <a:xfrm>
            <a:off x="393837" y="5517232"/>
            <a:ext cx="2304256" cy="1113358"/>
            <a:chOff x="3549997" y="3169425"/>
            <a:chExt cx="2880320" cy="1195679"/>
          </a:xfrm>
        </p:grpSpPr>
        <p:pic>
          <p:nvPicPr>
            <p:cNvPr id="3081" name="Picture 9" descr="http://www.quito.gob.ec/templates/QuitoHome/images/logo.gif">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920" y="3169425"/>
              <a:ext cx="2276475" cy="1133476"/>
            </a:xfrm>
            <a:prstGeom prst="rect">
              <a:avLst/>
            </a:prstGeom>
            <a:noFill/>
            <a:extLst>
              <a:ext uri="{909E8E84-426E-40DD-AFC4-6F175D3DCCD1}">
                <a14:hiddenFill xmlns:a14="http://schemas.microsoft.com/office/drawing/2010/main">
                  <a:solidFill>
                    <a:srgbClr val="FFFFFF"/>
                  </a:solidFill>
                </a14:hiddenFill>
              </a:ext>
            </a:extLst>
          </p:spPr>
        </p:pic>
        <p:sp>
          <p:nvSpPr>
            <p:cNvPr id="18" name="17 Rectángulo redondeado"/>
            <p:cNvSpPr/>
            <p:nvPr/>
          </p:nvSpPr>
          <p:spPr bwMode="auto">
            <a:xfrm>
              <a:off x="3549997" y="3190647"/>
              <a:ext cx="2880320" cy="1174457"/>
            </a:xfrm>
            <a:prstGeom prst="roundRect">
              <a:avLst/>
            </a:prstGeom>
            <a:gradFill rotWithShape="1">
              <a:gsLst>
                <a:gs pos="0">
                  <a:schemeClr val="bg2">
                    <a:gamma/>
                    <a:tint val="26667"/>
                    <a:invGamma/>
                    <a:alpha val="49000"/>
                  </a:schemeClr>
                </a:gs>
                <a:gs pos="100000">
                  <a:schemeClr val="bg2">
                    <a:alpha val="14999"/>
                  </a:schemeClr>
                </a:gs>
              </a:gsLst>
              <a:lin ang="5400000" scaled="1"/>
            </a:gra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sp>
        <p:nvSpPr>
          <p:cNvPr id="28" name="Rectangle 9"/>
          <p:cNvSpPr txBox="1">
            <a:spLocks noChangeArrowheads="1"/>
          </p:cNvSpPr>
          <p:nvPr/>
        </p:nvSpPr>
        <p:spPr bwMode="auto">
          <a:xfrm>
            <a:off x="2771800" y="2584488"/>
            <a:ext cx="6120680" cy="123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500" b="1" dirty="0" smtClean="0">
                <a:solidFill>
                  <a:schemeClr val="accent5">
                    <a:lumMod val="50000"/>
                  </a:schemeClr>
                </a:solidFill>
                <a:latin typeface="Segoe UI Light" pitchFamily="34" charset="0"/>
              </a:rPr>
              <a:t>Ley de </a:t>
            </a:r>
            <a:r>
              <a:rPr lang="en-US" sz="2500" b="1" dirty="0" err="1" smtClean="0">
                <a:solidFill>
                  <a:schemeClr val="accent5">
                    <a:lumMod val="50000"/>
                  </a:schemeClr>
                </a:solidFill>
                <a:latin typeface="Segoe UI Light" pitchFamily="34" charset="0"/>
              </a:rPr>
              <a:t>Hidrocarburos</a:t>
            </a:r>
            <a:endParaRPr lang="ru-RU" sz="2500" b="1" dirty="0" smtClean="0">
              <a:solidFill>
                <a:schemeClr val="accent5">
                  <a:lumMod val="50000"/>
                </a:schemeClr>
              </a:solidFill>
              <a:latin typeface="Segoe UI Light" pitchFamily="34" charset="0"/>
            </a:endParaRPr>
          </a:p>
          <a:p>
            <a:pPr marL="0" indent="0">
              <a:buNone/>
            </a:pPr>
            <a:r>
              <a:rPr lang="en-US" sz="1500" dirty="0" err="1" smtClean="0">
                <a:solidFill>
                  <a:schemeClr val="accent4">
                    <a:lumMod val="60000"/>
                    <a:lumOff val="40000"/>
                  </a:schemeClr>
                </a:solidFill>
              </a:rPr>
              <a:t>Contempla</a:t>
            </a:r>
            <a:r>
              <a:rPr lang="en-US" sz="1500" dirty="0" smtClean="0">
                <a:solidFill>
                  <a:schemeClr val="accent4">
                    <a:lumMod val="60000"/>
                    <a:lumOff val="40000"/>
                  </a:schemeClr>
                </a:solidFill>
              </a:rPr>
              <a:t> el </a:t>
            </a:r>
            <a:r>
              <a:rPr lang="en-US" sz="1500" dirty="0" err="1" smtClean="0">
                <a:solidFill>
                  <a:schemeClr val="accent4">
                    <a:lumMod val="60000"/>
                    <a:lumOff val="40000"/>
                  </a:schemeClr>
                </a:solidFill>
              </a:rPr>
              <a:t>subsidio</a:t>
            </a:r>
            <a:r>
              <a:rPr lang="en-US" sz="1500" dirty="0" smtClean="0">
                <a:solidFill>
                  <a:schemeClr val="accent4">
                    <a:lumMod val="60000"/>
                    <a:lumOff val="40000"/>
                  </a:schemeClr>
                </a:solidFill>
              </a:rPr>
              <a:t> de combustible, </a:t>
            </a:r>
            <a:r>
              <a:rPr lang="en-US" sz="1500" dirty="0" err="1" smtClean="0">
                <a:solidFill>
                  <a:schemeClr val="accent4">
                    <a:lumMod val="60000"/>
                    <a:lumOff val="40000"/>
                  </a:schemeClr>
                </a:solidFill>
              </a:rPr>
              <a:t>provee</a:t>
            </a:r>
            <a:r>
              <a:rPr lang="en-US" sz="1500" dirty="0" smtClean="0">
                <a:solidFill>
                  <a:schemeClr val="accent4">
                    <a:lumMod val="60000"/>
                    <a:lumOff val="40000"/>
                  </a:schemeClr>
                </a:solidFill>
              </a:rPr>
              <a:t> las </a:t>
            </a:r>
            <a:r>
              <a:rPr lang="en-US" sz="1500" dirty="0" err="1" smtClean="0">
                <a:solidFill>
                  <a:schemeClr val="accent4">
                    <a:lumMod val="60000"/>
                    <a:lumOff val="40000"/>
                  </a:schemeClr>
                </a:solidFill>
              </a:rPr>
              <a:t>autorizaciones</a:t>
            </a:r>
            <a:r>
              <a:rPr lang="en-US" sz="1500" dirty="0" smtClean="0">
                <a:solidFill>
                  <a:schemeClr val="accent4">
                    <a:lumMod val="60000"/>
                    <a:lumOff val="40000"/>
                  </a:schemeClr>
                </a:solidFill>
              </a:rPr>
              <a:t> </a:t>
            </a:r>
            <a:r>
              <a:rPr lang="en-US" sz="1500" dirty="0" err="1" smtClean="0">
                <a:solidFill>
                  <a:schemeClr val="accent4">
                    <a:lumMod val="60000"/>
                    <a:lumOff val="40000"/>
                  </a:schemeClr>
                </a:solidFill>
              </a:rPr>
              <a:t>para</a:t>
            </a:r>
            <a:r>
              <a:rPr lang="en-US" sz="1500" dirty="0" smtClean="0">
                <a:solidFill>
                  <a:schemeClr val="accent4">
                    <a:lumMod val="60000"/>
                    <a:lumOff val="40000"/>
                  </a:schemeClr>
                </a:solidFill>
              </a:rPr>
              <a:t> la </a:t>
            </a:r>
            <a:r>
              <a:rPr lang="en-US" sz="1500" dirty="0" err="1" smtClean="0">
                <a:solidFill>
                  <a:schemeClr val="accent4">
                    <a:lumMod val="60000"/>
                    <a:lumOff val="40000"/>
                  </a:schemeClr>
                </a:solidFill>
              </a:rPr>
              <a:t>comercialización</a:t>
            </a:r>
            <a:r>
              <a:rPr lang="en-US" sz="1500" dirty="0" smtClean="0">
                <a:solidFill>
                  <a:schemeClr val="accent4">
                    <a:lumMod val="60000"/>
                    <a:lumOff val="40000"/>
                  </a:schemeClr>
                </a:solidFill>
              </a:rPr>
              <a:t> de </a:t>
            </a:r>
            <a:r>
              <a:rPr lang="en-US" sz="1500" dirty="0" err="1" smtClean="0">
                <a:solidFill>
                  <a:schemeClr val="accent4">
                    <a:lumMod val="60000"/>
                    <a:lumOff val="40000"/>
                  </a:schemeClr>
                </a:solidFill>
              </a:rPr>
              <a:t>hidrocarburos</a:t>
            </a:r>
            <a:r>
              <a:rPr lang="en-US" sz="1500" dirty="0" smtClean="0">
                <a:solidFill>
                  <a:schemeClr val="accent4">
                    <a:lumMod val="60000"/>
                    <a:lumOff val="40000"/>
                  </a:schemeClr>
                </a:solidFill>
              </a:rPr>
              <a:t> y gas </a:t>
            </a:r>
            <a:r>
              <a:rPr lang="en-US" sz="1500" dirty="0" err="1" smtClean="0">
                <a:solidFill>
                  <a:schemeClr val="accent4">
                    <a:lumMod val="60000"/>
                    <a:lumOff val="40000"/>
                  </a:schemeClr>
                </a:solidFill>
              </a:rPr>
              <a:t>licuado</a:t>
            </a:r>
            <a:r>
              <a:rPr lang="en-US" sz="1500" dirty="0" smtClean="0">
                <a:solidFill>
                  <a:schemeClr val="accent4">
                    <a:lumMod val="60000"/>
                    <a:lumOff val="40000"/>
                  </a:schemeClr>
                </a:solidFill>
              </a:rPr>
              <a:t> de </a:t>
            </a:r>
            <a:r>
              <a:rPr lang="en-US" sz="1500" dirty="0" err="1" smtClean="0">
                <a:solidFill>
                  <a:schemeClr val="accent4">
                    <a:lumMod val="60000"/>
                    <a:lumOff val="40000"/>
                  </a:schemeClr>
                </a:solidFill>
              </a:rPr>
              <a:t>petr</a:t>
            </a:r>
            <a:r>
              <a:rPr lang="es-EC" sz="1500" dirty="0" smtClean="0">
                <a:solidFill>
                  <a:schemeClr val="accent4">
                    <a:lumMod val="60000"/>
                    <a:lumOff val="40000"/>
                  </a:schemeClr>
                </a:solidFill>
              </a:rPr>
              <a:t>ó</a:t>
            </a:r>
            <a:r>
              <a:rPr lang="en-US" sz="1500" dirty="0" err="1" smtClean="0">
                <a:solidFill>
                  <a:schemeClr val="accent4">
                    <a:lumMod val="60000"/>
                    <a:lumOff val="40000"/>
                  </a:schemeClr>
                </a:solidFill>
              </a:rPr>
              <a:t>leo</a:t>
            </a:r>
            <a:r>
              <a:rPr lang="en-US" sz="1500" dirty="0" smtClean="0">
                <a:solidFill>
                  <a:schemeClr val="accent4">
                    <a:lumMod val="60000"/>
                    <a:lumOff val="40000"/>
                  </a:schemeClr>
                </a:solidFill>
              </a:rPr>
              <a:t>. </a:t>
            </a:r>
            <a:r>
              <a:rPr lang="en-US" sz="1500" dirty="0" err="1" smtClean="0">
                <a:solidFill>
                  <a:schemeClr val="accent4">
                    <a:lumMod val="60000"/>
                    <a:lumOff val="40000"/>
                  </a:schemeClr>
                </a:solidFill>
              </a:rPr>
              <a:t>Regula</a:t>
            </a:r>
            <a:r>
              <a:rPr lang="en-US" sz="1500" dirty="0" smtClean="0">
                <a:solidFill>
                  <a:schemeClr val="accent4">
                    <a:lumMod val="60000"/>
                    <a:lumOff val="40000"/>
                  </a:schemeClr>
                </a:solidFill>
              </a:rPr>
              <a:t> el </a:t>
            </a:r>
            <a:r>
              <a:rPr lang="en-US" sz="1500" dirty="0" err="1" smtClean="0">
                <a:solidFill>
                  <a:schemeClr val="accent4">
                    <a:lumMod val="60000"/>
                    <a:lumOff val="40000"/>
                  </a:schemeClr>
                </a:solidFill>
              </a:rPr>
              <a:t>cumplimiento</a:t>
            </a:r>
            <a:r>
              <a:rPr lang="en-US" sz="1500" dirty="0" smtClean="0">
                <a:solidFill>
                  <a:schemeClr val="accent4">
                    <a:lumMod val="60000"/>
                    <a:lumOff val="40000"/>
                  </a:schemeClr>
                </a:solidFill>
              </a:rPr>
              <a:t> de la </a:t>
            </a:r>
            <a:r>
              <a:rPr lang="en-US" sz="1500" dirty="0" err="1" smtClean="0">
                <a:solidFill>
                  <a:schemeClr val="accent4">
                    <a:lumMod val="60000"/>
                    <a:lumOff val="40000"/>
                  </a:schemeClr>
                </a:solidFill>
              </a:rPr>
              <a:t>comercialización</a:t>
            </a:r>
            <a:r>
              <a:rPr lang="en-US" sz="1500" dirty="0" smtClean="0">
                <a:solidFill>
                  <a:schemeClr val="accent4">
                    <a:lumMod val="60000"/>
                    <a:lumOff val="40000"/>
                  </a:schemeClr>
                </a:solidFill>
              </a:rPr>
              <a:t> y </a:t>
            </a:r>
            <a:r>
              <a:rPr lang="en-US" sz="1500" dirty="0" err="1" smtClean="0">
                <a:solidFill>
                  <a:schemeClr val="accent4">
                    <a:lumMod val="60000"/>
                    <a:lumOff val="40000"/>
                  </a:schemeClr>
                </a:solidFill>
              </a:rPr>
              <a:t>distribución</a:t>
            </a:r>
            <a:r>
              <a:rPr lang="en-US" sz="1500" dirty="0" smtClean="0">
                <a:solidFill>
                  <a:schemeClr val="accent4">
                    <a:lumMod val="60000"/>
                    <a:lumOff val="40000"/>
                  </a:schemeClr>
                </a:solidFill>
              </a:rPr>
              <a:t>.</a:t>
            </a:r>
            <a:endParaRPr lang="ru-RU" sz="1500" dirty="0">
              <a:solidFill>
                <a:schemeClr val="accent4">
                  <a:lumMod val="60000"/>
                  <a:lumOff val="40000"/>
                </a:schemeClr>
              </a:solidFill>
            </a:endParaRPr>
          </a:p>
        </p:txBody>
      </p:sp>
      <p:sp>
        <p:nvSpPr>
          <p:cNvPr id="29" name="Rectangle 9"/>
          <p:cNvSpPr txBox="1">
            <a:spLocks noChangeArrowheads="1"/>
          </p:cNvSpPr>
          <p:nvPr/>
        </p:nvSpPr>
        <p:spPr bwMode="auto">
          <a:xfrm>
            <a:off x="2771800" y="3933056"/>
            <a:ext cx="6120680"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500" b="1" dirty="0" err="1" smtClean="0">
                <a:solidFill>
                  <a:schemeClr val="accent5">
                    <a:lumMod val="50000"/>
                  </a:schemeClr>
                </a:solidFill>
                <a:latin typeface="Segoe UI Light" pitchFamily="34" charset="0"/>
              </a:rPr>
              <a:t>Reglamento</a:t>
            </a:r>
            <a:r>
              <a:rPr lang="en-US" sz="2500" b="1" dirty="0" smtClean="0">
                <a:solidFill>
                  <a:schemeClr val="accent5">
                    <a:lumMod val="50000"/>
                  </a:schemeClr>
                </a:solidFill>
                <a:latin typeface="Segoe UI Light" pitchFamily="34" charset="0"/>
              </a:rPr>
              <a:t> </a:t>
            </a:r>
            <a:r>
              <a:rPr lang="en-US" sz="2500" b="1" dirty="0" err="1" smtClean="0">
                <a:solidFill>
                  <a:schemeClr val="accent5">
                    <a:lumMod val="50000"/>
                  </a:schemeClr>
                </a:solidFill>
                <a:latin typeface="Segoe UI Light" pitchFamily="34" charset="0"/>
              </a:rPr>
              <a:t>ambiental</a:t>
            </a:r>
            <a:r>
              <a:rPr lang="en-US" sz="2500" b="1" dirty="0" smtClean="0">
                <a:solidFill>
                  <a:schemeClr val="accent5">
                    <a:lumMod val="50000"/>
                  </a:schemeClr>
                </a:solidFill>
                <a:latin typeface="Segoe UI Light" pitchFamily="34" charset="0"/>
              </a:rPr>
              <a:t> de </a:t>
            </a:r>
            <a:r>
              <a:rPr lang="en-US" sz="2500" b="1" dirty="0" err="1" smtClean="0">
                <a:solidFill>
                  <a:schemeClr val="accent5">
                    <a:lumMod val="50000"/>
                  </a:schemeClr>
                </a:solidFill>
                <a:latin typeface="Segoe UI Light" pitchFamily="34" charset="0"/>
              </a:rPr>
              <a:t>actividades</a:t>
            </a:r>
            <a:r>
              <a:rPr lang="en-US" sz="2500" b="1" dirty="0" smtClean="0">
                <a:solidFill>
                  <a:schemeClr val="accent5">
                    <a:lumMod val="50000"/>
                  </a:schemeClr>
                </a:solidFill>
                <a:latin typeface="Segoe UI Light" pitchFamily="34" charset="0"/>
              </a:rPr>
              <a:t> </a:t>
            </a:r>
            <a:r>
              <a:rPr lang="en-US" sz="2500" b="1" dirty="0" err="1" smtClean="0">
                <a:solidFill>
                  <a:schemeClr val="accent5">
                    <a:lumMod val="50000"/>
                  </a:schemeClr>
                </a:solidFill>
                <a:latin typeface="Segoe UI Light" pitchFamily="34" charset="0"/>
              </a:rPr>
              <a:t>hidrocarburíferas</a:t>
            </a:r>
            <a:endParaRPr lang="ru-RU" sz="2500" b="1" dirty="0" smtClean="0">
              <a:solidFill>
                <a:schemeClr val="accent5">
                  <a:lumMod val="50000"/>
                </a:schemeClr>
              </a:solidFill>
              <a:latin typeface="Segoe UI Light" pitchFamily="34" charset="0"/>
            </a:endParaRPr>
          </a:p>
          <a:p>
            <a:pPr marL="0" indent="0">
              <a:buNone/>
            </a:pPr>
            <a:r>
              <a:rPr lang="en-US" sz="1500" dirty="0" err="1" smtClean="0">
                <a:solidFill>
                  <a:schemeClr val="accent4">
                    <a:lumMod val="60000"/>
                    <a:lumOff val="40000"/>
                  </a:schemeClr>
                </a:solidFill>
              </a:rPr>
              <a:t>Controla</a:t>
            </a:r>
            <a:r>
              <a:rPr lang="en-US" sz="1500" dirty="0" smtClean="0">
                <a:solidFill>
                  <a:schemeClr val="accent4">
                    <a:lumMod val="60000"/>
                    <a:lumOff val="40000"/>
                  </a:schemeClr>
                </a:solidFill>
              </a:rPr>
              <a:t>, </a:t>
            </a:r>
            <a:r>
              <a:rPr lang="en-US" sz="1500" dirty="0" err="1" smtClean="0">
                <a:solidFill>
                  <a:schemeClr val="accent4">
                    <a:lumMod val="60000"/>
                    <a:lumOff val="40000"/>
                  </a:schemeClr>
                </a:solidFill>
              </a:rPr>
              <a:t>fiscaliza</a:t>
            </a:r>
            <a:r>
              <a:rPr lang="en-US" sz="1500" dirty="0" smtClean="0">
                <a:solidFill>
                  <a:schemeClr val="accent4">
                    <a:lumMod val="60000"/>
                    <a:lumOff val="40000"/>
                  </a:schemeClr>
                </a:solidFill>
              </a:rPr>
              <a:t> y </a:t>
            </a:r>
            <a:r>
              <a:rPr lang="en-US" sz="1500" dirty="0" err="1" smtClean="0">
                <a:solidFill>
                  <a:schemeClr val="accent4">
                    <a:lumMod val="60000"/>
                    <a:lumOff val="40000"/>
                  </a:schemeClr>
                </a:solidFill>
              </a:rPr>
              <a:t>audita</a:t>
            </a:r>
            <a:r>
              <a:rPr lang="en-US" sz="1500" dirty="0" smtClean="0">
                <a:solidFill>
                  <a:schemeClr val="accent4">
                    <a:lumMod val="60000"/>
                    <a:lumOff val="40000"/>
                  </a:schemeClr>
                </a:solidFill>
              </a:rPr>
              <a:t> la </a:t>
            </a:r>
            <a:r>
              <a:rPr lang="en-US" sz="1500" dirty="0" err="1" smtClean="0">
                <a:solidFill>
                  <a:schemeClr val="accent4">
                    <a:lumMod val="60000"/>
                    <a:lumOff val="40000"/>
                  </a:schemeClr>
                </a:solidFill>
              </a:rPr>
              <a:t>gestión</a:t>
            </a:r>
            <a:r>
              <a:rPr lang="en-US" sz="1500" dirty="0" smtClean="0">
                <a:solidFill>
                  <a:schemeClr val="accent4">
                    <a:lumMod val="60000"/>
                    <a:lumOff val="40000"/>
                  </a:schemeClr>
                </a:solidFill>
              </a:rPr>
              <a:t> </a:t>
            </a:r>
            <a:r>
              <a:rPr lang="en-US" sz="1500" dirty="0" err="1" smtClean="0">
                <a:solidFill>
                  <a:schemeClr val="accent4">
                    <a:lumMod val="60000"/>
                    <a:lumOff val="40000"/>
                  </a:schemeClr>
                </a:solidFill>
              </a:rPr>
              <a:t>ambiental</a:t>
            </a:r>
            <a:r>
              <a:rPr lang="en-US" sz="1500" dirty="0" smtClean="0">
                <a:solidFill>
                  <a:schemeClr val="accent4">
                    <a:lumMod val="60000"/>
                    <a:lumOff val="40000"/>
                  </a:schemeClr>
                </a:solidFill>
              </a:rPr>
              <a:t> en las </a:t>
            </a:r>
            <a:r>
              <a:rPr lang="en-US" sz="1500" dirty="0" err="1" smtClean="0">
                <a:solidFill>
                  <a:schemeClr val="accent4">
                    <a:lumMod val="60000"/>
                    <a:lumOff val="40000"/>
                  </a:schemeClr>
                </a:solidFill>
              </a:rPr>
              <a:t>actividades</a:t>
            </a:r>
            <a:r>
              <a:rPr lang="en-US" sz="1500" dirty="0" smtClean="0">
                <a:solidFill>
                  <a:schemeClr val="accent4">
                    <a:lumMod val="60000"/>
                    <a:lumOff val="40000"/>
                  </a:schemeClr>
                </a:solidFill>
              </a:rPr>
              <a:t> </a:t>
            </a:r>
            <a:r>
              <a:rPr lang="en-US" sz="1500" dirty="0" err="1" smtClean="0">
                <a:solidFill>
                  <a:schemeClr val="accent4">
                    <a:lumMod val="60000"/>
                    <a:lumOff val="40000"/>
                  </a:schemeClr>
                </a:solidFill>
              </a:rPr>
              <a:t>hidrocarburíferas</a:t>
            </a:r>
            <a:endParaRPr lang="ru-RU" sz="1500" dirty="0">
              <a:solidFill>
                <a:schemeClr val="accent4">
                  <a:lumMod val="60000"/>
                  <a:lumOff val="40000"/>
                </a:schemeClr>
              </a:solidFill>
            </a:endParaRPr>
          </a:p>
        </p:txBody>
      </p:sp>
      <p:sp>
        <p:nvSpPr>
          <p:cNvPr id="30" name="Rectangle 9"/>
          <p:cNvSpPr txBox="1">
            <a:spLocks noChangeArrowheads="1"/>
          </p:cNvSpPr>
          <p:nvPr/>
        </p:nvSpPr>
        <p:spPr bwMode="auto">
          <a:xfrm>
            <a:off x="2771800" y="5445224"/>
            <a:ext cx="6120680" cy="1316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500" b="1" dirty="0" err="1" smtClean="0">
                <a:solidFill>
                  <a:schemeClr val="accent5">
                    <a:lumMod val="50000"/>
                  </a:schemeClr>
                </a:solidFill>
                <a:latin typeface="Segoe UI Light" pitchFamily="34" charset="0"/>
              </a:rPr>
              <a:t>Ordenanza</a:t>
            </a:r>
            <a:r>
              <a:rPr lang="en-US" sz="2500" b="1" dirty="0" smtClean="0">
                <a:solidFill>
                  <a:schemeClr val="accent5">
                    <a:lumMod val="50000"/>
                  </a:schemeClr>
                </a:solidFill>
                <a:latin typeface="Segoe UI Light" pitchFamily="34" charset="0"/>
              </a:rPr>
              <a:t> municipal del </a:t>
            </a:r>
            <a:r>
              <a:rPr lang="en-US" sz="2500" b="1" dirty="0" err="1" smtClean="0">
                <a:solidFill>
                  <a:schemeClr val="accent5">
                    <a:lumMod val="50000"/>
                  </a:schemeClr>
                </a:solidFill>
                <a:latin typeface="Segoe UI Light" pitchFamily="34" charset="0"/>
              </a:rPr>
              <a:t>medio</a:t>
            </a:r>
            <a:r>
              <a:rPr lang="en-US" sz="2500" b="1" dirty="0" smtClean="0">
                <a:solidFill>
                  <a:schemeClr val="accent5">
                    <a:lumMod val="50000"/>
                  </a:schemeClr>
                </a:solidFill>
                <a:latin typeface="Segoe UI Light" pitchFamily="34" charset="0"/>
              </a:rPr>
              <a:t> </a:t>
            </a:r>
            <a:r>
              <a:rPr lang="en-US" sz="2500" b="1" dirty="0" err="1" smtClean="0">
                <a:solidFill>
                  <a:schemeClr val="accent5">
                    <a:lumMod val="50000"/>
                  </a:schemeClr>
                </a:solidFill>
                <a:latin typeface="Segoe UI Light" pitchFamily="34" charset="0"/>
              </a:rPr>
              <a:t>ambiente</a:t>
            </a:r>
            <a:endParaRPr lang="ru-RU" sz="2500" b="1" dirty="0" smtClean="0">
              <a:solidFill>
                <a:schemeClr val="accent5">
                  <a:lumMod val="50000"/>
                </a:schemeClr>
              </a:solidFill>
              <a:latin typeface="Segoe UI Light" pitchFamily="34" charset="0"/>
            </a:endParaRPr>
          </a:p>
          <a:p>
            <a:pPr marL="0" indent="0">
              <a:buNone/>
            </a:pPr>
            <a:r>
              <a:rPr lang="en-US" sz="1500" dirty="0" err="1" smtClean="0">
                <a:solidFill>
                  <a:schemeClr val="accent4">
                    <a:lumMod val="60000"/>
                    <a:lumOff val="40000"/>
                  </a:schemeClr>
                </a:solidFill>
              </a:rPr>
              <a:t>Normas</a:t>
            </a:r>
            <a:r>
              <a:rPr lang="en-US" sz="1500" dirty="0" smtClean="0">
                <a:solidFill>
                  <a:schemeClr val="accent4">
                    <a:lumMod val="60000"/>
                    <a:lumOff val="40000"/>
                  </a:schemeClr>
                </a:solidFill>
              </a:rPr>
              <a:t> de </a:t>
            </a:r>
            <a:r>
              <a:rPr lang="en-US" sz="1500" dirty="0" err="1" smtClean="0">
                <a:solidFill>
                  <a:schemeClr val="accent4">
                    <a:lumMod val="60000"/>
                    <a:lumOff val="40000"/>
                  </a:schemeClr>
                </a:solidFill>
              </a:rPr>
              <a:t>aseo</a:t>
            </a:r>
            <a:r>
              <a:rPr lang="en-US" sz="1500" dirty="0" smtClean="0">
                <a:solidFill>
                  <a:schemeClr val="accent4">
                    <a:lumMod val="60000"/>
                    <a:lumOff val="40000"/>
                  </a:schemeClr>
                </a:solidFill>
              </a:rPr>
              <a:t> </a:t>
            </a:r>
            <a:r>
              <a:rPr lang="en-US" sz="1500" dirty="0" err="1" smtClean="0">
                <a:solidFill>
                  <a:schemeClr val="accent4">
                    <a:lumMod val="60000"/>
                    <a:lumOff val="40000"/>
                  </a:schemeClr>
                </a:solidFill>
              </a:rPr>
              <a:t>establecidas</a:t>
            </a:r>
            <a:r>
              <a:rPr lang="en-US" sz="1500" dirty="0" smtClean="0">
                <a:solidFill>
                  <a:schemeClr val="accent4">
                    <a:lumMod val="60000"/>
                    <a:lumOff val="40000"/>
                  </a:schemeClr>
                </a:solidFill>
              </a:rPr>
              <a:t> </a:t>
            </a:r>
            <a:r>
              <a:rPr lang="en-US" sz="1500" dirty="0" err="1" smtClean="0">
                <a:solidFill>
                  <a:schemeClr val="accent4">
                    <a:lumMod val="60000"/>
                    <a:lumOff val="40000"/>
                  </a:schemeClr>
                </a:solidFill>
              </a:rPr>
              <a:t>para</a:t>
            </a:r>
            <a:r>
              <a:rPr lang="en-US" sz="1500" dirty="0" smtClean="0">
                <a:solidFill>
                  <a:schemeClr val="accent4">
                    <a:lumMod val="60000"/>
                    <a:lumOff val="40000"/>
                  </a:schemeClr>
                </a:solidFill>
              </a:rPr>
              <a:t> </a:t>
            </a:r>
            <a:r>
              <a:rPr lang="en-US" sz="1500" dirty="0" err="1" smtClean="0">
                <a:solidFill>
                  <a:schemeClr val="accent4">
                    <a:lumMod val="60000"/>
                    <a:lumOff val="40000"/>
                  </a:schemeClr>
                </a:solidFill>
              </a:rPr>
              <a:t>mantenir</a:t>
            </a:r>
            <a:r>
              <a:rPr lang="en-US" sz="1500" dirty="0" smtClean="0">
                <a:solidFill>
                  <a:schemeClr val="accent4">
                    <a:lumMod val="60000"/>
                    <a:lumOff val="40000"/>
                  </a:schemeClr>
                </a:solidFill>
              </a:rPr>
              <a:t> </a:t>
            </a:r>
            <a:r>
              <a:rPr lang="en-US" sz="1500" dirty="0" err="1" smtClean="0">
                <a:solidFill>
                  <a:schemeClr val="accent4">
                    <a:lumMod val="60000"/>
                    <a:lumOff val="40000"/>
                  </a:schemeClr>
                </a:solidFill>
              </a:rPr>
              <a:t>limpio</a:t>
            </a:r>
            <a:r>
              <a:rPr lang="en-US" sz="1500" dirty="0" smtClean="0">
                <a:solidFill>
                  <a:schemeClr val="accent4">
                    <a:lumMod val="60000"/>
                    <a:lumOff val="40000"/>
                  </a:schemeClr>
                </a:solidFill>
              </a:rPr>
              <a:t> los </a:t>
            </a:r>
            <a:r>
              <a:rPr lang="en-US" sz="1500" dirty="0" err="1" smtClean="0">
                <a:solidFill>
                  <a:schemeClr val="accent4">
                    <a:lumMod val="60000"/>
                    <a:lumOff val="40000"/>
                  </a:schemeClr>
                </a:solidFill>
              </a:rPr>
              <a:t>espacios</a:t>
            </a:r>
            <a:r>
              <a:rPr lang="en-US" sz="1500" dirty="0" smtClean="0">
                <a:solidFill>
                  <a:schemeClr val="accent4">
                    <a:lumMod val="60000"/>
                    <a:lumOff val="40000"/>
                  </a:schemeClr>
                </a:solidFill>
              </a:rPr>
              <a:t> y </a:t>
            </a:r>
            <a:r>
              <a:rPr lang="en-US" sz="1500" dirty="0" err="1" smtClean="0">
                <a:solidFill>
                  <a:schemeClr val="accent4">
                    <a:lumMod val="60000"/>
                    <a:lumOff val="40000"/>
                  </a:schemeClr>
                </a:solidFill>
              </a:rPr>
              <a:t>vías</a:t>
            </a:r>
            <a:r>
              <a:rPr lang="en-US" sz="1500" dirty="0" smtClean="0">
                <a:solidFill>
                  <a:schemeClr val="accent4">
                    <a:lumMod val="60000"/>
                    <a:lumOff val="40000"/>
                  </a:schemeClr>
                </a:solidFill>
              </a:rPr>
              <a:t> </a:t>
            </a:r>
            <a:r>
              <a:rPr lang="en-US" sz="1500" dirty="0" err="1" smtClean="0">
                <a:solidFill>
                  <a:schemeClr val="accent4">
                    <a:lumMod val="60000"/>
                    <a:lumOff val="40000"/>
                  </a:schemeClr>
                </a:solidFill>
              </a:rPr>
              <a:t>públicas</a:t>
            </a:r>
            <a:r>
              <a:rPr lang="en-US" sz="1500" dirty="0" smtClean="0">
                <a:solidFill>
                  <a:schemeClr val="accent4">
                    <a:lumMod val="60000"/>
                    <a:lumOff val="40000"/>
                  </a:schemeClr>
                </a:solidFill>
              </a:rPr>
              <a:t> y </a:t>
            </a:r>
            <a:r>
              <a:rPr lang="en-US" sz="1500" dirty="0" err="1" smtClean="0">
                <a:solidFill>
                  <a:schemeClr val="accent4">
                    <a:lumMod val="60000"/>
                    <a:lumOff val="40000"/>
                  </a:schemeClr>
                </a:solidFill>
              </a:rPr>
              <a:t>realizar</a:t>
            </a:r>
            <a:r>
              <a:rPr lang="en-US" sz="1500" dirty="0" smtClean="0">
                <a:solidFill>
                  <a:schemeClr val="accent4">
                    <a:lumMod val="60000"/>
                    <a:lumOff val="40000"/>
                  </a:schemeClr>
                </a:solidFill>
              </a:rPr>
              <a:t> la </a:t>
            </a:r>
            <a:r>
              <a:rPr lang="en-US" sz="1500" dirty="0" err="1" smtClean="0">
                <a:solidFill>
                  <a:schemeClr val="accent4">
                    <a:lumMod val="60000"/>
                    <a:lumOff val="40000"/>
                  </a:schemeClr>
                </a:solidFill>
              </a:rPr>
              <a:t>separación</a:t>
            </a:r>
            <a:r>
              <a:rPr lang="en-US" sz="1500" dirty="0" smtClean="0">
                <a:solidFill>
                  <a:schemeClr val="accent4">
                    <a:lumMod val="60000"/>
                    <a:lumOff val="40000"/>
                  </a:schemeClr>
                </a:solidFill>
              </a:rPr>
              <a:t> de los </a:t>
            </a:r>
            <a:r>
              <a:rPr lang="en-US" sz="1500" dirty="0" err="1" smtClean="0">
                <a:solidFill>
                  <a:schemeClr val="accent4">
                    <a:lumMod val="60000"/>
                    <a:lumOff val="40000"/>
                  </a:schemeClr>
                </a:solidFill>
              </a:rPr>
              <a:t>residuos</a:t>
            </a:r>
            <a:r>
              <a:rPr lang="en-US" sz="1500" dirty="0" smtClean="0">
                <a:solidFill>
                  <a:schemeClr val="accent4">
                    <a:lumMod val="60000"/>
                    <a:lumOff val="40000"/>
                  </a:schemeClr>
                </a:solidFill>
              </a:rPr>
              <a:t> </a:t>
            </a:r>
            <a:r>
              <a:rPr lang="en-US" sz="1500" dirty="0" err="1" smtClean="0">
                <a:solidFill>
                  <a:schemeClr val="accent4">
                    <a:lumMod val="60000"/>
                    <a:lumOff val="40000"/>
                  </a:schemeClr>
                </a:solidFill>
              </a:rPr>
              <a:t>orgánicos</a:t>
            </a:r>
            <a:r>
              <a:rPr lang="en-US" sz="1500" dirty="0" smtClean="0">
                <a:solidFill>
                  <a:schemeClr val="accent4">
                    <a:lumMod val="60000"/>
                    <a:lumOff val="40000"/>
                  </a:schemeClr>
                </a:solidFill>
              </a:rPr>
              <a:t> e </a:t>
            </a:r>
            <a:r>
              <a:rPr lang="en-US" sz="1500" dirty="0" err="1" smtClean="0">
                <a:solidFill>
                  <a:schemeClr val="accent4">
                    <a:lumMod val="60000"/>
                    <a:lumOff val="40000"/>
                  </a:schemeClr>
                </a:solidFill>
              </a:rPr>
              <a:t>inorgánicos</a:t>
            </a:r>
            <a:r>
              <a:rPr lang="en-US" sz="1500" dirty="0" smtClean="0">
                <a:solidFill>
                  <a:schemeClr val="accent4">
                    <a:lumMod val="60000"/>
                    <a:lumOff val="40000"/>
                  </a:schemeClr>
                </a:solidFill>
              </a:rPr>
              <a:t>.</a:t>
            </a:r>
            <a:endParaRPr lang="ru-RU" sz="1500" dirty="0">
              <a:solidFill>
                <a:schemeClr val="accent4">
                  <a:lumMod val="60000"/>
                  <a:lumOff val="40000"/>
                </a:schemeClr>
              </a:solidFill>
            </a:endParaRPr>
          </a:p>
        </p:txBody>
      </p:sp>
      <p:sp>
        <p:nvSpPr>
          <p:cNvPr id="32" name="Rectangle 4"/>
          <p:cNvSpPr>
            <a:spLocks noGrp="1" noChangeArrowheads="1"/>
          </p:cNvSpPr>
          <p:nvPr>
            <p:ph type="title"/>
          </p:nvPr>
        </p:nvSpPr>
        <p:spPr>
          <a:xfrm>
            <a:off x="1259632" y="332656"/>
            <a:ext cx="5400600" cy="1080120"/>
          </a:xfrm>
        </p:spPr>
        <p:txBody>
          <a:bodyPr/>
          <a:lstStyle/>
          <a:p>
            <a:r>
              <a:rPr lang="en-US" sz="3000" dirty="0" smtClean="0"/>
              <a:t>Estaciones de Servicios (1/3)</a:t>
            </a:r>
            <a:endParaRPr lang="ru-RU" sz="3000" dirty="0"/>
          </a:p>
        </p:txBody>
      </p:sp>
    </p:spTree>
    <p:extLst>
      <p:ext uri="{BB962C8B-B14F-4D97-AF65-F5344CB8AC3E}">
        <p14:creationId xmlns:p14="http://schemas.microsoft.com/office/powerpoint/2010/main" val="232167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20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20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20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20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1259632" y="332656"/>
            <a:ext cx="5400600" cy="1080120"/>
          </a:xfrm>
        </p:spPr>
        <p:txBody>
          <a:bodyPr/>
          <a:lstStyle/>
          <a:p>
            <a:r>
              <a:rPr lang="en-US" sz="3000" dirty="0" smtClean="0"/>
              <a:t>Estaciones de Servicios (2/3)</a:t>
            </a:r>
            <a:endParaRPr lang="ru-RU" sz="3000" dirty="0"/>
          </a:p>
        </p:txBody>
      </p:sp>
      <p:sp>
        <p:nvSpPr>
          <p:cNvPr id="10" name="Rectangle 9"/>
          <p:cNvSpPr txBox="1">
            <a:spLocks noChangeArrowheads="1"/>
          </p:cNvSpPr>
          <p:nvPr/>
        </p:nvSpPr>
        <p:spPr bwMode="auto">
          <a:xfrm>
            <a:off x="179512" y="1484513"/>
            <a:ext cx="8064896" cy="1080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5000" dirty="0" smtClean="0">
                <a:solidFill>
                  <a:schemeClr val="accent3">
                    <a:lumMod val="65000"/>
                  </a:schemeClr>
                </a:solidFill>
                <a:latin typeface="Segoe UI Light" pitchFamily="34" charset="0"/>
              </a:rPr>
              <a:t>Especificaciones Técnicas</a:t>
            </a:r>
            <a:endParaRPr lang="ru-RU" sz="5000" dirty="0">
              <a:solidFill>
                <a:schemeClr val="accent3">
                  <a:lumMod val="65000"/>
                </a:schemeClr>
              </a:solidFill>
              <a:latin typeface="Segoe UI Light" pitchFamily="34" charset="0"/>
            </a:endParaRPr>
          </a:p>
        </p:txBody>
      </p:sp>
      <p:pic>
        <p:nvPicPr>
          <p:cNvPr id="12" name="Picture 7" descr="C:\Users\Administrador\Desktop\imagenes\1347734501_ga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76672"/>
            <a:ext cx="720080" cy="72008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784" y="2564904"/>
            <a:ext cx="5845384" cy="41044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22 Elipse"/>
          <p:cNvSpPr/>
          <p:nvPr/>
        </p:nvSpPr>
        <p:spPr bwMode="auto">
          <a:xfrm>
            <a:off x="6228184" y="2636912"/>
            <a:ext cx="360040" cy="360040"/>
          </a:xfrm>
          <a:prstGeom prst="ellips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1</a:t>
            </a:r>
            <a:endParaRPr kumimoji="0" lang="es-EC" sz="1800" b="1" i="0" u="none" strike="noStrike" cap="none" normalizeH="0" baseline="0" dirty="0" smtClean="0">
              <a:ln>
                <a:noFill/>
              </a:ln>
              <a:solidFill>
                <a:schemeClr val="tx1"/>
              </a:solidFill>
              <a:effectLst/>
              <a:latin typeface="Arial" charset="0"/>
            </a:endParaRPr>
          </a:p>
        </p:txBody>
      </p:sp>
      <p:sp>
        <p:nvSpPr>
          <p:cNvPr id="24" name="Rectangle 9"/>
          <p:cNvSpPr txBox="1">
            <a:spLocks noChangeArrowheads="1"/>
          </p:cNvSpPr>
          <p:nvPr/>
        </p:nvSpPr>
        <p:spPr bwMode="auto">
          <a:xfrm>
            <a:off x="6660232" y="2564904"/>
            <a:ext cx="2088232"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000" b="1" dirty="0" err="1" smtClean="0">
                <a:solidFill>
                  <a:schemeClr val="accent5">
                    <a:lumMod val="50000"/>
                  </a:schemeClr>
                </a:solidFill>
                <a:latin typeface="Segoe UI Light" pitchFamily="34" charset="0"/>
              </a:rPr>
              <a:t>Tanques</a:t>
            </a:r>
            <a:r>
              <a:rPr lang="en-US" sz="2000" b="1" dirty="0" smtClean="0">
                <a:solidFill>
                  <a:schemeClr val="accent5">
                    <a:lumMod val="50000"/>
                  </a:schemeClr>
                </a:solidFill>
                <a:latin typeface="Segoe UI Light" pitchFamily="34" charset="0"/>
              </a:rPr>
              <a:t> de </a:t>
            </a:r>
            <a:r>
              <a:rPr lang="en-US" sz="2000" b="1" dirty="0" err="1" smtClean="0">
                <a:solidFill>
                  <a:schemeClr val="accent5">
                    <a:lumMod val="50000"/>
                  </a:schemeClr>
                </a:solidFill>
                <a:latin typeface="Segoe UI Light" pitchFamily="34" charset="0"/>
              </a:rPr>
              <a:t>Almacenamiento</a:t>
            </a:r>
            <a:endParaRPr lang="ru-RU" sz="2000" b="1" dirty="0" smtClean="0">
              <a:solidFill>
                <a:schemeClr val="accent5">
                  <a:lumMod val="50000"/>
                </a:schemeClr>
              </a:solidFill>
              <a:latin typeface="Segoe UI Light" pitchFamily="34" charset="0"/>
            </a:endParaRPr>
          </a:p>
        </p:txBody>
      </p:sp>
      <p:sp>
        <p:nvSpPr>
          <p:cNvPr id="26" name="25 Elipse"/>
          <p:cNvSpPr/>
          <p:nvPr/>
        </p:nvSpPr>
        <p:spPr bwMode="auto">
          <a:xfrm>
            <a:off x="6228184" y="3356992"/>
            <a:ext cx="360040" cy="360040"/>
          </a:xfrm>
          <a:prstGeom prst="ellips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2</a:t>
            </a:r>
            <a:endParaRPr kumimoji="0" lang="es-EC" sz="1800" b="1" i="0" u="none" strike="noStrike" cap="none" normalizeH="0" baseline="0" dirty="0" smtClean="0">
              <a:ln>
                <a:noFill/>
              </a:ln>
              <a:solidFill>
                <a:schemeClr val="tx1"/>
              </a:solidFill>
              <a:effectLst/>
              <a:latin typeface="Arial" charset="0"/>
            </a:endParaRPr>
          </a:p>
        </p:txBody>
      </p:sp>
      <p:sp>
        <p:nvSpPr>
          <p:cNvPr id="27" name="Rectangle 9"/>
          <p:cNvSpPr txBox="1">
            <a:spLocks noChangeArrowheads="1"/>
          </p:cNvSpPr>
          <p:nvPr/>
        </p:nvSpPr>
        <p:spPr bwMode="auto">
          <a:xfrm>
            <a:off x="6660232" y="3320988"/>
            <a:ext cx="2088232" cy="1332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000" b="1" dirty="0" err="1" smtClean="0">
                <a:solidFill>
                  <a:schemeClr val="accent5">
                    <a:lumMod val="50000"/>
                  </a:schemeClr>
                </a:solidFill>
                <a:latin typeface="Segoe UI Light" pitchFamily="34" charset="0"/>
              </a:rPr>
              <a:t>Sistemas</a:t>
            </a:r>
            <a:r>
              <a:rPr lang="en-US" sz="2000" b="1" dirty="0" smtClean="0">
                <a:solidFill>
                  <a:schemeClr val="accent5">
                    <a:lumMod val="50000"/>
                  </a:schemeClr>
                </a:solidFill>
                <a:latin typeface="Segoe UI Light" pitchFamily="34" charset="0"/>
              </a:rPr>
              <a:t> de </a:t>
            </a:r>
            <a:r>
              <a:rPr lang="en-US" sz="2000" b="1" dirty="0" err="1" smtClean="0">
                <a:solidFill>
                  <a:schemeClr val="accent5">
                    <a:lumMod val="50000"/>
                  </a:schemeClr>
                </a:solidFill>
                <a:latin typeface="Segoe UI Light" pitchFamily="34" charset="0"/>
              </a:rPr>
              <a:t>almacenamiento</a:t>
            </a:r>
            <a:r>
              <a:rPr lang="en-US" sz="2000" b="1" dirty="0" smtClean="0">
                <a:solidFill>
                  <a:schemeClr val="accent5">
                    <a:lumMod val="50000"/>
                  </a:schemeClr>
                </a:solidFill>
                <a:latin typeface="Segoe UI Light" pitchFamily="34" charset="0"/>
              </a:rPr>
              <a:t> y </a:t>
            </a:r>
            <a:r>
              <a:rPr lang="en-US" sz="2000" b="1" dirty="0" err="1" smtClean="0">
                <a:solidFill>
                  <a:schemeClr val="accent5">
                    <a:lumMod val="50000"/>
                  </a:schemeClr>
                </a:solidFill>
                <a:latin typeface="Segoe UI Light" pitchFamily="34" charset="0"/>
              </a:rPr>
              <a:t>suministro</a:t>
            </a:r>
            <a:r>
              <a:rPr lang="en-US" sz="2000" b="1" dirty="0" smtClean="0">
                <a:solidFill>
                  <a:schemeClr val="accent5">
                    <a:lumMod val="50000"/>
                  </a:schemeClr>
                </a:solidFill>
                <a:latin typeface="Segoe UI Light" pitchFamily="34" charset="0"/>
              </a:rPr>
              <a:t> de </a:t>
            </a:r>
            <a:r>
              <a:rPr lang="en-US" sz="2000" b="1" dirty="0" err="1" smtClean="0">
                <a:solidFill>
                  <a:schemeClr val="accent5">
                    <a:lumMod val="50000"/>
                  </a:schemeClr>
                </a:solidFill>
                <a:latin typeface="Segoe UI Light" pitchFamily="34" charset="0"/>
              </a:rPr>
              <a:t>agua</a:t>
            </a:r>
            <a:r>
              <a:rPr lang="en-US" sz="2000" b="1" dirty="0" smtClean="0">
                <a:solidFill>
                  <a:schemeClr val="accent5">
                    <a:lumMod val="50000"/>
                  </a:schemeClr>
                </a:solidFill>
                <a:latin typeface="Segoe UI Light" pitchFamily="34" charset="0"/>
              </a:rPr>
              <a:t> y </a:t>
            </a:r>
            <a:r>
              <a:rPr lang="en-US" sz="2000" b="1" dirty="0" err="1" smtClean="0">
                <a:solidFill>
                  <a:schemeClr val="accent5">
                    <a:lumMod val="50000"/>
                  </a:schemeClr>
                </a:solidFill>
                <a:latin typeface="Segoe UI Light" pitchFamily="34" charset="0"/>
              </a:rPr>
              <a:t>aire</a:t>
            </a:r>
            <a:endParaRPr lang="ru-RU" sz="2000" b="1" dirty="0" smtClean="0">
              <a:solidFill>
                <a:schemeClr val="accent5">
                  <a:lumMod val="50000"/>
                </a:schemeClr>
              </a:solidFill>
              <a:latin typeface="Segoe UI Light" pitchFamily="34" charset="0"/>
            </a:endParaRPr>
          </a:p>
        </p:txBody>
      </p:sp>
      <p:sp>
        <p:nvSpPr>
          <p:cNvPr id="31" name="30 Elipse"/>
          <p:cNvSpPr/>
          <p:nvPr/>
        </p:nvSpPr>
        <p:spPr bwMode="auto">
          <a:xfrm>
            <a:off x="6228184" y="4761148"/>
            <a:ext cx="360040" cy="360040"/>
          </a:xfrm>
          <a:prstGeom prst="ellips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3</a:t>
            </a:r>
            <a:endParaRPr kumimoji="0" lang="es-EC" sz="1800" b="1" i="0" u="none" strike="noStrike" cap="none" normalizeH="0" baseline="0" dirty="0" smtClean="0">
              <a:ln>
                <a:noFill/>
              </a:ln>
              <a:solidFill>
                <a:schemeClr val="tx1"/>
              </a:solidFill>
              <a:effectLst/>
              <a:latin typeface="Arial" charset="0"/>
            </a:endParaRPr>
          </a:p>
        </p:txBody>
      </p:sp>
      <p:sp>
        <p:nvSpPr>
          <p:cNvPr id="32" name="Rectangle 9"/>
          <p:cNvSpPr txBox="1">
            <a:spLocks noChangeArrowheads="1"/>
          </p:cNvSpPr>
          <p:nvPr/>
        </p:nvSpPr>
        <p:spPr bwMode="auto">
          <a:xfrm>
            <a:off x="6660232" y="4725144"/>
            <a:ext cx="2088232"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000" b="1" dirty="0" err="1" smtClean="0">
                <a:solidFill>
                  <a:schemeClr val="accent5">
                    <a:lumMod val="50000"/>
                  </a:schemeClr>
                </a:solidFill>
                <a:latin typeface="Segoe UI Light" pitchFamily="34" charset="0"/>
              </a:rPr>
              <a:t>Tuberías</a:t>
            </a:r>
            <a:endParaRPr lang="ru-RU" sz="2000" b="1" dirty="0" smtClean="0">
              <a:solidFill>
                <a:schemeClr val="accent5">
                  <a:lumMod val="50000"/>
                </a:schemeClr>
              </a:solidFill>
              <a:latin typeface="Segoe UI Light" pitchFamily="34" charset="0"/>
            </a:endParaRPr>
          </a:p>
        </p:txBody>
      </p:sp>
      <p:sp>
        <p:nvSpPr>
          <p:cNvPr id="33" name="32 Elipse"/>
          <p:cNvSpPr/>
          <p:nvPr/>
        </p:nvSpPr>
        <p:spPr bwMode="auto">
          <a:xfrm>
            <a:off x="6228184" y="5337212"/>
            <a:ext cx="360040" cy="360040"/>
          </a:xfrm>
          <a:prstGeom prst="ellips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4</a:t>
            </a:r>
            <a:endParaRPr kumimoji="0" lang="es-EC" sz="1800" b="1" i="0" u="none" strike="noStrike" cap="none" normalizeH="0" baseline="0" dirty="0" smtClean="0">
              <a:ln>
                <a:noFill/>
              </a:ln>
              <a:solidFill>
                <a:schemeClr val="tx1"/>
              </a:solidFill>
              <a:effectLst/>
              <a:latin typeface="Arial" charset="0"/>
            </a:endParaRPr>
          </a:p>
        </p:txBody>
      </p:sp>
      <p:sp>
        <p:nvSpPr>
          <p:cNvPr id="34" name="Rectangle 9"/>
          <p:cNvSpPr txBox="1">
            <a:spLocks noChangeArrowheads="1"/>
          </p:cNvSpPr>
          <p:nvPr/>
        </p:nvSpPr>
        <p:spPr bwMode="auto">
          <a:xfrm>
            <a:off x="6660232" y="5301208"/>
            <a:ext cx="208823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000" b="1" dirty="0" err="1" smtClean="0">
                <a:solidFill>
                  <a:schemeClr val="accent5">
                    <a:lumMod val="50000"/>
                  </a:schemeClr>
                </a:solidFill>
                <a:latin typeface="Segoe UI Light" pitchFamily="34" charset="0"/>
              </a:rPr>
              <a:t>Instalaciones</a:t>
            </a:r>
            <a:r>
              <a:rPr lang="en-US" sz="2000" b="1" dirty="0" smtClean="0">
                <a:solidFill>
                  <a:schemeClr val="accent5">
                    <a:lumMod val="50000"/>
                  </a:schemeClr>
                </a:solidFill>
                <a:latin typeface="Segoe UI Light" pitchFamily="34" charset="0"/>
              </a:rPr>
              <a:t> </a:t>
            </a:r>
            <a:r>
              <a:rPr lang="en-US" sz="2000" b="1" dirty="0" err="1" smtClean="0">
                <a:solidFill>
                  <a:schemeClr val="accent5">
                    <a:lumMod val="50000"/>
                  </a:schemeClr>
                </a:solidFill>
                <a:latin typeface="Segoe UI Light" pitchFamily="34" charset="0"/>
              </a:rPr>
              <a:t>para</a:t>
            </a:r>
            <a:r>
              <a:rPr lang="en-US" sz="2000" b="1" dirty="0" smtClean="0">
                <a:solidFill>
                  <a:schemeClr val="accent5">
                    <a:lumMod val="50000"/>
                  </a:schemeClr>
                </a:solidFill>
                <a:latin typeface="Segoe UI Light" pitchFamily="34" charset="0"/>
              </a:rPr>
              <a:t> </a:t>
            </a:r>
            <a:r>
              <a:rPr lang="en-US" sz="2000" b="1" dirty="0" err="1" smtClean="0">
                <a:solidFill>
                  <a:schemeClr val="accent5">
                    <a:lumMod val="50000"/>
                  </a:schemeClr>
                </a:solidFill>
                <a:latin typeface="Segoe UI Light" pitchFamily="34" charset="0"/>
              </a:rPr>
              <a:t>suministro</a:t>
            </a:r>
            <a:r>
              <a:rPr lang="en-US" sz="2000" b="1" dirty="0" smtClean="0">
                <a:solidFill>
                  <a:schemeClr val="accent5">
                    <a:lumMod val="50000"/>
                  </a:schemeClr>
                </a:solidFill>
                <a:latin typeface="Segoe UI Light" pitchFamily="34" charset="0"/>
              </a:rPr>
              <a:t> </a:t>
            </a:r>
            <a:r>
              <a:rPr lang="en-US" sz="2000" b="1" dirty="0" err="1" smtClean="0">
                <a:solidFill>
                  <a:schemeClr val="accent5">
                    <a:lumMod val="50000"/>
                  </a:schemeClr>
                </a:solidFill>
                <a:latin typeface="Segoe UI Light" pitchFamily="34" charset="0"/>
              </a:rPr>
              <a:t>eléctrico</a:t>
            </a:r>
            <a:r>
              <a:rPr lang="en-US" sz="2000" b="1" dirty="0" smtClean="0">
                <a:solidFill>
                  <a:schemeClr val="accent5">
                    <a:lumMod val="50000"/>
                  </a:schemeClr>
                </a:solidFill>
                <a:latin typeface="Segoe UI Light" pitchFamily="34" charset="0"/>
              </a:rPr>
              <a:t>  y de control</a:t>
            </a:r>
            <a:endParaRPr lang="ru-RU" sz="2000" b="1" dirty="0" smtClean="0">
              <a:solidFill>
                <a:schemeClr val="accent5">
                  <a:lumMod val="50000"/>
                </a:schemeClr>
              </a:solidFill>
              <a:latin typeface="Segoe UI Light" pitchFamily="34" charset="0"/>
            </a:endParaRPr>
          </a:p>
        </p:txBody>
      </p:sp>
      <p:sp>
        <p:nvSpPr>
          <p:cNvPr id="2" name="1 Rectángulo redondeado"/>
          <p:cNvSpPr/>
          <p:nvPr/>
        </p:nvSpPr>
        <p:spPr bwMode="auto">
          <a:xfrm>
            <a:off x="4211960" y="5683604"/>
            <a:ext cx="1656184" cy="828092"/>
          </a:xfrm>
          <a:prstGeom prst="roundRect">
            <a:avLst/>
          </a:prstGeom>
          <a:solidFill>
            <a:schemeClr val="accent2"/>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1</a:t>
            </a:r>
            <a:endParaRPr kumimoji="0" lang="es-EC" sz="2400" b="0" i="0" u="none" strike="noStrike" cap="none" normalizeH="0" baseline="0" dirty="0" smtClean="0">
              <a:ln>
                <a:noFill/>
              </a:ln>
              <a:solidFill>
                <a:schemeClr val="bg1"/>
              </a:solidFill>
              <a:effectLst/>
              <a:latin typeface="Arial" charset="0"/>
            </a:endParaRPr>
          </a:p>
        </p:txBody>
      </p:sp>
      <p:sp>
        <p:nvSpPr>
          <p:cNvPr id="16" name="15 Rectángulo redondeado"/>
          <p:cNvSpPr/>
          <p:nvPr/>
        </p:nvSpPr>
        <p:spPr bwMode="auto">
          <a:xfrm>
            <a:off x="4211960" y="5143544"/>
            <a:ext cx="994464" cy="497454"/>
          </a:xfrm>
          <a:prstGeom prst="roundRect">
            <a:avLst/>
          </a:prstGeom>
          <a:solidFill>
            <a:schemeClr val="accent2"/>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4</a:t>
            </a:r>
            <a:endParaRPr kumimoji="0" lang="es-EC" sz="2400" b="0" i="0" u="none" strike="noStrike" cap="none" normalizeH="0" baseline="0" dirty="0" smtClean="0">
              <a:ln>
                <a:noFill/>
              </a:ln>
              <a:solidFill>
                <a:schemeClr val="bg1"/>
              </a:solidFill>
              <a:effectLst/>
              <a:latin typeface="Arial" charset="0"/>
            </a:endParaRPr>
          </a:p>
        </p:txBody>
      </p:sp>
      <p:sp>
        <p:nvSpPr>
          <p:cNvPr id="17" name="16 Rectángulo redondeado"/>
          <p:cNvSpPr/>
          <p:nvPr/>
        </p:nvSpPr>
        <p:spPr bwMode="auto">
          <a:xfrm>
            <a:off x="5264784" y="3861048"/>
            <a:ext cx="589712" cy="1793597"/>
          </a:xfrm>
          <a:prstGeom prst="roundRect">
            <a:avLst/>
          </a:prstGeom>
          <a:solidFill>
            <a:schemeClr val="accent2"/>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6</a:t>
            </a:r>
            <a:endParaRPr kumimoji="0" lang="es-EC" sz="2400" b="0" i="0" u="none" strike="noStrike" cap="none" normalizeH="0" baseline="0" dirty="0" smtClean="0">
              <a:ln>
                <a:noFill/>
              </a:ln>
              <a:solidFill>
                <a:schemeClr val="bg1"/>
              </a:solidFill>
              <a:effectLst/>
              <a:latin typeface="Arial" charset="0"/>
            </a:endParaRPr>
          </a:p>
        </p:txBody>
      </p:sp>
      <p:sp>
        <p:nvSpPr>
          <p:cNvPr id="18" name="17 Rectángulo redondeado"/>
          <p:cNvSpPr/>
          <p:nvPr/>
        </p:nvSpPr>
        <p:spPr bwMode="auto">
          <a:xfrm>
            <a:off x="4211960" y="4077072"/>
            <a:ext cx="1008112" cy="1008112"/>
          </a:xfrm>
          <a:prstGeom prst="roundRect">
            <a:avLst/>
          </a:prstGeom>
          <a:solidFill>
            <a:schemeClr val="accent2"/>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3</a:t>
            </a:r>
            <a:endParaRPr kumimoji="0" lang="es-EC" sz="2400" b="0" i="0" u="none" strike="noStrike" cap="none" normalizeH="0" baseline="0" dirty="0" smtClean="0">
              <a:ln>
                <a:noFill/>
              </a:ln>
              <a:solidFill>
                <a:schemeClr val="bg1"/>
              </a:solidFill>
              <a:effectLst/>
              <a:latin typeface="Arial" charset="0"/>
            </a:endParaRPr>
          </a:p>
        </p:txBody>
      </p:sp>
      <p:sp>
        <p:nvSpPr>
          <p:cNvPr id="19" name="18 Rectángulo redondeado"/>
          <p:cNvSpPr/>
          <p:nvPr/>
        </p:nvSpPr>
        <p:spPr bwMode="auto">
          <a:xfrm>
            <a:off x="470334" y="3861049"/>
            <a:ext cx="3714329" cy="2650648"/>
          </a:xfrm>
          <a:prstGeom prst="roundRect">
            <a:avLst>
              <a:gd name="adj" fmla="val 10668"/>
            </a:avLst>
          </a:prstGeom>
          <a:solidFill>
            <a:schemeClr val="accent2"/>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5</a:t>
            </a:r>
            <a:endParaRPr kumimoji="0" lang="es-EC" sz="2400" b="0" i="0" u="none" strike="noStrike" cap="none" normalizeH="0" baseline="0" dirty="0" smtClean="0">
              <a:ln>
                <a:noFill/>
              </a:ln>
              <a:solidFill>
                <a:schemeClr val="bg1"/>
              </a:solidFill>
              <a:effectLst/>
              <a:latin typeface="Arial" charset="0"/>
            </a:endParaRPr>
          </a:p>
        </p:txBody>
      </p:sp>
      <p:pic>
        <p:nvPicPr>
          <p:cNvPr id="27652" name="Picture 4" descr="http://catastroeps.epsmoquegua.com.pe/PyCatastroEPS/img/icono_agua.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2736283"/>
            <a:ext cx="648072" cy="76472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4 Grupo"/>
          <p:cNvGrpSpPr/>
          <p:nvPr/>
        </p:nvGrpSpPr>
        <p:grpSpPr>
          <a:xfrm>
            <a:off x="1284641" y="2737495"/>
            <a:ext cx="654954" cy="781983"/>
            <a:chOff x="1284641" y="2727970"/>
            <a:chExt cx="654954" cy="781983"/>
          </a:xfrm>
        </p:grpSpPr>
        <p:pic>
          <p:nvPicPr>
            <p:cNvPr id="27656" name="Picture 8" descr="https://encrypted-tbn3.gstatic.com/images?q=tbn:ANd9GcTZ_VnqaxQVi4cSfsPHR9X7LHalvuLPTJg7ziAIiiQiylZTWKLU3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4641" y="2727970"/>
              <a:ext cx="654954" cy="654954"/>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1403648" y="3294509"/>
              <a:ext cx="385042" cy="215444"/>
            </a:xfrm>
            <a:prstGeom prst="rect">
              <a:avLst/>
            </a:prstGeom>
            <a:noFill/>
          </p:spPr>
          <p:txBody>
            <a:bodyPr wrap="none" rtlCol="0">
              <a:spAutoFit/>
            </a:bodyPr>
            <a:lstStyle/>
            <a:p>
              <a:r>
                <a:rPr lang="en-US" sz="800" b="1" dirty="0" err="1" smtClean="0">
                  <a:solidFill>
                    <a:schemeClr val="bg1">
                      <a:lumMod val="50000"/>
                    </a:schemeClr>
                  </a:solidFill>
                </a:rPr>
                <a:t>Aire</a:t>
              </a:r>
              <a:endParaRPr lang="es-EC" sz="800" b="1" dirty="0">
                <a:solidFill>
                  <a:schemeClr val="bg1">
                    <a:lumMod val="50000"/>
                  </a:schemeClr>
                </a:solidFill>
              </a:endParaRPr>
            </a:p>
          </p:txBody>
        </p:sp>
      </p:grpSp>
      <p:sp>
        <p:nvSpPr>
          <p:cNvPr id="28" name="27 Rectángulo redondeado"/>
          <p:cNvSpPr/>
          <p:nvPr/>
        </p:nvSpPr>
        <p:spPr bwMode="auto">
          <a:xfrm>
            <a:off x="407790" y="2636912"/>
            <a:ext cx="1787946" cy="936104"/>
          </a:xfrm>
          <a:prstGeom prst="roundRect">
            <a:avLst/>
          </a:prstGeom>
          <a:solidFill>
            <a:schemeClr val="accent2"/>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2</a:t>
            </a:r>
            <a:endParaRPr kumimoji="0" lang="es-EC" sz="2400" b="0" i="0" u="none" strike="noStrike" cap="none" normalizeH="0" baseline="0" dirty="0" smtClean="0">
              <a:ln>
                <a:noFill/>
              </a:ln>
              <a:solidFill>
                <a:schemeClr val="bg1"/>
              </a:solidFill>
              <a:effectLst/>
              <a:latin typeface="Arial" charset="0"/>
            </a:endParaRPr>
          </a:p>
        </p:txBody>
      </p:sp>
      <p:sp>
        <p:nvSpPr>
          <p:cNvPr id="29" name="28 Rectángulo redondeado"/>
          <p:cNvSpPr/>
          <p:nvPr/>
        </p:nvSpPr>
        <p:spPr bwMode="auto">
          <a:xfrm>
            <a:off x="2267744" y="2636912"/>
            <a:ext cx="3600400" cy="1080120"/>
          </a:xfrm>
          <a:prstGeom prst="roundRect">
            <a:avLst/>
          </a:prstGeom>
          <a:solidFill>
            <a:schemeClr val="accent2"/>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5</a:t>
            </a:r>
            <a:endParaRPr kumimoji="0" lang="es-EC" sz="2400" b="0"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274415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28"/>
                                        </p:tgtEl>
                                      </p:cBhvr>
                                    </p:animEffect>
                                    <p:set>
                                      <p:cBhvr>
                                        <p:cTn id="18" dur="1" fill="hold">
                                          <p:stCondLst>
                                            <p:cond delay="499"/>
                                          </p:stCondLst>
                                        </p:cTn>
                                        <p:tgtEl>
                                          <p:spTgt spid="28"/>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18"/>
                                        </p:tgtEl>
                                      </p:cBhvr>
                                    </p:animEffect>
                                    <p:set>
                                      <p:cBhvr>
                                        <p:cTn id="29" dur="1" fill="hold">
                                          <p:stCondLst>
                                            <p:cond delay="499"/>
                                          </p:stCondLst>
                                        </p:cTn>
                                        <p:tgtEl>
                                          <p:spTgt spid="18"/>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16"/>
                                        </p:tgtEl>
                                      </p:cBhvr>
                                    </p:animEffect>
                                    <p:set>
                                      <p:cBhvr>
                                        <p:cTn id="40" dur="1" fill="hold">
                                          <p:stCondLst>
                                            <p:cond delay="499"/>
                                          </p:stCondLst>
                                        </p:cTn>
                                        <p:tgtEl>
                                          <p:spTgt spid="16"/>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6" grpId="0" animBg="1"/>
      <p:bldP spid="27" grpId="0"/>
      <p:bldP spid="31" grpId="0" animBg="1"/>
      <p:bldP spid="32" grpId="0"/>
      <p:bldP spid="33" grpId="0" animBg="1"/>
      <p:bldP spid="34" grpId="0"/>
      <p:bldP spid="2" grpId="0" animBg="1"/>
      <p:bldP spid="16" grpId="0" animBg="1"/>
      <p:bldP spid="18"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1259632" y="332656"/>
            <a:ext cx="5400600" cy="1080120"/>
          </a:xfrm>
        </p:spPr>
        <p:txBody>
          <a:bodyPr/>
          <a:lstStyle/>
          <a:p>
            <a:r>
              <a:rPr lang="en-US" sz="3000" dirty="0" smtClean="0"/>
              <a:t>Estaciones de </a:t>
            </a:r>
            <a:r>
              <a:rPr lang="en-US" sz="3000" dirty="0" err="1" smtClean="0"/>
              <a:t>Servicios</a:t>
            </a:r>
            <a:r>
              <a:rPr lang="en-US" sz="3000" dirty="0" smtClean="0"/>
              <a:t> (3/3)</a:t>
            </a:r>
            <a:endParaRPr lang="ru-RU" sz="3000" dirty="0"/>
          </a:p>
        </p:txBody>
      </p:sp>
      <p:sp>
        <p:nvSpPr>
          <p:cNvPr id="10" name="Rectangle 9"/>
          <p:cNvSpPr txBox="1">
            <a:spLocks noChangeArrowheads="1"/>
          </p:cNvSpPr>
          <p:nvPr/>
        </p:nvSpPr>
        <p:spPr bwMode="auto">
          <a:xfrm>
            <a:off x="179512" y="1484513"/>
            <a:ext cx="8064896" cy="1080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5000" dirty="0" smtClean="0">
                <a:solidFill>
                  <a:schemeClr val="accent3">
                    <a:lumMod val="65000"/>
                  </a:schemeClr>
                </a:solidFill>
                <a:latin typeface="Segoe UI Light" pitchFamily="34" charset="0"/>
              </a:rPr>
              <a:t>Especificaciones Técnicas</a:t>
            </a:r>
            <a:endParaRPr lang="ru-RU" sz="5000" dirty="0">
              <a:solidFill>
                <a:schemeClr val="accent3">
                  <a:lumMod val="65000"/>
                </a:schemeClr>
              </a:solidFill>
              <a:latin typeface="Segoe UI Light" pitchFamily="34" charset="0"/>
            </a:endParaRPr>
          </a:p>
        </p:txBody>
      </p:sp>
      <p:pic>
        <p:nvPicPr>
          <p:cNvPr id="12" name="Picture 7" descr="C:\Users\Administrador\Desktop\imagenes\1347734501_ga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76672"/>
            <a:ext cx="720080" cy="72008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784" y="2564904"/>
            <a:ext cx="5845384" cy="41044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16 Rectángulo redondeado"/>
          <p:cNvSpPr/>
          <p:nvPr/>
        </p:nvSpPr>
        <p:spPr bwMode="auto">
          <a:xfrm>
            <a:off x="5264784" y="3861048"/>
            <a:ext cx="589712" cy="1793597"/>
          </a:xfrm>
          <a:prstGeom prst="roundRect">
            <a:avLst/>
          </a:prstGeom>
          <a:solidFill>
            <a:schemeClr val="accent2"/>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6</a:t>
            </a:r>
            <a:endParaRPr kumimoji="0" lang="es-EC" sz="2400" b="0" i="0" u="none" strike="noStrike" cap="none" normalizeH="0" baseline="0" dirty="0" smtClean="0">
              <a:ln>
                <a:noFill/>
              </a:ln>
              <a:solidFill>
                <a:schemeClr val="bg1"/>
              </a:solidFill>
              <a:effectLst/>
              <a:latin typeface="Arial" charset="0"/>
            </a:endParaRPr>
          </a:p>
        </p:txBody>
      </p:sp>
      <p:pic>
        <p:nvPicPr>
          <p:cNvPr id="27652" name="Picture 4" descr="http://catastroeps.epsmoquegua.com.pe/PyCatastroEPS/img/icono_agua.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2736283"/>
            <a:ext cx="648072" cy="76472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4 Grupo"/>
          <p:cNvGrpSpPr/>
          <p:nvPr/>
        </p:nvGrpSpPr>
        <p:grpSpPr>
          <a:xfrm>
            <a:off x="1284641" y="2737495"/>
            <a:ext cx="654954" cy="781983"/>
            <a:chOff x="1284641" y="2727970"/>
            <a:chExt cx="654954" cy="781983"/>
          </a:xfrm>
        </p:grpSpPr>
        <p:pic>
          <p:nvPicPr>
            <p:cNvPr id="27656" name="Picture 8" descr="https://encrypted-tbn3.gstatic.com/images?q=tbn:ANd9GcTZ_VnqaxQVi4cSfsPHR9X7LHalvuLPTJg7ziAIiiQiylZTWKLU3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4641" y="2727970"/>
              <a:ext cx="654954" cy="654954"/>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1403648" y="3294509"/>
              <a:ext cx="385042" cy="215444"/>
            </a:xfrm>
            <a:prstGeom prst="rect">
              <a:avLst/>
            </a:prstGeom>
            <a:noFill/>
          </p:spPr>
          <p:txBody>
            <a:bodyPr wrap="none" rtlCol="0">
              <a:spAutoFit/>
            </a:bodyPr>
            <a:lstStyle/>
            <a:p>
              <a:r>
                <a:rPr lang="en-US" sz="800" b="1" dirty="0" err="1" smtClean="0">
                  <a:solidFill>
                    <a:schemeClr val="bg1">
                      <a:lumMod val="50000"/>
                    </a:schemeClr>
                  </a:solidFill>
                </a:rPr>
                <a:t>Aire</a:t>
              </a:r>
              <a:endParaRPr lang="es-EC" sz="800" b="1" dirty="0">
                <a:solidFill>
                  <a:schemeClr val="bg1">
                    <a:lumMod val="50000"/>
                  </a:schemeClr>
                </a:solidFill>
              </a:endParaRPr>
            </a:p>
          </p:txBody>
        </p:sp>
      </p:grpSp>
      <p:sp>
        <p:nvSpPr>
          <p:cNvPr id="30" name="29 Elipse"/>
          <p:cNvSpPr/>
          <p:nvPr/>
        </p:nvSpPr>
        <p:spPr bwMode="auto">
          <a:xfrm>
            <a:off x="6228184" y="2636912"/>
            <a:ext cx="360040" cy="360040"/>
          </a:xfrm>
          <a:prstGeom prst="ellips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5</a:t>
            </a:r>
            <a:endParaRPr kumimoji="0" lang="es-EC" sz="1800" b="1" i="0" u="none" strike="noStrike" cap="none" normalizeH="0" baseline="0" dirty="0" smtClean="0">
              <a:ln>
                <a:noFill/>
              </a:ln>
              <a:solidFill>
                <a:schemeClr val="tx1"/>
              </a:solidFill>
              <a:effectLst/>
              <a:latin typeface="Arial" charset="0"/>
            </a:endParaRPr>
          </a:p>
        </p:txBody>
      </p:sp>
      <p:sp>
        <p:nvSpPr>
          <p:cNvPr id="35" name="Rectangle 9"/>
          <p:cNvSpPr txBox="1">
            <a:spLocks noChangeArrowheads="1"/>
          </p:cNvSpPr>
          <p:nvPr/>
        </p:nvSpPr>
        <p:spPr bwMode="auto">
          <a:xfrm>
            <a:off x="6660232" y="2564904"/>
            <a:ext cx="2088232" cy="739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000" b="1" dirty="0" err="1" smtClean="0">
                <a:solidFill>
                  <a:schemeClr val="accent5">
                    <a:lumMod val="50000"/>
                  </a:schemeClr>
                </a:solidFill>
                <a:latin typeface="Segoe UI Light" pitchFamily="34" charset="0"/>
              </a:rPr>
              <a:t>Sistemas</a:t>
            </a:r>
            <a:r>
              <a:rPr lang="en-US" sz="2000" b="1" dirty="0" smtClean="0">
                <a:solidFill>
                  <a:schemeClr val="accent5">
                    <a:lumMod val="50000"/>
                  </a:schemeClr>
                </a:solidFill>
                <a:latin typeface="Segoe UI Light" pitchFamily="34" charset="0"/>
              </a:rPr>
              <a:t> </a:t>
            </a:r>
            <a:r>
              <a:rPr lang="en-US" sz="2000" b="1" dirty="0" err="1" smtClean="0">
                <a:solidFill>
                  <a:schemeClr val="accent5">
                    <a:lumMod val="50000"/>
                  </a:schemeClr>
                </a:solidFill>
                <a:latin typeface="Segoe UI Light" pitchFamily="34" charset="0"/>
              </a:rPr>
              <a:t>informáticos</a:t>
            </a:r>
            <a:endParaRPr lang="ru-RU" sz="2000" b="1" dirty="0" smtClean="0">
              <a:solidFill>
                <a:schemeClr val="accent5">
                  <a:lumMod val="50000"/>
                </a:schemeClr>
              </a:solidFill>
              <a:latin typeface="Segoe UI Light" pitchFamily="34" charset="0"/>
            </a:endParaRPr>
          </a:p>
        </p:txBody>
      </p:sp>
      <p:sp>
        <p:nvSpPr>
          <p:cNvPr id="36" name="35 Elipse"/>
          <p:cNvSpPr/>
          <p:nvPr/>
        </p:nvSpPr>
        <p:spPr bwMode="auto">
          <a:xfrm>
            <a:off x="6228184" y="3573016"/>
            <a:ext cx="360040" cy="360040"/>
          </a:xfrm>
          <a:prstGeom prst="ellips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6</a:t>
            </a:r>
            <a:endParaRPr kumimoji="0" lang="es-EC" sz="1800" b="1" i="0" u="none" strike="noStrike" cap="none" normalizeH="0" baseline="0" dirty="0" smtClean="0">
              <a:ln>
                <a:noFill/>
              </a:ln>
              <a:solidFill>
                <a:schemeClr val="tx1"/>
              </a:solidFill>
              <a:effectLst/>
              <a:latin typeface="Arial" charset="0"/>
            </a:endParaRPr>
          </a:p>
        </p:txBody>
      </p:sp>
      <p:sp>
        <p:nvSpPr>
          <p:cNvPr id="37" name="Rectangle 9"/>
          <p:cNvSpPr txBox="1">
            <a:spLocks noChangeArrowheads="1"/>
          </p:cNvSpPr>
          <p:nvPr/>
        </p:nvSpPr>
        <p:spPr bwMode="auto">
          <a:xfrm>
            <a:off x="6660232" y="3537012"/>
            <a:ext cx="2088232" cy="396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000" b="1" dirty="0" err="1" smtClean="0">
                <a:solidFill>
                  <a:schemeClr val="accent5">
                    <a:lumMod val="50000"/>
                  </a:schemeClr>
                </a:solidFill>
                <a:latin typeface="Segoe UI Light" pitchFamily="34" charset="0"/>
              </a:rPr>
              <a:t>Surtidores</a:t>
            </a:r>
            <a:endParaRPr lang="ru-RU" sz="2000" b="1" dirty="0" smtClean="0">
              <a:solidFill>
                <a:schemeClr val="accent5">
                  <a:lumMod val="50000"/>
                </a:schemeClr>
              </a:solidFill>
              <a:latin typeface="Segoe UI Light" pitchFamily="34" charset="0"/>
            </a:endParaRPr>
          </a:p>
        </p:txBody>
      </p:sp>
      <p:sp>
        <p:nvSpPr>
          <p:cNvPr id="38" name="37 Elipse"/>
          <p:cNvSpPr/>
          <p:nvPr/>
        </p:nvSpPr>
        <p:spPr bwMode="auto">
          <a:xfrm>
            <a:off x="6228184" y="4293096"/>
            <a:ext cx="360040" cy="360040"/>
          </a:xfrm>
          <a:prstGeom prst="ellips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7</a:t>
            </a:r>
            <a:endParaRPr kumimoji="0" lang="es-EC" sz="1800" b="1" i="0" u="none" strike="noStrike" cap="none" normalizeH="0" baseline="0" dirty="0" smtClean="0">
              <a:ln>
                <a:noFill/>
              </a:ln>
              <a:solidFill>
                <a:schemeClr val="tx1"/>
              </a:solidFill>
              <a:effectLst/>
              <a:latin typeface="Arial" charset="0"/>
            </a:endParaRPr>
          </a:p>
        </p:txBody>
      </p:sp>
      <p:sp>
        <p:nvSpPr>
          <p:cNvPr id="39" name="Rectangle 9"/>
          <p:cNvSpPr txBox="1">
            <a:spLocks noChangeArrowheads="1"/>
          </p:cNvSpPr>
          <p:nvPr/>
        </p:nvSpPr>
        <p:spPr bwMode="auto">
          <a:xfrm>
            <a:off x="6660232" y="4221088"/>
            <a:ext cx="2088232"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000" b="1" dirty="0" err="1" smtClean="0">
                <a:solidFill>
                  <a:schemeClr val="accent5">
                    <a:lumMod val="50000"/>
                  </a:schemeClr>
                </a:solidFill>
                <a:latin typeface="Segoe UI Light" pitchFamily="34" charset="0"/>
              </a:rPr>
              <a:t>Estructura</a:t>
            </a:r>
            <a:r>
              <a:rPr lang="en-US" sz="2000" b="1" dirty="0" smtClean="0">
                <a:solidFill>
                  <a:schemeClr val="accent5">
                    <a:lumMod val="50000"/>
                  </a:schemeClr>
                </a:solidFill>
                <a:latin typeface="Segoe UI Light" pitchFamily="34" charset="0"/>
              </a:rPr>
              <a:t>, </a:t>
            </a:r>
            <a:r>
              <a:rPr lang="en-US" sz="2000" b="1" dirty="0" err="1" smtClean="0">
                <a:solidFill>
                  <a:schemeClr val="accent5">
                    <a:lumMod val="50000"/>
                  </a:schemeClr>
                </a:solidFill>
                <a:latin typeface="Segoe UI Light" pitchFamily="34" charset="0"/>
              </a:rPr>
              <a:t>soporte</a:t>
            </a:r>
            <a:r>
              <a:rPr lang="en-US" sz="2000" b="1" dirty="0" smtClean="0">
                <a:solidFill>
                  <a:schemeClr val="accent5">
                    <a:lumMod val="50000"/>
                  </a:schemeClr>
                </a:solidFill>
                <a:latin typeface="Segoe UI Light" pitchFamily="34" charset="0"/>
              </a:rPr>
              <a:t> y </a:t>
            </a:r>
            <a:r>
              <a:rPr lang="en-US" sz="2000" b="1" dirty="0" err="1" smtClean="0">
                <a:solidFill>
                  <a:schemeClr val="accent5">
                    <a:lumMod val="50000"/>
                  </a:schemeClr>
                </a:solidFill>
                <a:latin typeface="Segoe UI Light" pitchFamily="34" charset="0"/>
              </a:rPr>
              <a:t>marquesina</a:t>
            </a:r>
            <a:endParaRPr lang="ru-RU" sz="2000" b="1" dirty="0" smtClean="0">
              <a:solidFill>
                <a:schemeClr val="accent5">
                  <a:lumMod val="50000"/>
                </a:schemeClr>
              </a:solidFill>
              <a:latin typeface="Segoe UI Light" pitchFamily="34" charset="0"/>
            </a:endParaRPr>
          </a:p>
        </p:txBody>
      </p:sp>
      <p:pic>
        <p:nvPicPr>
          <p:cNvPr id="40" name="Picture 67" descr="f20"/>
          <p:cNvPicPr/>
          <p:nvPr/>
        </p:nvPicPr>
        <p:blipFill>
          <a:blip r:embed="rId7" cstate="print"/>
          <a:srcRect/>
          <a:stretch>
            <a:fillRect/>
          </a:stretch>
        </p:blipFill>
        <p:spPr bwMode="auto">
          <a:xfrm>
            <a:off x="306778" y="2644416"/>
            <a:ext cx="5705382" cy="3952936"/>
          </a:xfrm>
          <a:prstGeom prst="rect">
            <a:avLst/>
          </a:prstGeom>
          <a:noFill/>
          <a:ln w="38100" cmpd="thinThick">
            <a:solidFill>
              <a:srgbClr val="0070C0"/>
            </a:solidFill>
            <a:miter lim="800000"/>
            <a:headEnd/>
            <a:tailEnd/>
          </a:ln>
          <a:effectLst/>
        </p:spPr>
      </p:pic>
    </p:spTree>
    <p:extLst>
      <p:ext uri="{BB962C8B-B14F-4D97-AF65-F5344CB8AC3E}">
        <p14:creationId xmlns:p14="http://schemas.microsoft.com/office/powerpoint/2010/main" val="336587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0" grpId="0" animBg="1"/>
      <p:bldP spid="35" grpId="0"/>
      <p:bldP spid="36" grpId="0" animBg="1"/>
      <p:bldP spid="37" grpId="0"/>
      <p:bldP spid="38" grpId="0" animBg="1"/>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685800"/>
            <a:ext cx="6767264" cy="715963"/>
          </a:xfrm>
        </p:spPr>
        <p:txBody>
          <a:bodyPr/>
          <a:lstStyle/>
          <a:p>
            <a:r>
              <a:rPr lang="en-US" sz="4000" dirty="0" smtClean="0"/>
              <a:t>Agenda (1/2)</a:t>
            </a:r>
            <a:endParaRPr lang="en-US" sz="4000" dirty="0"/>
          </a:p>
        </p:txBody>
      </p:sp>
      <p:pic>
        <p:nvPicPr>
          <p:cNvPr id="1026" name="Picture 2" descr="C:\Users\Administrador\Desktop\imagenes\1347732083_Schedule_Fi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5301208"/>
            <a:ext cx="1368152" cy="136815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txBox="1">
            <a:spLocks noChangeArrowheads="1"/>
          </p:cNvSpPr>
          <p:nvPr/>
        </p:nvSpPr>
        <p:spPr bwMode="auto">
          <a:xfrm>
            <a:off x="3131840" y="1617556"/>
            <a:ext cx="2880320" cy="51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dirty="0" smtClean="0">
                <a:solidFill>
                  <a:schemeClr val="bg1">
                    <a:lumMod val="75000"/>
                  </a:schemeClr>
                </a:solidFill>
                <a:latin typeface="Segoe UI Light" pitchFamily="34" charset="0"/>
              </a:rPr>
              <a:t>Introducción</a:t>
            </a:r>
            <a:endParaRPr lang="ru-RU" sz="3000" dirty="0" smtClean="0">
              <a:solidFill>
                <a:schemeClr val="bg1">
                  <a:lumMod val="75000"/>
                </a:schemeClr>
              </a:solidFill>
              <a:latin typeface="Segoe UI Light" pitchFamily="34" charset="0"/>
            </a:endParaRPr>
          </a:p>
          <a:p>
            <a:endParaRPr lang="ru-RU" sz="3000" b="1" dirty="0">
              <a:solidFill>
                <a:schemeClr val="accent4">
                  <a:lumMod val="60000"/>
                  <a:lumOff val="40000"/>
                </a:schemeClr>
              </a:solidFill>
            </a:endParaRPr>
          </a:p>
        </p:txBody>
      </p:sp>
      <p:sp>
        <p:nvSpPr>
          <p:cNvPr id="7" name="Rectangle 9"/>
          <p:cNvSpPr txBox="1">
            <a:spLocks noChangeArrowheads="1"/>
          </p:cNvSpPr>
          <p:nvPr/>
        </p:nvSpPr>
        <p:spPr bwMode="auto">
          <a:xfrm>
            <a:off x="3131840" y="2564904"/>
            <a:ext cx="187220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dirty="0" smtClean="0">
                <a:solidFill>
                  <a:schemeClr val="bg1">
                    <a:lumMod val="75000"/>
                  </a:schemeClr>
                </a:solidFill>
                <a:latin typeface="Segoe UI Light" pitchFamily="34" charset="0"/>
              </a:rPr>
              <a:t>Objetivos</a:t>
            </a:r>
            <a:endParaRPr lang="ru-RU" sz="3000" dirty="0" smtClean="0">
              <a:solidFill>
                <a:schemeClr val="bg1">
                  <a:lumMod val="75000"/>
                </a:schemeClr>
              </a:solidFill>
              <a:latin typeface="Segoe UI Light" pitchFamily="34" charset="0"/>
            </a:endParaRPr>
          </a:p>
          <a:p>
            <a:endParaRPr lang="ru-RU" sz="3000" dirty="0">
              <a:solidFill>
                <a:schemeClr val="bg1">
                  <a:lumMod val="75000"/>
                </a:schemeClr>
              </a:solidFill>
            </a:endParaRPr>
          </a:p>
        </p:txBody>
      </p:sp>
      <p:sp>
        <p:nvSpPr>
          <p:cNvPr id="8" name="Rectangle 9"/>
          <p:cNvSpPr txBox="1">
            <a:spLocks noChangeArrowheads="1"/>
          </p:cNvSpPr>
          <p:nvPr/>
        </p:nvSpPr>
        <p:spPr bwMode="auto">
          <a:xfrm>
            <a:off x="3131840" y="3573016"/>
            <a:ext cx="3744416"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dirty="0" smtClean="0">
                <a:solidFill>
                  <a:schemeClr val="bg1">
                    <a:lumMod val="75000"/>
                  </a:schemeClr>
                </a:solidFill>
                <a:latin typeface="Segoe UI Light" pitchFamily="34" charset="0"/>
              </a:rPr>
              <a:t>Estaciones de servicio</a:t>
            </a:r>
            <a:endParaRPr lang="ru-RU" sz="3000" dirty="0" smtClean="0">
              <a:solidFill>
                <a:schemeClr val="bg1">
                  <a:lumMod val="75000"/>
                </a:schemeClr>
              </a:solidFill>
              <a:latin typeface="Segoe UI Light" pitchFamily="34" charset="0"/>
            </a:endParaRPr>
          </a:p>
          <a:p>
            <a:endParaRPr lang="ru-RU" sz="3000" dirty="0">
              <a:solidFill>
                <a:schemeClr val="bg1">
                  <a:lumMod val="75000"/>
                </a:schemeClr>
              </a:solidFill>
            </a:endParaRPr>
          </a:p>
        </p:txBody>
      </p:sp>
      <p:sp>
        <p:nvSpPr>
          <p:cNvPr id="9" name="Rectangle 9"/>
          <p:cNvSpPr txBox="1">
            <a:spLocks noChangeArrowheads="1"/>
          </p:cNvSpPr>
          <p:nvPr/>
        </p:nvSpPr>
        <p:spPr bwMode="auto">
          <a:xfrm>
            <a:off x="3131840" y="4437112"/>
            <a:ext cx="576064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b="1" dirty="0" smtClean="0">
                <a:solidFill>
                  <a:schemeClr val="accent4">
                    <a:lumMod val="60000"/>
                    <a:lumOff val="40000"/>
                  </a:schemeClr>
                </a:solidFill>
                <a:latin typeface="Segoe UI Light" pitchFamily="34" charset="0"/>
              </a:rPr>
              <a:t>¿</a:t>
            </a:r>
            <a:r>
              <a:rPr lang="en-US" sz="3000" b="1" dirty="0" err="1" smtClean="0">
                <a:solidFill>
                  <a:schemeClr val="accent4">
                    <a:lumMod val="60000"/>
                    <a:lumOff val="40000"/>
                  </a:schemeClr>
                </a:solidFill>
                <a:latin typeface="Segoe UI Light" pitchFamily="34" charset="0"/>
              </a:rPr>
              <a:t>Porqué</a:t>
            </a:r>
            <a:r>
              <a:rPr lang="en-US" sz="3000" b="1" dirty="0" smtClean="0">
                <a:solidFill>
                  <a:schemeClr val="accent4">
                    <a:lumMod val="60000"/>
                    <a:lumOff val="40000"/>
                  </a:schemeClr>
                </a:solidFill>
                <a:latin typeface="Segoe UI Light" pitchFamily="34" charset="0"/>
              </a:rPr>
              <a:t> implementar un MGE con ayuda de </a:t>
            </a:r>
            <a:r>
              <a:rPr lang="en-US" sz="3000" b="1" dirty="0" err="1" smtClean="0">
                <a:solidFill>
                  <a:schemeClr val="accent4">
                    <a:lumMod val="60000"/>
                    <a:lumOff val="40000"/>
                  </a:schemeClr>
                </a:solidFill>
                <a:latin typeface="Segoe UI Light" pitchFamily="34" charset="0"/>
              </a:rPr>
              <a:t>las</a:t>
            </a:r>
            <a:r>
              <a:rPr lang="en-US" sz="3000" b="1" dirty="0" smtClean="0">
                <a:solidFill>
                  <a:schemeClr val="accent4">
                    <a:lumMod val="60000"/>
                    <a:lumOff val="40000"/>
                  </a:schemeClr>
                </a:solidFill>
                <a:latin typeface="Segoe UI Light" pitchFamily="34" charset="0"/>
              </a:rPr>
              <a:t> TIC’s ?</a:t>
            </a:r>
            <a:endParaRPr lang="ru-RU" sz="3000" b="1" dirty="0" smtClean="0">
              <a:solidFill>
                <a:schemeClr val="accent4">
                  <a:lumMod val="60000"/>
                  <a:lumOff val="40000"/>
                </a:schemeClr>
              </a:solidFill>
              <a:latin typeface="Segoe UI Light" pitchFamily="34" charset="0"/>
            </a:endParaRPr>
          </a:p>
          <a:p>
            <a:endParaRPr lang="ru-RU" sz="3000" dirty="0">
              <a:solidFill>
                <a:schemeClr val="bg1">
                  <a:lumMod val="75000"/>
                </a:schemeClr>
              </a:solidFill>
            </a:endParaRPr>
          </a:p>
        </p:txBody>
      </p:sp>
      <p:sp>
        <p:nvSpPr>
          <p:cNvPr id="13" name="Rectangle 9"/>
          <p:cNvSpPr txBox="1">
            <a:spLocks noChangeArrowheads="1"/>
          </p:cNvSpPr>
          <p:nvPr/>
        </p:nvSpPr>
        <p:spPr bwMode="auto">
          <a:xfrm>
            <a:off x="3131840" y="5589240"/>
            <a:ext cx="576064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dirty="0" err="1" smtClean="0">
                <a:solidFill>
                  <a:schemeClr val="bg1">
                    <a:lumMod val="75000"/>
                  </a:schemeClr>
                </a:solidFill>
                <a:latin typeface="Segoe UI Light" pitchFamily="34" charset="0"/>
              </a:rPr>
              <a:t>Antecedentes</a:t>
            </a:r>
            <a:r>
              <a:rPr lang="en-US" sz="3000" dirty="0" smtClean="0">
                <a:solidFill>
                  <a:schemeClr val="bg1">
                    <a:lumMod val="75000"/>
                  </a:schemeClr>
                </a:solidFill>
                <a:latin typeface="Segoe UI Light" pitchFamily="34" charset="0"/>
              </a:rPr>
              <a:t>  Andes Gas y </a:t>
            </a:r>
            <a:r>
              <a:rPr lang="en-US" sz="3000" dirty="0" err="1" smtClean="0">
                <a:solidFill>
                  <a:schemeClr val="bg1">
                    <a:lumMod val="75000"/>
                  </a:schemeClr>
                </a:solidFill>
                <a:latin typeface="Segoe UI Light" pitchFamily="34" charset="0"/>
              </a:rPr>
              <a:t>análisis</a:t>
            </a:r>
            <a:r>
              <a:rPr lang="en-US" sz="3000" dirty="0" smtClean="0">
                <a:solidFill>
                  <a:schemeClr val="bg1">
                    <a:lumMod val="75000"/>
                  </a:schemeClr>
                </a:solidFill>
                <a:latin typeface="Segoe UI Light" pitchFamily="34" charset="0"/>
              </a:rPr>
              <a:t> de </a:t>
            </a:r>
            <a:r>
              <a:rPr lang="en-US" sz="3000" dirty="0" err="1" smtClean="0">
                <a:solidFill>
                  <a:schemeClr val="bg1">
                    <a:lumMod val="75000"/>
                  </a:schemeClr>
                </a:solidFill>
                <a:latin typeface="Segoe UI Light" pitchFamily="34" charset="0"/>
              </a:rPr>
              <a:t>su</a:t>
            </a:r>
            <a:r>
              <a:rPr lang="en-US" sz="3000" dirty="0" smtClean="0">
                <a:solidFill>
                  <a:schemeClr val="bg1">
                    <a:lumMod val="75000"/>
                  </a:schemeClr>
                </a:solidFill>
                <a:latin typeface="Segoe UI Light" pitchFamily="34" charset="0"/>
              </a:rPr>
              <a:t> entorno</a:t>
            </a:r>
            <a:endParaRPr lang="ru-RU" sz="3000" dirty="0" smtClean="0">
              <a:solidFill>
                <a:schemeClr val="bg1">
                  <a:lumMod val="75000"/>
                </a:schemeClr>
              </a:solidFill>
              <a:latin typeface="Segoe UI Light" pitchFamily="34" charset="0"/>
            </a:endParaRPr>
          </a:p>
          <a:p>
            <a:endParaRPr lang="ru-RU" sz="3000" dirty="0">
              <a:solidFill>
                <a:schemeClr val="bg1">
                  <a:lumMod val="75000"/>
                </a:schemeClr>
              </a:solidFill>
            </a:endParaRPr>
          </a:p>
        </p:txBody>
      </p:sp>
      <p:grpSp>
        <p:nvGrpSpPr>
          <p:cNvPr id="15" name="14 Grupo"/>
          <p:cNvGrpSpPr/>
          <p:nvPr/>
        </p:nvGrpSpPr>
        <p:grpSpPr>
          <a:xfrm>
            <a:off x="2159838" y="4603986"/>
            <a:ext cx="827986" cy="841238"/>
            <a:chOff x="2159838" y="4315954"/>
            <a:chExt cx="827986" cy="841238"/>
          </a:xfrm>
        </p:grpSpPr>
        <p:pic>
          <p:nvPicPr>
            <p:cNvPr id="1032" name="Picture 8" descr="C:\Users\Administrador\Desktop\imagenes\1347734640_Security_Questi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838" y="4329206"/>
              <a:ext cx="827986" cy="827986"/>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redondeado">
              <a:hlinkClick r:id="rId6" action="ppaction://hlinksldjump"/>
            </p:cNvPr>
            <p:cNvSpPr/>
            <p:nvPr/>
          </p:nvSpPr>
          <p:spPr bwMode="auto">
            <a:xfrm>
              <a:off x="2187812" y="4315954"/>
              <a:ext cx="786760" cy="827986"/>
            </a:xfrm>
            <a:prstGeom prst="roundRect">
              <a:avLst/>
            </a:prstGeom>
            <a:gradFill flip="none" rotWithShape="1">
              <a:gsLst>
                <a:gs pos="0">
                  <a:schemeClr val="bg2">
                    <a:gamma/>
                    <a:tint val="26667"/>
                    <a:invGamma/>
                    <a:lumMod val="100000"/>
                    <a:alpha val="50000"/>
                  </a:schemeClr>
                </a:gs>
                <a:gs pos="100000">
                  <a:schemeClr val="bg2">
                    <a:alpha val="14999"/>
                  </a:schemeClr>
                </a:gs>
              </a:gsLst>
              <a:lin ang="5400000" scaled="1"/>
              <a:tileRect/>
            </a:gra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grpSp>
        <p:nvGrpSpPr>
          <p:cNvPr id="5" name="4 Grupo"/>
          <p:cNvGrpSpPr/>
          <p:nvPr/>
        </p:nvGrpSpPr>
        <p:grpSpPr>
          <a:xfrm>
            <a:off x="2195736" y="5697358"/>
            <a:ext cx="786760" cy="827986"/>
            <a:chOff x="2195736" y="5481334"/>
            <a:chExt cx="786760" cy="827986"/>
          </a:xfrm>
        </p:grpSpPr>
        <p:pic>
          <p:nvPicPr>
            <p:cNvPr id="1033" name="Picture 9" descr="C:\Users\Administrador\Desktop\imagenes\1347734980_pie_chart.png"/>
            <p:cNvPicPr>
              <a:picLocks noChangeAspect="1" noChangeArrowheads="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48136" y="5540594"/>
              <a:ext cx="667680" cy="768726"/>
            </a:xfrm>
            <a:prstGeom prst="rect">
              <a:avLst/>
            </a:prstGeom>
            <a:noFill/>
            <a:extLst>
              <a:ext uri="{909E8E84-426E-40DD-AFC4-6F175D3DCCD1}">
                <a14:hiddenFill xmlns:a14="http://schemas.microsoft.com/office/drawing/2010/main">
                  <a:solidFill>
                    <a:srgbClr val="FFFFFF"/>
                  </a:solidFill>
                </a14:hiddenFill>
              </a:ext>
            </a:extLst>
          </p:spPr>
        </p:pic>
        <p:sp>
          <p:nvSpPr>
            <p:cNvPr id="25" name="24 Rectángulo redondeado"/>
            <p:cNvSpPr/>
            <p:nvPr/>
          </p:nvSpPr>
          <p:spPr bwMode="auto">
            <a:xfrm>
              <a:off x="2195736" y="5481334"/>
              <a:ext cx="786760" cy="827986"/>
            </a:xfrm>
            <a:prstGeom prst="roundRect">
              <a:avLst/>
            </a:prstGeom>
            <a:gradFill flip="none" rotWithShape="1">
              <a:gsLst>
                <a:gs pos="0">
                  <a:schemeClr val="bg2">
                    <a:gamma/>
                    <a:tint val="26667"/>
                    <a:invGamma/>
                    <a:lumMod val="100000"/>
                    <a:alpha val="50000"/>
                  </a:schemeClr>
                </a:gs>
                <a:gs pos="100000">
                  <a:schemeClr val="bg2">
                    <a:alpha val="14999"/>
                  </a:schemeClr>
                </a:gs>
              </a:gsLst>
              <a:lin ang="5400000" scaled="1"/>
              <a:tileRect/>
            </a:gra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grpSp>
        <p:nvGrpSpPr>
          <p:cNvPr id="16" name="15 Grupo"/>
          <p:cNvGrpSpPr/>
          <p:nvPr/>
        </p:nvGrpSpPr>
        <p:grpSpPr>
          <a:xfrm>
            <a:off x="2195736" y="3537118"/>
            <a:ext cx="786760" cy="827986"/>
            <a:chOff x="2195736" y="3212976"/>
            <a:chExt cx="786760" cy="827986"/>
          </a:xfrm>
        </p:grpSpPr>
        <p:pic>
          <p:nvPicPr>
            <p:cNvPr id="1031" name="Picture 7" descr="C:\Users\Administrador\Desktop\imagenes\1347734501_gas.png"/>
            <p:cNvPicPr>
              <a:picLocks noChangeAspect="1" noChangeArrowheads="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39752" y="3356991"/>
              <a:ext cx="576065" cy="576065"/>
            </a:xfrm>
            <a:prstGeom prst="rect">
              <a:avLst/>
            </a:prstGeom>
            <a:noFill/>
            <a:extLst>
              <a:ext uri="{909E8E84-426E-40DD-AFC4-6F175D3DCCD1}">
                <a14:hiddenFill xmlns:a14="http://schemas.microsoft.com/office/drawing/2010/main">
                  <a:solidFill>
                    <a:srgbClr val="FFFFFF"/>
                  </a:solidFill>
                </a14:hiddenFill>
              </a:ext>
            </a:extLst>
          </p:spPr>
        </p:pic>
        <p:sp>
          <p:nvSpPr>
            <p:cNvPr id="26" name="25 Rectángulo redondeado"/>
            <p:cNvSpPr/>
            <p:nvPr/>
          </p:nvSpPr>
          <p:spPr bwMode="auto">
            <a:xfrm>
              <a:off x="2195736" y="3212976"/>
              <a:ext cx="786760" cy="827986"/>
            </a:xfrm>
            <a:prstGeom prst="roundRect">
              <a:avLst/>
            </a:prstGeom>
            <a:gradFill flip="none" rotWithShape="1">
              <a:gsLst>
                <a:gs pos="0">
                  <a:schemeClr val="bg2">
                    <a:gamma/>
                    <a:tint val="26667"/>
                    <a:invGamma/>
                    <a:lumMod val="100000"/>
                    <a:alpha val="50000"/>
                  </a:schemeClr>
                </a:gs>
                <a:gs pos="100000">
                  <a:schemeClr val="bg2">
                    <a:alpha val="14999"/>
                  </a:schemeClr>
                </a:gs>
              </a:gsLst>
              <a:lin ang="5400000" scaled="1"/>
              <a:tileRect/>
            </a:gra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grpSp>
        <p:nvGrpSpPr>
          <p:cNvPr id="17" name="16 Grupo"/>
          <p:cNvGrpSpPr/>
          <p:nvPr/>
        </p:nvGrpSpPr>
        <p:grpSpPr>
          <a:xfrm>
            <a:off x="2205804" y="2456998"/>
            <a:ext cx="786760" cy="827986"/>
            <a:chOff x="2205804" y="2402939"/>
            <a:chExt cx="786760" cy="827986"/>
          </a:xfrm>
        </p:grpSpPr>
        <p:pic>
          <p:nvPicPr>
            <p:cNvPr id="1030" name="Picture 6" descr="C:\Users\Administrador\Desktop\imagenes\1347734425_objects.png"/>
            <p:cNvPicPr>
              <a:picLocks noChangeAspect="1" noChangeArrowheads="1"/>
            </p:cNvPicPr>
            <p:nvPr/>
          </p:nvPicPr>
          <p:blipFill>
            <a:blip r:embed="rId9" cstate="print">
              <a:duotone>
                <a:schemeClr val="accent3">
                  <a:shade val="45000"/>
                  <a:satMod val="135000"/>
                </a:schemeClr>
                <a:prstClr val="white"/>
              </a:duotone>
              <a:extLst>
                <a:ext uri="{BEBA8EAE-BF5A-486C-A8C5-ECC9F3942E4B}">
                  <a14:imgProps xmlns:a14="http://schemas.microsoft.com/office/drawing/2010/main">
                    <a14:imgLayer r:embed="rId10"/>
                  </a14:imgProps>
                </a:ext>
                <a:ext uri="{28A0092B-C50C-407E-A947-70E740481C1C}">
                  <a14:useLocalDpi xmlns:a14="http://schemas.microsoft.com/office/drawing/2010/main" val="0"/>
                </a:ext>
              </a:extLst>
            </a:blip>
            <a:srcRect/>
            <a:stretch>
              <a:fillRect/>
            </a:stretch>
          </p:blipFill>
          <p:spPr bwMode="auto">
            <a:xfrm>
              <a:off x="2267744" y="2492896"/>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32" name="31 Rectángulo redondeado"/>
            <p:cNvSpPr/>
            <p:nvPr/>
          </p:nvSpPr>
          <p:spPr bwMode="auto">
            <a:xfrm>
              <a:off x="2205804" y="2402939"/>
              <a:ext cx="786760" cy="827986"/>
            </a:xfrm>
            <a:prstGeom prst="roundRect">
              <a:avLst/>
            </a:prstGeom>
            <a:gradFill flip="none" rotWithShape="1">
              <a:gsLst>
                <a:gs pos="0">
                  <a:schemeClr val="bg2">
                    <a:gamma/>
                    <a:tint val="26667"/>
                    <a:invGamma/>
                    <a:lumMod val="100000"/>
                    <a:alpha val="50000"/>
                  </a:schemeClr>
                </a:gs>
                <a:gs pos="100000">
                  <a:schemeClr val="bg2">
                    <a:alpha val="14999"/>
                  </a:schemeClr>
                </a:gs>
              </a:gsLst>
              <a:lin ang="5400000" scaled="1"/>
              <a:tileRect/>
            </a:gra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grpSp>
        <p:nvGrpSpPr>
          <p:cNvPr id="18" name="17 Grupo"/>
          <p:cNvGrpSpPr/>
          <p:nvPr/>
        </p:nvGrpSpPr>
        <p:grpSpPr>
          <a:xfrm>
            <a:off x="2201064" y="1461213"/>
            <a:ext cx="786760" cy="827986"/>
            <a:chOff x="2201064" y="1461213"/>
            <a:chExt cx="786760" cy="827986"/>
          </a:xfrm>
        </p:grpSpPr>
        <p:pic>
          <p:nvPicPr>
            <p:cNvPr id="1029" name="Picture 5" descr="C:\Users\Administrador\Desktop\imagenes\1347734328_start.png"/>
            <p:cNvPicPr>
              <a:picLocks noChangeAspect="1" noChangeArrowheads="1"/>
            </p:cNvPicPr>
            <p:nvPr/>
          </p:nvPicPr>
          <p:blipFill>
            <a:blip r:embed="rId11"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11760" y="1656420"/>
              <a:ext cx="487680" cy="487680"/>
            </a:xfrm>
            <a:prstGeom prst="rect">
              <a:avLst/>
            </a:prstGeom>
            <a:noFill/>
            <a:extLst>
              <a:ext uri="{909E8E84-426E-40DD-AFC4-6F175D3DCCD1}">
                <a14:hiddenFill xmlns:a14="http://schemas.microsoft.com/office/drawing/2010/main">
                  <a:solidFill>
                    <a:srgbClr val="FFFFFF"/>
                  </a:solidFill>
                </a14:hiddenFill>
              </a:ext>
            </a:extLst>
          </p:spPr>
        </p:pic>
        <p:sp>
          <p:nvSpPr>
            <p:cNvPr id="33" name="32 Rectángulo redondeado"/>
            <p:cNvSpPr/>
            <p:nvPr/>
          </p:nvSpPr>
          <p:spPr bwMode="auto">
            <a:xfrm>
              <a:off x="2201064" y="1461213"/>
              <a:ext cx="786760" cy="827986"/>
            </a:xfrm>
            <a:prstGeom prst="roundRect">
              <a:avLst/>
            </a:prstGeom>
            <a:gradFill flip="none" rotWithShape="1">
              <a:gsLst>
                <a:gs pos="0">
                  <a:schemeClr val="bg2">
                    <a:gamma/>
                    <a:tint val="26667"/>
                    <a:invGamma/>
                    <a:lumMod val="100000"/>
                    <a:alpha val="50000"/>
                  </a:schemeClr>
                </a:gs>
                <a:gs pos="100000">
                  <a:schemeClr val="bg2">
                    <a:alpha val="14999"/>
                  </a:schemeClr>
                </a:gs>
              </a:gsLst>
              <a:lin ang="5400000" scaled="1"/>
              <a:tileRect/>
            </a:gra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2858049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1259632" y="332656"/>
            <a:ext cx="5400600" cy="1008112"/>
          </a:xfrm>
        </p:spPr>
        <p:txBody>
          <a:bodyPr/>
          <a:lstStyle/>
          <a:p>
            <a:r>
              <a:rPr lang="en-US" sz="3000" dirty="0" smtClean="0"/>
              <a:t>¿</a:t>
            </a:r>
            <a:r>
              <a:rPr lang="en-US" sz="3000" dirty="0" err="1" smtClean="0"/>
              <a:t>Porqu</a:t>
            </a:r>
            <a:r>
              <a:rPr lang="en-US" sz="3000" dirty="0" err="1"/>
              <a:t>é</a:t>
            </a:r>
            <a:r>
              <a:rPr lang="en-US" sz="3000" dirty="0" smtClean="0"/>
              <a:t> implementar un MGE con ayuda de </a:t>
            </a:r>
            <a:r>
              <a:rPr lang="en-US" sz="3000" dirty="0" err="1" smtClean="0"/>
              <a:t>las</a:t>
            </a:r>
            <a:r>
              <a:rPr lang="en-US" sz="3000" dirty="0" smtClean="0"/>
              <a:t> TIC’s? (1/10)</a:t>
            </a:r>
            <a:endParaRPr lang="ru-RU" sz="3000" dirty="0"/>
          </a:p>
        </p:txBody>
      </p:sp>
      <p:sp>
        <p:nvSpPr>
          <p:cNvPr id="10" name="Rectangle 9"/>
          <p:cNvSpPr txBox="1">
            <a:spLocks noChangeArrowheads="1"/>
          </p:cNvSpPr>
          <p:nvPr/>
        </p:nvSpPr>
        <p:spPr bwMode="auto">
          <a:xfrm>
            <a:off x="179512" y="1772816"/>
            <a:ext cx="8064896" cy="792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4000" dirty="0" err="1" smtClean="0">
                <a:solidFill>
                  <a:schemeClr val="accent3">
                    <a:lumMod val="65000"/>
                  </a:schemeClr>
                </a:solidFill>
                <a:latin typeface="Segoe UI Light" pitchFamily="34" charset="0"/>
              </a:rPr>
              <a:t>Módelo</a:t>
            </a:r>
            <a:r>
              <a:rPr lang="en-US" sz="4000" dirty="0" smtClean="0">
                <a:solidFill>
                  <a:schemeClr val="accent3">
                    <a:lumMod val="65000"/>
                  </a:schemeClr>
                </a:solidFill>
                <a:latin typeface="Segoe UI Light" pitchFamily="34" charset="0"/>
              </a:rPr>
              <a:t> de </a:t>
            </a:r>
            <a:r>
              <a:rPr lang="en-US" sz="4000" dirty="0" err="1" smtClean="0">
                <a:solidFill>
                  <a:schemeClr val="accent3">
                    <a:lumMod val="65000"/>
                  </a:schemeClr>
                </a:solidFill>
                <a:latin typeface="Segoe UI Light" pitchFamily="34" charset="0"/>
              </a:rPr>
              <a:t>gestión</a:t>
            </a:r>
            <a:r>
              <a:rPr lang="en-US" sz="4000" dirty="0" smtClean="0">
                <a:solidFill>
                  <a:schemeClr val="accent3">
                    <a:lumMod val="65000"/>
                  </a:schemeClr>
                </a:solidFill>
                <a:latin typeface="Segoe UI Light" pitchFamily="34" charset="0"/>
              </a:rPr>
              <a:t> </a:t>
            </a:r>
            <a:r>
              <a:rPr lang="en-US" sz="4000" dirty="0" err="1" smtClean="0">
                <a:solidFill>
                  <a:schemeClr val="accent3">
                    <a:lumMod val="65000"/>
                  </a:schemeClr>
                </a:solidFill>
                <a:latin typeface="Segoe UI Light" pitchFamily="34" charset="0"/>
              </a:rPr>
              <a:t>estratégica</a:t>
            </a:r>
            <a:endParaRPr lang="ru-RU" sz="4000" dirty="0">
              <a:solidFill>
                <a:schemeClr val="accent3">
                  <a:lumMod val="65000"/>
                </a:schemeClr>
              </a:solidFill>
              <a:latin typeface="Segoe UI Light" pitchFamily="34" charset="0"/>
            </a:endParaRPr>
          </a:p>
        </p:txBody>
      </p:sp>
      <p:pic>
        <p:nvPicPr>
          <p:cNvPr id="15" name="Picture 8" descr="C:\Users\Administrador\Desktop\imagenes\1347734640_Security_Ques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38" y="404664"/>
            <a:ext cx="827986" cy="8279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9"/>
          <p:cNvSpPr txBox="1">
            <a:spLocks noChangeArrowheads="1"/>
          </p:cNvSpPr>
          <p:nvPr/>
        </p:nvSpPr>
        <p:spPr bwMode="auto">
          <a:xfrm>
            <a:off x="3275856" y="2708920"/>
            <a:ext cx="5688632"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dirty="0" err="1">
                <a:solidFill>
                  <a:schemeClr val="accent4">
                    <a:lumMod val="75000"/>
                  </a:schemeClr>
                </a:solidFill>
                <a:latin typeface="Segoe UI Light" pitchFamily="34" charset="0"/>
              </a:rPr>
              <a:t>Es</a:t>
            </a:r>
            <a:r>
              <a:rPr lang="en-US" sz="3000" dirty="0">
                <a:solidFill>
                  <a:schemeClr val="accent4">
                    <a:lumMod val="75000"/>
                  </a:schemeClr>
                </a:solidFill>
                <a:latin typeface="Segoe UI Light" pitchFamily="34" charset="0"/>
              </a:rPr>
              <a:t> el </a:t>
            </a:r>
            <a:r>
              <a:rPr lang="en-US" sz="3000" dirty="0" err="1">
                <a:solidFill>
                  <a:schemeClr val="accent4">
                    <a:lumMod val="75000"/>
                  </a:schemeClr>
                </a:solidFill>
                <a:latin typeface="Segoe UI Light" pitchFamily="34" charset="0"/>
              </a:rPr>
              <a:t>resultado</a:t>
            </a:r>
            <a:r>
              <a:rPr lang="en-US" sz="3000" dirty="0">
                <a:solidFill>
                  <a:schemeClr val="accent4">
                    <a:lumMod val="75000"/>
                  </a:schemeClr>
                </a:solidFill>
                <a:latin typeface="Segoe UI Light" pitchFamily="34" charset="0"/>
              </a:rPr>
              <a:t> de </a:t>
            </a:r>
            <a:r>
              <a:rPr lang="en-US" sz="3000" dirty="0" err="1">
                <a:solidFill>
                  <a:schemeClr val="accent4">
                    <a:lumMod val="75000"/>
                  </a:schemeClr>
                </a:solidFill>
                <a:latin typeface="Segoe UI Light" pitchFamily="34" charset="0"/>
              </a:rPr>
              <a:t>seguir</a:t>
            </a:r>
            <a:r>
              <a:rPr lang="en-US" sz="3000" dirty="0">
                <a:solidFill>
                  <a:schemeClr val="accent4">
                    <a:lumMod val="75000"/>
                  </a:schemeClr>
                </a:solidFill>
                <a:latin typeface="Segoe UI Light" pitchFamily="34" charset="0"/>
              </a:rPr>
              <a:t> un </a:t>
            </a:r>
            <a:r>
              <a:rPr lang="en-US" sz="3000" dirty="0" err="1" smtClean="0">
                <a:solidFill>
                  <a:schemeClr val="accent4">
                    <a:lumMod val="75000"/>
                  </a:schemeClr>
                </a:solidFill>
                <a:latin typeface="Segoe UI Light" pitchFamily="34" charset="0"/>
              </a:rPr>
              <a:t>proceso</a:t>
            </a:r>
            <a:r>
              <a:rPr lang="en-US" sz="3000" dirty="0" smtClean="0">
                <a:solidFill>
                  <a:schemeClr val="accent4">
                    <a:lumMod val="75000"/>
                  </a:schemeClr>
                </a:solidFill>
                <a:latin typeface="Segoe UI Light" pitchFamily="34" charset="0"/>
              </a:rPr>
              <a:t>, con una </a:t>
            </a:r>
            <a:r>
              <a:rPr lang="en-US" sz="3000" dirty="0" err="1" smtClean="0">
                <a:solidFill>
                  <a:schemeClr val="accent4">
                    <a:lumMod val="75000"/>
                  </a:schemeClr>
                </a:solidFill>
                <a:latin typeface="Segoe UI Light" pitchFamily="34" charset="0"/>
              </a:rPr>
              <a:t>visión</a:t>
            </a:r>
            <a:r>
              <a:rPr lang="en-US" sz="3000" dirty="0" smtClean="0">
                <a:solidFill>
                  <a:schemeClr val="accent4">
                    <a:lumMod val="75000"/>
                  </a:schemeClr>
                </a:solidFill>
                <a:latin typeface="Segoe UI Light" pitchFamily="34" charset="0"/>
              </a:rPr>
              <a:t> </a:t>
            </a:r>
            <a:r>
              <a:rPr lang="en-US" sz="3000" dirty="0" err="1" smtClean="0">
                <a:solidFill>
                  <a:schemeClr val="accent4">
                    <a:lumMod val="75000"/>
                  </a:schemeClr>
                </a:solidFill>
                <a:latin typeface="Segoe UI Light" pitchFamily="34" charset="0"/>
              </a:rPr>
              <a:t>amplia</a:t>
            </a:r>
            <a:r>
              <a:rPr lang="en-US" sz="3000" dirty="0" smtClean="0">
                <a:solidFill>
                  <a:schemeClr val="accent4">
                    <a:lumMod val="75000"/>
                  </a:schemeClr>
                </a:solidFill>
                <a:latin typeface="Segoe UI Light" pitchFamily="34" charset="0"/>
              </a:rPr>
              <a:t> de las </a:t>
            </a:r>
            <a:r>
              <a:rPr lang="en-US" sz="3000" dirty="0" err="1" smtClean="0">
                <a:solidFill>
                  <a:schemeClr val="accent4">
                    <a:lumMod val="75000"/>
                  </a:schemeClr>
                </a:solidFill>
                <a:latin typeface="Segoe UI Light" pitchFamily="34" charset="0"/>
              </a:rPr>
              <a:t>posibilidades</a:t>
            </a:r>
            <a:r>
              <a:rPr lang="en-US" sz="3000" dirty="0" smtClean="0">
                <a:solidFill>
                  <a:schemeClr val="accent4">
                    <a:lumMod val="75000"/>
                  </a:schemeClr>
                </a:solidFill>
                <a:latin typeface="Segoe UI Light" pitchFamily="34" charset="0"/>
              </a:rPr>
              <a:t> </a:t>
            </a:r>
            <a:r>
              <a:rPr lang="en-US" sz="3000" dirty="0" err="1" smtClean="0">
                <a:solidFill>
                  <a:schemeClr val="accent4">
                    <a:lumMod val="75000"/>
                  </a:schemeClr>
                </a:solidFill>
                <a:latin typeface="Segoe UI Light" pitchFamily="34" charset="0"/>
              </a:rPr>
              <a:t>reales</a:t>
            </a:r>
            <a:r>
              <a:rPr lang="en-US" sz="3000" dirty="0" smtClean="0">
                <a:solidFill>
                  <a:schemeClr val="accent4">
                    <a:lumMod val="75000"/>
                  </a:schemeClr>
                </a:solidFill>
                <a:latin typeface="Segoe UI Light" pitchFamily="34" charset="0"/>
              </a:rPr>
              <a:t> de una </a:t>
            </a:r>
            <a:r>
              <a:rPr lang="en-US" sz="3000" dirty="0" err="1" smtClean="0">
                <a:solidFill>
                  <a:schemeClr val="accent4">
                    <a:lumMod val="75000"/>
                  </a:schemeClr>
                </a:solidFill>
                <a:latin typeface="Segoe UI Light" pitchFamily="34" charset="0"/>
              </a:rPr>
              <a:t>organización</a:t>
            </a:r>
            <a:r>
              <a:rPr lang="en-US" sz="3000" dirty="0" smtClean="0">
                <a:solidFill>
                  <a:schemeClr val="accent4">
                    <a:lumMod val="75000"/>
                  </a:schemeClr>
                </a:solidFill>
                <a:latin typeface="Segoe UI Light" pitchFamily="34" charset="0"/>
              </a:rPr>
              <a:t> </a:t>
            </a:r>
            <a:r>
              <a:rPr lang="en-US" sz="3000" dirty="0" err="1" smtClean="0">
                <a:solidFill>
                  <a:schemeClr val="accent4">
                    <a:lumMod val="75000"/>
                  </a:schemeClr>
                </a:solidFill>
                <a:latin typeface="Segoe UI Light" pitchFamily="34" charset="0"/>
              </a:rPr>
              <a:t>para</a:t>
            </a:r>
            <a:r>
              <a:rPr lang="en-US" sz="3000" dirty="0" smtClean="0">
                <a:solidFill>
                  <a:schemeClr val="accent4">
                    <a:lumMod val="75000"/>
                  </a:schemeClr>
                </a:solidFill>
                <a:latin typeface="Segoe UI Light" pitchFamily="34" charset="0"/>
              </a:rPr>
              <a:t> </a:t>
            </a:r>
            <a:r>
              <a:rPr lang="en-US" sz="3000" dirty="0" err="1" smtClean="0">
                <a:solidFill>
                  <a:schemeClr val="accent4">
                    <a:lumMod val="75000"/>
                  </a:schemeClr>
                </a:solidFill>
                <a:latin typeface="Segoe UI Light" pitchFamily="34" charset="0"/>
              </a:rPr>
              <a:t>crear</a:t>
            </a:r>
            <a:r>
              <a:rPr lang="en-US" sz="3000" dirty="0" smtClean="0">
                <a:solidFill>
                  <a:schemeClr val="accent4">
                    <a:lumMod val="75000"/>
                  </a:schemeClr>
                </a:solidFill>
                <a:latin typeface="Segoe UI Light" pitchFamily="34" charset="0"/>
              </a:rPr>
              <a:t> un valor.</a:t>
            </a:r>
            <a:endParaRPr lang="ru-RU" sz="3000" dirty="0">
              <a:solidFill>
                <a:schemeClr val="accent4">
                  <a:lumMod val="75000"/>
                </a:schemeClr>
              </a:solidFill>
              <a:latin typeface="Segoe UI Light" pitchFamily="34" charset="0"/>
            </a:endParaRPr>
          </a:p>
          <a:p>
            <a:endParaRPr lang="ru-RU" sz="3000" dirty="0">
              <a:solidFill>
                <a:schemeClr val="bg1">
                  <a:lumMod val="75000"/>
                </a:schemeClr>
              </a:solidFill>
            </a:endParaRPr>
          </a:p>
        </p:txBody>
      </p:sp>
      <p:pic>
        <p:nvPicPr>
          <p:cNvPr id="16387" name="Picture 3" descr="C:\Users\Administrador\Desktop\imagenes\1347735505_3d_modell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708920"/>
            <a:ext cx="2046932" cy="208823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4 Grupo"/>
          <p:cNvGrpSpPr/>
          <p:nvPr/>
        </p:nvGrpSpPr>
        <p:grpSpPr>
          <a:xfrm>
            <a:off x="465856" y="5013176"/>
            <a:ext cx="3602088" cy="594066"/>
            <a:chOff x="465856" y="5013176"/>
            <a:chExt cx="3602088" cy="594066"/>
          </a:xfrm>
        </p:grpSpPr>
        <p:sp>
          <p:nvSpPr>
            <p:cNvPr id="22" name="Rectangle 9"/>
            <p:cNvSpPr txBox="1">
              <a:spLocks noChangeArrowheads="1"/>
            </p:cNvSpPr>
            <p:nvPr/>
          </p:nvSpPr>
          <p:spPr bwMode="auto">
            <a:xfrm>
              <a:off x="465856" y="5013176"/>
              <a:ext cx="3602088" cy="55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b="1" dirty="0" err="1" smtClean="0">
                  <a:solidFill>
                    <a:schemeClr val="accent5">
                      <a:lumMod val="50000"/>
                    </a:schemeClr>
                  </a:solidFill>
                  <a:latin typeface="Segoe UI Light" pitchFamily="34" charset="0"/>
                </a:rPr>
                <a:t>Modelo</a:t>
              </a:r>
              <a:r>
                <a:rPr lang="en-US" sz="3000" b="1" dirty="0" smtClean="0">
                  <a:solidFill>
                    <a:schemeClr val="accent5">
                      <a:lumMod val="50000"/>
                    </a:schemeClr>
                  </a:solidFill>
                  <a:latin typeface="Segoe UI Light" pitchFamily="34" charset="0"/>
                </a:rPr>
                <a:t>:</a:t>
              </a:r>
              <a:r>
                <a:rPr lang="en-US" sz="3000" b="1" dirty="0" smtClean="0">
                  <a:solidFill>
                    <a:schemeClr val="accent2">
                      <a:lumMod val="60000"/>
                      <a:lumOff val="40000"/>
                    </a:schemeClr>
                  </a:solidFill>
                  <a:latin typeface="Segoe UI Light" pitchFamily="34" charset="0"/>
                </a:rPr>
                <a:t> </a:t>
              </a:r>
              <a:r>
                <a:rPr lang="en-US" sz="3000" b="1" dirty="0" err="1" smtClean="0">
                  <a:solidFill>
                    <a:schemeClr val="accent4">
                      <a:lumMod val="75000"/>
                    </a:schemeClr>
                  </a:solidFill>
                  <a:latin typeface="Segoe UI Light" pitchFamily="34" charset="0"/>
                </a:rPr>
                <a:t>Seguimiento</a:t>
              </a:r>
              <a:endParaRPr lang="ru-RU" sz="3000" b="1" dirty="0" smtClean="0">
                <a:solidFill>
                  <a:schemeClr val="accent2">
                    <a:lumMod val="60000"/>
                    <a:lumOff val="40000"/>
                  </a:schemeClr>
                </a:solidFill>
                <a:latin typeface="Segoe UI Light" pitchFamily="34" charset="0"/>
              </a:endParaRPr>
            </a:p>
          </p:txBody>
        </p:sp>
        <p:sp>
          <p:nvSpPr>
            <p:cNvPr id="2" name="1 Rectángulo redondeado"/>
            <p:cNvSpPr/>
            <p:nvPr/>
          </p:nvSpPr>
          <p:spPr bwMode="auto">
            <a:xfrm>
              <a:off x="465856" y="5013176"/>
              <a:ext cx="3602088" cy="594066"/>
            </a:xfrm>
            <a:prstGeom prst="roundRect">
              <a:avLst/>
            </a:prstGeom>
            <a:gradFill rotWithShape="1">
              <a:gsLst>
                <a:gs pos="0">
                  <a:schemeClr val="bg2">
                    <a:gamma/>
                    <a:tint val="26667"/>
                    <a:invGamma/>
                    <a:alpha val="49000"/>
                  </a:schemeClr>
                </a:gs>
                <a:gs pos="100000">
                  <a:schemeClr val="bg2">
                    <a:alpha val="14999"/>
                  </a:schemeClr>
                </a:gs>
              </a:gsLst>
              <a:lin ang="5400000" scaled="1"/>
            </a:gradFill>
            <a:ln>
              <a:solidFill>
                <a:schemeClr val="accent5">
                  <a:lumMod val="50000"/>
                </a:schemeClr>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1" i="0" u="none" strike="noStrike" cap="none" normalizeH="0" baseline="0" smtClean="0">
                <a:ln>
                  <a:noFill/>
                </a:ln>
                <a:solidFill>
                  <a:schemeClr val="tx1"/>
                </a:solidFill>
                <a:effectLst/>
                <a:latin typeface="Arial" charset="0"/>
              </a:endParaRPr>
            </a:p>
          </p:txBody>
        </p:sp>
      </p:grpSp>
      <p:grpSp>
        <p:nvGrpSpPr>
          <p:cNvPr id="6" name="5 Grupo"/>
          <p:cNvGrpSpPr/>
          <p:nvPr/>
        </p:nvGrpSpPr>
        <p:grpSpPr>
          <a:xfrm>
            <a:off x="2627784" y="5931278"/>
            <a:ext cx="3816424" cy="594066"/>
            <a:chOff x="2627784" y="5931278"/>
            <a:chExt cx="3816424" cy="594066"/>
          </a:xfrm>
        </p:grpSpPr>
        <p:sp>
          <p:nvSpPr>
            <p:cNvPr id="25" name="Rectangle 9"/>
            <p:cNvSpPr txBox="1">
              <a:spLocks noChangeArrowheads="1"/>
            </p:cNvSpPr>
            <p:nvPr/>
          </p:nvSpPr>
          <p:spPr bwMode="auto">
            <a:xfrm>
              <a:off x="2627784" y="5949280"/>
              <a:ext cx="3816424" cy="55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b="1" dirty="0" err="1" smtClean="0">
                  <a:solidFill>
                    <a:schemeClr val="accent5">
                      <a:lumMod val="50000"/>
                    </a:schemeClr>
                  </a:solidFill>
                  <a:latin typeface="Segoe UI Light" pitchFamily="34" charset="0"/>
                </a:rPr>
                <a:t>Gestión</a:t>
              </a:r>
              <a:r>
                <a:rPr lang="en-US" sz="3000" b="1" dirty="0" smtClean="0">
                  <a:solidFill>
                    <a:schemeClr val="accent5">
                      <a:lumMod val="50000"/>
                    </a:schemeClr>
                  </a:solidFill>
                  <a:latin typeface="Segoe UI Light" pitchFamily="34" charset="0"/>
                </a:rPr>
                <a:t>:</a:t>
              </a:r>
              <a:r>
                <a:rPr lang="en-US" sz="3000" b="1" dirty="0" smtClean="0">
                  <a:solidFill>
                    <a:schemeClr val="accent2">
                      <a:lumMod val="60000"/>
                      <a:lumOff val="40000"/>
                    </a:schemeClr>
                  </a:solidFill>
                  <a:latin typeface="Segoe UI Light" pitchFamily="34" charset="0"/>
                </a:rPr>
                <a:t> </a:t>
              </a:r>
              <a:r>
                <a:rPr lang="en-US" sz="3000" b="1" dirty="0" err="1" smtClean="0">
                  <a:solidFill>
                    <a:schemeClr val="accent4">
                      <a:lumMod val="75000"/>
                    </a:schemeClr>
                  </a:solidFill>
                  <a:latin typeface="Segoe UI Light" pitchFamily="34" charset="0"/>
                </a:rPr>
                <a:t>Visión</a:t>
              </a:r>
              <a:r>
                <a:rPr lang="en-US" sz="3000" b="1" dirty="0" smtClean="0">
                  <a:solidFill>
                    <a:schemeClr val="accent4">
                      <a:lumMod val="75000"/>
                    </a:schemeClr>
                  </a:solidFill>
                  <a:latin typeface="Segoe UI Light" pitchFamily="34" charset="0"/>
                </a:rPr>
                <a:t> </a:t>
              </a:r>
              <a:r>
                <a:rPr lang="en-US" sz="3000" b="1" dirty="0" err="1" smtClean="0">
                  <a:solidFill>
                    <a:schemeClr val="accent4">
                      <a:lumMod val="75000"/>
                    </a:schemeClr>
                  </a:solidFill>
                  <a:latin typeface="Segoe UI Light" pitchFamily="34" charset="0"/>
                </a:rPr>
                <a:t>amplia</a:t>
              </a:r>
              <a:endParaRPr lang="ru-RU" sz="3000" b="1" dirty="0" smtClean="0">
                <a:solidFill>
                  <a:schemeClr val="accent2">
                    <a:lumMod val="60000"/>
                    <a:lumOff val="40000"/>
                  </a:schemeClr>
                </a:solidFill>
                <a:latin typeface="Segoe UI Light" pitchFamily="34" charset="0"/>
              </a:endParaRPr>
            </a:p>
          </p:txBody>
        </p:sp>
        <p:sp>
          <p:nvSpPr>
            <p:cNvPr id="11" name="10 Rectángulo redondeado"/>
            <p:cNvSpPr/>
            <p:nvPr/>
          </p:nvSpPr>
          <p:spPr bwMode="auto">
            <a:xfrm>
              <a:off x="2627784" y="5931278"/>
              <a:ext cx="3744416" cy="594066"/>
            </a:xfrm>
            <a:prstGeom prst="roundRect">
              <a:avLst/>
            </a:prstGeom>
            <a:gradFill rotWithShape="1">
              <a:gsLst>
                <a:gs pos="0">
                  <a:srgbClr val="92D050">
                    <a:alpha val="51000"/>
                  </a:srgbClr>
                </a:gs>
                <a:gs pos="100000">
                  <a:srgbClr val="92D050">
                    <a:alpha val="14000"/>
                  </a:srgbClr>
                </a:gs>
              </a:gsLst>
              <a:lin ang="5400000" scaled="1"/>
            </a:gradFill>
            <a:ln>
              <a:solidFill>
                <a:srgbClr val="92D050"/>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1" i="0" u="none" strike="noStrike" cap="none" normalizeH="0" baseline="0" smtClean="0">
                <a:ln>
                  <a:noFill/>
                </a:ln>
                <a:solidFill>
                  <a:schemeClr val="tx1"/>
                </a:solidFill>
                <a:effectLst/>
                <a:latin typeface="Arial" charset="0"/>
              </a:endParaRPr>
            </a:p>
          </p:txBody>
        </p:sp>
      </p:grpSp>
      <p:grpSp>
        <p:nvGrpSpPr>
          <p:cNvPr id="7" name="6 Grupo"/>
          <p:cNvGrpSpPr/>
          <p:nvPr/>
        </p:nvGrpSpPr>
        <p:grpSpPr>
          <a:xfrm>
            <a:off x="4788024" y="5013176"/>
            <a:ext cx="3744416" cy="594066"/>
            <a:chOff x="4788024" y="5013176"/>
            <a:chExt cx="3744416" cy="594066"/>
          </a:xfrm>
        </p:grpSpPr>
        <p:sp>
          <p:nvSpPr>
            <p:cNvPr id="28" name="Rectangle 9"/>
            <p:cNvSpPr txBox="1">
              <a:spLocks noChangeArrowheads="1"/>
            </p:cNvSpPr>
            <p:nvPr/>
          </p:nvSpPr>
          <p:spPr bwMode="auto">
            <a:xfrm>
              <a:off x="4828968" y="5031178"/>
              <a:ext cx="3672408" cy="55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b="1" dirty="0" err="1" smtClean="0">
                  <a:solidFill>
                    <a:schemeClr val="accent5">
                      <a:lumMod val="50000"/>
                    </a:schemeClr>
                  </a:solidFill>
                  <a:latin typeface="Segoe UI Light" pitchFamily="34" charset="0"/>
                </a:rPr>
                <a:t>Estratégia</a:t>
              </a:r>
              <a:r>
                <a:rPr lang="en-US" sz="3000" b="1" dirty="0" smtClean="0">
                  <a:solidFill>
                    <a:schemeClr val="accent5">
                      <a:lumMod val="50000"/>
                    </a:schemeClr>
                  </a:solidFill>
                  <a:latin typeface="Segoe UI Light" pitchFamily="34" charset="0"/>
                </a:rPr>
                <a:t>:</a:t>
              </a:r>
              <a:r>
                <a:rPr lang="en-US" sz="3000" b="1" dirty="0" smtClean="0">
                  <a:solidFill>
                    <a:schemeClr val="accent2">
                      <a:lumMod val="60000"/>
                      <a:lumOff val="40000"/>
                    </a:schemeClr>
                  </a:solidFill>
                  <a:latin typeface="Segoe UI Light" pitchFamily="34" charset="0"/>
                </a:rPr>
                <a:t> </a:t>
              </a:r>
              <a:r>
                <a:rPr lang="en-US" sz="3000" b="1" dirty="0" err="1" smtClean="0">
                  <a:solidFill>
                    <a:schemeClr val="accent4">
                      <a:lumMod val="75000"/>
                    </a:schemeClr>
                  </a:solidFill>
                  <a:latin typeface="Segoe UI Light" pitchFamily="34" charset="0"/>
                </a:rPr>
                <a:t>Crear</a:t>
              </a:r>
              <a:r>
                <a:rPr lang="en-US" sz="3000" b="1" dirty="0" smtClean="0">
                  <a:solidFill>
                    <a:schemeClr val="accent4">
                      <a:lumMod val="75000"/>
                    </a:schemeClr>
                  </a:solidFill>
                  <a:latin typeface="Segoe UI Light" pitchFamily="34" charset="0"/>
                </a:rPr>
                <a:t> valor</a:t>
              </a:r>
              <a:endParaRPr lang="ru-RU" sz="3000" b="1" dirty="0" smtClean="0">
                <a:solidFill>
                  <a:schemeClr val="accent2">
                    <a:lumMod val="60000"/>
                    <a:lumOff val="40000"/>
                  </a:schemeClr>
                </a:solidFill>
                <a:latin typeface="Segoe UI Light" pitchFamily="34" charset="0"/>
              </a:endParaRPr>
            </a:p>
          </p:txBody>
        </p:sp>
        <p:sp>
          <p:nvSpPr>
            <p:cNvPr id="12" name="11 Rectángulo redondeado"/>
            <p:cNvSpPr/>
            <p:nvPr/>
          </p:nvSpPr>
          <p:spPr bwMode="auto">
            <a:xfrm>
              <a:off x="4788024" y="5013176"/>
              <a:ext cx="3744416" cy="594066"/>
            </a:xfrm>
            <a:prstGeom prst="roundRect">
              <a:avLst/>
            </a:prstGeom>
            <a:gradFill rotWithShape="1">
              <a:gsLst>
                <a:gs pos="0">
                  <a:srgbClr val="FF0000">
                    <a:alpha val="35000"/>
                  </a:srgbClr>
                </a:gs>
                <a:gs pos="100000">
                  <a:srgbClr val="FF0000">
                    <a:alpha val="0"/>
                  </a:srgbClr>
                </a:gs>
              </a:gsLst>
              <a:lin ang="5400000" scaled="1"/>
            </a:gradFill>
            <a:ln>
              <a:solidFill>
                <a:srgbClr val="FF0000"/>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1" i="0" u="none" strike="noStrike" cap="none" normalizeH="0" baseline="0" smtClean="0">
                <a:ln>
                  <a:noFill/>
                </a:ln>
                <a:solidFill>
                  <a:schemeClr val="tx1"/>
                </a:solidFill>
                <a:effectLst/>
                <a:latin typeface="Arial" charset="0"/>
              </a:endParaRPr>
            </a:p>
          </p:txBody>
        </p:sp>
      </p:grpSp>
      <p:sp>
        <p:nvSpPr>
          <p:cNvPr id="4" name="3 Flecha doblada hacia arriba"/>
          <p:cNvSpPr/>
          <p:nvPr/>
        </p:nvSpPr>
        <p:spPr bwMode="auto">
          <a:xfrm rot="5400000">
            <a:off x="1835696" y="5746904"/>
            <a:ext cx="584643" cy="567485"/>
          </a:xfrm>
          <a:prstGeom prst="bentUpArrow">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16" name="15 Flecha doblada hacia arriba"/>
          <p:cNvSpPr/>
          <p:nvPr/>
        </p:nvSpPr>
        <p:spPr bwMode="auto">
          <a:xfrm>
            <a:off x="6588224" y="5772899"/>
            <a:ext cx="584643" cy="567485"/>
          </a:xfrm>
          <a:prstGeom prst="bentUpArrow">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51663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1259632" y="332656"/>
            <a:ext cx="5400600" cy="1008112"/>
          </a:xfrm>
        </p:spPr>
        <p:txBody>
          <a:bodyPr/>
          <a:lstStyle/>
          <a:p>
            <a:r>
              <a:rPr lang="en-US" sz="3000" dirty="0" smtClean="0"/>
              <a:t>¿</a:t>
            </a:r>
            <a:r>
              <a:rPr lang="en-US" sz="3000" dirty="0" err="1" smtClean="0"/>
              <a:t>Porqué</a:t>
            </a:r>
            <a:r>
              <a:rPr lang="en-US" sz="3000" dirty="0" smtClean="0"/>
              <a:t> implementar un MGE con ayuda de </a:t>
            </a:r>
            <a:r>
              <a:rPr lang="en-US" sz="3000" dirty="0" err="1" smtClean="0"/>
              <a:t>las</a:t>
            </a:r>
            <a:r>
              <a:rPr lang="en-US" sz="3000" dirty="0" smtClean="0"/>
              <a:t> TIC’s? </a:t>
            </a:r>
            <a:r>
              <a:rPr lang="en-US" sz="3000" dirty="0"/>
              <a:t>(</a:t>
            </a:r>
            <a:r>
              <a:rPr lang="en-US" sz="3000" dirty="0" smtClean="0"/>
              <a:t>2/10)</a:t>
            </a:r>
            <a:endParaRPr lang="ru-RU" sz="3000" dirty="0"/>
          </a:p>
        </p:txBody>
      </p:sp>
      <p:pic>
        <p:nvPicPr>
          <p:cNvPr id="15" name="Picture 8" descr="C:\Users\Administrador\Desktop\imagenes\1347734640_Security_Ques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38" y="404664"/>
            <a:ext cx="827986" cy="827986"/>
          </a:xfrm>
          <a:prstGeom prst="rect">
            <a:avLst/>
          </a:prstGeom>
          <a:noFill/>
          <a:extLst>
            <a:ext uri="{909E8E84-426E-40DD-AFC4-6F175D3DCCD1}">
              <a14:hiddenFill xmlns:a14="http://schemas.microsoft.com/office/drawing/2010/main">
                <a:solidFill>
                  <a:srgbClr val="FFFFFF"/>
                </a:solidFill>
              </a14:hiddenFill>
            </a:ext>
          </a:extLst>
        </p:spPr>
      </p:pic>
      <p:sp>
        <p:nvSpPr>
          <p:cNvPr id="13" name="12 Rectángulo redondeado"/>
          <p:cNvSpPr/>
          <p:nvPr/>
        </p:nvSpPr>
        <p:spPr bwMode="auto">
          <a:xfrm>
            <a:off x="4716016" y="2132856"/>
            <a:ext cx="3960440" cy="4555511"/>
          </a:xfrm>
          <a:prstGeom prst="roundRect">
            <a:avLst/>
          </a:prstGeom>
          <a:gradFill rotWithShape="1">
            <a:gsLst>
              <a:gs pos="0">
                <a:srgbClr val="B4DE86"/>
              </a:gs>
              <a:gs pos="100000">
                <a:srgbClr val="D8EEC0"/>
              </a:gs>
            </a:gsLst>
            <a:lin ang="5400000" scaled="1"/>
          </a:gradFill>
          <a:ln>
            <a:solidFill>
              <a:schemeClr val="tx1"/>
            </a:solidFill>
          </a:ln>
          <a:effectLst/>
          <a:extLst/>
        </p:spPr>
        <p:txBody>
          <a:bodyPr vert="horz" wrap="none" lIns="91440" tIns="45720" rIns="91440" bIns="45720" numCol="1" rtlCol="0" anchor="ctr" anchorCtr="0" compatLnSpc="1">
            <a:prstTxWarp prst="textNoShape">
              <a:avLst/>
            </a:prstTxWarp>
          </a:bodyPr>
          <a:lstStyle/>
          <a:p>
            <a:endParaRPr lang="en-US" dirty="0" smtClean="0">
              <a:solidFill>
                <a:schemeClr val="accent4">
                  <a:lumMod val="75000"/>
                </a:schemeClr>
              </a:solidFill>
              <a:latin typeface="Segoe UI Light" pitchFamily="34" charset="0"/>
            </a:endParaRPr>
          </a:p>
          <a:p>
            <a:r>
              <a:rPr lang="en-US" dirty="0" smtClean="0">
                <a:solidFill>
                  <a:schemeClr val="accent4">
                    <a:lumMod val="75000"/>
                  </a:schemeClr>
                </a:solidFill>
                <a:latin typeface="Segoe UI Light" pitchFamily="34" charset="0"/>
              </a:rPr>
              <a:t>1. La </a:t>
            </a:r>
            <a:r>
              <a:rPr lang="en-US" dirty="0" err="1" smtClean="0">
                <a:solidFill>
                  <a:schemeClr val="accent4">
                    <a:lumMod val="75000"/>
                  </a:schemeClr>
                </a:solidFill>
                <a:latin typeface="Segoe UI Light" pitchFamily="34" charset="0"/>
              </a:rPr>
              <a:t>falta</a:t>
            </a:r>
            <a:r>
              <a:rPr lang="en-US" dirty="0" smtClean="0">
                <a:solidFill>
                  <a:schemeClr val="accent4">
                    <a:lumMod val="75000"/>
                  </a:schemeClr>
                </a:solidFill>
                <a:latin typeface="Segoe UI Light" pitchFamily="34" charset="0"/>
              </a:rPr>
              <a:t> de un MGE</a:t>
            </a:r>
          </a:p>
          <a:p>
            <a:r>
              <a:rPr kumimoji="0" lang="en-US" sz="2400" b="0" i="0" u="none" strike="noStrike" cap="none" normalizeH="0" baseline="0" dirty="0" err="1" smtClean="0">
                <a:ln>
                  <a:noFill/>
                </a:ln>
                <a:solidFill>
                  <a:schemeClr val="accent4">
                    <a:lumMod val="75000"/>
                  </a:schemeClr>
                </a:solidFill>
                <a:effectLst/>
                <a:latin typeface="Segoe UI Light" pitchFamily="34" charset="0"/>
              </a:rPr>
              <a:t>repercute</a:t>
            </a:r>
            <a:r>
              <a:rPr kumimoji="0" lang="en-US" sz="2400" b="0" i="0" u="none" strike="noStrike" cap="none" normalizeH="0" baseline="0" dirty="0" smtClean="0">
                <a:ln>
                  <a:noFill/>
                </a:ln>
                <a:solidFill>
                  <a:schemeClr val="accent4">
                    <a:lumMod val="75000"/>
                  </a:schemeClr>
                </a:solidFill>
                <a:effectLst/>
                <a:latin typeface="Segoe UI Light" pitchFamily="34" charset="0"/>
              </a:rPr>
              <a:t> </a:t>
            </a:r>
            <a:r>
              <a:rPr kumimoji="0" lang="en-US" sz="2400" b="0" i="0" u="none" strike="noStrike" cap="none" normalizeH="0" baseline="0" dirty="0" err="1" smtClean="0">
                <a:ln>
                  <a:noFill/>
                </a:ln>
                <a:solidFill>
                  <a:schemeClr val="accent4">
                    <a:lumMod val="75000"/>
                  </a:schemeClr>
                </a:solidFill>
                <a:effectLst/>
                <a:latin typeface="Segoe UI Light" pitchFamily="34" charset="0"/>
              </a:rPr>
              <a:t>negativamente</a:t>
            </a:r>
            <a:r>
              <a:rPr kumimoji="0" lang="en-US" sz="2400" b="0" i="0" u="none" strike="noStrike" cap="none" normalizeH="0" baseline="0" dirty="0" smtClean="0">
                <a:ln>
                  <a:noFill/>
                </a:ln>
                <a:solidFill>
                  <a:schemeClr val="accent4">
                    <a:lumMod val="75000"/>
                  </a:schemeClr>
                </a:solidFill>
                <a:effectLst/>
                <a:latin typeface="Segoe UI Light" pitchFamily="34" charset="0"/>
              </a:rPr>
              <a:t> </a:t>
            </a:r>
          </a:p>
          <a:p>
            <a:r>
              <a:rPr lang="en-US" dirty="0">
                <a:solidFill>
                  <a:schemeClr val="accent4">
                    <a:lumMod val="75000"/>
                  </a:schemeClr>
                </a:solidFill>
                <a:latin typeface="Segoe UI Light" pitchFamily="34" charset="0"/>
              </a:rPr>
              <a:t>e</a:t>
            </a:r>
            <a:r>
              <a:rPr lang="en-US" dirty="0" smtClean="0">
                <a:solidFill>
                  <a:schemeClr val="accent4">
                    <a:lumMod val="75000"/>
                  </a:schemeClr>
                </a:solidFill>
                <a:latin typeface="Segoe UI Light" pitchFamily="34" charset="0"/>
              </a:rPr>
              <a:t>n </a:t>
            </a:r>
            <a:r>
              <a:rPr lang="en-US" dirty="0" err="1" smtClean="0">
                <a:solidFill>
                  <a:schemeClr val="accent4">
                    <a:lumMod val="75000"/>
                  </a:schemeClr>
                </a:solidFill>
                <a:latin typeface="Segoe UI Light" pitchFamily="34" charset="0"/>
              </a:rPr>
              <a:t>su</a:t>
            </a:r>
            <a:r>
              <a:rPr lang="en-US" dirty="0" smtClean="0">
                <a:solidFill>
                  <a:schemeClr val="accent4">
                    <a:lumMod val="75000"/>
                  </a:schemeClr>
                </a:solidFill>
                <a:latin typeface="Segoe UI Light" pitchFamily="34" charset="0"/>
              </a:rPr>
              <a:t> </a:t>
            </a:r>
            <a:r>
              <a:rPr lang="en-US" dirty="0" err="1" smtClean="0">
                <a:solidFill>
                  <a:schemeClr val="accent4">
                    <a:lumMod val="75000"/>
                  </a:schemeClr>
                </a:solidFill>
                <a:latin typeface="Segoe UI Light" pitchFamily="34" charset="0"/>
              </a:rPr>
              <a:t>crecimiento</a:t>
            </a:r>
            <a:r>
              <a:rPr lang="en-US" dirty="0" smtClean="0">
                <a:solidFill>
                  <a:schemeClr val="accent4">
                    <a:lumMod val="75000"/>
                  </a:schemeClr>
                </a:solidFill>
                <a:latin typeface="Segoe UI Light" pitchFamily="34" charset="0"/>
              </a:rPr>
              <a:t>.</a:t>
            </a:r>
          </a:p>
          <a:p>
            <a:r>
              <a:rPr kumimoji="0" lang="en-US" sz="2400" b="0" i="0" u="none" strike="noStrike" cap="none" normalizeH="0" baseline="0" dirty="0" smtClean="0">
                <a:ln>
                  <a:noFill/>
                </a:ln>
                <a:solidFill>
                  <a:schemeClr val="accent4">
                    <a:lumMod val="75000"/>
                  </a:schemeClr>
                </a:solidFill>
                <a:effectLst/>
                <a:latin typeface="Segoe UI Light" pitchFamily="34" charset="0"/>
              </a:rPr>
              <a:t>2. </a:t>
            </a:r>
            <a:r>
              <a:rPr lang="en-US" dirty="0" smtClean="0">
                <a:solidFill>
                  <a:schemeClr val="accent4">
                    <a:lumMod val="75000"/>
                  </a:schemeClr>
                </a:solidFill>
                <a:latin typeface="Segoe UI Light" pitchFamily="34" charset="0"/>
              </a:rPr>
              <a:t>La </a:t>
            </a:r>
            <a:r>
              <a:rPr lang="en-US" dirty="0" err="1" smtClean="0">
                <a:solidFill>
                  <a:schemeClr val="accent4">
                    <a:lumMod val="75000"/>
                  </a:schemeClr>
                </a:solidFill>
                <a:latin typeface="Segoe UI Light" pitchFamily="34" charset="0"/>
              </a:rPr>
              <a:t>falta</a:t>
            </a:r>
            <a:r>
              <a:rPr lang="en-US" dirty="0" smtClean="0">
                <a:solidFill>
                  <a:schemeClr val="accent4">
                    <a:lumMod val="75000"/>
                  </a:schemeClr>
                </a:solidFill>
                <a:latin typeface="Segoe UI Light" pitchFamily="34" charset="0"/>
              </a:rPr>
              <a:t> de un </a:t>
            </a:r>
            <a:r>
              <a:rPr lang="en-US" dirty="0" err="1" smtClean="0">
                <a:solidFill>
                  <a:schemeClr val="accent4">
                    <a:lumMod val="75000"/>
                  </a:schemeClr>
                </a:solidFill>
                <a:latin typeface="Segoe UI Light" pitchFamily="34" charset="0"/>
              </a:rPr>
              <a:t>diagnóstico</a:t>
            </a:r>
            <a:endParaRPr lang="en-US" dirty="0" smtClean="0">
              <a:solidFill>
                <a:schemeClr val="accent4">
                  <a:lumMod val="75000"/>
                </a:schemeClr>
              </a:solidFill>
              <a:latin typeface="Segoe UI Light" pitchFamily="34" charset="0"/>
            </a:endParaRPr>
          </a:p>
          <a:p>
            <a:r>
              <a:rPr kumimoji="0" lang="en-US" sz="2400" b="0" i="0" u="none" strike="noStrike" cap="none" normalizeH="0" baseline="0" dirty="0" err="1" smtClean="0">
                <a:ln>
                  <a:noFill/>
                </a:ln>
                <a:solidFill>
                  <a:schemeClr val="accent4">
                    <a:lumMod val="75000"/>
                  </a:schemeClr>
                </a:solidFill>
                <a:effectLst/>
                <a:latin typeface="Segoe UI Light" pitchFamily="34" charset="0"/>
              </a:rPr>
              <a:t>empresarial</a:t>
            </a:r>
            <a:r>
              <a:rPr kumimoji="0" lang="en-US" sz="2400" b="0" i="0" u="none" strike="noStrike" cap="none" normalizeH="0" baseline="0" dirty="0" smtClean="0">
                <a:ln>
                  <a:noFill/>
                </a:ln>
                <a:solidFill>
                  <a:schemeClr val="accent4">
                    <a:lumMod val="75000"/>
                  </a:schemeClr>
                </a:solidFill>
                <a:effectLst/>
                <a:latin typeface="Segoe UI Light" pitchFamily="34" charset="0"/>
              </a:rPr>
              <a:t>, no </a:t>
            </a:r>
            <a:r>
              <a:rPr kumimoji="0" lang="en-US" sz="2400" b="0" i="0" u="none" strike="noStrike" cap="none" normalizeH="0" baseline="0" dirty="0" err="1" smtClean="0">
                <a:ln>
                  <a:noFill/>
                </a:ln>
                <a:solidFill>
                  <a:schemeClr val="accent4">
                    <a:lumMod val="75000"/>
                  </a:schemeClr>
                </a:solidFill>
                <a:effectLst/>
                <a:latin typeface="Segoe UI Light" pitchFamily="34" charset="0"/>
              </a:rPr>
              <a:t>permite</a:t>
            </a:r>
            <a:r>
              <a:rPr kumimoji="0" lang="en-US" sz="2400" b="0" i="0" u="none" strike="noStrike" cap="none" normalizeH="0" baseline="0" dirty="0" smtClean="0">
                <a:ln>
                  <a:noFill/>
                </a:ln>
                <a:solidFill>
                  <a:schemeClr val="accent4">
                    <a:lumMod val="75000"/>
                  </a:schemeClr>
                </a:solidFill>
                <a:effectLst/>
                <a:latin typeface="Segoe UI Light" pitchFamily="34" charset="0"/>
              </a:rPr>
              <a:t> </a:t>
            </a:r>
          </a:p>
          <a:p>
            <a:r>
              <a:rPr lang="en-US" dirty="0" err="1" smtClean="0">
                <a:solidFill>
                  <a:schemeClr val="accent4">
                    <a:lumMod val="75000"/>
                  </a:schemeClr>
                </a:solidFill>
                <a:latin typeface="Segoe UI Light" pitchFamily="34" charset="0"/>
              </a:rPr>
              <a:t>conocer</a:t>
            </a:r>
            <a:r>
              <a:rPr lang="en-US" dirty="0" smtClean="0">
                <a:solidFill>
                  <a:schemeClr val="accent4">
                    <a:lumMod val="75000"/>
                  </a:schemeClr>
                </a:solidFill>
                <a:latin typeface="Segoe UI Light" pitchFamily="34" charset="0"/>
              </a:rPr>
              <a:t> </a:t>
            </a:r>
            <a:r>
              <a:rPr lang="en-US" dirty="0" err="1" smtClean="0">
                <a:solidFill>
                  <a:schemeClr val="accent4">
                    <a:lumMod val="75000"/>
                  </a:schemeClr>
                </a:solidFill>
                <a:latin typeface="Segoe UI Light" pitchFamily="34" charset="0"/>
              </a:rPr>
              <a:t>su</a:t>
            </a:r>
            <a:r>
              <a:rPr lang="en-US" dirty="0" smtClean="0">
                <a:solidFill>
                  <a:schemeClr val="accent4">
                    <a:lumMod val="75000"/>
                  </a:schemeClr>
                </a:solidFill>
                <a:latin typeface="Segoe UI Light" pitchFamily="34" charset="0"/>
              </a:rPr>
              <a:t> </a:t>
            </a:r>
            <a:r>
              <a:rPr lang="en-US" dirty="0" err="1" smtClean="0">
                <a:solidFill>
                  <a:schemeClr val="accent4">
                    <a:lumMod val="75000"/>
                  </a:schemeClr>
                </a:solidFill>
                <a:latin typeface="Segoe UI Light" pitchFamily="34" charset="0"/>
              </a:rPr>
              <a:t>posición</a:t>
            </a:r>
            <a:r>
              <a:rPr lang="en-US" dirty="0" smtClean="0">
                <a:solidFill>
                  <a:schemeClr val="accent4">
                    <a:lumMod val="75000"/>
                  </a:schemeClr>
                </a:solidFill>
                <a:latin typeface="Segoe UI Light" pitchFamily="34" charset="0"/>
              </a:rPr>
              <a:t> en el</a:t>
            </a:r>
          </a:p>
          <a:p>
            <a:r>
              <a:rPr kumimoji="0" lang="en-US" sz="2400" b="0" i="0" u="none" strike="noStrike" cap="none" normalizeH="0" baseline="0" dirty="0" err="1" smtClean="0">
                <a:ln>
                  <a:noFill/>
                </a:ln>
                <a:solidFill>
                  <a:schemeClr val="accent4">
                    <a:lumMod val="75000"/>
                  </a:schemeClr>
                </a:solidFill>
                <a:effectLst/>
                <a:latin typeface="Segoe UI Light" pitchFamily="34" charset="0"/>
              </a:rPr>
              <a:t>mercado</a:t>
            </a:r>
            <a:r>
              <a:rPr kumimoji="0" lang="en-US" sz="2400" b="0" i="0" u="none" strike="noStrike" cap="none" normalizeH="0" baseline="0" dirty="0" smtClean="0">
                <a:ln>
                  <a:noFill/>
                </a:ln>
                <a:solidFill>
                  <a:schemeClr val="accent4">
                    <a:lumMod val="75000"/>
                  </a:schemeClr>
                </a:solidFill>
                <a:effectLst/>
                <a:latin typeface="Segoe UI Light" pitchFamily="34" charset="0"/>
              </a:rPr>
              <a:t>.</a:t>
            </a:r>
            <a:endParaRPr kumimoji="0" lang="es-EC" sz="2400" b="0" i="0" u="none" strike="noStrike" cap="none" normalizeH="0" baseline="0" dirty="0" smtClean="0">
              <a:ln>
                <a:noFill/>
              </a:ln>
              <a:solidFill>
                <a:schemeClr val="tx1"/>
              </a:solidFill>
              <a:effectLst/>
              <a:latin typeface="Arial" charset="0"/>
            </a:endParaRPr>
          </a:p>
        </p:txBody>
      </p:sp>
      <p:sp>
        <p:nvSpPr>
          <p:cNvPr id="2" name="1 Rectángulo redondeado"/>
          <p:cNvSpPr/>
          <p:nvPr/>
        </p:nvSpPr>
        <p:spPr bwMode="auto">
          <a:xfrm>
            <a:off x="251520" y="2132856"/>
            <a:ext cx="3960440" cy="4536504"/>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en-US" dirty="0" smtClean="0">
              <a:solidFill>
                <a:schemeClr val="accent4">
                  <a:lumMod val="75000"/>
                </a:schemeClr>
              </a:solidFill>
              <a:latin typeface="Segoe UI Light" pitchFamily="34" charset="0"/>
            </a:endParaRPr>
          </a:p>
          <a:p>
            <a:r>
              <a:rPr lang="en-US" dirty="0" smtClean="0">
                <a:solidFill>
                  <a:schemeClr val="accent4">
                    <a:lumMod val="75000"/>
                  </a:schemeClr>
                </a:solidFill>
                <a:latin typeface="Segoe UI Light" pitchFamily="34" charset="0"/>
              </a:rPr>
              <a:t>1. No </a:t>
            </a:r>
            <a:r>
              <a:rPr lang="en-US" dirty="0" err="1" smtClean="0">
                <a:solidFill>
                  <a:schemeClr val="accent4">
                    <a:lumMod val="75000"/>
                  </a:schemeClr>
                </a:solidFill>
                <a:latin typeface="Segoe UI Light" pitchFamily="34" charset="0"/>
              </a:rPr>
              <a:t>existen</a:t>
            </a:r>
            <a:r>
              <a:rPr lang="en-US" dirty="0" smtClean="0">
                <a:solidFill>
                  <a:schemeClr val="accent4">
                    <a:lumMod val="75000"/>
                  </a:schemeClr>
                </a:solidFill>
                <a:latin typeface="Segoe UI Light" pitchFamily="34" charset="0"/>
              </a:rPr>
              <a:t> en la </a:t>
            </a:r>
            <a:r>
              <a:rPr lang="en-US" dirty="0" err="1" smtClean="0">
                <a:solidFill>
                  <a:schemeClr val="accent4">
                    <a:lumMod val="75000"/>
                  </a:schemeClr>
                </a:solidFill>
                <a:latin typeface="Segoe UI Light" pitchFamily="34" charset="0"/>
              </a:rPr>
              <a:t>práctica</a:t>
            </a:r>
            <a:r>
              <a:rPr lang="en-US" dirty="0" smtClean="0">
                <a:solidFill>
                  <a:schemeClr val="accent4">
                    <a:lumMod val="75000"/>
                  </a:schemeClr>
                </a:solidFill>
                <a:latin typeface="Segoe UI Light" pitchFamily="34" charset="0"/>
              </a:rPr>
              <a:t> </a:t>
            </a:r>
          </a:p>
          <a:p>
            <a:r>
              <a:rPr lang="en-US" dirty="0" err="1" smtClean="0">
                <a:solidFill>
                  <a:schemeClr val="accent4">
                    <a:lumMod val="75000"/>
                  </a:schemeClr>
                </a:solidFill>
                <a:latin typeface="Segoe UI Light" pitchFamily="34" charset="0"/>
              </a:rPr>
              <a:t>modelos</a:t>
            </a:r>
            <a:r>
              <a:rPr lang="en-US" dirty="0" smtClean="0">
                <a:solidFill>
                  <a:schemeClr val="accent4">
                    <a:lumMod val="75000"/>
                  </a:schemeClr>
                </a:solidFill>
                <a:latin typeface="Segoe UI Light" pitchFamily="34" charset="0"/>
              </a:rPr>
              <a:t> de </a:t>
            </a:r>
            <a:r>
              <a:rPr lang="en-US" dirty="0" err="1" smtClean="0">
                <a:solidFill>
                  <a:schemeClr val="accent4">
                    <a:lumMod val="75000"/>
                  </a:schemeClr>
                </a:solidFill>
                <a:latin typeface="Segoe UI Light" pitchFamily="34" charset="0"/>
              </a:rPr>
              <a:t>gestión</a:t>
            </a:r>
            <a:r>
              <a:rPr lang="en-US" dirty="0" smtClean="0">
                <a:solidFill>
                  <a:schemeClr val="accent4">
                    <a:lumMod val="75000"/>
                  </a:schemeClr>
                </a:solidFill>
                <a:latin typeface="Segoe UI Light" pitchFamily="34" charset="0"/>
              </a:rPr>
              <a:t> </a:t>
            </a:r>
            <a:r>
              <a:rPr lang="en-US" dirty="0" err="1" smtClean="0">
                <a:solidFill>
                  <a:schemeClr val="accent4">
                    <a:lumMod val="75000"/>
                  </a:schemeClr>
                </a:solidFill>
                <a:latin typeface="Segoe UI Light" pitchFamily="34" charset="0"/>
              </a:rPr>
              <a:t>para</a:t>
            </a:r>
            <a:endParaRPr lang="en-US" dirty="0" smtClean="0">
              <a:solidFill>
                <a:schemeClr val="accent4">
                  <a:lumMod val="75000"/>
                </a:schemeClr>
              </a:solidFill>
              <a:latin typeface="Segoe UI Light" pitchFamily="34" charset="0"/>
            </a:endParaRPr>
          </a:p>
          <a:p>
            <a:r>
              <a:rPr kumimoji="0" lang="en-US" sz="2400" b="0" i="0" u="none" strike="noStrike" cap="none" normalizeH="0" baseline="0" dirty="0" err="1" smtClean="0">
                <a:ln>
                  <a:noFill/>
                </a:ln>
                <a:solidFill>
                  <a:schemeClr val="accent4">
                    <a:lumMod val="75000"/>
                  </a:schemeClr>
                </a:solidFill>
                <a:effectLst/>
                <a:latin typeface="Segoe UI Light" pitchFamily="34" charset="0"/>
              </a:rPr>
              <a:t>mejorar</a:t>
            </a:r>
            <a:r>
              <a:rPr kumimoji="0" lang="en-US" sz="2400" b="0" i="0" u="none" strike="noStrike" cap="none" normalizeH="0" baseline="0" dirty="0" smtClean="0">
                <a:ln>
                  <a:noFill/>
                </a:ln>
                <a:solidFill>
                  <a:schemeClr val="accent4">
                    <a:lumMod val="75000"/>
                  </a:schemeClr>
                </a:solidFill>
                <a:effectLst/>
                <a:latin typeface="Segoe UI Light" pitchFamily="34" charset="0"/>
              </a:rPr>
              <a:t> las </a:t>
            </a:r>
            <a:r>
              <a:rPr kumimoji="0" lang="en-US" sz="2400" b="0" i="0" u="none" strike="noStrike" cap="none" normalizeH="0" baseline="0" dirty="0" err="1" smtClean="0">
                <a:ln>
                  <a:noFill/>
                </a:ln>
                <a:solidFill>
                  <a:schemeClr val="accent4">
                    <a:lumMod val="75000"/>
                  </a:schemeClr>
                </a:solidFill>
                <a:effectLst/>
                <a:latin typeface="Segoe UI Light" pitchFamily="34" charset="0"/>
              </a:rPr>
              <a:t>prestaciones</a:t>
            </a:r>
            <a:endParaRPr lang="en-US" dirty="0">
              <a:solidFill>
                <a:schemeClr val="accent4">
                  <a:lumMod val="75000"/>
                </a:schemeClr>
              </a:solidFill>
              <a:latin typeface="Segoe UI Light" pitchFamily="34" charset="0"/>
            </a:endParaRPr>
          </a:p>
          <a:p>
            <a:r>
              <a:rPr kumimoji="0" lang="en-US" sz="2400" b="0" i="0" u="none" strike="noStrike" cap="none" normalizeH="0" baseline="0" dirty="0" err="1" smtClean="0">
                <a:ln>
                  <a:noFill/>
                </a:ln>
                <a:solidFill>
                  <a:schemeClr val="accent4">
                    <a:lumMod val="75000"/>
                  </a:schemeClr>
                </a:solidFill>
                <a:effectLst/>
                <a:latin typeface="Segoe UI Light" pitchFamily="34" charset="0"/>
              </a:rPr>
              <a:t>que</a:t>
            </a:r>
            <a:r>
              <a:rPr kumimoji="0" lang="en-US" sz="2400" b="0" i="0" u="none" strike="noStrike" cap="none" normalizeH="0" dirty="0" smtClean="0">
                <a:ln>
                  <a:noFill/>
                </a:ln>
                <a:solidFill>
                  <a:schemeClr val="accent4">
                    <a:lumMod val="75000"/>
                  </a:schemeClr>
                </a:solidFill>
                <a:effectLst/>
                <a:latin typeface="Segoe UI Light" pitchFamily="34" charset="0"/>
              </a:rPr>
              <a:t> </a:t>
            </a:r>
            <a:r>
              <a:rPr kumimoji="0" lang="en-US" sz="2400" b="0" i="0" u="none" strike="noStrike" cap="none" normalizeH="0" dirty="0" err="1" smtClean="0">
                <a:ln>
                  <a:noFill/>
                </a:ln>
                <a:solidFill>
                  <a:schemeClr val="accent4">
                    <a:lumMod val="75000"/>
                  </a:schemeClr>
                </a:solidFill>
                <a:effectLst/>
                <a:latin typeface="Segoe UI Light" pitchFamily="34" charset="0"/>
              </a:rPr>
              <a:t>ofrecen</a:t>
            </a:r>
            <a:r>
              <a:rPr kumimoji="0" lang="en-US" sz="2400" b="0" i="0" u="none" strike="noStrike" cap="none" normalizeH="0" dirty="0" smtClean="0">
                <a:ln>
                  <a:noFill/>
                </a:ln>
                <a:solidFill>
                  <a:schemeClr val="accent4">
                    <a:lumMod val="75000"/>
                  </a:schemeClr>
                </a:solidFill>
                <a:effectLst/>
                <a:latin typeface="Segoe UI Light" pitchFamily="34" charset="0"/>
              </a:rPr>
              <a:t> las </a:t>
            </a:r>
            <a:r>
              <a:rPr kumimoji="0" lang="en-US" sz="2400" b="0" i="0" u="none" strike="noStrike" cap="none" normalizeH="0" dirty="0" err="1" smtClean="0">
                <a:ln>
                  <a:noFill/>
                </a:ln>
                <a:solidFill>
                  <a:schemeClr val="accent4">
                    <a:lumMod val="75000"/>
                  </a:schemeClr>
                </a:solidFill>
                <a:effectLst/>
                <a:latin typeface="Segoe UI Light" pitchFamily="34" charset="0"/>
              </a:rPr>
              <a:t>estaciones</a:t>
            </a:r>
            <a:endParaRPr kumimoji="0" lang="en-US" sz="2400" b="0" i="0" u="none" strike="noStrike" cap="none" normalizeH="0" dirty="0" smtClean="0">
              <a:ln>
                <a:noFill/>
              </a:ln>
              <a:solidFill>
                <a:schemeClr val="accent4">
                  <a:lumMod val="75000"/>
                </a:schemeClr>
              </a:solidFill>
              <a:effectLst/>
              <a:latin typeface="Segoe UI Light" pitchFamily="34" charset="0"/>
            </a:endParaRPr>
          </a:p>
          <a:p>
            <a:r>
              <a:rPr lang="en-US" baseline="0" dirty="0" smtClean="0">
                <a:solidFill>
                  <a:schemeClr val="accent4">
                    <a:lumMod val="75000"/>
                  </a:schemeClr>
                </a:solidFill>
                <a:latin typeface="Segoe UI Light" pitchFamily="34" charset="0"/>
              </a:rPr>
              <a:t>de </a:t>
            </a:r>
            <a:r>
              <a:rPr lang="en-US" baseline="0" dirty="0" err="1" smtClean="0">
                <a:solidFill>
                  <a:schemeClr val="accent4">
                    <a:lumMod val="75000"/>
                  </a:schemeClr>
                </a:solidFill>
                <a:latin typeface="Segoe UI Light" pitchFamily="34" charset="0"/>
              </a:rPr>
              <a:t>servicio</a:t>
            </a:r>
            <a:r>
              <a:rPr lang="en-US" baseline="0" dirty="0" smtClean="0">
                <a:solidFill>
                  <a:schemeClr val="accent4">
                    <a:lumMod val="75000"/>
                  </a:schemeClr>
                </a:solidFill>
                <a:latin typeface="Segoe UI Light" pitchFamily="34" charset="0"/>
              </a:rPr>
              <a:t>.</a:t>
            </a:r>
            <a:r>
              <a:rPr kumimoji="0" lang="en-US" sz="2400" b="0" i="0" u="none" strike="noStrike" cap="none" normalizeH="0" baseline="0" dirty="0" smtClean="0">
                <a:ln>
                  <a:noFill/>
                </a:ln>
                <a:solidFill>
                  <a:schemeClr val="accent4">
                    <a:lumMod val="75000"/>
                  </a:schemeClr>
                </a:solidFill>
                <a:effectLst/>
                <a:latin typeface="Segoe UI Light" pitchFamily="34" charset="0"/>
              </a:rPr>
              <a:t> </a:t>
            </a:r>
            <a:endParaRPr kumimoji="0" lang="es-EC" sz="2400" b="0" i="0" u="none" strike="noStrike" cap="none" normalizeH="0" baseline="0" dirty="0" smtClean="0">
              <a:ln>
                <a:noFill/>
              </a:ln>
              <a:solidFill>
                <a:schemeClr val="tx1"/>
              </a:solidFill>
              <a:effectLst/>
              <a:latin typeface="Arial" charset="0"/>
            </a:endParaRPr>
          </a:p>
        </p:txBody>
      </p:sp>
      <p:sp>
        <p:nvSpPr>
          <p:cNvPr id="10" name="Rectangle 9"/>
          <p:cNvSpPr txBox="1">
            <a:spLocks noChangeArrowheads="1"/>
          </p:cNvSpPr>
          <p:nvPr/>
        </p:nvSpPr>
        <p:spPr bwMode="auto">
          <a:xfrm>
            <a:off x="827584" y="2096717"/>
            <a:ext cx="2880320" cy="972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5000" dirty="0" smtClean="0">
                <a:solidFill>
                  <a:schemeClr val="accent4">
                    <a:lumMod val="50000"/>
                  </a:schemeClr>
                </a:solidFill>
                <a:latin typeface="Segoe UI Light" pitchFamily="34" charset="0"/>
              </a:rPr>
              <a:t>Impacto</a:t>
            </a:r>
            <a:endParaRPr lang="ru-RU" sz="5000" dirty="0">
              <a:solidFill>
                <a:schemeClr val="accent4">
                  <a:lumMod val="50000"/>
                </a:schemeClr>
              </a:solidFill>
              <a:latin typeface="Segoe UI Light" pitchFamily="34" charset="0"/>
            </a:endParaRPr>
          </a:p>
        </p:txBody>
      </p:sp>
      <p:sp>
        <p:nvSpPr>
          <p:cNvPr id="14" name="Rectangle 9"/>
          <p:cNvSpPr txBox="1">
            <a:spLocks noChangeArrowheads="1"/>
          </p:cNvSpPr>
          <p:nvPr/>
        </p:nvSpPr>
        <p:spPr bwMode="auto">
          <a:xfrm>
            <a:off x="5076056" y="2096717"/>
            <a:ext cx="3240360" cy="972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4500" dirty="0" err="1" smtClean="0">
                <a:solidFill>
                  <a:schemeClr val="accent4">
                    <a:lumMod val="50000"/>
                  </a:schemeClr>
                </a:solidFill>
                <a:latin typeface="Segoe UI Light" pitchFamily="34" charset="0"/>
              </a:rPr>
              <a:t>Justificación</a:t>
            </a:r>
            <a:endParaRPr lang="ru-RU" sz="4500" dirty="0">
              <a:solidFill>
                <a:schemeClr val="accent4">
                  <a:lumMod val="50000"/>
                </a:schemeClr>
              </a:solidFill>
              <a:latin typeface="Segoe UI Light" pitchFamily="34" charset="0"/>
            </a:endParaRPr>
          </a:p>
        </p:txBody>
      </p:sp>
    </p:spTree>
    <p:extLst>
      <p:ext uri="{BB962C8B-B14F-4D97-AF65-F5344CB8AC3E}">
        <p14:creationId xmlns:p14="http://schemas.microsoft.com/office/powerpoint/2010/main" val="25267479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1259632" y="332656"/>
            <a:ext cx="5400600" cy="1008112"/>
          </a:xfrm>
        </p:spPr>
        <p:txBody>
          <a:bodyPr/>
          <a:lstStyle/>
          <a:p>
            <a:r>
              <a:rPr lang="en-US" sz="3000" dirty="0" smtClean="0"/>
              <a:t>¿</a:t>
            </a:r>
            <a:r>
              <a:rPr lang="en-US" sz="3000" dirty="0" err="1" smtClean="0"/>
              <a:t>Porqué</a:t>
            </a:r>
            <a:r>
              <a:rPr lang="en-US" sz="3000" dirty="0" smtClean="0"/>
              <a:t> implementar un MGE con ayuda de </a:t>
            </a:r>
            <a:r>
              <a:rPr lang="en-US" sz="3000" dirty="0" err="1" smtClean="0"/>
              <a:t>las</a:t>
            </a:r>
            <a:r>
              <a:rPr lang="en-US" sz="3000" dirty="0" smtClean="0"/>
              <a:t> TIC’s? (3/10)</a:t>
            </a:r>
            <a:endParaRPr lang="ru-RU" sz="3000" dirty="0"/>
          </a:p>
        </p:txBody>
      </p:sp>
      <p:sp>
        <p:nvSpPr>
          <p:cNvPr id="4"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5" name="Picture 8" descr="C:\Users\Administrador\Desktop\imagenes\1347734640_Security_Ques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38" y="404664"/>
            <a:ext cx="827986" cy="827986"/>
          </a:xfrm>
          <a:prstGeom prst="rect">
            <a:avLst/>
          </a:prstGeom>
          <a:noFill/>
          <a:extLst>
            <a:ext uri="{909E8E84-426E-40DD-AFC4-6F175D3DCCD1}">
              <a14:hiddenFill xmlns:a14="http://schemas.microsoft.com/office/drawing/2010/main">
                <a:solidFill>
                  <a:srgbClr val="FFFFFF"/>
                </a:solidFill>
              </a14:hiddenFill>
            </a:ext>
          </a:extLst>
        </p:spPr>
      </p:pic>
      <p:sp>
        <p:nvSpPr>
          <p:cNvPr id="13" name="12 Rectángulo redondeado"/>
          <p:cNvSpPr/>
          <p:nvPr/>
        </p:nvSpPr>
        <p:spPr bwMode="auto">
          <a:xfrm>
            <a:off x="4716016" y="2132856"/>
            <a:ext cx="3960440" cy="4555511"/>
          </a:xfrm>
          <a:prstGeom prst="roundRect">
            <a:avLst/>
          </a:prstGeom>
          <a:gradFill rotWithShape="1">
            <a:gsLst>
              <a:gs pos="0">
                <a:srgbClr val="FFB9B9"/>
              </a:gs>
              <a:gs pos="100000">
                <a:srgbClr val="FFC9C9"/>
              </a:gs>
            </a:gsLst>
            <a:lin ang="5400000" scaled="1"/>
          </a:gradFill>
          <a:ln>
            <a:solidFill>
              <a:schemeClr val="tx1"/>
            </a:solidFill>
          </a:ln>
          <a:effectLst/>
          <a:extLst/>
        </p:spPr>
        <p:txBody>
          <a:bodyPr vert="horz" wrap="none" lIns="91440" tIns="45720" rIns="91440" bIns="45720" numCol="1" rtlCol="0" anchor="ctr" anchorCtr="0" compatLnSpc="1">
            <a:prstTxWarp prst="textNoShape">
              <a:avLst/>
            </a:prstTxWarp>
          </a:bodyPr>
          <a:lstStyle/>
          <a:p>
            <a:endParaRPr lang="en-US" dirty="0" smtClean="0">
              <a:solidFill>
                <a:schemeClr val="accent4">
                  <a:lumMod val="75000"/>
                </a:schemeClr>
              </a:solidFill>
              <a:latin typeface="Segoe UI Light" pitchFamily="34" charset="0"/>
            </a:endParaRPr>
          </a:p>
          <a:p>
            <a:r>
              <a:rPr lang="en-US" dirty="0" smtClean="0">
                <a:solidFill>
                  <a:schemeClr val="accent4">
                    <a:lumMod val="75000"/>
                  </a:schemeClr>
                </a:solidFill>
                <a:latin typeface="Segoe UI Light" pitchFamily="34" charset="0"/>
              </a:rPr>
              <a:t>1. </a:t>
            </a:r>
            <a:r>
              <a:rPr lang="en-US" dirty="0" err="1" smtClean="0">
                <a:solidFill>
                  <a:schemeClr val="accent4">
                    <a:lumMod val="75000"/>
                  </a:schemeClr>
                </a:solidFill>
                <a:latin typeface="Segoe UI Light" pitchFamily="34" charset="0"/>
              </a:rPr>
              <a:t>Hacer</a:t>
            </a:r>
            <a:r>
              <a:rPr lang="en-US" dirty="0" smtClean="0">
                <a:solidFill>
                  <a:schemeClr val="accent4">
                    <a:lumMod val="75000"/>
                  </a:schemeClr>
                </a:solidFill>
                <a:latin typeface="Segoe UI Light" pitchFamily="34" charset="0"/>
              </a:rPr>
              <a:t> de la </a:t>
            </a:r>
            <a:r>
              <a:rPr lang="en-US" dirty="0" err="1" smtClean="0">
                <a:solidFill>
                  <a:schemeClr val="accent4">
                    <a:lumMod val="75000"/>
                  </a:schemeClr>
                </a:solidFill>
                <a:latin typeface="Segoe UI Light" pitchFamily="34" charset="0"/>
              </a:rPr>
              <a:t>estratégia</a:t>
            </a:r>
            <a:r>
              <a:rPr lang="en-US" dirty="0" smtClean="0">
                <a:solidFill>
                  <a:schemeClr val="accent4">
                    <a:lumMod val="75000"/>
                  </a:schemeClr>
                </a:solidFill>
                <a:latin typeface="Segoe UI Light" pitchFamily="34" charset="0"/>
              </a:rPr>
              <a:t> un</a:t>
            </a:r>
          </a:p>
          <a:p>
            <a:r>
              <a:rPr kumimoji="0" lang="en-US" sz="2400" b="0" i="0" u="none" strike="noStrike" cap="none" normalizeH="0" baseline="0" dirty="0" err="1" smtClean="0">
                <a:ln>
                  <a:noFill/>
                </a:ln>
                <a:solidFill>
                  <a:schemeClr val="accent4">
                    <a:lumMod val="75000"/>
                  </a:schemeClr>
                </a:solidFill>
                <a:effectLst/>
                <a:latin typeface="Segoe UI Light" pitchFamily="34" charset="0"/>
              </a:rPr>
              <a:t>proceso</a:t>
            </a:r>
            <a:r>
              <a:rPr kumimoji="0" lang="en-US" sz="2400" b="0" i="0" u="none" strike="noStrike" cap="none" normalizeH="0" dirty="0" smtClean="0">
                <a:ln>
                  <a:noFill/>
                </a:ln>
                <a:solidFill>
                  <a:schemeClr val="accent4">
                    <a:lumMod val="75000"/>
                  </a:schemeClr>
                </a:solidFill>
                <a:effectLst/>
                <a:latin typeface="Segoe UI Light" pitchFamily="34" charset="0"/>
              </a:rPr>
              <a:t> continuo.</a:t>
            </a:r>
          </a:p>
          <a:p>
            <a:endParaRPr kumimoji="0" lang="en-US" sz="2400" b="0" i="0" u="none" strike="noStrike" cap="none" normalizeH="0" dirty="0" smtClean="0">
              <a:ln>
                <a:noFill/>
              </a:ln>
              <a:solidFill>
                <a:schemeClr val="accent4">
                  <a:lumMod val="75000"/>
                </a:schemeClr>
              </a:solidFill>
              <a:effectLst/>
              <a:latin typeface="Segoe UI Light" pitchFamily="34" charset="0"/>
            </a:endParaRPr>
          </a:p>
          <a:p>
            <a:r>
              <a:rPr lang="en-US" sz="1800" dirty="0" err="1" smtClean="0">
                <a:solidFill>
                  <a:schemeClr val="accent4">
                    <a:lumMod val="75000"/>
                  </a:schemeClr>
                </a:solidFill>
                <a:latin typeface="Segoe UI Light" pitchFamily="34" charset="0"/>
              </a:rPr>
              <a:t>Vincular</a:t>
            </a:r>
            <a:r>
              <a:rPr lang="en-US" sz="1800" dirty="0" smtClean="0">
                <a:solidFill>
                  <a:schemeClr val="accent4">
                    <a:lumMod val="75000"/>
                  </a:schemeClr>
                </a:solidFill>
                <a:latin typeface="Segoe UI Light" pitchFamily="34" charset="0"/>
              </a:rPr>
              <a:t> la </a:t>
            </a:r>
            <a:r>
              <a:rPr lang="en-US" sz="1800" dirty="0" err="1" smtClean="0">
                <a:solidFill>
                  <a:schemeClr val="accent4">
                    <a:lumMod val="75000"/>
                  </a:schemeClr>
                </a:solidFill>
                <a:latin typeface="Segoe UI Light" pitchFamily="34" charset="0"/>
              </a:rPr>
              <a:t>estratégia</a:t>
            </a:r>
            <a:r>
              <a:rPr lang="en-US" sz="1800" dirty="0" smtClean="0">
                <a:solidFill>
                  <a:schemeClr val="accent4">
                    <a:lumMod val="75000"/>
                  </a:schemeClr>
                </a:solidFill>
                <a:latin typeface="Segoe UI Light" pitchFamily="34" charset="0"/>
              </a:rPr>
              <a:t> con </a:t>
            </a:r>
            <a:r>
              <a:rPr kumimoji="0" lang="en-US" sz="1800" b="0" i="0" u="none" strike="noStrike" cap="none" normalizeH="0" dirty="0" smtClean="0">
                <a:ln>
                  <a:noFill/>
                </a:ln>
                <a:solidFill>
                  <a:schemeClr val="accent4">
                    <a:lumMod val="75000"/>
                  </a:schemeClr>
                </a:solidFill>
                <a:effectLst/>
                <a:latin typeface="Segoe UI Light" pitchFamily="34" charset="0"/>
              </a:rPr>
              <a:t>el </a:t>
            </a:r>
            <a:r>
              <a:rPr kumimoji="0" lang="en-US" sz="1800" b="0" i="0" u="none" strike="noStrike" cap="none" normalizeH="0" dirty="0" err="1" smtClean="0">
                <a:ln>
                  <a:noFill/>
                </a:ln>
                <a:solidFill>
                  <a:schemeClr val="accent4">
                    <a:lumMod val="75000"/>
                  </a:schemeClr>
                </a:solidFill>
                <a:effectLst/>
                <a:latin typeface="Segoe UI Light" pitchFamily="34" charset="0"/>
              </a:rPr>
              <a:t>proceso</a:t>
            </a:r>
            <a:r>
              <a:rPr kumimoji="0" lang="en-US" sz="1800" b="0" i="0" u="none" strike="noStrike" cap="none" normalizeH="0" dirty="0" smtClean="0">
                <a:ln>
                  <a:noFill/>
                </a:ln>
                <a:solidFill>
                  <a:schemeClr val="accent4">
                    <a:lumMod val="75000"/>
                  </a:schemeClr>
                </a:solidFill>
                <a:effectLst/>
                <a:latin typeface="Segoe UI Light" pitchFamily="34" charset="0"/>
              </a:rPr>
              <a:t> </a:t>
            </a:r>
          </a:p>
          <a:p>
            <a:r>
              <a:rPr kumimoji="0" lang="en-US" sz="1800" b="0" i="0" u="none" strike="noStrike" cap="none" normalizeH="0" dirty="0" err="1" smtClean="0">
                <a:ln>
                  <a:noFill/>
                </a:ln>
                <a:solidFill>
                  <a:schemeClr val="accent4">
                    <a:lumMod val="75000"/>
                  </a:schemeClr>
                </a:solidFill>
                <a:effectLst/>
                <a:latin typeface="Segoe UI Light" pitchFamily="34" charset="0"/>
              </a:rPr>
              <a:t>presupuestario</a:t>
            </a:r>
            <a:endParaRPr kumimoji="0" lang="en-US" sz="1800" b="0" i="0" u="none" strike="noStrike" cap="none" normalizeH="0" dirty="0" smtClean="0">
              <a:ln>
                <a:noFill/>
              </a:ln>
              <a:solidFill>
                <a:schemeClr val="accent4">
                  <a:lumMod val="75000"/>
                </a:schemeClr>
              </a:solidFill>
              <a:effectLst/>
              <a:latin typeface="Segoe UI Light" pitchFamily="34" charset="0"/>
            </a:endParaRPr>
          </a:p>
          <a:p>
            <a:endParaRPr kumimoji="0" lang="en-US" sz="1800" b="0" i="0" u="none" strike="noStrike" cap="none" normalizeH="0" dirty="0" smtClean="0">
              <a:ln>
                <a:noFill/>
              </a:ln>
              <a:solidFill>
                <a:schemeClr val="accent4">
                  <a:lumMod val="75000"/>
                </a:schemeClr>
              </a:solidFill>
              <a:effectLst/>
              <a:latin typeface="Segoe UI Light" pitchFamily="34" charset="0"/>
            </a:endParaRPr>
          </a:p>
          <a:p>
            <a:r>
              <a:rPr kumimoji="0" lang="en-US" sz="1800" b="0" i="0" u="none" strike="noStrike" cap="none" normalizeH="0" dirty="0" err="1" smtClean="0">
                <a:ln>
                  <a:noFill/>
                </a:ln>
                <a:solidFill>
                  <a:schemeClr val="accent4">
                    <a:lumMod val="75000"/>
                  </a:schemeClr>
                </a:solidFill>
                <a:effectLst/>
                <a:latin typeface="Segoe UI Light" pitchFamily="34" charset="0"/>
              </a:rPr>
              <a:t>Establecer</a:t>
            </a:r>
            <a:r>
              <a:rPr kumimoji="0" lang="en-US" sz="1800" b="0" i="0" u="none" strike="noStrike" cap="none" normalizeH="0" dirty="0" smtClean="0">
                <a:ln>
                  <a:noFill/>
                </a:ln>
                <a:solidFill>
                  <a:schemeClr val="accent4">
                    <a:lumMod val="75000"/>
                  </a:schemeClr>
                </a:solidFill>
                <a:effectLst/>
                <a:latin typeface="Segoe UI Light" pitchFamily="34" charset="0"/>
              </a:rPr>
              <a:t> una </a:t>
            </a:r>
            <a:r>
              <a:rPr kumimoji="0" lang="en-US" sz="1800" b="0" i="0" u="none" strike="noStrike" cap="none" normalizeH="0" dirty="0" err="1" smtClean="0">
                <a:ln>
                  <a:noFill/>
                </a:ln>
                <a:solidFill>
                  <a:schemeClr val="accent4">
                    <a:lumMod val="75000"/>
                  </a:schemeClr>
                </a:solidFill>
                <a:effectLst/>
                <a:latin typeface="Segoe UI Light" pitchFamily="34" charset="0"/>
              </a:rPr>
              <a:t>reunión</a:t>
            </a:r>
            <a:r>
              <a:rPr kumimoji="0" lang="en-US" sz="1800" b="0" i="0" u="none" strike="noStrike" cap="none" normalizeH="0" dirty="0" smtClean="0">
                <a:ln>
                  <a:noFill/>
                </a:ln>
                <a:solidFill>
                  <a:schemeClr val="accent4">
                    <a:lumMod val="75000"/>
                  </a:schemeClr>
                </a:solidFill>
                <a:effectLst/>
                <a:latin typeface="Segoe UI Light" pitchFamily="34" charset="0"/>
              </a:rPr>
              <a:t> </a:t>
            </a:r>
            <a:r>
              <a:rPr lang="en-US" sz="1800" dirty="0" err="1" smtClean="0">
                <a:solidFill>
                  <a:schemeClr val="accent4">
                    <a:lumMod val="75000"/>
                  </a:schemeClr>
                </a:solidFill>
                <a:latin typeface="Segoe UI Light" pitchFamily="34" charset="0"/>
              </a:rPr>
              <a:t>directiva</a:t>
            </a:r>
            <a:r>
              <a:rPr lang="en-US" sz="1800" dirty="0" smtClean="0">
                <a:solidFill>
                  <a:schemeClr val="accent4">
                    <a:lumMod val="75000"/>
                  </a:schemeClr>
                </a:solidFill>
                <a:latin typeface="Segoe UI Light" pitchFamily="34" charset="0"/>
              </a:rPr>
              <a:t>.</a:t>
            </a:r>
          </a:p>
          <a:p>
            <a:endParaRPr lang="en-US" sz="1800" dirty="0" smtClean="0">
              <a:solidFill>
                <a:schemeClr val="accent4">
                  <a:lumMod val="75000"/>
                </a:schemeClr>
              </a:solidFill>
              <a:latin typeface="Segoe UI Light" pitchFamily="34" charset="0"/>
            </a:endParaRPr>
          </a:p>
          <a:p>
            <a:r>
              <a:rPr kumimoji="0" lang="en-US" sz="1800" b="0" i="0" u="none" strike="noStrike" cap="none" normalizeH="0" dirty="0" err="1" smtClean="0">
                <a:ln>
                  <a:noFill/>
                </a:ln>
                <a:solidFill>
                  <a:schemeClr val="accent4">
                    <a:lumMod val="75000"/>
                  </a:schemeClr>
                </a:solidFill>
                <a:effectLst/>
                <a:latin typeface="Segoe UI Light" pitchFamily="34" charset="0"/>
              </a:rPr>
              <a:t>Desarrollar</a:t>
            </a:r>
            <a:r>
              <a:rPr kumimoji="0" lang="en-US" sz="1800" b="0" i="0" u="none" strike="noStrike" cap="none" normalizeH="0" dirty="0" smtClean="0">
                <a:ln>
                  <a:noFill/>
                </a:ln>
                <a:solidFill>
                  <a:schemeClr val="accent4">
                    <a:lumMod val="75000"/>
                  </a:schemeClr>
                </a:solidFill>
                <a:effectLst/>
                <a:latin typeface="Segoe UI Light" pitchFamily="34" charset="0"/>
              </a:rPr>
              <a:t> un </a:t>
            </a:r>
            <a:r>
              <a:rPr kumimoji="0" lang="en-US" sz="1800" b="0" i="0" u="none" strike="noStrike" cap="none" normalizeH="0" dirty="0" err="1" smtClean="0">
                <a:ln>
                  <a:noFill/>
                </a:ln>
                <a:solidFill>
                  <a:schemeClr val="accent4">
                    <a:lumMod val="75000"/>
                  </a:schemeClr>
                </a:solidFill>
                <a:effectLst/>
                <a:latin typeface="Segoe UI Light" pitchFamily="34" charset="0"/>
              </a:rPr>
              <a:t>proceso</a:t>
            </a:r>
            <a:r>
              <a:rPr kumimoji="0" lang="en-US" sz="1800" b="0" i="0" u="none" strike="noStrike" cap="none" normalizeH="0" dirty="0" smtClean="0">
                <a:ln>
                  <a:noFill/>
                </a:ln>
                <a:solidFill>
                  <a:schemeClr val="accent4">
                    <a:lumMod val="75000"/>
                  </a:schemeClr>
                </a:solidFill>
                <a:effectLst/>
                <a:latin typeface="Segoe UI Light" pitchFamily="34" charset="0"/>
              </a:rPr>
              <a:t> </a:t>
            </a:r>
            <a:r>
              <a:rPr kumimoji="0" lang="en-US" sz="1800" b="0" i="0" u="none" strike="noStrike" cap="none" normalizeH="0" dirty="0" err="1" smtClean="0">
                <a:ln>
                  <a:noFill/>
                </a:ln>
                <a:solidFill>
                  <a:schemeClr val="accent4">
                    <a:lumMod val="75000"/>
                  </a:schemeClr>
                </a:solidFill>
                <a:effectLst/>
                <a:latin typeface="Segoe UI Light" pitchFamily="34" charset="0"/>
              </a:rPr>
              <a:t>para</a:t>
            </a:r>
            <a:r>
              <a:rPr kumimoji="0" lang="en-US" sz="1800" b="0" i="0" u="none" strike="noStrike" cap="none" normalizeH="0" dirty="0" smtClean="0">
                <a:ln>
                  <a:noFill/>
                </a:ln>
                <a:solidFill>
                  <a:schemeClr val="accent4">
                    <a:lumMod val="75000"/>
                  </a:schemeClr>
                </a:solidFill>
                <a:effectLst/>
                <a:latin typeface="Segoe UI Light" pitchFamily="34" charset="0"/>
              </a:rPr>
              <a:t> </a:t>
            </a:r>
            <a:r>
              <a:rPr lang="en-US" sz="1800" dirty="0" err="1" smtClean="0">
                <a:solidFill>
                  <a:schemeClr val="accent4">
                    <a:lumMod val="75000"/>
                  </a:schemeClr>
                </a:solidFill>
                <a:latin typeface="Segoe UI Light" pitchFamily="34" charset="0"/>
              </a:rPr>
              <a:t>aprender</a:t>
            </a:r>
            <a:r>
              <a:rPr lang="en-US" sz="1800" dirty="0" smtClean="0">
                <a:solidFill>
                  <a:schemeClr val="accent4">
                    <a:lumMod val="75000"/>
                  </a:schemeClr>
                </a:solidFill>
                <a:latin typeface="Segoe UI Light" pitchFamily="34" charset="0"/>
              </a:rPr>
              <a:t> </a:t>
            </a:r>
          </a:p>
          <a:p>
            <a:r>
              <a:rPr lang="en-US" sz="1800" dirty="0" smtClean="0">
                <a:solidFill>
                  <a:schemeClr val="accent4">
                    <a:lumMod val="75000"/>
                  </a:schemeClr>
                </a:solidFill>
                <a:latin typeface="Segoe UI Light" pitchFamily="34" charset="0"/>
              </a:rPr>
              <a:t>Y </a:t>
            </a:r>
            <a:r>
              <a:rPr lang="en-US" sz="1800" dirty="0" err="1" smtClean="0">
                <a:solidFill>
                  <a:schemeClr val="accent4">
                    <a:lumMod val="75000"/>
                  </a:schemeClr>
                </a:solidFill>
                <a:latin typeface="Segoe UI Light" pitchFamily="34" charset="0"/>
              </a:rPr>
              <a:t>adaptar</a:t>
            </a:r>
            <a:r>
              <a:rPr lang="en-US" sz="1800" dirty="0" smtClean="0">
                <a:solidFill>
                  <a:schemeClr val="accent4">
                    <a:lumMod val="75000"/>
                  </a:schemeClr>
                </a:solidFill>
                <a:latin typeface="Segoe UI Light" pitchFamily="34" charset="0"/>
              </a:rPr>
              <a:t> la </a:t>
            </a:r>
            <a:r>
              <a:rPr kumimoji="0" lang="en-US" sz="1800" b="0" i="0" u="none" strike="noStrike" cap="none" normalizeH="0" dirty="0" err="1" smtClean="0">
                <a:ln>
                  <a:noFill/>
                </a:ln>
                <a:solidFill>
                  <a:schemeClr val="accent4">
                    <a:lumMod val="75000"/>
                  </a:schemeClr>
                </a:solidFill>
                <a:effectLst/>
                <a:latin typeface="Segoe UI Light" pitchFamily="34" charset="0"/>
              </a:rPr>
              <a:t>estratégia</a:t>
            </a:r>
            <a:r>
              <a:rPr kumimoji="0" lang="en-US" sz="1800" b="0" i="0" u="none" strike="noStrike" cap="none" normalizeH="0" dirty="0" smtClean="0">
                <a:ln>
                  <a:noFill/>
                </a:ln>
                <a:solidFill>
                  <a:schemeClr val="accent4">
                    <a:lumMod val="75000"/>
                  </a:schemeClr>
                </a:solidFill>
                <a:effectLst/>
                <a:latin typeface="Segoe UI Light" pitchFamily="34" charset="0"/>
              </a:rPr>
              <a:t> </a:t>
            </a:r>
          </a:p>
        </p:txBody>
      </p:sp>
      <p:sp>
        <p:nvSpPr>
          <p:cNvPr id="2" name="1 Rectángulo redondeado"/>
          <p:cNvSpPr/>
          <p:nvPr/>
        </p:nvSpPr>
        <p:spPr bwMode="auto">
          <a:xfrm>
            <a:off x="251520" y="2132856"/>
            <a:ext cx="3960440" cy="4536504"/>
          </a:xfrm>
          <a:prstGeom prst="roundRect">
            <a:avLst/>
          </a:prstGeom>
          <a:gradFill rotWithShape="1">
            <a:gsLst>
              <a:gs pos="0">
                <a:srgbClr val="FFFFAF"/>
              </a:gs>
              <a:gs pos="100000">
                <a:srgbClr val="FFFFC1"/>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dirty="0" smtClean="0">
              <a:solidFill>
                <a:schemeClr val="accent4">
                  <a:lumMod val="75000"/>
                </a:schemeClr>
              </a:solidFill>
              <a:latin typeface="Segoe UI Light" pitchFamily="34" charset="0"/>
            </a:endParaRPr>
          </a:p>
          <a:p>
            <a:r>
              <a:rPr kumimoji="0" lang="en-US" sz="2400" b="0" i="0" u="none" strike="noStrike" cap="none" normalizeH="0" baseline="0" dirty="0" smtClean="0">
                <a:ln>
                  <a:noFill/>
                </a:ln>
                <a:solidFill>
                  <a:schemeClr val="accent4">
                    <a:lumMod val="75000"/>
                  </a:schemeClr>
                </a:solidFill>
                <a:effectLst/>
                <a:latin typeface="Segoe UI Light" pitchFamily="34" charset="0"/>
              </a:rPr>
              <a:t>1. Mayor </a:t>
            </a:r>
            <a:r>
              <a:rPr kumimoji="0" lang="en-US" sz="2400" b="0" i="0" u="none" strike="noStrike" cap="none" normalizeH="0" baseline="0" dirty="0" err="1" smtClean="0">
                <a:ln>
                  <a:noFill/>
                </a:ln>
                <a:solidFill>
                  <a:schemeClr val="accent4">
                    <a:lumMod val="75000"/>
                  </a:schemeClr>
                </a:solidFill>
                <a:effectLst/>
                <a:latin typeface="Segoe UI Light" pitchFamily="34" charset="0"/>
              </a:rPr>
              <a:t>innovación</a:t>
            </a:r>
            <a:r>
              <a:rPr kumimoji="0" lang="en-US" sz="2400" b="0" i="0" u="none" strike="noStrike" cap="none" normalizeH="0" baseline="0" dirty="0" smtClean="0">
                <a:ln>
                  <a:noFill/>
                </a:ln>
                <a:solidFill>
                  <a:schemeClr val="accent4">
                    <a:lumMod val="75000"/>
                  </a:schemeClr>
                </a:solidFill>
                <a:effectLst/>
                <a:latin typeface="Segoe UI Light" pitchFamily="34" charset="0"/>
              </a:rPr>
              <a:t> entre </a:t>
            </a:r>
          </a:p>
          <a:p>
            <a:r>
              <a:rPr lang="en-US" dirty="0" err="1" smtClean="0">
                <a:solidFill>
                  <a:schemeClr val="accent4">
                    <a:lumMod val="75000"/>
                  </a:schemeClr>
                </a:solidFill>
                <a:latin typeface="Segoe UI Light" pitchFamily="34" charset="0"/>
              </a:rPr>
              <a:t>directivos</a:t>
            </a:r>
            <a:r>
              <a:rPr lang="en-US" dirty="0" smtClean="0">
                <a:solidFill>
                  <a:schemeClr val="accent4">
                    <a:lumMod val="75000"/>
                  </a:schemeClr>
                </a:solidFill>
                <a:latin typeface="Segoe UI Light" pitchFamily="34" charset="0"/>
              </a:rPr>
              <a:t> y </a:t>
            </a:r>
            <a:r>
              <a:rPr lang="en-US" dirty="0" err="1" smtClean="0">
                <a:solidFill>
                  <a:schemeClr val="accent4">
                    <a:lumMod val="75000"/>
                  </a:schemeClr>
                </a:solidFill>
                <a:latin typeface="Segoe UI Light" pitchFamily="34" charset="0"/>
              </a:rPr>
              <a:t>empleados</a:t>
            </a:r>
            <a:r>
              <a:rPr lang="en-US" dirty="0" smtClean="0">
                <a:solidFill>
                  <a:schemeClr val="accent4">
                    <a:lumMod val="75000"/>
                  </a:schemeClr>
                </a:solidFill>
                <a:latin typeface="Segoe UI Light" pitchFamily="34" charset="0"/>
              </a:rPr>
              <a:t>.</a:t>
            </a:r>
            <a:endParaRPr kumimoji="0" lang="en-US" sz="2400" b="0" i="0" u="none" strike="noStrike" cap="none" normalizeH="0" baseline="0" dirty="0">
              <a:ln>
                <a:noFill/>
              </a:ln>
              <a:solidFill>
                <a:schemeClr val="accent4">
                  <a:lumMod val="75000"/>
                </a:schemeClr>
              </a:solidFill>
              <a:effectLst/>
              <a:latin typeface="Segoe UI Light" pitchFamily="34" charset="0"/>
            </a:endParaRPr>
          </a:p>
          <a:p>
            <a:r>
              <a:rPr lang="en-US" dirty="0" smtClean="0">
                <a:solidFill>
                  <a:schemeClr val="accent4">
                    <a:lumMod val="75000"/>
                  </a:schemeClr>
                </a:solidFill>
                <a:latin typeface="Segoe UI Light" pitchFamily="34" charset="0"/>
              </a:rPr>
              <a:t>2. </a:t>
            </a:r>
            <a:r>
              <a:rPr lang="en-US" dirty="0" err="1" smtClean="0">
                <a:solidFill>
                  <a:schemeClr val="accent4">
                    <a:lumMod val="75000"/>
                  </a:schemeClr>
                </a:solidFill>
                <a:latin typeface="Segoe UI Light" pitchFamily="34" charset="0"/>
              </a:rPr>
              <a:t>Participación</a:t>
            </a:r>
            <a:r>
              <a:rPr lang="en-US" dirty="0" smtClean="0">
                <a:solidFill>
                  <a:schemeClr val="accent4">
                    <a:lumMod val="75000"/>
                  </a:schemeClr>
                </a:solidFill>
                <a:latin typeface="Segoe UI Light" pitchFamily="34" charset="0"/>
              </a:rPr>
              <a:t> en la </a:t>
            </a:r>
            <a:r>
              <a:rPr lang="en-US" dirty="0" err="1" smtClean="0">
                <a:solidFill>
                  <a:schemeClr val="accent4">
                    <a:lumMod val="75000"/>
                  </a:schemeClr>
                </a:solidFill>
                <a:latin typeface="Segoe UI Light" pitchFamily="34" charset="0"/>
              </a:rPr>
              <a:t>toma</a:t>
            </a:r>
            <a:r>
              <a:rPr lang="en-US" dirty="0" smtClean="0">
                <a:solidFill>
                  <a:schemeClr val="accent4">
                    <a:lumMod val="75000"/>
                  </a:schemeClr>
                </a:solidFill>
                <a:latin typeface="Segoe UI Light" pitchFamily="34" charset="0"/>
              </a:rPr>
              <a:t> </a:t>
            </a:r>
          </a:p>
          <a:p>
            <a:r>
              <a:rPr lang="en-US" dirty="0" smtClean="0">
                <a:solidFill>
                  <a:schemeClr val="accent4">
                    <a:lumMod val="75000"/>
                  </a:schemeClr>
                </a:solidFill>
                <a:latin typeface="Segoe UI Light" pitchFamily="34" charset="0"/>
              </a:rPr>
              <a:t>de </a:t>
            </a:r>
            <a:r>
              <a:rPr kumimoji="0" lang="en-US" sz="2400" b="0" i="0" u="none" strike="noStrike" cap="none" normalizeH="0" baseline="0" dirty="0" err="1" smtClean="0">
                <a:ln>
                  <a:noFill/>
                </a:ln>
                <a:solidFill>
                  <a:schemeClr val="accent4">
                    <a:lumMod val="75000"/>
                  </a:schemeClr>
                </a:solidFill>
                <a:effectLst/>
                <a:latin typeface="Segoe UI Light" pitchFamily="34" charset="0"/>
              </a:rPr>
              <a:t>decisiones</a:t>
            </a:r>
            <a:r>
              <a:rPr kumimoji="0" lang="en-US" sz="2400" b="0" i="0" u="none" strike="noStrike" cap="none" normalizeH="0" baseline="0" dirty="0" smtClean="0">
                <a:ln>
                  <a:noFill/>
                </a:ln>
                <a:solidFill>
                  <a:schemeClr val="accent4">
                    <a:lumMod val="75000"/>
                  </a:schemeClr>
                </a:solidFill>
                <a:effectLst/>
                <a:latin typeface="Segoe UI Light" pitchFamily="34" charset="0"/>
              </a:rPr>
              <a:t>.</a:t>
            </a:r>
            <a:endParaRPr lang="en-US" dirty="0">
              <a:solidFill>
                <a:schemeClr val="accent4">
                  <a:lumMod val="75000"/>
                </a:schemeClr>
              </a:solidFill>
              <a:latin typeface="Segoe UI Light" pitchFamily="34" charset="0"/>
            </a:endParaRPr>
          </a:p>
          <a:p>
            <a:r>
              <a:rPr kumimoji="0" lang="en-US" sz="2400" b="0" i="0" u="none" strike="noStrike" cap="none" normalizeH="0" baseline="0" dirty="0" smtClean="0">
                <a:ln>
                  <a:noFill/>
                </a:ln>
                <a:solidFill>
                  <a:schemeClr val="accent4">
                    <a:lumMod val="75000"/>
                  </a:schemeClr>
                </a:solidFill>
                <a:effectLst/>
                <a:latin typeface="Segoe UI Light" pitchFamily="34" charset="0"/>
              </a:rPr>
              <a:t>3. </a:t>
            </a:r>
            <a:r>
              <a:rPr kumimoji="0" lang="en-US" sz="2400" b="0" i="0" u="none" strike="noStrike" cap="none" normalizeH="0" baseline="0" dirty="0" err="1" smtClean="0">
                <a:ln>
                  <a:noFill/>
                </a:ln>
                <a:solidFill>
                  <a:schemeClr val="accent4">
                    <a:lumMod val="75000"/>
                  </a:schemeClr>
                </a:solidFill>
                <a:effectLst/>
                <a:latin typeface="Segoe UI Light" pitchFamily="34" charset="0"/>
              </a:rPr>
              <a:t>Mejora</a:t>
            </a:r>
            <a:r>
              <a:rPr kumimoji="0" lang="en-US" sz="2400" b="0" i="0" u="none" strike="noStrike" cap="none" normalizeH="0" baseline="0" dirty="0" smtClean="0">
                <a:ln>
                  <a:noFill/>
                </a:ln>
                <a:solidFill>
                  <a:schemeClr val="accent4">
                    <a:lumMod val="75000"/>
                  </a:schemeClr>
                </a:solidFill>
                <a:effectLst/>
                <a:latin typeface="Segoe UI Light" pitchFamily="34" charset="0"/>
              </a:rPr>
              <a:t> en </a:t>
            </a:r>
            <a:r>
              <a:rPr kumimoji="0" lang="en-US" sz="2400" b="0" i="0" u="none" strike="noStrike" cap="none" normalizeH="0" baseline="0" dirty="0" err="1" smtClean="0">
                <a:ln>
                  <a:noFill/>
                </a:ln>
                <a:solidFill>
                  <a:schemeClr val="accent4">
                    <a:lumMod val="75000"/>
                  </a:schemeClr>
                </a:solidFill>
                <a:effectLst/>
                <a:latin typeface="Segoe UI Light" pitchFamily="34" charset="0"/>
              </a:rPr>
              <a:t>ventas</a:t>
            </a:r>
            <a:r>
              <a:rPr kumimoji="0" lang="en-US" sz="2400" b="0" i="0" u="none" strike="noStrike" cap="none" normalizeH="0" baseline="0" dirty="0" smtClean="0">
                <a:ln>
                  <a:noFill/>
                </a:ln>
                <a:solidFill>
                  <a:schemeClr val="accent4">
                    <a:lumMod val="75000"/>
                  </a:schemeClr>
                </a:solidFill>
                <a:effectLst/>
                <a:latin typeface="Segoe UI Light" pitchFamily="34" charset="0"/>
              </a:rPr>
              <a:t> y</a:t>
            </a:r>
          </a:p>
          <a:p>
            <a:r>
              <a:rPr lang="en-US" dirty="0" err="1" smtClean="0">
                <a:solidFill>
                  <a:schemeClr val="accent4">
                    <a:lumMod val="75000"/>
                  </a:schemeClr>
                </a:solidFill>
                <a:latin typeface="Segoe UI Light" pitchFamily="34" charset="0"/>
              </a:rPr>
              <a:t>rentabilidad</a:t>
            </a:r>
            <a:r>
              <a:rPr lang="en-US" dirty="0" smtClean="0">
                <a:solidFill>
                  <a:schemeClr val="accent4">
                    <a:lumMod val="75000"/>
                  </a:schemeClr>
                </a:solidFill>
                <a:latin typeface="Segoe UI Light" pitchFamily="34" charset="0"/>
              </a:rPr>
              <a:t>.</a:t>
            </a:r>
            <a:endParaRPr kumimoji="0" lang="en-US" sz="2400" b="0" i="0" u="none" strike="noStrike" cap="none" normalizeH="0" baseline="0" dirty="0">
              <a:ln>
                <a:noFill/>
              </a:ln>
              <a:solidFill>
                <a:schemeClr val="accent4">
                  <a:lumMod val="75000"/>
                </a:schemeClr>
              </a:solidFill>
              <a:effectLst/>
              <a:latin typeface="Segoe UI Light" pitchFamily="34" charset="0"/>
            </a:endParaRPr>
          </a:p>
          <a:p>
            <a:r>
              <a:rPr lang="en-US" dirty="0" smtClean="0">
                <a:solidFill>
                  <a:schemeClr val="accent4">
                    <a:lumMod val="75000"/>
                  </a:schemeClr>
                </a:solidFill>
                <a:latin typeface="Segoe UI Light" pitchFamily="34" charset="0"/>
              </a:rPr>
              <a:t>4. </a:t>
            </a:r>
            <a:r>
              <a:rPr lang="en-US" dirty="0" err="1" smtClean="0">
                <a:solidFill>
                  <a:schemeClr val="accent4">
                    <a:lumMod val="75000"/>
                  </a:schemeClr>
                </a:solidFill>
                <a:latin typeface="Segoe UI Light" pitchFamily="34" charset="0"/>
              </a:rPr>
              <a:t>Menor</a:t>
            </a:r>
            <a:r>
              <a:rPr lang="en-US" dirty="0" smtClean="0">
                <a:solidFill>
                  <a:schemeClr val="accent4">
                    <a:lumMod val="75000"/>
                  </a:schemeClr>
                </a:solidFill>
                <a:latin typeface="Segoe UI Light" pitchFamily="34" charset="0"/>
              </a:rPr>
              <a:t> </a:t>
            </a:r>
            <a:r>
              <a:rPr lang="en-US" dirty="0" err="1" smtClean="0">
                <a:solidFill>
                  <a:schemeClr val="accent4">
                    <a:lumMod val="75000"/>
                  </a:schemeClr>
                </a:solidFill>
                <a:latin typeface="Segoe UI Light" pitchFamily="34" charset="0"/>
              </a:rPr>
              <a:t>resistencia</a:t>
            </a:r>
            <a:r>
              <a:rPr lang="en-US" dirty="0" smtClean="0">
                <a:solidFill>
                  <a:schemeClr val="accent4">
                    <a:lumMod val="75000"/>
                  </a:schemeClr>
                </a:solidFill>
                <a:latin typeface="Segoe UI Light" pitchFamily="34" charset="0"/>
              </a:rPr>
              <a:t> al </a:t>
            </a:r>
          </a:p>
          <a:p>
            <a:r>
              <a:rPr lang="en-US" dirty="0" err="1" smtClean="0">
                <a:solidFill>
                  <a:schemeClr val="accent4">
                    <a:lumMod val="75000"/>
                  </a:schemeClr>
                </a:solidFill>
                <a:latin typeface="Segoe UI Light" pitchFamily="34" charset="0"/>
              </a:rPr>
              <a:t>cambio</a:t>
            </a:r>
            <a:r>
              <a:rPr lang="en-US" dirty="0" smtClean="0">
                <a:solidFill>
                  <a:schemeClr val="accent4">
                    <a:lumMod val="75000"/>
                  </a:schemeClr>
                </a:solidFill>
                <a:latin typeface="Segoe UI Light" pitchFamily="34" charset="0"/>
              </a:rPr>
              <a:t>.</a:t>
            </a:r>
            <a:endParaRPr kumimoji="0" lang="es-EC" sz="2400" b="0" i="0" u="none" strike="noStrike" cap="none" normalizeH="0" baseline="0" dirty="0" smtClean="0">
              <a:ln>
                <a:noFill/>
              </a:ln>
              <a:solidFill>
                <a:schemeClr val="tx1"/>
              </a:solidFill>
              <a:effectLst/>
              <a:latin typeface="Arial" charset="0"/>
            </a:endParaRPr>
          </a:p>
        </p:txBody>
      </p:sp>
      <p:sp>
        <p:nvSpPr>
          <p:cNvPr id="10" name="Rectangle 9"/>
          <p:cNvSpPr txBox="1">
            <a:spLocks noChangeArrowheads="1"/>
          </p:cNvSpPr>
          <p:nvPr/>
        </p:nvSpPr>
        <p:spPr bwMode="auto">
          <a:xfrm>
            <a:off x="827584" y="2096717"/>
            <a:ext cx="2880320" cy="972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5000" dirty="0" err="1" smtClean="0">
                <a:solidFill>
                  <a:schemeClr val="accent4">
                    <a:lumMod val="50000"/>
                  </a:schemeClr>
                </a:solidFill>
                <a:latin typeface="Segoe UI Light" pitchFamily="34" charset="0"/>
              </a:rPr>
              <a:t>Beneficios</a:t>
            </a:r>
            <a:endParaRPr lang="ru-RU" sz="5000" dirty="0">
              <a:solidFill>
                <a:schemeClr val="accent4">
                  <a:lumMod val="50000"/>
                </a:schemeClr>
              </a:solidFill>
              <a:latin typeface="Segoe UI Light" pitchFamily="34" charset="0"/>
            </a:endParaRPr>
          </a:p>
        </p:txBody>
      </p:sp>
      <p:sp>
        <p:nvSpPr>
          <p:cNvPr id="14" name="Rectangle 9"/>
          <p:cNvSpPr txBox="1">
            <a:spLocks noChangeArrowheads="1"/>
          </p:cNvSpPr>
          <p:nvPr/>
        </p:nvSpPr>
        <p:spPr bwMode="auto">
          <a:xfrm>
            <a:off x="5076056" y="2096717"/>
            <a:ext cx="3240360" cy="972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4500" dirty="0" err="1" smtClean="0">
                <a:solidFill>
                  <a:schemeClr val="accent4">
                    <a:lumMod val="50000"/>
                  </a:schemeClr>
                </a:solidFill>
                <a:latin typeface="Segoe UI Light" pitchFamily="34" charset="0"/>
              </a:rPr>
              <a:t>Evaluación</a:t>
            </a:r>
            <a:endParaRPr lang="ru-RU" sz="4500" dirty="0">
              <a:solidFill>
                <a:schemeClr val="accent4">
                  <a:lumMod val="50000"/>
                </a:schemeClr>
              </a:solidFill>
              <a:latin typeface="Segoe UI Light" pitchFamily="34" charset="0"/>
            </a:endParaRPr>
          </a:p>
        </p:txBody>
      </p:sp>
    </p:spTree>
    <p:extLst>
      <p:ext uri="{BB962C8B-B14F-4D97-AF65-F5344CB8AC3E}">
        <p14:creationId xmlns:p14="http://schemas.microsoft.com/office/powerpoint/2010/main" val="1219741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1259632" y="332656"/>
            <a:ext cx="5400600" cy="1008112"/>
          </a:xfrm>
        </p:spPr>
        <p:txBody>
          <a:bodyPr/>
          <a:lstStyle/>
          <a:p>
            <a:r>
              <a:rPr lang="en-US" sz="3000" dirty="0" smtClean="0"/>
              <a:t>¿</a:t>
            </a:r>
            <a:r>
              <a:rPr lang="en-US" sz="3000" dirty="0" err="1" smtClean="0"/>
              <a:t>Porqué</a:t>
            </a:r>
            <a:r>
              <a:rPr lang="en-US" sz="3000" dirty="0" smtClean="0"/>
              <a:t> implementar un MGE con ayuda de </a:t>
            </a:r>
            <a:r>
              <a:rPr lang="en-US" sz="3000" dirty="0" err="1" smtClean="0"/>
              <a:t>las</a:t>
            </a:r>
            <a:r>
              <a:rPr lang="en-US" sz="3000" dirty="0" smtClean="0"/>
              <a:t> TIC’s? (4/10)</a:t>
            </a:r>
            <a:endParaRPr lang="ru-RU" sz="3000" dirty="0"/>
          </a:p>
        </p:txBody>
      </p:sp>
      <p:sp>
        <p:nvSpPr>
          <p:cNvPr id="10" name="Rectangle 9"/>
          <p:cNvSpPr txBox="1">
            <a:spLocks noChangeArrowheads="1"/>
          </p:cNvSpPr>
          <p:nvPr/>
        </p:nvSpPr>
        <p:spPr bwMode="auto">
          <a:xfrm>
            <a:off x="179512" y="1700537"/>
            <a:ext cx="8064896" cy="1584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4000" dirty="0" smtClean="0">
                <a:solidFill>
                  <a:schemeClr val="accent3">
                    <a:lumMod val="65000"/>
                  </a:schemeClr>
                </a:solidFill>
                <a:latin typeface="Segoe UI Light" pitchFamily="34" charset="0"/>
              </a:rPr>
              <a:t>Tecnologías de la </a:t>
            </a:r>
            <a:r>
              <a:rPr lang="en-US" sz="4000" dirty="0" err="1" smtClean="0">
                <a:solidFill>
                  <a:schemeClr val="accent3">
                    <a:lumMod val="65000"/>
                  </a:schemeClr>
                </a:solidFill>
                <a:latin typeface="Segoe UI Light" pitchFamily="34" charset="0"/>
              </a:rPr>
              <a:t>Información</a:t>
            </a:r>
            <a:r>
              <a:rPr lang="en-US" sz="4000" dirty="0" smtClean="0">
                <a:solidFill>
                  <a:schemeClr val="accent3">
                    <a:lumMod val="65000"/>
                  </a:schemeClr>
                </a:solidFill>
                <a:latin typeface="Segoe UI Light" pitchFamily="34" charset="0"/>
              </a:rPr>
              <a:t> y la </a:t>
            </a:r>
            <a:r>
              <a:rPr lang="en-US" sz="4000" dirty="0" err="1" smtClean="0">
                <a:solidFill>
                  <a:schemeClr val="accent3">
                    <a:lumMod val="65000"/>
                  </a:schemeClr>
                </a:solidFill>
                <a:latin typeface="Segoe UI Light" pitchFamily="34" charset="0"/>
              </a:rPr>
              <a:t>comunicación</a:t>
            </a:r>
            <a:r>
              <a:rPr lang="en-US" sz="4000" dirty="0" smtClean="0">
                <a:solidFill>
                  <a:schemeClr val="accent3">
                    <a:lumMod val="65000"/>
                  </a:schemeClr>
                </a:solidFill>
                <a:latin typeface="Segoe UI Light" pitchFamily="34" charset="0"/>
              </a:rPr>
              <a:t> (TIC’s)</a:t>
            </a:r>
            <a:endParaRPr lang="ru-RU" sz="4000" dirty="0">
              <a:solidFill>
                <a:schemeClr val="accent3">
                  <a:lumMod val="65000"/>
                </a:schemeClr>
              </a:solidFill>
              <a:latin typeface="Segoe UI Light" pitchFamily="34" charset="0"/>
            </a:endParaRPr>
          </a:p>
        </p:txBody>
      </p:sp>
      <p:sp>
        <p:nvSpPr>
          <p:cNvPr id="4"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5" name="Picture 8" descr="C:\Users\Administrador\Desktop\imagenes\1347734640_Security_Ques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38" y="404664"/>
            <a:ext cx="827986" cy="8279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9"/>
          <p:cNvSpPr txBox="1">
            <a:spLocks noChangeArrowheads="1"/>
          </p:cNvSpPr>
          <p:nvPr/>
        </p:nvSpPr>
        <p:spPr bwMode="auto">
          <a:xfrm>
            <a:off x="3491880" y="3284984"/>
            <a:ext cx="5472608"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dirty="0" smtClean="0">
                <a:solidFill>
                  <a:schemeClr val="accent4">
                    <a:lumMod val="75000"/>
                  </a:schemeClr>
                </a:solidFill>
                <a:latin typeface="Segoe UI Light" pitchFamily="34" charset="0"/>
              </a:rPr>
              <a:t>Las TIC’s </a:t>
            </a:r>
            <a:r>
              <a:rPr lang="en-US" sz="3000" dirty="0" err="1" smtClean="0">
                <a:solidFill>
                  <a:schemeClr val="accent4">
                    <a:lumMod val="75000"/>
                  </a:schemeClr>
                </a:solidFill>
                <a:latin typeface="Segoe UI Light" pitchFamily="34" charset="0"/>
              </a:rPr>
              <a:t>proporcionan</a:t>
            </a:r>
            <a:r>
              <a:rPr lang="en-US" sz="3000" dirty="0" smtClean="0">
                <a:solidFill>
                  <a:schemeClr val="accent4">
                    <a:lumMod val="75000"/>
                  </a:schemeClr>
                </a:solidFill>
                <a:latin typeface="Segoe UI Light" pitchFamily="34" charset="0"/>
              </a:rPr>
              <a:t> </a:t>
            </a:r>
            <a:r>
              <a:rPr lang="en-US" sz="3000" dirty="0" err="1" smtClean="0">
                <a:solidFill>
                  <a:schemeClr val="accent4">
                    <a:lumMod val="75000"/>
                  </a:schemeClr>
                </a:solidFill>
                <a:latin typeface="Segoe UI Light" pitchFamily="34" charset="0"/>
              </a:rPr>
              <a:t>formas</a:t>
            </a:r>
            <a:r>
              <a:rPr lang="en-US" sz="3000" dirty="0" smtClean="0">
                <a:solidFill>
                  <a:schemeClr val="accent4">
                    <a:lumMod val="75000"/>
                  </a:schemeClr>
                </a:solidFill>
                <a:latin typeface="Segoe UI Light" pitchFamily="34" charset="0"/>
              </a:rPr>
              <a:t> </a:t>
            </a:r>
            <a:r>
              <a:rPr lang="en-US" sz="3000" dirty="0" err="1" smtClean="0">
                <a:solidFill>
                  <a:schemeClr val="accent4">
                    <a:lumMod val="75000"/>
                  </a:schemeClr>
                </a:solidFill>
                <a:latin typeface="Segoe UI Light" pitchFamily="34" charset="0"/>
              </a:rPr>
              <a:t>comunicativas</a:t>
            </a:r>
            <a:r>
              <a:rPr lang="en-US" sz="3000" dirty="0" smtClean="0">
                <a:solidFill>
                  <a:schemeClr val="accent4">
                    <a:lumMod val="75000"/>
                  </a:schemeClr>
                </a:solidFill>
                <a:latin typeface="Segoe UI Light" pitchFamily="34" charset="0"/>
              </a:rPr>
              <a:t> </a:t>
            </a:r>
            <a:r>
              <a:rPr lang="en-US" sz="3000" dirty="0" err="1" smtClean="0">
                <a:solidFill>
                  <a:schemeClr val="accent4">
                    <a:lumMod val="75000"/>
                  </a:schemeClr>
                </a:solidFill>
                <a:latin typeface="Segoe UI Light" pitchFamily="34" charset="0"/>
              </a:rPr>
              <a:t>que</a:t>
            </a:r>
            <a:r>
              <a:rPr lang="en-US" sz="3000" dirty="0" smtClean="0">
                <a:solidFill>
                  <a:schemeClr val="accent4">
                    <a:lumMod val="75000"/>
                  </a:schemeClr>
                </a:solidFill>
                <a:latin typeface="Segoe UI Light" pitchFamily="34" charset="0"/>
              </a:rPr>
              <a:t> </a:t>
            </a:r>
            <a:r>
              <a:rPr lang="en-US" sz="3000" dirty="0" err="1" smtClean="0">
                <a:solidFill>
                  <a:schemeClr val="accent4">
                    <a:lumMod val="75000"/>
                  </a:schemeClr>
                </a:solidFill>
                <a:latin typeface="Segoe UI Light" pitchFamily="34" charset="0"/>
              </a:rPr>
              <a:t>afectan</a:t>
            </a:r>
            <a:r>
              <a:rPr lang="en-US" sz="3000" dirty="0" smtClean="0">
                <a:solidFill>
                  <a:schemeClr val="accent4">
                    <a:lumMod val="75000"/>
                  </a:schemeClr>
                </a:solidFill>
                <a:latin typeface="Segoe UI Light" pitchFamily="34" charset="0"/>
              </a:rPr>
              <a:t> a </a:t>
            </a:r>
            <a:r>
              <a:rPr lang="en-US" sz="3000" dirty="0" err="1" smtClean="0">
                <a:solidFill>
                  <a:schemeClr val="accent4">
                    <a:lumMod val="75000"/>
                  </a:schemeClr>
                </a:solidFill>
                <a:latin typeface="Segoe UI Light" pitchFamily="34" charset="0"/>
              </a:rPr>
              <a:t>escala</a:t>
            </a:r>
            <a:r>
              <a:rPr lang="en-US" sz="3000" dirty="0" smtClean="0">
                <a:solidFill>
                  <a:schemeClr val="accent4">
                    <a:lumMod val="75000"/>
                  </a:schemeClr>
                </a:solidFill>
                <a:latin typeface="Segoe UI Light" pitchFamily="34" charset="0"/>
              </a:rPr>
              <a:t> </a:t>
            </a:r>
            <a:r>
              <a:rPr lang="en-US" sz="3000" dirty="0" err="1" smtClean="0">
                <a:solidFill>
                  <a:schemeClr val="accent4">
                    <a:lumMod val="75000"/>
                  </a:schemeClr>
                </a:solidFill>
                <a:latin typeface="Segoe UI Light" pitchFamily="34" charset="0"/>
              </a:rPr>
              <a:t>mundial</a:t>
            </a:r>
            <a:r>
              <a:rPr lang="en-US" sz="3000" dirty="0" smtClean="0">
                <a:solidFill>
                  <a:schemeClr val="accent4">
                    <a:lumMod val="75000"/>
                  </a:schemeClr>
                </a:solidFill>
                <a:latin typeface="Segoe UI Light" pitchFamily="34" charset="0"/>
              </a:rPr>
              <a:t> a los </a:t>
            </a:r>
            <a:r>
              <a:rPr lang="en-US" sz="3000" dirty="0" err="1" smtClean="0">
                <a:solidFill>
                  <a:schemeClr val="accent4">
                    <a:lumMod val="75000"/>
                  </a:schemeClr>
                </a:solidFill>
                <a:latin typeface="Segoe UI Light" pitchFamily="34" charset="0"/>
              </a:rPr>
              <a:t>mercados</a:t>
            </a:r>
            <a:r>
              <a:rPr lang="en-US" sz="3000" dirty="0" smtClean="0">
                <a:solidFill>
                  <a:schemeClr val="accent4">
                    <a:lumMod val="75000"/>
                  </a:schemeClr>
                </a:solidFill>
                <a:latin typeface="Segoe UI Light" pitchFamily="34" charset="0"/>
              </a:rPr>
              <a:t>, los </a:t>
            </a:r>
            <a:r>
              <a:rPr lang="en-US" sz="3000" dirty="0" err="1" smtClean="0">
                <a:solidFill>
                  <a:schemeClr val="accent4">
                    <a:lumMod val="75000"/>
                  </a:schemeClr>
                </a:solidFill>
                <a:latin typeface="Segoe UI Light" pitchFamily="34" charset="0"/>
              </a:rPr>
              <a:t>sistemas</a:t>
            </a:r>
            <a:r>
              <a:rPr lang="en-US" sz="3000" dirty="0" smtClean="0">
                <a:solidFill>
                  <a:schemeClr val="accent4">
                    <a:lumMod val="75000"/>
                  </a:schemeClr>
                </a:solidFill>
                <a:latin typeface="Segoe UI Light" pitchFamily="34" charset="0"/>
              </a:rPr>
              <a:t> de </a:t>
            </a:r>
            <a:r>
              <a:rPr lang="en-US" sz="3000" dirty="0" err="1" smtClean="0">
                <a:solidFill>
                  <a:schemeClr val="accent4">
                    <a:lumMod val="75000"/>
                  </a:schemeClr>
                </a:solidFill>
                <a:latin typeface="Segoe UI Light" pitchFamily="34" charset="0"/>
              </a:rPr>
              <a:t>conocimiento</a:t>
            </a:r>
            <a:r>
              <a:rPr lang="en-US" sz="3000" dirty="0" smtClean="0">
                <a:solidFill>
                  <a:schemeClr val="accent4">
                    <a:lumMod val="75000"/>
                  </a:schemeClr>
                </a:solidFill>
                <a:latin typeface="Segoe UI Light" pitchFamily="34" charset="0"/>
              </a:rPr>
              <a:t>, la </a:t>
            </a:r>
            <a:r>
              <a:rPr lang="en-US" sz="3000" dirty="0" err="1" smtClean="0">
                <a:solidFill>
                  <a:schemeClr val="accent4">
                    <a:lumMod val="75000"/>
                  </a:schemeClr>
                </a:solidFill>
                <a:latin typeface="Segoe UI Light" pitchFamily="34" charset="0"/>
              </a:rPr>
              <a:t>homogeneidad</a:t>
            </a:r>
            <a:r>
              <a:rPr lang="en-US" sz="3000" dirty="0" smtClean="0">
                <a:solidFill>
                  <a:schemeClr val="accent4">
                    <a:lumMod val="75000"/>
                  </a:schemeClr>
                </a:solidFill>
                <a:latin typeface="Segoe UI Light" pitchFamily="34" charset="0"/>
              </a:rPr>
              <a:t> de los </a:t>
            </a:r>
            <a:r>
              <a:rPr lang="en-US" sz="3000" dirty="0" err="1" smtClean="0">
                <a:solidFill>
                  <a:schemeClr val="accent4">
                    <a:lumMod val="75000"/>
                  </a:schemeClr>
                </a:solidFill>
                <a:latin typeface="Segoe UI Light" pitchFamily="34" charset="0"/>
              </a:rPr>
              <a:t>estilos</a:t>
            </a:r>
            <a:r>
              <a:rPr lang="en-US" sz="3000" dirty="0" smtClean="0">
                <a:solidFill>
                  <a:schemeClr val="accent4">
                    <a:lumMod val="75000"/>
                  </a:schemeClr>
                </a:solidFill>
                <a:latin typeface="Segoe UI Light" pitchFamily="34" charset="0"/>
              </a:rPr>
              <a:t> de </a:t>
            </a:r>
            <a:r>
              <a:rPr lang="en-US" sz="3000" dirty="0" err="1" smtClean="0">
                <a:solidFill>
                  <a:schemeClr val="accent4">
                    <a:lumMod val="75000"/>
                  </a:schemeClr>
                </a:solidFill>
                <a:latin typeface="Segoe UI Light" pitchFamily="34" charset="0"/>
              </a:rPr>
              <a:t>vida</a:t>
            </a:r>
            <a:r>
              <a:rPr lang="en-US" sz="3000" dirty="0" smtClean="0">
                <a:solidFill>
                  <a:schemeClr val="accent4">
                    <a:lumMod val="75000"/>
                  </a:schemeClr>
                </a:solidFill>
                <a:latin typeface="Segoe UI Light" pitchFamily="34" charset="0"/>
              </a:rPr>
              <a:t> y la </a:t>
            </a:r>
            <a:r>
              <a:rPr lang="en-US" sz="3000" dirty="0" err="1" smtClean="0">
                <a:solidFill>
                  <a:schemeClr val="accent4">
                    <a:lumMod val="75000"/>
                  </a:schemeClr>
                </a:solidFill>
                <a:latin typeface="Segoe UI Light" pitchFamily="34" charset="0"/>
              </a:rPr>
              <a:t>formación</a:t>
            </a:r>
            <a:r>
              <a:rPr lang="en-US" sz="3000" dirty="0" smtClean="0">
                <a:solidFill>
                  <a:schemeClr val="accent4">
                    <a:lumMod val="75000"/>
                  </a:schemeClr>
                </a:solidFill>
                <a:latin typeface="Segoe UI Light" pitchFamily="34" charset="0"/>
              </a:rPr>
              <a:t> de </a:t>
            </a:r>
            <a:r>
              <a:rPr lang="en-US" sz="3000" dirty="0" err="1" smtClean="0">
                <a:solidFill>
                  <a:schemeClr val="accent4">
                    <a:lumMod val="75000"/>
                  </a:schemeClr>
                </a:solidFill>
                <a:latin typeface="Segoe UI Light" pitchFamily="34" charset="0"/>
              </a:rPr>
              <a:t>culturas</a:t>
            </a:r>
            <a:r>
              <a:rPr lang="en-US" sz="3000" dirty="0" smtClean="0">
                <a:solidFill>
                  <a:schemeClr val="accent4">
                    <a:lumMod val="75000"/>
                  </a:schemeClr>
                </a:solidFill>
                <a:latin typeface="Segoe UI Light" pitchFamily="34" charset="0"/>
              </a:rPr>
              <a:t> </a:t>
            </a:r>
            <a:r>
              <a:rPr lang="en-US" sz="3000" dirty="0" err="1" smtClean="0">
                <a:solidFill>
                  <a:schemeClr val="accent4">
                    <a:lumMod val="75000"/>
                  </a:schemeClr>
                </a:solidFill>
                <a:latin typeface="Segoe UI Light" pitchFamily="34" charset="0"/>
              </a:rPr>
              <a:t>híbridas</a:t>
            </a:r>
            <a:r>
              <a:rPr lang="en-US" sz="3000" dirty="0" smtClean="0">
                <a:solidFill>
                  <a:schemeClr val="accent4">
                    <a:lumMod val="75000"/>
                  </a:schemeClr>
                </a:solidFill>
                <a:latin typeface="Segoe UI Light" pitchFamily="34" charset="0"/>
              </a:rPr>
              <a:t>.</a:t>
            </a:r>
            <a:endParaRPr lang="ru-RU" sz="3000" dirty="0">
              <a:solidFill>
                <a:schemeClr val="accent4">
                  <a:lumMod val="75000"/>
                </a:schemeClr>
              </a:solidFill>
              <a:latin typeface="Segoe UI Light" pitchFamily="34" charset="0"/>
            </a:endParaRPr>
          </a:p>
          <a:p>
            <a:endParaRPr lang="ru-RU" sz="3000" dirty="0">
              <a:solidFill>
                <a:schemeClr val="bg1">
                  <a:lumMod val="75000"/>
                </a:schemeClr>
              </a:solidFill>
            </a:endParaRPr>
          </a:p>
        </p:txBody>
      </p:sp>
      <p:grpSp>
        <p:nvGrpSpPr>
          <p:cNvPr id="3" name="2 Grupo"/>
          <p:cNvGrpSpPr/>
          <p:nvPr/>
        </p:nvGrpSpPr>
        <p:grpSpPr>
          <a:xfrm>
            <a:off x="359638" y="3933056"/>
            <a:ext cx="2844210" cy="2088232"/>
            <a:chOff x="359638" y="3933056"/>
            <a:chExt cx="2844210" cy="2088232"/>
          </a:xfrm>
        </p:grpSpPr>
        <p:pic>
          <p:nvPicPr>
            <p:cNvPr id="18436" name="Picture 4" descr="https://encrypted-tbn3.google.com/images?q=tbn:ANd9GcQMR5pER7suKwONsqdpKLhdcIRPi8UBJlIFFxq1q-BnPhMmMi5oT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077072"/>
              <a:ext cx="2600325" cy="1762126"/>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redondeado"/>
            <p:cNvSpPr/>
            <p:nvPr/>
          </p:nvSpPr>
          <p:spPr bwMode="auto">
            <a:xfrm>
              <a:off x="359638" y="3933056"/>
              <a:ext cx="2844210" cy="2088232"/>
            </a:xfrm>
            <a:prstGeom prst="roundRect">
              <a:avLst/>
            </a:prstGeom>
            <a:gradFill rotWithShape="1">
              <a:gsLst>
                <a:gs pos="0">
                  <a:schemeClr val="bg2">
                    <a:gamma/>
                    <a:tint val="26667"/>
                    <a:invGamma/>
                    <a:alpha val="50000"/>
                  </a:schemeClr>
                </a:gs>
                <a:gs pos="100000">
                  <a:schemeClr val="bg2">
                    <a:alpha val="14999"/>
                  </a:schemeClr>
                </a:gs>
              </a:gsLst>
              <a:lin ang="5400000" scaled="1"/>
            </a:gradFill>
            <a:ln>
              <a:solidFill>
                <a:schemeClr val="tx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1640495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1259632" y="332656"/>
            <a:ext cx="5400600" cy="1008112"/>
          </a:xfrm>
        </p:spPr>
        <p:txBody>
          <a:bodyPr/>
          <a:lstStyle/>
          <a:p>
            <a:r>
              <a:rPr lang="en-US" sz="3000" dirty="0" smtClean="0"/>
              <a:t>¿</a:t>
            </a:r>
            <a:r>
              <a:rPr lang="en-US" sz="3000" dirty="0" err="1" smtClean="0"/>
              <a:t>Porqué</a:t>
            </a:r>
            <a:r>
              <a:rPr lang="en-US" sz="3000" dirty="0" smtClean="0"/>
              <a:t> implementar un MGE con ayuda de </a:t>
            </a:r>
            <a:r>
              <a:rPr lang="en-US" sz="3000" dirty="0" err="1" smtClean="0"/>
              <a:t>las</a:t>
            </a:r>
            <a:r>
              <a:rPr lang="en-US" sz="3000" dirty="0" smtClean="0"/>
              <a:t> TIC’s? (5/10)</a:t>
            </a:r>
            <a:endParaRPr lang="ru-RU" sz="3000" dirty="0"/>
          </a:p>
        </p:txBody>
      </p:sp>
      <p:sp>
        <p:nvSpPr>
          <p:cNvPr id="5" name="AutoShape 6" descr="http://www.recursosnaturales.gob.ec/%09%09%09%09%09%09%09%09%09%09%09http:/www.recursosnaturales.gob.ec/wp-content/themes/ecuador/imagens/38_logos-21.png"/>
          <p:cNvSpPr>
            <a:spLocks noChangeAspect="1" noChangeArrowheads="1"/>
          </p:cNvSpPr>
          <p:nvPr/>
        </p:nvSpPr>
        <p:spPr bwMode="auto">
          <a:xfrm>
            <a:off x="215900" y="-2809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5" name="Picture 8" descr="C:\Users\Administrador\Desktop\imagenes\1347734640_Security_Ques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38" y="404664"/>
            <a:ext cx="827986" cy="827986"/>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redondeado"/>
          <p:cNvSpPr/>
          <p:nvPr/>
        </p:nvSpPr>
        <p:spPr bwMode="auto">
          <a:xfrm>
            <a:off x="251520" y="2132856"/>
            <a:ext cx="8640960" cy="4536504"/>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en-US" dirty="0" smtClean="0">
              <a:solidFill>
                <a:schemeClr val="accent4">
                  <a:lumMod val="75000"/>
                </a:schemeClr>
              </a:solidFill>
              <a:latin typeface="Segoe UI Light" pitchFamily="34" charset="0"/>
            </a:endParaRPr>
          </a:p>
          <a:p>
            <a:endParaRPr lang="en-US" sz="2200" dirty="0" smtClean="0">
              <a:solidFill>
                <a:schemeClr val="accent4">
                  <a:lumMod val="75000"/>
                </a:schemeClr>
              </a:solidFill>
              <a:latin typeface="Segoe UI Light" pitchFamily="34" charset="0"/>
            </a:endParaRPr>
          </a:p>
        </p:txBody>
      </p:sp>
      <p:sp>
        <p:nvSpPr>
          <p:cNvPr id="10" name="Rectangle 9"/>
          <p:cNvSpPr txBox="1">
            <a:spLocks noChangeArrowheads="1"/>
          </p:cNvSpPr>
          <p:nvPr/>
        </p:nvSpPr>
        <p:spPr bwMode="auto">
          <a:xfrm>
            <a:off x="251520" y="2312741"/>
            <a:ext cx="2880320" cy="972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5000" dirty="0" smtClean="0">
                <a:solidFill>
                  <a:schemeClr val="accent4">
                    <a:lumMod val="50000"/>
                  </a:schemeClr>
                </a:solidFill>
                <a:latin typeface="Segoe UI Light" pitchFamily="34" charset="0"/>
              </a:rPr>
              <a:t>Impacto</a:t>
            </a:r>
            <a:endParaRPr lang="ru-RU" sz="5000" dirty="0">
              <a:solidFill>
                <a:schemeClr val="accent4">
                  <a:lumMod val="50000"/>
                </a:schemeClr>
              </a:solidFill>
              <a:latin typeface="Segoe UI Light" pitchFamily="34" charset="0"/>
            </a:endParaRPr>
          </a:p>
        </p:txBody>
      </p:sp>
      <p:sp>
        <p:nvSpPr>
          <p:cNvPr id="12" name="11 CuadroTexto"/>
          <p:cNvSpPr txBox="1"/>
          <p:nvPr/>
        </p:nvSpPr>
        <p:spPr>
          <a:xfrm>
            <a:off x="537362" y="3218200"/>
            <a:ext cx="8067086" cy="3416320"/>
          </a:xfrm>
          <a:prstGeom prst="rect">
            <a:avLst/>
          </a:prstGeom>
          <a:noFill/>
        </p:spPr>
        <p:txBody>
          <a:bodyPr wrap="square" rtlCol="0">
            <a:spAutoFit/>
          </a:bodyPr>
          <a:lstStyle/>
          <a:p>
            <a:pPr marL="457200" indent="-457200">
              <a:buAutoNum type="arabicPeriod"/>
            </a:pPr>
            <a:r>
              <a:rPr lang="en-US" dirty="0" smtClean="0">
                <a:solidFill>
                  <a:schemeClr val="accent4">
                    <a:lumMod val="75000"/>
                  </a:schemeClr>
                </a:solidFill>
                <a:latin typeface="Segoe UI Light" pitchFamily="34" charset="0"/>
              </a:rPr>
              <a:t>Al </a:t>
            </a:r>
            <a:r>
              <a:rPr lang="en-US" dirty="0" err="1">
                <a:solidFill>
                  <a:schemeClr val="accent4">
                    <a:lumMod val="75000"/>
                  </a:schemeClr>
                </a:solidFill>
                <a:latin typeface="Segoe UI Light" pitchFamily="34" charset="0"/>
              </a:rPr>
              <a:t>implantar</a:t>
            </a:r>
            <a:r>
              <a:rPr lang="en-US" dirty="0">
                <a:solidFill>
                  <a:schemeClr val="accent4">
                    <a:lumMod val="75000"/>
                  </a:schemeClr>
                </a:solidFill>
                <a:latin typeface="Segoe UI Light" pitchFamily="34" charset="0"/>
              </a:rPr>
              <a:t> </a:t>
            </a:r>
            <a:r>
              <a:rPr lang="en-US" dirty="0" err="1">
                <a:solidFill>
                  <a:schemeClr val="accent4">
                    <a:lumMod val="75000"/>
                  </a:schemeClr>
                </a:solidFill>
                <a:latin typeface="Segoe UI Light" pitchFamily="34" charset="0"/>
              </a:rPr>
              <a:t>nuevas</a:t>
            </a:r>
            <a:r>
              <a:rPr lang="en-US" dirty="0">
                <a:solidFill>
                  <a:schemeClr val="accent4">
                    <a:lumMod val="75000"/>
                  </a:schemeClr>
                </a:solidFill>
                <a:latin typeface="Segoe UI Light" pitchFamily="34" charset="0"/>
              </a:rPr>
              <a:t> TIC’s </a:t>
            </a:r>
            <a:r>
              <a:rPr lang="en-US" dirty="0" smtClean="0">
                <a:solidFill>
                  <a:schemeClr val="accent4">
                    <a:lumMod val="75000"/>
                  </a:schemeClr>
                </a:solidFill>
                <a:latin typeface="Segoe UI Light" pitchFamily="34" charset="0"/>
              </a:rPr>
              <a:t>en </a:t>
            </a:r>
            <a:r>
              <a:rPr lang="en-US" dirty="0">
                <a:solidFill>
                  <a:schemeClr val="accent4">
                    <a:lumMod val="75000"/>
                  </a:schemeClr>
                </a:solidFill>
                <a:latin typeface="Segoe UI Light" pitchFamily="34" charset="0"/>
              </a:rPr>
              <a:t>las </a:t>
            </a:r>
            <a:r>
              <a:rPr lang="en-US" dirty="0" err="1">
                <a:solidFill>
                  <a:schemeClr val="accent4">
                    <a:lumMod val="75000"/>
                  </a:schemeClr>
                </a:solidFill>
                <a:latin typeface="Segoe UI Light" pitchFamily="34" charset="0"/>
              </a:rPr>
              <a:t>estaciones</a:t>
            </a:r>
            <a:r>
              <a:rPr lang="en-US" dirty="0">
                <a:solidFill>
                  <a:schemeClr val="accent4">
                    <a:lumMod val="75000"/>
                  </a:schemeClr>
                </a:solidFill>
                <a:latin typeface="Segoe UI Light" pitchFamily="34" charset="0"/>
              </a:rPr>
              <a:t> de </a:t>
            </a:r>
            <a:r>
              <a:rPr lang="en-US" dirty="0" smtClean="0">
                <a:solidFill>
                  <a:schemeClr val="accent4">
                    <a:lumMod val="75000"/>
                  </a:schemeClr>
                </a:solidFill>
                <a:latin typeface="Segoe UI Light" pitchFamily="34" charset="0"/>
              </a:rPr>
              <a:t>servicio los </a:t>
            </a:r>
            <a:r>
              <a:rPr lang="en-US" dirty="0" err="1">
                <a:solidFill>
                  <a:schemeClr val="accent4">
                    <a:lumMod val="75000"/>
                  </a:schemeClr>
                </a:solidFill>
                <a:latin typeface="Segoe UI Light" pitchFamily="34" charset="0"/>
              </a:rPr>
              <a:t>patrones</a:t>
            </a:r>
            <a:r>
              <a:rPr lang="en-US" dirty="0">
                <a:solidFill>
                  <a:schemeClr val="accent4">
                    <a:lumMod val="75000"/>
                  </a:schemeClr>
                </a:solidFill>
                <a:latin typeface="Segoe UI Light" pitchFamily="34" charset="0"/>
              </a:rPr>
              <a:t> de </a:t>
            </a:r>
            <a:r>
              <a:rPr lang="en-US" dirty="0" err="1" smtClean="0">
                <a:solidFill>
                  <a:schemeClr val="accent4">
                    <a:lumMod val="75000"/>
                  </a:schemeClr>
                </a:solidFill>
                <a:latin typeface="Segoe UI Light" pitchFamily="34" charset="0"/>
              </a:rPr>
              <a:t>trabajo</a:t>
            </a:r>
            <a:r>
              <a:rPr lang="en-US" dirty="0" smtClean="0">
                <a:solidFill>
                  <a:schemeClr val="accent4">
                    <a:lumMod val="75000"/>
                  </a:schemeClr>
                </a:solidFill>
                <a:latin typeface="Segoe UI Light" pitchFamily="34" charset="0"/>
              </a:rPr>
              <a:t> </a:t>
            </a:r>
            <a:r>
              <a:rPr lang="en-US" dirty="0" err="1" smtClean="0">
                <a:solidFill>
                  <a:schemeClr val="accent4">
                    <a:lumMod val="75000"/>
                  </a:schemeClr>
                </a:solidFill>
                <a:latin typeface="Segoe UI Light" pitchFamily="34" charset="0"/>
              </a:rPr>
              <a:t>podrían</a:t>
            </a:r>
            <a:r>
              <a:rPr lang="en-US" dirty="0" smtClean="0">
                <a:solidFill>
                  <a:schemeClr val="accent4">
                    <a:lumMod val="75000"/>
                  </a:schemeClr>
                </a:solidFill>
                <a:latin typeface="Segoe UI Light" pitchFamily="34" charset="0"/>
              </a:rPr>
              <a:t> </a:t>
            </a:r>
            <a:r>
              <a:rPr lang="en-US" dirty="0" err="1">
                <a:solidFill>
                  <a:schemeClr val="accent4">
                    <a:lumMod val="75000"/>
                  </a:schemeClr>
                </a:solidFill>
                <a:latin typeface="Segoe UI Light" pitchFamily="34" charset="0"/>
              </a:rPr>
              <a:t>ser</a:t>
            </a:r>
            <a:r>
              <a:rPr lang="en-US" dirty="0">
                <a:solidFill>
                  <a:schemeClr val="accent4">
                    <a:lumMod val="75000"/>
                  </a:schemeClr>
                </a:solidFill>
                <a:latin typeface="Segoe UI Light" pitchFamily="34" charset="0"/>
              </a:rPr>
              <a:t> </a:t>
            </a:r>
            <a:r>
              <a:rPr lang="en-US" dirty="0" err="1">
                <a:solidFill>
                  <a:schemeClr val="accent4">
                    <a:lumMod val="75000"/>
                  </a:schemeClr>
                </a:solidFill>
                <a:latin typeface="Segoe UI Light" pitchFamily="34" charset="0"/>
              </a:rPr>
              <a:t>muy</a:t>
            </a:r>
            <a:r>
              <a:rPr lang="en-US" dirty="0">
                <a:solidFill>
                  <a:schemeClr val="accent4">
                    <a:lumMod val="75000"/>
                  </a:schemeClr>
                </a:solidFill>
                <a:latin typeface="Segoe UI Light" pitchFamily="34" charset="0"/>
              </a:rPr>
              <a:t> </a:t>
            </a:r>
            <a:r>
              <a:rPr lang="en-US" dirty="0" err="1" smtClean="0">
                <a:solidFill>
                  <a:schemeClr val="accent4">
                    <a:lumMod val="75000"/>
                  </a:schemeClr>
                </a:solidFill>
                <a:latin typeface="Segoe UI Light" pitchFamily="34" charset="0"/>
              </a:rPr>
              <a:t>diferentes</a:t>
            </a:r>
            <a:r>
              <a:rPr lang="en-US" dirty="0" smtClean="0">
                <a:solidFill>
                  <a:schemeClr val="accent4">
                    <a:lumMod val="75000"/>
                  </a:schemeClr>
                </a:solidFill>
                <a:latin typeface="Segoe UI Light" pitchFamily="34" charset="0"/>
              </a:rPr>
              <a:t> a </a:t>
            </a:r>
            <a:r>
              <a:rPr lang="en-US" dirty="0">
                <a:solidFill>
                  <a:schemeClr val="accent4">
                    <a:lumMod val="75000"/>
                  </a:schemeClr>
                </a:solidFill>
                <a:latin typeface="Segoe UI Light" pitchFamily="34" charset="0"/>
              </a:rPr>
              <a:t>las </a:t>
            </a:r>
            <a:r>
              <a:rPr lang="en-US" dirty="0" err="1">
                <a:solidFill>
                  <a:schemeClr val="accent4">
                    <a:lumMod val="75000"/>
                  </a:schemeClr>
                </a:solidFill>
                <a:latin typeface="Segoe UI Light" pitchFamily="34" charset="0"/>
              </a:rPr>
              <a:t>que</a:t>
            </a:r>
            <a:r>
              <a:rPr lang="en-US" dirty="0">
                <a:solidFill>
                  <a:schemeClr val="accent4">
                    <a:lumMod val="75000"/>
                  </a:schemeClr>
                </a:solidFill>
                <a:latin typeface="Segoe UI Light" pitchFamily="34" charset="0"/>
              </a:rPr>
              <a:t> se </a:t>
            </a:r>
            <a:r>
              <a:rPr lang="en-US" dirty="0" err="1">
                <a:solidFill>
                  <a:schemeClr val="accent4">
                    <a:lumMod val="75000"/>
                  </a:schemeClr>
                </a:solidFill>
                <a:latin typeface="Segoe UI Light" pitchFamily="34" charset="0"/>
              </a:rPr>
              <a:t>tenían</a:t>
            </a:r>
            <a:r>
              <a:rPr lang="en-US" dirty="0">
                <a:solidFill>
                  <a:schemeClr val="accent4">
                    <a:lumMod val="75000"/>
                  </a:schemeClr>
                </a:solidFill>
                <a:latin typeface="Segoe UI Light" pitchFamily="34" charset="0"/>
              </a:rPr>
              <a:t> </a:t>
            </a:r>
            <a:r>
              <a:rPr lang="en-US" dirty="0" smtClean="0">
                <a:solidFill>
                  <a:schemeClr val="accent4">
                    <a:lumMod val="75000"/>
                  </a:schemeClr>
                </a:solidFill>
                <a:latin typeface="Segoe UI Light" pitchFamily="34" charset="0"/>
              </a:rPr>
              <a:t>antes. Son </a:t>
            </a:r>
            <a:r>
              <a:rPr lang="en-US" dirty="0" err="1">
                <a:solidFill>
                  <a:schemeClr val="accent4">
                    <a:lumMod val="75000"/>
                  </a:schemeClr>
                </a:solidFill>
                <a:latin typeface="Segoe UI Light" pitchFamily="34" charset="0"/>
              </a:rPr>
              <a:t>vitales</a:t>
            </a:r>
            <a:r>
              <a:rPr lang="en-US" dirty="0">
                <a:solidFill>
                  <a:schemeClr val="accent4">
                    <a:lumMod val="75000"/>
                  </a:schemeClr>
                </a:solidFill>
                <a:latin typeface="Segoe UI Light" pitchFamily="34" charset="0"/>
              </a:rPr>
              <a:t> las </a:t>
            </a:r>
            <a:r>
              <a:rPr lang="en-US" dirty="0" err="1" smtClean="0">
                <a:solidFill>
                  <a:schemeClr val="accent4">
                    <a:lumMod val="75000"/>
                  </a:schemeClr>
                </a:solidFill>
                <a:latin typeface="Segoe UI Light" pitchFamily="34" charset="0"/>
              </a:rPr>
              <a:t>capacidades</a:t>
            </a:r>
            <a:r>
              <a:rPr lang="en-US" dirty="0" smtClean="0">
                <a:solidFill>
                  <a:schemeClr val="accent4">
                    <a:lumMod val="75000"/>
                  </a:schemeClr>
                </a:solidFill>
                <a:latin typeface="Segoe UI Light" pitchFamily="34" charset="0"/>
              </a:rPr>
              <a:t> </a:t>
            </a:r>
            <a:r>
              <a:rPr lang="en-US" dirty="0" err="1" smtClean="0">
                <a:solidFill>
                  <a:schemeClr val="accent4">
                    <a:lumMod val="75000"/>
                  </a:schemeClr>
                </a:solidFill>
                <a:latin typeface="Segoe UI Light" pitchFamily="34" charset="0"/>
              </a:rPr>
              <a:t>relacionas</a:t>
            </a:r>
            <a:r>
              <a:rPr lang="en-US" dirty="0" smtClean="0">
                <a:solidFill>
                  <a:schemeClr val="accent4">
                    <a:lumMod val="75000"/>
                  </a:schemeClr>
                </a:solidFill>
                <a:latin typeface="Segoe UI Light" pitchFamily="34" charset="0"/>
              </a:rPr>
              <a:t> </a:t>
            </a:r>
            <a:r>
              <a:rPr lang="en-US" dirty="0">
                <a:solidFill>
                  <a:schemeClr val="accent4">
                    <a:lumMod val="75000"/>
                  </a:schemeClr>
                </a:solidFill>
                <a:latin typeface="Segoe UI Light" pitchFamily="34" charset="0"/>
              </a:rPr>
              <a:t>con </a:t>
            </a:r>
            <a:r>
              <a:rPr lang="en-US" dirty="0" smtClean="0">
                <a:solidFill>
                  <a:schemeClr val="accent4">
                    <a:lumMod val="75000"/>
                  </a:schemeClr>
                </a:solidFill>
                <a:latin typeface="Segoe UI Light" pitchFamily="34" charset="0"/>
              </a:rPr>
              <a:t>las </a:t>
            </a:r>
            <a:r>
              <a:rPr lang="en-US" dirty="0" err="1">
                <a:solidFill>
                  <a:schemeClr val="accent4">
                    <a:lumMod val="75000"/>
                  </a:schemeClr>
                </a:solidFill>
                <a:latin typeface="Segoe UI Light" pitchFamily="34" charset="0"/>
              </a:rPr>
              <a:t>c</a:t>
            </a:r>
            <a:r>
              <a:rPr lang="en-US" dirty="0" err="1" smtClean="0">
                <a:solidFill>
                  <a:schemeClr val="accent4">
                    <a:lumMod val="75000"/>
                  </a:schemeClr>
                </a:solidFill>
                <a:latin typeface="Segoe UI Light" pitchFamily="34" charset="0"/>
              </a:rPr>
              <a:t>omputadoras</a:t>
            </a:r>
            <a:r>
              <a:rPr lang="en-US" dirty="0" smtClean="0">
                <a:solidFill>
                  <a:schemeClr val="accent4">
                    <a:lumMod val="75000"/>
                  </a:schemeClr>
                </a:solidFill>
                <a:latin typeface="Segoe UI Light" pitchFamily="34" charset="0"/>
              </a:rPr>
              <a:t> </a:t>
            </a:r>
            <a:r>
              <a:rPr lang="en-US" dirty="0">
                <a:solidFill>
                  <a:schemeClr val="accent4">
                    <a:lumMod val="75000"/>
                  </a:schemeClr>
                </a:solidFill>
                <a:latin typeface="Segoe UI Light" pitchFamily="34" charset="0"/>
              </a:rPr>
              <a:t>y las </a:t>
            </a:r>
            <a:r>
              <a:rPr lang="en-US" dirty="0" err="1" smtClean="0">
                <a:solidFill>
                  <a:schemeClr val="accent4">
                    <a:lumMod val="75000"/>
                  </a:schemeClr>
                </a:solidFill>
                <a:latin typeface="Segoe UI Light" pitchFamily="34" charset="0"/>
              </a:rPr>
              <a:t>comunicaciones</a:t>
            </a:r>
            <a:r>
              <a:rPr lang="en-US" dirty="0" smtClean="0">
                <a:solidFill>
                  <a:schemeClr val="accent4">
                    <a:lumMod val="75000"/>
                  </a:schemeClr>
                </a:solidFill>
                <a:latin typeface="Segoe UI Light" pitchFamily="34" charset="0"/>
              </a:rPr>
              <a:t> </a:t>
            </a:r>
            <a:r>
              <a:rPr lang="en-US" dirty="0" err="1" smtClean="0">
                <a:solidFill>
                  <a:schemeClr val="accent4">
                    <a:lumMod val="75000"/>
                  </a:schemeClr>
                </a:solidFill>
                <a:latin typeface="Segoe UI Light" pitchFamily="34" charset="0"/>
              </a:rPr>
              <a:t>que</a:t>
            </a:r>
            <a:r>
              <a:rPr lang="en-US" dirty="0" smtClean="0">
                <a:solidFill>
                  <a:schemeClr val="accent4">
                    <a:lumMod val="75000"/>
                  </a:schemeClr>
                </a:solidFill>
                <a:latin typeface="Segoe UI Light" pitchFamily="34" charset="0"/>
              </a:rPr>
              <a:t> </a:t>
            </a:r>
            <a:r>
              <a:rPr lang="en-US" dirty="0" err="1" smtClean="0">
                <a:solidFill>
                  <a:schemeClr val="accent4">
                    <a:lumMod val="75000"/>
                  </a:schemeClr>
                </a:solidFill>
                <a:latin typeface="Segoe UI Light" pitchFamily="34" charset="0"/>
              </a:rPr>
              <a:t>poseen</a:t>
            </a:r>
            <a:r>
              <a:rPr lang="en-US" dirty="0" smtClean="0">
                <a:solidFill>
                  <a:schemeClr val="accent4">
                    <a:lumMod val="75000"/>
                  </a:schemeClr>
                </a:solidFill>
                <a:latin typeface="Segoe UI Light" pitchFamily="34" charset="0"/>
              </a:rPr>
              <a:t> </a:t>
            </a:r>
            <a:r>
              <a:rPr lang="en-US" dirty="0">
                <a:solidFill>
                  <a:schemeClr val="accent4">
                    <a:lumMod val="75000"/>
                  </a:schemeClr>
                </a:solidFill>
                <a:latin typeface="Segoe UI Light" pitchFamily="34" charset="0"/>
              </a:rPr>
              <a:t>los </a:t>
            </a:r>
            <a:r>
              <a:rPr lang="en-US" dirty="0" err="1" smtClean="0">
                <a:solidFill>
                  <a:schemeClr val="accent4">
                    <a:lumMod val="75000"/>
                  </a:schemeClr>
                </a:solidFill>
                <a:latin typeface="Segoe UI Light" pitchFamily="34" charset="0"/>
              </a:rPr>
              <a:t>empleados</a:t>
            </a:r>
            <a:r>
              <a:rPr lang="en-US" dirty="0" smtClean="0">
                <a:solidFill>
                  <a:schemeClr val="accent4">
                    <a:lumMod val="75000"/>
                  </a:schemeClr>
                </a:solidFill>
                <a:latin typeface="Segoe UI Light" pitchFamily="34" charset="0"/>
              </a:rPr>
              <a:t>.</a:t>
            </a:r>
          </a:p>
          <a:p>
            <a:pPr marL="457200" indent="-457200">
              <a:buFontTx/>
              <a:buAutoNum type="arabicPeriod"/>
            </a:pPr>
            <a:r>
              <a:rPr lang="en-US" dirty="0" smtClean="0">
                <a:solidFill>
                  <a:schemeClr val="accent4">
                    <a:lumMod val="75000"/>
                  </a:schemeClr>
                </a:solidFill>
                <a:latin typeface="Segoe UI Light" pitchFamily="34" charset="0"/>
              </a:rPr>
              <a:t>Su </a:t>
            </a:r>
            <a:r>
              <a:rPr lang="en-US" dirty="0" err="1">
                <a:solidFill>
                  <a:schemeClr val="accent4">
                    <a:lumMod val="75000"/>
                  </a:schemeClr>
                </a:solidFill>
                <a:latin typeface="Segoe UI Light" pitchFamily="34" charset="0"/>
              </a:rPr>
              <a:t>impacto</a:t>
            </a:r>
            <a:r>
              <a:rPr lang="en-US" dirty="0">
                <a:solidFill>
                  <a:schemeClr val="accent4">
                    <a:lumMod val="75000"/>
                  </a:schemeClr>
                </a:solidFill>
                <a:latin typeface="Segoe UI Light" pitchFamily="34" charset="0"/>
              </a:rPr>
              <a:t> </a:t>
            </a:r>
            <a:r>
              <a:rPr lang="en-US" dirty="0" err="1">
                <a:solidFill>
                  <a:schemeClr val="accent4">
                    <a:lumMod val="75000"/>
                  </a:schemeClr>
                </a:solidFill>
                <a:latin typeface="Segoe UI Light" pitchFamily="34" charset="0"/>
              </a:rPr>
              <a:t>depende</a:t>
            </a:r>
            <a:r>
              <a:rPr lang="en-US" dirty="0">
                <a:solidFill>
                  <a:schemeClr val="accent4">
                    <a:lumMod val="75000"/>
                  </a:schemeClr>
                </a:solidFill>
                <a:latin typeface="Segoe UI Light" pitchFamily="34" charset="0"/>
              </a:rPr>
              <a:t> del </a:t>
            </a:r>
            <a:r>
              <a:rPr lang="en-US" dirty="0" err="1">
                <a:solidFill>
                  <a:schemeClr val="accent4">
                    <a:lumMod val="75000"/>
                  </a:schemeClr>
                </a:solidFill>
                <a:latin typeface="Segoe UI Light" pitchFamily="34" charset="0"/>
              </a:rPr>
              <a:t>modo</a:t>
            </a:r>
            <a:r>
              <a:rPr lang="en-US" dirty="0">
                <a:solidFill>
                  <a:schemeClr val="accent4">
                    <a:lumMod val="75000"/>
                  </a:schemeClr>
                </a:solidFill>
                <a:latin typeface="Segoe UI Light" pitchFamily="34" charset="0"/>
              </a:rPr>
              <a:t> y </a:t>
            </a:r>
            <a:r>
              <a:rPr lang="en-US" dirty="0" err="1">
                <a:solidFill>
                  <a:schemeClr val="accent4">
                    <a:lumMod val="75000"/>
                  </a:schemeClr>
                </a:solidFill>
                <a:latin typeface="Segoe UI Light" pitchFamily="34" charset="0"/>
              </a:rPr>
              <a:t>profundidad</a:t>
            </a:r>
            <a:r>
              <a:rPr lang="en-US" dirty="0">
                <a:solidFill>
                  <a:schemeClr val="accent4">
                    <a:lumMod val="75000"/>
                  </a:schemeClr>
                </a:solidFill>
                <a:latin typeface="Segoe UI Light" pitchFamily="34" charset="0"/>
              </a:rPr>
              <a:t> con </a:t>
            </a:r>
            <a:r>
              <a:rPr lang="en-US" dirty="0" err="1">
                <a:solidFill>
                  <a:schemeClr val="accent4">
                    <a:lumMod val="75000"/>
                  </a:schemeClr>
                </a:solidFill>
                <a:latin typeface="Segoe UI Light" pitchFamily="34" charset="0"/>
              </a:rPr>
              <a:t>que</a:t>
            </a:r>
            <a:r>
              <a:rPr lang="en-US" dirty="0">
                <a:solidFill>
                  <a:schemeClr val="accent4">
                    <a:lumMod val="75000"/>
                  </a:schemeClr>
                </a:solidFill>
                <a:latin typeface="Segoe UI Light" pitchFamily="34" charset="0"/>
              </a:rPr>
              <a:t> </a:t>
            </a:r>
            <a:r>
              <a:rPr lang="en-US" dirty="0" err="1">
                <a:solidFill>
                  <a:schemeClr val="accent4">
                    <a:lumMod val="75000"/>
                  </a:schemeClr>
                </a:solidFill>
                <a:latin typeface="Segoe UI Light" pitchFamily="34" charset="0"/>
              </a:rPr>
              <a:t>las</a:t>
            </a:r>
            <a:r>
              <a:rPr lang="en-US" dirty="0">
                <a:solidFill>
                  <a:schemeClr val="accent4">
                    <a:lumMod val="75000"/>
                  </a:schemeClr>
                </a:solidFill>
                <a:latin typeface="Segoe UI Light" pitchFamily="34" charset="0"/>
              </a:rPr>
              <a:t> TIC’s se </a:t>
            </a:r>
            <a:r>
              <a:rPr lang="en-US" dirty="0" err="1">
                <a:solidFill>
                  <a:schemeClr val="accent4">
                    <a:lumMod val="75000"/>
                  </a:schemeClr>
                </a:solidFill>
                <a:latin typeface="Segoe UI Light" pitchFamily="34" charset="0"/>
              </a:rPr>
              <a:t>enlazan</a:t>
            </a:r>
            <a:r>
              <a:rPr lang="en-US" dirty="0">
                <a:solidFill>
                  <a:schemeClr val="accent4">
                    <a:lumMod val="75000"/>
                  </a:schemeClr>
                </a:solidFill>
                <a:latin typeface="Segoe UI Light" pitchFamily="34" charset="0"/>
              </a:rPr>
              <a:t> con </a:t>
            </a:r>
            <a:r>
              <a:rPr lang="en-US" dirty="0" err="1">
                <a:solidFill>
                  <a:schemeClr val="accent4">
                    <a:lumMod val="75000"/>
                  </a:schemeClr>
                </a:solidFill>
                <a:latin typeface="Segoe UI Light" pitchFamily="34" charset="0"/>
              </a:rPr>
              <a:t>las</a:t>
            </a:r>
            <a:r>
              <a:rPr lang="en-US" dirty="0">
                <a:solidFill>
                  <a:schemeClr val="accent4">
                    <a:lumMod val="75000"/>
                  </a:schemeClr>
                </a:solidFill>
                <a:latin typeface="Segoe UI Light" pitchFamily="34" charset="0"/>
              </a:rPr>
              <a:t> </a:t>
            </a:r>
            <a:r>
              <a:rPr lang="en-US" dirty="0" err="1">
                <a:solidFill>
                  <a:schemeClr val="accent4">
                    <a:lumMod val="75000"/>
                  </a:schemeClr>
                </a:solidFill>
                <a:latin typeface="Segoe UI Light" pitchFamily="34" charset="0"/>
              </a:rPr>
              <a:t>diferentes</a:t>
            </a:r>
            <a:r>
              <a:rPr lang="en-US" dirty="0">
                <a:solidFill>
                  <a:schemeClr val="accent4">
                    <a:lumMod val="75000"/>
                  </a:schemeClr>
                </a:solidFill>
                <a:latin typeface="Segoe UI Light" pitchFamily="34" charset="0"/>
              </a:rPr>
              <a:t> </a:t>
            </a:r>
            <a:r>
              <a:rPr lang="en-US" dirty="0" err="1">
                <a:solidFill>
                  <a:schemeClr val="accent4">
                    <a:lumMod val="75000"/>
                  </a:schemeClr>
                </a:solidFill>
                <a:latin typeface="Segoe UI Light" pitchFamily="34" charset="0"/>
              </a:rPr>
              <a:t>rutinas</a:t>
            </a:r>
            <a:r>
              <a:rPr lang="en-US" dirty="0">
                <a:solidFill>
                  <a:schemeClr val="accent4">
                    <a:lumMod val="75000"/>
                  </a:schemeClr>
                </a:solidFill>
                <a:latin typeface="Segoe UI Light" pitchFamily="34" charset="0"/>
              </a:rPr>
              <a:t>, </a:t>
            </a:r>
            <a:r>
              <a:rPr lang="en-US" dirty="0" err="1">
                <a:solidFill>
                  <a:schemeClr val="accent4">
                    <a:lumMod val="75000"/>
                  </a:schemeClr>
                </a:solidFill>
                <a:latin typeface="Segoe UI Light" pitchFamily="34" charset="0"/>
              </a:rPr>
              <a:t>tornándose</a:t>
            </a:r>
            <a:r>
              <a:rPr lang="en-US" dirty="0">
                <a:solidFill>
                  <a:schemeClr val="accent4">
                    <a:lumMod val="75000"/>
                  </a:schemeClr>
                </a:solidFill>
                <a:latin typeface="Segoe UI Light" pitchFamily="34" charset="0"/>
              </a:rPr>
              <a:t> </a:t>
            </a:r>
            <a:r>
              <a:rPr lang="en-US" dirty="0" err="1">
                <a:solidFill>
                  <a:schemeClr val="accent4">
                    <a:lumMod val="75000"/>
                  </a:schemeClr>
                </a:solidFill>
                <a:latin typeface="Segoe UI Light" pitchFamily="34" charset="0"/>
              </a:rPr>
              <a:t>una</a:t>
            </a:r>
            <a:r>
              <a:rPr lang="en-US" dirty="0">
                <a:solidFill>
                  <a:schemeClr val="accent4">
                    <a:lumMod val="75000"/>
                  </a:schemeClr>
                </a:solidFill>
                <a:latin typeface="Segoe UI Light" pitchFamily="34" charset="0"/>
              </a:rPr>
              <a:t> </a:t>
            </a:r>
            <a:r>
              <a:rPr lang="en-US" dirty="0" err="1">
                <a:solidFill>
                  <a:schemeClr val="accent4">
                    <a:lumMod val="75000"/>
                  </a:schemeClr>
                </a:solidFill>
                <a:latin typeface="Segoe UI Light" pitchFamily="34" charset="0"/>
              </a:rPr>
              <a:t>ventaja</a:t>
            </a:r>
            <a:r>
              <a:rPr lang="en-US" dirty="0">
                <a:solidFill>
                  <a:schemeClr val="accent4">
                    <a:lumMod val="75000"/>
                  </a:schemeClr>
                </a:solidFill>
                <a:latin typeface="Segoe UI Light" pitchFamily="34" charset="0"/>
              </a:rPr>
              <a:t> </a:t>
            </a:r>
            <a:r>
              <a:rPr lang="en-US" dirty="0" err="1">
                <a:solidFill>
                  <a:schemeClr val="accent4">
                    <a:lumMod val="75000"/>
                  </a:schemeClr>
                </a:solidFill>
                <a:latin typeface="Segoe UI Light" pitchFamily="34" charset="0"/>
              </a:rPr>
              <a:t>competitiva</a:t>
            </a:r>
            <a:r>
              <a:rPr lang="en-US" dirty="0">
                <a:solidFill>
                  <a:schemeClr val="accent4">
                    <a:lumMod val="75000"/>
                  </a:schemeClr>
                </a:solidFill>
                <a:latin typeface="Segoe UI Light" pitchFamily="34" charset="0"/>
              </a:rPr>
              <a:t> </a:t>
            </a:r>
            <a:r>
              <a:rPr lang="en-US" dirty="0" err="1">
                <a:solidFill>
                  <a:schemeClr val="accent4">
                    <a:lumMod val="75000"/>
                  </a:schemeClr>
                </a:solidFill>
                <a:latin typeface="Segoe UI Light" pitchFamily="34" charset="0"/>
              </a:rPr>
              <a:t>sustentable</a:t>
            </a:r>
            <a:r>
              <a:rPr lang="en-US" dirty="0">
                <a:solidFill>
                  <a:schemeClr val="accent4">
                    <a:lumMod val="75000"/>
                  </a:schemeClr>
                </a:solidFill>
                <a:latin typeface="Segoe UI Light" pitchFamily="34" charset="0"/>
              </a:rPr>
              <a:t>.</a:t>
            </a:r>
            <a:endParaRPr lang="es-EC" dirty="0"/>
          </a:p>
          <a:p>
            <a:pPr marL="457200" indent="-457200">
              <a:buAutoNum type="arabicPeriod"/>
            </a:pPr>
            <a:endParaRPr lang="es-EC" dirty="0"/>
          </a:p>
        </p:txBody>
      </p:sp>
    </p:spTree>
    <p:extLst>
      <p:ext uri="{BB962C8B-B14F-4D97-AF65-F5344CB8AC3E}">
        <p14:creationId xmlns:p14="http://schemas.microsoft.com/office/powerpoint/2010/main" val="2286076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685800"/>
            <a:ext cx="3670920" cy="715963"/>
          </a:xfrm>
        </p:spPr>
        <p:txBody>
          <a:bodyPr/>
          <a:lstStyle/>
          <a:p>
            <a:r>
              <a:rPr lang="en-US" sz="4000" dirty="0"/>
              <a:t>Agenda (1/2)</a:t>
            </a:r>
          </a:p>
        </p:txBody>
      </p:sp>
      <p:pic>
        <p:nvPicPr>
          <p:cNvPr id="1026" name="Picture 2" descr="C:\Users\Administrador\Desktop\imagenes\1347732083_Schedule_Fi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5301208"/>
            <a:ext cx="1368152" cy="136815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txBox="1">
            <a:spLocks noChangeArrowheads="1"/>
          </p:cNvSpPr>
          <p:nvPr/>
        </p:nvSpPr>
        <p:spPr bwMode="auto">
          <a:xfrm>
            <a:off x="3131840" y="1617556"/>
            <a:ext cx="2880320" cy="51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b="1" dirty="0" smtClean="0">
                <a:solidFill>
                  <a:schemeClr val="accent4">
                    <a:lumMod val="60000"/>
                    <a:lumOff val="40000"/>
                  </a:schemeClr>
                </a:solidFill>
                <a:latin typeface="Segoe UI Light" pitchFamily="34" charset="0"/>
              </a:rPr>
              <a:t>Introducción</a:t>
            </a:r>
            <a:endParaRPr lang="ru-RU" sz="3000" b="1" dirty="0" smtClean="0">
              <a:solidFill>
                <a:schemeClr val="accent4">
                  <a:lumMod val="60000"/>
                  <a:lumOff val="40000"/>
                </a:schemeClr>
              </a:solidFill>
              <a:latin typeface="Segoe UI Light" pitchFamily="34" charset="0"/>
            </a:endParaRPr>
          </a:p>
          <a:p>
            <a:endParaRPr lang="ru-RU" sz="3000" b="1" dirty="0">
              <a:solidFill>
                <a:schemeClr val="accent4">
                  <a:lumMod val="60000"/>
                  <a:lumOff val="40000"/>
                </a:schemeClr>
              </a:solidFill>
            </a:endParaRPr>
          </a:p>
        </p:txBody>
      </p:sp>
      <p:sp>
        <p:nvSpPr>
          <p:cNvPr id="7" name="Rectangle 9"/>
          <p:cNvSpPr txBox="1">
            <a:spLocks noChangeArrowheads="1"/>
          </p:cNvSpPr>
          <p:nvPr/>
        </p:nvSpPr>
        <p:spPr bwMode="auto">
          <a:xfrm>
            <a:off x="3131840" y="2564904"/>
            <a:ext cx="187220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b="1" dirty="0">
                <a:solidFill>
                  <a:schemeClr val="accent4">
                    <a:lumMod val="60000"/>
                    <a:lumOff val="40000"/>
                  </a:schemeClr>
                </a:solidFill>
                <a:latin typeface="Segoe UI Light" pitchFamily="34" charset="0"/>
              </a:rPr>
              <a:t>Objetivos</a:t>
            </a:r>
            <a:endParaRPr lang="ru-RU" sz="3000" b="1" dirty="0">
              <a:solidFill>
                <a:schemeClr val="accent4">
                  <a:lumMod val="60000"/>
                  <a:lumOff val="40000"/>
                </a:schemeClr>
              </a:solidFill>
              <a:latin typeface="Segoe UI Light" pitchFamily="34" charset="0"/>
            </a:endParaRPr>
          </a:p>
          <a:p>
            <a:endParaRPr lang="ru-RU" sz="3000" dirty="0">
              <a:solidFill>
                <a:schemeClr val="bg1">
                  <a:lumMod val="75000"/>
                </a:schemeClr>
              </a:solidFill>
            </a:endParaRPr>
          </a:p>
        </p:txBody>
      </p:sp>
      <p:sp>
        <p:nvSpPr>
          <p:cNvPr id="8" name="Rectangle 9"/>
          <p:cNvSpPr txBox="1">
            <a:spLocks noChangeArrowheads="1"/>
          </p:cNvSpPr>
          <p:nvPr/>
        </p:nvSpPr>
        <p:spPr bwMode="auto">
          <a:xfrm>
            <a:off x="3131840" y="3573016"/>
            <a:ext cx="3744416"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b="1" dirty="0">
                <a:solidFill>
                  <a:schemeClr val="accent4">
                    <a:lumMod val="60000"/>
                    <a:lumOff val="40000"/>
                  </a:schemeClr>
                </a:solidFill>
                <a:latin typeface="Segoe UI Light" pitchFamily="34" charset="0"/>
              </a:rPr>
              <a:t>Estaciones de servicio</a:t>
            </a:r>
            <a:endParaRPr lang="ru-RU" sz="3000" b="1" dirty="0">
              <a:solidFill>
                <a:schemeClr val="accent4">
                  <a:lumMod val="60000"/>
                  <a:lumOff val="40000"/>
                </a:schemeClr>
              </a:solidFill>
              <a:latin typeface="Segoe UI Light" pitchFamily="34" charset="0"/>
            </a:endParaRPr>
          </a:p>
          <a:p>
            <a:endParaRPr lang="ru-RU" sz="3000" dirty="0">
              <a:solidFill>
                <a:schemeClr val="bg1">
                  <a:lumMod val="75000"/>
                </a:schemeClr>
              </a:solidFill>
            </a:endParaRPr>
          </a:p>
        </p:txBody>
      </p:sp>
      <p:sp>
        <p:nvSpPr>
          <p:cNvPr id="9" name="Rectangle 9"/>
          <p:cNvSpPr txBox="1">
            <a:spLocks noChangeArrowheads="1"/>
          </p:cNvSpPr>
          <p:nvPr/>
        </p:nvSpPr>
        <p:spPr bwMode="auto">
          <a:xfrm>
            <a:off x="3131840" y="4437112"/>
            <a:ext cx="576064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b="1" dirty="0">
                <a:solidFill>
                  <a:schemeClr val="accent4">
                    <a:lumMod val="60000"/>
                    <a:lumOff val="40000"/>
                  </a:schemeClr>
                </a:solidFill>
                <a:latin typeface="Segoe UI Light" pitchFamily="34" charset="0"/>
              </a:rPr>
              <a:t>¿</a:t>
            </a:r>
            <a:r>
              <a:rPr lang="en-US" sz="3000" b="1" dirty="0" err="1">
                <a:solidFill>
                  <a:schemeClr val="accent4">
                    <a:lumMod val="60000"/>
                    <a:lumOff val="40000"/>
                  </a:schemeClr>
                </a:solidFill>
                <a:latin typeface="Segoe UI Light" pitchFamily="34" charset="0"/>
              </a:rPr>
              <a:t>Porqué</a:t>
            </a:r>
            <a:r>
              <a:rPr lang="en-US" sz="3000" b="1" dirty="0">
                <a:solidFill>
                  <a:schemeClr val="accent4">
                    <a:lumMod val="60000"/>
                    <a:lumOff val="40000"/>
                  </a:schemeClr>
                </a:solidFill>
                <a:latin typeface="Segoe UI Light" pitchFamily="34" charset="0"/>
              </a:rPr>
              <a:t> implementar un MGE con ayuda de </a:t>
            </a:r>
            <a:r>
              <a:rPr lang="en-US" sz="3000" b="1" dirty="0" err="1">
                <a:solidFill>
                  <a:schemeClr val="accent4">
                    <a:lumMod val="60000"/>
                    <a:lumOff val="40000"/>
                  </a:schemeClr>
                </a:solidFill>
                <a:latin typeface="Segoe UI Light" pitchFamily="34" charset="0"/>
              </a:rPr>
              <a:t>las</a:t>
            </a:r>
            <a:r>
              <a:rPr lang="en-US" sz="3000" b="1" dirty="0">
                <a:solidFill>
                  <a:schemeClr val="accent4">
                    <a:lumMod val="60000"/>
                    <a:lumOff val="40000"/>
                  </a:schemeClr>
                </a:solidFill>
                <a:latin typeface="Segoe UI Light" pitchFamily="34" charset="0"/>
              </a:rPr>
              <a:t> TIC’s?</a:t>
            </a:r>
            <a:endParaRPr lang="ru-RU" sz="3000" b="1" dirty="0">
              <a:solidFill>
                <a:schemeClr val="accent4">
                  <a:lumMod val="60000"/>
                  <a:lumOff val="40000"/>
                </a:schemeClr>
              </a:solidFill>
              <a:latin typeface="Segoe UI Light" pitchFamily="34" charset="0"/>
            </a:endParaRPr>
          </a:p>
          <a:p>
            <a:endParaRPr lang="ru-RU" sz="3000" dirty="0">
              <a:solidFill>
                <a:schemeClr val="bg1">
                  <a:lumMod val="75000"/>
                </a:schemeClr>
              </a:solidFill>
            </a:endParaRPr>
          </a:p>
        </p:txBody>
      </p:sp>
      <p:sp>
        <p:nvSpPr>
          <p:cNvPr id="13" name="Rectangle 9"/>
          <p:cNvSpPr txBox="1">
            <a:spLocks noChangeArrowheads="1"/>
          </p:cNvSpPr>
          <p:nvPr/>
        </p:nvSpPr>
        <p:spPr bwMode="auto">
          <a:xfrm>
            <a:off x="3131840" y="5589240"/>
            <a:ext cx="576064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b="1" dirty="0" err="1">
                <a:solidFill>
                  <a:schemeClr val="accent4">
                    <a:lumMod val="60000"/>
                    <a:lumOff val="40000"/>
                  </a:schemeClr>
                </a:solidFill>
                <a:latin typeface="Segoe UI Light" pitchFamily="34" charset="0"/>
              </a:rPr>
              <a:t>Antecedentes</a:t>
            </a:r>
            <a:r>
              <a:rPr lang="en-US" sz="3000" b="1" dirty="0">
                <a:solidFill>
                  <a:schemeClr val="accent4">
                    <a:lumMod val="60000"/>
                    <a:lumOff val="40000"/>
                  </a:schemeClr>
                </a:solidFill>
                <a:latin typeface="Segoe UI Light" pitchFamily="34" charset="0"/>
              </a:rPr>
              <a:t>  Andes Gas y </a:t>
            </a:r>
            <a:r>
              <a:rPr lang="en-US" sz="3000" b="1" dirty="0" err="1">
                <a:solidFill>
                  <a:schemeClr val="accent4">
                    <a:lumMod val="60000"/>
                    <a:lumOff val="40000"/>
                  </a:schemeClr>
                </a:solidFill>
                <a:latin typeface="Segoe UI Light" pitchFamily="34" charset="0"/>
              </a:rPr>
              <a:t>análisis</a:t>
            </a:r>
            <a:r>
              <a:rPr lang="en-US" sz="3000" b="1" dirty="0">
                <a:solidFill>
                  <a:schemeClr val="accent4">
                    <a:lumMod val="60000"/>
                    <a:lumOff val="40000"/>
                  </a:schemeClr>
                </a:solidFill>
                <a:latin typeface="Segoe UI Light" pitchFamily="34" charset="0"/>
              </a:rPr>
              <a:t> de </a:t>
            </a:r>
            <a:r>
              <a:rPr lang="en-US" sz="3000" b="1" dirty="0" err="1">
                <a:solidFill>
                  <a:schemeClr val="accent4">
                    <a:lumMod val="60000"/>
                    <a:lumOff val="40000"/>
                  </a:schemeClr>
                </a:solidFill>
                <a:latin typeface="Segoe UI Light" pitchFamily="34" charset="0"/>
              </a:rPr>
              <a:t>su</a:t>
            </a:r>
            <a:r>
              <a:rPr lang="en-US" sz="3000" b="1" dirty="0">
                <a:solidFill>
                  <a:schemeClr val="accent4">
                    <a:lumMod val="60000"/>
                    <a:lumOff val="40000"/>
                  </a:schemeClr>
                </a:solidFill>
                <a:latin typeface="Segoe UI Light" pitchFamily="34" charset="0"/>
              </a:rPr>
              <a:t> entorno</a:t>
            </a:r>
            <a:endParaRPr lang="ru-RU" sz="3000" b="1" dirty="0">
              <a:solidFill>
                <a:schemeClr val="accent4">
                  <a:lumMod val="60000"/>
                  <a:lumOff val="40000"/>
                </a:schemeClr>
              </a:solidFill>
              <a:latin typeface="Segoe UI Light" pitchFamily="34" charset="0"/>
            </a:endParaRPr>
          </a:p>
          <a:p>
            <a:endParaRPr lang="ru-RU" sz="3000" dirty="0">
              <a:solidFill>
                <a:schemeClr val="bg1">
                  <a:lumMod val="75000"/>
                </a:schemeClr>
              </a:solidFill>
            </a:endParaRPr>
          </a:p>
        </p:txBody>
      </p:sp>
      <p:grpSp>
        <p:nvGrpSpPr>
          <p:cNvPr id="15" name="14 Grupo"/>
          <p:cNvGrpSpPr/>
          <p:nvPr/>
        </p:nvGrpSpPr>
        <p:grpSpPr>
          <a:xfrm>
            <a:off x="2159838" y="4603986"/>
            <a:ext cx="827986" cy="841238"/>
            <a:chOff x="2159838" y="4315954"/>
            <a:chExt cx="827986" cy="841238"/>
          </a:xfrm>
        </p:grpSpPr>
        <p:pic>
          <p:nvPicPr>
            <p:cNvPr id="1032" name="Picture 8" descr="C:\Users\Administrador\Desktop\imagenes\1347734640_Security_Questi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838" y="4329206"/>
              <a:ext cx="827986" cy="827986"/>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redondeado"/>
            <p:cNvSpPr/>
            <p:nvPr/>
          </p:nvSpPr>
          <p:spPr bwMode="auto">
            <a:xfrm>
              <a:off x="2187812" y="4315954"/>
              <a:ext cx="786760" cy="827986"/>
            </a:xfrm>
            <a:prstGeom prst="roundRect">
              <a:avLst/>
            </a:prstGeom>
            <a:gradFill flip="none" rotWithShape="1">
              <a:gsLst>
                <a:gs pos="0">
                  <a:schemeClr val="bg2">
                    <a:gamma/>
                    <a:tint val="26667"/>
                    <a:invGamma/>
                    <a:lumMod val="100000"/>
                    <a:alpha val="50000"/>
                  </a:schemeClr>
                </a:gs>
                <a:gs pos="100000">
                  <a:schemeClr val="bg2">
                    <a:alpha val="14999"/>
                  </a:schemeClr>
                </a:gs>
              </a:gsLst>
              <a:lin ang="5400000" scaled="1"/>
              <a:tileRect/>
            </a:gra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grpSp>
        <p:nvGrpSpPr>
          <p:cNvPr id="5" name="4 Grupo"/>
          <p:cNvGrpSpPr/>
          <p:nvPr/>
        </p:nvGrpSpPr>
        <p:grpSpPr>
          <a:xfrm>
            <a:off x="2195736" y="5697358"/>
            <a:ext cx="786760" cy="827986"/>
            <a:chOff x="2195736" y="5481334"/>
            <a:chExt cx="786760" cy="827986"/>
          </a:xfrm>
        </p:grpSpPr>
        <p:pic>
          <p:nvPicPr>
            <p:cNvPr id="1033" name="Picture 9" descr="C:\Users\Administrador\Desktop\imagenes\1347734980_pie_char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8136" y="5540594"/>
              <a:ext cx="667680" cy="768726"/>
            </a:xfrm>
            <a:prstGeom prst="rect">
              <a:avLst/>
            </a:prstGeom>
            <a:noFill/>
            <a:extLst>
              <a:ext uri="{909E8E84-426E-40DD-AFC4-6F175D3DCCD1}">
                <a14:hiddenFill xmlns:a14="http://schemas.microsoft.com/office/drawing/2010/main">
                  <a:solidFill>
                    <a:srgbClr val="FFFFFF"/>
                  </a:solidFill>
                </a14:hiddenFill>
              </a:ext>
            </a:extLst>
          </p:spPr>
        </p:pic>
        <p:sp>
          <p:nvSpPr>
            <p:cNvPr id="25" name="24 Rectángulo redondeado"/>
            <p:cNvSpPr/>
            <p:nvPr/>
          </p:nvSpPr>
          <p:spPr bwMode="auto">
            <a:xfrm>
              <a:off x="2195736" y="5481334"/>
              <a:ext cx="786760" cy="827986"/>
            </a:xfrm>
            <a:prstGeom prst="roundRect">
              <a:avLst/>
            </a:prstGeom>
            <a:gradFill flip="none" rotWithShape="1">
              <a:gsLst>
                <a:gs pos="0">
                  <a:schemeClr val="bg2">
                    <a:gamma/>
                    <a:tint val="26667"/>
                    <a:invGamma/>
                    <a:lumMod val="100000"/>
                    <a:alpha val="50000"/>
                  </a:schemeClr>
                </a:gs>
                <a:gs pos="100000">
                  <a:schemeClr val="bg2">
                    <a:alpha val="14999"/>
                  </a:schemeClr>
                </a:gs>
              </a:gsLst>
              <a:lin ang="5400000" scaled="1"/>
              <a:tileRect/>
            </a:gra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grpSp>
        <p:nvGrpSpPr>
          <p:cNvPr id="16" name="15 Grupo"/>
          <p:cNvGrpSpPr/>
          <p:nvPr/>
        </p:nvGrpSpPr>
        <p:grpSpPr>
          <a:xfrm>
            <a:off x="2195736" y="3537118"/>
            <a:ext cx="786760" cy="827986"/>
            <a:chOff x="2195736" y="3212976"/>
            <a:chExt cx="786760" cy="827986"/>
          </a:xfrm>
        </p:grpSpPr>
        <p:pic>
          <p:nvPicPr>
            <p:cNvPr id="1031" name="Picture 7" descr="C:\Users\Administrador\Desktop\imagenes\1347734501_ga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752" y="3356991"/>
              <a:ext cx="576065" cy="576065"/>
            </a:xfrm>
            <a:prstGeom prst="rect">
              <a:avLst/>
            </a:prstGeom>
            <a:noFill/>
            <a:extLst>
              <a:ext uri="{909E8E84-426E-40DD-AFC4-6F175D3DCCD1}">
                <a14:hiddenFill xmlns:a14="http://schemas.microsoft.com/office/drawing/2010/main">
                  <a:solidFill>
                    <a:srgbClr val="FFFFFF"/>
                  </a:solidFill>
                </a14:hiddenFill>
              </a:ext>
            </a:extLst>
          </p:spPr>
        </p:pic>
        <p:sp>
          <p:nvSpPr>
            <p:cNvPr id="26" name="25 Rectángulo redondeado"/>
            <p:cNvSpPr/>
            <p:nvPr/>
          </p:nvSpPr>
          <p:spPr bwMode="auto">
            <a:xfrm>
              <a:off x="2195736" y="3212976"/>
              <a:ext cx="786760" cy="827986"/>
            </a:xfrm>
            <a:prstGeom prst="roundRect">
              <a:avLst/>
            </a:prstGeom>
            <a:gradFill flip="none" rotWithShape="1">
              <a:gsLst>
                <a:gs pos="0">
                  <a:schemeClr val="bg2">
                    <a:gamma/>
                    <a:tint val="26667"/>
                    <a:invGamma/>
                    <a:lumMod val="100000"/>
                    <a:alpha val="50000"/>
                  </a:schemeClr>
                </a:gs>
                <a:gs pos="100000">
                  <a:schemeClr val="bg2">
                    <a:alpha val="14999"/>
                  </a:schemeClr>
                </a:gs>
              </a:gsLst>
              <a:lin ang="5400000" scaled="1"/>
              <a:tileRect/>
            </a:gra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grpSp>
        <p:nvGrpSpPr>
          <p:cNvPr id="17" name="16 Grupo"/>
          <p:cNvGrpSpPr/>
          <p:nvPr/>
        </p:nvGrpSpPr>
        <p:grpSpPr>
          <a:xfrm>
            <a:off x="2205804" y="2456998"/>
            <a:ext cx="786760" cy="827986"/>
            <a:chOff x="2205804" y="2402939"/>
            <a:chExt cx="786760" cy="827986"/>
          </a:xfrm>
        </p:grpSpPr>
        <p:pic>
          <p:nvPicPr>
            <p:cNvPr id="1030" name="Picture 6" descr="C:\Users\Administrador\Desktop\imagenes\1347734425_object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67744" y="2492896"/>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32" name="31 Rectángulo redondeado"/>
            <p:cNvSpPr/>
            <p:nvPr/>
          </p:nvSpPr>
          <p:spPr bwMode="auto">
            <a:xfrm>
              <a:off x="2205804" y="2402939"/>
              <a:ext cx="786760" cy="827986"/>
            </a:xfrm>
            <a:prstGeom prst="roundRect">
              <a:avLst/>
            </a:prstGeom>
            <a:gradFill flip="none" rotWithShape="1">
              <a:gsLst>
                <a:gs pos="0">
                  <a:schemeClr val="bg2">
                    <a:gamma/>
                    <a:tint val="26667"/>
                    <a:invGamma/>
                    <a:lumMod val="100000"/>
                    <a:alpha val="50000"/>
                  </a:schemeClr>
                </a:gs>
                <a:gs pos="100000">
                  <a:schemeClr val="bg2">
                    <a:alpha val="14999"/>
                  </a:schemeClr>
                </a:gs>
              </a:gsLst>
              <a:lin ang="5400000" scaled="1"/>
              <a:tileRect/>
            </a:gra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grpSp>
        <p:nvGrpSpPr>
          <p:cNvPr id="18" name="17 Grupo"/>
          <p:cNvGrpSpPr/>
          <p:nvPr/>
        </p:nvGrpSpPr>
        <p:grpSpPr>
          <a:xfrm>
            <a:off x="2201064" y="1461213"/>
            <a:ext cx="786760" cy="827986"/>
            <a:chOff x="2201064" y="1461213"/>
            <a:chExt cx="786760" cy="827986"/>
          </a:xfrm>
        </p:grpSpPr>
        <p:pic>
          <p:nvPicPr>
            <p:cNvPr id="1029" name="Picture 5" descr="C:\Users\Administrador\Desktop\imagenes\1347734328_start.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11760" y="1656420"/>
              <a:ext cx="487680" cy="487680"/>
            </a:xfrm>
            <a:prstGeom prst="rect">
              <a:avLst/>
            </a:prstGeom>
            <a:noFill/>
            <a:extLst>
              <a:ext uri="{909E8E84-426E-40DD-AFC4-6F175D3DCCD1}">
                <a14:hiddenFill xmlns:a14="http://schemas.microsoft.com/office/drawing/2010/main">
                  <a:solidFill>
                    <a:srgbClr val="FFFFFF"/>
                  </a:solidFill>
                </a14:hiddenFill>
              </a:ext>
            </a:extLst>
          </p:spPr>
        </p:pic>
        <p:sp>
          <p:nvSpPr>
            <p:cNvPr id="33" name="32 Rectángulo redondeado">
              <a:hlinkClick r:id="rId10" action="ppaction://hlinksldjump"/>
            </p:cNvPr>
            <p:cNvSpPr/>
            <p:nvPr/>
          </p:nvSpPr>
          <p:spPr bwMode="auto">
            <a:xfrm>
              <a:off x="2201064" y="1461213"/>
              <a:ext cx="786760" cy="827986"/>
            </a:xfrm>
            <a:prstGeom prst="roundRect">
              <a:avLst/>
            </a:prstGeom>
            <a:gradFill flip="none" rotWithShape="1">
              <a:gsLst>
                <a:gs pos="0">
                  <a:schemeClr val="bg2">
                    <a:gamma/>
                    <a:tint val="26667"/>
                    <a:invGamma/>
                    <a:lumMod val="100000"/>
                    <a:alpha val="50000"/>
                  </a:schemeClr>
                </a:gs>
                <a:gs pos="100000">
                  <a:schemeClr val="bg2">
                    <a:alpha val="14999"/>
                  </a:schemeClr>
                </a:gs>
              </a:gsLst>
              <a:lin ang="5400000" scaled="1"/>
              <a:tileRect/>
            </a:gra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4964244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1259632" y="332656"/>
            <a:ext cx="5400600" cy="1008112"/>
          </a:xfrm>
        </p:spPr>
        <p:txBody>
          <a:bodyPr/>
          <a:lstStyle/>
          <a:p>
            <a:r>
              <a:rPr lang="en-US" sz="3000" dirty="0" smtClean="0"/>
              <a:t>¿</a:t>
            </a:r>
            <a:r>
              <a:rPr lang="en-US" sz="3000" dirty="0" err="1" smtClean="0"/>
              <a:t>Porqué</a:t>
            </a:r>
            <a:r>
              <a:rPr lang="en-US" sz="3000" dirty="0" smtClean="0"/>
              <a:t> implementar un MGE con ayuda de </a:t>
            </a:r>
            <a:r>
              <a:rPr lang="en-US" sz="3000" dirty="0" err="1" smtClean="0"/>
              <a:t>las</a:t>
            </a:r>
            <a:r>
              <a:rPr lang="en-US" sz="3000" dirty="0" smtClean="0"/>
              <a:t> TIC’s? (6/10)</a:t>
            </a:r>
            <a:endParaRPr lang="ru-RU" sz="3000" dirty="0"/>
          </a:p>
        </p:txBody>
      </p:sp>
      <p:sp>
        <p:nvSpPr>
          <p:cNvPr id="5" name="AutoShape 6" descr="http://www.recursosnaturales.gob.ec/%09%09%09%09%09%09%09%09%09%09%09http:/www.recursosnaturales.gob.ec/wp-content/themes/ecuador/imagens/38_logos-21.png"/>
          <p:cNvSpPr>
            <a:spLocks noChangeAspect="1" noChangeArrowheads="1"/>
          </p:cNvSpPr>
          <p:nvPr/>
        </p:nvSpPr>
        <p:spPr bwMode="auto">
          <a:xfrm>
            <a:off x="215900" y="-2809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5" name="Picture 8" descr="C:\Users\Administrador\Desktop\imagenes\1347734640_Security_Ques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38" y="404664"/>
            <a:ext cx="827986" cy="827986"/>
          </a:xfrm>
          <a:prstGeom prst="rect">
            <a:avLst/>
          </a:prstGeom>
          <a:noFill/>
          <a:extLst>
            <a:ext uri="{909E8E84-426E-40DD-AFC4-6F175D3DCCD1}">
              <a14:hiddenFill xmlns:a14="http://schemas.microsoft.com/office/drawing/2010/main">
                <a:solidFill>
                  <a:srgbClr val="FFFFFF"/>
                </a:solidFill>
              </a14:hiddenFill>
            </a:ext>
          </a:extLst>
        </p:spPr>
      </p:pic>
      <p:sp>
        <p:nvSpPr>
          <p:cNvPr id="13" name="12 Rectángulo redondeado"/>
          <p:cNvSpPr/>
          <p:nvPr/>
        </p:nvSpPr>
        <p:spPr bwMode="auto">
          <a:xfrm>
            <a:off x="215900" y="2132856"/>
            <a:ext cx="8748588" cy="4555511"/>
          </a:xfrm>
          <a:prstGeom prst="roundRect">
            <a:avLst/>
          </a:prstGeom>
          <a:gradFill rotWithShape="1">
            <a:gsLst>
              <a:gs pos="0">
                <a:srgbClr val="B4DE86"/>
              </a:gs>
              <a:gs pos="100000">
                <a:srgbClr val="D8EEC0"/>
              </a:gs>
            </a:gsLst>
            <a:lin ang="5400000" scaled="1"/>
          </a:gradFill>
          <a:ln>
            <a:solidFill>
              <a:schemeClr val="tx1"/>
            </a:solidFill>
          </a:ln>
          <a:effectLst/>
          <a:extLst/>
        </p:spPr>
        <p:txBody>
          <a:bodyPr vert="horz" wrap="none" lIns="91440" tIns="45720" rIns="91440" bIns="45720" numCol="1" rtlCol="0" anchor="ctr" anchorCtr="0" compatLnSpc="1">
            <a:prstTxWarp prst="textNoShape">
              <a:avLst/>
            </a:prstTxWarp>
          </a:bodyPr>
          <a:lstStyle/>
          <a:p>
            <a:endParaRPr lang="en-US" dirty="0" smtClean="0">
              <a:solidFill>
                <a:schemeClr val="accent4">
                  <a:lumMod val="75000"/>
                </a:schemeClr>
              </a:solidFill>
              <a:latin typeface="Segoe UI Light" pitchFamily="34" charset="0"/>
            </a:endParaRPr>
          </a:p>
        </p:txBody>
      </p:sp>
      <p:sp>
        <p:nvSpPr>
          <p:cNvPr id="14" name="Rectangle 9"/>
          <p:cNvSpPr txBox="1">
            <a:spLocks noChangeArrowheads="1"/>
          </p:cNvSpPr>
          <p:nvPr/>
        </p:nvSpPr>
        <p:spPr bwMode="auto">
          <a:xfrm>
            <a:off x="323528" y="2348880"/>
            <a:ext cx="3240360" cy="972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4500" dirty="0" err="1" smtClean="0">
                <a:solidFill>
                  <a:schemeClr val="accent4">
                    <a:lumMod val="50000"/>
                  </a:schemeClr>
                </a:solidFill>
                <a:latin typeface="Segoe UI Light" pitchFamily="34" charset="0"/>
              </a:rPr>
              <a:t>Justificación</a:t>
            </a:r>
            <a:endParaRPr lang="ru-RU" sz="4500" dirty="0">
              <a:solidFill>
                <a:schemeClr val="accent4">
                  <a:lumMod val="50000"/>
                </a:schemeClr>
              </a:solidFill>
              <a:latin typeface="Segoe UI Light" pitchFamily="34" charset="0"/>
            </a:endParaRPr>
          </a:p>
        </p:txBody>
      </p:sp>
      <p:sp>
        <p:nvSpPr>
          <p:cNvPr id="17" name="16 CuadroTexto"/>
          <p:cNvSpPr txBox="1"/>
          <p:nvPr/>
        </p:nvSpPr>
        <p:spPr>
          <a:xfrm>
            <a:off x="503654" y="3218200"/>
            <a:ext cx="8244810" cy="3416320"/>
          </a:xfrm>
          <a:prstGeom prst="rect">
            <a:avLst/>
          </a:prstGeom>
          <a:noFill/>
        </p:spPr>
        <p:txBody>
          <a:bodyPr wrap="square" rtlCol="0">
            <a:spAutoFit/>
          </a:bodyPr>
          <a:lstStyle/>
          <a:p>
            <a:r>
              <a:rPr lang="en-US" dirty="0" smtClean="0">
                <a:solidFill>
                  <a:schemeClr val="accent4">
                    <a:lumMod val="75000"/>
                  </a:schemeClr>
                </a:solidFill>
                <a:latin typeface="Segoe UI Light" pitchFamily="34" charset="0"/>
              </a:rPr>
              <a:t>1. </a:t>
            </a:r>
            <a:r>
              <a:rPr lang="en-US" dirty="0" err="1" smtClean="0">
                <a:solidFill>
                  <a:schemeClr val="accent4">
                    <a:lumMod val="75000"/>
                  </a:schemeClr>
                </a:solidFill>
                <a:latin typeface="Segoe UI Light" pitchFamily="34" charset="0"/>
              </a:rPr>
              <a:t>Ser</a:t>
            </a:r>
            <a:r>
              <a:rPr lang="en-US" dirty="0" smtClean="0">
                <a:solidFill>
                  <a:schemeClr val="accent4">
                    <a:lumMod val="75000"/>
                  </a:schemeClr>
                </a:solidFill>
                <a:latin typeface="Segoe UI Light" pitchFamily="34" charset="0"/>
              </a:rPr>
              <a:t> una </a:t>
            </a:r>
            <a:r>
              <a:rPr lang="en-US" dirty="0" err="1" smtClean="0">
                <a:solidFill>
                  <a:schemeClr val="accent4">
                    <a:lumMod val="75000"/>
                  </a:schemeClr>
                </a:solidFill>
                <a:latin typeface="Segoe UI Light" pitchFamily="34" charset="0"/>
              </a:rPr>
              <a:t>empresa</a:t>
            </a:r>
            <a:r>
              <a:rPr lang="en-US" dirty="0" smtClean="0">
                <a:solidFill>
                  <a:schemeClr val="accent4">
                    <a:lumMod val="75000"/>
                  </a:schemeClr>
                </a:solidFill>
                <a:latin typeface="Segoe UI Light" pitchFamily="34" charset="0"/>
              </a:rPr>
              <a:t> rentable y </a:t>
            </a:r>
            <a:r>
              <a:rPr lang="en-US" dirty="0" err="1" smtClean="0">
                <a:solidFill>
                  <a:schemeClr val="accent4">
                    <a:lumMod val="75000"/>
                  </a:schemeClr>
                </a:solidFill>
                <a:latin typeface="Segoe UI Light" pitchFamily="34" charset="0"/>
              </a:rPr>
              <a:t>competitiva</a:t>
            </a:r>
            <a:r>
              <a:rPr lang="en-US" dirty="0" smtClean="0">
                <a:solidFill>
                  <a:schemeClr val="accent4">
                    <a:lumMod val="75000"/>
                  </a:schemeClr>
                </a:solidFill>
                <a:latin typeface="Segoe UI Light" pitchFamily="34" charset="0"/>
              </a:rPr>
              <a:t>.</a:t>
            </a:r>
          </a:p>
          <a:p>
            <a:r>
              <a:rPr lang="en-US" dirty="0" smtClean="0">
                <a:solidFill>
                  <a:schemeClr val="accent4">
                    <a:lumMod val="75000"/>
                  </a:schemeClr>
                </a:solidFill>
                <a:latin typeface="Segoe UI Light" pitchFamily="34" charset="0"/>
              </a:rPr>
              <a:t>2. </a:t>
            </a:r>
            <a:r>
              <a:rPr lang="en-US" dirty="0" err="1" smtClean="0">
                <a:solidFill>
                  <a:schemeClr val="accent4">
                    <a:lumMod val="75000"/>
                  </a:schemeClr>
                </a:solidFill>
                <a:latin typeface="Segoe UI Light" pitchFamily="34" charset="0"/>
              </a:rPr>
              <a:t>Intercomunicación</a:t>
            </a:r>
            <a:r>
              <a:rPr lang="en-US" dirty="0" smtClean="0">
                <a:solidFill>
                  <a:schemeClr val="accent4">
                    <a:lumMod val="75000"/>
                  </a:schemeClr>
                </a:solidFill>
                <a:latin typeface="Segoe UI Light" pitchFamily="34" charset="0"/>
              </a:rPr>
              <a:t> entre </a:t>
            </a:r>
            <a:r>
              <a:rPr lang="en-US" dirty="0" err="1" smtClean="0">
                <a:solidFill>
                  <a:schemeClr val="accent4">
                    <a:lumMod val="75000"/>
                  </a:schemeClr>
                </a:solidFill>
                <a:latin typeface="Segoe UI Light" pitchFamily="34" charset="0"/>
              </a:rPr>
              <a:t>estaciones</a:t>
            </a:r>
            <a:r>
              <a:rPr lang="en-US" dirty="0" smtClean="0">
                <a:solidFill>
                  <a:schemeClr val="accent4">
                    <a:lumMod val="75000"/>
                  </a:schemeClr>
                </a:solidFill>
                <a:latin typeface="Segoe UI Light" pitchFamily="34" charset="0"/>
              </a:rPr>
              <a:t> de </a:t>
            </a:r>
            <a:r>
              <a:rPr lang="en-US" dirty="0" err="1" smtClean="0">
                <a:solidFill>
                  <a:schemeClr val="accent4">
                    <a:lumMod val="75000"/>
                  </a:schemeClr>
                </a:solidFill>
                <a:latin typeface="Segoe UI Light" pitchFamily="34" charset="0"/>
              </a:rPr>
              <a:t>servicio</a:t>
            </a:r>
            <a:r>
              <a:rPr lang="en-US" dirty="0" smtClean="0">
                <a:solidFill>
                  <a:schemeClr val="accent4">
                    <a:lumMod val="75000"/>
                  </a:schemeClr>
                </a:solidFill>
                <a:latin typeface="Segoe UI Light" pitchFamily="34" charset="0"/>
              </a:rPr>
              <a:t> </a:t>
            </a:r>
            <a:r>
              <a:rPr lang="en-US" dirty="0" err="1" smtClean="0">
                <a:solidFill>
                  <a:schemeClr val="accent4">
                    <a:lumMod val="75000"/>
                  </a:schemeClr>
                </a:solidFill>
                <a:latin typeface="Segoe UI Light" pitchFamily="34" charset="0"/>
              </a:rPr>
              <a:t>unificada</a:t>
            </a:r>
            <a:r>
              <a:rPr lang="en-US" dirty="0" smtClean="0">
                <a:solidFill>
                  <a:schemeClr val="accent4">
                    <a:lumMod val="75000"/>
                  </a:schemeClr>
                </a:solidFill>
                <a:latin typeface="Segoe UI Light" pitchFamily="34" charset="0"/>
              </a:rPr>
              <a:t> y </a:t>
            </a:r>
            <a:r>
              <a:rPr lang="en-US" dirty="0" err="1" smtClean="0">
                <a:solidFill>
                  <a:schemeClr val="accent4">
                    <a:lumMod val="75000"/>
                  </a:schemeClr>
                </a:solidFill>
                <a:latin typeface="Segoe UI Light" pitchFamily="34" charset="0"/>
              </a:rPr>
              <a:t>consolidada</a:t>
            </a:r>
            <a:r>
              <a:rPr lang="en-US" dirty="0" smtClean="0">
                <a:solidFill>
                  <a:schemeClr val="accent4">
                    <a:lumMod val="75000"/>
                  </a:schemeClr>
                </a:solidFill>
                <a:latin typeface="Segoe UI Light" pitchFamily="34" charset="0"/>
              </a:rPr>
              <a:t>.</a:t>
            </a:r>
          </a:p>
          <a:p>
            <a:r>
              <a:rPr lang="en-US" dirty="0" smtClean="0">
                <a:solidFill>
                  <a:schemeClr val="accent4">
                    <a:lumMod val="75000"/>
                  </a:schemeClr>
                </a:solidFill>
                <a:latin typeface="Segoe UI Light" pitchFamily="34" charset="0"/>
              </a:rPr>
              <a:t>3. </a:t>
            </a:r>
            <a:r>
              <a:rPr lang="en-US" dirty="0" err="1" smtClean="0">
                <a:solidFill>
                  <a:schemeClr val="accent4">
                    <a:lumMod val="75000"/>
                  </a:schemeClr>
                </a:solidFill>
                <a:latin typeface="Segoe UI Light" pitchFamily="34" charset="0"/>
              </a:rPr>
              <a:t>Incorporación</a:t>
            </a:r>
            <a:r>
              <a:rPr lang="en-US" dirty="0" smtClean="0">
                <a:solidFill>
                  <a:schemeClr val="accent4">
                    <a:lumMod val="75000"/>
                  </a:schemeClr>
                </a:solidFill>
                <a:latin typeface="Segoe UI Light" pitchFamily="34" charset="0"/>
              </a:rPr>
              <a:t> de </a:t>
            </a:r>
            <a:r>
              <a:rPr lang="en-US" dirty="0" err="1" smtClean="0">
                <a:solidFill>
                  <a:schemeClr val="accent4">
                    <a:lumMod val="75000"/>
                  </a:schemeClr>
                </a:solidFill>
                <a:latin typeface="Segoe UI Light" pitchFamily="34" charset="0"/>
              </a:rPr>
              <a:t>las</a:t>
            </a:r>
            <a:r>
              <a:rPr lang="en-US" dirty="0" smtClean="0">
                <a:solidFill>
                  <a:schemeClr val="accent4">
                    <a:lumMod val="75000"/>
                  </a:schemeClr>
                </a:solidFill>
                <a:latin typeface="Segoe UI Light" pitchFamily="34" charset="0"/>
              </a:rPr>
              <a:t> TIC’s a </a:t>
            </a:r>
            <a:r>
              <a:rPr lang="en-US" dirty="0" err="1" smtClean="0">
                <a:solidFill>
                  <a:schemeClr val="accent4">
                    <a:lumMod val="75000"/>
                  </a:schemeClr>
                </a:solidFill>
                <a:latin typeface="Segoe UI Light" pitchFamily="34" charset="0"/>
              </a:rPr>
              <a:t>procesos</a:t>
            </a:r>
            <a:r>
              <a:rPr lang="en-US" dirty="0" smtClean="0">
                <a:solidFill>
                  <a:schemeClr val="accent4">
                    <a:lumMod val="75000"/>
                  </a:schemeClr>
                </a:solidFill>
                <a:latin typeface="Segoe UI Light" pitchFamily="34" charset="0"/>
              </a:rPr>
              <a:t> </a:t>
            </a:r>
            <a:r>
              <a:rPr lang="en-US" dirty="0" err="1" smtClean="0">
                <a:solidFill>
                  <a:schemeClr val="accent4">
                    <a:lumMod val="75000"/>
                  </a:schemeClr>
                </a:solidFill>
                <a:latin typeface="Segoe UI Light" pitchFamily="34" charset="0"/>
              </a:rPr>
              <a:t>que</a:t>
            </a:r>
            <a:r>
              <a:rPr lang="en-US" dirty="0" smtClean="0">
                <a:solidFill>
                  <a:schemeClr val="accent4">
                    <a:lumMod val="75000"/>
                  </a:schemeClr>
                </a:solidFill>
                <a:latin typeface="Segoe UI Light" pitchFamily="34" charset="0"/>
              </a:rPr>
              <a:t> no son </a:t>
            </a:r>
            <a:r>
              <a:rPr lang="en-US" dirty="0" err="1" smtClean="0">
                <a:solidFill>
                  <a:schemeClr val="accent4">
                    <a:lumMod val="75000"/>
                  </a:schemeClr>
                </a:solidFill>
                <a:latin typeface="Segoe UI Light" pitchFamily="34" charset="0"/>
              </a:rPr>
              <a:t>verificados</a:t>
            </a:r>
            <a:r>
              <a:rPr lang="en-US" dirty="0" smtClean="0">
                <a:solidFill>
                  <a:schemeClr val="accent4">
                    <a:lumMod val="75000"/>
                  </a:schemeClr>
                </a:solidFill>
                <a:latin typeface="Segoe UI Light" pitchFamily="34" charset="0"/>
              </a:rPr>
              <a:t>.</a:t>
            </a:r>
          </a:p>
          <a:p>
            <a:r>
              <a:rPr lang="en-US" dirty="0" smtClean="0">
                <a:solidFill>
                  <a:schemeClr val="accent4">
                    <a:lumMod val="75000"/>
                  </a:schemeClr>
                </a:solidFill>
                <a:latin typeface="Segoe UI Light" pitchFamily="34" charset="0"/>
              </a:rPr>
              <a:t>4. Mayor </a:t>
            </a:r>
            <a:r>
              <a:rPr lang="en-US" dirty="0" err="1" smtClean="0">
                <a:solidFill>
                  <a:schemeClr val="accent4">
                    <a:lumMod val="75000"/>
                  </a:schemeClr>
                </a:solidFill>
                <a:latin typeface="Segoe UI Light" pitchFamily="34" charset="0"/>
              </a:rPr>
              <a:t>nivel</a:t>
            </a:r>
            <a:r>
              <a:rPr lang="en-US" dirty="0" smtClean="0">
                <a:solidFill>
                  <a:schemeClr val="accent4">
                    <a:lumMod val="75000"/>
                  </a:schemeClr>
                </a:solidFill>
                <a:latin typeface="Segoe UI Light" pitchFamily="34" charset="0"/>
              </a:rPr>
              <a:t> de </a:t>
            </a:r>
            <a:r>
              <a:rPr lang="en-US" dirty="0" err="1" smtClean="0">
                <a:solidFill>
                  <a:schemeClr val="accent4">
                    <a:lumMod val="75000"/>
                  </a:schemeClr>
                </a:solidFill>
                <a:latin typeface="Segoe UI Light" pitchFamily="34" charset="0"/>
              </a:rPr>
              <a:t>bienestar</a:t>
            </a:r>
            <a:r>
              <a:rPr lang="en-US" dirty="0" smtClean="0">
                <a:solidFill>
                  <a:schemeClr val="accent4">
                    <a:lumMod val="75000"/>
                  </a:schemeClr>
                </a:solidFill>
                <a:latin typeface="Segoe UI Light" pitchFamily="34" charset="0"/>
              </a:rPr>
              <a:t>, </a:t>
            </a:r>
            <a:r>
              <a:rPr lang="en-US" dirty="0" err="1" smtClean="0">
                <a:solidFill>
                  <a:schemeClr val="accent4">
                    <a:lumMod val="75000"/>
                  </a:schemeClr>
                </a:solidFill>
                <a:latin typeface="Segoe UI Light" pitchFamily="34" charset="0"/>
              </a:rPr>
              <a:t>equidad</a:t>
            </a:r>
            <a:r>
              <a:rPr lang="en-US" dirty="0" smtClean="0">
                <a:solidFill>
                  <a:schemeClr val="accent4">
                    <a:lumMod val="75000"/>
                  </a:schemeClr>
                </a:solidFill>
                <a:latin typeface="Segoe UI Light" pitchFamily="34" charset="0"/>
              </a:rPr>
              <a:t>, </a:t>
            </a:r>
            <a:r>
              <a:rPr lang="en-US" dirty="0" err="1" smtClean="0">
                <a:solidFill>
                  <a:schemeClr val="accent4">
                    <a:lumMod val="75000"/>
                  </a:schemeClr>
                </a:solidFill>
                <a:latin typeface="Segoe UI Light" pitchFamily="34" charset="0"/>
              </a:rPr>
              <a:t>sostenibilidad</a:t>
            </a:r>
            <a:r>
              <a:rPr lang="en-US" dirty="0" smtClean="0">
                <a:solidFill>
                  <a:schemeClr val="accent4">
                    <a:lumMod val="75000"/>
                  </a:schemeClr>
                </a:solidFill>
                <a:latin typeface="Segoe UI Light" pitchFamily="34" charset="0"/>
              </a:rPr>
              <a:t> y </a:t>
            </a:r>
            <a:r>
              <a:rPr lang="en-US" dirty="0" err="1" smtClean="0">
                <a:solidFill>
                  <a:schemeClr val="accent4">
                    <a:lumMod val="75000"/>
                  </a:schemeClr>
                </a:solidFill>
                <a:latin typeface="Segoe UI Light" pitchFamily="34" charset="0"/>
              </a:rPr>
              <a:t>libertad</a:t>
            </a:r>
            <a:r>
              <a:rPr lang="en-US" dirty="0" smtClean="0">
                <a:solidFill>
                  <a:schemeClr val="accent4">
                    <a:lumMod val="75000"/>
                  </a:schemeClr>
                </a:solidFill>
                <a:latin typeface="Segoe UI Light" pitchFamily="34" charset="0"/>
              </a:rPr>
              <a:t> </a:t>
            </a:r>
            <a:r>
              <a:rPr lang="en-US" dirty="0" err="1" smtClean="0">
                <a:solidFill>
                  <a:schemeClr val="accent4">
                    <a:lumMod val="75000"/>
                  </a:schemeClr>
                </a:solidFill>
                <a:latin typeface="Segoe UI Light" pitchFamily="34" charset="0"/>
              </a:rPr>
              <a:t>democrática</a:t>
            </a:r>
            <a:r>
              <a:rPr lang="en-US" dirty="0" smtClean="0">
                <a:solidFill>
                  <a:schemeClr val="accent4">
                    <a:lumMod val="75000"/>
                  </a:schemeClr>
                </a:solidFill>
                <a:latin typeface="Segoe UI Light" pitchFamily="34" charset="0"/>
              </a:rPr>
              <a:t>.</a:t>
            </a:r>
          </a:p>
          <a:p>
            <a:r>
              <a:rPr lang="en-US" dirty="0" smtClean="0">
                <a:solidFill>
                  <a:schemeClr val="accent4">
                    <a:lumMod val="75000"/>
                  </a:schemeClr>
                </a:solidFill>
                <a:latin typeface="Segoe UI Light" pitchFamily="34" charset="0"/>
              </a:rPr>
              <a:t>5. </a:t>
            </a:r>
            <a:r>
              <a:rPr lang="en-US" dirty="0" err="1" smtClean="0">
                <a:solidFill>
                  <a:schemeClr val="accent4">
                    <a:lumMod val="75000"/>
                  </a:schemeClr>
                </a:solidFill>
                <a:latin typeface="Segoe UI Light" pitchFamily="34" charset="0"/>
              </a:rPr>
              <a:t>Evitar</a:t>
            </a:r>
            <a:r>
              <a:rPr lang="en-US" dirty="0" smtClean="0">
                <a:solidFill>
                  <a:schemeClr val="accent4">
                    <a:lumMod val="75000"/>
                  </a:schemeClr>
                </a:solidFill>
                <a:latin typeface="Segoe UI Light" pitchFamily="34" charset="0"/>
              </a:rPr>
              <a:t> la </a:t>
            </a:r>
            <a:r>
              <a:rPr lang="en-US" dirty="0" err="1" smtClean="0">
                <a:solidFill>
                  <a:schemeClr val="accent4">
                    <a:lumMod val="75000"/>
                  </a:schemeClr>
                </a:solidFill>
                <a:latin typeface="Segoe UI Light" pitchFamily="34" charset="0"/>
              </a:rPr>
              <a:t>duplicidad</a:t>
            </a:r>
            <a:r>
              <a:rPr lang="en-US" dirty="0" smtClean="0">
                <a:solidFill>
                  <a:schemeClr val="accent4">
                    <a:lumMod val="75000"/>
                  </a:schemeClr>
                </a:solidFill>
                <a:latin typeface="Segoe UI Light" pitchFamily="34" charset="0"/>
              </a:rPr>
              <a:t> de </a:t>
            </a:r>
            <a:r>
              <a:rPr lang="en-US" dirty="0" err="1" smtClean="0">
                <a:solidFill>
                  <a:schemeClr val="accent4">
                    <a:lumMod val="75000"/>
                  </a:schemeClr>
                </a:solidFill>
                <a:latin typeface="Segoe UI Light" pitchFamily="34" charset="0"/>
              </a:rPr>
              <a:t>esfuerzos</a:t>
            </a:r>
            <a:r>
              <a:rPr lang="en-US" dirty="0" smtClean="0">
                <a:solidFill>
                  <a:schemeClr val="accent4">
                    <a:lumMod val="75000"/>
                  </a:schemeClr>
                </a:solidFill>
                <a:latin typeface="Segoe UI Light" pitchFamily="34" charset="0"/>
              </a:rPr>
              <a:t>.</a:t>
            </a:r>
          </a:p>
          <a:p>
            <a:r>
              <a:rPr lang="en-US" dirty="0" smtClean="0">
                <a:solidFill>
                  <a:schemeClr val="accent4">
                    <a:lumMod val="75000"/>
                  </a:schemeClr>
                </a:solidFill>
                <a:latin typeface="Segoe UI Light" pitchFamily="34" charset="0"/>
              </a:rPr>
              <a:t>6. </a:t>
            </a:r>
            <a:r>
              <a:rPr lang="en-US" dirty="0" err="1" smtClean="0">
                <a:solidFill>
                  <a:schemeClr val="accent4">
                    <a:lumMod val="75000"/>
                  </a:schemeClr>
                </a:solidFill>
                <a:latin typeface="Segoe UI Light" pitchFamily="34" charset="0"/>
              </a:rPr>
              <a:t>Procesar</a:t>
            </a:r>
            <a:r>
              <a:rPr lang="en-US" dirty="0" smtClean="0">
                <a:solidFill>
                  <a:schemeClr val="accent4">
                    <a:lumMod val="75000"/>
                  </a:schemeClr>
                </a:solidFill>
                <a:latin typeface="Segoe UI Light" pitchFamily="34" charset="0"/>
              </a:rPr>
              <a:t> </a:t>
            </a:r>
            <a:r>
              <a:rPr lang="en-US" dirty="0" err="1" smtClean="0">
                <a:solidFill>
                  <a:schemeClr val="accent4">
                    <a:lumMod val="75000"/>
                  </a:schemeClr>
                </a:solidFill>
                <a:latin typeface="Segoe UI Light" pitchFamily="34" charset="0"/>
              </a:rPr>
              <a:t>datos</a:t>
            </a:r>
            <a:r>
              <a:rPr lang="en-US" dirty="0" smtClean="0">
                <a:solidFill>
                  <a:schemeClr val="accent4">
                    <a:lumMod val="75000"/>
                  </a:schemeClr>
                </a:solidFill>
                <a:latin typeface="Segoe UI Light" pitchFamily="34" charset="0"/>
              </a:rPr>
              <a:t>, </a:t>
            </a:r>
            <a:r>
              <a:rPr lang="en-US" dirty="0" err="1" smtClean="0">
                <a:solidFill>
                  <a:schemeClr val="accent4">
                    <a:lumMod val="75000"/>
                  </a:schemeClr>
                </a:solidFill>
                <a:latin typeface="Segoe UI Light" pitchFamily="34" charset="0"/>
              </a:rPr>
              <a:t>convertirla</a:t>
            </a:r>
            <a:r>
              <a:rPr lang="en-US" dirty="0" smtClean="0">
                <a:solidFill>
                  <a:schemeClr val="accent4">
                    <a:lumMod val="75000"/>
                  </a:schemeClr>
                </a:solidFill>
                <a:latin typeface="Segoe UI Light" pitchFamily="34" charset="0"/>
              </a:rPr>
              <a:t> en </a:t>
            </a:r>
            <a:r>
              <a:rPr lang="en-US" dirty="0" err="1" smtClean="0">
                <a:solidFill>
                  <a:schemeClr val="accent4">
                    <a:lumMod val="75000"/>
                  </a:schemeClr>
                </a:solidFill>
                <a:latin typeface="Segoe UI Light" pitchFamily="34" charset="0"/>
              </a:rPr>
              <a:t>información</a:t>
            </a:r>
            <a:r>
              <a:rPr lang="en-US" dirty="0" smtClean="0">
                <a:solidFill>
                  <a:schemeClr val="accent4">
                    <a:lumMod val="75000"/>
                  </a:schemeClr>
                </a:solidFill>
                <a:latin typeface="Segoe UI Light" pitchFamily="34" charset="0"/>
              </a:rPr>
              <a:t> y </a:t>
            </a:r>
            <a:r>
              <a:rPr lang="en-US" dirty="0" err="1" smtClean="0">
                <a:solidFill>
                  <a:schemeClr val="accent4">
                    <a:lumMod val="75000"/>
                  </a:schemeClr>
                </a:solidFill>
                <a:latin typeface="Segoe UI Light" pitchFamily="34" charset="0"/>
              </a:rPr>
              <a:t>generando</a:t>
            </a:r>
            <a:r>
              <a:rPr lang="en-US" dirty="0" smtClean="0">
                <a:solidFill>
                  <a:schemeClr val="accent4">
                    <a:lumMod val="75000"/>
                  </a:schemeClr>
                </a:solidFill>
                <a:latin typeface="Segoe UI Light" pitchFamily="34" charset="0"/>
              </a:rPr>
              <a:t> </a:t>
            </a:r>
            <a:r>
              <a:rPr lang="en-US" dirty="0" err="1" smtClean="0">
                <a:solidFill>
                  <a:schemeClr val="accent4">
                    <a:lumMod val="75000"/>
                  </a:schemeClr>
                </a:solidFill>
                <a:latin typeface="Segoe UI Light" pitchFamily="34" charset="0"/>
              </a:rPr>
              <a:t>inteligencia</a:t>
            </a:r>
            <a:r>
              <a:rPr lang="en-US" dirty="0" smtClean="0">
                <a:solidFill>
                  <a:schemeClr val="accent4">
                    <a:lumMod val="75000"/>
                  </a:schemeClr>
                </a:solidFill>
                <a:latin typeface="Segoe UI Light" pitchFamily="34" charset="0"/>
              </a:rPr>
              <a:t> de </a:t>
            </a:r>
            <a:r>
              <a:rPr lang="en-US" dirty="0" err="1" smtClean="0">
                <a:solidFill>
                  <a:schemeClr val="accent4">
                    <a:lumMod val="75000"/>
                  </a:schemeClr>
                </a:solidFill>
                <a:latin typeface="Segoe UI Light" pitchFamily="34" charset="0"/>
              </a:rPr>
              <a:t>negocio</a:t>
            </a:r>
            <a:r>
              <a:rPr lang="en-US" dirty="0" smtClean="0">
                <a:solidFill>
                  <a:schemeClr val="accent4">
                    <a:lumMod val="75000"/>
                  </a:schemeClr>
                </a:solidFill>
                <a:latin typeface="Segoe UI Light" pitchFamily="34" charset="0"/>
              </a:rPr>
              <a:t>.</a:t>
            </a:r>
            <a:endParaRPr lang="es-EC" dirty="0"/>
          </a:p>
        </p:txBody>
      </p:sp>
    </p:spTree>
    <p:extLst>
      <p:ext uri="{BB962C8B-B14F-4D97-AF65-F5344CB8AC3E}">
        <p14:creationId xmlns:p14="http://schemas.microsoft.com/office/powerpoint/2010/main" val="3650186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1259632" y="332656"/>
            <a:ext cx="5400600" cy="1008112"/>
          </a:xfrm>
        </p:spPr>
        <p:txBody>
          <a:bodyPr/>
          <a:lstStyle/>
          <a:p>
            <a:r>
              <a:rPr lang="en-US" sz="3000" dirty="0" smtClean="0"/>
              <a:t>¿</a:t>
            </a:r>
            <a:r>
              <a:rPr lang="en-US" sz="3000" dirty="0" err="1" smtClean="0"/>
              <a:t>Porqué</a:t>
            </a:r>
            <a:r>
              <a:rPr lang="en-US" sz="3000" dirty="0" smtClean="0"/>
              <a:t> implementar un MGE con ayuda de </a:t>
            </a:r>
            <a:r>
              <a:rPr lang="en-US" sz="3000" dirty="0" err="1" smtClean="0"/>
              <a:t>las</a:t>
            </a:r>
            <a:r>
              <a:rPr lang="en-US" sz="3000" dirty="0" smtClean="0"/>
              <a:t> TIC’s? (7/10)</a:t>
            </a:r>
            <a:endParaRPr lang="ru-RU" sz="3000" dirty="0"/>
          </a:p>
        </p:txBody>
      </p:sp>
      <p:sp>
        <p:nvSpPr>
          <p:cNvPr id="4"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5" name="Picture 8" descr="C:\Users\Administrador\Desktop\imagenes\1347734640_Security_Ques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38" y="404664"/>
            <a:ext cx="827986" cy="82798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9"/>
          <p:cNvSpPr txBox="1">
            <a:spLocks noChangeArrowheads="1"/>
          </p:cNvSpPr>
          <p:nvPr/>
        </p:nvSpPr>
        <p:spPr bwMode="auto">
          <a:xfrm>
            <a:off x="827584" y="2564633"/>
            <a:ext cx="7560840" cy="1584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5000" b="1" dirty="0" smtClean="0">
                <a:solidFill>
                  <a:schemeClr val="accent3">
                    <a:lumMod val="65000"/>
                  </a:schemeClr>
                </a:solidFill>
                <a:latin typeface="Segoe UI Light" pitchFamily="34" charset="0"/>
              </a:rPr>
              <a:t>TIC’s en una estación de servicio</a:t>
            </a:r>
            <a:endParaRPr lang="ru-RU" sz="5000" b="1" dirty="0">
              <a:solidFill>
                <a:schemeClr val="accent3">
                  <a:lumMod val="65000"/>
                </a:schemeClr>
              </a:solidFill>
              <a:latin typeface="Segoe UI Light" pitchFamily="34" charset="0"/>
            </a:endParaRPr>
          </a:p>
        </p:txBody>
      </p:sp>
      <p:sp>
        <p:nvSpPr>
          <p:cNvPr id="3" name="2 Rectángulo"/>
          <p:cNvSpPr/>
          <p:nvPr/>
        </p:nvSpPr>
        <p:spPr>
          <a:xfrm>
            <a:off x="2948068" y="4307612"/>
            <a:ext cx="3433953" cy="1569660"/>
          </a:xfrm>
          <a:prstGeom prst="rect">
            <a:avLst/>
          </a:prstGeom>
        </p:spPr>
        <p:txBody>
          <a:bodyPr wrap="none">
            <a:spAutoFit/>
          </a:bodyPr>
          <a:lstStyle/>
          <a:p>
            <a:r>
              <a:rPr lang="en-US" sz="9600" b="1" dirty="0" err="1" smtClean="0">
                <a:solidFill>
                  <a:schemeClr val="accent5">
                    <a:lumMod val="50000"/>
                  </a:schemeClr>
                </a:solidFill>
                <a:latin typeface="Segoe UI Light" pitchFamily="34" charset="0"/>
              </a:rPr>
              <a:t>Básico</a:t>
            </a:r>
            <a:endParaRPr lang="es-EC" sz="9600" dirty="0"/>
          </a:p>
        </p:txBody>
      </p:sp>
    </p:spTree>
    <p:extLst>
      <p:ext uri="{BB962C8B-B14F-4D97-AF65-F5344CB8AC3E}">
        <p14:creationId xmlns:p14="http://schemas.microsoft.com/office/powerpoint/2010/main" val="30091200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1259632" y="332656"/>
            <a:ext cx="5400600" cy="1008112"/>
          </a:xfrm>
        </p:spPr>
        <p:txBody>
          <a:bodyPr/>
          <a:lstStyle/>
          <a:p>
            <a:r>
              <a:rPr lang="en-US" sz="3000" dirty="0" smtClean="0"/>
              <a:t>¿</a:t>
            </a:r>
            <a:r>
              <a:rPr lang="en-US" sz="3000" dirty="0" err="1" smtClean="0"/>
              <a:t>Porqué</a:t>
            </a:r>
            <a:r>
              <a:rPr lang="en-US" sz="3000" dirty="0" smtClean="0"/>
              <a:t> implementar un MGE con ayuda de </a:t>
            </a:r>
            <a:r>
              <a:rPr lang="en-US" sz="3000" dirty="0" err="1" smtClean="0"/>
              <a:t>las</a:t>
            </a:r>
            <a:r>
              <a:rPr lang="en-US" sz="3000" dirty="0" smtClean="0"/>
              <a:t> TIC’s? (8/10)</a:t>
            </a:r>
            <a:endParaRPr lang="ru-RU" sz="3000" dirty="0"/>
          </a:p>
        </p:txBody>
      </p:sp>
      <p:sp>
        <p:nvSpPr>
          <p:cNvPr id="4"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5" name="Picture 8" descr="C:\Users\Administrador\Desktop\imagenes\1347734640_Security_Ques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638" y="404664"/>
            <a:ext cx="827986" cy="827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5 Objeto"/>
          <p:cNvGraphicFramePr>
            <a:graphicFrameLocks noChangeAspect="1"/>
          </p:cNvGraphicFramePr>
          <p:nvPr>
            <p:extLst>
              <p:ext uri="{D42A27DB-BD31-4B8C-83A1-F6EECF244321}">
                <p14:modId xmlns:p14="http://schemas.microsoft.com/office/powerpoint/2010/main" val="4079490975"/>
              </p:ext>
            </p:extLst>
          </p:nvPr>
        </p:nvGraphicFramePr>
        <p:xfrm>
          <a:off x="107504" y="1484784"/>
          <a:ext cx="8856984" cy="5256584"/>
        </p:xfrm>
        <a:graphic>
          <a:graphicData uri="http://schemas.openxmlformats.org/presentationml/2006/ole">
            <mc:AlternateContent xmlns:mc="http://schemas.openxmlformats.org/markup-compatibility/2006">
              <mc:Choice xmlns:v="urn:schemas-microsoft-com:vml" Requires="v">
                <p:oleObj spid="_x0000_s21878" name="Visio" r:id="rId5" imgW="10357361" imgH="7210736" progId="Visio.Drawing.11">
                  <p:embed/>
                </p:oleObj>
              </mc:Choice>
              <mc:Fallback>
                <p:oleObj name="Visio" r:id="rId5" imgW="10357361" imgH="7210736" progId="Visio.Drawing.11">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1484784"/>
                        <a:ext cx="8856984" cy="5256584"/>
                      </a:xfrm>
                      <a:prstGeom prst="rect">
                        <a:avLst/>
                      </a:prstGeom>
                      <a:noFill/>
                    </p:spPr>
                  </p:pic>
                </p:oleObj>
              </mc:Fallback>
            </mc:AlternateContent>
          </a:graphicData>
        </a:graphic>
      </p:graphicFrame>
    </p:spTree>
    <p:extLst>
      <p:ext uri="{BB962C8B-B14F-4D97-AF65-F5344CB8AC3E}">
        <p14:creationId xmlns:p14="http://schemas.microsoft.com/office/powerpoint/2010/main" val="19233956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1259632" y="332656"/>
            <a:ext cx="5400600" cy="1008112"/>
          </a:xfrm>
        </p:spPr>
        <p:txBody>
          <a:bodyPr/>
          <a:lstStyle/>
          <a:p>
            <a:r>
              <a:rPr lang="en-US" sz="3000" dirty="0" smtClean="0"/>
              <a:t>¿</a:t>
            </a:r>
            <a:r>
              <a:rPr lang="en-US" sz="3000" dirty="0" err="1" smtClean="0"/>
              <a:t>Porqué</a:t>
            </a:r>
            <a:r>
              <a:rPr lang="en-US" sz="3000" dirty="0" smtClean="0"/>
              <a:t> implementar un MGE con ayuda de </a:t>
            </a:r>
            <a:r>
              <a:rPr lang="en-US" sz="3000" dirty="0" err="1" smtClean="0"/>
              <a:t>las</a:t>
            </a:r>
            <a:r>
              <a:rPr lang="en-US" sz="3000" dirty="0" smtClean="0"/>
              <a:t> TIC’s? (9/10)</a:t>
            </a:r>
            <a:endParaRPr lang="ru-RU" sz="3000" dirty="0"/>
          </a:p>
        </p:txBody>
      </p:sp>
      <p:sp>
        <p:nvSpPr>
          <p:cNvPr id="4"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5" name="Picture 8" descr="C:\Users\Administrador\Desktop\imagenes\1347734640_Security_Ques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38" y="404664"/>
            <a:ext cx="827986" cy="82798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9"/>
          <p:cNvSpPr txBox="1">
            <a:spLocks noChangeArrowheads="1"/>
          </p:cNvSpPr>
          <p:nvPr/>
        </p:nvSpPr>
        <p:spPr bwMode="auto">
          <a:xfrm>
            <a:off x="827584" y="2564633"/>
            <a:ext cx="7560840" cy="1584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5000" b="1" dirty="0" smtClean="0">
                <a:solidFill>
                  <a:schemeClr val="accent3">
                    <a:lumMod val="65000"/>
                  </a:schemeClr>
                </a:solidFill>
                <a:latin typeface="Segoe UI Light" pitchFamily="34" charset="0"/>
              </a:rPr>
              <a:t>TIC’s en una estación de servicio</a:t>
            </a:r>
            <a:endParaRPr lang="ru-RU" sz="5000" b="1" dirty="0">
              <a:solidFill>
                <a:schemeClr val="accent3">
                  <a:lumMod val="65000"/>
                </a:schemeClr>
              </a:solidFill>
              <a:latin typeface="Segoe UI Light" pitchFamily="34" charset="0"/>
            </a:endParaRPr>
          </a:p>
        </p:txBody>
      </p:sp>
      <p:sp>
        <p:nvSpPr>
          <p:cNvPr id="3" name="2 Rectángulo"/>
          <p:cNvSpPr/>
          <p:nvPr/>
        </p:nvSpPr>
        <p:spPr>
          <a:xfrm>
            <a:off x="2510911" y="4307612"/>
            <a:ext cx="4136069" cy="1569660"/>
          </a:xfrm>
          <a:prstGeom prst="rect">
            <a:avLst/>
          </a:prstGeom>
        </p:spPr>
        <p:txBody>
          <a:bodyPr wrap="none">
            <a:spAutoFit/>
          </a:bodyPr>
          <a:lstStyle/>
          <a:p>
            <a:r>
              <a:rPr lang="en-US" sz="9600" b="1" dirty="0" err="1" smtClean="0">
                <a:solidFill>
                  <a:schemeClr val="accent5">
                    <a:lumMod val="50000"/>
                  </a:schemeClr>
                </a:solidFill>
                <a:latin typeface="Segoe UI Light" pitchFamily="34" charset="0"/>
              </a:rPr>
              <a:t>Óptimo</a:t>
            </a:r>
            <a:endParaRPr lang="es-EC" sz="9600" dirty="0"/>
          </a:p>
        </p:txBody>
      </p:sp>
    </p:spTree>
    <p:extLst>
      <p:ext uri="{BB962C8B-B14F-4D97-AF65-F5344CB8AC3E}">
        <p14:creationId xmlns:p14="http://schemas.microsoft.com/office/powerpoint/2010/main" val="3469219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1259632" y="332656"/>
            <a:ext cx="5616624" cy="1008112"/>
          </a:xfrm>
        </p:spPr>
        <p:txBody>
          <a:bodyPr/>
          <a:lstStyle/>
          <a:p>
            <a:r>
              <a:rPr lang="en-US" sz="3000" dirty="0" smtClean="0"/>
              <a:t>¿</a:t>
            </a:r>
            <a:r>
              <a:rPr lang="en-US" sz="3000" dirty="0" err="1" smtClean="0"/>
              <a:t>Porqué</a:t>
            </a:r>
            <a:r>
              <a:rPr lang="en-US" sz="3000" dirty="0" smtClean="0"/>
              <a:t> implementar un MGE con ayuda de </a:t>
            </a:r>
            <a:r>
              <a:rPr lang="en-US" sz="3000" dirty="0" err="1" smtClean="0"/>
              <a:t>las</a:t>
            </a:r>
            <a:r>
              <a:rPr lang="en-US" sz="3000" dirty="0" smtClean="0"/>
              <a:t> TIC’s? (10/10)</a:t>
            </a:r>
            <a:endParaRPr lang="ru-RU" sz="3000" dirty="0"/>
          </a:p>
        </p:txBody>
      </p:sp>
      <p:sp>
        <p:nvSpPr>
          <p:cNvPr id="4"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5" name="Picture 8" descr="C:\Users\Administrador\Desktop\imagenes\1347734640_Security_Ques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638" y="404664"/>
            <a:ext cx="827986" cy="827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23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8 Objeto"/>
          <p:cNvGraphicFramePr>
            <a:graphicFrameLocks noChangeAspect="1"/>
          </p:cNvGraphicFramePr>
          <p:nvPr>
            <p:extLst>
              <p:ext uri="{D42A27DB-BD31-4B8C-83A1-F6EECF244321}">
                <p14:modId xmlns:p14="http://schemas.microsoft.com/office/powerpoint/2010/main" val="4217005299"/>
              </p:ext>
            </p:extLst>
          </p:nvPr>
        </p:nvGraphicFramePr>
        <p:xfrm>
          <a:off x="65315" y="1484784"/>
          <a:ext cx="9225924" cy="5256584"/>
        </p:xfrm>
        <a:graphic>
          <a:graphicData uri="http://schemas.openxmlformats.org/presentationml/2006/ole">
            <mc:AlternateContent xmlns:mc="http://schemas.openxmlformats.org/markup-compatibility/2006">
              <mc:Choice xmlns:v="urn:schemas-microsoft-com:vml" Requires="v">
                <p:oleObj spid="_x0000_s24955" name="Visio" r:id="rId5" imgW="10762273" imgH="7174835" progId="Visio.Drawing.11">
                  <p:embed/>
                </p:oleObj>
              </mc:Choice>
              <mc:Fallback>
                <p:oleObj name="Visio" r:id="rId5" imgW="10762273" imgH="7174835" progId="Visio.Drawing.11">
                  <p:embed/>
                  <p:pic>
                    <p:nvPicPr>
                      <p:cNvPr id="0" name="Object 230"/>
                      <p:cNvPicPr>
                        <a:picLocks noChangeAspect="1" noChangeArrowheads="1"/>
                      </p:cNvPicPr>
                      <p:nvPr/>
                    </p:nvPicPr>
                    <p:blipFill>
                      <a:blip r:embed="rId6"/>
                      <a:srcRect/>
                      <a:stretch>
                        <a:fillRect/>
                      </a:stretch>
                    </p:blipFill>
                    <p:spPr bwMode="auto">
                      <a:xfrm>
                        <a:off x="65315" y="1484784"/>
                        <a:ext cx="9225924" cy="5256584"/>
                      </a:xfrm>
                      <a:prstGeom prst="rect">
                        <a:avLst/>
                      </a:prstGeom>
                      <a:noFill/>
                    </p:spPr>
                  </p:pic>
                </p:oleObj>
              </mc:Fallback>
            </mc:AlternateContent>
          </a:graphicData>
        </a:graphic>
      </p:graphicFrame>
    </p:spTree>
    <p:extLst>
      <p:ext uri="{BB962C8B-B14F-4D97-AF65-F5344CB8AC3E}">
        <p14:creationId xmlns:p14="http://schemas.microsoft.com/office/powerpoint/2010/main" val="6586831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685800"/>
            <a:ext cx="4030960" cy="715963"/>
          </a:xfrm>
        </p:spPr>
        <p:txBody>
          <a:bodyPr/>
          <a:lstStyle/>
          <a:p>
            <a:r>
              <a:rPr lang="en-US" sz="4000" dirty="0"/>
              <a:t>Agenda (1/2)</a:t>
            </a:r>
          </a:p>
        </p:txBody>
      </p:sp>
      <p:pic>
        <p:nvPicPr>
          <p:cNvPr id="1026" name="Picture 2" descr="C:\Users\Administrador\Desktop\imagenes\1347732083_Schedule_Fi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5301208"/>
            <a:ext cx="1368152" cy="136815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txBox="1">
            <a:spLocks noChangeArrowheads="1"/>
          </p:cNvSpPr>
          <p:nvPr/>
        </p:nvSpPr>
        <p:spPr bwMode="auto">
          <a:xfrm>
            <a:off x="3131840" y="1617556"/>
            <a:ext cx="2880320" cy="51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dirty="0" smtClean="0">
                <a:solidFill>
                  <a:schemeClr val="bg1">
                    <a:lumMod val="75000"/>
                  </a:schemeClr>
                </a:solidFill>
                <a:latin typeface="Segoe UI Light" pitchFamily="34" charset="0"/>
              </a:rPr>
              <a:t>Introducción</a:t>
            </a:r>
            <a:endParaRPr lang="ru-RU" sz="3000" dirty="0" smtClean="0">
              <a:solidFill>
                <a:schemeClr val="bg1">
                  <a:lumMod val="75000"/>
                </a:schemeClr>
              </a:solidFill>
              <a:latin typeface="Segoe UI Light" pitchFamily="34" charset="0"/>
            </a:endParaRPr>
          </a:p>
          <a:p>
            <a:endParaRPr lang="ru-RU" sz="3000" b="1" dirty="0">
              <a:solidFill>
                <a:schemeClr val="accent4">
                  <a:lumMod val="60000"/>
                  <a:lumOff val="40000"/>
                </a:schemeClr>
              </a:solidFill>
            </a:endParaRPr>
          </a:p>
        </p:txBody>
      </p:sp>
      <p:sp>
        <p:nvSpPr>
          <p:cNvPr id="7" name="Rectangle 9"/>
          <p:cNvSpPr txBox="1">
            <a:spLocks noChangeArrowheads="1"/>
          </p:cNvSpPr>
          <p:nvPr/>
        </p:nvSpPr>
        <p:spPr bwMode="auto">
          <a:xfrm>
            <a:off x="3131840" y="2564904"/>
            <a:ext cx="187220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dirty="0" smtClean="0">
                <a:solidFill>
                  <a:schemeClr val="bg1">
                    <a:lumMod val="75000"/>
                  </a:schemeClr>
                </a:solidFill>
                <a:latin typeface="Segoe UI Light" pitchFamily="34" charset="0"/>
              </a:rPr>
              <a:t>Objetivos</a:t>
            </a:r>
            <a:endParaRPr lang="ru-RU" sz="3000" dirty="0" smtClean="0">
              <a:solidFill>
                <a:schemeClr val="bg1">
                  <a:lumMod val="75000"/>
                </a:schemeClr>
              </a:solidFill>
              <a:latin typeface="Segoe UI Light" pitchFamily="34" charset="0"/>
            </a:endParaRPr>
          </a:p>
          <a:p>
            <a:endParaRPr lang="ru-RU" sz="3000" dirty="0">
              <a:solidFill>
                <a:schemeClr val="bg1">
                  <a:lumMod val="75000"/>
                </a:schemeClr>
              </a:solidFill>
            </a:endParaRPr>
          </a:p>
        </p:txBody>
      </p:sp>
      <p:sp>
        <p:nvSpPr>
          <p:cNvPr id="8" name="Rectangle 9"/>
          <p:cNvSpPr txBox="1">
            <a:spLocks noChangeArrowheads="1"/>
          </p:cNvSpPr>
          <p:nvPr/>
        </p:nvSpPr>
        <p:spPr bwMode="auto">
          <a:xfrm>
            <a:off x="3131840" y="3573016"/>
            <a:ext cx="3744416"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dirty="0" smtClean="0">
                <a:solidFill>
                  <a:schemeClr val="bg1">
                    <a:lumMod val="75000"/>
                  </a:schemeClr>
                </a:solidFill>
                <a:latin typeface="Segoe UI Light" pitchFamily="34" charset="0"/>
              </a:rPr>
              <a:t>Estaciones de servicio</a:t>
            </a:r>
            <a:endParaRPr lang="ru-RU" sz="3000" dirty="0" smtClean="0">
              <a:solidFill>
                <a:schemeClr val="bg1">
                  <a:lumMod val="75000"/>
                </a:schemeClr>
              </a:solidFill>
              <a:latin typeface="Segoe UI Light" pitchFamily="34" charset="0"/>
            </a:endParaRPr>
          </a:p>
          <a:p>
            <a:endParaRPr lang="ru-RU" sz="3000" dirty="0">
              <a:solidFill>
                <a:schemeClr val="bg1">
                  <a:lumMod val="75000"/>
                </a:schemeClr>
              </a:solidFill>
            </a:endParaRPr>
          </a:p>
        </p:txBody>
      </p:sp>
      <p:sp>
        <p:nvSpPr>
          <p:cNvPr id="9" name="Rectangle 9"/>
          <p:cNvSpPr txBox="1">
            <a:spLocks noChangeArrowheads="1"/>
          </p:cNvSpPr>
          <p:nvPr/>
        </p:nvSpPr>
        <p:spPr bwMode="auto">
          <a:xfrm>
            <a:off x="3131840" y="4437112"/>
            <a:ext cx="576064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dirty="0" smtClean="0">
                <a:solidFill>
                  <a:schemeClr val="bg1">
                    <a:lumMod val="75000"/>
                  </a:schemeClr>
                </a:solidFill>
                <a:latin typeface="Segoe UI Light" pitchFamily="34" charset="0"/>
              </a:rPr>
              <a:t>¿</a:t>
            </a:r>
            <a:r>
              <a:rPr lang="en-US" sz="3000" dirty="0" err="1" smtClean="0">
                <a:solidFill>
                  <a:schemeClr val="bg1">
                    <a:lumMod val="75000"/>
                  </a:schemeClr>
                </a:solidFill>
                <a:latin typeface="Segoe UI Light" pitchFamily="34" charset="0"/>
              </a:rPr>
              <a:t>Porqué</a:t>
            </a:r>
            <a:r>
              <a:rPr lang="en-US" sz="3000" dirty="0" smtClean="0">
                <a:solidFill>
                  <a:schemeClr val="bg1">
                    <a:lumMod val="75000"/>
                  </a:schemeClr>
                </a:solidFill>
                <a:latin typeface="Segoe UI Light" pitchFamily="34" charset="0"/>
              </a:rPr>
              <a:t> implementar un MGE con ayuda de </a:t>
            </a:r>
            <a:r>
              <a:rPr lang="en-US" sz="3000" dirty="0" err="1" smtClean="0">
                <a:solidFill>
                  <a:schemeClr val="bg1">
                    <a:lumMod val="75000"/>
                  </a:schemeClr>
                </a:solidFill>
                <a:latin typeface="Segoe UI Light" pitchFamily="34" charset="0"/>
              </a:rPr>
              <a:t>las</a:t>
            </a:r>
            <a:r>
              <a:rPr lang="en-US" sz="3000" dirty="0" smtClean="0">
                <a:solidFill>
                  <a:schemeClr val="bg1">
                    <a:lumMod val="75000"/>
                  </a:schemeClr>
                </a:solidFill>
                <a:latin typeface="Segoe UI Light" pitchFamily="34" charset="0"/>
              </a:rPr>
              <a:t> TIC’s?</a:t>
            </a:r>
            <a:endParaRPr lang="ru-RU" sz="3000" dirty="0" smtClean="0">
              <a:solidFill>
                <a:schemeClr val="bg1">
                  <a:lumMod val="75000"/>
                </a:schemeClr>
              </a:solidFill>
              <a:latin typeface="Segoe UI Light" pitchFamily="34" charset="0"/>
            </a:endParaRPr>
          </a:p>
          <a:p>
            <a:endParaRPr lang="ru-RU" sz="3000" dirty="0">
              <a:solidFill>
                <a:schemeClr val="bg1">
                  <a:lumMod val="75000"/>
                </a:schemeClr>
              </a:solidFill>
            </a:endParaRPr>
          </a:p>
        </p:txBody>
      </p:sp>
      <p:sp>
        <p:nvSpPr>
          <p:cNvPr id="13" name="Rectangle 9"/>
          <p:cNvSpPr txBox="1">
            <a:spLocks noChangeArrowheads="1"/>
          </p:cNvSpPr>
          <p:nvPr/>
        </p:nvSpPr>
        <p:spPr bwMode="auto">
          <a:xfrm>
            <a:off x="3131840" y="5589240"/>
            <a:ext cx="576064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b="1" dirty="0" err="1" smtClean="0">
                <a:solidFill>
                  <a:schemeClr val="accent4">
                    <a:lumMod val="60000"/>
                    <a:lumOff val="40000"/>
                  </a:schemeClr>
                </a:solidFill>
                <a:latin typeface="Segoe UI Light" pitchFamily="34" charset="0"/>
              </a:rPr>
              <a:t>Antecedentes</a:t>
            </a:r>
            <a:r>
              <a:rPr lang="en-US" sz="3000" b="1" dirty="0" smtClean="0">
                <a:solidFill>
                  <a:schemeClr val="accent4">
                    <a:lumMod val="60000"/>
                    <a:lumOff val="40000"/>
                  </a:schemeClr>
                </a:solidFill>
                <a:latin typeface="Segoe UI Light" pitchFamily="34" charset="0"/>
              </a:rPr>
              <a:t>  Andes Gas y </a:t>
            </a:r>
            <a:r>
              <a:rPr lang="en-US" sz="3000" b="1" dirty="0" err="1" smtClean="0">
                <a:solidFill>
                  <a:schemeClr val="accent4">
                    <a:lumMod val="60000"/>
                    <a:lumOff val="40000"/>
                  </a:schemeClr>
                </a:solidFill>
                <a:latin typeface="Segoe UI Light" pitchFamily="34" charset="0"/>
              </a:rPr>
              <a:t>análisis</a:t>
            </a:r>
            <a:r>
              <a:rPr lang="en-US" sz="3000" b="1" dirty="0" smtClean="0">
                <a:solidFill>
                  <a:schemeClr val="accent4">
                    <a:lumMod val="60000"/>
                    <a:lumOff val="40000"/>
                  </a:schemeClr>
                </a:solidFill>
                <a:latin typeface="Segoe UI Light" pitchFamily="34" charset="0"/>
              </a:rPr>
              <a:t> de </a:t>
            </a:r>
            <a:r>
              <a:rPr lang="en-US" sz="3000" b="1" dirty="0" err="1" smtClean="0">
                <a:solidFill>
                  <a:schemeClr val="accent4">
                    <a:lumMod val="60000"/>
                    <a:lumOff val="40000"/>
                  </a:schemeClr>
                </a:solidFill>
                <a:latin typeface="Segoe UI Light" pitchFamily="34" charset="0"/>
              </a:rPr>
              <a:t>su</a:t>
            </a:r>
            <a:r>
              <a:rPr lang="en-US" sz="3000" b="1" dirty="0" smtClean="0">
                <a:solidFill>
                  <a:schemeClr val="accent4">
                    <a:lumMod val="60000"/>
                    <a:lumOff val="40000"/>
                  </a:schemeClr>
                </a:solidFill>
                <a:latin typeface="Segoe UI Light" pitchFamily="34" charset="0"/>
              </a:rPr>
              <a:t> entorno</a:t>
            </a:r>
            <a:endParaRPr lang="ru-RU" sz="3000" b="1" dirty="0" smtClean="0">
              <a:solidFill>
                <a:schemeClr val="accent4">
                  <a:lumMod val="60000"/>
                  <a:lumOff val="40000"/>
                </a:schemeClr>
              </a:solidFill>
              <a:latin typeface="Segoe UI Light" pitchFamily="34" charset="0"/>
            </a:endParaRPr>
          </a:p>
          <a:p>
            <a:endParaRPr lang="ru-RU" sz="3000" dirty="0">
              <a:solidFill>
                <a:schemeClr val="bg1">
                  <a:lumMod val="75000"/>
                </a:schemeClr>
              </a:solidFill>
            </a:endParaRPr>
          </a:p>
        </p:txBody>
      </p:sp>
      <p:grpSp>
        <p:nvGrpSpPr>
          <p:cNvPr id="15" name="14 Grupo"/>
          <p:cNvGrpSpPr/>
          <p:nvPr/>
        </p:nvGrpSpPr>
        <p:grpSpPr>
          <a:xfrm>
            <a:off x="2159838" y="4603986"/>
            <a:ext cx="827986" cy="841238"/>
            <a:chOff x="2159838" y="4315954"/>
            <a:chExt cx="827986" cy="841238"/>
          </a:xfrm>
        </p:grpSpPr>
        <p:pic>
          <p:nvPicPr>
            <p:cNvPr id="1032" name="Picture 8" descr="C:\Users\Administrador\Desktop\imagenes\1347734640_Security_Question.png"/>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59838" y="4329206"/>
              <a:ext cx="827986" cy="827986"/>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redondeado"/>
            <p:cNvSpPr/>
            <p:nvPr/>
          </p:nvSpPr>
          <p:spPr bwMode="auto">
            <a:xfrm>
              <a:off x="2187812" y="4315954"/>
              <a:ext cx="786760" cy="827986"/>
            </a:xfrm>
            <a:prstGeom prst="roundRect">
              <a:avLst/>
            </a:prstGeom>
            <a:gradFill flip="none" rotWithShape="1">
              <a:gsLst>
                <a:gs pos="0">
                  <a:schemeClr val="bg2">
                    <a:gamma/>
                    <a:tint val="26667"/>
                    <a:invGamma/>
                    <a:lumMod val="100000"/>
                    <a:alpha val="50000"/>
                  </a:schemeClr>
                </a:gs>
                <a:gs pos="100000">
                  <a:schemeClr val="bg2">
                    <a:alpha val="14999"/>
                  </a:schemeClr>
                </a:gs>
              </a:gsLst>
              <a:lin ang="5400000" scaled="1"/>
              <a:tileRect/>
            </a:gra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grpSp>
        <p:nvGrpSpPr>
          <p:cNvPr id="5" name="4 Grupo"/>
          <p:cNvGrpSpPr/>
          <p:nvPr/>
        </p:nvGrpSpPr>
        <p:grpSpPr>
          <a:xfrm>
            <a:off x="2195736" y="5697358"/>
            <a:ext cx="786760" cy="827986"/>
            <a:chOff x="2195736" y="5481334"/>
            <a:chExt cx="786760" cy="827986"/>
          </a:xfrm>
        </p:grpSpPr>
        <p:pic>
          <p:nvPicPr>
            <p:cNvPr id="1033" name="Picture 9" descr="C:\Users\Administrador\Desktop\imagenes\1347734980_pie_char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8136" y="5540594"/>
              <a:ext cx="667680" cy="768726"/>
            </a:xfrm>
            <a:prstGeom prst="rect">
              <a:avLst/>
            </a:prstGeom>
            <a:noFill/>
            <a:extLst>
              <a:ext uri="{909E8E84-426E-40DD-AFC4-6F175D3DCCD1}">
                <a14:hiddenFill xmlns:a14="http://schemas.microsoft.com/office/drawing/2010/main">
                  <a:solidFill>
                    <a:srgbClr val="FFFFFF"/>
                  </a:solidFill>
                </a14:hiddenFill>
              </a:ext>
            </a:extLst>
          </p:spPr>
        </p:pic>
        <p:sp>
          <p:nvSpPr>
            <p:cNvPr id="25" name="24 Rectángulo redondeado">
              <a:hlinkClick r:id="rId7" action="ppaction://hlinksldjump"/>
            </p:cNvPr>
            <p:cNvSpPr/>
            <p:nvPr/>
          </p:nvSpPr>
          <p:spPr bwMode="auto">
            <a:xfrm>
              <a:off x="2195736" y="5481334"/>
              <a:ext cx="786760" cy="827986"/>
            </a:xfrm>
            <a:prstGeom prst="roundRect">
              <a:avLst/>
            </a:prstGeom>
            <a:gradFill flip="none" rotWithShape="1">
              <a:gsLst>
                <a:gs pos="0">
                  <a:schemeClr val="bg2">
                    <a:gamma/>
                    <a:tint val="26667"/>
                    <a:invGamma/>
                    <a:lumMod val="100000"/>
                    <a:alpha val="50000"/>
                  </a:schemeClr>
                </a:gs>
                <a:gs pos="100000">
                  <a:schemeClr val="bg2">
                    <a:alpha val="14999"/>
                  </a:schemeClr>
                </a:gs>
              </a:gsLst>
              <a:lin ang="5400000" scaled="1"/>
              <a:tileRect/>
            </a:gra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grpSp>
        <p:nvGrpSpPr>
          <p:cNvPr id="16" name="15 Grupo"/>
          <p:cNvGrpSpPr/>
          <p:nvPr/>
        </p:nvGrpSpPr>
        <p:grpSpPr>
          <a:xfrm>
            <a:off x="2195736" y="3537118"/>
            <a:ext cx="786760" cy="827986"/>
            <a:chOff x="2195736" y="3212976"/>
            <a:chExt cx="786760" cy="827986"/>
          </a:xfrm>
        </p:grpSpPr>
        <p:pic>
          <p:nvPicPr>
            <p:cNvPr id="1031" name="Picture 7" descr="C:\Users\Administrador\Desktop\imagenes\1347734501_gas.png"/>
            <p:cNvPicPr>
              <a:picLocks noChangeAspect="1" noChangeArrowheads="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39752" y="3356991"/>
              <a:ext cx="576065" cy="576065"/>
            </a:xfrm>
            <a:prstGeom prst="rect">
              <a:avLst/>
            </a:prstGeom>
            <a:noFill/>
            <a:extLst>
              <a:ext uri="{909E8E84-426E-40DD-AFC4-6F175D3DCCD1}">
                <a14:hiddenFill xmlns:a14="http://schemas.microsoft.com/office/drawing/2010/main">
                  <a:solidFill>
                    <a:srgbClr val="FFFFFF"/>
                  </a:solidFill>
                </a14:hiddenFill>
              </a:ext>
            </a:extLst>
          </p:spPr>
        </p:pic>
        <p:sp>
          <p:nvSpPr>
            <p:cNvPr id="26" name="25 Rectángulo redondeado"/>
            <p:cNvSpPr/>
            <p:nvPr/>
          </p:nvSpPr>
          <p:spPr bwMode="auto">
            <a:xfrm>
              <a:off x="2195736" y="3212976"/>
              <a:ext cx="786760" cy="827986"/>
            </a:xfrm>
            <a:prstGeom prst="roundRect">
              <a:avLst/>
            </a:prstGeom>
            <a:gradFill flip="none" rotWithShape="1">
              <a:gsLst>
                <a:gs pos="0">
                  <a:schemeClr val="bg2">
                    <a:gamma/>
                    <a:tint val="26667"/>
                    <a:invGamma/>
                    <a:lumMod val="100000"/>
                    <a:alpha val="50000"/>
                  </a:schemeClr>
                </a:gs>
                <a:gs pos="100000">
                  <a:schemeClr val="bg2">
                    <a:alpha val="14999"/>
                  </a:schemeClr>
                </a:gs>
              </a:gsLst>
              <a:lin ang="5400000" scaled="1"/>
              <a:tileRect/>
            </a:gra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grpSp>
        <p:nvGrpSpPr>
          <p:cNvPr id="17" name="16 Grupo"/>
          <p:cNvGrpSpPr/>
          <p:nvPr/>
        </p:nvGrpSpPr>
        <p:grpSpPr>
          <a:xfrm>
            <a:off x="2205804" y="2456998"/>
            <a:ext cx="786760" cy="827986"/>
            <a:chOff x="2205804" y="2402939"/>
            <a:chExt cx="786760" cy="827986"/>
          </a:xfrm>
        </p:grpSpPr>
        <p:pic>
          <p:nvPicPr>
            <p:cNvPr id="1030" name="Picture 6" descr="C:\Users\Administrador\Desktop\imagenes\1347734425_objects.png"/>
            <p:cNvPicPr>
              <a:picLocks noChangeAspect="1" noChangeArrowheads="1"/>
            </p:cNvPicPr>
            <p:nvPr/>
          </p:nvPicPr>
          <p:blipFill>
            <a:blip r:embed="rId9" cstate="print">
              <a:duotone>
                <a:schemeClr val="accent3">
                  <a:shade val="45000"/>
                  <a:satMod val="135000"/>
                </a:schemeClr>
                <a:prstClr val="white"/>
              </a:duotone>
              <a:extLst>
                <a:ext uri="{BEBA8EAE-BF5A-486C-A8C5-ECC9F3942E4B}">
                  <a14:imgProps xmlns:a14="http://schemas.microsoft.com/office/drawing/2010/main">
                    <a14:imgLayer r:embed="rId10"/>
                  </a14:imgProps>
                </a:ext>
                <a:ext uri="{28A0092B-C50C-407E-A947-70E740481C1C}">
                  <a14:useLocalDpi xmlns:a14="http://schemas.microsoft.com/office/drawing/2010/main" val="0"/>
                </a:ext>
              </a:extLst>
            </a:blip>
            <a:srcRect/>
            <a:stretch>
              <a:fillRect/>
            </a:stretch>
          </p:blipFill>
          <p:spPr bwMode="auto">
            <a:xfrm>
              <a:off x="2267744" y="2492896"/>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32" name="31 Rectángulo redondeado"/>
            <p:cNvSpPr/>
            <p:nvPr/>
          </p:nvSpPr>
          <p:spPr bwMode="auto">
            <a:xfrm>
              <a:off x="2205804" y="2402939"/>
              <a:ext cx="786760" cy="827986"/>
            </a:xfrm>
            <a:prstGeom prst="roundRect">
              <a:avLst/>
            </a:prstGeom>
            <a:gradFill flip="none" rotWithShape="1">
              <a:gsLst>
                <a:gs pos="0">
                  <a:schemeClr val="bg2">
                    <a:gamma/>
                    <a:tint val="26667"/>
                    <a:invGamma/>
                    <a:lumMod val="100000"/>
                    <a:alpha val="50000"/>
                  </a:schemeClr>
                </a:gs>
                <a:gs pos="100000">
                  <a:schemeClr val="bg2">
                    <a:alpha val="14999"/>
                  </a:schemeClr>
                </a:gs>
              </a:gsLst>
              <a:lin ang="5400000" scaled="1"/>
              <a:tileRect/>
            </a:gra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grpSp>
        <p:nvGrpSpPr>
          <p:cNvPr id="18" name="17 Grupo"/>
          <p:cNvGrpSpPr/>
          <p:nvPr/>
        </p:nvGrpSpPr>
        <p:grpSpPr>
          <a:xfrm>
            <a:off x="2201064" y="1461213"/>
            <a:ext cx="786760" cy="827986"/>
            <a:chOff x="2201064" y="1461213"/>
            <a:chExt cx="786760" cy="827986"/>
          </a:xfrm>
        </p:grpSpPr>
        <p:pic>
          <p:nvPicPr>
            <p:cNvPr id="1029" name="Picture 5" descr="C:\Users\Administrador\Desktop\imagenes\1347734328_start.png"/>
            <p:cNvPicPr>
              <a:picLocks noChangeAspect="1" noChangeArrowheads="1"/>
            </p:cNvPicPr>
            <p:nvPr/>
          </p:nvPicPr>
          <p:blipFill>
            <a:blip r:embed="rId11"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11760" y="1656420"/>
              <a:ext cx="487680" cy="487680"/>
            </a:xfrm>
            <a:prstGeom prst="rect">
              <a:avLst/>
            </a:prstGeom>
            <a:noFill/>
            <a:extLst>
              <a:ext uri="{909E8E84-426E-40DD-AFC4-6F175D3DCCD1}">
                <a14:hiddenFill xmlns:a14="http://schemas.microsoft.com/office/drawing/2010/main">
                  <a:solidFill>
                    <a:srgbClr val="FFFFFF"/>
                  </a:solidFill>
                </a14:hiddenFill>
              </a:ext>
            </a:extLst>
          </p:spPr>
        </p:pic>
        <p:sp>
          <p:nvSpPr>
            <p:cNvPr id="33" name="32 Rectángulo redondeado"/>
            <p:cNvSpPr/>
            <p:nvPr/>
          </p:nvSpPr>
          <p:spPr bwMode="auto">
            <a:xfrm>
              <a:off x="2201064" y="1461213"/>
              <a:ext cx="786760" cy="827986"/>
            </a:xfrm>
            <a:prstGeom prst="roundRect">
              <a:avLst/>
            </a:prstGeom>
            <a:gradFill flip="none" rotWithShape="1">
              <a:gsLst>
                <a:gs pos="0">
                  <a:schemeClr val="bg2">
                    <a:gamma/>
                    <a:tint val="26667"/>
                    <a:invGamma/>
                    <a:lumMod val="100000"/>
                    <a:alpha val="50000"/>
                  </a:schemeClr>
                </a:gs>
                <a:gs pos="100000">
                  <a:schemeClr val="bg2">
                    <a:alpha val="14999"/>
                  </a:schemeClr>
                </a:gs>
              </a:gsLst>
              <a:lin ang="5400000" scaled="1"/>
              <a:tileRect/>
            </a:gra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12497216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1259632" y="332656"/>
            <a:ext cx="5400600" cy="1008112"/>
          </a:xfrm>
        </p:spPr>
        <p:txBody>
          <a:bodyPr/>
          <a:lstStyle/>
          <a:p>
            <a:r>
              <a:rPr lang="en-US" sz="3000" dirty="0" err="1" smtClean="0"/>
              <a:t>Antecedentes</a:t>
            </a:r>
            <a:r>
              <a:rPr lang="en-US" sz="3000" dirty="0" smtClean="0"/>
              <a:t> Andes Gas y </a:t>
            </a:r>
            <a:r>
              <a:rPr lang="en-US" sz="3000" dirty="0" err="1" smtClean="0"/>
              <a:t>análisis</a:t>
            </a:r>
            <a:r>
              <a:rPr lang="en-US" sz="3000" dirty="0" smtClean="0"/>
              <a:t> de </a:t>
            </a:r>
            <a:r>
              <a:rPr lang="en-US" sz="3000" dirty="0" err="1" smtClean="0"/>
              <a:t>su</a:t>
            </a:r>
            <a:r>
              <a:rPr lang="en-US" sz="3000" dirty="0" smtClean="0"/>
              <a:t> entorno (1/9)</a:t>
            </a:r>
            <a:endParaRPr lang="ru-RU" sz="3000" dirty="0"/>
          </a:p>
        </p:txBody>
      </p:sp>
      <p:sp>
        <p:nvSpPr>
          <p:cNvPr id="4"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9" name="Picture 9" descr="C:\Users\Administrador\Desktop\imagenes\1347734980_pie_ch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2656"/>
            <a:ext cx="813057" cy="93610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9"/>
          <p:cNvSpPr txBox="1">
            <a:spLocks noChangeArrowheads="1"/>
          </p:cNvSpPr>
          <p:nvPr/>
        </p:nvSpPr>
        <p:spPr bwMode="auto">
          <a:xfrm>
            <a:off x="179512" y="1484513"/>
            <a:ext cx="8064896" cy="864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4000" dirty="0" smtClean="0">
                <a:solidFill>
                  <a:schemeClr val="accent3">
                    <a:lumMod val="65000"/>
                  </a:schemeClr>
                </a:solidFill>
                <a:latin typeface="Segoe UI Light" pitchFamily="34" charset="0"/>
              </a:rPr>
              <a:t>Estación de Servicio Andes Gas</a:t>
            </a:r>
            <a:endParaRPr lang="ru-RU" sz="4000" dirty="0">
              <a:solidFill>
                <a:schemeClr val="accent3">
                  <a:lumMod val="65000"/>
                </a:schemeClr>
              </a:solidFill>
              <a:latin typeface="Segoe UI Light" pitchFamily="34" charset="0"/>
            </a:endParaRPr>
          </a:p>
        </p:txBody>
      </p:sp>
      <p:grpSp>
        <p:nvGrpSpPr>
          <p:cNvPr id="6" name="5 Grupo"/>
          <p:cNvGrpSpPr/>
          <p:nvPr/>
        </p:nvGrpSpPr>
        <p:grpSpPr>
          <a:xfrm>
            <a:off x="291276" y="2204864"/>
            <a:ext cx="5792892" cy="3384376"/>
            <a:chOff x="723324" y="2453140"/>
            <a:chExt cx="7776864" cy="4176464"/>
          </a:xfrm>
        </p:grpSpPr>
        <p:pic>
          <p:nvPicPr>
            <p:cNvPr id="26628" name="Picture 4" descr="http://www.andesgas.com/_/rsrc/1305929772037/inicio/foto1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631" y="2636912"/>
              <a:ext cx="7199777" cy="3744416"/>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redondeado"/>
            <p:cNvSpPr/>
            <p:nvPr/>
          </p:nvSpPr>
          <p:spPr bwMode="auto">
            <a:xfrm>
              <a:off x="723324" y="2453140"/>
              <a:ext cx="7776864" cy="4176464"/>
            </a:xfrm>
            <a:prstGeom prst="roundRect">
              <a:avLst/>
            </a:prstGeom>
            <a:gradFill rotWithShape="1">
              <a:gsLst>
                <a:gs pos="0">
                  <a:schemeClr val="bg2">
                    <a:gamma/>
                    <a:tint val="26667"/>
                    <a:invGamma/>
                    <a:alpha val="50000"/>
                  </a:schemeClr>
                </a:gs>
                <a:gs pos="100000">
                  <a:schemeClr val="bg2">
                    <a:alpha val="14999"/>
                  </a:schemeClr>
                </a:gs>
              </a:gsLst>
              <a:lin ang="5400000" scaled="1"/>
            </a:gradFill>
            <a:ln>
              <a:solidFill>
                <a:schemeClr val="tx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grpSp>
        <p:nvGrpSpPr>
          <p:cNvPr id="14" name="13 Grupo"/>
          <p:cNvGrpSpPr/>
          <p:nvPr/>
        </p:nvGrpSpPr>
        <p:grpSpPr>
          <a:xfrm>
            <a:off x="6804248" y="4221088"/>
            <a:ext cx="1584176" cy="1368152"/>
            <a:chOff x="6804248" y="2492896"/>
            <a:chExt cx="1584176" cy="1368152"/>
          </a:xfrm>
        </p:grpSpPr>
        <p:pic>
          <p:nvPicPr>
            <p:cNvPr id="16" name="Picture 1"/>
            <p:cNvPicPr/>
            <p:nvPr/>
          </p:nvPicPr>
          <p:blipFill>
            <a:blip r:embed="rId5" cstate="print"/>
            <a:srcRect/>
            <a:stretch>
              <a:fillRect/>
            </a:stretch>
          </p:blipFill>
          <p:spPr bwMode="auto">
            <a:xfrm>
              <a:off x="6924600" y="2553242"/>
              <a:ext cx="1296144" cy="1152128"/>
            </a:xfrm>
            <a:prstGeom prst="rect">
              <a:avLst/>
            </a:prstGeom>
            <a:noFill/>
            <a:ln w="9525">
              <a:noFill/>
              <a:miter lim="800000"/>
              <a:headEnd/>
              <a:tailEnd/>
            </a:ln>
          </p:spPr>
        </p:pic>
        <p:sp>
          <p:nvSpPr>
            <p:cNvPr id="13" name="12 Rectángulo redondeado"/>
            <p:cNvSpPr/>
            <p:nvPr/>
          </p:nvSpPr>
          <p:spPr bwMode="auto">
            <a:xfrm>
              <a:off x="6804248" y="2492896"/>
              <a:ext cx="1584176" cy="1368152"/>
            </a:xfrm>
            <a:prstGeom prst="roundRect">
              <a:avLst/>
            </a:prstGeom>
            <a:gradFill rotWithShape="1">
              <a:gsLst>
                <a:gs pos="0">
                  <a:schemeClr val="bg2">
                    <a:gamma/>
                    <a:tint val="26667"/>
                    <a:invGamma/>
                    <a:alpha val="50000"/>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sp>
        <p:nvSpPr>
          <p:cNvPr id="20" name="19 Rectángulo"/>
          <p:cNvSpPr/>
          <p:nvPr/>
        </p:nvSpPr>
        <p:spPr>
          <a:xfrm>
            <a:off x="3635896" y="5797713"/>
            <a:ext cx="5256584" cy="1015663"/>
          </a:xfrm>
          <a:prstGeom prst="rect">
            <a:avLst/>
          </a:prstGeom>
        </p:spPr>
        <p:txBody>
          <a:bodyPr wrap="square">
            <a:spAutoFit/>
          </a:bodyPr>
          <a:lstStyle/>
          <a:p>
            <a:r>
              <a:rPr lang="en-US" sz="3000" b="1" dirty="0" err="1" smtClean="0">
                <a:solidFill>
                  <a:schemeClr val="accent5">
                    <a:lumMod val="50000"/>
                  </a:schemeClr>
                </a:solidFill>
                <a:latin typeface="Segoe UI Light" pitchFamily="34" charset="0"/>
              </a:rPr>
              <a:t>Eslogan</a:t>
            </a:r>
            <a:r>
              <a:rPr lang="en-US" sz="3000" b="1" dirty="0" smtClean="0">
                <a:solidFill>
                  <a:schemeClr val="accent5">
                    <a:lumMod val="50000"/>
                  </a:schemeClr>
                </a:solidFill>
                <a:latin typeface="Segoe UI Light" pitchFamily="34" charset="0"/>
              </a:rPr>
              <a:t>: </a:t>
            </a:r>
            <a:r>
              <a:rPr lang="en-US" sz="3000" b="1" dirty="0" err="1" smtClean="0">
                <a:solidFill>
                  <a:schemeClr val="accent4">
                    <a:lumMod val="60000"/>
                    <a:lumOff val="40000"/>
                  </a:schemeClr>
                </a:solidFill>
                <a:latin typeface="Segoe UI Light" pitchFamily="34" charset="0"/>
              </a:rPr>
              <a:t>Garantía</a:t>
            </a:r>
            <a:r>
              <a:rPr lang="en-US" sz="3000" b="1" dirty="0">
                <a:solidFill>
                  <a:schemeClr val="accent4">
                    <a:lumMod val="60000"/>
                    <a:lumOff val="40000"/>
                  </a:schemeClr>
                </a:solidFill>
                <a:latin typeface="Segoe UI Light" pitchFamily="34" charset="0"/>
              </a:rPr>
              <a:t>,</a:t>
            </a:r>
            <a:r>
              <a:rPr lang="en-US" sz="3000" b="1" dirty="0" smtClean="0">
                <a:solidFill>
                  <a:schemeClr val="accent4">
                    <a:lumMod val="60000"/>
                    <a:lumOff val="40000"/>
                  </a:schemeClr>
                </a:solidFill>
                <a:latin typeface="Segoe UI Light" pitchFamily="34" charset="0"/>
              </a:rPr>
              <a:t> calidad y </a:t>
            </a:r>
            <a:r>
              <a:rPr lang="en-US" sz="3000" b="1" dirty="0" err="1" smtClean="0">
                <a:solidFill>
                  <a:schemeClr val="accent4">
                    <a:lumMod val="60000"/>
                    <a:lumOff val="40000"/>
                  </a:schemeClr>
                </a:solidFill>
                <a:latin typeface="Segoe UI Light" pitchFamily="34" charset="0"/>
              </a:rPr>
              <a:t>cantidad</a:t>
            </a:r>
            <a:endParaRPr lang="es-EC" sz="3000" dirty="0">
              <a:solidFill>
                <a:schemeClr val="accent4">
                  <a:lumMod val="60000"/>
                  <a:lumOff val="40000"/>
                </a:schemeClr>
              </a:solidFill>
            </a:endParaRPr>
          </a:p>
        </p:txBody>
      </p:sp>
      <p:sp>
        <p:nvSpPr>
          <p:cNvPr id="21" name="20 Rectángulo"/>
          <p:cNvSpPr/>
          <p:nvPr/>
        </p:nvSpPr>
        <p:spPr>
          <a:xfrm>
            <a:off x="6300192" y="2204864"/>
            <a:ext cx="2664296" cy="1323439"/>
          </a:xfrm>
          <a:prstGeom prst="rect">
            <a:avLst/>
          </a:prstGeom>
        </p:spPr>
        <p:txBody>
          <a:bodyPr wrap="square">
            <a:spAutoFit/>
          </a:bodyPr>
          <a:lstStyle/>
          <a:p>
            <a:r>
              <a:rPr lang="en-US" b="1" dirty="0" err="1" smtClean="0">
                <a:solidFill>
                  <a:schemeClr val="accent5">
                    <a:lumMod val="50000"/>
                  </a:schemeClr>
                </a:solidFill>
                <a:latin typeface="Segoe UI Light" pitchFamily="34" charset="0"/>
              </a:rPr>
              <a:t>Constitución</a:t>
            </a:r>
            <a:r>
              <a:rPr lang="en-US" sz="3000" b="1" dirty="0" smtClean="0">
                <a:solidFill>
                  <a:schemeClr val="accent5">
                    <a:lumMod val="50000"/>
                  </a:schemeClr>
                </a:solidFill>
                <a:latin typeface="Segoe UI Light" pitchFamily="34" charset="0"/>
              </a:rPr>
              <a:t>:</a:t>
            </a:r>
            <a:r>
              <a:rPr lang="en-US" sz="5000" b="1" dirty="0" smtClean="0">
                <a:solidFill>
                  <a:schemeClr val="accent5">
                    <a:lumMod val="50000"/>
                  </a:schemeClr>
                </a:solidFill>
                <a:latin typeface="Segoe UI Light" pitchFamily="34" charset="0"/>
              </a:rPr>
              <a:t> </a:t>
            </a:r>
          </a:p>
          <a:p>
            <a:r>
              <a:rPr lang="en-US" sz="3000" b="1" dirty="0" smtClean="0">
                <a:solidFill>
                  <a:schemeClr val="accent4">
                    <a:lumMod val="60000"/>
                    <a:lumOff val="40000"/>
                  </a:schemeClr>
                </a:solidFill>
                <a:latin typeface="Segoe UI Light" pitchFamily="34" charset="0"/>
              </a:rPr>
              <a:t>29 Mayo 2006</a:t>
            </a:r>
            <a:endParaRPr lang="es-EC" sz="3000" dirty="0">
              <a:solidFill>
                <a:schemeClr val="accent4">
                  <a:lumMod val="60000"/>
                  <a:lumOff val="40000"/>
                </a:schemeClr>
              </a:solidFill>
            </a:endParaRPr>
          </a:p>
        </p:txBody>
      </p:sp>
      <p:sp>
        <p:nvSpPr>
          <p:cNvPr id="17" name="16 Rectángulo"/>
          <p:cNvSpPr/>
          <p:nvPr/>
        </p:nvSpPr>
        <p:spPr>
          <a:xfrm>
            <a:off x="6310739" y="3451647"/>
            <a:ext cx="2647135" cy="769441"/>
          </a:xfrm>
          <a:prstGeom prst="rect">
            <a:avLst/>
          </a:prstGeom>
        </p:spPr>
        <p:txBody>
          <a:bodyPr wrap="none">
            <a:spAutoFit/>
          </a:bodyPr>
          <a:lstStyle/>
          <a:p>
            <a:r>
              <a:rPr lang="en-US" b="1" dirty="0" smtClean="0">
                <a:solidFill>
                  <a:schemeClr val="accent5">
                    <a:lumMod val="50000"/>
                  </a:schemeClr>
                </a:solidFill>
                <a:latin typeface="Segoe UI Light" pitchFamily="34" charset="0"/>
              </a:rPr>
              <a:t>Comercializadora:</a:t>
            </a:r>
            <a:r>
              <a:rPr lang="en-US" sz="4400" b="1" dirty="0" smtClean="0">
                <a:solidFill>
                  <a:schemeClr val="accent5">
                    <a:lumMod val="50000"/>
                  </a:schemeClr>
                </a:solidFill>
                <a:latin typeface="Segoe UI Light" pitchFamily="34" charset="0"/>
              </a:rPr>
              <a:t> </a:t>
            </a:r>
            <a:endParaRPr lang="en-US" sz="4400" b="1" dirty="0">
              <a:solidFill>
                <a:schemeClr val="accent5">
                  <a:lumMod val="50000"/>
                </a:schemeClr>
              </a:solidFill>
              <a:latin typeface="Segoe UI Light" pitchFamily="34" charset="0"/>
            </a:endParaRPr>
          </a:p>
        </p:txBody>
      </p:sp>
      <p:pic>
        <p:nvPicPr>
          <p:cNvPr id="23" name="Picture 5" descr="C:\Users\Polet\Pictures\ANDES GAS VARIOS\andesgasfin.jpg"/>
          <p:cNvPicPr/>
          <p:nvPr/>
        </p:nvPicPr>
        <p:blipFill>
          <a:blip r:embed="rId6" cstate="print"/>
          <a:srcRect/>
          <a:stretch>
            <a:fillRect/>
          </a:stretch>
        </p:blipFill>
        <p:spPr bwMode="auto">
          <a:xfrm>
            <a:off x="823334" y="5805264"/>
            <a:ext cx="2236498" cy="8640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867038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44 Rectángulo"/>
          <p:cNvSpPr/>
          <p:nvPr/>
        </p:nvSpPr>
        <p:spPr>
          <a:xfrm>
            <a:off x="319708" y="3023456"/>
            <a:ext cx="1804020" cy="553998"/>
          </a:xfrm>
          <a:prstGeom prst="rect">
            <a:avLst/>
          </a:prstGeom>
        </p:spPr>
        <p:txBody>
          <a:bodyPr wrap="none">
            <a:spAutoFit/>
          </a:bodyPr>
          <a:lstStyle/>
          <a:p>
            <a:r>
              <a:rPr lang="en-US" sz="3000" b="1" dirty="0" err="1" smtClean="0">
                <a:solidFill>
                  <a:schemeClr val="accent5">
                    <a:lumMod val="50000"/>
                  </a:schemeClr>
                </a:solidFill>
                <a:latin typeface="Segoe UI Light" pitchFamily="34" charset="0"/>
              </a:rPr>
              <a:t>Productos</a:t>
            </a:r>
            <a:endParaRPr lang="en-US" sz="3000" b="1" dirty="0">
              <a:solidFill>
                <a:schemeClr val="accent5">
                  <a:lumMod val="50000"/>
                </a:schemeClr>
              </a:solidFill>
              <a:latin typeface="Segoe UI Light" pitchFamily="34" charset="0"/>
            </a:endParaRPr>
          </a:p>
        </p:txBody>
      </p:sp>
      <p:sp>
        <p:nvSpPr>
          <p:cNvPr id="17412" name="Rectangle 4"/>
          <p:cNvSpPr>
            <a:spLocks noGrp="1" noChangeArrowheads="1"/>
          </p:cNvSpPr>
          <p:nvPr>
            <p:ph type="title"/>
          </p:nvPr>
        </p:nvSpPr>
        <p:spPr>
          <a:xfrm>
            <a:off x="1259632" y="332656"/>
            <a:ext cx="5400600" cy="1008112"/>
          </a:xfrm>
        </p:spPr>
        <p:txBody>
          <a:bodyPr/>
          <a:lstStyle/>
          <a:p>
            <a:r>
              <a:rPr lang="en-US" sz="3000" dirty="0" err="1" smtClean="0"/>
              <a:t>Antecedentes</a:t>
            </a:r>
            <a:r>
              <a:rPr lang="en-US" sz="3000" dirty="0" smtClean="0"/>
              <a:t> Andes Gas y </a:t>
            </a:r>
            <a:r>
              <a:rPr lang="en-US" sz="3000" dirty="0" err="1" smtClean="0"/>
              <a:t>análisis</a:t>
            </a:r>
            <a:r>
              <a:rPr lang="en-US" sz="3000" dirty="0" smtClean="0"/>
              <a:t> de </a:t>
            </a:r>
            <a:r>
              <a:rPr lang="en-US" sz="3000" dirty="0" err="1" smtClean="0"/>
              <a:t>su</a:t>
            </a:r>
            <a:r>
              <a:rPr lang="en-US" sz="3000" dirty="0" smtClean="0"/>
              <a:t> entorno (2/9)</a:t>
            </a:r>
            <a:endParaRPr lang="ru-RU" sz="3000" dirty="0"/>
          </a:p>
        </p:txBody>
      </p:sp>
      <p:sp>
        <p:nvSpPr>
          <p:cNvPr id="4"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9" name="Picture 9" descr="C:\Users\Administrador\Desktop\imagenes\1347734980_pie_ch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2656"/>
            <a:ext cx="813057" cy="93610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9"/>
          <p:cNvSpPr txBox="1">
            <a:spLocks noChangeArrowheads="1"/>
          </p:cNvSpPr>
          <p:nvPr/>
        </p:nvSpPr>
        <p:spPr bwMode="auto">
          <a:xfrm>
            <a:off x="179512" y="1484513"/>
            <a:ext cx="8064896" cy="72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4000" dirty="0" err="1" smtClean="0">
                <a:solidFill>
                  <a:schemeClr val="accent3">
                    <a:lumMod val="65000"/>
                  </a:schemeClr>
                </a:solidFill>
                <a:latin typeface="Segoe UI Light" pitchFamily="34" charset="0"/>
              </a:rPr>
              <a:t>Portafolio</a:t>
            </a:r>
            <a:r>
              <a:rPr lang="en-US" sz="4000" dirty="0" smtClean="0">
                <a:solidFill>
                  <a:schemeClr val="accent3">
                    <a:lumMod val="65000"/>
                  </a:schemeClr>
                </a:solidFill>
                <a:latin typeface="Segoe UI Light" pitchFamily="34" charset="0"/>
              </a:rPr>
              <a:t> de </a:t>
            </a:r>
            <a:r>
              <a:rPr lang="en-US" sz="4000" dirty="0" err="1" smtClean="0">
                <a:solidFill>
                  <a:schemeClr val="accent3">
                    <a:lumMod val="65000"/>
                  </a:schemeClr>
                </a:solidFill>
                <a:latin typeface="Segoe UI Light" pitchFamily="34" charset="0"/>
              </a:rPr>
              <a:t>productos</a:t>
            </a:r>
            <a:r>
              <a:rPr lang="en-US" sz="4000" dirty="0" smtClean="0">
                <a:solidFill>
                  <a:schemeClr val="accent3">
                    <a:lumMod val="65000"/>
                  </a:schemeClr>
                </a:solidFill>
                <a:latin typeface="Segoe UI Light" pitchFamily="34" charset="0"/>
              </a:rPr>
              <a:t> y </a:t>
            </a:r>
            <a:r>
              <a:rPr lang="en-US" sz="4000" dirty="0" err="1" smtClean="0">
                <a:solidFill>
                  <a:schemeClr val="accent3">
                    <a:lumMod val="65000"/>
                  </a:schemeClr>
                </a:solidFill>
                <a:latin typeface="Segoe UI Light" pitchFamily="34" charset="0"/>
              </a:rPr>
              <a:t>servicios</a:t>
            </a:r>
            <a:endParaRPr lang="ru-RU" sz="4000" dirty="0">
              <a:solidFill>
                <a:schemeClr val="accent3">
                  <a:lumMod val="65000"/>
                </a:schemeClr>
              </a:solidFill>
              <a:latin typeface="Segoe UI Light" pitchFamily="34" charset="0"/>
            </a:endParaRPr>
          </a:p>
        </p:txBody>
      </p:sp>
      <p:grpSp>
        <p:nvGrpSpPr>
          <p:cNvPr id="8" name="7 Grupo"/>
          <p:cNvGrpSpPr/>
          <p:nvPr/>
        </p:nvGrpSpPr>
        <p:grpSpPr>
          <a:xfrm>
            <a:off x="3310749" y="2438355"/>
            <a:ext cx="1621291" cy="1894274"/>
            <a:chOff x="2051720" y="2902878"/>
            <a:chExt cx="1621291" cy="1894274"/>
          </a:xfrm>
        </p:grpSpPr>
        <p:pic>
          <p:nvPicPr>
            <p:cNvPr id="27652" name="Picture 4" descr="https://encrypted-tbn0.google.com/images?q=tbn:ANd9GcS_TdJzpxmJm0vzqx_cAjwRSY0SmdKvaGetCmJgljTgOcsEd1Kp1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289" y="2952439"/>
              <a:ext cx="1498722" cy="1728192"/>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redondeado"/>
            <p:cNvSpPr/>
            <p:nvPr/>
          </p:nvSpPr>
          <p:spPr bwMode="auto">
            <a:xfrm>
              <a:off x="2051720" y="2902878"/>
              <a:ext cx="1621291" cy="1894274"/>
            </a:xfrm>
            <a:prstGeom prst="roundRect">
              <a:avLst/>
            </a:prstGeom>
            <a:gradFill rotWithShape="1">
              <a:gsLst>
                <a:gs pos="0">
                  <a:schemeClr val="bg2">
                    <a:gamma/>
                    <a:tint val="26667"/>
                    <a:invGamma/>
                    <a:alpha val="50000"/>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sp>
        <p:nvSpPr>
          <p:cNvPr id="25" name="Rectangle 9"/>
          <p:cNvSpPr txBox="1">
            <a:spLocks noChangeArrowheads="1"/>
          </p:cNvSpPr>
          <p:nvPr/>
        </p:nvSpPr>
        <p:spPr bwMode="auto">
          <a:xfrm>
            <a:off x="5191336" y="2420888"/>
            <a:ext cx="3413112"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3500" b="1" dirty="0" smtClean="0">
                <a:solidFill>
                  <a:schemeClr val="accent6">
                    <a:lumMod val="75000"/>
                  </a:schemeClr>
                </a:solidFill>
                <a:latin typeface="Segoe UI Light" pitchFamily="34" charset="0"/>
              </a:rPr>
              <a:t>Super</a:t>
            </a:r>
            <a:r>
              <a:rPr lang="en-US" sz="3500" b="1" dirty="0" smtClean="0">
                <a:solidFill>
                  <a:schemeClr val="accent3">
                    <a:lumMod val="65000"/>
                  </a:schemeClr>
                </a:solidFill>
                <a:latin typeface="Segoe UI Light" pitchFamily="34" charset="0"/>
              </a:rPr>
              <a:t>	$2.00</a:t>
            </a:r>
          </a:p>
          <a:p>
            <a:pPr marL="0" indent="0" algn="just">
              <a:buNone/>
            </a:pPr>
            <a:r>
              <a:rPr lang="en-US" sz="3500" b="1" dirty="0" smtClean="0">
                <a:solidFill>
                  <a:schemeClr val="accent6">
                    <a:lumMod val="75000"/>
                  </a:schemeClr>
                </a:solidFill>
                <a:latin typeface="Segoe UI Light" pitchFamily="34" charset="0"/>
              </a:rPr>
              <a:t>Extra</a:t>
            </a:r>
            <a:r>
              <a:rPr lang="en-US" sz="3500" b="1" dirty="0" smtClean="0">
                <a:solidFill>
                  <a:schemeClr val="accent3">
                    <a:lumMod val="65000"/>
                  </a:schemeClr>
                </a:solidFill>
                <a:latin typeface="Segoe UI Light" pitchFamily="34" charset="0"/>
              </a:rPr>
              <a:t>		$1,46</a:t>
            </a:r>
          </a:p>
          <a:p>
            <a:pPr marL="0" indent="0" algn="just">
              <a:buNone/>
            </a:pPr>
            <a:r>
              <a:rPr lang="en-US" sz="3500" b="1" dirty="0" smtClean="0">
                <a:solidFill>
                  <a:schemeClr val="accent6">
                    <a:lumMod val="75000"/>
                  </a:schemeClr>
                </a:solidFill>
                <a:latin typeface="Segoe UI Light" pitchFamily="34" charset="0"/>
              </a:rPr>
              <a:t>Diesel</a:t>
            </a:r>
            <a:r>
              <a:rPr lang="en-US" sz="3500" b="1" dirty="0" smtClean="0">
                <a:solidFill>
                  <a:schemeClr val="accent3">
                    <a:lumMod val="65000"/>
                  </a:schemeClr>
                </a:solidFill>
                <a:latin typeface="Segoe UI Light" pitchFamily="34" charset="0"/>
              </a:rPr>
              <a:t>	$1,03</a:t>
            </a:r>
            <a:endParaRPr lang="ru-RU" sz="3500" b="1" dirty="0">
              <a:solidFill>
                <a:schemeClr val="accent3">
                  <a:lumMod val="65000"/>
                </a:schemeClr>
              </a:solidFill>
              <a:latin typeface="Segoe UI Light" pitchFamily="34" charset="0"/>
            </a:endParaRPr>
          </a:p>
        </p:txBody>
      </p:sp>
      <p:sp>
        <p:nvSpPr>
          <p:cNvPr id="26" name="25 Rectángulo"/>
          <p:cNvSpPr/>
          <p:nvPr/>
        </p:nvSpPr>
        <p:spPr>
          <a:xfrm>
            <a:off x="263216" y="5661248"/>
            <a:ext cx="1588320" cy="553998"/>
          </a:xfrm>
          <a:prstGeom prst="rect">
            <a:avLst/>
          </a:prstGeom>
        </p:spPr>
        <p:txBody>
          <a:bodyPr wrap="none">
            <a:spAutoFit/>
          </a:bodyPr>
          <a:lstStyle/>
          <a:p>
            <a:r>
              <a:rPr lang="en-US" sz="3000" b="1" dirty="0" smtClean="0">
                <a:solidFill>
                  <a:schemeClr val="accent5">
                    <a:lumMod val="50000"/>
                  </a:schemeClr>
                </a:solidFill>
                <a:latin typeface="Segoe UI Light" pitchFamily="34" charset="0"/>
              </a:rPr>
              <a:t>Servicios</a:t>
            </a:r>
            <a:endParaRPr lang="en-US" sz="3000" b="1" dirty="0">
              <a:solidFill>
                <a:schemeClr val="accent5">
                  <a:lumMod val="50000"/>
                </a:schemeClr>
              </a:solidFill>
              <a:latin typeface="Segoe UI Light" pitchFamily="34" charset="0"/>
            </a:endParaRPr>
          </a:p>
        </p:txBody>
      </p:sp>
      <p:sp>
        <p:nvSpPr>
          <p:cNvPr id="30" name="Rectangle 9"/>
          <p:cNvSpPr txBox="1">
            <a:spLocks noChangeArrowheads="1"/>
          </p:cNvSpPr>
          <p:nvPr/>
        </p:nvSpPr>
        <p:spPr bwMode="auto">
          <a:xfrm>
            <a:off x="2797294" y="6021153"/>
            <a:ext cx="2782818" cy="36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2000" dirty="0" smtClean="0">
                <a:solidFill>
                  <a:schemeClr val="accent4">
                    <a:lumMod val="75000"/>
                  </a:schemeClr>
                </a:solidFill>
                <a:latin typeface="Segoe UI Light" pitchFamily="34" charset="0"/>
              </a:rPr>
              <a:t>Estación de </a:t>
            </a:r>
            <a:r>
              <a:rPr lang="en-US" sz="2000" dirty="0" err="1" smtClean="0">
                <a:solidFill>
                  <a:schemeClr val="accent4">
                    <a:lumMod val="75000"/>
                  </a:schemeClr>
                </a:solidFill>
                <a:latin typeface="Segoe UI Light" pitchFamily="34" charset="0"/>
              </a:rPr>
              <a:t>Aire</a:t>
            </a:r>
            <a:r>
              <a:rPr lang="en-US" sz="2000" dirty="0" smtClean="0">
                <a:solidFill>
                  <a:schemeClr val="accent4">
                    <a:lumMod val="75000"/>
                  </a:schemeClr>
                </a:solidFill>
                <a:latin typeface="Segoe UI Light" pitchFamily="34" charset="0"/>
              </a:rPr>
              <a:t> </a:t>
            </a:r>
          </a:p>
          <a:p>
            <a:pPr marL="0" indent="0" algn="ctr">
              <a:buNone/>
            </a:pPr>
            <a:r>
              <a:rPr lang="en-US" sz="2000" dirty="0" smtClean="0">
                <a:solidFill>
                  <a:schemeClr val="accent4">
                    <a:lumMod val="75000"/>
                  </a:schemeClr>
                </a:solidFill>
                <a:latin typeface="Segoe UI Light" pitchFamily="34" charset="0"/>
              </a:rPr>
              <a:t>y </a:t>
            </a:r>
            <a:r>
              <a:rPr lang="en-US" sz="2000" dirty="0" err="1" smtClean="0">
                <a:solidFill>
                  <a:schemeClr val="accent4">
                    <a:lumMod val="75000"/>
                  </a:schemeClr>
                </a:solidFill>
                <a:latin typeface="Segoe UI Light" pitchFamily="34" charset="0"/>
              </a:rPr>
              <a:t>agua</a:t>
            </a:r>
            <a:endParaRPr lang="ru-RU" sz="2000" dirty="0">
              <a:solidFill>
                <a:schemeClr val="accent4">
                  <a:lumMod val="75000"/>
                </a:schemeClr>
              </a:solidFill>
              <a:latin typeface="Segoe UI Light" pitchFamily="34" charset="0"/>
            </a:endParaRPr>
          </a:p>
        </p:txBody>
      </p:sp>
      <p:grpSp>
        <p:nvGrpSpPr>
          <p:cNvPr id="15" name="14 Grupo"/>
          <p:cNvGrpSpPr/>
          <p:nvPr/>
        </p:nvGrpSpPr>
        <p:grpSpPr>
          <a:xfrm>
            <a:off x="5744005" y="5085184"/>
            <a:ext cx="941721" cy="936104"/>
            <a:chOff x="3848840" y="5291811"/>
            <a:chExt cx="941721" cy="936104"/>
          </a:xfrm>
        </p:grpSpPr>
        <p:pic>
          <p:nvPicPr>
            <p:cNvPr id="27654" name="Picture 6" descr="C:\Users\Administrador\Desktop\imagenes\1347757209_5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5373216"/>
              <a:ext cx="791546" cy="791546"/>
            </a:xfrm>
            <a:prstGeom prst="rect">
              <a:avLst/>
            </a:prstGeom>
            <a:noFill/>
            <a:extLst>
              <a:ext uri="{909E8E84-426E-40DD-AFC4-6F175D3DCCD1}">
                <a14:hiddenFill xmlns:a14="http://schemas.microsoft.com/office/drawing/2010/main">
                  <a:solidFill>
                    <a:srgbClr val="FFFFFF"/>
                  </a:solidFill>
                </a14:hiddenFill>
              </a:ext>
            </a:extLst>
          </p:spPr>
        </p:pic>
        <p:sp>
          <p:nvSpPr>
            <p:cNvPr id="34" name="33 Rectángulo redondeado"/>
            <p:cNvSpPr/>
            <p:nvPr/>
          </p:nvSpPr>
          <p:spPr bwMode="auto">
            <a:xfrm>
              <a:off x="3848840" y="5291811"/>
              <a:ext cx="941721" cy="936104"/>
            </a:xfrm>
            <a:prstGeom prst="roundRect">
              <a:avLst/>
            </a:prstGeom>
            <a:gradFill rotWithShape="1">
              <a:gsLst>
                <a:gs pos="0">
                  <a:schemeClr val="bg2">
                    <a:gamma/>
                    <a:tint val="26667"/>
                    <a:invGamma/>
                    <a:alpha val="21000"/>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sp>
        <p:nvSpPr>
          <p:cNvPr id="37" name="Rectangle 9"/>
          <p:cNvSpPr txBox="1">
            <a:spLocks noChangeArrowheads="1"/>
          </p:cNvSpPr>
          <p:nvPr/>
        </p:nvSpPr>
        <p:spPr bwMode="auto">
          <a:xfrm>
            <a:off x="4813518" y="6021288"/>
            <a:ext cx="2782818" cy="36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2000" dirty="0" err="1" smtClean="0">
                <a:solidFill>
                  <a:schemeClr val="accent4">
                    <a:lumMod val="75000"/>
                  </a:schemeClr>
                </a:solidFill>
                <a:latin typeface="Segoe UI Light" pitchFamily="34" charset="0"/>
              </a:rPr>
              <a:t>Baterías</a:t>
            </a:r>
            <a:r>
              <a:rPr lang="en-US" sz="2000" dirty="0" smtClean="0">
                <a:solidFill>
                  <a:schemeClr val="accent4">
                    <a:lumMod val="75000"/>
                  </a:schemeClr>
                </a:solidFill>
                <a:latin typeface="Segoe UI Light" pitchFamily="34" charset="0"/>
              </a:rPr>
              <a:t> </a:t>
            </a:r>
          </a:p>
          <a:p>
            <a:pPr marL="0" indent="0" algn="ctr">
              <a:buNone/>
            </a:pPr>
            <a:r>
              <a:rPr lang="en-US" sz="2000" dirty="0" err="1" smtClean="0">
                <a:solidFill>
                  <a:schemeClr val="accent4">
                    <a:lumMod val="75000"/>
                  </a:schemeClr>
                </a:solidFill>
                <a:latin typeface="Segoe UI Light" pitchFamily="34" charset="0"/>
              </a:rPr>
              <a:t>sanitarias</a:t>
            </a:r>
            <a:endParaRPr lang="ru-RU" sz="2000" dirty="0">
              <a:solidFill>
                <a:schemeClr val="accent4">
                  <a:lumMod val="75000"/>
                </a:schemeClr>
              </a:solidFill>
              <a:latin typeface="Segoe UI Light" pitchFamily="34" charset="0"/>
            </a:endParaRPr>
          </a:p>
        </p:txBody>
      </p:sp>
      <p:grpSp>
        <p:nvGrpSpPr>
          <p:cNvPr id="24" name="23 Grupo"/>
          <p:cNvGrpSpPr/>
          <p:nvPr/>
        </p:nvGrpSpPr>
        <p:grpSpPr>
          <a:xfrm>
            <a:off x="7450745" y="5169690"/>
            <a:ext cx="941721" cy="936104"/>
            <a:chOff x="7090705" y="5385849"/>
            <a:chExt cx="941721" cy="936104"/>
          </a:xfrm>
        </p:grpSpPr>
        <p:sp>
          <p:nvSpPr>
            <p:cNvPr id="35" name="34 Rectángulo redondeado"/>
            <p:cNvSpPr/>
            <p:nvPr/>
          </p:nvSpPr>
          <p:spPr bwMode="auto">
            <a:xfrm>
              <a:off x="7090705" y="5385849"/>
              <a:ext cx="941721" cy="936104"/>
            </a:xfrm>
            <a:prstGeom prst="roundRect">
              <a:avLst/>
            </a:prstGeom>
            <a:gradFill rotWithShape="1">
              <a:gsLst>
                <a:gs pos="0">
                  <a:schemeClr val="bg2">
                    <a:gamma/>
                    <a:tint val="26667"/>
                    <a:invGamma/>
                    <a:alpha val="21000"/>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pic>
          <p:nvPicPr>
            <p:cNvPr id="27655" name="Picture 7" descr="C:\Users\Administrador\Desktop\imagenes\1347757476_shopcart_128x128.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6756" y="5447692"/>
              <a:ext cx="789620" cy="789620"/>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Rectangle 9"/>
          <p:cNvSpPr txBox="1">
            <a:spLocks noChangeArrowheads="1"/>
          </p:cNvSpPr>
          <p:nvPr/>
        </p:nvSpPr>
        <p:spPr bwMode="auto">
          <a:xfrm>
            <a:off x="6829742" y="6093161"/>
            <a:ext cx="2278762" cy="36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2000" dirty="0" smtClean="0">
                <a:solidFill>
                  <a:schemeClr val="accent4">
                    <a:lumMod val="75000"/>
                  </a:schemeClr>
                </a:solidFill>
                <a:latin typeface="Segoe UI Light" pitchFamily="34" charset="0"/>
              </a:rPr>
              <a:t>Mini</a:t>
            </a:r>
          </a:p>
          <a:p>
            <a:pPr marL="0" indent="0" algn="ctr">
              <a:buNone/>
            </a:pPr>
            <a:r>
              <a:rPr lang="en-US" sz="2000" dirty="0" smtClean="0">
                <a:solidFill>
                  <a:schemeClr val="accent4">
                    <a:lumMod val="75000"/>
                  </a:schemeClr>
                </a:solidFill>
                <a:latin typeface="Segoe UI Light" pitchFamily="34" charset="0"/>
              </a:rPr>
              <a:t>Market</a:t>
            </a:r>
            <a:endParaRPr lang="ru-RU" sz="2000" dirty="0">
              <a:solidFill>
                <a:schemeClr val="accent4">
                  <a:lumMod val="75000"/>
                </a:schemeClr>
              </a:solidFill>
              <a:latin typeface="Segoe UI Light" pitchFamily="34" charset="0"/>
            </a:endParaRPr>
          </a:p>
        </p:txBody>
      </p:sp>
      <p:sp>
        <p:nvSpPr>
          <p:cNvPr id="42" name="41 Llamada de flecha a la derecha"/>
          <p:cNvSpPr/>
          <p:nvPr/>
        </p:nvSpPr>
        <p:spPr bwMode="auto">
          <a:xfrm>
            <a:off x="251520" y="5301208"/>
            <a:ext cx="2868624" cy="1296144"/>
          </a:xfrm>
          <a:prstGeom prst="rightArrowCallout">
            <a:avLst/>
          </a:prstGeom>
          <a:gradFill rotWithShape="1">
            <a:gsLst>
              <a:gs pos="0">
                <a:schemeClr val="bg2">
                  <a:gamma/>
                  <a:tint val="26667"/>
                  <a:invGamma/>
                  <a:alpha val="49000"/>
                </a:schemeClr>
              </a:gs>
              <a:gs pos="100000">
                <a:schemeClr val="bg2">
                  <a:alpha val="14999"/>
                </a:schemeClr>
              </a:gs>
            </a:gsLst>
            <a:lin ang="5400000" scaled="1"/>
          </a:gradFill>
          <a:ln>
            <a:solidFill>
              <a:schemeClr val="tx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44" name="43 Llamada de flecha a la derecha"/>
          <p:cNvSpPr/>
          <p:nvPr/>
        </p:nvSpPr>
        <p:spPr bwMode="auto">
          <a:xfrm>
            <a:off x="316677" y="2703940"/>
            <a:ext cx="2868624" cy="1296144"/>
          </a:xfrm>
          <a:prstGeom prst="rightArrowCallout">
            <a:avLst/>
          </a:prstGeom>
          <a:gradFill rotWithShape="1">
            <a:gsLst>
              <a:gs pos="0">
                <a:schemeClr val="bg2">
                  <a:gamma/>
                  <a:tint val="26667"/>
                  <a:invGamma/>
                  <a:alpha val="49000"/>
                </a:schemeClr>
              </a:gs>
              <a:gs pos="100000">
                <a:schemeClr val="bg2">
                  <a:alpha val="14999"/>
                </a:schemeClr>
              </a:gs>
            </a:gsLst>
            <a:lin ang="5400000" scaled="1"/>
          </a:gradFill>
          <a:ln>
            <a:solidFill>
              <a:schemeClr val="tx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pic>
        <p:nvPicPr>
          <p:cNvPr id="28" name="Picture 4" descr="http://catastroeps.epsmoquegua.com.pe/PyCatastroEPS/img/icono_agua.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7807" y="5160988"/>
            <a:ext cx="648072" cy="764725"/>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28 Grupo"/>
          <p:cNvGrpSpPr/>
          <p:nvPr/>
        </p:nvGrpSpPr>
        <p:grpSpPr>
          <a:xfrm>
            <a:off x="4150888" y="5162200"/>
            <a:ext cx="654954" cy="781983"/>
            <a:chOff x="1284641" y="2727970"/>
            <a:chExt cx="654954" cy="781983"/>
          </a:xfrm>
        </p:grpSpPr>
        <p:pic>
          <p:nvPicPr>
            <p:cNvPr id="31" name="Picture 8" descr="https://encrypted-tbn3.gstatic.com/images?q=tbn:ANd9GcTZ_VnqaxQVi4cSfsPHR9X7LHalvuLPTJg7ziAIiiQiylZTWKLU3w"/>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84641" y="2727970"/>
              <a:ext cx="654954" cy="654954"/>
            </a:xfrm>
            <a:prstGeom prst="rect">
              <a:avLst/>
            </a:prstGeom>
            <a:noFill/>
            <a:extLst>
              <a:ext uri="{909E8E84-426E-40DD-AFC4-6F175D3DCCD1}">
                <a14:hiddenFill xmlns:a14="http://schemas.microsoft.com/office/drawing/2010/main">
                  <a:solidFill>
                    <a:srgbClr val="FFFFFF"/>
                  </a:solidFill>
                </a14:hiddenFill>
              </a:ext>
            </a:extLst>
          </p:spPr>
        </p:pic>
        <p:sp>
          <p:nvSpPr>
            <p:cNvPr id="32" name="31 CuadroTexto"/>
            <p:cNvSpPr txBox="1"/>
            <p:nvPr/>
          </p:nvSpPr>
          <p:spPr>
            <a:xfrm>
              <a:off x="1403648" y="3294509"/>
              <a:ext cx="385042" cy="215444"/>
            </a:xfrm>
            <a:prstGeom prst="rect">
              <a:avLst/>
            </a:prstGeom>
            <a:noFill/>
          </p:spPr>
          <p:txBody>
            <a:bodyPr wrap="none" rtlCol="0">
              <a:spAutoFit/>
            </a:bodyPr>
            <a:lstStyle/>
            <a:p>
              <a:r>
                <a:rPr lang="en-US" sz="800" b="1" dirty="0" err="1" smtClean="0">
                  <a:solidFill>
                    <a:schemeClr val="bg1">
                      <a:lumMod val="50000"/>
                    </a:schemeClr>
                  </a:solidFill>
                </a:rPr>
                <a:t>Aire</a:t>
              </a:r>
              <a:endParaRPr lang="es-EC" sz="800" b="1" dirty="0">
                <a:solidFill>
                  <a:schemeClr val="bg1">
                    <a:lumMod val="50000"/>
                  </a:schemeClr>
                </a:solidFill>
              </a:endParaRPr>
            </a:p>
          </p:txBody>
        </p:sp>
      </p:grpSp>
    </p:spTree>
    <p:extLst>
      <p:ext uri="{BB962C8B-B14F-4D97-AF65-F5344CB8AC3E}">
        <p14:creationId xmlns:p14="http://schemas.microsoft.com/office/powerpoint/2010/main" val="25333610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1259632" y="332656"/>
            <a:ext cx="5400600" cy="1008112"/>
          </a:xfrm>
        </p:spPr>
        <p:txBody>
          <a:bodyPr/>
          <a:lstStyle/>
          <a:p>
            <a:r>
              <a:rPr lang="en-US" sz="3000" dirty="0" err="1" smtClean="0"/>
              <a:t>Antecedentes</a:t>
            </a:r>
            <a:r>
              <a:rPr lang="en-US" sz="3000" dirty="0" smtClean="0"/>
              <a:t> Andes Gas y </a:t>
            </a:r>
            <a:r>
              <a:rPr lang="en-US" sz="3000" dirty="0" err="1" smtClean="0"/>
              <a:t>análisis</a:t>
            </a:r>
            <a:r>
              <a:rPr lang="en-US" sz="3000" dirty="0" smtClean="0"/>
              <a:t> de </a:t>
            </a:r>
            <a:r>
              <a:rPr lang="en-US" sz="3000" dirty="0" err="1" smtClean="0"/>
              <a:t>su</a:t>
            </a:r>
            <a:r>
              <a:rPr lang="en-US" sz="3000" dirty="0" smtClean="0"/>
              <a:t> entorno (3/9)</a:t>
            </a:r>
            <a:endParaRPr lang="ru-RU" sz="3000" dirty="0"/>
          </a:p>
        </p:txBody>
      </p:sp>
      <p:sp>
        <p:nvSpPr>
          <p:cNvPr id="4"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9" name="Picture 9" descr="C:\Users\Administrador\Desktop\imagenes\1347734980_pie_ch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2656"/>
            <a:ext cx="813057" cy="93610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9"/>
          <p:cNvSpPr txBox="1">
            <a:spLocks noChangeArrowheads="1"/>
          </p:cNvSpPr>
          <p:nvPr/>
        </p:nvSpPr>
        <p:spPr bwMode="auto">
          <a:xfrm>
            <a:off x="179512" y="1484513"/>
            <a:ext cx="8064896" cy="72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4000" dirty="0" smtClean="0">
                <a:solidFill>
                  <a:schemeClr val="accent3">
                    <a:lumMod val="65000"/>
                  </a:schemeClr>
                </a:solidFill>
                <a:latin typeface="Segoe UI Light" pitchFamily="34" charset="0"/>
              </a:rPr>
              <a:t>Análisis de entorno</a:t>
            </a:r>
            <a:endParaRPr lang="ru-RU" sz="4000" dirty="0">
              <a:solidFill>
                <a:schemeClr val="accent3">
                  <a:lumMod val="65000"/>
                </a:schemeClr>
              </a:solidFill>
              <a:latin typeface="Segoe UI Light" pitchFamily="34" charset="0"/>
            </a:endParaRPr>
          </a:p>
        </p:txBody>
      </p:sp>
      <p:pic>
        <p:nvPicPr>
          <p:cNvPr id="256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2852936"/>
            <a:ext cx="8955890" cy="3384376"/>
          </a:xfrm>
          <a:prstGeom prst="rect">
            <a:avLst/>
          </a:prstGeom>
          <a:noFill/>
          <a:ln w="9525">
            <a:solidFill>
              <a:schemeClr val="accent5">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redondeado">
            <a:hlinkClick r:id="rId5" action="ppaction://hlinksldjump"/>
          </p:cNvPr>
          <p:cNvSpPr/>
          <p:nvPr/>
        </p:nvSpPr>
        <p:spPr bwMode="auto">
          <a:xfrm>
            <a:off x="3982684" y="2852936"/>
            <a:ext cx="1440160" cy="1152128"/>
          </a:xfrm>
          <a:prstGeom prst="roundRect">
            <a:avLst/>
          </a:prstGeom>
          <a:gradFill rotWithShape="1">
            <a:gsLst>
              <a:gs pos="0">
                <a:schemeClr val="bg2">
                  <a:gamma/>
                  <a:tint val="26667"/>
                  <a:invGamma/>
                  <a:alpha val="50000"/>
                </a:schemeClr>
              </a:gs>
              <a:gs pos="100000">
                <a:schemeClr val="bg2">
                  <a:alpha val="14999"/>
                </a:schemeClr>
              </a:gs>
            </a:gsLst>
            <a:lin ang="5400000" scaled="1"/>
          </a:gradFill>
          <a:ln>
            <a:no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10" name="9 Rectángulo redondeado">
            <a:hlinkClick r:id="rId6" action="ppaction://hlinksldjump"/>
          </p:cNvPr>
          <p:cNvSpPr/>
          <p:nvPr/>
        </p:nvSpPr>
        <p:spPr bwMode="auto">
          <a:xfrm>
            <a:off x="3982684" y="5098436"/>
            <a:ext cx="1440160" cy="1152128"/>
          </a:xfrm>
          <a:prstGeom prst="roundRect">
            <a:avLst/>
          </a:prstGeom>
          <a:gradFill rotWithShape="1">
            <a:gsLst>
              <a:gs pos="0">
                <a:schemeClr val="bg2">
                  <a:gamma/>
                  <a:tint val="26667"/>
                  <a:invGamma/>
                  <a:alpha val="50000"/>
                </a:schemeClr>
              </a:gs>
              <a:gs pos="100000">
                <a:schemeClr val="bg2">
                  <a:alpha val="14999"/>
                </a:schemeClr>
              </a:gs>
            </a:gsLst>
            <a:lin ang="5400000" scaled="1"/>
          </a:gradFill>
          <a:ln>
            <a:no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11" name="10 Rectángulo redondeado">
            <a:hlinkClick r:id="rId7" action="ppaction://hlinksldjump"/>
          </p:cNvPr>
          <p:cNvSpPr/>
          <p:nvPr/>
        </p:nvSpPr>
        <p:spPr bwMode="auto">
          <a:xfrm>
            <a:off x="7604708" y="4005064"/>
            <a:ext cx="1440160" cy="1152128"/>
          </a:xfrm>
          <a:prstGeom prst="roundRect">
            <a:avLst/>
          </a:prstGeom>
          <a:gradFill rotWithShape="1">
            <a:gsLst>
              <a:gs pos="0">
                <a:schemeClr val="bg2">
                  <a:gamma/>
                  <a:tint val="26667"/>
                  <a:invGamma/>
                  <a:alpha val="50000"/>
                </a:schemeClr>
              </a:gs>
              <a:gs pos="100000">
                <a:schemeClr val="bg2">
                  <a:alpha val="14999"/>
                </a:schemeClr>
              </a:gs>
            </a:gsLst>
            <a:lin ang="5400000" scaled="1"/>
          </a:gradFill>
          <a:ln>
            <a:no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6784454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1259632" y="332656"/>
            <a:ext cx="5400600" cy="1008112"/>
          </a:xfrm>
        </p:spPr>
        <p:txBody>
          <a:bodyPr/>
          <a:lstStyle/>
          <a:p>
            <a:r>
              <a:rPr lang="en-US" sz="3000" dirty="0" err="1" smtClean="0"/>
              <a:t>Antecedentes</a:t>
            </a:r>
            <a:r>
              <a:rPr lang="en-US" sz="3000" dirty="0" smtClean="0"/>
              <a:t> Andes Gas y </a:t>
            </a:r>
            <a:r>
              <a:rPr lang="en-US" sz="3000" dirty="0" err="1" smtClean="0"/>
              <a:t>análisis</a:t>
            </a:r>
            <a:r>
              <a:rPr lang="en-US" sz="3000" dirty="0" smtClean="0"/>
              <a:t> de </a:t>
            </a:r>
            <a:r>
              <a:rPr lang="en-US" sz="3000" dirty="0" err="1" smtClean="0"/>
              <a:t>su</a:t>
            </a:r>
            <a:r>
              <a:rPr lang="en-US" sz="3000" dirty="0" smtClean="0"/>
              <a:t> entorno (4/9)</a:t>
            </a:r>
            <a:endParaRPr lang="ru-RU" sz="3000" dirty="0"/>
          </a:p>
        </p:txBody>
      </p:sp>
      <p:sp>
        <p:nvSpPr>
          <p:cNvPr id="4"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9" name="Picture 9" descr="C:\Users\Administrador\Desktop\imagenes\1347734980_pie_ch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2656"/>
            <a:ext cx="813057" cy="93610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9"/>
          <p:cNvSpPr txBox="1">
            <a:spLocks noChangeArrowheads="1"/>
          </p:cNvSpPr>
          <p:nvPr/>
        </p:nvSpPr>
        <p:spPr bwMode="auto">
          <a:xfrm>
            <a:off x="179512" y="1484513"/>
            <a:ext cx="8064896" cy="72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4000" dirty="0" smtClean="0">
                <a:solidFill>
                  <a:schemeClr val="accent3">
                    <a:lumMod val="65000"/>
                  </a:schemeClr>
                </a:solidFill>
                <a:latin typeface="Segoe UI Light" pitchFamily="34" charset="0"/>
              </a:rPr>
              <a:t>Análisis </a:t>
            </a:r>
            <a:r>
              <a:rPr lang="en-US" sz="4000" dirty="0" err="1" smtClean="0">
                <a:solidFill>
                  <a:schemeClr val="accent3">
                    <a:lumMod val="65000"/>
                  </a:schemeClr>
                </a:solidFill>
                <a:latin typeface="Segoe UI Light" pitchFamily="34" charset="0"/>
              </a:rPr>
              <a:t>Externo</a:t>
            </a:r>
            <a:endParaRPr lang="ru-RU" sz="4000" dirty="0">
              <a:solidFill>
                <a:schemeClr val="accent3">
                  <a:lumMod val="65000"/>
                </a:schemeClr>
              </a:solidFill>
              <a:latin typeface="Segoe UI Light" pitchFamily="34" charset="0"/>
            </a:endParaRPr>
          </a:p>
        </p:txBody>
      </p:sp>
      <p:grpSp>
        <p:nvGrpSpPr>
          <p:cNvPr id="7" name="6 Grupo"/>
          <p:cNvGrpSpPr/>
          <p:nvPr/>
        </p:nvGrpSpPr>
        <p:grpSpPr>
          <a:xfrm>
            <a:off x="63500" y="6309185"/>
            <a:ext cx="2955032" cy="499120"/>
            <a:chOff x="63500" y="6309185"/>
            <a:chExt cx="2955032" cy="499120"/>
          </a:xfrm>
        </p:grpSpPr>
        <p:sp>
          <p:nvSpPr>
            <p:cNvPr id="11" name="Rectangle 9">
              <a:hlinkClick r:id="rId4" action="ppaction://hlinksldjump"/>
            </p:cNvPr>
            <p:cNvSpPr txBox="1">
              <a:spLocks noChangeArrowheads="1"/>
            </p:cNvSpPr>
            <p:nvPr/>
          </p:nvSpPr>
          <p:spPr bwMode="auto">
            <a:xfrm>
              <a:off x="539552" y="6381328"/>
              <a:ext cx="2478980" cy="36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1800" dirty="0" err="1" smtClean="0">
                  <a:solidFill>
                    <a:schemeClr val="accent2">
                      <a:lumMod val="75000"/>
                    </a:schemeClr>
                  </a:solidFill>
                  <a:latin typeface="Segoe UI Light" pitchFamily="34" charset="0"/>
                </a:rPr>
                <a:t>Volver</a:t>
              </a:r>
              <a:r>
                <a:rPr lang="en-US" sz="1800" dirty="0" smtClean="0">
                  <a:solidFill>
                    <a:schemeClr val="accent2">
                      <a:lumMod val="75000"/>
                    </a:schemeClr>
                  </a:solidFill>
                  <a:latin typeface="Segoe UI Light" pitchFamily="34" charset="0"/>
                </a:rPr>
                <a:t> Análisis Entorno</a:t>
              </a:r>
              <a:endParaRPr lang="ru-RU" sz="1800" dirty="0">
                <a:solidFill>
                  <a:schemeClr val="accent2">
                    <a:lumMod val="75000"/>
                  </a:schemeClr>
                </a:solidFill>
                <a:latin typeface="Segoe UI Light" pitchFamily="34" charset="0"/>
              </a:endParaRPr>
            </a:p>
          </p:txBody>
        </p:sp>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00" y="6309185"/>
              <a:ext cx="499120" cy="499120"/>
            </a:xfrm>
            <a:prstGeom prst="rect">
              <a:avLst/>
            </a:prstGeom>
          </p:spPr>
        </p:pic>
      </p:grpSp>
      <p:sp>
        <p:nvSpPr>
          <p:cNvPr id="12" name="11 Elipse"/>
          <p:cNvSpPr/>
          <p:nvPr/>
        </p:nvSpPr>
        <p:spPr bwMode="auto">
          <a:xfrm>
            <a:off x="1187624" y="3622512"/>
            <a:ext cx="1254844" cy="1152128"/>
          </a:xfrm>
          <a:prstGeom prst="ellipse">
            <a:avLst/>
          </a:prstGeom>
          <a:gradFill rotWithShape="1">
            <a:gsLst>
              <a:gs pos="0">
                <a:schemeClr val="bg2">
                  <a:gamma/>
                  <a:tint val="26667"/>
                  <a:invGamma/>
                </a:schemeClr>
              </a:gs>
              <a:gs pos="100000">
                <a:schemeClr val="bg2">
                  <a:alpha val="14999"/>
                </a:scheme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rPr>
              <a:t>Macro</a:t>
            </a:r>
          </a:p>
          <a:p>
            <a:pPr marL="0" marR="0" indent="0" algn="ctr" defTabSz="914400" rtl="0" eaLnBrk="1" fontAlgn="base" latinLnBrk="0" hangingPunct="1">
              <a:lnSpc>
                <a:spcPct val="100000"/>
              </a:lnSpc>
              <a:spcBef>
                <a:spcPct val="0"/>
              </a:spcBef>
              <a:spcAft>
                <a:spcPct val="0"/>
              </a:spcAft>
              <a:buClrTx/>
              <a:buSzTx/>
              <a:buFontTx/>
              <a:buNone/>
              <a:tabLst/>
            </a:pPr>
            <a:r>
              <a:rPr lang="en-US" sz="1600" b="1" dirty="0" err="1" smtClean="0"/>
              <a:t>ambiente</a:t>
            </a:r>
            <a:endParaRPr kumimoji="0" lang="es-EC" sz="1600" b="1" i="0" u="none" strike="noStrike" cap="none" normalizeH="0" baseline="0" dirty="0" smtClean="0">
              <a:ln>
                <a:noFill/>
              </a:ln>
              <a:solidFill>
                <a:schemeClr val="tx1"/>
              </a:solidFill>
              <a:effectLst/>
            </a:endParaRPr>
          </a:p>
        </p:txBody>
      </p:sp>
      <p:sp>
        <p:nvSpPr>
          <p:cNvPr id="24" name="23 Elipse"/>
          <p:cNvSpPr/>
          <p:nvPr/>
        </p:nvSpPr>
        <p:spPr bwMode="auto">
          <a:xfrm>
            <a:off x="1300576" y="2492896"/>
            <a:ext cx="1008112" cy="936104"/>
          </a:xfrm>
          <a:prstGeom prst="ellipse">
            <a:avLst/>
          </a:prstGeom>
          <a:gradFill rotWithShape="1">
            <a:gsLst>
              <a:gs pos="0">
                <a:srgbClr val="92D050"/>
              </a:gs>
              <a:gs pos="100000">
                <a:srgbClr val="92D050">
                  <a:alpha val="50000"/>
                </a:srgb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rPr>
              <a:t>Económico</a:t>
            </a:r>
            <a:endParaRPr kumimoji="0" lang="es-EC" sz="1100" b="1" i="0" u="none" strike="noStrike" cap="none" normalizeH="0" baseline="0" dirty="0" smtClean="0">
              <a:ln>
                <a:noFill/>
              </a:ln>
              <a:solidFill>
                <a:schemeClr val="tx1"/>
              </a:solidFill>
              <a:effectLst/>
            </a:endParaRPr>
          </a:p>
        </p:txBody>
      </p:sp>
      <p:sp>
        <p:nvSpPr>
          <p:cNvPr id="29" name="Rectangle 9"/>
          <p:cNvSpPr txBox="1">
            <a:spLocks noChangeArrowheads="1"/>
          </p:cNvSpPr>
          <p:nvPr/>
        </p:nvSpPr>
        <p:spPr bwMode="auto">
          <a:xfrm>
            <a:off x="4499992" y="3091472"/>
            <a:ext cx="4032448" cy="206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500" b="1" dirty="0" smtClean="0">
                <a:solidFill>
                  <a:schemeClr val="accent5">
                    <a:lumMod val="50000"/>
                  </a:schemeClr>
                </a:solidFill>
                <a:latin typeface="Segoe UI Light" pitchFamily="34" charset="0"/>
              </a:rPr>
              <a:t>Factor </a:t>
            </a:r>
            <a:r>
              <a:rPr lang="en-US" sz="2500" b="1" dirty="0" err="1" smtClean="0">
                <a:solidFill>
                  <a:schemeClr val="accent5">
                    <a:lumMod val="50000"/>
                  </a:schemeClr>
                </a:solidFill>
                <a:latin typeface="Segoe UI Light" pitchFamily="34" charset="0"/>
              </a:rPr>
              <a:t>Económico</a:t>
            </a:r>
            <a:endParaRPr lang="ru-RU" sz="2500" b="1" dirty="0" smtClean="0">
              <a:solidFill>
                <a:schemeClr val="accent5">
                  <a:lumMod val="50000"/>
                </a:schemeClr>
              </a:solidFill>
              <a:latin typeface="Segoe UI Light" pitchFamily="34" charset="0"/>
            </a:endParaRPr>
          </a:p>
          <a:p>
            <a:pPr marL="0" indent="0">
              <a:buNone/>
            </a:pPr>
            <a:r>
              <a:rPr lang="en-US" sz="1600" dirty="0" smtClean="0">
                <a:solidFill>
                  <a:schemeClr val="accent4">
                    <a:lumMod val="60000"/>
                    <a:lumOff val="40000"/>
                  </a:schemeClr>
                </a:solidFill>
              </a:rPr>
              <a:t>El </a:t>
            </a:r>
            <a:r>
              <a:rPr lang="en-US" sz="1600" dirty="0" err="1" smtClean="0">
                <a:solidFill>
                  <a:schemeClr val="accent4">
                    <a:lumMod val="60000"/>
                    <a:lumOff val="40000"/>
                  </a:schemeClr>
                </a:solidFill>
              </a:rPr>
              <a:t>incremento</a:t>
            </a:r>
            <a:r>
              <a:rPr lang="en-US" sz="1600" dirty="0" smtClean="0">
                <a:solidFill>
                  <a:schemeClr val="accent4">
                    <a:lumMod val="60000"/>
                    <a:lumOff val="40000"/>
                  </a:schemeClr>
                </a:solidFill>
              </a:rPr>
              <a:t> de </a:t>
            </a:r>
            <a:r>
              <a:rPr lang="en-US" sz="1600" dirty="0" err="1" smtClean="0">
                <a:solidFill>
                  <a:schemeClr val="accent4">
                    <a:lumMod val="60000"/>
                    <a:lumOff val="40000"/>
                  </a:schemeClr>
                </a:solidFill>
              </a:rPr>
              <a:t>las</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tarifas</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arancelarias</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sobre</a:t>
            </a:r>
            <a:r>
              <a:rPr lang="en-US" sz="1600" dirty="0" smtClean="0">
                <a:solidFill>
                  <a:schemeClr val="accent4">
                    <a:lumMod val="60000"/>
                    <a:lumOff val="40000"/>
                  </a:schemeClr>
                </a:solidFill>
              </a:rPr>
              <a:t> los </a:t>
            </a:r>
            <a:r>
              <a:rPr lang="en-US" sz="1600" dirty="0" err="1" smtClean="0">
                <a:solidFill>
                  <a:schemeClr val="accent4">
                    <a:lumMod val="60000"/>
                    <a:lumOff val="40000"/>
                  </a:schemeClr>
                </a:solidFill>
              </a:rPr>
              <a:t>productos</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importados</a:t>
            </a:r>
            <a:r>
              <a:rPr lang="en-US" sz="1600" dirty="0">
                <a:solidFill>
                  <a:schemeClr val="accent4">
                    <a:lumMod val="60000"/>
                    <a:lumOff val="40000"/>
                  </a:schemeClr>
                </a:solidFill>
              </a:rPr>
              <a:t> </a:t>
            </a:r>
            <a:r>
              <a:rPr lang="en-US" sz="1600" dirty="0" err="1" smtClean="0">
                <a:solidFill>
                  <a:schemeClr val="accent4">
                    <a:lumMod val="60000"/>
                    <a:lumOff val="40000"/>
                  </a:schemeClr>
                </a:solidFill>
              </a:rPr>
              <a:t>hacen</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que</a:t>
            </a:r>
            <a:r>
              <a:rPr lang="en-US" sz="1600" dirty="0" smtClean="0">
                <a:solidFill>
                  <a:schemeClr val="accent4">
                    <a:lumMod val="60000"/>
                    <a:lumOff val="40000"/>
                  </a:schemeClr>
                </a:solidFill>
              </a:rPr>
              <a:t> el </a:t>
            </a:r>
            <a:r>
              <a:rPr lang="en-US" sz="1600" dirty="0" err="1" smtClean="0">
                <a:solidFill>
                  <a:schemeClr val="accent4">
                    <a:lumMod val="60000"/>
                    <a:lumOff val="40000"/>
                  </a:schemeClr>
                </a:solidFill>
              </a:rPr>
              <a:t>costo</a:t>
            </a:r>
            <a:r>
              <a:rPr lang="en-US" sz="1600" dirty="0" smtClean="0">
                <a:solidFill>
                  <a:schemeClr val="accent4">
                    <a:lumMod val="60000"/>
                    <a:lumOff val="40000"/>
                  </a:schemeClr>
                </a:solidFill>
              </a:rPr>
              <a:t> de los </a:t>
            </a:r>
            <a:r>
              <a:rPr lang="en-US" sz="1600" dirty="0" err="1" smtClean="0">
                <a:solidFill>
                  <a:schemeClr val="accent4">
                    <a:lumMod val="60000"/>
                    <a:lumOff val="40000"/>
                  </a:schemeClr>
                </a:solidFill>
              </a:rPr>
              <a:t>insumos</a:t>
            </a:r>
            <a:r>
              <a:rPr lang="en-US" sz="1600" dirty="0" smtClean="0">
                <a:solidFill>
                  <a:schemeClr val="accent4">
                    <a:lumMod val="60000"/>
                    <a:lumOff val="40000"/>
                  </a:schemeClr>
                </a:solidFill>
              </a:rPr>
              <a:t> </a:t>
            </a:r>
            <a:r>
              <a:rPr lang="en-US" sz="1600" b="1" dirty="0" smtClean="0">
                <a:solidFill>
                  <a:schemeClr val="accent4">
                    <a:lumMod val="60000"/>
                    <a:lumOff val="40000"/>
                  </a:schemeClr>
                </a:solidFill>
              </a:rPr>
              <a:t>sea </a:t>
            </a:r>
            <a:r>
              <a:rPr lang="en-US" sz="1600" b="1" dirty="0" err="1" smtClean="0">
                <a:solidFill>
                  <a:schemeClr val="accent4">
                    <a:lumMod val="60000"/>
                    <a:lumOff val="40000"/>
                  </a:schemeClr>
                </a:solidFill>
              </a:rPr>
              <a:t>asumido</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por</a:t>
            </a:r>
            <a:r>
              <a:rPr lang="en-US" sz="1600" dirty="0" smtClean="0">
                <a:solidFill>
                  <a:schemeClr val="accent4">
                    <a:lumMod val="60000"/>
                    <a:lumOff val="40000"/>
                  </a:schemeClr>
                </a:solidFill>
              </a:rPr>
              <a:t> la </a:t>
            </a:r>
            <a:r>
              <a:rPr lang="en-US" sz="1600" dirty="0" err="1" smtClean="0">
                <a:solidFill>
                  <a:schemeClr val="accent4">
                    <a:lumMod val="60000"/>
                    <a:lumOff val="40000"/>
                  </a:schemeClr>
                </a:solidFill>
              </a:rPr>
              <a:t>estación</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pero</a:t>
            </a:r>
            <a:r>
              <a:rPr lang="en-US" sz="1600" dirty="0" smtClean="0">
                <a:solidFill>
                  <a:schemeClr val="accent4">
                    <a:lumMod val="60000"/>
                    <a:lumOff val="40000"/>
                  </a:schemeClr>
                </a:solidFill>
              </a:rPr>
              <a:t> el </a:t>
            </a:r>
            <a:r>
              <a:rPr lang="en-US" sz="1600" b="1" dirty="0" err="1" smtClean="0">
                <a:solidFill>
                  <a:schemeClr val="accent4">
                    <a:lumMod val="60000"/>
                    <a:lumOff val="40000"/>
                  </a:schemeClr>
                </a:solidFill>
              </a:rPr>
              <a:t>crecimiento</a:t>
            </a:r>
            <a:r>
              <a:rPr lang="en-US" sz="1600" b="1" dirty="0" smtClean="0">
                <a:solidFill>
                  <a:schemeClr val="accent4">
                    <a:lumMod val="60000"/>
                    <a:lumOff val="40000"/>
                  </a:schemeClr>
                </a:solidFill>
              </a:rPr>
              <a:t> del sector </a:t>
            </a:r>
            <a:r>
              <a:rPr lang="en-US" sz="1600" b="1" dirty="0" err="1" smtClean="0">
                <a:solidFill>
                  <a:schemeClr val="accent4">
                    <a:lumMod val="60000"/>
                    <a:lumOff val="40000"/>
                  </a:schemeClr>
                </a:solidFill>
              </a:rPr>
              <a:t>automotriz</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es</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una</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oportunidad</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para</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equilibrar</a:t>
            </a:r>
            <a:r>
              <a:rPr lang="en-US" sz="1600" dirty="0" smtClean="0">
                <a:solidFill>
                  <a:schemeClr val="accent4">
                    <a:lumMod val="60000"/>
                    <a:lumOff val="40000"/>
                  </a:schemeClr>
                </a:solidFill>
              </a:rPr>
              <a:t> el </a:t>
            </a:r>
            <a:r>
              <a:rPr lang="en-US" sz="1600" dirty="0" err="1" smtClean="0">
                <a:solidFill>
                  <a:schemeClr val="accent4">
                    <a:lumMod val="60000"/>
                    <a:lumOff val="40000"/>
                  </a:schemeClr>
                </a:solidFill>
              </a:rPr>
              <a:t>precio</a:t>
            </a:r>
            <a:r>
              <a:rPr lang="en-US" sz="1600" dirty="0" smtClean="0">
                <a:solidFill>
                  <a:schemeClr val="accent4">
                    <a:lumMod val="60000"/>
                    <a:lumOff val="40000"/>
                  </a:schemeClr>
                </a:solidFill>
              </a:rPr>
              <a:t> del </a:t>
            </a:r>
            <a:r>
              <a:rPr lang="en-US" sz="1600" dirty="0" err="1" smtClean="0">
                <a:solidFill>
                  <a:schemeClr val="accent4">
                    <a:lumMod val="60000"/>
                    <a:lumOff val="40000"/>
                  </a:schemeClr>
                </a:solidFill>
              </a:rPr>
              <a:t>servicio</a:t>
            </a:r>
            <a:r>
              <a:rPr lang="en-US" sz="1600" dirty="0" smtClean="0">
                <a:solidFill>
                  <a:schemeClr val="accent4">
                    <a:lumMod val="60000"/>
                    <a:lumOff val="40000"/>
                  </a:schemeClr>
                </a:solidFill>
              </a:rPr>
              <a:t>.</a:t>
            </a:r>
            <a:endParaRPr lang="ru-RU" sz="1600" dirty="0">
              <a:solidFill>
                <a:schemeClr val="accent4">
                  <a:lumMod val="60000"/>
                  <a:lumOff val="40000"/>
                </a:schemeClr>
              </a:solidFill>
            </a:endParaRPr>
          </a:p>
        </p:txBody>
      </p:sp>
    </p:spTree>
    <p:extLst>
      <p:ext uri="{BB962C8B-B14F-4D97-AF65-F5344CB8AC3E}">
        <p14:creationId xmlns:p14="http://schemas.microsoft.com/office/powerpoint/2010/main" val="426104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animBg="1"/>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685800"/>
            <a:ext cx="3382888" cy="715963"/>
          </a:xfrm>
        </p:spPr>
        <p:txBody>
          <a:bodyPr/>
          <a:lstStyle/>
          <a:p>
            <a:r>
              <a:rPr lang="en-US" sz="4000" dirty="0"/>
              <a:t>Agenda (2/2)</a:t>
            </a:r>
          </a:p>
        </p:txBody>
      </p:sp>
      <p:pic>
        <p:nvPicPr>
          <p:cNvPr id="1026" name="Picture 2" descr="C:\Users\Administrador\Desktop\imagenes\1347732083_Schedule_Fi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5301208"/>
            <a:ext cx="1368152" cy="136815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txBox="1">
            <a:spLocks noChangeArrowheads="1"/>
          </p:cNvSpPr>
          <p:nvPr/>
        </p:nvSpPr>
        <p:spPr bwMode="auto">
          <a:xfrm>
            <a:off x="3131840" y="1628800"/>
            <a:ext cx="576064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b="1" dirty="0" err="1">
                <a:solidFill>
                  <a:schemeClr val="accent4">
                    <a:lumMod val="60000"/>
                    <a:lumOff val="40000"/>
                  </a:schemeClr>
                </a:solidFill>
                <a:latin typeface="Segoe UI Light" pitchFamily="34" charset="0"/>
              </a:rPr>
              <a:t>Definición</a:t>
            </a:r>
            <a:r>
              <a:rPr lang="en-US" sz="3000" b="1" dirty="0">
                <a:solidFill>
                  <a:schemeClr val="accent4">
                    <a:lumMod val="60000"/>
                    <a:lumOff val="40000"/>
                  </a:schemeClr>
                </a:solidFill>
                <a:latin typeface="Segoe UI Light" pitchFamily="34" charset="0"/>
              </a:rPr>
              <a:t> del </a:t>
            </a:r>
            <a:r>
              <a:rPr lang="en-US" sz="3000" b="1" dirty="0" err="1">
                <a:solidFill>
                  <a:schemeClr val="accent4">
                    <a:lumMod val="60000"/>
                    <a:lumOff val="40000"/>
                  </a:schemeClr>
                </a:solidFill>
                <a:latin typeface="Segoe UI Light" pitchFamily="34" charset="0"/>
              </a:rPr>
              <a:t>Modelo</a:t>
            </a:r>
            <a:r>
              <a:rPr lang="en-US" sz="3000" b="1" dirty="0">
                <a:solidFill>
                  <a:schemeClr val="accent4">
                    <a:lumMod val="60000"/>
                    <a:lumOff val="40000"/>
                  </a:schemeClr>
                </a:solidFill>
                <a:latin typeface="Segoe UI Light" pitchFamily="34" charset="0"/>
              </a:rPr>
              <a:t> de </a:t>
            </a:r>
            <a:r>
              <a:rPr lang="en-US" sz="3000" b="1" dirty="0" err="1">
                <a:solidFill>
                  <a:schemeClr val="accent4">
                    <a:lumMod val="60000"/>
                    <a:lumOff val="40000"/>
                  </a:schemeClr>
                </a:solidFill>
                <a:latin typeface="Segoe UI Light" pitchFamily="34" charset="0"/>
              </a:rPr>
              <a:t>Gestión</a:t>
            </a:r>
            <a:r>
              <a:rPr lang="en-US" sz="3000" b="1" dirty="0">
                <a:solidFill>
                  <a:schemeClr val="accent4">
                    <a:lumMod val="60000"/>
                    <a:lumOff val="40000"/>
                  </a:schemeClr>
                </a:solidFill>
                <a:latin typeface="Segoe UI Light" pitchFamily="34" charset="0"/>
              </a:rPr>
              <a:t> </a:t>
            </a:r>
            <a:r>
              <a:rPr lang="en-US" sz="3000" b="1" dirty="0" err="1">
                <a:solidFill>
                  <a:schemeClr val="accent4">
                    <a:lumMod val="60000"/>
                    <a:lumOff val="40000"/>
                  </a:schemeClr>
                </a:solidFill>
                <a:latin typeface="Segoe UI Light" pitchFamily="34" charset="0"/>
              </a:rPr>
              <a:t>Estratégico</a:t>
            </a:r>
            <a:endParaRPr lang="ru-RU" sz="3000" b="1" dirty="0">
              <a:solidFill>
                <a:schemeClr val="accent4">
                  <a:lumMod val="60000"/>
                  <a:lumOff val="40000"/>
                </a:schemeClr>
              </a:solidFill>
              <a:latin typeface="Segoe UI Light" pitchFamily="34" charset="0"/>
            </a:endParaRPr>
          </a:p>
          <a:p>
            <a:endParaRPr lang="ru-RU" sz="3000" dirty="0">
              <a:solidFill>
                <a:schemeClr val="bg1">
                  <a:lumMod val="75000"/>
                </a:schemeClr>
              </a:solidFill>
            </a:endParaRPr>
          </a:p>
        </p:txBody>
      </p:sp>
      <p:sp>
        <p:nvSpPr>
          <p:cNvPr id="8" name="Rectangle 9"/>
          <p:cNvSpPr txBox="1">
            <a:spLocks noChangeArrowheads="1"/>
          </p:cNvSpPr>
          <p:nvPr/>
        </p:nvSpPr>
        <p:spPr bwMode="auto">
          <a:xfrm>
            <a:off x="3131840" y="2996952"/>
            <a:ext cx="576064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b="1" dirty="0" err="1">
                <a:solidFill>
                  <a:schemeClr val="accent4">
                    <a:lumMod val="60000"/>
                    <a:lumOff val="40000"/>
                  </a:schemeClr>
                </a:solidFill>
                <a:latin typeface="Segoe UI Light" pitchFamily="34" charset="0"/>
              </a:rPr>
              <a:t>Definición</a:t>
            </a:r>
            <a:r>
              <a:rPr lang="en-US" sz="3000" b="1" dirty="0">
                <a:solidFill>
                  <a:schemeClr val="accent4">
                    <a:lumMod val="60000"/>
                    <a:lumOff val="40000"/>
                  </a:schemeClr>
                </a:solidFill>
                <a:latin typeface="Segoe UI Light" pitchFamily="34" charset="0"/>
              </a:rPr>
              <a:t> del </a:t>
            </a:r>
            <a:r>
              <a:rPr lang="en-US" sz="3000" b="1" dirty="0" err="1">
                <a:solidFill>
                  <a:schemeClr val="accent4">
                    <a:lumMod val="60000"/>
                    <a:lumOff val="40000"/>
                  </a:schemeClr>
                </a:solidFill>
                <a:latin typeface="Segoe UI Light" pitchFamily="34" charset="0"/>
              </a:rPr>
              <a:t>Modelo</a:t>
            </a:r>
            <a:r>
              <a:rPr lang="en-US" sz="3000" b="1" dirty="0">
                <a:solidFill>
                  <a:schemeClr val="accent4">
                    <a:lumMod val="60000"/>
                    <a:lumOff val="40000"/>
                  </a:schemeClr>
                </a:solidFill>
                <a:latin typeface="Segoe UI Light" pitchFamily="34" charset="0"/>
              </a:rPr>
              <a:t> de </a:t>
            </a:r>
            <a:r>
              <a:rPr lang="en-US" sz="3000" b="1" dirty="0" err="1">
                <a:solidFill>
                  <a:schemeClr val="accent4">
                    <a:lumMod val="60000"/>
                    <a:lumOff val="40000"/>
                  </a:schemeClr>
                </a:solidFill>
                <a:latin typeface="Segoe UI Light" pitchFamily="34" charset="0"/>
              </a:rPr>
              <a:t>Gestión</a:t>
            </a:r>
            <a:r>
              <a:rPr lang="en-US" sz="3000" b="1" dirty="0">
                <a:solidFill>
                  <a:schemeClr val="accent4">
                    <a:lumMod val="60000"/>
                    <a:lumOff val="40000"/>
                  </a:schemeClr>
                </a:solidFill>
                <a:latin typeface="Segoe UI Light" pitchFamily="34" charset="0"/>
              </a:rPr>
              <a:t> </a:t>
            </a:r>
            <a:r>
              <a:rPr lang="en-US" sz="3000" b="1" dirty="0" err="1">
                <a:solidFill>
                  <a:schemeClr val="accent4">
                    <a:lumMod val="60000"/>
                    <a:lumOff val="40000"/>
                  </a:schemeClr>
                </a:solidFill>
                <a:latin typeface="Segoe UI Light" pitchFamily="34" charset="0"/>
              </a:rPr>
              <a:t>para</a:t>
            </a:r>
            <a:r>
              <a:rPr lang="en-US" sz="3000" b="1" dirty="0">
                <a:solidFill>
                  <a:schemeClr val="accent4">
                    <a:lumMod val="60000"/>
                    <a:lumOff val="40000"/>
                  </a:schemeClr>
                </a:solidFill>
                <a:latin typeface="Segoe UI Light" pitchFamily="34" charset="0"/>
              </a:rPr>
              <a:t> </a:t>
            </a:r>
            <a:r>
              <a:rPr lang="en-US" sz="3000" b="1" dirty="0" err="1" smtClean="0">
                <a:solidFill>
                  <a:schemeClr val="accent4">
                    <a:lumMod val="60000"/>
                    <a:lumOff val="40000"/>
                  </a:schemeClr>
                </a:solidFill>
                <a:latin typeface="Segoe UI Light" pitchFamily="34" charset="0"/>
              </a:rPr>
              <a:t>proyectos</a:t>
            </a:r>
            <a:r>
              <a:rPr lang="en-US" sz="3000" b="1" dirty="0" smtClean="0">
                <a:solidFill>
                  <a:schemeClr val="accent4">
                    <a:lumMod val="60000"/>
                    <a:lumOff val="40000"/>
                  </a:schemeClr>
                </a:solidFill>
                <a:latin typeface="Segoe UI Light" pitchFamily="34" charset="0"/>
              </a:rPr>
              <a:t> </a:t>
            </a:r>
            <a:r>
              <a:rPr lang="en-US" sz="3000" b="1" dirty="0" err="1">
                <a:solidFill>
                  <a:schemeClr val="accent4">
                    <a:lumMod val="60000"/>
                    <a:lumOff val="40000"/>
                  </a:schemeClr>
                </a:solidFill>
                <a:latin typeface="Segoe UI Light" pitchFamily="34" charset="0"/>
              </a:rPr>
              <a:t>informáticos</a:t>
            </a:r>
            <a:endParaRPr lang="ru-RU" sz="3000" b="1" dirty="0">
              <a:solidFill>
                <a:schemeClr val="accent4">
                  <a:lumMod val="60000"/>
                  <a:lumOff val="40000"/>
                </a:schemeClr>
              </a:solidFill>
              <a:latin typeface="Segoe UI Light" pitchFamily="34" charset="0"/>
            </a:endParaRPr>
          </a:p>
          <a:p>
            <a:endParaRPr lang="ru-RU" sz="3000" dirty="0">
              <a:solidFill>
                <a:schemeClr val="bg1">
                  <a:lumMod val="75000"/>
                </a:schemeClr>
              </a:solidFill>
            </a:endParaRPr>
          </a:p>
        </p:txBody>
      </p:sp>
      <p:sp>
        <p:nvSpPr>
          <p:cNvPr id="13" name="Rectangle 9"/>
          <p:cNvSpPr txBox="1">
            <a:spLocks noChangeArrowheads="1"/>
          </p:cNvSpPr>
          <p:nvPr/>
        </p:nvSpPr>
        <p:spPr bwMode="auto">
          <a:xfrm>
            <a:off x="3131840" y="4365104"/>
            <a:ext cx="576064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b="1" dirty="0" err="1">
                <a:solidFill>
                  <a:schemeClr val="accent4">
                    <a:lumMod val="60000"/>
                    <a:lumOff val="40000"/>
                  </a:schemeClr>
                </a:solidFill>
                <a:latin typeface="Segoe UI Light" pitchFamily="34" charset="0"/>
              </a:rPr>
              <a:t>Implementación</a:t>
            </a:r>
            <a:r>
              <a:rPr lang="en-US" sz="3000" b="1" dirty="0">
                <a:solidFill>
                  <a:schemeClr val="accent4">
                    <a:lumMod val="60000"/>
                    <a:lumOff val="40000"/>
                  </a:schemeClr>
                </a:solidFill>
                <a:latin typeface="Segoe UI Light" pitchFamily="34" charset="0"/>
              </a:rPr>
              <a:t> del </a:t>
            </a:r>
            <a:r>
              <a:rPr lang="en-US" sz="3000" b="1" dirty="0" err="1">
                <a:solidFill>
                  <a:schemeClr val="accent4">
                    <a:lumMod val="60000"/>
                    <a:lumOff val="40000"/>
                  </a:schemeClr>
                </a:solidFill>
                <a:latin typeface="Segoe UI Light" pitchFamily="34" charset="0"/>
              </a:rPr>
              <a:t>Modelo</a:t>
            </a:r>
            <a:r>
              <a:rPr lang="en-US" sz="3000" b="1" dirty="0">
                <a:solidFill>
                  <a:schemeClr val="accent4">
                    <a:lumMod val="60000"/>
                    <a:lumOff val="40000"/>
                  </a:schemeClr>
                </a:solidFill>
                <a:latin typeface="Segoe UI Light" pitchFamily="34" charset="0"/>
              </a:rPr>
              <a:t> de </a:t>
            </a:r>
            <a:r>
              <a:rPr lang="en-US" sz="3000" b="1" dirty="0" err="1">
                <a:solidFill>
                  <a:schemeClr val="accent4">
                    <a:lumMod val="60000"/>
                    <a:lumOff val="40000"/>
                  </a:schemeClr>
                </a:solidFill>
                <a:latin typeface="Segoe UI Light" pitchFamily="34" charset="0"/>
              </a:rPr>
              <a:t>Gestión</a:t>
            </a:r>
            <a:r>
              <a:rPr lang="en-US" sz="3000" b="1" dirty="0">
                <a:solidFill>
                  <a:schemeClr val="accent4">
                    <a:lumMod val="60000"/>
                    <a:lumOff val="40000"/>
                  </a:schemeClr>
                </a:solidFill>
                <a:latin typeface="Segoe UI Light" pitchFamily="34" charset="0"/>
              </a:rPr>
              <a:t> </a:t>
            </a:r>
            <a:r>
              <a:rPr lang="en-US" sz="3000" b="1" dirty="0" err="1">
                <a:solidFill>
                  <a:schemeClr val="accent4">
                    <a:lumMod val="60000"/>
                    <a:lumOff val="40000"/>
                  </a:schemeClr>
                </a:solidFill>
                <a:latin typeface="Segoe UI Light" pitchFamily="34" charset="0"/>
              </a:rPr>
              <a:t>Estratégica</a:t>
            </a:r>
            <a:endParaRPr lang="ru-RU" sz="3000" b="1" dirty="0">
              <a:solidFill>
                <a:schemeClr val="accent4">
                  <a:lumMod val="60000"/>
                  <a:lumOff val="40000"/>
                </a:schemeClr>
              </a:solidFill>
              <a:latin typeface="Segoe UI Light" pitchFamily="34" charset="0"/>
            </a:endParaRPr>
          </a:p>
          <a:p>
            <a:endParaRPr lang="ru-RU" sz="3000" dirty="0">
              <a:solidFill>
                <a:schemeClr val="bg1">
                  <a:lumMod val="75000"/>
                </a:schemeClr>
              </a:solidFill>
            </a:endParaRPr>
          </a:p>
        </p:txBody>
      </p:sp>
      <p:sp>
        <p:nvSpPr>
          <p:cNvPr id="14" name="Rectangle 9"/>
          <p:cNvSpPr txBox="1">
            <a:spLocks noChangeArrowheads="1"/>
          </p:cNvSpPr>
          <p:nvPr/>
        </p:nvSpPr>
        <p:spPr bwMode="auto">
          <a:xfrm>
            <a:off x="3131840" y="5733256"/>
            <a:ext cx="5760640"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b="1" dirty="0" err="1" smtClean="0">
                <a:solidFill>
                  <a:schemeClr val="accent4">
                    <a:lumMod val="60000"/>
                    <a:lumOff val="40000"/>
                  </a:schemeClr>
                </a:solidFill>
                <a:latin typeface="Segoe UI Light" pitchFamily="34" charset="0"/>
              </a:rPr>
              <a:t>Conclusiones</a:t>
            </a:r>
            <a:r>
              <a:rPr lang="en-US" sz="3000" b="1" dirty="0" smtClean="0">
                <a:solidFill>
                  <a:schemeClr val="accent4">
                    <a:lumMod val="60000"/>
                    <a:lumOff val="40000"/>
                  </a:schemeClr>
                </a:solidFill>
                <a:latin typeface="Segoe UI Light" pitchFamily="34" charset="0"/>
              </a:rPr>
              <a:t> y </a:t>
            </a:r>
            <a:r>
              <a:rPr lang="en-US" sz="3000" b="1" dirty="0" err="1" smtClean="0">
                <a:solidFill>
                  <a:schemeClr val="accent4">
                    <a:lumMod val="60000"/>
                    <a:lumOff val="40000"/>
                  </a:schemeClr>
                </a:solidFill>
                <a:latin typeface="Segoe UI Light" pitchFamily="34" charset="0"/>
              </a:rPr>
              <a:t>Recomendaciones</a:t>
            </a:r>
            <a:endParaRPr lang="ru-RU" sz="3000" b="1" dirty="0" smtClean="0">
              <a:solidFill>
                <a:schemeClr val="accent4">
                  <a:lumMod val="60000"/>
                  <a:lumOff val="40000"/>
                </a:schemeClr>
              </a:solidFill>
              <a:latin typeface="Segoe UI Light" pitchFamily="34" charset="0"/>
            </a:endParaRPr>
          </a:p>
          <a:p>
            <a:endParaRPr lang="ru-RU" sz="3000" b="1" dirty="0">
              <a:solidFill>
                <a:schemeClr val="accent4">
                  <a:lumMod val="60000"/>
                  <a:lumOff val="40000"/>
                </a:schemeClr>
              </a:solidFill>
            </a:endParaRPr>
          </a:p>
        </p:txBody>
      </p:sp>
      <p:grpSp>
        <p:nvGrpSpPr>
          <p:cNvPr id="2" name="1 Grupo"/>
          <p:cNvGrpSpPr/>
          <p:nvPr/>
        </p:nvGrpSpPr>
        <p:grpSpPr>
          <a:xfrm>
            <a:off x="2195736" y="4473222"/>
            <a:ext cx="786760" cy="827986"/>
            <a:chOff x="2245256" y="4445667"/>
            <a:chExt cx="786760" cy="827986"/>
          </a:xfrm>
          <a:noFill/>
        </p:grpSpPr>
        <p:sp>
          <p:nvSpPr>
            <p:cNvPr id="12" name="11 Rectángulo redondeado"/>
            <p:cNvSpPr/>
            <p:nvPr/>
          </p:nvSpPr>
          <p:spPr bwMode="auto">
            <a:xfrm>
              <a:off x="2245256" y="4445667"/>
              <a:ext cx="786760" cy="827986"/>
            </a:xfrm>
            <a:prstGeom prst="roundRect">
              <a:avLst/>
            </a:prstGeom>
            <a:grpFill/>
            <a:ln>
              <a:no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pic>
          <p:nvPicPr>
            <p:cNvPr id="2049" name="Picture 1" descr="C:\Users\Administrador\Desktop\imagenes\1347735430_repor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9448" y="4530824"/>
              <a:ext cx="698376" cy="698376"/>
            </a:xfrm>
            <a:prstGeom prst="rect">
              <a:avLst/>
            </a:prstGeom>
            <a:grpFill/>
            <a:ln>
              <a:noFill/>
            </a:ln>
            <a:extLst/>
          </p:spPr>
        </p:pic>
      </p:grpSp>
      <p:pic>
        <p:nvPicPr>
          <p:cNvPr id="2050" name="Picture 2" descr="C:\Users\Administrador\Desktop\imagenes\1347735505_3d_modellin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4384" y="1692559"/>
            <a:ext cx="897632" cy="897632"/>
          </a:xfrm>
          <a:prstGeom prst="rect">
            <a:avLst/>
          </a:prstGeom>
          <a:noFill/>
          <a:ln>
            <a:noFill/>
          </a:ln>
          <a:extLst/>
        </p:spPr>
      </p:pic>
      <p:grpSp>
        <p:nvGrpSpPr>
          <p:cNvPr id="3" name="2 Grupo"/>
          <p:cNvGrpSpPr/>
          <p:nvPr/>
        </p:nvGrpSpPr>
        <p:grpSpPr>
          <a:xfrm>
            <a:off x="2201064" y="3105070"/>
            <a:ext cx="786760" cy="827986"/>
            <a:chOff x="2182484" y="3059566"/>
            <a:chExt cx="786760" cy="827986"/>
          </a:xfrm>
          <a:noFill/>
        </p:grpSpPr>
        <p:pic>
          <p:nvPicPr>
            <p:cNvPr id="2051" name="Picture 3" descr="C:\Users\Administrador\Desktop\imagenes\1347735560_package_system.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736" y="3160204"/>
              <a:ext cx="700844" cy="700844"/>
            </a:xfrm>
            <a:prstGeom prst="rect">
              <a:avLst/>
            </a:prstGeom>
            <a:grpFill/>
            <a:ln>
              <a:noFill/>
            </a:ln>
            <a:extLst/>
          </p:spPr>
        </p:pic>
        <p:sp>
          <p:nvSpPr>
            <p:cNvPr id="19" name="18 Rectángulo redondeado"/>
            <p:cNvSpPr/>
            <p:nvPr/>
          </p:nvSpPr>
          <p:spPr bwMode="auto">
            <a:xfrm>
              <a:off x="2182484" y="3059566"/>
              <a:ext cx="786760" cy="827986"/>
            </a:xfrm>
            <a:prstGeom prst="roundRect">
              <a:avLst/>
            </a:prstGeom>
            <a:grpFill/>
            <a:ln>
              <a:no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pic>
        <p:nvPicPr>
          <p:cNvPr id="2052" name="Picture 4" descr="C:\Users\Administrador\Desktop\imagenes\1347735712_finished-work.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7616" y="5633432"/>
            <a:ext cx="775712" cy="747896"/>
          </a:xfrm>
          <a:prstGeom prst="rect">
            <a:avLst/>
          </a:prstGeom>
          <a:noFill/>
          <a:ln>
            <a:noFill/>
          </a:ln>
          <a:extLst/>
        </p:spPr>
      </p:pic>
    </p:spTree>
    <p:extLst>
      <p:ext uri="{BB962C8B-B14F-4D97-AF65-F5344CB8AC3E}">
        <p14:creationId xmlns:p14="http://schemas.microsoft.com/office/powerpoint/2010/main" val="38755975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1259632" y="332656"/>
            <a:ext cx="5400600" cy="1008112"/>
          </a:xfrm>
        </p:spPr>
        <p:txBody>
          <a:bodyPr/>
          <a:lstStyle/>
          <a:p>
            <a:r>
              <a:rPr lang="en-US" sz="3000" dirty="0" err="1" smtClean="0"/>
              <a:t>Antecedentes</a:t>
            </a:r>
            <a:r>
              <a:rPr lang="en-US" sz="3000" dirty="0" smtClean="0"/>
              <a:t> Andes Gas y </a:t>
            </a:r>
            <a:r>
              <a:rPr lang="en-US" sz="3000" dirty="0" err="1" smtClean="0"/>
              <a:t>análisis</a:t>
            </a:r>
            <a:r>
              <a:rPr lang="en-US" sz="3000" dirty="0" smtClean="0"/>
              <a:t> de </a:t>
            </a:r>
            <a:r>
              <a:rPr lang="en-US" sz="3000" dirty="0" err="1" smtClean="0"/>
              <a:t>su</a:t>
            </a:r>
            <a:r>
              <a:rPr lang="en-US" sz="3000" dirty="0" smtClean="0"/>
              <a:t> entorno (4/9)</a:t>
            </a:r>
            <a:endParaRPr lang="ru-RU" sz="3000" dirty="0"/>
          </a:p>
        </p:txBody>
      </p:sp>
      <p:sp>
        <p:nvSpPr>
          <p:cNvPr id="4"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9" name="Picture 9" descr="C:\Users\Administrador\Desktop\imagenes\1347734980_pie_ch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2656"/>
            <a:ext cx="813057" cy="93610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9"/>
          <p:cNvSpPr txBox="1">
            <a:spLocks noChangeArrowheads="1"/>
          </p:cNvSpPr>
          <p:nvPr/>
        </p:nvSpPr>
        <p:spPr bwMode="auto">
          <a:xfrm>
            <a:off x="179512" y="1484513"/>
            <a:ext cx="8064896" cy="72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4000" dirty="0" smtClean="0">
                <a:solidFill>
                  <a:schemeClr val="accent3">
                    <a:lumMod val="65000"/>
                  </a:schemeClr>
                </a:solidFill>
                <a:latin typeface="Segoe UI Light" pitchFamily="34" charset="0"/>
              </a:rPr>
              <a:t>Análisis </a:t>
            </a:r>
            <a:r>
              <a:rPr lang="en-US" sz="4000" dirty="0" err="1" smtClean="0">
                <a:solidFill>
                  <a:schemeClr val="accent3">
                    <a:lumMod val="65000"/>
                  </a:schemeClr>
                </a:solidFill>
                <a:latin typeface="Segoe UI Light" pitchFamily="34" charset="0"/>
              </a:rPr>
              <a:t>Externo</a:t>
            </a:r>
            <a:endParaRPr lang="ru-RU" sz="4000" dirty="0">
              <a:solidFill>
                <a:schemeClr val="accent3">
                  <a:lumMod val="65000"/>
                </a:schemeClr>
              </a:solidFill>
              <a:latin typeface="Segoe UI Light" pitchFamily="34" charset="0"/>
            </a:endParaRPr>
          </a:p>
        </p:txBody>
      </p:sp>
      <p:grpSp>
        <p:nvGrpSpPr>
          <p:cNvPr id="7" name="6 Grupo"/>
          <p:cNvGrpSpPr/>
          <p:nvPr/>
        </p:nvGrpSpPr>
        <p:grpSpPr>
          <a:xfrm>
            <a:off x="63500" y="6309185"/>
            <a:ext cx="2955032" cy="499120"/>
            <a:chOff x="63500" y="6309185"/>
            <a:chExt cx="2955032" cy="499120"/>
          </a:xfrm>
        </p:grpSpPr>
        <p:sp>
          <p:nvSpPr>
            <p:cNvPr id="11" name="Rectangle 9">
              <a:hlinkClick r:id="rId4" action="ppaction://hlinksldjump"/>
            </p:cNvPr>
            <p:cNvSpPr txBox="1">
              <a:spLocks noChangeArrowheads="1"/>
            </p:cNvSpPr>
            <p:nvPr/>
          </p:nvSpPr>
          <p:spPr bwMode="auto">
            <a:xfrm>
              <a:off x="539552" y="6381328"/>
              <a:ext cx="2478980" cy="36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1800" dirty="0" err="1" smtClean="0">
                  <a:solidFill>
                    <a:schemeClr val="accent2">
                      <a:lumMod val="75000"/>
                    </a:schemeClr>
                  </a:solidFill>
                  <a:latin typeface="Segoe UI Light" pitchFamily="34" charset="0"/>
                </a:rPr>
                <a:t>Volver</a:t>
              </a:r>
              <a:r>
                <a:rPr lang="en-US" sz="1800" dirty="0" smtClean="0">
                  <a:solidFill>
                    <a:schemeClr val="accent2">
                      <a:lumMod val="75000"/>
                    </a:schemeClr>
                  </a:solidFill>
                  <a:latin typeface="Segoe UI Light" pitchFamily="34" charset="0"/>
                </a:rPr>
                <a:t> Análisis Entorno</a:t>
              </a:r>
              <a:endParaRPr lang="ru-RU" sz="1800" dirty="0">
                <a:solidFill>
                  <a:schemeClr val="accent2">
                    <a:lumMod val="75000"/>
                  </a:schemeClr>
                </a:solidFill>
                <a:latin typeface="Segoe UI Light" pitchFamily="34" charset="0"/>
              </a:endParaRPr>
            </a:p>
          </p:txBody>
        </p:sp>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00" y="6309185"/>
              <a:ext cx="499120" cy="499120"/>
            </a:xfrm>
            <a:prstGeom prst="rect">
              <a:avLst/>
            </a:prstGeom>
          </p:spPr>
        </p:pic>
      </p:grpSp>
      <p:sp>
        <p:nvSpPr>
          <p:cNvPr id="12" name="11 Elipse"/>
          <p:cNvSpPr/>
          <p:nvPr/>
        </p:nvSpPr>
        <p:spPr bwMode="auto">
          <a:xfrm>
            <a:off x="1187624" y="3622512"/>
            <a:ext cx="1254844" cy="1152128"/>
          </a:xfrm>
          <a:prstGeom prst="ellipse">
            <a:avLst/>
          </a:prstGeom>
          <a:gradFill rotWithShape="1">
            <a:gsLst>
              <a:gs pos="0">
                <a:schemeClr val="bg2">
                  <a:gamma/>
                  <a:tint val="26667"/>
                  <a:invGamma/>
                </a:schemeClr>
              </a:gs>
              <a:gs pos="100000">
                <a:schemeClr val="bg2">
                  <a:alpha val="14999"/>
                </a:scheme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rPr>
              <a:t>Macro</a:t>
            </a:r>
          </a:p>
          <a:p>
            <a:pPr marL="0" marR="0" indent="0" algn="ctr" defTabSz="914400" rtl="0" eaLnBrk="1" fontAlgn="base" latinLnBrk="0" hangingPunct="1">
              <a:lnSpc>
                <a:spcPct val="100000"/>
              </a:lnSpc>
              <a:spcBef>
                <a:spcPct val="0"/>
              </a:spcBef>
              <a:spcAft>
                <a:spcPct val="0"/>
              </a:spcAft>
              <a:buClrTx/>
              <a:buSzTx/>
              <a:buFontTx/>
              <a:buNone/>
              <a:tabLst/>
            </a:pPr>
            <a:r>
              <a:rPr lang="en-US" sz="1600" b="1" dirty="0" err="1" smtClean="0"/>
              <a:t>ambiente</a:t>
            </a:r>
            <a:endParaRPr kumimoji="0" lang="es-EC" sz="1600" b="1" i="0" u="none" strike="noStrike" cap="none" normalizeH="0" baseline="0" dirty="0" smtClean="0">
              <a:ln>
                <a:noFill/>
              </a:ln>
              <a:solidFill>
                <a:schemeClr val="tx1"/>
              </a:solidFill>
              <a:effectLst/>
            </a:endParaRPr>
          </a:p>
        </p:txBody>
      </p:sp>
      <p:sp>
        <p:nvSpPr>
          <p:cNvPr id="24" name="23 Elipse"/>
          <p:cNvSpPr/>
          <p:nvPr/>
        </p:nvSpPr>
        <p:spPr bwMode="auto">
          <a:xfrm>
            <a:off x="1300576" y="2492896"/>
            <a:ext cx="1008112" cy="936104"/>
          </a:xfrm>
          <a:prstGeom prst="ellipse">
            <a:avLst/>
          </a:prstGeom>
          <a:gradFill rotWithShape="1">
            <a:gsLst>
              <a:gs pos="0">
                <a:srgbClr val="92D050"/>
              </a:gs>
              <a:gs pos="100000">
                <a:srgbClr val="92D050">
                  <a:alpha val="50000"/>
                </a:srgb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rPr>
              <a:t>Económico</a:t>
            </a:r>
            <a:endParaRPr kumimoji="0" lang="es-EC" sz="1100" b="1" i="0" u="none" strike="noStrike" cap="none" normalizeH="0" baseline="0" dirty="0" smtClean="0">
              <a:ln>
                <a:noFill/>
              </a:ln>
              <a:solidFill>
                <a:schemeClr val="tx1"/>
              </a:solidFill>
              <a:effectLst/>
            </a:endParaRPr>
          </a:p>
        </p:txBody>
      </p:sp>
      <p:sp>
        <p:nvSpPr>
          <p:cNvPr id="27" name="26 Elipse"/>
          <p:cNvSpPr/>
          <p:nvPr/>
        </p:nvSpPr>
        <p:spPr bwMode="auto">
          <a:xfrm>
            <a:off x="2555776" y="3501008"/>
            <a:ext cx="1008112" cy="936104"/>
          </a:xfrm>
          <a:prstGeom prst="ellipse">
            <a:avLst/>
          </a:prstGeom>
          <a:gradFill rotWithShape="1">
            <a:gsLst>
              <a:gs pos="0">
                <a:schemeClr val="bg1">
                  <a:lumMod val="50000"/>
                  <a:alpha val="83000"/>
                </a:schemeClr>
              </a:gs>
              <a:gs pos="100000">
                <a:schemeClr val="bg1">
                  <a:lumMod val="65000"/>
                  <a:alpha val="65000"/>
                </a:scheme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rPr>
              <a:t>Político</a:t>
            </a:r>
            <a:endParaRPr kumimoji="0" lang="es-EC" sz="1100" b="1" i="0" u="none" strike="noStrike" cap="none" normalizeH="0" baseline="0" dirty="0" smtClean="0">
              <a:ln>
                <a:noFill/>
              </a:ln>
              <a:solidFill>
                <a:schemeClr val="tx1"/>
              </a:solidFill>
              <a:effectLst/>
            </a:endParaRPr>
          </a:p>
        </p:txBody>
      </p:sp>
      <p:sp>
        <p:nvSpPr>
          <p:cNvPr id="30" name="Rectangle 9"/>
          <p:cNvSpPr txBox="1">
            <a:spLocks noChangeArrowheads="1"/>
          </p:cNvSpPr>
          <p:nvPr/>
        </p:nvSpPr>
        <p:spPr bwMode="auto">
          <a:xfrm>
            <a:off x="4572000" y="2996952"/>
            <a:ext cx="4032448" cy="2265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500" b="1" dirty="0" smtClean="0">
                <a:solidFill>
                  <a:schemeClr val="accent5">
                    <a:lumMod val="50000"/>
                  </a:schemeClr>
                </a:solidFill>
                <a:latin typeface="Segoe UI Light" pitchFamily="34" charset="0"/>
              </a:rPr>
              <a:t>Factor </a:t>
            </a:r>
            <a:r>
              <a:rPr lang="en-US" sz="2500" b="1" dirty="0" err="1" smtClean="0">
                <a:solidFill>
                  <a:schemeClr val="accent5">
                    <a:lumMod val="50000"/>
                  </a:schemeClr>
                </a:solidFill>
                <a:latin typeface="Segoe UI Light" pitchFamily="34" charset="0"/>
              </a:rPr>
              <a:t>Político</a:t>
            </a:r>
            <a:endParaRPr lang="ru-RU" sz="2500" b="1" dirty="0" smtClean="0">
              <a:solidFill>
                <a:schemeClr val="accent5">
                  <a:lumMod val="50000"/>
                </a:schemeClr>
              </a:solidFill>
              <a:latin typeface="Segoe UI Light" pitchFamily="34" charset="0"/>
            </a:endParaRPr>
          </a:p>
          <a:p>
            <a:pPr marL="0" indent="0">
              <a:buNone/>
            </a:pPr>
            <a:r>
              <a:rPr lang="en-US" sz="1600" dirty="0" smtClean="0">
                <a:solidFill>
                  <a:schemeClr val="accent4">
                    <a:lumMod val="60000"/>
                    <a:lumOff val="40000"/>
                  </a:schemeClr>
                </a:solidFill>
              </a:rPr>
              <a:t>Al </a:t>
            </a:r>
            <a:r>
              <a:rPr lang="en-US" sz="1600" dirty="0" err="1" smtClean="0">
                <a:solidFill>
                  <a:schemeClr val="accent4">
                    <a:lumMod val="60000"/>
                    <a:lumOff val="40000"/>
                  </a:schemeClr>
                </a:solidFill>
              </a:rPr>
              <a:t>ser</a:t>
            </a:r>
            <a:r>
              <a:rPr lang="en-US" sz="1600" dirty="0" smtClean="0">
                <a:solidFill>
                  <a:schemeClr val="accent4">
                    <a:lumMod val="60000"/>
                    <a:lumOff val="40000"/>
                  </a:schemeClr>
                </a:solidFill>
              </a:rPr>
              <a:t> un </a:t>
            </a:r>
            <a:r>
              <a:rPr lang="en-US" sz="1600" dirty="0" err="1" smtClean="0">
                <a:solidFill>
                  <a:schemeClr val="accent4">
                    <a:lumMod val="60000"/>
                    <a:lumOff val="40000"/>
                  </a:schemeClr>
                </a:solidFill>
              </a:rPr>
              <a:t>año</a:t>
            </a:r>
            <a:r>
              <a:rPr lang="en-US" sz="1600" dirty="0" smtClean="0">
                <a:solidFill>
                  <a:schemeClr val="accent4">
                    <a:lumMod val="60000"/>
                    <a:lumOff val="40000"/>
                  </a:schemeClr>
                </a:solidFill>
              </a:rPr>
              <a:t> electoral, se </a:t>
            </a:r>
            <a:r>
              <a:rPr lang="en-US" sz="1600" dirty="0" err="1" smtClean="0">
                <a:solidFill>
                  <a:schemeClr val="accent4">
                    <a:lumMod val="60000"/>
                    <a:lumOff val="40000"/>
                  </a:schemeClr>
                </a:solidFill>
              </a:rPr>
              <a:t>incrementan</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las</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ofertas</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para</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captar</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votos</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existiendo</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una</a:t>
            </a:r>
            <a:r>
              <a:rPr lang="en-US" sz="1600" dirty="0" smtClean="0">
                <a:solidFill>
                  <a:schemeClr val="accent4">
                    <a:lumMod val="60000"/>
                    <a:lumOff val="40000"/>
                  </a:schemeClr>
                </a:solidFill>
              </a:rPr>
              <a:t> </a:t>
            </a:r>
            <a:r>
              <a:rPr lang="en-US" sz="1600" b="1" dirty="0" err="1" smtClean="0">
                <a:solidFill>
                  <a:schemeClr val="accent4">
                    <a:lumMod val="60000"/>
                    <a:lumOff val="40000"/>
                  </a:schemeClr>
                </a:solidFill>
              </a:rPr>
              <a:t>reactivación</a:t>
            </a:r>
            <a:r>
              <a:rPr lang="en-US" sz="1600" b="1" dirty="0" smtClean="0">
                <a:solidFill>
                  <a:schemeClr val="accent4">
                    <a:lumMod val="60000"/>
                    <a:lumOff val="40000"/>
                  </a:schemeClr>
                </a:solidFill>
              </a:rPr>
              <a:t> </a:t>
            </a:r>
            <a:r>
              <a:rPr lang="en-US" sz="1600" b="1" dirty="0" err="1" smtClean="0">
                <a:solidFill>
                  <a:schemeClr val="accent4">
                    <a:lumMod val="60000"/>
                    <a:lumOff val="40000"/>
                  </a:schemeClr>
                </a:solidFill>
              </a:rPr>
              <a:t>económica</a:t>
            </a:r>
            <a:r>
              <a:rPr lang="en-US" sz="1600" dirty="0" smtClean="0">
                <a:solidFill>
                  <a:schemeClr val="accent4">
                    <a:lumMod val="60000"/>
                    <a:lumOff val="40000"/>
                  </a:schemeClr>
                </a:solidFill>
              </a:rPr>
              <a:t>, en los </a:t>
            </a:r>
            <a:r>
              <a:rPr lang="en-US" sz="1600" dirty="0" err="1" smtClean="0">
                <a:solidFill>
                  <a:schemeClr val="accent4">
                    <a:lumMod val="60000"/>
                    <a:lumOff val="40000"/>
                  </a:schemeClr>
                </a:solidFill>
              </a:rPr>
              <a:t>distintos</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sectores</a:t>
            </a:r>
            <a:r>
              <a:rPr lang="en-US" sz="1600" dirty="0" smtClean="0">
                <a:solidFill>
                  <a:schemeClr val="accent4">
                    <a:lumMod val="60000"/>
                    <a:lumOff val="40000"/>
                  </a:schemeClr>
                </a:solidFill>
              </a:rPr>
              <a:t>.</a:t>
            </a:r>
          </a:p>
          <a:p>
            <a:pPr marL="0" indent="0">
              <a:buNone/>
            </a:pPr>
            <a:r>
              <a:rPr lang="en-US" sz="1600" dirty="0" smtClean="0">
                <a:solidFill>
                  <a:schemeClr val="accent4">
                    <a:lumMod val="60000"/>
                    <a:lumOff val="40000"/>
                  </a:schemeClr>
                </a:solidFill>
              </a:rPr>
              <a:t>Los </a:t>
            </a:r>
            <a:r>
              <a:rPr lang="en-US" sz="1600" b="1" dirty="0" err="1" smtClean="0">
                <a:solidFill>
                  <a:schemeClr val="accent4">
                    <a:lumMod val="60000"/>
                    <a:lumOff val="40000"/>
                  </a:schemeClr>
                </a:solidFill>
              </a:rPr>
              <a:t>subsidios</a:t>
            </a:r>
            <a:r>
              <a:rPr lang="en-US" sz="1600" b="1" dirty="0" smtClean="0">
                <a:solidFill>
                  <a:schemeClr val="accent4">
                    <a:lumMod val="60000"/>
                    <a:lumOff val="40000"/>
                  </a:schemeClr>
                </a:solidFill>
              </a:rPr>
              <a:t> en combustibles</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permiten</a:t>
            </a:r>
            <a:r>
              <a:rPr lang="en-US" sz="1600" dirty="0" smtClean="0">
                <a:solidFill>
                  <a:schemeClr val="accent4">
                    <a:lumMod val="60000"/>
                    <a:lumOff val="40000"/>
                  </a:schemeClr>
                </a:solidFill>
              </a:rPr>
              <a:t> a la </a:t>
            </a:r>
            <a:r>
              <a:rPr lang="en-US" sz="1600" dirty="0" err="1" smtClean="0">
                <a:solidFill>
                  <a:schemeClr val="accent4">
                    <a:lumMod val="60000"/>
                    <a:lumOff val="40000"/>
                  </a:schemeClr>
                </a:solidFill>
              </a:rPr>
              <a:t>población</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adquirir</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este</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servicio</a:t>
            </a:r>
            <a:r>
              <a:rPr lang="en-US" sz="1600" dirty="0" smtClean="0">
                <a:solidFill>
                  <a:schemeClr val="accent4">
                    <a:lumMod val="60000"/>
                    <a:lumOff val="40000"/>
                  </a:schemeClr>
                </a:solidFill>
              </a:rPr>
              <a:t> de forma </a:t>
            </a:r>
            <a:r>
              <a:rPr lang="en-US" sz="1600" dirty="0" err="1" smtClean="0">
                <a:solidFill>
                  <a:schemeClr val="accent4">
                    <a:lumMod val="60000"/>
                    <a:lumOff val="40000"/>
                  </a:schemeClr>
                </a:solidFill>
              </a:rPr>
              <a:t>rutinaria</a:t>
            </a:r>
            <a:endParaRPr lang="ru-RU" sz="1600" dirty="0">
              <a:solidFill>
                <a:schemeClr val="accent4">
                  <a:lumMod val="60000"/>
                  <a:lumOff val="40000"/>
                </a:schemeClr>
              </a:solidFill>
            </a:endParaRPr>
          </a:p>
        </p:txBody>
      </p:sp>
    </p:spTree>
    <p:extLst>
      <p:ext uri="{BB962C8B-B14F-4D97-AF65-F5344CB8AC3E}">
        <p14:creationId xmlns:p14="http://schemas.microsoft.com/office/powerpoint/2010/main" val="212320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1259632" y="332656"/>
            <a:ext cx="5400600" cy="1008112"/>
          </a:xfrm>
        </p:spPr>
        <p:txBody>
          <a:bodyPr/>
          <a:lstStyle/>
          <a:p>
            <a:r>
              <a:rPr lang="en-US" sz="3000" dirty="0" err="1" smtClean="0"/>
              <a:t>Antecedentes</a:t>
            </a:r>
            <a:r>
              <a:rPr lang="en-US" sz="3000" dirty="0" smtClean="0"/>
              <a:t> Andes Gas y </a:t>
            </a:r>
            <a:r>
              <a:rPr lang="en-US" sz="3000" dirty="0" err="1" smtClean="0"/>
              <a:t>análisis</a:t>
            </a:r>
            <a:r>
              <a:rPr lang="en-US" sz="3000" dirty="0" smtClean="0"/>
              <a:t> de </a:t>
            </a:r>
            <a:r>
              <a:rPr lang="en-US" sz="3000" dirty="0" err="1" smtClean="0"/>
              <a:t>su</a:t>
            </a:r>
            <a:r>
              <a:rPr lang="en-US" sz="3000" dirty="0" smtClean="0"/>
              <a:t> entorno (4/9)</a:t>
            </a:r>
            <a:endParaRPr lang="ru-RU" sz="3000" dirty="0"/>
          </a:p>
        </p:txBody>
      </p:sp>
      <p:sp>
        <p:nvSpPr>
          <p:cNvPr id="4"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9" name="Picture 9" descr="C:\Users\Administrador\Desktop\imagenes\1347734980_pie_ch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2656"/>
            <a:ext cx="813057" cy="93610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9"/>
          <p:cNvSpPr txBox="1">
            <a:spLocks noChangeArrowheads="1"/>
          </p:cNvSpPr>
          <p:nvPr/>
        </p:nvSpPr>
        <p:spPr bwMode="auto">
          <a:xfrm>
            <a:off x="179512" y="1484513"/>
            <a:ext cx="8064896" cy="72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4000" dirty="0" smtClean="0">
                <a:solidFill>
                  <a:schemeClr val="accent3">
                    <a:lumMod val="65000"/>
                  </a:schemeClr>
                </a:solidFill>
                <a:latin typeface="Segoe UI Light" pitchFamily="34" charset="0"/>
              </a:rPr>
              <a:t>Análisis </a:t>
            </a:r>
            <a:r>
              <a:rPr lang="en-US" sz="4000" dirty="0" err="1" smtClean="0">
                <a:solidFill>
                  <a:schemeClr val="accent3">
                    <a:lumMod val="65000"/>
                  </a:schemeClr>
                </a:solidFill>
                <a:latin typeface="Segoe UI Light" pitchFamily="34" charset="0"/>
              </a:rPr>
              <a:t>Externo</a:t>
            </a:r>
            <a:endParaRPr lang="ru-RU" sz="4000" dirty="0">
              <a:solidFill>
                <a:schemeClr val="accent3">
                  <a:lumMod val="65000"/>
                </a:schemeClr>
              </a:solidFill>
              <a:latin typeface="Segoe UI Light" pitchFamily="34" charset="0"/>
            </a:endParaRPr>
          </a:p>
        </p:txBody>
      </p:sp>
      <p:grpSp>
        <p:nvGrpSpPr>
          <p:cNvPr id="7" name="6 Grupo"/>
          <p:cNvGrpSpPr/>
          <p:nvPr/>
        </p:nvGrpSpPr>
        <p:grpSpPr>
          <a:xfrm>
            <a:off x="63500" y="6309185"/>
            <a:ext cx="2955032" cy="499120"/>
            <a:chOff x="63500" y="6309185"/>
            <a:chExt cx="2955032" cy="499120"/>
          </a:xfrm>
        </p:grpSpPr>
        <p:sp>
          <p:nvSpPr>
            <p:cNvPr id="11" name="Rectangle 9">
              <a:hlinkClick r:id="rId4" action="ppaction://hlinksldjump"/>
            </p:cNvPr>
            <p:cNvSpPr txBox="1">
              <a:spLocks noChangeArrowheads="1"/>
            </p:cNvSpPr>
            <p:nvPr/>
          </p:nvSpPr>
          <p:spPr bwMode="auto">
            <a:xfrm>
              <a:off x="539552" y="6381328"/>
              <a:ext cx="2478980" cy="36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1800" dirty="0" err="1" smtClean="0">
                  <a:solidFill>
                    <a:schemeClr val="accent2">
                      <a:lumMod val="75000"/>
                    </a:schemeClr>
                  </a:solidFill>
                  <a:latin typeface="Segoe UI Light" pitchFamily="34" charset="0"/>
                </a:rPr>
                <a:t>Volver</a:t>
              </a:r>
              <a:r>
                <a:rPr lang="en-US" sz="1800" dirty="0" smtClean="0">
                  <a:solidFill>
                    <a:schemeClr val="accent2">
                      <a:lumMod val="75000"/>
                    </a:schemeClr>
                  </a:solidFill>
                  <a:latin typeface="Segoe UI Light" pitchFamily="34" charset="0"/>
                </a:rPr>
                <a:t> Análisis Entorno</a:t>
              </a:r>
              <a:endParaRPr lang="ru-RU" sz="1800" dirty="0">
                <a:solidFill>
                  <a:schemeClr val="accent2">
                    <a:lumMod val="75000"/>
                  </a:schemeClr>
                </a:solidFill>
                <a:latin typeface="Segoe UI Light" pitchFamily="34" charset="0"/>
              </a:endParaRPr>
            </a:p>
          </p:txBody>
        </p:sp>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00" y="6309185"/>
              <a:ext cx="499120" cy="499120"/>
            </a:xfrm>
            <a:prstGeom prst="rect">
              <a:avLst/>
            </a:prstGeom>
          </p:spPr>
        </p:pic>
      </p:grpSp>
      <p:sp>
        <p:nvSpPr>
          <p:cNvPr id="12" name="11 Elipse"/>
          <p:cNvSpPr/>
          <p:nvPr/>
        </p:nvSpPr>
        <p:spPr bwMode="auto">
          <a:xfrm>
            <a:off x="1187624" y="3622512"/>
            <a:ext cx="1254844" cy="1152128"/>
          </a:xfrm>
          <a:prstGeom prst="ellipse">
            <a:avLst/>
          </a:prstGeom>
          <a:gradFill rotWithShape="1">
            <a:gsLst>
              <a:gs pos="0">
                <a:schemeClr val="bg2">
                  <a:gamma/>
                  <a:tint val="26667"/>
                  <a:invGamma/>
                </a:schemeClr>
              </a:gs>
              <a:gs pos="100000">
                <a:schemeClr val="bg2">
                  <a:alpha val="14999"/>
                </a:scheme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rPr>
              <a:t>Macro</a:t>
            </a:r>
          </a:p>
          <a:p>
            <a:pPr marL="0" marR="0" indent="0" algn="ctr" defTabSz="914400" rtl="0" eaLnBrk="1" fontAlgn="base" latinLnBrk="0" hangingPunct="1">
              <a:lnSpc>
                <a:spcPct val="100000"/>
              </a:lnSpc>
              <a:spcBef>
                <a:spcPct val="0"/>
              </a:spcBef>
              <a:spcAft>
                <a:spcPct val="0"/>
              </a:spcAft>
              <a:buClrTx/>
              <a:buSzTx/>
              <a:buFontTx/>
              <a:buNone/>
              <a:tabLst/>
            </a:pPr>
            <a:r>
              <a:rPr lang="en-US" sz="1600" b="1" dirty="0" err="1" smtClean="0"/>
              <a:t>ambiente</a:t>
            </a:r>
            <a:endParaRPr kumimoji="0" lang="es-EC" sz="1600" b="1" i="0" u="none" strike="noStrike" cap="none" normalizeH="0" baseline="0" dirty="0" smtClean="0">
              <a:ln>
                <a:noFill/>
              </a:ln>
              <a:solidFill>
                <a:schemeClr val="tx1"/>
              </a:solidFill>
              <a:effectLst/>
            </a:endParaRPr>
          </a:p>
        </p:txBody>
      </p:sp>
      <p:sp>
        <p:nvSpPr>
          <p:cNvPr id="24" name="23 Elipse"/>
          <p:cNvSpPr/>
          <p:nvPr/>
        </p:nvSpPr>
        <p:spPr bwMode="auto">
          <a:xfrm>
            <a:off x="1300576" y="2492896"/>
            <a:ext cx="1008112" cy="936104"/>
          </a:xfrm>
          <a:prstGeom prst="ellipse">
            <a:avLst/>
          </a:prstGeom>
          <a:gradFill rotWithShape="1">
            <a:gsLst>
              <a:gs pos="0">
                <a:srgbClr val="92D050"/>
              </a:gs>
              <a:gs pos="100000">
                <a:srgbClr val="92D050">
                  <a:alpha val="50000"/>
                </a:srgb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rPr>
              <a:t>Económico</a:t>
            </a:r>
            <a:endParaRPr kumimoji="0" lang="es-EC" sz="1100" b="1" i="0" u="none" strike="noStrike" cap="none" normalizeH="0" baseline="0" dirty="0" smtClean="0">
              <a:ln>
                <a:noFill/>
              </a:ln>
              <a:solidFill>
                <a:schemeClr val="tx1"/>
              </a:solidFill>
              <a:effectLst/>
            </a:endParaRPr>
          </a:p>
        </p:txBody>
      </p:sp>
      <p:sp>
        <p:nvSpPr>
          <p:cNvPr id="27" name="26 Elipse"/>
          <p:cNvSpPr/>
          <p:nvPr/>
        </p:nvSpPr>
        <p:spPr bwMode="auto">
          <a:xfrm>
            <a:off x="2555776" y="3501008"/>
            <a:ext cx="1008112" cy="936104"/>
          </a:xfrm>
          <a:prstGeom prst="ellipse">
            <a:avLst/>
          </a:prstGeom>
          <a:gradFill rotWithShape="1">
            <a:gsLst>
              <a:gs pos="0">
                <a:schemeClr val="bg1">
                  <a:lumMod val="50000"/>
                  <a:alpha val="83000"/>
                </a:schemeClr>
              </a:gs>
              <a:gs pos="100000">
                <a:schemeClr val="bg1">
                  <a:lumMod val="65000"/>
                  <a:alpha val="65000"/>
                </a:scheme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rPr>
              <a:t>Político</a:t>
            </a:r>
            <a:endParaRPr kumimoji="0" lang="es-EC" sz="1100" b="1" i="0" u="none" strike="noStrike" cap="none" normalizeH="0" baseline="0" dirty="0" smtClean="0">
              <a:ln>
                <a:noFill/>
              </a:ln>
              <a:solidFill>
                <a:schemeClr val="tx1"/>
              </a:solidFill>
              <a:effectLst/>
            </a:endParaRPr>
          </a:p>
        </p:txBody>
      </p:sp>
      <p:sp>
        <p:nvSpPr>
          <p:cNvPr id="28" name="27 Elipse"/>
          <p:cNvSpPr/>
          <p:nvPr/>
        </p:nvSpPr>
        <p:spPr bwMode="auto">
          <a:xfrm>
            <a:off x="1997128" y="4797152"/>
            <a:ext cx="1008112" cy="936104"/>
          </a:xfrm>
          <a:prstGeom prst="ellipse">
            <a:avLst/>
          </a:prstGeom>
          <a:gradFill rotWithShape="1">
            <a:gsLst>
              <a:gs pos="0">
                <a:srgbClr val="FF0000">
                  <a:alpha val="69000"/>
                </a:srgbClr>
              </a:gs>
              <a:gs pos="100000">
                <a:srgbClr val="FF0000">
                  <a:alpha val="20000"/>
                </a:srgb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rPr>
              <a:t>Social</a:t>
            </a:r>
            <a:endParaRPr kumimoji="0" lang="es-EC" sz="1100" b="1" i="0" u="none" strike="noStrike" cap="none" normalizeH="0" baseline="0" dirty="0" smtClean="0">
              <a:ln>
                <a:noFill/>
              </a:ln>
              <a:solidFill>
                <a:schemeClr val="tx1"/>
              </a:solidFill>
              <a:effectLst/>
            </a:endParaRPr>
          </a:p>
        </p:txBody>
      </p:sp>
      <p:sp>
        <p:nvSpPr>
          <p:cNvPr id="31" name="Rectangle 9"/>
          <p:cNvSpPr txBox="1">
            <a:spLocks noChangeArrowheads="1"/>
          </p:cNvSpPr>
          <p:nvPr/>
        </p:nvSpPr>
        <p:spPr bwMode="auto">
          <a:xfrm>
            <a:off x="4572000" y="3068960"/>
            <a:ext cx="4032448" cy="1988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500" b="1" dirty="0" smtClean="0">
                <a:solidFill>
                  <a:schemeClr val="accent5">
                    <a:lumMod val="50000"/>
                  </a:schemeClr>
                </a:solidFill>
                <a:latin typeface="Segoe UI Light" pitchFamily="34" charset="0"/>
              </a:rPr>
              <a:t>Factor Social</a:t>
            </a:r>
            <a:endParaRPr lang="ru-RU" sz="2500" b="1" dirty="0" smtClean="0">
              <a:solidFill>
                <a:schemeClr val="accent5">
                  <a:lumMod val="50000"/>
                </a:schemeClr>
              </a:solidFill>
              <a:latin typeface="Segoe UI Light" pitchFamily="34" charset="0"/>
            </a:endParaRPr>
          </a:p>
          <a:p>
            <a:pPr marL="0" indent="0">
              <a:buNone/>
            </a:pPr>
            <a:r>
              <a:rPr lang="en-US" sz="1600" dirty="0" smtClean="0">
                <a:solidFill>
                  <a:schemeClr val="accent4">
                    <a:lumMod val="60000"/>
                    <a:lumOff val="40000"/>
                  </a:schemeClr>
                </a:solidFill>
              </a:rPr>
              <a:t>La </a:t>
            </a:r>
            <a:r>
              <a:rPr lang="en-US" sz="1600" dirty="0" err="1" smtClean="0">
                <a:solidFill>
                  <a:schemeClr val="accent4">
                    <a:lumMod val="60000"/>
                    <a:lumOff val="40000"/>
                  </a:schemeClr>
                </a:solidFill>
              </a:rPr>
              <a:t>existencia</a:t>
            </a:r>
            <a:r>
              <a:rPr lang="en-US" sz="1600" dirty="0" smtClean="0">
                <a:solidFill>
                  <a:schemeClr val="accent4">
                    <a:lumMod val="60000"/>
                    <a:lumOff val="40000"/>
                  </a:schemeClr>
                </a:solidFill>
              </a:rPr>
              <a:t> de </a:t>
            </a:r>
            <a:r>
              <a:rPr lang="en-US" sz="1600" dirty="0" err="1" smtClean="0">
                <a:solidFill>
                  <a:schemeClr val="accent4">
                    <a:lumMod val="60000"/>
                    <a:lumOff val="40000"/>
                  </a:schemeClr>
                </a:solidFill>
              </a:rPr>
              <a:t>estabilidad</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laboral</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permite</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que</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las</a:t>
            </a:r>
            <a:r>
              <a:rPr lang="en-US" sz="1600" dirty="0" smtClean="0">
                <a:solidFill>
                  <a:schemeClr val="accent4">
                    <a:lumMod val="60000"/>
                    <a:lumOff val="40000"/>
                  </a:schemeClr>
                </a:solidFill>
              </a:rPr>
              <a:t> personas </a:t>
            </a:r>
            <a:r>
              <a:rPr lang="en-US" sz="1600" dirty="0" err="1" smtClean="0">
                <a:solidFill>
                  <a:schemeClr val="accent4">
                    <a:lumMod val="60000"/>
                    <a:lumOff val="40000"/>
                  </a:schemeClr>
                </a:solidFill>
              </a:rPr>
              <a:t>busquen</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mejorar</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sus</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condiciones</a:t>
            </a:r>
            <a:r>
              <a:rPr lang="en-US" sz="1600" dirty="0" smtClean="0">
                <a:solidFill>
                  <a:schemeClr val="accent4">
                    <a:lumMod val="60000"/>
                    <a:lumOff val="40000"/>
                  </a:schemeClr>
                </a:solidFill>
              </a:rPr>
              <a:t> de </a:t>
            </a:r>
            <a:r>
              <a:rPr lang="en-US" sz="1600" dirty="0" err="1" smtClean="0">
                <a:solidFill>
                  <a:schemeClr val="accent4">
                    <a:lumMod val="60000"/>
                    <a:lumOff val="40000"/>
                  </a:schemeClr>
                </a:solidFill>
              </a:rPr>
              <a:t>vida</a:t>
            </a:r>
            <a:r>
              <a:rPr lang="en-US" sz="1600" dirty="0" smtClean="0">
                <a:solidFill>
                  <a:schemeClr val="accent4">
                    <a:lumMod val="60000"/>
                    <a:lumOff val="40000"/>
                  </a:schemeClr>
                </a:solidFill>
              </a:rPr>
              <a:t> y de </a:t>
            </a:r>
            <a:r>
              <a:rPr lang="en-US" sz="1600" b="1" dirty="0" err="1" smtClean="0">
                <a:solidFill>
                  <a:schemeClr val="accent4">
                    <a:lumMod val="60000"/>
                    <a:lumOff val="40000"/>
                  </a:schemeClr>
                </a:solidFill>
              </a:rPr>
              <a:t>transporte</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por</a:t>
            </a:r>
            <a:r>
              <a:rPr lang="en-US" sz="1600" dirty="0" smtClean="0">
                <a:solidFill>
                  <a:schemeClr val="accent4">
                    <a:lumMod val="60000"/>
                    <a:lumOff val="40000"/>
                  </a:schemeClr>
                </a:solidFill>
              </a:rPr>
              <a:t> lo </a:t>
            </a:r>
            <a:r>
              <a:rPr lang="en-US" sz="1600" dirty="0" err="1" smtClean="0">
                <a:solidFill>
                  <a:schemeClr val="accent4">
                    <a:lumMod val="60000"/>
                    <a:lumOff val="40000"/>
                  </a:schemeClr>
                </a:solidFill>
              </a:rPr>
              <a:t>que</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podemos</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decir</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que</a:t>
            </a:r>
            <a:r>
              <a:rPr lang="en-US" sz="1600" dirty="0" smtClean="0">
                <a:solidFill>
                  <a:schemeClr val="accent4">
                    <a:lumMod val="60000"/>
                    <a:lumOff val="40000"/>
                  </a:schemeClr>
                </a:solidFill>
              </a:rPr>
              <a:t> Andes Gas se </a:t>
            </a:r>
            <a:r>
              <a:rPr lang="en-US" sz="1600" dirty="0" err="1" smtClean="0">
                <a:solidFill>
                  <a:schemeClr val="accent4">
                    <a:lumMod val="60000"/>
                    <a:lumOff val="40000"/>
                  </a:schemeClr>
                </a:solidFill>
              </a:rPr>
              <a:t>encuentra</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ubicado</a:t>
            </a:r>
            <a:r>
              <a:rPr lang="en-US" sz="1600" dirty="0" smtClean="0">
                <a:solidFill>
                  <a:schemeClr val="accent4">
                    <a:lumMod val="60000"/>
                    <a:lumOff val="40000"/>
                  </a:schemeClr>
                </a:solidFill>
              </a:rPr>
              <a:t> en </a:t>
            </a:r>
            <a:r>
              <a:rPr lang="en-US" sz="1600" dirty="0" err="1" smtClean="0">
                <a:solidFill>
                  <a:schemeClr val="accent4">
                    <a:lumMod val="60000"/>
                    <a:lumOff val="40000"/>
                  </a:schemeClr>
                </a:solidFill>
              </a:rPr>
              <a:t>una</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zona</a:t>
            </a:r>
            <a:r>
              <a:rPr lang="en-US" sz="1600" dirty="0" smtClean="0">
                <a:solidFill>
                  <a:schemeClr val="accent4">
                    <a:lumMod val="60000"/>
                    <a:lumOff val="40000"/>
                  </a:schemeClr>
                </a:solidFill>
              </a:rPr>
              <a:t> de </a:t>
            </a:r>
            <a:r>
              <a:rPr lang="en-US" sz="1600" dirty="0" err="1" smtClean="0">
                <a:solidFill>
                  <a:schemeClr val="accent4">
                    <a:lumMod val="60000"/>
                    <a:lumOff val="40000"/>
                  </a:schemeClr>
                </a:solidFill>
              </a:rPr>
              <a:t>pleno</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desarrollo</a:t>
            </a:r>
            <a:r>
              <a:rPr lang="en-US" sz="1600" dirty="0" smtClean="0">
                <a:solidFill>
                  <a:schemeClr val="accent4">
                    <a:lumMod val="60000"/>
                    <a:lumOff val="40000"/>
                  </a:schemeClr>
                </a:solidFill>
              </a:rPr>
              <a:t>..</a:t>
            </a:r>
          </a:p>
          <a:p>
            <a:pPr marL="0" indent="0">
              <a:buNone/>
            </a:pPr>
            <a:endParaRPr lang="ru-RU" sz="1600" b="1" dirty="0">
              <a:solidFill>
                <a:schemeClr val="accent4">
                  <a:lumMod val="60000"/>
                  <a:lumOff val="40000"/>
                </a:schemeClr>
              </a:solidFill>
            </a:endParaRPr>
          </a:p>
        </p:txBody>
      </p:sp>
    </p:spTree>
    <p:extLst>
      <p:ext uri="{BB962C8B-B14F-4D97-AF65-F5344CB8AC3E}">
        <p14:creationId xmlns:p14="http://schemas.microsoft.com/office/powerpoint/2010/main" val="306827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1259632" y="332656"/>
            <a:ext cx="5400600" cy="1008112"/>
          </a:xfrm>
        </p:spPr>
        <p:txBody>
          <a:bodyPr/>
          <a:lstStyle/>
          <a:p>
            <a:r>
              <a:rPr lang="en-US" sz="3000" dirty="0" err="1" smtClean="0"/>
              <a:t>Antecedentes</a:t>
            </a:r>
            <a:r>
              <a:rPr lang="en-US" sz="3000" dirty="0" smtClean="0"/>
              <a:t> Andes Gas y </a:t>
            </a:r>
            <a:r>
              <a:rPr lang="en-US" sz="3000" dirty="0" err="1" smtClean="0"/>
              <a:t>análisis</a:t>
            </a:r>
            <a:r>
              <a:rPr lang="en-US" sz="3000" dirty="0" smtClean="0"/>
              <a:t> de </a:t>
            </a:r>
            <a:r>
              <a:rPr lang="en-US" sz="3000" dirty="0" err="1" smtClean="0"/>
              <a:t>su</a:t>
            </a:r>
            <a:r>
              <a:rPr lang="en-US" sz="3000" dirty="0" smtClean="0"/>
              <a:t> entorno (4/9)</a:t>
            </a:r>
            <a:endParaRPr lang="ru-RU" sz="3000" dirty="0"/>
          </a:p>
        </p:txBody>
      </p:sp>
      <p:sp>
        <p:nvSpPr>
          <p:cNvPr id="4"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9" name="Picture 9" descr="C:\Users\Administrador\Desktop\imagenes\1347734980_pie_ch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2656"/>
            <a:ext cx="813057" cy="93610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9"/>
          <p:cNvSpPr txBox="1">
            <a:spLocks noChangeArrowheads="1"/>
          </p:cNvSpPr>
          <p:nvPr/>
        </p:nvSpPr>
        <p:spPr bwMode="auto">
          <a:xfrm>
            <a:off x="179512" y="1484513"/>
            <a:ext cx="8064896" cy="72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4000" dirty="0" smtClean="0">
                <a:solidFill>
                  <a:schemeClr val="accent3">
                    <a:lumMod val="65000"/>
                  </a:schemeClr>
                </a:solidFill>
                <a:latin typeface="Segoe UI Light" pitchFamily="34" charset="0"/>
              </a:rPr>
              <a:t>Análisis </a:t>
            </a:r>
            <a:r>
              <a:rPr lang="en-US" sz="4000" dirty="0" err="1" smtClean="0">
                <a:solidFill>
                  <a:schemeClr val="accent3">
                    <a:lumMod val="65000"/>
                  </a:schemeClr>
                </a:solidFill>
                <a:latin typeface="Segoe UI Light" pitchFamily="34" charset="0"/>
              </a:rPr>
              <a:t>Externo</a:t>
            </a:r>
            <a:endParaRPr lang="ru-RU" sz="4000" dirty="0">
              <a:solidFill>
                <a:schemeClr val="accent3">
                  <a:lumMod val="65000"/>
                </a:schemeClr>
              </a:solidFill>
              <a:latin typeface="Segoe UI Light" pitchFamily="34" charset="0"/>
            </a:endParaRPr>
          </a:p>
        </p:txBody>
      </p:sp>
      <p:grpSp>
        <p:nvGrpSpPr>
          <p:cNvPr id="7" name="6 Grupo"/>
          <p:cNvGrpSpPr/>
          <p:nvPr/>
        </p:nvGrpSpPr>
        <p:grpSpPr>
          <a:xfrm>
            <a:off x="63500" y="6309185"/>
            <a:ext cx="2955032" cy="499120"/>
            <a:chOff x="63500" y="6309185"/>
            <a:chExt cx="2955032" cy="499120"/>
          </a:xfrm>
        </p:grpSpPr>
        <p:sp>
          <p:nvSpPr>
            <p:cNvPr id="11" name="Rectangle 9">
              <a:hlinkClick r:id="rId4" action="ppaction://hlinksldjump"/>
            </p:cNvPr>
            <p:cNvSpPr txBox="1">
              <a:spLocks noChangeArrowheads="1"/>
            </p:cNvSpPr>
            <p:nvPr/>
          </p:nvSpPr>
          <p:spPr bwMode="auto">
            <a:xfrm>
              <a:off x="539552" y="6381328"/>
              <a:ext cx="2478980" cy="36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1800" dirty="0" err="1" smtClean="0">
                  <a:solidFill>
                    <a:schemeClr val="accent2">
                      <a:lumMod val="75000"/>
                    </a:schemeClr>
                  </a:solidFill>
                  <a:latin typeface="Segoe UI Light" pitchFamily="34" charset="0"/>
                </a:rPr>
                <a:t>Volver</a:t>
              </a:r>
              <a:r>
                <a:rPr lang="en-US" sz="1800" dirty="0" smtClean="0">
                  <a:solidFill>
                    <a:schemeClr val="accent2">
                      <a:lumMod val="75000"/>
                    </a:schemeClr>
                  </a:solidFill>
                  <a:latin typeface="Segoe UI Light" pitchFamily="34" charset="0"/>
                </a:rPr>
                <a:t> Análisis Entorno</a:t>
              </a:r>
              <a:endParaRPr lang="ru-RU" sz="1800" dirty="0">
                <a:solidFill>
                  <a:schemeClr val="accent2">
                    <a:lumMod val="75000"/>
                  </a:schemeClr>
                </a:solidFill>
                <a:latin typeface="Segoe UI Light" pitchFamily="34" charset="0"/>
              </a:endParaRPr>
            </a:p>
          </p:txBody>
        </p:sp>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00" y="6309185"/>
              <a:ext cx="499120" cy="499120"/>
            </a:xfrm>
            <a:prstGeom prst="rect">
              <a:avLst/>
            </a:prstGeom>
          </p:spPr>
        </p:pic>
      </p:grpSp>
      <p:sp>
        <p:nvSpPr>
          <p:cNvPr id="12" name="11 Elipse"/>
          <p:cNvSpPr/>
          <p:nvPr/>
        </p:nvSpPr>
        <p:spPr bwMode="auto">
          <a:xfrm>
            <a:off x="1187624" y="3622512"/>
            <a:ext cx="1254844" cy="1152128"/>
          </a:xfrm>
          <a:prstGeom prst="ellipse">
            <a:avLst/>
          </a:prstGeom>
          <a:gradFill rotWithShape="1">
            <a:gsLst>
              <a:gs pos="0">
                <a:schemeClr val="bg2">
                  <a:gamma/>
                  <a:tint val="26667"/>
                  <a:invGamma/>
                </a:schemeClr>
              </a:gs>
              <a:gs pos="100000">
                <a:schemeClr val="bg2">
                  <a:alpha val="14999"/>
                </a:scheme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rPr>
              <a:t>Macro</a:t>
            </a:r>
          </a:p>
          <a:p>
            <a:pPr marL="0" marR="0" indent="0" algn="ctr" defTabSz="914400" rtl="0" eaLnBrk="1" fontAlgn="base" latinLnBrk="0" hangingPunct="1">
              <a:lnSpc>
                <a:spcPct val="100000"/>
              </a:lnSpc>
              <a:spcBef>
                <a:spcPct val="0"/>
              </a:spcBef>
              <a:spcAft>
                <a:spcPct val="0"/>
              </a:spcAft>
              <a:buClrTx/>
              <a:buSzTx/>
              <a:buFontTx/>
              <a:buNone/>
              <a:tabLst/>
            </a:pPr>
            <a:r>
              <a:rPr lang="en-US" sz="1600" b="1" dirty="0" err="1" smtClean="0"/>
              <a:t>ambiente</a:t>
            </a:r>
            <a:endParaRPr kumimoji="0" lang="es-EC" sz="1600" b="1" i="0" u="none" strike="noStrike" cap="none" normalizeH="0" baseline="0" dirty="0" smtClean="0">
              <a:ln>
                <a:noFill/>
              </a:ln>
              <a:solidFill>
                <a:schemeClr val="tx1"/>
              </a:solidFill>
              <a:effectLst/>
            </a:endParaRPr>
          </a:p>
        </p:txBody>
      </p:sp>
      <p:sp>
        <p:nvSpPr>
          <p:cNvPr id="24" name="23 Elipse"/>
          <p:cNvSpPr/>
          <p:nvPr/>
        </p:nvSpPr>
        <p:spPr bwMode="auto">
          <a:xfrm>
            <a:off x="1300576" y="2492896"/>
            <a:ext cx="1008112" cy="936104"/>
          </a:xfrm>
          <a:prstGeom prst="ellipse">
            <a:avLst/>
          </a:prstGeom>
          <a:gradFill rotWithShape="1">
            <a:gsLst>
              <a:gs pos="0">
                <a:srgbClr val="92D050"/>
              </a:gs>
              <a:gs pos="100000">
                <a:srgbClr val="92D050">
                  <a:alpha val="50000"/>
                </a:srgb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rPr>
              <a:t>Económico</a:t>
            </a:r>
            <a:endParaRPr kumimoji="0" lang="es-EC" sz="1100" b="1" i="0" u="none" strike="noStrike" cap="none" normalizeH="0" baseline="0" dirty="0" smtClean="0">
              <a:ln>
                <a:noFill/>
              </a:ln>
              <a:solidFill>
                <a:schemeClr val="tx1"/>
              </a:solidFill>
              <a:effectLst/>
            </a:endParaRPr>
          </a:p>
        </p:txBody>
      </p:sp>
      <p:sp>
        <p:nvSpPr>
          <p:cNvPr id="27" name="26 Elipse"/>
          <p:cNvSpPr/>
          <p:nvPr/>
        </p:nvSpPr>
        <p:spPr bwMode="auto">
          <a:xfrm>
            <a:off x="2555776" y="3501008"/>
            <a:ext cx="1008112" cy="936104"/>
          </a:xfrm>
          <a:prstGeom prst="ellipse">
            <a:avLst/>
          </a:prstGeom>
          <a:gradFill rotWithShape="1">
            <a:gsLst>
              <a:gs pos="0">
                <a:schemeClr val="bg1">
                  <a:lumMod val="50000"/>
                  <a:alpha val="83000"/>
                </a:schemeClr>
              </a:gs>
              <a:gs pos="100000">
                <a:schemeClr val="bg1">
                  <a:lumMod val="65000"/>
                  <a:alpha val="65000"/>
                </a:scheme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rPr>
              <a:t>Político</a:t>
            </a:r>
            <a:endParaRPr kumimoji="0" lang="es-EC" sz="1100" b="1" i="0" u="none" strike="noStrike" cap="none" normalizeH="0" baseline="0" dirty="0" smtClean="0">
              <a:ln>
                <a:noFill/>
              </a:ln>
              <a:solidFill>
                <a:schemeClr val="tx1"/>
              </a:solidFill>
              <a:effectLst/>
            </a:endParaRPr>
          </a:p>
        </p:txBody>
      </p:sp>
      <p:sp>
        <p:nvSpPr>
          <p:cNvPr id="28" name="27 Elipse"/>
          <p:cNvSpPr/>
          <p:nvPr/>
        </p:nvSpPr>
        <p:spPr bwMode="auto">
          <a:xfrm>
            <a:off x="1997128" y="4797152"/>
            <a:ext cx="1008112" cy="936104"/>
          </a:xfrm>
          <a:prstGeom prst="ellipse">
            <a:avLst/>
          </a:prstGeom>
          <a:gradFill rotWithShape="1">
            <a:gsLst>
              <a:gs pos="0">
                <a:srgbClr val="FF0000">
                  <a:alpha val="69000"/>
                </a:srgbClr>
              </a:gs>
              <a:gs pos="100000">
                <a:srgbClr val="FF0000">
                  <a:alpha val="20000"/>
                </a:srgb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rPr>
              <a:t>Social</a:t>
            </a:r>
            <a:endParaRPr kumimoji="0" lang="es-EC" sz="1100" b="1" i="0" u="none" strike="noStrike" cap="none" normalizeH="0" baseline="0" dirty="0" smtClean="0">
              <a:ln>
                <a:noFill/>
              </a:ln>
              <a:solidFill>
                <a:schemeClr val="tx1"/>
              </a:solidFill>
              <a:effectLst/>
            </a:endParaRPr>
          </a:p>
        </p:txBody>
      </p:sp>
      <p:sp>
        <p:nvSpPr>
          <p:cNvPr id="32" name="Rectangle 9"/>
          <p:cNvSpPr txBox="1">
            <a:spLocks noChangeArrowheads="1"/>
          </p:cNvSpPr>
          <p:nvPr/>
        </p:nvSpPr>
        <p:spPr bwMode="auto">
          <a:xfrm>
            <a:off x="4644008" y="3068960"/>
            <a:ext cx="4032448" cy="18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500" b="1" dirty="0" smtClean="0">
                <a:solidFill>
                  <a:schemeClr val="accent5">
                    <a:lumMod val="50000"/>
                  </a:schemeClr>
                </a:solidFill>
                <a:latin typeface="Segoe UI Light" pitchFamily="34" charset="0"/>
              </a:rPr>
              <a:t>Factor </a:t>
            </a:r>
            <a:r>
              <a:rPr lang="en-US" sz="2500" b="1" dirty="0" err="1" smtClean="0">
                <a:solidFill>
                  <a:schemeClr val="accent5">
                    <a:lumMod val="50000"/>
                  </a:schemeClr>
                </a:solidFill>
                <a:latin typeface="Segoe UI Light" pitchFamily="34" charset="0"/>
              </a:rPr>
              <a:t>Jurídico</a:t>
            </a:r>
            <a:endParaRPr lang="ru-RU" sz="2500" b="1" dirty="0" smtClean="0">
              <a:solidFill>
                <a:schemeClr val="accent5">
                  <a:lumMod val="50000"/>
                </a:schemeClr>
              </a:solidFill>
              <a:latin typeface="Segoe UI Light" pitchFamily="34" charset="0"/>
            </a:endParaRPr>
          </a:p>
          <a:p>
            <a:pPr marL="0" indent="0">
              <a:buNone/>
            </a:pPr>
            <a:r>
              <a:rPr lang="en-US" sz="1600" dirty="0" smtClean="0">
                <a:solidFill>
                  <a:schemeClr val="accent4">
                    <a:lumMod val="60000"/>
                    <a:lumOff val="40000"/>
                  </a:schemeClr>
                </a:solidFill>
              </a:rPr>
              <a:t>Los </a:t>
            </a:r>
            <a:r>
              <a:rPr lang="en-US" sz="1600" b="1" dirty="0" err="1" smtClean="0">
                <a:solidFill>
                  <a:schemeClr val="accent4">
                    <a:lumMod val="60000"/>
                    <a:lumOff val="40000"/>
                  </a:schemeClr>
                </a:solidFill>
              </a:rPr>
              <a:t>continuos</a:t>
            </a:r>
            <a:r>
              <a:rPr lang="en-US" sz="1600" b="1" dirty="0" smtClean="0">
                <a:solidFill>
                  <a:schemeClr val="accent4">
                    <a:lumMod val="60000"/>
                    <a:lumOff val="40000"/>
                  </a:schemeClr>
                </a:solidFill>
              </a:rPr>
              <a:t> </a:t>
            </a:r>
            <a:r>
              <a:rPr lang="en-US" sz="1600" b="1" dirty="0" err="1" smtClean="0">
                <a:solidFill>
                  <a:schemeClr val="accent4">
                    <a:lumMod val="60000"/>
                    <a:lumOff val="40000"/>
                  </a:schemeClr>
                </a:solidFill>
              </a:rPr>
              <a:t>cambios</a:t>
            </a:r>
            <a:r>
              <a:rPr lang="en-US" sz="1600" b="1" dirty="0" smtClean="0">
                <a:solidFill>
                  <a:schemeClr val="accent4">
                    <a:lumMod val="60000"/>
                    <a:lumOff val="40000"/>
                  </a:schemeClr>
                </a:solidFill>
              </a:rPr>
              <a:t> en </a:t>
            </a:r>
            <a:r>
              <a:rPr lang="en-US" sz="1600" b="1" dirty="0" err="1" smtClean="0">
                <a:solidFill>
                  <a:schemeClr val="accent4">
                    <a:lumMod val="60000"/>
                    <a:lumOff val="40000"/>
                  </a:schemeClr>
                </a:solidFill>
              </a:rPr>
              <a:t>las</a:t>
            </a:r>
            <a:r>
              <a:rPr lang="en-US" sz="1600" b="1" dirty="0" smtClean="0">
                <a:solidFill>
                  <a:schemeClr val="accent4">
                    <a:lumMod val="60000"/>
                    <a:lumOff val="40000"/>
                  </a:schemeClr>
                </a:solidFill>
              </a:rPr>
              <a:t> </a:t>
            </a:r>
            <a:r>
              <a:rPr lang="en-US" sz="1600" b="1" dirty="0" err="1" smtClean="0">
                <a:solidFill>
                  <a:schemeClr val="accent4">
                    <a:lumMod val="60000"/>
                    <a:lumOff val="40000"/>
                  </a:schemeClr>
                </a:solidFill>
              </a:rPr>
              <a:t>leyes</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generan</a:t>
            </a:r>
            <a:r>
              <a:rPr lang="en-US" sz="1600" dirty="0" smtClean="0">
                <a:solidFill>
                  <a:schemeClr val="accent4">
                    <a:lumMod val="60000"/>
                    <a:lumOff val="40000"/>
                  </a:schemeClr>
                </a:solidFill>
              </a:rPr>
              <a:t> </a:t>
            </a:r>
            <a:r>
              <a:rPr lang="en-US" sz="1600" b="1" dirty="0" err="1" smtClean="0">
                <a:solidFill>
                  <a:schemeClr val="accent4">
                    <a:lumMod val="60000"/>
                    <a:lumOff val="40000"/>
                  </a:schemeClr>
                </a:solidFill>
              </a:rPr>
              <a:t>inseguridad</a:t>
            </a:r>
            <a:r>
              <a:rPr lang="en-US" sz="1600" b="1" dirty="0" smtClean="0">
                <a:solidFill>
                  <a:schemeClr val="accent4">
                    <a:lumMod val="60000"/>
                    <a:lumOff val="40000"/>
                  </a:schemeClr>
                </a:solidFill>
              </a:rPr>
              <a:t> </a:t>
            </a:r>
            <a:r>
              <a:rPr lang="en-US" sz="1600" b="1" dirty="0" err="1" smtClean="0">
                <a:solidFill>
                  <a:schemeClr val="accent4">
                    <a:lumMod val="60000"/>
                    <a:lumOff val="40000"/>
                  </a:schemeClr>
                </a:solidFill>
              </a:rPr>
              <a:t>jurídica</a:t>
            </a:r>
            <a:r>
              <a:rPr lang="en-US" sz="1600" dirty="0" smtClean="0">
                <a:solidFill>
                  <a:schemeClr val="accent4">
                    <a:lumMod val="60000"/>
                    <a:lumOff val="40000"/>
                  </a:schemeClr>
                </a:solidFill>
              </a:rPr>
              <a:t> lo </a:t>
            </a:r>
            <a:r>
              <a:rPr lang="en-US" sz="1600" dirty="0" err="1" smtClean="0">
                <a:solidFill>
                  <a:schemeClr val="accent4">
                    <a:lumMod val="60000"/>
                    <a:lumOff val="40000"/>
                  </a:schemeClr>
                </a:solidFill>
              </a:rPr>
              <a:t>que</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afecta</a:t>
            </a:r>
            <a:r>
              <a:rPr lang="en-US" sz="1600" dirty="0" smtClean="0">
                <a:solidFill>
                  <a:schemeClr val="accent4">
                    <a:lumMod val="60000"/>
                    <a:lumOff val="40000"/>
                  </a:schemeClr>
                </a:solidFill>
              </a:rPr>
              <a:t> de </a:t>
            </a:r>
            <a:r>
              <a:rPr lang="en-US" sz="1600" dirty="0" err="1" smtClean="0">
                <a:solidFill>
                  <a:schemeClr val="accent4">
                    <a:lumMod val="60000"/>
                    <a:lumOff val="40000"/>
                  </a:schemeClr>
                </a:solidFill>
              </a:rPr>
              <a:t>manera</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directa</a:t>
            </a:r>
            <a:r>
              <a:rPr lang="en-US" sz="1600" dirty="0" smtClean="0">
                <a:solidFill>
                  <a:schemeClr val="accent4">
                    <a:lumMod val="60000"/>
                    <a:lumOff val="40000"/>
                  </a:schemeClr>
                </a:solidFill>
              </a:rPr>
              <a:t> a la </a:t>
            </a:r>
            <a:r>
              <a:rPr lang="en-US" sz="1600" dirty="0" err="1" smtClean="0">
                <a:solidFill>
                  <a:schemeClr val="accent4">
                    <a:lumMod val="60000"/>
                    <a:lumOff val="40000"/>
                  </a:schemeClr>
                </a:solidFill>
              </a:rPr>
              <a:t>economía</a:t>
            </a:r>
            <a:r>
              <a:rPr lang="en-US" sz="1600" dirty="0" smtClean="0">
                <a:solidFill>
                  <a:schemeClr val="accent4">
                    <a:lumMod val="60000"/>
                    <a:lumOff val="40000"/>
                  </a:schemeClr>
                </a:solidFill>
              </a:rPr>
              <a:t>, al </a:t>
            </a:r>
            <a:r>
              <a:rPr lang="en-US" sz="1600" dirty="0" err="1" smtClean="0">
                <a:solidFill>
                  <a:schemeClr val="accent4">
                    <a:lumMod val="60000"/>
                    <a:lumOff val="40000"/>
                  </a:schemeClr>
                </a:solidFill>
              </a:rPr>
              <a:t>desarrollo</a:t>
            </a:r>
            <a:r>
              <a:rPr lang="en-US" sz="1600" dirty="0" smtClean="0">
                <a:solidFill>
                  <a:schemeClr val="accent4">
                    <a:lumMod val="60000"/>
                    <a:lumOff val="40000"/>
                  </a:schemeClr>
                </a:solidFill>
              </a:rPr>
              <a:t> del </a:t>
            </a:r>
            <a:r>
              <a:rPr lang="en-US" sz="1600" dirty="0" err="1" smtClean="0">
                <a:solidFill>
                  <a:schemeClr val="accent4">
                    <a:lumMod val="60000"/>
                    <a:lumOff val="40000"/>
                  </a:schemeClr>
                </a:solidFill>
              </a:rPr>
              <a:t>país</a:t>
            </a:r>
            <a:r>
              <a:rPr lang="en-US" sz="1600" dirty="0" smtClean="0">
                <a:solidFill>
                  <a:schemeClr val="accent4">
                    <a:lumMod val="60000"/>
                    <a:lumOff val="40000"/>
                  </a:schemeClr>
                </a:solidFill>
              </a:rPr>
              <a:t> y a </a:t>
            </a:r>
            <a:r>
              <a:rPr lang="en-US" sz="1600" dirty="0" err="1" smtClean="0">
                <a:solidFill>
                  <a:schemeClr val="accent4">
                    <a:lumMod val="60000"/>
                    <a:lumOff val="40000"/>
                  </a:schemeClr>
                </a:solidFill>
              </a:rPr>
              <a:t>las</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empresas</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que</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confian</a:t>
            </a:r>
            <a:r>
              <a:rPr lang="en-US" sz="1600" dirty="0" smtClean="0">
                <a:solidFill>
                  <a:schemeClr val="accent4">
                    <a:lumMod val="60000"/>
                    <a:lumOff val="40000"/>
                  </a:schemeClr>
                </a:solidFill>
              </a:rPr>
              <a:t> en el </a:t>
            </a:r>
            <a:r>
              <a:rPr lang="en-US" sz="1600" dirty="0" err="1" smtClean="0">
                <a:solidFill>
                  <a:schemeClr val="accent4">
                    <a:lumMod val="60000"/>
                    <a:lumOff val="40000"/>
                  </a:schemeClr>
                </a:solidFill>
              </a:rPr>
              <a:t>país</a:t>
            </a:r>
            <a:r>
              <a:rPr lang="en-US" sz="1600" dirty="0" smtClean="0">
                <a:solidFill>
                  <a:schemeClr val="accent4">
                    <a:lumMod val="60000"/>
                    <a:lumOff val="40000"/>
                  </a:schemeClr>
                </a:solidFill>
              </a:rPr>
              <a:t>.</a:t>
            </a:r>
            <a:endParaRPr lang="ru-RU" sz="1600" b="1" dirty="0">
              <a:solidFill>
                <a:schemeClr val="accent4">
                  <a:lumMod val="60000"/>
                  <a:lumOff val="40000"/>
                </a:schemeClr>
              </a:solidFill>
            </a:endParaRPr>
          </a:p>
        </p:txBody>
      </p:sp>
      <p:sp>
        <p:nvSpPr>
          <p:cNvPr id="33" name="32 Elipse"/>
          <p:cNvSpPr/>
          <p:nvPr/>
        </p:nvSpPr>
        <p:spPr bwMode="auto">
          <a:xfrm>
            <a:off x="607792" y="4797152"/>
            <a:ext cx="1008112" cy="936104"/>
          </a:xfrm>
          <a:prstGeom prst="ellipse">
            <a:avLst/>
          </a:prstGeom>
          <a:gradFill rotWithShape="1">
            <a:gsLst>
              <a:gs pos="0">
                <a:srgbClr val="FFC000">
                  <a:alpha val="64000"/>
                </a:srgbClr>
              </a:gs>
              <a:gs pos="100000">
                <a:srgbClr val="FFC000">
                  <a:alpha val="46000"/>
                </a:srgb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rPr>
              <a:t>Jurídico</a:t>
            </a:r>
            <a:endParaRPr kumimoji="0" lang="es-EC" sz="11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4640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1259632" y="332656"/>
            <a:ext cx="5400600" cy="1008112"/>
          </a:xfrm>
        </p:spPr>
        <p:txBody>
          <a:bodyPr/>
          <a:lstStyle/>
          <a:p>
            <a:r>
              <a:rPr lang="en-US" sz="3000" dirty="0" err="1" smtClean="0"/>
              <a:t>Antecedentes</a:t>
            </a:r>
            <a:r>
              <a:rPr lang="en-US" sz="3000" dirty="0" smtClean="0"/>
              <a:t> Andes Gas y </a:t>
            </a:r>
            <a:r>
              <a:rPr lang="en-US" sz="3000" dirty="0" err="1" smtClean="0"/>
              <a:t>análisis</a:t>
            </a:r>
            <a:r>
              <a:rPr lang="en-US" sz="3000" dirty="0" smtClean="0"/>
              <a:t> de </a:t>
            </a:r>
            <a:r>
              <a:rPr lang="en-US" sz="3000" dirty="0" err="1" smtClean="0"/>
              <a:t>su</a:t>
            </a:r>
            <a:r>
              <a:rPr lang="en-US" sz="3000" dirty="0" smtClean="0"/>
              <a:t> entorno (4/9)</a:t>
            </a:r>
            <a:endParaRPr lang="ru-RU" sz="3000" dirty="0"/>
          </a:p>
        </p:txBody>
      </p:sp>
      <p:sp>
        <p:nvSpPr>
          <p:cNvPr id="4"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9" name="Picture 9" descr="C:\Users\Administrador\Desktop\imagenes\1347734980_pie_ch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2656"/>
            <a:ext cx="813057" cy="93610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9"/>
          <p:cNvSpPr txBox="1">
            <a:spLocks noChangeArrowheads="1"/>
          </p:cNvSpPr>
          <p:nvPr/>
        </p:nvSpPr>
        <p:spPr bwMode="auto">
          <a:xfrm>
            <a:off x="179512" y="1484513"/>
            <a:ext cx="8064896" cy="72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4000" dirty="0" smtClean="0">
                <a:solidFill>
                  <a:schemeClr val="accent3">
                    <a:lumMod val="65000"/>
                  </a:schemeClr>
                </a:solidFill>
                <a:latin typeface="Segoe UI Light" pitchFamily="34" charset="0"/>
              </a:rPr>
              <a:t>Análisis </a:t>
            </a:r>
            <a:r>
              <a:rPr lang="en-US" sz="4000" dirty="0" err="1" smtClean="0">
                <a:solidFill>
                  <a:schemeClr val="accent3">
                    <a:lumMod val="65000"/>
                  </a:schemeClr>
                </a:solidFill>
                <a:latin typeface="Segoe UI Light" pitchFamily="34" charset="0"/>
              </a:rPr>
              <a:t>Externo</a:t>
            </a:r>
            <a:endParaRPr lang="ru-RU" sz="4000" dirty="0">
              <a:solidFill>
                <a:schemeClr val="accent3">
                  <a:lumMod val="65000"/>
                </a:schemeClr>
              </a:solidFill>
              <a:latin typeface="Segoe UI Light" pitchFamily="34" charset="0"/>
            </a:endParaRPr>
          </a:p>
        </p:txBody>
      </p:sp>
      <p:grpSp>
        <p:nvGrpSpPr>
          <p:cNvPr id="7" name="6 Grupo"/>
          <p:cNvGrpSpPr/>
          <p:nvPr/>
        </p:nvGrpSpPr>
        <p:grpSpPr>
          <a:xfrm>
            <a:off x="63500" y="6309185"/>
            <a:ext cx="2955032" cy="499120"/>
            <a:chOff x="63500" y="6309185"/>
            <a:chExt cx="2955032" cy="499120"/>
          </a:xfrm>
        </p:grpSpPr>
        <p:sp>
          <p:nvSpPr>
            <p:cNvPr id="11" name="Rectangle 9">
              <a:hlinkClick r:id="rId4" action="ppaction://hlinksldjump"/>
            </p:cNvPr>
            <p:cNvSpPr txBox="1">
              <a:spLocks noChangeArrowheads="1"/>
            </p:cNvSpPr>
            <p:nvPr/>
          </p:nvSpPr>
          <p:spPr bwMode="auto">
            <a:xfrm>
              <a:off x="539552" y="6381328"/>
              <a:ext cx="2478980" cy="36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1800" dirty="0" err="1" smtClean="0">
                  <a:solidFill>
                    <a:schemeClr val="accent2">
                      <a:lumMod val="75000"/>
                    </a:schemeClr>
                  </a:solidFill>
                  <a:latin typeface="Segoe UI Light" pitchFamily="34" charset="0"/>
                </a:rPr>
                <a:t>Volver</a:t>
              </a:r>
              <a:r>
                <a:rPr lang="en-US" sz="1800" dirty="0" smtClean="0">
                  <a:solidFill>
                    <a:schemeClr val="accent2">
                      <a:lumMod val="75000"/>
                    </a:schemeClr>
                  </a:solidFill>
                  <a:latin typeface="Segoe UI Light" pitchFamily="34" charset="0"/>
                </a:rPr>
                <a:t> Análisis Entorno</a:t>
              </a:r>
              <a:endParaRPr lang="ru-RU" sz="1800" dirty="0">
                <a:solidFill>
                  <a:schemeClr val="accent2">
                    <a:lumMod val="75000"/>
                  </a:schemeClr>
                </a:solidFill>
                <a:latin typeface="Segoe UI Light" pitchFamily="34" charset="0"/>
              </a:endParaRPr>
            </a:p>
          </p:txBody>
        </p:sp>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00" y="6309185"/>
              <a:ext cx="499120" cy="499120"/>
            </a:xfrm>
            <a:prstGeom prst="rect">
              <a:avLst/>
            </a:prstGeom>
          </p:spPr>
        </p:pic>
      </p:grpSp>
      <p:sp>
        <p:nvSpPr>
          <p:cNvPr id="12" name="11 Elipse"/>
          <p:cNvSpPr/>
          <p:nvPr/>
        </p:nvSpPr>
        <p:spPr bwMode="auto">
          <a:xfrm>
            <a:off x="1187624" y="3622512"/>
            <a:ext cx="1254844" cy="1152128"/>
          </a:xfrm>
          <a:prstGeom prst="ellipse">
            <a:avLst/>
          </a:prstGeom>
          <a:gradFill rotWithShape="1">
            <a:gsLst>
              <a:gs pos="0">
                <a:schemeClr val="bg2">
                  <a:gamma/>
                  <a:tint val="26667"/>
                  <a:invGamma/>
                </a:schemeClr>
              </a:gs>
              <a:gs pos="100000">
                <a:schemeClr val="bg2">
                  <a:alpha val="14999"/>
                </a:scheme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rPr>
              <a:t>Macro</a:t>
            </a:r>
          </a:p>
          <a:p>
            <a:pPr marL="0" marR="0" indent="0" algn="ctr" defTabSz="914400" rtl="0" eaLnBrk="1" fontAlgn="base" latinLnBrk="0" hangingPunct="1">
              <a:lnSpc>
                <a:spcPct val="100000"/>
              </a:lnSpc>
              <a:spcBef>
                <a:spcPct val="0"/>
              </a:spcBef>
              <a:spcAft>
                <a:spcPct val="0"/>
              </a:spcAft>
              <a:buClrTx/>
              <a:buSzTx/>
              <a:buFontTx/>
              <a:buNone/>
              <a:tabLst/>
            </a:pPr>
            <a:r>
              <a:rPr lang="en-US" sz="1600" b="1" dirty="0" err="1" smtClean="0"/>
              <a:t>ambiente</a:t>
            </a:r>
            <a:endParaRPr kumimoji="0" lang="es-EC" sz="1600" b="1" i="0" u="none" strike="noStrike" cap="none" normalizeH="0" baseline="0" dirty="0" smtClean="0">
              <a:ln>
                <a:noFill/>
              </a:ln>
              <a:solidFill>
                <a:schemeClr val="tx1"/>
              </a:solidFill>
              <a:effectLst/>
            </a:endParaRPr>
          </a:p>
        </p:txBody>
      </p:sp>
      <p:sp>
        <p:nvSpPr>
          <p:cNvPr id="24" name="23 Elipse"/>
          <p:cNvSpPr/>
          <p:nvPr/>
        </p:nvSpPr>
        <p:spPr bwMode="auto">
          <a:xfrm>
            <a:off x="1300576" y="2492896"/>
            <a:ext cx="1008112" cy="936104"/>
          </a:xfrm>
          <a:prstGeom prst="ellipse">
            <a:avLst/>
          </a:prstGeom>
          <a:gradFill rotWithShape="1">
            <a:gsLst>
              <a:gs pos="0">
                <a:srgbClr val="92D050"/>
              </a:gs>
              <a:gs pos="100000">
                <a:srgbClr val="92D050">
                  <a:alpha val="50000"/>
                </a:srgb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rPr>
              <a:t>Económico</a:t>
            </a:r>
            <a:endParaRPr kumimoji="0" lang="es-EC" sz="1100" b="1" i="0" u="none" strike="noStrike" cap="none" normalizeH="0" baseline="0" dirty="0" smtClean="0">
              <a:ln>
                <a:noFill/>
              </a:ln>
              <a:solidFill>
                <a:schemeClr val="tx1"/>
              </a:solidFill>
              <a:effectLst/>
            </a:endParaRPr>
          </a:p>
        </p:txBody>
      </p:sp>
      <p:sp>
        <p:nvSpPr>
          <p:cNvPr id="27" name="26 Elipse"/>
          <p:cNvSpPr/>
          <p:nvPr/>
        </p:nvSpPr>
        <p:spPr bwMode="auto">
          <a:xfrm>
            <a:off x="2555776" y="3501008"/>
            <a:ext cx="1008112" cy="936104"/>
          </a:xfrm>
          <a:prstGeom prst="ellipse">
            <a:avLst/>
          </a:prstGeom>
          <a:gradFill rotWithShape="1">
            <a:gsLst>
              <a:gs pos="0">
                <a:schemeClr val="bg1">
                  <a:lumMod val="50000"/>
                  <a:alpha val="83000"/>
                </a:schemeClr>
              </a:gs>
              <a:gs pos="100000">
                <a:schemeClr val="bg1">
                  <a:lumMod val="65000"/>
                  <a:alpha val="65000"/>
                </a:scheme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rPr>
              <a:t>Político</a:t>
            </a:r>
            <a:endParaRPr kumimoji="0" lang="es-EC" sz="1100" b="1" i="0" u="none" strike="noStrike" cap="none" normalizeH="0" baseline="0" dirty="0" smtClean="0">
              <a:ln>
                <a:noFill/>
              </a:ln>
              <a:solidFill>
                <a:schemeClr val="tx1"/>
              </a:solidFill>
              <a:effectLst/>
            </a:endParaRPr>
          </a:p>
        </p:txBody>
      </p:sp>
      <p:sp>
        <p:nvSpPr>
          <p:cNvPr id="28" name="27 Elipse"/>
          <p:cNvSpPr/>
          <p:nvPr/>
        </p:nvSpPr>
        <p:spPr bwMode="auto">
          <a:xfrm>
            <a:off x="1997128" y="4797152"/>
            <a:ext cx="1008112" cy="936104"/>
          </a:xfrm>
          <a:prstGeom prst="ellipse">
            <a:avLst/>
          </a:prstGeom>
          <a:gradFill rotWithShape="1">
            <a:gsLst>
              <a:gs pos="0">
                <a:srgbClr val="FF0000">
                  <a:alpha val="69000"/>
                </a:srgbClr>
              </a:gs>
              <a:gs pos="100000">
                <a:srgbClr val="FF0000">
                  <a:alpha val="20000"/>
                </a:srgb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rPr>
              <a:t>Social</a:t>
            </a:r>
            <a:endParaRPr kumimoji="0" lang="es-EC" sz="1100" b="1" i="0" u="none" strike="noStrike" cap="none" normalizeH="0" baseline="0" dirty="0" smtClean="0">
              <a:ln>
                <a:noFill/>
              </a:ln>
              <a:solidFill>
                <a:schemeClr val="tx1"/>
              </a:solidFill>
              <a:effectLst/>
            </a:endParaRPr>
          </a:p>
        </p:txBody>
      </p:sp>
      <p:sp>
        <p:nvSpPr>
          <p:cNvPr id="33" name="32 Elipse"/>
          <p:cNvSpPr/>
          <p:nvPr/>
        </p:nvSpPr>
        <p:spPr bwMode="auto">
          <a:xfrm>
            <a:off x="607792" y="4797152"/>
            <a:ext cx="1008112" cy="936104"/>
          </a:xfrm>
          <a:prstGeom prst="ellipse">
            <a:avLst/>
          </a:prstGeom>
          <a:gradFill rotWithShape="1">
            <a:gsLst>
              <a:gs pos="0">
                <a:srgbClr val="FFC000">
                  <a:alpha val="64000"/>
                </a:srgbClr>
              </a:gs>
              <a:gs pos="100000">
                <a:srgbClr val="FFC000">
                  <a:alpha val="46000"/>
                </a:srgb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rPr>
              <a:t>Jurídico</a:t>
            </a:r>
            <a:endParaRPr kumimoji="0" lang="es-EC" sz="1100" b="1" i="0" u="none" strike="noStrike" cap="none" normalizeH="0" baseline="0" dirty="0" smtClean="0">
              <a:ln>
                <a:noFill/>
              </a:ln>
              <a:solidFill>
                <a:schemeClr val="tx1"/>
              </a:solidFill>
              <a:effectLst/>
            </a:endParaRPr>
          </a:p>
        </p:txBody>
      </p:sp>
      <p:sp>
        <p:nvSpPr>
          <p:cNvPr id="34" name="33 Elipse"/>
          <p:cNvSpPr/>
          <p:nvPr/>
        </p:nvSpPr>
        <p:spPr bwMode="auto">
          <a:xfrm>
            <a:off x="63500" y="3501008"/>
            <a:ext cx="1008112" cy="936104"/>
          </a:xfrm>
          <a:prstGeom prst="ellipse">
            <a:avLst/>
          </a:prstGeom>
          <a:gradFill rotWithShape="1">
            <a:gsLst>
              <a:gs pos="0">
                <a:schemeClr val="accent1">
                  <a:lumMod val="75000"/>
                  <a:alpha val="50000"/>
                </a:schemeClr>
              </a:gs>
              <a:gs pos="100000">
                <a:schemeClr val="accent1">
                  <a:lumMod val="75000"/>
                  <a:alpha val="38000"/>
                </a:scheme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rPr>
              <a:t>Tecnológico</a:t>
            </a:r>
            <a:endParaRPr kumimoji="0" lang="es-EC" sz="1100" b="1" i="0" u="none" strike="noStrike" cap="none" normalizeH="0" baseline="0" dirty="0" smtClean="0">
              <a:ln>
                <a:noFill/>
              </a:ln>
              <a:solidFill>
                <a:schemeClr val="tx1"/>
              </a:solidFill>
              <a:effectLst/>
            </a:endParaRPr>
          </a:p>
        </p:txBody>
      </p:sp>
      <p:sp>
        <p:nvSpPr>
          <p:cNvPr id="35" name="Rectangle 9"/>
          <p:cNvSpPr txBox="1">
            <a:spLocks noChangeArrowheads="1"/>
          </p:cNvSpPr>
          <p:nvPr/>
        </p:nvSpPr>
        <p:spPr bwMode="auto">
          <a:xfrm>
            <a:off x="4572000" y="2996952"/>
            <a:ext cx="4032448" cy="201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500" b="1" dirty="0" smtClean="0">
                <a:solidFill>
                  <a:schemeClr val="accent5">
                    <a:lumMod val="50000"/>
                  </a:schemeClr>
                </a:solidFill>
                <a:latin typeface="Segoe UI Light" pitchFamily="34" charset="0"/>
              </a:rPr>
              <a:t>Factor </a:t>
            </a:r>
            <a:r>
              <a:rPr lang="en-US" sz="2500" b="1" dirty="0" err="1" smtClean="0">
                <a:solidFill>
                  <a:schemeClr val="accent5">
                    <a:lumMod val="50000"/>
                  </a:schemeClr>
                </a:solidFill>
                <a:latin typeface="Segoe UI Light" pitchFamily="34" charset="0"/>
              </a:rPr>
              <a:t>Tecnológico</a:t>
            </a:r>
            <a:endParaRPr lang="ru-RU" sz="2500" b="1" dirty="0" smtClean="0">
              <a:solidFill>
                <a:schemeClr val="accent5">
                  <a:lumMod val="50000"/>
                </a:schemeClr>
              </a:solidFill>
              <a:latin typeface="Segoe UI Light" pitchFamily="34" charset="0"/>
            </a:endParaRPr>
          </a:p>
          <a:p>
            <a:pPr marL="0" indent="0">
              <a:buNone/>
            </a:pPr>
            <a:r>
              <a:rPr lang="en-US" sz="1600" dirty="0" smtClean="0">
                <a:solidFill>
                  <a:schemeClr val="accent4">
                    <a:lumMod val="60000"/>
                    <a:lumOff val="40000"/>
                  </a:schemeClr>
                </a:solidFill>
              </a:rPr>
              <a:t>La </a:t>
            </a:r>
            <a:r>
              <a:rPr lang="en-US" sz="1600" dirty="0" err="1" smtClean="0">
                <a:solidFill>
                  <a:schemeClr val="accent4">
                    <a:lumMod val="60000"/>
                    <a:lumOff val="40000"/>
                  </a:schemeClr>
                </a:solidFill>
              </a:rPr>
              <a:t>tecnología</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permite</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mejorar</a:t>
            </a:r>
            <a:r>
              <a:rPr lang="en-US" sz="1600" dirty="0" smtClean="0">
                <a:solidFill>
                  <a:schemeClr val="accent4">
                    <a:lumMod val="60000"/>
                    <a:lumOff val="40000"/>
                  </a:schemeClr>
                </a:solidFill>
              </a:rPr>
              <a:t> la </a:t>
            </a:r>
            <a:r>
              <a:rPr lang="en-US" sz="1600" dirty="0" err="1" smtClean="0">
                <a:solidFill>
                  <a:schemeClr val="accent4">
                    <a:lumMod val="60000"/>
                    <a:lumOff val="40000"/>
                  </a:schemeClr>
                </a:solidFill>
              </a:rPr>
              <a:t>competitividad</a:t>
            </a:r>
            <a:r>
              <a:rPr lang="en-US" sz="1600" dirty="0" smtClean="0">
                <a:solidFill>
                  <a:schemeClr val="accent4">
                    <a:lumMod val="60000"/>
                    <a:lumOff val="40000"/>
                  </a:schemeClr>
                </a:solidFill>
              </a:rPr>
              <a:t> de </a:t>
            </a:r>
            <a:r>
              <a:rPr lang="en-US" sz="1600" dirty="0" err="1" smtClean="0">
                <a:solidFill>
                  <a:schemeClr val="accent4">
                    <a:lumMod val="60000"/>
                    <a:lumOff val="40000"/>
                  </a:schemeClr>
                </a:solidFill>
              </a:rPr>
              <a:t>las</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empresas</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mediante</a:t>
            </a:r>
            <a:r>
              <a:rPr lang="en-US" sz="1600" dirty="0" smtClean="0">
                <a:solidFill>
                  <a:schemeClr val="accent4">
                    <a:lumMod val="60000"/>
                    <a:lumOff val="40000"/>
                  </a:schemeClr>
                </a:solidFill>
              </a:rPr>
              <a:t> la </a:t>
            </a:r>
            <a:r>
              <a:rPr lang="en-US" sz="1600" dirty="0" err="1" smtClean="0">
                <a:solidFill>
                  <a:schemeClr val="accent4">
                    <a:lumMod val="60000"/>
                    <a:lumOff val="40000"/>
                  </a:schemeClr>
                </a:solidFill>
              </a:rPr>
              <a:t>automatización</a:t>
            </a:r>
            <a:r>
              <a:rPr lang="en-US" sz="1600" dirty="0" smtClean="0">
                <a:solidFill>
                  <a:schemeClr val="accent4">
                    <a:lumMod val="60000"/>
                    <a:lumOff val="40000"/>
                  </a:schemeClr>
                </a:solidFill>
              </a:rPr>
              <a:t> de </a:t>
            </a:r>
            <a:r>
              <a:rPr lang="en-US" sz="1600" dirty="0" err="1" smtClean="0">
                <a:solidFill>
                  <a:schemeClr val="accent4">
                    <a:lumMod val="60000"/>
                    <a:lumOff val="40000"/>
                  </a:schemeClr>
                </a:solidFill>
              </a:rPr>
              <a:t>procesos</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adquisición</a:t>
            </a:r>
            <a:r>
              <a:rPr lang="en-US" sz="1600" dirty="0" smtClean="0">
                <a:solidFill>
                  <a:schemeClr val="accent4">
                    <a:lumMod val="60000"/>
                    <a:lumOff val="40000"/>
                  </a:schemeClr>
                </a:solidFill>
              </a:rPr>
              <a:t> de </a:t>
            </a:r>
            <a:r>
              <a:rPr lang="en-US" sz="1600" dirty="0" err="1" smtClean="0">
                <a:solidFill>
                  <a:schemeClr val="accent4">
                    <a:lumMod val="60000"/>
                    <a:lumOff val="40000"/>
                  </a:schemeClr>
                </a:solidFill>
              </a:rPr>
              <a:t>nuevas</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tecnologías</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aplicadas</a:t>
            </a:r>
            <a:r>
              <a:rPr lang="en-US" sz="1600" dirty="0" smtClean="0">
                <a:solidFill>
                  <a:schemeClr val="accent4">
                    <a:lumMod val="60000"/>
                    <a:lumOff val="40000"/>
                  </a:schemeClr>
                </a:solidFill>
              </a:rPr>
              <a:t> a </a:t>
            </a:r>
            <a:r>
              <a:rPr lang="en-US" sz="1600" dirty="0" err="1" smtClean="0">
                <a:solidFill>
                  <a:schemeClr val="accent4">
                    <a:lumMod val="60000"/>
                    <a:lumOff val="40000"/>
                  </a:schemeClr>
                </a:solidFill>
              </a:rPr>
              <a:t>mejorar</a:t>
            </a:r>
            <a:r>
              <a:rPr lang="en-US" sz="1600" dirty="0" smtClean="0">
                <a:solidFill>
                  <a:schemeClr val="accent4">
                    <a:lumMod val="60000"/>
                    <a:lumOff val="40000"/>
                  </a:schemeClr>
                </a:solidFill>
              </a:rPr>
              <a:t> la </a:t>
            </a:r>
            <a:r>
              <a:rPr lang="en-US" sz="1600" dirty="0" err="1" smtClean="0">
                <a:solidFill>
                  <a:schemeClr val="accent4">
                    <a:lumMod val="60000"/>
                    <a:lumOff val="40000"/>
                  </a:schemeClr>
                </a:solidFill>
              </a:rPr>
              <a:t>tensión</a:t>
            </a:r>
            <a:r>
              <a:rPr lang="en-US" sz="1600" dirty="0" smtClean="0">
                <a:solidFill>
                  <a:schemeClr val="accent4">
                    <a:lumMod val="60000"/>
                    <a:lumOff val="40000"/>
                  </a:schemeClr>
                </a:solidFill>
              </a:rPr>
              <a:t> al </a:t>
            </a:r>
            <a:r>
              <a:rPr lang="en-US" sz="1600" dirty="0" err="1" smtClean="0">
                <a:solidFill>
                  <a:schemeClr val="accent4">
                    <a:lumMod val="60000"/>
                    <a:lumOff val="40000"/>
                  </a:schemeClr>
                </a:solidFill>
              </a:rPr>
              <a:t>cliente</a:t>
            </a:r>
            <a:r>
              <a:rPr lang="en-US" sz="1600" dirty="0" smtClean="0">
                <a:solidFill>
                  <a:schemeClr val="accent4">
                    <a:lumMod val="60000"/>
                    <a:lumOff val="40000"/>
                  </a:schemeClr>
                </a:solidFill>
              </a:rPr>
              <a:t> y la </a:t>
            </a:r>
            <a:r>
              <a:rPr lang="en-US" sz="1600" dirty="0" err="1" smtClean="0">
                <a:solidFill>
                  <a:schemeClr val="accent4">
                    <a:lumMod val="60000"/>
                    <a:lumOff val="40000"/>
                  </a:schemeClr>
                </a:solidFill>
              </a:rPr>
              <a:t>eficiencia</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empresarial</a:t>
            </a:r>
            <a:endParaRPr lang="ru-RU" sz="1600" b="1" dirty="0">
              <a:solidFill>
                <a:schemeClr val="accent4">
                  <a:lumMod val="60000"/>
                  <a:lumOff val="40000"/>
                </a:schemeClr>
              </a:solidFill>
            </a:endParaRPr>
          </a:p>
        </p:txBody>
      </p:sp>
    </p:spTree>
    <p:extLst>
      <p:ext uri="{BB962C8B-B14F-4D97-AF65-F5344CB8AC3E}">
        <p14:creationId xmlns:p14="http://schemas.microsoft.com/office/powerpoint/2010/main" val="216487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type="title"/>
          </p:nvPr>
        </p:nvSpPr>
        <p:spPr>
          <a:xfrm>
            <a:off x="1259632" y="332656"/>
            <a:ext cx="5400600" cy="1008112"/>
          </a:xfrm>
        </p:spPr>
        <p:txBody>
          <a:bodyPr/>
          <a:lstStyle/>
          <a:p>
            <a:r>
              <a:rPr lang="en-US" sz="3000" dirty="0" err="1" smtClean="0"/>
              <a:t>Antecedentes</a:t>
            </a:r>
            <a:r>
              <a:rPr lang="en-US" sz="3000" dirty="0" smtClean="0"/>
              <a:t> Andes Gas y </a:t>
            </a:r>
            <a:r>
              <a:rPr lang="en-US" sz="3000" dirty="0" err="1" smtClean="0"/>
              <a:t>análisis</a:t>
            </a:r>
            <a:r>
              <a:rPr lang="en-US" sz="3000" dirty="0" smtClean="0"/>
              <a:t> de </a:t>
            </a:r>
            <a:r>
              <a:rPr lang="en-US" sz="3000" dirty="0" err="1" smtClean="0"/>
              <a:t>su</a:t>
            </a:r>
            <a:r>
              <a:rPr lang="en-US" sz="3000" dirty="0" smtClean="0"/>
              <a:t> entorno (5/9)</a:t>
            </a:r>
            <a:endParaRPr lang="ru-RU" sz="3000" dirty="0"/>
          </a:p>
        </p:txBody>
      </p:sp>
      <p:sp>
        <p:nvSpPr>
          <p:cNvPr id="16"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0" name="Picture 9" descr="C:\Users\Administrador\Desktop\imagenes\1347734980_pie_ch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2656"/>
            <a:ext cx="813057" cy="936104"/>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9"/>
          <p:cNvSpPr txBox="1">
            <a:spLocks noChangeArrowheads="1"/>
          </p:cNvSpPr>
          <p:nvPr/>
        </p:nvSpPr>
        <p:spPr bwMode="auto">
          <a:xfrm>
            <a:off x="179512" y="1484513"/>
            <a:ext cx="8064896" cy="72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4000" dirty="0" smtClean="0">
                <a:solidFill>
                  <a:schemeClr val="accent3">
                    <a:lumMod val="65000"/>
                  </a:schemeClr>
                </a:solidFill>
                <a:latin typeface="Segoe UI Light" pitchFamily="34" charset="0"/>
              </a:rPr>
              <a:t>Análisis </a:t>
            </a:r>
            <a:r>
              <a:rPr lang="en-US" sz="4000" dirty="0" err="1" smtClean="0">
                <a:solidFill>
                  <a:schemeClr val="accent3">
                    <a:lumMod val="65000"/>
                  </a:schemeClr>
                </a:solidFill>
                <a:latin typeface="Segoe UI Light" pitchFamily="34" charset="0"/>
              </a:rPr>
              <a:t>Interno</a:t>
            </a:r>
            <a:endParaRPr lang="ru-RU" sz="4000" dirty="0">
              <a:solidFill>
                <a:schemeClr val="accent3">
                  <a:lumMod val="65000"/>
                </a:schemeClr>
              </a:solidFill>
              <a:latin typeface="Segoe UI Light" pitchFamily="34" charset="0"/>
            </a:endParaRPr>
          </a:p>
        </p:txBody>
      </p:sp>
      <p:grpSp>
        <p:nvGrpSpPr>
          <p:cNvPr id="22" name="21 Grupo"/>
          <p:cNvGrpSpPr/>
          <p:nvPr/>
        </p:nvGrpSpPr>
        <p:grpSpPr>
          <a:xfrm>
            <a:off x="63500" y="6309185"/>
            <a:ext cx="2955032" cy="499120"/>
            <a:chOff x="63500" y="6309185"/>
            <a:chExt cx="2955032" cy="499120"/>
          </a:xfrm>
        </p:grpSpPr>
        <p:sp>
          <p:nvSpPr>
            <p:cNvPr id="23" name="Rectangle 9">
              <a:hlinkClick r:id="rId4" action="ppaction://hlinksldjump"/>
            </p:cNvPr>
            <p:cNvSpPr txBox="1">
              <a:spLocks noChangeArrowheads="1"/>
            </p:cNvSpPr>
            <p:nvPr/>
          </p:nvSpPr>
          <p:spPr bwMode="auto">
            <a:xfrm>
              <a:off x="539552" y="6381328"/>
              <a:ext cx="2478980" cy="36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1800" dirty="0" err="1" smtClean="0">
                  <a:solidFill>
                    <a:schemeClr val="accent2">
                      <a:lumMod val="75000"/>
                    </a:schemeClr>
                  </a:solidFill>
                  <a:latin typeface="Segoe UI Light" pitchFamily="34" charset="0"/>
                </a:rPr>
                <a:t>Volver</a:t>
              </a:r>
              <a:r>
                <a:rPr lang="en-US" sz="1800" dirty="0" smtClean="0">
                  <a:solidFill>
                    <a:schemeClr val="accent2">
                      <a:lumMod val="75000"/>
                    </a:schemeClr>
                  </a:solidFill>
                  <a:latin typeface="Segoe UI Light" pitchFamily="34" charset="0"/>
                </a:rPr>
                <a:t> Análisis Entorno</a:t>
              </a:r>
              <a:endParaRPr lang="ru-RU" sz="1800" dirty="0">
                <a:solidFill>
                  <a:schemeClr val="accent2">
                    <a:lumMod val="75000"/>
                  </a:schemeClr>
                </a:solidFill>
                <a:latin typeface="Segoe UI Light" pitchFamily="34" charset="0"/>
              </a:endParaRPr>
            </a:p>
          </p:txBody>
        </p:sp>
        <p:pic>
          <p:nvPicPr>
            <p:cNvPr id="24" name="23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00" y="6309185"/>
              <a:ext cx="499120" cy="499120"/>
            </a:xfrm>
            <a:prstGeom prst="rect">
              <a:avLst/>
            </a:prstGeom>
          </p:spPr>
        </p:pic>
      </p:grpSp>
      <p:sp>
        <p:nvSpPr>
          <p:cNvPr id="25" name="24 Elipse"/>
          <p:cNvSpPr/>
          <p:nvPr/>
        </p:nvSpPr>
        <p:spPr bwMode="auto">
          <a:xfrm>
            <a:off x="1187624" y="3622512"/>
            <a:ext cx="1254844" cy="1152128"/>
          </a:xfrm>
          <a:prstGeom prst="ellipse">
            <a:avLst/>
          </a:prstGeom>
          <a:gradFill rotWithShape="1">
            <a:gsLst>
              <a:gs pos="0">
                <a:schemeClr val="bg2">
                  <a:gamma/>
                  <a:tint val="26667"/>
                  <a:invGamma/>
                </a:schemeClr>
              </a:gs>
              <a:gs pos="100000">
                <a:schemeClr val="bg2">
                  <a:alpha val="14999"/>
                </a:scheme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rPr>
              <a:t>Micro</a:t>
            </a:r>
          </a:p>
          <a:p>
            <a:pPr marL="0" marR="0" indent="0" algn="ctr" defTabSz="914400" rtl="0" eaLnBrk="1" fontAlgn="base" latinLnBrk="0" hangingPunct="1">
              <a:lnSpc>
                <a:spcPct val="100000"/>
              </a:lnSpc>
              <a:spcBef>
                <a:spcPct val="0"/>
              </a:spcBef>
              <a:spcAft>
                <a:spcPct val="0"/>
              </a:spcAft>
              <a:buClrTx/>
              <a:buSzTx/>
              <a:buFontTx/>
              <a:buNone/>
              <a:tabLst/>
            </a:pPr>
            <a:r>
              <a:rPr lang="en-US" sz="1600" b="1" dirty="0" err="1" smtClean="0"/>
              <a:t>ambiente</a:t>
            </a:r>
            <a:endParaRPr kumimoji="0" lang="es-EC" sz="1600" b="1" i="0" u="none" strike="noStrike" cap="none" normalizeH="0" baseline="0" dirty="0" smtClean="0">
              <a:ln>
                <a:noFill/>
              </a:ln>
              <a:solidFill>
                <a:schemeClr val="tx1"/>
              </a:solidFill>
              <a:effectLst/>
            </a:endParaRPr>
          </a:p>
        </p:txBody>
      </p:sp>
      <p:sp>
        <p:nvSpPr>
          <p:cNvPr id="26" name="25 Elipse"/>
          <p:cNvSpPr/>
          <p:nvPr/>
        </p:nvSpPr>
        <p:spPr bwMode="auto">
          <a:xfrm>
            <a:off x="1300576" y="2492896"/>
            <a:ext cx="1008112" cy="936104"/>
          </a:xfrm>
          <a:prstGeom prst="ellipse">
            <a:avLst/>
          </a:prstGeom>
          <a:gradFill rotWithShape="1">
            <a:gsLst>
              <a:gs pos="0">
                <a:srgbClr val="92D050"/>
              </a:gs>
              <a:gs pos="100000">
                <a:srgbClr val="92D050">
                  <a:alpha val="50000"/>
                </a:srgb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rPr>
              <a:t>Mercado</a:t>
            </a:r>
          </a:p>
          <a:p>
            <a:pPr marL="0" marR="0" indent="0" algn="ctr" defTabSz="914400" rtl="0" eaLnBrk="1" fontAlgn="base" latinLnBrk="0" hangingPunct="1">
              <a:lnSpc>
                <a:spcPct val="100000"/>
              </a:lnSpc>
              <a:spcBef>
                <a:spcPct val="0"/>
              </a:spcBef>
              <a:spcAft>
                <a:spcPct val="0"/>
              </a:spcAft>
              <a:buClrTx/>
              <a:buSzTx/>
              <a:buFontTx/>
              <a:buNone/>
              <a:tabLst/>
            </a:pPr>
            <a:r>
              <a:rPr lang="en-US" sz="1100" b="1" dirty="0" smtClean="0"/>
              <a:t>Combustible</a:t>
            </a:r>
            <a:endParaRPr kumimoji="0" lang="es-EC" sz="1100" b="1" i="0" u="none" strike="noStrike" cap="none" normalizeH="0" baseline="0" dirty="0" smtClean="0">
              <a:ln>
                <a:noFill/>
              </a:ln>
              <a:solidFill>
                <a:schemeClr val="tx1"/>
              </a:solidFill>
              <a:effectLst/>
            </a:endParaRPr>
          </a:p>
        </p:txBody>
      </p:sp>
      <p:sp>
        <p:nvSpPr>
          <p:cNvPr id="31" name="Rectangle 9"/>
          <p:cNvSpPr txBox="1">
            <a:spLocks noChangeArrowheads="1"/>
          </p:cNvSpPr>
          <p:nvPr/>
        </p:nvSpPr>
        <p:spPr bwMode="auto">
          <a:xfrm>
            <a:off x="4355976" y="3140968"/>
            <a:ext cx="4032448" cy="1792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500" b="1" dirty="0" smtClean="0">
                <a:solidFill>
                  <a:schemeClr val="accent5">
                    <a:lumMod val="50000"/>
                  </a:schemeClr>
                </a:solidFill>
                <a:latin typeface="Segoe UI Light" pitchFamily="34" charset="0"/>
              </a:rPr>
              <a:t>Mercado de combustible</a:t>
            </a:r>
            <a:endParaRPr lang="ru-RU" sz="2500" b="1" dirty="0" smtClean="0">
              <a:solidFill>
                <a:schemeClr val="accent5">
                  <a:lumMod val="50000"/>
                </a:schemeClr>
              </a:solidFill>
              <a:latin typeface="Segoe UI Light" pitchFamily="34" charset="0"/>
            </a:endParaRPr>
          </a:p>
          <a:p>
            <a:pPr marL="0" indent="0">
              <a:buNone/>
            </a:pPr>
            <a:r>
              <a:rPr lang="en-US" sz="1600" dirty="0" smtClean="0">
                <a:solidFill>
                  <a:schemeClr val="accent4">
                    <a:lumMod val="60000"/>
                    <a:lumOff val="40000"/>
                  </a:schemeClr>
                </a:solidFill>
              </a:rPr>
              <a:t>La </a:t>
            </a:r>
            <a:r>
              <a:rPr lang="en-US" sz="1600" dirty="0" err="1" smtClean="0">
                <a:solidFill>
                  <a:schemeClr val="accent4">
                    <a:lumMod val="60000"/>
                    <a:lumOff val="40000"/>
                  </a:schemeClr>
                </a:solidFill>
              </a:rPr>
              <a:t>renovación</a:t>
            </a:r>
            <a:r>
              <a:rPr lang="en-US" sz="1600" dirty="0" smtClean="0">
                <a:solidFill>
                  <a:schemeClr val="accent4">
                    <a:lumMod val="60000"/>
                    <a:lumOff val="40000"/>
                  </a:schemeClr>
                </a:solidFill>
              </a:rPr>
              <a:t> del </a:t>
            </a:r>
            <a:r>
              <a:rPr lang="en-US" sz="1600" dirty="0" err="1" smtClean="0">
                <a:solidFill>
                  <a:schemeClr val="accent4">
                    <a:lumMod val="60000"/>
                    <a:lumOff val="40000"/>
                  </a:schemeClr>
                </a:solidFill>
              </a:rPr>
              <a:t>parque</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automotríz</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exige</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que</a:t>
            </a:r>
            <a:r>
              <a:rPr lang="en-US" sz="1600" dirty="0" smtClean="0">
                <a:solidFill>
                  <a:schemeClr val="accent4">
                    <a:lumMod val="60000"/>
                    <a:lumOff val="40000"/>
                  </a:schemeClr>
                </a:solidFill>
              </a:rPr>
              <a:t> los </a:t>
            </a:r>
            <a:r>
              <a:rPr lang="en-US" sz="1600" dirty="0" err="1" smtClean="0">
                <a:solidFill>
                  <a:schemeClr val="accent4">
                    <a:lumMod val="60000"/>
                    <a:lumOff val="40000"/>
                  </a:schemeClr>
                </a:solidFill>
              </a:rPr>
              <a:t>automóviles</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nuevos</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por</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su</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tecnología</a:t>
            </a:r>
            <a:r>
              <a:rPr lang="en-US" sz="1600" dirty="0" smtClean="0">
                <a:solidFill>
                  <a:schemeClr val="accent4">
                    <a:lumMod val="60000"/>
                    <a:lumOff val="40000"/>
                  </a:schemeClr>
                </a:solidFill>
              </a:rPr>
              <a:t> a </a:t>
            </a:r>
            <a:r>
              <a:rPr lang="en-US" sz="1600" dirty="0" err="1" smtClean="0">
                <a:solidFill>
                  <a:schemeClr val="accent4">
                    <a:lumMod val="60000"/>
                    <a:lumOff val="40000"/>
                  </a:schemeClr>
                </a:solidFill>
              </a:rPr>
              <a:t>inyección</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usen</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gasolina</a:t>
            </a:r>
            <a:r>
              <a:rPr lang="en-US" sz="1600" dirty="0" smtClean="0">
                <a:solidFill>
                  <a:schemeClr val="accent4">
                    <a:lumMod val="60000"/>
                    <a:lumOff val="40000"/>
                  </a:schemeClr>
                </a:solidFill>
              </a:rPr>
              <a:t> de mayor </a:t>
            </a:r>
            <a:r>
              <a:rPr lang="en-US" sz="1600" dirty="0" err="1" smtClean="0">
                <a:solidFill>
                  <a:schemeClr val="accent4">
                    <a:lumMod val="60000"/>
                    <a:lumOff val="40000"/>
                  </a:schemeClr>
                </a:solidFill>
              </a:rPr>
              <a:t>octanaje</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existiendo</a:t>
            </a:r>
            <a:r>
              <a:rPr lang="en-US" sz="1600" dirty="0" smtClean="0">
                <a:solidFill>
                  <a:schemeClr val="accent4">
                    <a:lumMod val="60000"/>
                    <a:lumOff val="40000"/>
                  </a:schemeClr>
                </a:solidFill>
              </a:rPr>
              <a:t> un </a:t>
            </a:r>
            <a:r>
              <a:rPr lang="en-US" sz="1600" dirty="0" err="1" smtClean="0">
                <a:solidFill>
                  <a:schemeClr val="accent4">
                    <a:lumMod val="60000"/>
                    <a:lumOff val="40000"/>
                  </a:schemeClr>
                </a:solidFill>
              </a:rPr>
              <a:t>incremento</a:t>
            </a:r>
            <a:r>
              <a:rPr lang="en-US" sz="1600" dirty="0" smtClean="0">
                <a:solidFill>
                  <a:schemeClr val="accent4">
                    <a:lumMod val="60000"/>
                    <a:lumOff val="40000"/>
                  </a:schemeClr>
                </a:solidFill>
              </a:rPr>
              <a:t> en la </a:t>
            </a:r>
            <a:r>
              <a:rPr lang="en-US" sz="1600" dirty="0" err="1" smtClean="0">
                <a:solidFill>
                  <a:schemeClr val="accent4">
                    <a:lumMod val="60000"/>
                    <a:lumOff val="40000"/>
                  </a:schemeClr>
                </a:solidFill>
              </a:rPr>
              <a:t>demanda</a:t>
            </a:r>
            <a:r>
              <a:rPr lang="en-US" sz="1600" dirty="0" smtClean="0">
                <a:solidFill>
                  <a:schemeClr val="accent4">
                    <a:lumMod val="60000"/>
                    <a:lumOff val="40000"/>
                  </a:schemeClr>
                </a:solidFill>
              </a:rPr>
              <a:t> de </a:t>
            </a:r>
            <a:r>
              <a:rPr lang="en-US" sz="1600" dirty="0" err="1" smtClean="0">
                <a:solidFill>
                  <a:schemeClr val="accent4">
                    <a:lumMod val="60000"/>
                    <a:lumOff val="40000"/>
                  </a:schemeClr>
                </a:solidFill>
              </a:rPr>
              <a:t>gasolina</a:t>
            </a:r>
            <a:r>
              <a:rPr lang="en-US" sz="1600" dirty="0">
                <a:solidFill>
                  <a:schemeClr val="accent4">
                    <a:lumMod val="60000"/>
                    <a:lumOff val="40000"/>
                  </a:schemeClr>
                </a:solidFill>
              </a:rPr>
              <a:t> </a:t>
            </a:r>
            <a:r>
              <a:rPr lang="en-US" sz="1600" dirty="0" smtClean="0">
                <a:solidFill>
                  <a:schemeClr val="accent4">
                    <a:lumMod val="60000"/>
                    <a:lumOff val="40000"/>
                  </a:schemeClr>
                </a:solidFill>
              </a:rPr>
              <a:t>extra y super.</a:t>
            </a:r>
            <a:endParaRPr lang="ru-RU" sz="1600" b="1" dirty="0">
              <a:solidFill>
                <a:schemeClr val="accent4">
                  <a:lumMod val="60000"/>
                  <a:lumOff val="40000"/>
                </a:schemeClr>
              </a:solidFill>
            </a:endParaRPr>
          </a:p>
        </p:txBody>
      </p:sp>
    </p:spTree>
    <p:extLst>
      <p:ext uri="{BB962C8B-B14F-4D97-AF65-F5344CB8AC3E}">
        <p14:creationId xmlns:p14="http://schemas.microsoft.com/office/powerpoint/2010/main" val="333234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3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type="title"/>
          </p:nvPr>
        </p:nvSpPr>
        <p:spPr>
          <a:xfrm>
            <a:off x="1259632" y="332656"/>
            <a:ext cx="5400600" cy="1008112"/>
          </a:xfrm>
        </p:spPr>
        <p:txBody>
          <a:bodyPr/>
          <a:lstStyle/>
          <a:p>
            <a:r>
              <a:rPr lang="en-US" sz="3000" dirty="0" err="1" smtClean="0"/>
              <a:t>Antecedentes</a:t>
            </a:r>
            <a:r>
              <a:rPr lang="en-US" sz="3000" dirty="0" smtClean="0"/>
              <a:t> Andes Gas y </a:t>
            </a:r>
            <a:r>
              <a:rPr lang="en-US" sz="3000" dirty="0" err="1" smtClean="0"/>
              <a:t>análisis</a:t>
            </a:r>
            <a:r>
              <a:rPr lang="en-US" sz="3000" dirty="0" smtClean="0"/>
              <a:t> de </a:t>
            </a:r>
            <a:r>
              <a:rPr lang="en-US" sz="3000" dirty="0" err="1" smtClean="0"/>
              <a:t>su</a:t>
            </a:r>
            <a:r>
              <a:rPr lang="en-US" sz="3000" dirty="0" smtClean="0"/>
              <a:t> entorno (5/9)</a:t>
            </a:r>
            <a:endParaRPr lang="ru-RU" sz="3000" dirty="0"/>
          </a:p>
        </p:txBody>
      </p:sp>
      <p:sp>
        <p:nvSpPr>
          <p:cNvPr id="16"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0" name="Picture 9" descr="C:\Users\Administrador\Desktop\imagenes\1347734980_pie_ch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2656"/>
            <a:ext cx="813057" cy="936104"/>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9"/>
          <p:cNvSpPr txBox="1">
            <a:spLocks noChangeArrowheads="1"/>
          </p:cNvSpPr>
          <p:nvPr/>
        </p:nvSpPr>
        <p:spPr bwMode="auto">
          <a:xfrm>
            <a:off x="179512" y="1484513"/>
            <a:ext cx="8064896" cy="72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4000" dirty="0" smtClean="0">
                <a:solidFill>
                  <a:schemeClr val="accent3">
                    <a:lumMod val="65000"/>
                  </a:schemeClr>
                </a:solidFill>
                <a:latin typeface="Segoe UI Light" pitchFamily="34" charset="0"/>
              </a:rPr>
              <a:t>Análisis </a:t>
            </a:r>
            <a:r>
              <a:rPr lang="en-US" sz="4000" dirty="0" err="1" smtClean="0">
                <a:solidFill>
                  <a:schemeClr val="accent3">
                    <a:lumMod val="65000"/>
                  </a:schemeClr>
                </a:solidFill>
                <a:latin typeface="Segoe UI Light" pitchFamily="34" charset="0"/>
              </a:rPr>
              <a:t>Interno</a:t>
            </a:r>
            <a:endParaRPr lang="ru-RU" sz="4000" dirty="0">
              <a:solidFill>
                <a:schemeClr val="accent3">
                  <a:lumMod val="65000"/>
                </a:schemeClr>
              </a:solidFill>
              <a:latin typeface="Segoe UI Light" pitchFamily="34" charset="0"/>
            </a:endParaRPr>
          </a:p>
        </p:txBody>
      </p:sp>
      <p:grpSp>
        <p:nvGrpSpPr>
          <p:cNvPr id="22" name="21 Grupo"/>
          <p:cNvGrpSpPr/>
          <p:nvPr/>
        </p:nvGrpSpPr>
        <p:grpSpPr>
          <a:xfrm>
            <a:off x="63500" y="6309185"/>
            <a:ext cx="2955032" cy="499120"/>
            <a:chOff x="63500" y="6309185"/>
            <a:chExt cx="2955032" cy="499120"/>
          </a:xfrm>
        </p:grpSpPr>
        <p:sp>
          <p:nvSpPr>
            <p:cNvPr id="23" name="Rectangle 9">
              <a:hlinkClick r:id="rId4" action="ppaction://hlinksldjump"/>
            </p:cNvPr>
            <p:cNvSpPr txBox="1">
              <a:spLocks noChangeArrowheads="1"/>
            </p:cNvSpPr>
            <p:nvPr/>
          </p:nvSpPr>
          <p:spPr bwMode="auto">
            <a:xfrm>
              <a:off x="539552" y="6381328"/>
              <a:ext cx="2478980" cy="36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1800" dirty="0" err="1" smtClean="0">
                  <a:solidFill>
                    <a:schemeClr val="accent2">
                      <a:lumMod val="75000"/>
                    </a:schemeClr>
                  </a:solidFill>
                  <a:latin typeface="Segoe UI Light" pitchFamily="34" charset="0"/>
                </a:rPr>
                <a:t>Volver</a:t>
              </a:r>
              <a:r>
                <a:rPr lang="en-US" sz="1800" dirty="0" smtClean="0">
                  <a:solidFill>
                    <a:schemeClr val="accent2">
                      <a:lumMod val="75000"/>
                    </a:schemeClr>
                  </a:solidFill>
                  <a:latin typeface="Segoe UI Light" pitchFamily="34" charset="0"/>
                </a:rPr>
                <a:t> Análisis Entorno</a:t>
              </a:r>
              <a:endParaRPr lang="ru-RU" sz="1800" dirty="0">
                <a:solidFill>
                  <a:schemeClr val="accent2">
                    <a:lumMod val="75000"/>
                  </a:schemeClr>
                </a:solidFill>
                <a:latin typeface="Segoe UI Light" pitchFamily="34" charset="0"/>
              </a:endParaRPr>
            </a:p>
          </p:txBody>
        </p:sp>
        <p:pic>
          <p:nvPicPr>
            <p:cNvPr id="24" name="23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00" y="6309185"/>
              <a:ext cx="499120" cy="499120"/>
            </a:xfrm>
            <a:prstGeom prst="rect">
              <a:avLst/>
            </a:prstGeom>
          </p:spPr>
        </p:pic>
      </p:grpSp>
      <p:sp>
        <p:nvSpPr>
          <p:cNvPr id="25" name="24 Elipse"/>
          <p:cNvSpPr/>
          <p:nvPr/>
        </p:nvSpPr>
        <p:spPr bwMode="auto">
          <a:xfrm>
            <a:off x="1187624" y="3622512"/>
            <a:ext cx="1254844" cy="1152128"/>
          </a:xfrm>
          <a:prstGeom prst="ellipse">
            <a:avLst/>
          </a:prstGeom>
          <a:gradFill rotWithShape="1">
            <a:gsLst>
              <a:gs pos="0">
                <a:schemeClr val="bg2">
                  <a:gamma/>
                  <a:tint val="26667"/>
                  <a:invGamma/>
                </a:schemeClr>
              </a:gs>
              <a:gs pos="100000">
                <a:schemeClr val="bg2">
                  <a:alpha val="14999"/>
                </a:scheme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rPr>
              <a:t>Micro</a:t>
            </a:r>
          </a:p>
          <a:p>
            <a:pPr marL="0" marR="0" indent="0" algn="ctr" defTabSz="914400" rtl="0" eaLnBrk="1" fontAlgn="base" latinLnBrk="0" hangingPunct="1">
              <a:lnSpc>
                <a:spcPct val="100000"/>
              </a:lnSpc>
              <a:spcBef>
                <a:spcPct val="0"/>
              </a:spcBef>
              <a:spcAft>
                <a:spcPct val="0"/>
              </a:spcAft>
              <a:buClrTx/>
              <a:buSzTx/>
              <a:buFontTx/>
              <a:buNone/>
              <a:tabLst/>
            </a:pPr>
            <a:r>
              <a:rPr lang="en-US" sz="1600" b="1" dirty="0" err="1" smtClean="0"/>
              <a:t>ambiente</a:t>
            </a:r>
            <a:endParaRPr kumimoji="0" lang="es-EC" sz="1600" b="1" i="0" u="none" strike="noStrike" cap="none" normalizeH="0" baseline="0" dirty="0" smtClean="0">
              <a:ln>
                <a:noFill/>
              </a:ln>
              <a:solidFill>
                <a:schemeClr val="tx1"/>
              </a:solidFill>
              <a:effectLst/>
            </a:endParaRPr>
          </a:p>
        </p:txBody>
      </p:sp>
      <p:sp>
        <p:nvSpPr>
          <p:cNvPr id="26" name="25 Elipse"/>
          <p:cNvSpPr/>
          <p:nvPr/>
        </p:nvSpPr>
        <p:spPr bwMode="auto">
          <a:xfrm>
            <a:off x="1300576" y="2492896"/>
            <a:ext cx="1008112" cy="936104"/>
          </a:xfrm>
          <a:prstGeom prst="ellipse">
            <a:avLst/>
          </a:prstGeom>
          <a:gradFill rotWithShape="1">
            <a:gsLst>
              <a:gs pos="0">
                <a:srgbClr val="92D050"/>
              </a:gs>
              <a:gs pos="100000">
                <a:srgbClr val="92D050">
                  <a:alpha val="50000"/>
                </a:srgb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rPr>
              <a:t>Mercado</a:t>
            </a:r>
          </a:p>
          <a:p>
            <a:pPr marL="0" marR="0" indent="0" algn="ctr" defTabSz="914400" rtl="0" eaLnBrk="1" fontAlgn="base" latinLnBrk="0" hangingPunct="1">
              <a:lnSpc>
                <a:spcPct val="100000"/>
              </a:lnSpc>
              <a:spcBef>
                <a:spcPct val="0"/>
              </a:spcBef>
              <a:spcAft>
                <a:spcPct val="0"/>
              </a:spcAft>
              <a:buClrTx/>
              <a:buSzTx/>
              <a:buFontTx/>
              <a:buNone/>
              <a:tabLst/>
            </a:pPr>
            <a:r>
              <a:rPr lang="en-US" sz="1100" b="1" dirty="0" smtClean="0"/>
              <a:t>Combustible</a:t>
            </a:r>
            <a:endParaRPr kumimoji="0" lang="es-EC" sz="1100" b="1" i="0" u="none" strike="noStrike" cap="none" normalizeH="0" baseline="0" dirty="0" smtClean="0">
              <a:ln>
                <a:noFill/>
              </a:ln>
              <a:solidFill>
                <a:schemeClr val="tx1"/>
              </a:solidFill>
              <a:effectLst/>
            </a:endParaRPr>
          </a:p>
        </p:txBody>
      </p:sp>
      <p:sp>
        <p:nvSpPr>
          <p:cNvPr id="27" name="26 Elipse"/>
          <p:cNvSpPr/>
          <p:nvPr/>
        </p:nvSpPr>
        <p:spPr bwMode="auto">
          <a:xfrm>
            <a:off x="2555776" y="3212976"/>
            <a:ext cx="1008112" cy="936104"/>
          </a:xfrm>
          <a:prstGeom prst="ellipse">
            <a:avLst/>
          </a:prstGeom>
          <a:gradFill rotWithShape="1">
            <a:gsLst>
              <a:gs pos="0">
                <a:schemeClr val="bg1">
                  <a:lumMod val="50000"/>
                  <a:alpha val="83000"/>
                </a:schemeClr>
              </a:gs>
              <a:gs pos="100000">
                <a:schemeClr val="bg1">
                  <a:lumMod val="65000"/>
                  <a:alpha val="65000"/>
                </a:scheme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rPr>
              <a:t>Clientes</a:t>
            </a:r>
            <a:endParaRPr kumimoji="0" lang="es-EC" sz="1100" b="1" i="0" u="none" strike="noStrike" cap="none" normalizeH="0" baseline="0" dirty="0" smtClean="0">
              <a:ln>
                <a:noFill/>
              </a:ln>
              <a:solidFill>
                <a:schemeClr val="tx1"/>
              </a:solidFill>
              <a:effectLst/>
            </a:endParaRPr>
          </a:p>
        </p:txBody>
      </p:sp>
      <p:sp>
        <p:nvSpPr>
          <p:cNvPr id="32" name="Rectangle 9"/>
          <p:cNvSpPr txBox="1">
            <a:spLocks noChangeArrowheads="1"/>
          </p:cNvSpPr>
          <p:nvPr/>
        </p:nvSpPr>
        <p:spPr bwMode="auto">
          <a:xfrm>
            <a:off x="4572000" y="2902432"/>
            <a:ext cx="4032448" cy="2326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500" b="1" dirty="0" err="1" smtClean="0">
                <a:solidFill>
                  <a:schemeClr val="accent5">
                    <a:lumMod val="50000"/>
                  </a:schemeClr>
                </a:solidFill>
                <a:latin typeface="Segoe UI Light" pitchFamily="34" charset="0"/>
              </a:rPr>
              <a:t>Clientes</a:t>
            </a:r>
            <a:endParaRPr lang="ru-RU" sz="2500" b="1" dirty="0" smtClean="0">
              <a:solidFill>
                <a:schemeClr val="accent5">
                  <a:lumMod val="50000"/>
                </a:schemeClr>
              </a:solidFill>
              <a:latin typeface="Segoe UI Light" pitchFamily="34" charset="0"/>
            </a:endParaRPr>
          </a:p>
          <a:p>
            <a:pPr marL="0" indent="0">
              <a:buNone/>
            </a:pPr>
            <a:r>
              <a:rPr lang="en-US" sz="1600" dirty="0" err="1" smtClean="0">
                <a:solidFill>
                  <a:schemeClr val="accent4">
                    <a:lumMod val="60000"/>
                    <a:lumOff val="40000"/>
                  </a:schemeClr>
                </a:solidFill>
              </a:rPr>
              <a:t>Crear</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alianzas</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estratégicas</a:t>
            </a:r>
            <a:r>
              <a:rPr lang="en-US" sz="1600" dirty="0" smtClean="0">
                <a:solidFill>
                  <a:schemeClr val="accent4">
                    <a:lumMod val="60000"/>
                    <a:lumOff val="40000"/>
                  </a:schemeClr>
                </a:solidFill>
              </a:rPr>
              <a:t> con </a:t>
            </a:r>
            <a:r>
              <a:rPr lang="en-US" sz="1600" dirty="0" err="1" smtClean="0">
                <a:solidFill>
                  <a:schemeClr val="accent4">
                    <a:lumMod val="60000"/>
                    <a:lumOff val="40000"/>
                  </a:schemeClr>
                </a:solidFill>
              </a:rPr>
              <a:t>clientes</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prepagos</a:t>
            </a:r>
            <a:r>
              <a:rPr lang="en-US" sz="1600" dirty="0" smtClean="0">
                <a:solidFill>
                  <a:schemeClr val="accent4">
                    <a:lumMod val="60000"/>
                    <a:lumOff val="40000"/>
                  </a:schemeClr>
                </a:solidFill>
              </a:rPr>
              <a:t> y </a:t>
            </a:r>
            <a:r>
              <a:rPr lang="en-US" sz="1600" dirty="0" err="1" smtClean="0">
                <a:solidFill>
                  <a:schemeClr val="accent4">
                    <a:lumMod val="60000"/>
                    <a:lumOff val="40000"/>
                  </a:schemeClr>
                </a:solidFill>
              </a:rPr>
              <a:t>crédito</a:t>
            </a:r>
            <a:r>
              <a:rPr lang="en-US" sz="1600" dirty="0" smtClean="0">
                <a:solidFill>
                  <a:schemeClr val="accent4">
                    <a:lumMod val="60000"/>
                    <a:lumOff val="40000"/>
                  </a:schemeClr>
                </a:solidFill>
              </a:rPr>
              <a:t> a los </a:t>
            </a:r>
            <a:r>
              <a:rPr lang="en-US" sz="1600" dirty="0" err="1" smtClean="0">
                <a:solidFill>
                  <a:schemeClr val="accent4">
                    <a:lumMod val="60000"/>
                    <a:lumOff val="40000"/>
                  </a:schemeClr>
                </a:solidFill>
              </a:rPr>
              <a:t>que</a:t>
            </a:r>
            <a:r>
              <a:rPr lang="en-US" sz="1600" dirty="0" smtClean="0">
                <a:solidFill>
                  <a:schemeClr val="accent4">
                    <a:lumMod val="60000"/>
                    <a:lumOff val="40000"/>
                  </a:schemeClr>
                </a:solidFill>
              </a:rPr>
              <a:t> se les </a:t>
            </a:r>
            <a:r>
              <a:rPr lang="en-US" sz="1600" dirty="0" err="1" smtClean="0">
                <a:solidFill>
                  <a:schemeClr val="accent4">
                    <a:lumMod val="60000"/>
                    <a:lumOff val="40000"/>
                  </a:schemeClr>
                </a:solidFill>
              </a:rPr>
              <a:t>garantiza</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tener</a:t>
            </a:r>
            <a:r>
              <a:rPr lang="en-US" sz="1600" dirty="0" smtClean="0">
                <a:solidFill>
                  <a:schemeClr val="accent4">
                    <a:lumMod val="60000"/>
                    <a:lumOff val="40000"/>
                  </a:schemeClr>
                </a:solidFill>
              </a:rPr>
              <a:t> stock de combustible y </a:t>
            </a:r>
            <a:r>
              <a:rPr lang="en-US" sz="1600" dirty="0" err="1" smtClean="0">
                <a:solidFill>
                  <a:schemeClr val="accent4">
                    <a:lumMod val="60000"/>
                    <a:lumOff val="40000"/>
                  </a:schemeClr>
                </a:solidFill>
              </a:rPr>
              <a:t>evitar</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desabastecimiento</a:t>
            </a:r>
            <a:r>
              <a:rPr lang="en-US" sz="1600" dirty="0" smtClean="0">
                <a:solidFill>
                  <a:schemeClr val="accent4">
                    <a:lumMod val="60000"/>
                    <a:lumOff val="40000"/>
                  </a:schemeClr>
                </a:solidFill>
              </a:rPr>
              <a:t>.</a:t>
            </a:r>
          </a:p>
          <a:p>
            <a:pPr marL="0" indent="0">
              <a:buNone/>
            </a:pPr>
            <a:r>
              <a:rPr lang="en-US" sz="1600" dirty="0" smtClean="0">
                <a:solidFill>
                  <a:schemeClr val="accent4">
                    <a:lumMod val="60000"/>
                    <a:lumOff val="40000"/>
                  </a:schemeClr>
                </a:solidFill>
              </a:rPr>
              <a:t>La </a:t>
            </a:r>
            <a:r>
              <a:rPr lang="en-US" sz="1600" dirty="0" err="1" smtClean="0">
                <a:solidFill>
                  <a:schemeClr val="accent4">
                    <a:lumMod val="60000"/>
                    <a:lumOff val="40000"/>
                  </a:schemeClr>
                </a:solidFill>
              </a:rPr>
              <a:t>influencia</a:t>
            </a:r>
            <a:r>
              <a:rPr lang="en-US" sz="1600" dirty="0" smtClean="0">
                <a:solidFill>
                  <a:schemeClr val="accent4">
                    <a:lumMod val="60000"/>
                    <a:lumOff val="40000"/>
                  </a:schemeClr>
                </a:solidFill>
              </a:rPr>
              <a:t> de </a:t>
            </a:r>
            <a:r>
              <a:rPr lang="en-US" sz="1600" dirty="0" err="1" smtClean="0">
                <a:solidFill>
                  <a:schemeClr val="accent4">
                    <a:lumMod val="60000"/>
                    <a:lumOff val="40000"/>
                  </a:schemeClr>
                </a:solidFill>
              </a:rPr>
              <a:t>clientes</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satisfechos</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permite</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aumentar</a:t>
            </a:r>
            <a:r>
              <a:rPr lang="en-US" sz="1600" dirty="0" smtClean="0">
                <a:solidFill>
                  <a:schemeClr val="accent4">
                    <a:lumMod val="60000"/>
                    <a:lumOff val="40000"/>
                  </a:schemeClr>
                </a:solidFill>
              </a:rPr>
              <a:t> la </a:t>
            </a:r>
            <a:r>
              <a:rPr lang="en-US" sz="1600" dirty="0" err="1" smtClean="0">
                <a:solidFill>
                  <a:schemeClr val="accent4">
                    <a:lumMod val="60000"/>
                    <a:lumOff val="40000"/>
                  </a:schemeClr>
                </a:solidFill>
              </a:rPr>
              <a:t>demanda</a:t>
            </a:r>
            <a:r>
              <a:rPr lang="en-US" sz="1600" dirty="0" smtClean="0">
                <a:solidFill>
                  <a:schemeClr val="accent4">
                    <a:lumMod val="60000"/>
                    <a:lumOff val="40000"/>
                  </a:schemeClr>
                </a:solidFill>
              </a:rPr>
              <a:t> de un </a:t>
            </a:r>
            <a:r>
              <a:rPr lang="en-US" sz="1600" dirty="0" err="1" smtClean="0">
                <a:solidFill>
                  <a:schemeClr val="accent4">
                    <a:lumMod val="60000"/>
                    <a:lumOff val="40000"/>
                  </a:schemeClr>
                </a:solidFill>
              </a:rPr>
              <a:t>servicio</a:t>
            </a:r>
            <a:r>
              <a:rPr lang="en-US" sz="1600" dirty="0" smtClean="0">
                <a:solidFill>
                  <a:schemeClr val="accent4">
                    <a:lumMod val="60000"/>
                    <a:lumOff val="40000"/>
                  </a:schemeClr>
                </a:solidFill>
              </a:rPr>
              <a:t> de </a:t>
            </a:r>
            <a:r>
              <a:rPr lang="en-US" sz="1600" dirty="0" err="1" smtClean="0">
                <a:solidFill>
                  <a:schemeClr val="accent4">
                    <a:lumMod val="60000"/>
                    <a:lumOff val="40000"/>
                  </a:schemeClr>
                </a:solidFill>
              </a:rPr>
              <a:t>calidad</a:t>
            </a:r>
            <a:r>
              <a:rPr lang="en-US" sz="1600" dirty="0" smtClean="0">
                <a:solidFill>
                  <a:schemeClr val="accent4">
                    <a:lumMod val="60000"/>
                    <a:lumOff val="40000"/>
                  </a:schemeClr>
                </a:solidFill>
              </a:rPr>
              <a:t>.</a:t>
            </a:r>
            <a:endParaRPr lang="ru-RU" sz="1600" b="1" dirty="0">
              <a:solidFill>
                <a:schemeClr val="accent4">
                  <a:lumMod val="60000"/>
                  <a:lumOff val="40000"/>
                </a:schemeClr>
              </a:solidFill>
            </a:endParaRPr>
          </a:p>
        </p:txBody>
      </p:sp>
    </p:spTree>
    <p:extLst>
      <p:ext uri="{BB962C8B-B14F-4D97-AF65-F5344CB8AC3E}">
        <p14:creationId xmlns:p14="http://schemas.microsoft.com/office/powerpoint/2010/main" val="4019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type="title"/>
          </p:nvPr>
        </p:nvSpPr>
        <p:spPr>
          <a:xfrm>
            <a:off x="1259632" y="332656"/>
            <a:ext cx="5400600" cy="1008112"/>
          </a:xfrm>
        </p:spPr>
        <p:txBody>
          <a:bodyPr/>
          <a:lstStyle/>
          <a:p>
            <a:r>
              <a:rPr lang="en-US" sz="3000" dirty="0" err="1" smtClean="0"/>
              <a:t>Antecedentes</a:t>
            </a:r>
            <a:r>
              <a:rPr lang="en-US" sz="3000" dirty="0" smtClean="0"/>
              <a:t> Andes Gas y </a:t>
            </a:r>
            <a:r>
              <a:rPr lang="en-US" sz="3000" dirty="0" err="1" smtClean="0"/>
              <a:t>análisis</a:t>
            </a:r>
            <a:r>
              <a:rPr lang="en-US" sz="3000" dirty="0" smtClean="0"/>
              <a:t> de </a:t>
            </a:r>
            <a:r>
              <a:rPr lang="en-US" sz="3000" dirty="0" err="1" smtClean="0"/>
              <a:t>su</a:t>
            </a:r>
            <a:r>
              <a:rPr lang="en-US" sz="3000" dirty="0" smtClean="0"/>
              <a:t> entorno (4/9)</a:t>
            </a:r>
            <a:endParaRPr lang="ru-RU" sz="3000" dirty="0"/>
          </a:p>
        </p:txBody>
      </p:sp>
      <p:sp>
        <p:nvSpPr>
          <p:cNvPr id="16"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0" name="Picture 9" descr="C:\Users\Administrador\Desktop\imagenes\1347734980_pie_ch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2656"/>
            <a:ext cx="813057" cy="936104"/>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9"/>
          <p:cNvSpPr txBox="1">
            <a:spLocks noChangeArrowheads="1"/>
          </p:cNvSpPr>
          <p:nvPr/>
        </p:nvSpPr>
        <p:spPr bwMode="auto">
          <a:xfrm>
            <a:off x="179512" y="1484513"/>
            <a:ext cx="8064896" cy="72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4000" dirty="0" smtClean="0">
                <a:solidFill>
                  <a:schemeClr val="accent3">
                    <a:lumMod val="65000"/>
                  </a:schemeClr>
                </a:solidFill>
                <a:latin typeface="Segoe UI Light" pitchFamily="34" charset="0"/>
              </a:rPr>
              <a:t>Análisis </a:t>
            </a:r>
            <a:r>
              <a:rPr lang="en-US" sz="4000" dirty="0" err="1" smtClean="0">
                <a:solidFill>
                  <a:schemeClr val="accent3">
                    <a:lumMod val="65000"/>
                  </a:schemeClr>
                </a:solidFill>
                <a:latin typeface="Segoe UI Light" pitchFamily="34" charset="0"/>
              </a:rPr>
              <a:t>Interno</a:t>
            </a:r>
            <a:endParaRPr lang="ru-RU" sz="4000" dirty="0">
              <a:solidFill>
                <a:schemeClr val="accent3">
                  <a:lumMod val="65000"/>
                </a:schemeClr>
              </a:solidFill>
              <a:latin typeface="Segoe UI Light" pitchFamily="34" charset="0"/>
            </a:endParaRPr>
          </a:p>
        </p:txBody>
      </p:sp>
      <p:grpSp>
        <p:nvGrpSpPr>
          <p:cNvPr id="22" name="21 Grupo"/>
          <p:cNvGrpSpPr/>
          <p:nvPr/>
        </p:nvGrpSpPr>
        <p:grpSpPr>
          <a:xfrm>
            <a:off x="63500" y="6309185"/>
            <a:ext cx="2955032" cy="499120"/>
            <a:chOff x="63500" y="6309185"/>
            <a:chExt cx="2955032" cy="499120"/>
          </a:xfrm>
        </p:grpSpPr>
        <p:sp>
          <p:nvSpPr>
            <p:cNvPr id="23" name="Rectangle 9">
              <a:hlinkClick r:id="rId4" action="ppaction://hlinksldjump"/>
            </p:cNvPr>
            <p:cNvSpPr txBox="1">
              <a:spLocks noChangeArrowheads="1"/>
            </p:cNvSpPr>
            <p:nvPr/>
          </p:nvSpPr>
          <p:spPr bwMode="auto">
            <a:xfrm>
              <a:off x="539552" y="6381328"/>
              <a:ext cx="2478980" cy="36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1800" dirty="0" err="1" smtClean="0">
                  <a:solidFill>
                    <a:schemeClr val="accent2">
                      <a:lumMod val="75000"/>
                    </a:schemeClr>
                  </a:solidFill>
                  <a:latin typeface="Segoe UI Light" pitchFamily="34" charset="0"/>
                </a:rPr>
                <a:t>Volver</a:t>
              </a:r>
              <a:r>
                <a:rPr lang="en-US" sz="1800" dirty="0" smtClean="0">
                  <a:solidFill>
                    <a:schemeClr val="accent2">
                      <a:lumMod val="75000"/>
                    </a:schemeClr>
                  </a:solidFill>
                  <a:latin typeface="Segoe UI Light" pitchFamily="34" charset="0"/>
                </a:rPr>
                <a:t> Análisis Entorno</a:t>
              </a:r>
              <a:endParaRPr lang="ru-RU" sz="1800" dirty="0">
                <a:solidFill>
                  <a:schemeClr val="accent2">
                    <a:lumMod val="75000"/>
                  </a:schemeClr>
                </a:solidFill>
                <a:latin typeface="Segoe UI Light" pitchFamily="34" charset="0"/>
              </a:endParaRPr>
            </a:p>
          </p:txBody>
        </p:sp>
        <p:pic>
          <p:nvPicPr>
            <p:cNvPr id="24" name="23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00" y="6309185"/>
              <a:ext cx="499120" cy="499120"/>
            </a:xfrm>
            <a:prstGeom prst="rect">
              <a:avLst/>
            </a:prstGeom>
          </p:spPr>
        </p:pic>
      </p:grpSp>
      <p:sp>
        <p:nvSpPr>
          <p:cNvPr id="25" name="24 Elipse"/>
          <p:cNvSpPr/>
          <p:nvPr/>
        </p:nvSpPr>
        <p:spPr bwMode="auto">
          <a:xfrm>
            <a:off x="1187624" y="3622512"/>
            <a:ext cx="1254844" cy="1152128"/>
          </a:xfrm>
          <a:prstGeom prst="ellipse">
            <a:avLst/>
          </a:prstGeom>
          <a:gradFill rotWithShape="1">
            <a:gsLst>
              <a:gs pos="0">
                <a:schemeClr val="bg2">
                  <a:gamma/>
                  <a:tint val="26667"/>
                  <a:invGamma/>
                </a:schemeClr>
              </a:gs>
              <a:gs pos="100000">
                <a:schemeClr val="bg2">
                  <a:alpha val="14999"/>
                </a:scheme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rPr>
              <a:t>Micro</a:t>
            </a:r>
          </a:p>
          <a:p>
            <a:pPr marL="0" marR="0" indent="0" algn="ctr" defTabSz="914400" rtl="0" eaLnBrk="1" fontAlgn="base" latinLnBrk="0" hangingPunct="1">
              <a:lnSpc>
                <a:spcPct val="100000"/>
              </a:lnSpc>
              <a:spcBef>
                <a:spcPct val="0"/>
              </a:spcBef>
              <a:spcAft>
                <a:spcPct val="0"/>
              </a:spcAft>
              <a:buClrTx/>
              <a:buSzTx/>
              <a:buFontTx/>
              <a:buNone/>
              <a:tabLst/>
            </a:pPr>
            <a:r>
              <a:rPr lang="en-US" sz="1600" b="1" dirty="0" err="1" smtClean="0"/>
              <a:t>ambiente</a:t>
            </a:r>
            <a:endParaRPr kumimoji="0" lang="es-EC" sz="1600" b="1" i="0" u="none" strike="noStrike" cap="none" normalizeH="0" baseline="0" dirty="0" smtClean="0">
              <a:ln>
                <a:noFill/>
              </a:ln>
              <a:solidFill>
                <a:schemeClr val="tx1"/>
              </a:solidFill>
              <a:effectLst/>
            </a:endParaRPr>
          </a:p>
        </p:txBody>
      </p:sp>
      <p:sp>
        <p:nvSpPr>
          <p:cNvPr id="26" name="25 Elipse"/>
          <p:cNvSpPr/>
          <p:nvPr/>
        </p:nvSpPr>
        <p:spPr bwMode="auto">
          <a:xfrm>
            <a:off x="1300576" y="2492896"/>
            <a:ext cx="1008112" cy="936104"/>
          </a:xfrm>
          <a:prstGeom prst="ellipse">
            <a:avLst/>
          </a:prstGeom>
          <a:gradFill rotWithShape="1">
            <a:gsLst>
              <a:gs pos="0">
                <a:srgbClr val="92D050"/>
              </a:gs>
              <a:gs pos="100000">
                <a:srgbClr val="92D050">
                  <a:alpha val="50000"/>
                </a:srgb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rPr>
              <a:t>Mercado</a:t>
            </a:r>
          </a:p>
          <a:p>
            <a:pPr marL="0" marR="0" indent="0" algn="ctr" defTabSz="914400" rtl="0" eaLnBrk="1" fontAlgn="base" latinLnBrk="0" hangingPunct="1">
              <a:lnSpc>
                <a:spcPct val="100000"/>
              </a:lnSpc>
              <a:spcBef>
                <a:spcPct val="0"/>
              </a:spcBef>
              <a:spcAft>
                <a:spcPct val="0"/>
              </a:spcAft>
              <a:buClrTx/>
              <a:buSzTx/>
              <a:buFontTx/>
              <a:buNone/>
              <a:tabLst/>
            </a:pPr>
            <a:r>
              <a:rPr lang="en-US" sz="1100" b="1" dirty="0" smtClean="0"/>
              <a:t>Combustible</a:t>
            </a:r>
            <a:endParaRPr kumimoji="0" lang="es-EC" sz="1100" b="1" i="0" u="none" strike="noStrike" cap="none" normalizeH="0" baseline="0" dirty="0" smtClean="0">
              <a:ln>
                <a:noFill/>
              </a:ln>
              <a:solidFill>
                <a:schemeClr val="tx1"/>
              </a:solidFill>
              <a:effectLst/>
            </a:endParaRPr>
          </a:p>
        </p:txBody>
      </p:sp>
      <p:sp>
        <p:nvSpPr>
          <p:cNvPr id="27" name="26 Elipse"/>
          <p:cNvSpPr/>
          <p:nvPr/>
        </p:nvSpPr>
        <p:spPr bwMode="auto">
          <a:xfrm>
            <a:off x="2555776" y="3212976"/>
            <a:ext cx="1008112" cy="936104"/>
          </a:xfrm>
          <a:prstGeom prst="ellipse">
            <a:avLst/>
          </a:prstGeom>
          <a:gradFill rotWithShape="1">
            <a:gsLst>
              <a:gs pos="0">
                <a:schemeClr val="bg1">
                  <a:lumMod val="50000"/>
                  <a:alpha val="83000"/>
                </a:schemeClr>
              </a:gs>
              <a:gs pos="100000">
                <a:schemeClr val="bg1">
                  <a:lumMod val="65000"/>
                  <a:alpha val="65000"/>
                </a:scheme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rPr>
              <a:t>Clientes</a:t>
            </a:r>
            <a:endParaRPr kumimoji="0" lang="es-EC" sz="1100" b="1" i="0" u="none" strike="noStrike" cap="none" normalizeH="0" baseline="0" dirty="0" smtClean="0">
              <a:ln>
                <a:noFill/>
              </a:ln>
              <a:solidFill>
                <a:schemeClr val="tx1"/>
              </a:solidFill>
              <a:effectLst/>
            </a:endParaRPr>
          </a:p>
        </p:txBody>
      </p:sp>
      <p:sp>
        <p:nvSpPr>
          <p:cNvPr id="28" name="27 Elipse"/>
          <p:cNvSpPr/>
          <p:nvPr/>
        </p:nvSpPr>
        <p:spPr bwMode="auto">
          <a:xfrm>
            <a:off x="2555776" y="4437112"/>
            <a:ext cx="1008112" cy="936104"/>
          </a:xfrm>
          <a:prstGeom prst="ellipse">
            <a:avLst/>
          </a:prstGeom>
          <a:gradFill rotWithShape="1">
            <a:gsLst>
              <a:gs pos="0">
                <a:srgbClr val="FF0000">
                  <a:alpha val="69000"/>
                </a:srgbClr>
              </a:gs>
              <a:gs pos="100000">
                <a:srgbClr val="FF0000">
                  <a:alpha val="20000"/>
                </a:srgb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rPr>
              <a:t>Competencia</a:t>
            </a:r>
            <a:endParaRPr kumimoji="0" lang="es-EC" sz="1100" b="1" i="0" u="none" strike="noStrike" cap="none" normalizeH="0" baseline="0" dirty="0" smtClean="0">
              <a:ln>
                <a:noFill/>
              </a:ln>
              <a:solidFill>
                <a:schemeClr val="tx1"/>
              </a:solidFill>
              <a:effectLst/>
            </a:endParaRPr>
          </a:p>
        </p:txBody>
      </p:sp>
      <p:sp>
        <p:nvSpPr>
          <p:cNvPr id="33" name="Rectangle 9"/>
          <p:cNvSpPr txBox="1">
            <a:spLocks noChangeArrowheads="1"/>
          </p:cNvSpPr>
          <p:nvPr/>
        </p:nvSpPr>
        <p:spPr bwMode="auto">
          <a:xfrm>
            <a:off x="4601755" y="3004158"/>
            <a:ext cx="4032448" cy="2225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500" b="1" dirty="0" err="1" smtClean="0">
                <a:solidFill>
                  <a:schemeClr val="accent5">
                    <a:lumMod val="50000"/>
                  </a:schemeClr>
                </a:solidFill>
                <a:latin typeface="Segoe UI Light" pitchFamily="34" charset="0"/>
              </a:rPr>
              <a:t>Competencia</a:t>
            </a:r>
            <a:endParaRPr lang="ru-RU" sz="2500" b="1" dirty="0" smtClean="0">
              <a:solidFill>
                <a:schemeClr val="accent5">
                  <a:lumMod val="50000"/>
                </a:schemeClr>
              </a:solidFill>
              <a:latin typeface="Segoe UI Light" pitchFamily="34" charset="0"/>
            </a:endParaRPr>
          </a:p>
          <a:p>
            <a:pPr marL="0" indent="0">
              <a:buNone/>
            </a:pPr>
            <a:r>
              <a:rPr lang="en-US" sz="1600" dirty="0" err="1" smtClean="0">
                <a:solidFill>
                  <a:schemeClr val="accent4">
                    <a:lumMod val="60000"/>
                    <a:lumOff val="40000"/>
                  </a:schemeClr>
                </a:solidFill>
              </a:rPr>
              <a:t>Existe</a:t>
            </a:r>
            <a:r>
              <a:rPr lang="en-US" sz="1600" dirty="0" smtClean="0">
                <a:solidFill>
                  <a:schemeClr val="accent4">
                    <a:lumMod val="60000"/>
                    <a:lumOff val="40000"/>
                  </a:schemeClr>
                </a:solidFill>
              </a:rPr>
              <a:t> un </a:t>
            </a:r>
            <a:r>
              <a:rPr lang="en-US" sz="1600" dirty="0" err="1" smtClean="0">
                <a:solidFill>
                  <a:schemeClr val="accent4">
                    <a:lumMod val="60000"/>
                    <a:lumOff val="40000"/>
                  </a:schemeClr>
                </a:solidFill>
              </a:rPr>
              <a:t>aumento</a:t>
            </a:r>
            <a:r>
              <a:rPr lang="en-US" sz="1600" dirty="0" smtClean="0">
                <a:solidFill>
                  <a:schemeClr val="accent4">
                    <a:lumMod val="60000"/>
                    <a:lumOff val="40000"/>
                  </a:schemeClr>
                </a:solidFill>
              </a:rPr>
              <a:t> considerable de </a:t>
            </a:r>
            <a:r>
              <a:rPr lang="en-US" sz="1600" dirty="0" err="1" smtClean="0">
                <a:solidFill>
                  <a:schemeClr val="accent4">
                    <a:lumMod val="60000"/>
                    <a:lumOff val="40000"/>
                  </a:schemeClr>
                </a:solidFill>
              </a:rPr>
              <a:t>estaciones</a:t>
            </a:r>
            <a:r>
              <a:rPr lang="en-US" sz="1600" dirty="0" smtClean="0">
                <a:solidFill>
                  <a:schemeClr val="accent4">
                    <a:lumMod val="60000"/>
                    <a:lumOff val="40000"/>
                  </a:schemeClr>
                </a:solidFill>
              </a:rPr>
              <a:t> de </a:t>
            </a:r>
            <a:r>
              <a:rPr lang="en-US" sz="1600" dirty="0" err="1" smtClean="0">
                <a:solidFill>
                  <a:schemeClr val="accent4">
                    <a:lumMod val="60000"/>
                    <a:lumOff val="40000"/>
                  </a:schemeClr>
                </a:solidFill>
              </a:rPr>
              <a:t>servicio</a:t>
            </a:r>
            <a:r>
              <a:rPr lang="en-US" sz="1600" dirty="0" smtClean="0">
                <a:solidFill>
                  <a:schemeClr val="accent4">
                    <a:lumMod val="60000"/>
                    <a:lumOff val="40000"/>
                  </a:schemeClr>
                </a:solidFill>
              </a:rPr>
              <a:t> a </a:t>
            </a:r>
            <a:r>
              <a:rPr lang="en-US" sz="1600" dirty="0" err="1" smtClean="0">
                <a:solidFill>
                  <a:schemeClr val="accent4">
                    <a:lumMod val="60000"/>
                    <a:lumOff val="40000"/>
                  </a:schemeClr>
                </a:solidFill>
              </a:rPr>
              <a:t>nivel</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nacional</a:t>
            </a:r>
            <a:r>
              <a:rPr lang="en-US" sz="1600" dirty="0" smtClean="0">
                <a:solidFill>
                  <a:schemeClr val="accent4">
                    <a:lumMod val="60000"/>
                    <a:lumOff val="40000"/>
                  </a:schemeClr>
                </a:solidFill>
              </a:rPr>
              <a:t>, lo </a:t>
            </a:r>
            <a:r>
              <a:rPr lang="en-US" sz="1600" dirty="0" err="1" smtClean="0">
                <a:solidFill>
                  <a:schemeClr val="accent4">
                    <a:lumMod val="60000"/>
                    <a:lumOff val="40000"/>
                  </a:schemeClr>
                </a:solidFill>
              </a:rPr>
              <a:t>que</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permite</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que</a:t>
            </a:r>
            <a:r>
              <a:rPr lang="en-US" sz="1600" dirty="0" smtClean="0">
                <a:solidFill>
                  <a:schemeClr val="accent4">
                    <a:lumMod val="60000"/>
                    <a:lumOff val="40000"/>
                  </a:schemeClr>
                </a:solidFill>
              </a:rPr>
              <a:t> se </a:t>
            </a:r>
            <a:r>
              <a:rPr lang="en-US" sz="1600" dirty="0" err="1" smtClean="0">
                <a:solidFill>
                  <a:schemeClr val="accent4">
                    <a:lumMod val="60000"/>
                    <a:lumOff val="40000"/>
                  </a:schemeClr>
                </a:solidFill>
              </a:rPr>
              <a:t>mejore</a:t>
            </a:r>
            <a:r>
              <a:rPr lang="en-US" sz="1600" dirty="0" smtClean="0">
                <a:solidFill>
                  <a:schemeClr val="accent4">
                    <a:lumMod val="60000"/>
                    <a:lumOff val="40000"/>
                  </a:schemeClr>
                </a:solidFill>
              </a:rPr>
              <a:t> la </a:t>
            </a:r>
            <a:r>
              <a:rPr lang="en-US" sz="1600" dirty="0" err="1" smtClean="0">
                <a:solidFill>
                  <a:schemeClr val="accent4">
                    <a:lumMod val="60000"/>
                    <a:lumOff val="40000"/>
                  </a:schemeClr>
                </a:solidFill>
              </a:rPr>
              <a:t>demanda</a:t>
            </a:r>
            <a:r>
              <a:rPr lang="en-US" sz="1600" dirty="0" smtClean="0">
                <a:solidFill>
                  <a:schemeClr val="accent4">
                    <a:lumMod val="60000"/>
                    <a:lumOff val="40000"/>
                  </a:schemeClr>
                </a:solidFill>
              </a:rPr>
              <a:t> de </a:t>
            </a:r>
            <a:r>
              <a:rPr lang="en-US" sz="1600" dirty="0" err="1" smtClean="0">
                <a:solidFill>
                  <a:schemeClr val="accent4">
                    <a:lumMod val="60000"/>
                    <a:lumOff val="40000"/>
                  </a:schemeClr>
                </a:solidFill>
              </a:rPr>
              <a:t>comercialización</a:t>
            </a:r>
            <a:r>
              <a:rPr lang="en-US" sz="1600" dirty="0" smtClean="0">
                <a:solidFill>
                  <a:schemeClr val="accent4">
                    <a:lumMod val="60000"/>
                    <a:lumOff val="40000"/>
                  </a:schemeClr>
                </a:solidFill>
              </a:rPr>
              <a:t> de combustible con mayor </a:t>
            </a:r>
            <a:r>
              <a:rPr lang="en-US" sz="1600" dirty="0" err="1" smtClean="0">
                <a:solidFill>
                  <a:schemeClr val="accent4">
                    <a:lumMod val="60000"/>
                    <a:lumOff val="40000"/>
                  </a:schemeClr>
                </a:solidFill>
              </a:rPr>
              <a:t>octanaje</a:t>
            </a:r>
            <a:r>
              <a:rPr lang="en-US" sz="1600" dirty="0" smtClean="0">
                <a:solidFill>
                  <a:schemeClr val="accent4">
                    <a:lumMod val="60000"/>
                    <a:lumOff val="40000"/>
                  </a:schemeClr>
                </a:solidFill>
              </a:rPr>
              <a:t> y </a:t>
            </a:r>
            <a:r>
              <a:rPr lang="en-US" sz="1600" dirty="0" err="1" smtClean="0">
                <a:solidFill>
                  <a:schemeClr val="accent4">
                    <a:lumMod val="60000"/>
                    <a:lumOff val="40000"/>
                  </a:schemeClr>
                </a:solidFill>
              </a:rPr>
              <a:t>mejor</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calidad</a:t>
            </a:r>
            <a:r>
              <a:rPr lang="en-US" sz="1600" dirty="0" smtClean="0">
                <a:solidFill>
                  <a:schemeClr val="accent4">
                    <a:lumMod val="60000"/>
                    <a:lumOff val="40000"/>
                  </a:schemeClr>
                </a:solidFill>
              </a:rPr>
              <a:t> y </a:t>
            </a:r>
            <a:r>
              <a:rPr lang="en-US" sz="1600" dirty="0" err="1" smtClean="0">
                <a:solidFill>
                  <a:schemeClr val="accent4">
                    <a:lumMod val="60000"/>
                    <a:lumOff val="40000"/>
                  </a:schemeClr>
                </a:solidFill>
              </a:rPr>
              <a:t>nos</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exije</a:t>
            </a:r>
            <a:r>
              <a:rPr lang="en-US" sz="1600" dirty="0" smtClean="0">
                <a:solidFill>
                  <a:schemeClr val="accent4">
                    <a:lumMod val="60000"/>
                    <a:lumOff val="40000"/>
                  </a:schemeClr>
                </a:solidFill>
              </a:rPr>
              <a:t> la </a:t>
            </a:r>
            <a:r>
              <a:rPr lang="en-US" sz="1600" dirty="0" err="1" smtClean="0">
                <a:solidFill>
                  <a:schemeClr val="accent4">
                    <a:lumMod val="60000"/>
                    <a:lumOff val="40000"/>
                  </a:schemeClr>
                </a:solidFill>
              </a:rPr>
              <a:t>creación</a:t>
            </a:r>
            <a:r>
              <a:rPr lang="en-US" sz="1600" dirty="0" smtClean="0">
                <a:solidFill>
                  <a:schemeClr val="accent4">
                    <a:lumMod val="60000"/>
                    <a:lumOff val="40000"/>
                  </a:schemeClr>
                </a:solidFill>
              </a:rPr>
              <a:t> de </a:t>
            </a:r>
            <a:r>
              <a:rPr lang="en-US" sz="1600" dirty="0" err="1" smtClean="0">
                <a:solidFill>
                  <a:schemeClr val="accent4">
                    <a:lumMod val="60000"/>
                    <a:lumOff val="40000"/>
                  </a:schemeClr>
                </a:solidFill>
              </a:rPr>
              <a:t>nuevas</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estratégias</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para</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ganar</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mercado</a:t>
            </a:r>
            <a:endParaRPr lang="ru-RU" sz="1600" b="1" dirty="0">
              <a:solidFill>
                <a:schemeClr val="accent4">
                  <a:lumMod val="60000"/>
                  <a:lumOff val="40000"/>
                </a:schemeClr>
              </a:solidFill>
            </a:endParaRPr>
          </a:p>
        </p:txBody>
      </p:sp>
    </p:spTree>
    <p:extLst>
      <p:ext uri="{BB962C8B-B14F-4D97-AF65-F5344CB8AC3E}">
        <p14:creationId xmlns:p14="http://schemas.microsoft.com/office/powerpoint/2010/main" val="310062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type="title"/>
          </p:nvPr>
        </p:nvSpPr>
        <p:spPr>
          <a:xfrm>
            <a:off x="1259632" y="332656"/>
            <a:ext cx="5400600" cy="1008112"/>
          </a:xfrm>
        </p:spPr>
        <p:txBody>
          <a:bodyPr/>
          <a:lstStyle/>
          <a:p>
            <a:r>
              <a:rPr lang="en-US" sz="3000" dirty="0" err="1" smtClean="0"/>
              <a:t>Antecedentes</a:t>
            </a:r>
            <a:r>
              <a:rPr lang="en-US" sz="3000" dirty="0" smtClean="0"/>
              <a:t> Andes Gas y </a:t>
            </a:r>
            <a:r>
              <a:rPr lang="en-US" sz="3000" dirty="0" err="1" smtClean="0"/>
              <a:t>análisis</a:t>
            </a:r>
            <a:r>
              <a:rPr lang="en-US" sz="3000" dirty="0" smtClean="0"/>
              <a:t> de </a:t>
            </a:r>
            <a:r>
              <a:rPr lang="en-US" sz="3000" dirty="0" err="1" smtClean="0"/>
              <a:t>su</a:t>
            </a:r>
            <a:r>
              <a:rPr lang="en-US" sz="3000" dirty="0" smtClean="0"/>
              <a:t> entorno (5/9)</a:t>
            </a:r>
            <a:endParaRPr lang="ru-RU" sz="3000" dirty="0"/>
          </a:p>
        </p:txBody>
      </p:sp>
      <p:sp>
        <p:nvSpPr>
          <p:cNvPr id="16"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0" name="Picture 9" descr="C:\Users\Administrador\Desktop\imagenes\1347734980_pie_ch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2656"/>
            <a:ext cx="813057" cy="936104"/>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9"/>
          <p:cNvSpPr txBox="1">
            <a:spLocks noChangeArrowheads="1"/>
          </p:cNvSpPr>
          <p:nvPr/>
        </p:nvSpPr>
        <p:spPr bwMode="auto">
          <a:xfrm>
            <a:off x="179512" y="1484513"/>
            <a:ext cx="8064896" cy="72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4000" dirty="0" smtClean="0">
                <a:solidFill>
                  <a:schemeClr val="accent3">
                    <a:lumMod val="65000"/>
                  </a:schemeClr>
                </a:solidFill>
                <a:latin typeface="Segoe UI Light" pitchFamily="34" charset="0"/>
              </a:rPr>
              <a:t>Análisis </a:t>
            </a:r>
            <a:r>
              <a:rPr lang="en-US" sz="4000" dirty="0" err="1" smtClean="0">
                <a:solidFill>
                  <a:schemeClr val="accent3">
                    <a:lumMod val="65000"/>
                  </a:schemeClr>
                </a:solidFill>
                <a:latin typeface="Segoe UI Light" pitchFamily="34" charset="0"/>
              </a:rPr>
              <a:t>Interno</a:t>
            </a:r>
            <a:endParaRPr lang="ru-RU" sz="4000" dirty="0">
              <a:solidFill>
                <a:schemeClr val="accent3">
                  <a:lumMod val="65000"/>
                </a:schemeClr>
              </a:solidFill>
              <a:latin typeface="Segoe UI Light" pitchFamily="34" charset="0"/>
            </a:endParaRPr>
          </a:p>
        </p:txBody>
      </p:sp>
      <p:grpSp>
        <p:nvGrpSpPr>
          <p:cNvPr id="22" name="21 Grupo"/>
          <p:cNvGrpSpPr/>
          <p:nvPr/>
        </p:nvGrpSpPr>
        <p:grpSpPr>
          <a:xfrm>
            <a:off x="63500" y="6309185"/>
            <a:ext cx="2955032" cy="499120"/>
            <a:chOff x="63500" y="6309185"/>
            <a:chExt cx="2955032" cy="499120"/>
          </a:xfrm>
        </p:grpSpPr>
        <p:sp>
          <p:nvSpPr>
            <p:cNvPr id="23" name="Rectangle 9">
              <a:hlinkClick r:id="rId4" action="ppaction://hlinksldjump"/>
            </p:cNvPr>
            <p:cNvSpPr txBox="1">
              <a:spLocks noChangeArrowheads="1"/>
            </p:cNvSpPr>
            <p:nvPr/>
          </p:nvSpPr>
          <p:spPr bwMode="auto">
            <a:xfrm>
              <a:off x="539552" y="6381328"/>
              <a:ext cx="2478980" cy="36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1800" dirty="0" err="1" smtClean="0">
                  <a:solidFill>
                    <a:schemeClr val="accent2">
                      <a:lumMod val="75000"/>
                    </a:schemeClr>
                  </a:solidFill>
                  <a:latin typeface="Segoe UI Light" pitchFamily="34" charset="0"/>
                </a:rPr>
                <a:t>Volver</a:t>
              </a:r>
              <a:r>
                <a:rPr lang="en-US" sz="1800" dirty="0" smtClean="0">
                  <a:solidFill>
                    <a:schemeClr val="accent2">
                      <a:lumMod val="75000"/>
                    </a:schemeClr>
                  </a:solidFill>
                  <a:latin typeface="Segoe UI Light" pitchFamily="34" charset="0"/>
                </a:rPr>
                <a:t> Análisis Entorno</a:t>
              </a:r>
              <a:endParaRPr lang="ru-RU" sz="1800" dirty="0">
                <a:solidFill>
                  <a:schemeClr val="accent2">
                    <a:lumMod val="75000"/>
                  </a:schemeClr>
                </a:solidFill>
                <a:latin typeface="Segoe UI Light" pitchFamily="34" charset="0"/>
              </a:endParaRPr>
            </a:p>
          </p:txBody>
        </p:sp>
        <p:pic>
          <p:nvPicPr>
            <p:cNvPr id="24" name="23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00" y="6309185"/>
              <a:ext cx="499120" cy="499120"/>
            </a:xfrm>
            <a:prstGeom prst="rect">
              <a:avLst/>
            </a:prstGeom>
          </p:spPr>
        </p:pic>
      </p:grpSp>
      <p:sp>
        <p:nvSpPr>
          <p:cNvPr id="25" name="24 Elipse"/>
          <p:cNvSpPr/>
          <p:nvPr/>
        </p:nvSpPr>
        <p:spPr bwMode="auto">
          <a:xfrm>
            <a:off x="1187624" y="3622512"/>
            <a:ext cx="1254844" cy="1152128"/>
          </a:xfrm>
          <a:prstGeom prst="ellipse">
            <a:avLst/>
          </a:prstGeom>
          <a:gradFill rotWithShape="1">
            <a:gsLst>
              <a:gs pos="0">
                <a:schemeClr val="bg2">
                  <a:gamma/>
                  <a:tint val="26667"/>
                  <a:invGamma/>
                </a:schemeClr>
              </a:gs>
              <a:gs pos="100000">
                <a:schemeClr val="bg2">
                  <a:alpha val="14999"/>
                </a:scheme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rPr>
              <a:t>Micro</a:t>
            </a:r>
          </a:p>
          <a:p>
            <a:pPr marL="0" marR="0" indent="0" algn="ctr" defTabSz="914400" rtl="0" eaLnBrk="1" fontAlgn="base" latinLnBrk="0" hangingPunct="1">
              <a:lnSpc>
                <a:spcPct val="100000"/>
              </a:lnSpc>
              <a:spcBef>
                <a:spcPct val="0"/>
              </a:spcBef>
              <a:spcAft>
                <a:spcPct val="0"/>
              </a:spcAft>
              <a:buClrTx/>
              <a:buSzTx/>
              <a:buFontTx/>
              <a:buNone/>
              <a:tabLst/>
            </a:pPr>
            <a:r>
              <a:rPr lang="en-US" sz="1600" b="1" dirty="0" err="1" smtClean="0"/>
              <a:t>ambiente</a:t>
            </a:r>
            <a:endParaRPr kumimoji="0" lang="es-EC" sz="1600" b="1" i="0" u="none" strike="noStrike" cap="none" normalizeH="0" baseline="0" dirty="0" smtClean="0">
              <a:ln>
                <a:noFill/>
              </a:ln>
              <a:solidFill>
                <a:schemeClr val="tx1"/>
              </a:solidFill>
              <a:effectLst/>
            </a:endParaRPr>
          </a:p>
        </p:txBody>
      </p:sp>
      <p:sp>
        <p:nvSpPr>
          <p:cNvPr id="26" name="25 Elipse"/>
          <p:cNvSpPr/>
          <p:nvPr/>
        </p:nvSpPr>
        <p:spPr bwMode="auto">
          <a:xfrm>
            <a:off x="1300576" y="2492896"/>
            <a:ext cx="1008112" cy="936104"/>
          </a:xfrm>
          <a:prstGeom prst="ellipse">
            <a:avLst/>
          </a:prstGeom>
          <a:gradFill rotWithShape="1">
            <a:gsLst>
              <a:gs pos="0">
                <a:srgbClr val="92D050"/>
              </a:gs>
              <a:gs pos="100000">
                <a:srgbClr val="92D050">
                  <a:alpha val="50000"/>
                </a:srgb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rPr>
              <a:t>Mercado</a:t>
            </a:r>
          </a:p>
          <a:p>
            <a:pPr marL="0" marR="0" indent="0" algn="ctr" defTabSz="914400" rtl="0" eaLnBrk="1" fontAlgn="base" latinLnBrk="0" hangingPunct="1">
              <a:lnSpc>
                <a:spcPct val="100000"/>
              </a:lnSpc>
              <a:spcBef>
                <a:spcPct val="0"/>
              </a:spcBef>
              <a:spcAft>
                <a:spcPct val="0"/>
              </a:spcAft>
              <a:buClrTx/>
              <a:buSzTx/>
              <a:buFontTx/>
              <a:buNone/>
              <a:tabLst/>
            </a:pPr>
            <a:r>
              <a:rPr lang="en-US" sz="1100" b="1" dirty="0" smtClean="0"/>
              <a:t>Combustible</a:t>
            </a:r>
            <a:endParaRPr kumimoji="0" lang="es-EC" sz="1100" b="1" i="0" u="none" strike="noStrike" cap="none" normalizeH="0" baseline="0" dirty="0" smtClean="0">
              <a:ln>
                <a:noFill/>
              </a:ln>
              <a:solidFill>
                <a:schemeClr val="tx1"/>
              </a:solidFill>
              <a:effectLst/>
            </a:endParaRPr>
          </a:p>
        </p:txBody>
      </p:sp>
      <p:sp>
        <p:nvSpPr>
          <p:cNvPr id="27" name="26 Elipse"/>
          <p:cNvSpPr/>
          <p:nvPr/>
        </p:nvSpPr>
        <p:spPr bwMode="auto">
          <a:xfrm>
            <a:off x="2555776" y="3212976"/>
            <a:ext cx="1008112" cy="936104"/>
          </a:xfrm>
          <a:prstGeom prst="ellipse">
            <a:avLst/>
          </a:prstGeom>
          <a:gradFill rotWithShape="1">
            <a:gsLst>
              <a:gs pos="0">
                <a:schemeClr val="bg1">
                  <a:lumMod val="50000"/>
                  <a:alpha val="83000"/>
                </a:schemeClr>
              </a:gs>
              <a:gs pos="100000">
                <a:schemeClr val="bg1">
                  <a:lumMod val="65000"/>
                  <a:alpha val="65000"/>
                </a:scheme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rPr>
              <a:t>Clientes</a:t>
            </a:r>
            <a:endParaRPr kumimoji="0" lang="es-EC" sz="1100" b="1" i="0" u="none" strike="noStrike" cap="none" normalizeH="0" baseline="0" dirty="0" smtClean="0">
              <a:ln>
                <a:noFill/>
              </a:ln>
              <a:solidFill>
                <a:schemeClr val="tx1"/>
              </a:solidFill>
              <a:effectLst/>
            </a:endParaRPr>
          </a:p>
        </p:txBody>
      </p:sp>
      <p:sp>
        <p:nvSpPr>
          <p:cNvPr id="28" name="27 Elipse"/>
          <p:cNvSpPr/>
          <p:nvPr/>
        </p:nvSpPr>
        <p:spPr bwMode="auto">
          <a:xfrm>
            <a:off x="2555776" y="4437112"/>
            <a:ext cx="1008112" cy="936104"/>
          </a:xfrm>
          <a:prstGeom prst="ellipse">
            <a:avLst/>
          </a:prstGeom>
          <a:gradFill rotWithShape="1">
            <a:gsLst>
              <a:gs pos="0">
                <a:srgbClr val="FF0000">
                  <a:alpha val="69000"/>
                </a:srgbClr>
              </a:gs>
              <a:gs pos="100000">
                <a:srgbClr val="FF0000">
                  <a:alpha val="20000"/>
                </a:srgb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rPr>
              <a:t>Competencia</a:t>
            </a:r>
            <a:endParaRPr kumimoji="0" lang="es-EC" sz="1100" b="1" i="0" u="none" strike="noStrike" cap="none" normalizeH="0" baseline="0" dirty="0" smtClean="0">
              <a:ln>
                <a:noFill/>
              </a:ln>
              <a:solidFill>
                <a:schemeClr val="tx1"/>
              </a:solidFill>
              <a:effectLst/>
            </a:endParaRPr>
          </a:p>
        </p:txBody>
      </p:sp>
      <p:sp>
        <p:nvSpPr>
          <p:cNvPr id="29" name="28 Elipse"/>
          <p:cNvSpPr/>
          <p:nvPr/>
        </p:nvSpPr>
        <p:spPr bwMode="auto">
          <a:xfrm>
            <a:off x="1259632" y="4941168"/>
            <a:ext cx="1008112" cy="936104"/>
          </a:xfrm>
          <a:prstGeom prst="ellipse">
            <a:avLst/>
          </a:prstGeom>
          <a:gradFill rotWithShape="1">
            <a:gsLst>
              <a:gs pos="0">
                <a:srgbClr val="FFC000">
                  <a:alpha val="64000"/>
                </a:srgbClr>
              </a:gs>
              <a:gs pos="100000">
                <a:srgbClr val="FFC000">
                  <a:alpha val="46000"/>
                </a:srgb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rPr>
              <a:t>Proveedores</a:t>
            </a:r>
            <a:endParaRPr kumimoji="0" lang="es-EC" sz="1100" b="1" i="0" u="none" strike="noStrike" cap="none" normalizeH="0" baseline="0" dirty="0" smtClean="0">
              <a:ln>
                <a:noFill/>
              </a:ln>
              <a:solidFill>
                <a:schemeClr val="tx1"/>
              </a:solidFill>
              <a:effectLst/>
            </a:endParaRPr>
          </a:p>
        </p:txBody>
      </p:sp>
      <p:sp>
        <p:nvSpPr>
          <p:cNvPr id="34" name="Rectangle 9"/>
          <p:cNvSpPr txBox="1">
            <a:spLocks noChangeArrowheads="1"/>
          </p:cNvSpPr>
          <p:nvPr/>
        </p:nvSpPr>
        <p:spPr bwMode="auto">
          <a:xfrm>
            <a:off x="4572000" y="2420888"/>
            <a:ext cx="4032448" cy="198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500" b="1" dirty="0" err="1" smtClean="0">
                <a:solidFill>
                  <a:schemeClr val="accent5">
                    <a:lumMod val="50000"/>
                  </a:schemeClr>
                </a:solidFill>
                <a:latin typeface="Segoe UI Light" pitchFamily="34" charset="0"/>
              </a:rPr>
              <a:t>Proveedores</a:t>
            </a:r>
            <a:endParaRPr lang="ru-RU" sz="2500" b="1" dirty="0" smtClean="0">
              <a:solidFill>
                <a:schemeClr val="accent5">
                  <a:lumMod val="50000"/>
                </a:schemeClr>
              </a:solidFill>
              <a:latin typeface="Segoe UI Light" pitchFamily="34" charset="0"/>
            </a:endParaRPr>
          </a:p>
          <a:p>
            <a:pPr marL="0" indent="0">
              <a:buNone/>
            </a:pPr>
            <a:r>
              <a:rPr lang="en-US" sz="1600" dirty="0" err="1" smtClean="0">
                <a:solidFill>
                  <a:schemeClr val="accent4">
                    <a:lumMod val="60000"/>
                    <a:lumOff val="40000"/>
                  </a:schemeClr>
                </a:solidFill>
              </a:rPr>
              <a:t>Existe</a:t>
            </a:r>
            <a:r>
              <a:rPr lang="en-US" sz="1600" dirty="0" smtClean="0">
                <a:solidFill>
                  <a:schemeClr val="accent4">
                    <a:lumMod val="60000"/>
                    <a:lumOff val="40000"/>
                  </a:schemeClr>
                </a:solidFill>
              </a:rPr>
              <a:t> un solo </a:t>
            </a:r>
            <a:r>
              <a:rPr lang="en-US" sz="1600" dirty="0" err="1" smtClean="0">
                <a:solidFill>
                  <a:schemeClr val="accent4">
                    <a:lumMod val="60000"/>
                    <a:lumOff val="40000"/>
                  </a:schemeClr>
                </a:solidFill>
              </a:rPr>
              <a:t>proveedor</a:t>
            </a:r>
            <a:r>
              <a:rPr lang="en-US" sz="1600" dirty="0" smtClean="0">
                <a:solidFill>
                  <a:schemeClr val="accent4">
                    <a:lumMod val="60000"/>
                    <a:lumOff val="40000"/>
                  </a:schemeClr>
                </a:solidFill>
              </a:rPr>
              <a:t> a </a:t>
            </a:r>
            <a:r>
              <a:rPr lang="en-US" sz="1600" dirty="0" err="1" smtClean="0">
                <a:solidFill>
                  <a:schemeClr val="accent4">
                    <a:lumMod val="60000"/>
                    <a:lumOff val="40000"/>
                  </a:schemeClr>
                </a:solidFill>
              </a:rPr>
              <a:t>nivel</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nacional</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que</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es</a:t>
            </a:r>
            <a:r>
              <a:rPr lang="en-US" sz="1600" dirty="0" smtClean="0">
                <a:solidFill>
                  <a:schemeClr val="accent4">
                    <a:lumMod val="60000"/>
                    <a:lumOff val="40000"/>
                  </a:schemeClr>
                </a:solidFill>
              </a:rPr>
              <a:t> PETROCOMERCIAL, </a:t>
            </a:r>
            <a:r>
              <a:rPr lang="en-US" sz="1600" dirty="0" err="1" smtClean="0">
                <a:solidFill>
                  <a:schemeClr val="accent4">
                    <a:lumMod val="60000"/>
                    <a:lumOff val="40000"/>
                  </a:schemeClr>
                </a:solidFill>
              </a:rPr>
              <a:t>quien</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dispone</a:t>
            </a:r>
            <a:r>
              <a:rPr lang="en-US" sz="1600" dirty="0" smtClean="0">
                <a:solidFill>
                  <a:schemeClr val="accent4">
                    <a:lumMod val="60000"/>
                    <a:lumOff val="40000"/>
                  </a:schemeClr>
                </a:solidFill>
              </a:rPr>
              <a:t> de </a:t>
            </a:r>
            <a:r>
              <a:rPr lang="en-US" sz="1600" dirty="0" err="1" smtClean="0">
                <a:solidFill>
                  <a:schemeClr val="accent4">
                    <a:lumMod val="60000"/>
                    <a:lumOff val="40000"/>
                  </a:schemeClr>
                </a:solidFill>
              </a:rPr>
              <a:t>una</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infraestructura</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compuesta</a:t>
            </a:r>
            <a:r>
              <a:rPr lang="en-US" sz="1600" dirty="0" smtClean="0">
                <a:solidFill>
                  <a:schemeClr val="accent4">
                    <a:lumMod val="60000"/>
                    <a:lumOff val="40000"/>
                  </a:schemeClr>
                </a:solidFill>
              </a:rPr>
              <a:t> de </a:t>
            </a:r>
            <a:r>
              <a:rPr lang="en-US" sz="1600" dirty="0" err="1" smtClean="0">
                <a:solidFill>
                  <a:schemeClr val="accent4">
                    <a:lumMod val="60000"/>
                    <a:lumOff val="40000"/>
                  </a:schemeClr>
                </a:solidFill>
              </a:rPr>
              <a:t>una</a:t>
            </a:r>
            <a:r>
              <a:rPr lang="en-US" sz="1600" dirty="0" smtClean="0">
                <a:solidFill>
                  <a:schemeClr val="accent4">
                    <a:lumMod val="60000"/>
                    <a:lumOff val="40000"/>
                  </a:schemeClr>
                </a:solidFill>
              </a:rPr>
              <a:t> red de </a:t>
            </a:r>
            <a:r>
              <a:rPr lang="en-US" sz="1600" dirty="0" err="1" smtClean="0">
                <a:solidFill>
                  <a:schemeClr val="accent4">
                    <a:lumMod val="60000"/>
                    <a:lumOff val="40000"/>
                  </a:schemeClr>
                </a:solidFill>
              </a:rPr>
              <a:t>terminales</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para</a:t>
            </a:r>
            <a:r>
              <a:rPr lang="en-US" sz="1600" dirty="0" smtClean="0">
                <a:solidFill>
                  <a:schemeClr val="accent4">
                    <a:lumMod val="60000"/>
                    <a:lumOff val="40000"/>
                  </a:schemeClr>
                </a:solidFill>
              </a:rPr>
              <a:t> el </a:t>
            </a:r>
            <a:r>
              <a:rPr lang="en-US" sz="1600" dirty="0" err="1" smtClean="0">
                <a:solidFill>
                  <a:schemeClr val="accent4">
                    <a:lumMod val="60000"/>
                    <a:lumOff val="40000"/>
                  </a:schemeClr>
                </a:solidFill>
              </a:rPr>
              <a:t>transporte</a:t>
            </a:r>
            <a:r>
              <a:rPr lang="en-US" sz="1600" dirty="0" smtClean="0">
                <a:solidFill>
                  <a:schemeClr val="accent4">
                    <a:lumMod val="60000"/>
                    <a:lumOff val="40000"/>
                  </a:schemeClr>
                </a:solidFill>
              </a:rPr>
              <a:t> y </a:t>
            </a:r>
            <a:r>
              <a:rPr lang="en-US" sz="1600" dirty="0" err="1" smtClean="0">
                <a:solidFill>
                  <a:schemeClr val="accent4">
                    <a:lumMod val="60000"/>
                    <a:lumOff val="40000"/>
                  </a:schemeClr>
                </a:solidFill>
              </a:rPr>
              <a:t>almacenamiento</a:t>
            </a:r>
            <a:r>
              <a:rPr lang="en-US" sz="1600" dirty="0" smtClean="0">
                <a:solidFill>
                  <a:schemeClr val="accent4">
                    <a:lumMod val="60000"/>
                    <a:lumOff val="40000"/>
                  </a:schemeClr>
                </a:solidFill>
              </a:rPr>
              <a:t> de combustible.</a:t>
            </a:r>
            <a:endParaRPr lang="ru-RU" sz="1600" b="1" dirty="0">
              <a:solidFill>
                <a:schemeClr val="accent4">
                  <a:lumMod val="60000"/>
                  <a:lumOff val="40000"/>
                </a:schemeClr>
              </a:solidFill>
            </a:endParaRPr>
          </a:p>
        </p:txBody>
      </p:sp>
      <p:grpSp>
        <p:nvGrpSpPr>
          <p:cNvPr id="3" name="2 Grupo"/>
          <p:cNvGrpSpPr/>
          <p:nvPr/>
        </p:nvGrpSpPr>
        <p:grpSpPr>
          <a:xfrm>
            <a:off x="5527104" y="4852156"/>
            <a:ext cx="1853208" cy="972108"/>
            <a:chOff x="5527104" y="4852156"/>
            <a:chExt cx="1853208" cy="972108"/>
          </a:xfrm>
        </p:grpSpPr>
        <p:pic>
          <p:nvPicPr>
            <p:cNvPr id="38" name="Picture 2" descr="petroecuador.png"/>
            <p:cNvPicPr/>
            <p:nvPr/>
          </p:nvPicPr>
          <p:blipFill>
            <a:blip r:embed="rId6" cstate="print"/>
            <a:stretch>
              <a:fillRect/>
            </a:stretch>
          </p:blipFill>
          <p:spPr>
            <a:xfrm>
              <a:off x="5580112" y="4941168"/>
              <a:ext cx="1800200" cy="868673"/>
            </a:xfrm>
            <a:prstGeom prst="rect">
              <a:avLst/>
            </a:prstGeom>
          </p:spPr>
        </p:pic>
        <p:sp>
          <p:nvSpPr>
            <p:cNvPr id="2" name="1 Rectángulo redondeado"/>
            <p:cNvSpPr/>
            <p:nvPr/>
          </p:nvSpPr>
          <p:spPr bwMode="auto">
            <a:xfrm>
              <a:off x="5527104" y="4852156"/>
              <a:ext cx="1800200" cy="972108"/>
            </a:xfrm>
            <a:prstGeom prst="roundRect">
              <a:avLst/>
            </a:prstGeom>
            <a:gradFill rotWithShape="1">
              <a:gsLst>
                <a:gs pos="0">
                  <a:schemeClr val="bg2">
                    <a:gamma/>
                    <a:tint val="26667"/>
                    <a:invGamma/>
                    <a:alpha val="52000"/>
                  </a:schemeClr>
                </a:gs>
                <a:gs pos="100000">
                  <a:schemeClr val="bg2">
                    <a:alpha val="14999"/>
                  </a:schemeClr>
                </a:gs>
              </a:gsLst>
              <a:lin ang="5400000" scaled="1"/>
            </a:gra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309935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type="title"/>
          </p:nvPr>
        </p:nvSpPr>
        <p:spPr>
          <a:xfrm>
            <a:off x="1259632" y="332656"/>
            <a:ext cx="5400600" cy="1008112"/>
          </a:xfrm>
        </p:spPr>
        <p:txBody>
          <a:bodyPr/>
          <a:lstStyle/>
          <a:p>
            <a:r>
              <a:rPr lang="en-US" sz="3000" dirty="0" err="1" smtClean="0"/>
              <a:t>Antecedentes</a:t>
            </a:r>
            <a:r>
              <a:rPr lang="en-US" sz="3000" dirty="0" smtClean="0"/>
              <a:t> Andes Gas y </a:t>
            </a:r>
            <a:r>
              <a:rPr lang="en-US" sz="3000" dirty="0" err="1" smtClean="0"/>
              <a:t>análisis</a:t>
            </a:r>
            <a:r>
              <a:rPr lang="en-US" sz="3000" dirty="0" smtClean="0"/>
              <a:t> de </a:t>
            </a:r>
            <a:r>
              <a:rPr lang="en-US" sz="3000" dirty="0" err="1" smtClean="0"/>
              <a:t>su</a:t>
            </a:r>
            <a:r>
              <a:rPr lang="en-US" sz="3000" dirty="0" smtClean="0"/>
              <a:t> entorno (4/9)</a:t>
            </a:r>
            <a:endParaRPr lang="ru-RU" sz="3000" dirty="0"/>
          </a:p>
        </p:txBody>
      </p:sp>
      <p:sp>
        <p:nvSpPr>
          <p:cNvPr id="16"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0" name="Picture 9" descr="C:\Users\Administrador\Desktop\imagenes\1347734980_pie_ch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2656"/>
            <a:ext cx="813057" cy="936104"/>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9"/>
          <p:cNvSpPr txBox="1">
            <a:spLocks noChangeArrowheads="1"/>
          </p:cNvSpPr>
          <p:nvPr/>
        </p:nvSpPr>
        <p:spPr bwMode="auto">
          <a:xfrm>
            <a:off x="179512" y="1484513"/>
            <a:ext cx="8064896" cy="72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4000" dirty="0" smtClean="0">
                <a:solidFill>
                  <a:schemeClr val="accent3">
                    <a:lumMod val="65000"/>
                  </a:schemeClr>
                </a:solidFill>
                <a:latin typeface="Segoe UI Light" pitchFamily="34" charset="0"/>
              </a:rPr>
              <a:t>Análisis </a:t>
            </a:r>
            <a:r>
              <a:rPr lang="en-US" sz="4000" dirty="0" err="1" smtClean="0">
                <a:solidFill>
                  <a:schemeClr val="accent3">
                    <a:lumMod val="65000"/>
                  </a:schemeClr>
                </a:solidFill>
                <a:latin typeface="Segoe UI Light" pitchFamily="34" charset="0"/>
              </a:rPr>
              <a:t>Interno</a:t>
            </a:r>
            <a:endParaRPr lang="ru-RU" sz="4000" dirty="0">
              <a:solidFill>
                <a:schemeClr val="accent3">
                  <a:lumMod val="65000"/>
                </a:schemeClr>
              </a:solidFill>
              <a:latin typeface="Segoe UI Light" pitchFamily="34" charset="0"/>
            </a:endParaRPr>
          </a:p>
        </p:txBody>
      </p:sp>
      <p:grpSp>
        <p:nvGrpSpPr>
          <p:cNvPr id="22" name="21 Grupo"/>
          <p:cNvGrpSpPr/>
          <p:nvPr/>
        </p:nvGrpSpPr>
        <p:grpSpPr>
          <a:xfrm>
            <a:off x="63500" y="6309185"/>
            <a:ext cx="2955032" cy="499120"/>
            <a:chOff x="63500" y="6309185"/>
            <a:chExt cx="2955032" cy="499120"/>
          </a:xfrm>
        </p:grpSpPr>
        <p:sp>
          <p:nvSpPr>
            <p:cNvPr id="23" name="Rectangle 9">
              <a:hlinkClick r:id="rId4" action="ppaction://hlinksldjump"/>
            </p:cNvPr>
            <p:cNvSpPr txBox="1">
              <a:spLocks noChangeArrowheads="1"/>
            </p:cNvSpPr>
            <p:nvPr/>
          </p:nvSpPr>
          <p:spPr bwMode="auto">
            <a:xfrm>
              <a:off x="539552" y="6381328"/>
              <a:ext cx="2478980" cy="36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1800" dirty="0" err="1" smtClean="0">
                  <a:solidFill>
                    <a:schemeClr val="accent2">
                      <a:lumMod val="75000"/>
                    </a:schemeClr>
                  </a:solidFill>
                  <a:latin typeface="Segoe UI Light" pitchFamily="34" charset="0"/>
                </a:rPr>
                <a:t>Volver</a:t>
              </a:r>
              <a:r>
                <a:rPr lang="en-US" sz="1800" dirty="0" smtClean="0">
                  <a:solidFill>
                    <a:schemeClr val="accent2">
                      <a:lumMod val="75000"/>
                    </a:schemeClr>
                  </a:solidFill>
                  <a:latin typeface="Segoe UI Light" pitchFamily="34" charset="0"/>
                </a:rPr>
                <a:t> Análisis Entorno</a:t>
              </a:r>
              <a:endParaRPr lang="ru-RU" sz="1800" dirty="0">
                <a:solidFill>
                  <a:schemeClr val="accent2">
                    <a:lumMod val="75000"/>
                  </a:schemeClr>
                </a:solidFill>
                <a:latin typeface="Segoe UI Light" pitchFamily="34" charset="0"/>
              </a:endParaRPr>
            </a:p>
          </p:txBody>
        </p:sp>
        <p:pic>
          <p:nvPicPr>
            <p:cNvPr id="24" name="23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00" y="6309185"/>
              <a:ext cx="499120" cy="499120"/>
            </a:xfrm>
            <a:prstGeom prst="rect">
              <a:avLst/>
            </a:prstGeom>
          </p:spPr>
        </p:pic>
      </p:grpSp>
      <p:sp>
        <p:nvSpPr>
          <p:cNvPr id="25" name="24 Elipse"/>
          <p:cNvSpPr/>
          <p:nvPr/>
        </p:nvSpPr>
        <p:spPr bwMode="auto">
          <a:xfrm>
            <a:off x="1187624" y="3622512"/>
            <a:ext cx="1254844" cy="1152128"/>
          </a:xfrm>
          <a:prstGeom prst="ellipse">
            <a:avLst/>
          </a:prstGeom>
          <a:gradFill rotWithShape="1">
            <a:gsLst>
              <a:gs pos="0">
                <a:schemeClr val="bg2">
                  <a:gamma/>
                  <a:tint val="26667"/>
                  <a:invGamma/>
                </a:schemeClr>
              </a:gs>
              <a:gs pos="100000">
                <a:schemeClr val="bg2">
                  <a:alpha val="14999"/>
                </a:scheme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rPr>
              <a:t>Micro</a:t>
            </a:r>
          </a:p>
          <a:p>
            <a:pPr marL="0" marR="0" indent="0" algn="ctr" defTabSz="914400" rtl="0" eaLnBrk="1" fontAlgn="base" latinLnBrk="0" hangingPunct="1">
              <a:lnSpc>
                <a:spcPct val="100000"/>
              </a:lnSpc>
              <a:spcBef>
                <a:spcPct val="0"/>
              </a:spcBef>
              <a:spcAft>
                <a:spcPct val="0"/>
              </a:spcAft>
              <a:buClrTx/>
              <a:buSzTx/>
              <a:buFontTx/>
              <a:buNone/>
              <a:tabLst/>
            </a:pPr>
            <a:r>
              <a:rPr lang="en-US" sz="1600" b="1" dirty="0" err="1" smtClean="0"/>
              <a:t>ambiente</a:t>
            </a:r>
            <a:endParaRPr kumimoji="0" lang="es-EC" sz="1600" b="1" i="0" u="none" strike="noStrike" cap="none" normalizeH="0" baseline="0" dirty="0" smtClean="0">
              <a:ln>
                <a:noFill/>
              </a:ln>
              <a:solidFill>
                <a:schemeClr val="tx1"/>
              </a:solidFill>
              <a:effectLst/>
            </a:endParaRPr>
          </a:p>
        </p:txBody>
      </p:sp>
      <p:sp>
        <p:nvSpPr>
          <p:cNvPr id="26" name="25 Elipse"/>
          <p:cNvSpPr/>
          <p:nvPr/>
        </p:nvSpPr>
        <p:spPr bwMode="auto">
          <a:xfrm>
            <a:off x="1300576" y="2492896"/>
            <a:ext cx="1008112" cy="936104"/>
          </a:xfrm>
          <a:prstGeom prst="ellipse">
            <a:avLst/>
          </a:prstGeom>
          <a:gradFill rotWithShape="1">
            <a:gsLst>
              <a:gs pos="0">
                <a:srgbClr val="92D050"/>
              </a:gs>
              <a:gs pos="100000">
                <a:srgbClr val="92D050">
                  <a:alpha val="50000"/>
                </a:srgb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rPr>
              <a:t>Mercado</a:t>
            </a:r>
          </a:p>
          <a:p>
            <a:pPr marL="0" marR="0" indent="0" algn="ctr" defTabSz="914400" rtl="0" eaLnBrk="1" fontAlgn="base" latinLnBrk="0" hangingPunct="1">
              <a:lnSpc>
                <a:spcPct val="100000"/>
              </a:lnSpc>
              <a:spcBef>
                <a:spcPct val="0"/>
              </a:spcBef>
              <a:spcAft>
                <a:spcPct val="0"/>
              </a:spcAft>
              <a:buClrTx/>
              <a:buSzTx/>
              <a:buFontTx/>
              <a:buNone/>
              <a:tabLst/>
            </a:pPr>
            <a:r>
              <a:rPr lang="en-US" sz="1100" b="1" dirty="0" smtClean="0"/>
              <a:t>Combustible</a:t>
            </a:r>
            <a:endParaRPr kumimoji="0" lang="es-EC" sz="1100" b="1" i="0" u="none" strike="noStrike" cap="none" normalizeH="0" baseline="0" dirty="0" smtClean="0">
              <a:ln>
                <a:noFill/>
              </a:ln>
              <a:solidFill>
                <a:schemeClr val="tx1"/>
              </a:solidFill>
              <a:effectLst/>
            </a:endParaRPr>
          </a:p>
        </p:txBody>
      </p:sp>
      <p:sp>
        <p:nvSpPr>
          <p:cNvPr id="27" name="26 Elipse"/>
          <p:cNvSpPr/>
          <p:nvPr/>
        </p:nvSpPr>
        <p:spPr bwMode="auto">
          <a:xfrm>
            <a:off x="2555776" y="3212976"/>
            <a:ext cx="1008112" cy="936104"/>
          </a:xfrm>
          <a:prstGeom prst="ellipse">
            <a:avLst/>
          </a:prstGeom>
          <a:gradFill rotWithShape="1">
            <a:gsLst>
              <a:gs pos="0">
                <a:schemeClr val="bg1">
                  <a:lumMod val="50000"/>
                  <a:alpha val="83000"/>
                </a:schemeClr>
              </a:gs>
              <a:gs pos="100000">
                <a:schemeClr val="bg1">
                  <a:lumMod val="65000"/>
                  <a:alpha val="65000"/>
                </a:scheme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rPr>
              <a:t>Clientes</a:t>
            </a:r>
            <a:endParaRPr kumimoji="0" lang="es-EC" sz="1100" b="1" i="0" u="none" strike="noStrike" cap="none" normalizeH="0" baseline="0" dirty="0" smtClean="0">
              <a:ln>
                <a:noFill/>
              </a:ln>
              <a:solidFill>
                <a:schemeClr val="tx1"/>
              </a:solidFill>
              <a:effectLst/>
            </a:endParaRPr>
          </a:p>
        </p:txBody>
      </p:sp>
      <p:sp>
        <p:nvSpPr>
          <p:cNvPr id="28" name="27 Elipse"/>
          <p:cNvSpPr/>
          <p:nvPr/>
        </p:nvSpPr>
        <p:spPr bwMode="auto">
          <a:xfrm>
            <a:off x="2555776" y="4437112"/>
            <a:ext cx="1008112" cy="936104"/>
          </a:xfrm>
          <a:prstGeom prst="ellipse">
            <a:avLst/>
          </a:prstGeom>
          <a:gradFill rotWithShape="1">
            <a:gsLst>
              <a:gs pos="0">
                <a:srgbClr val="FF0000">
                  <a:alpha val="69000"/>
                </a:srgbClr>
              </a:gs>
              <a:gs pos="100000">
                <a:srgbClr val="FF0000">
                  <a:alpha val="20000"/>
                </a:srgb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rPr>
              <a:t>Competencia</a:t>
            </a:r>
            <a:endParaRPr kumimoji="0" lang="es-EC" sz="1100" b="1" i="0" u="none" strike="noStrike" cap="none" normalizeH="0" baseline="0" dirty="0" smtClean="0">
              <a:ln>
                <a:noFill/>
              </a:ln>
              <a:solidFill>
                <a:schemeClr val="tx1"/>
              </a:solidFill>
              <a:effectLst/>
            </a:endParaRPr>
          </a:p>
        </p:txBody>
      </p:sp>
      <p:sp>
        <p:nvSpPr>
          <p:cNvPr id="29" name="28 Elipse"/>
          <p:cNvSpPr/>
          <p:nvPr/>
        </p:nvSpPr>
        <p:spPr bwMode="auto">
          <a:xfrm>
            <a:off x="1259632" y="4941168"/>
            <a:ext cx="1008112" cy="936104"/>
          </a:xfrm>
          <a:prstGeom prst="ellipse">
            <a:avLst/>
          </a:prstGeom>
          <a:gradFill rotWithShape="1">
            <a:gsLst>
              <a:gs pos="0">
                <a:srgbClr val="FFC000">
                  <a:alpha val="64000"/>
                </a:srgbClr>
              </a:gs>
              <a:gs pos="100000">
                <a:srgbClr val="FFC000">
                  <a:alpha val="46000"/>
                </a:srgb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rPr>
              <a:t>Proveedores</a:t>
            </a:r>
            <a:endParaRPr kumimoji="0" lang="es-EC" sz="1100" b="1" i="0" u="none" strike="noStrike" cap="none" normalizeH="0" baseline="0" dirty="0" smtClean="0">
              <a:ln>
                <a:noFill/>
              </a:ln>
              <a:solidFill>
                <a:schemeClr val="tx1"/>
              </a:solidFill>
              <a:effectLst/>
            </a:endParaRPr>
          </a:p>
        </p:txBody>
      </p:sp>
      <p:sp>
        <p:nvSpPr>
          <p:cNvPr id="30" name="29 Elipse"/>
          <p:cNvSpPr/>
          <p:nvPr/>
        </p:nvSpPr>
        <p:spPr bwMode="auto">
          <a:xfrm>
            <a:off x="63500" y="4437112"/>
            <a:ext cx="1008112" cy="936104"/>
          </a:xfrm>
          <a:prstGeom prst="ellipse">
            <a:avLst/>
          </a:prstGeom>
          <a:gradFill rotWithShape="1">
            <a:gsLst>
              <a:gs pos="0">
                <a:schemeClr val="accent1">
                  <a:lumMod val="75000"/>
                  <a:alpha val="50000"/>
                </a:schemeClr>
              </a:gs>
              <a:gs pos="100000">
                <a:schemeClr val="accent1">
                  <a:lumMod val="75000"/>
                  <a:alpha val="38000"/>
                </a:scheme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rPr>
              <a:t>Tecnológico</a:t>
            </a:r>
            <a:endParaRPr kumimoji="0" lang="es-EC" sz="1100" b="1" i="0" u="none" strike="noStrike" cap="none" normalizeH="0" baseline="0" dirty="0" smtClean="0">
              <a:ln>
                <a:noFill/>
              </a:ln>
              <a:solidFill>
                <a:schemeClr val="tx1"/>
              </a:solidFill>
              <a:effectLst/>
            </a:endParaRPr>
          </a:p>
        </p:txBody>
      </p:sp>
      <p:sp>
        <p:nvSpPr>
          <p:cNvPr id="35" name="Rectangle 9"/>
          <p:cNvSpPr txBox="1">
            <a:spLocks noChangeArrowheads="1"/>
          </p:cNvSpPr>
          <p:nvPr/>
        </p:nvSpPr>
        <p:spPr bwMode="auto">
          <a:xfrm>
            <a:off x="4572000" y="3033136"/>
            <a:ext cx="4032448" cy="198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500" b="1" dirty="0" err="1" smtClean="0">
                <a:solidFill>
                  <a:schemeClr val="accent5">
                    <a:lumMod val="50000"/>
                  </a:schemeClr>
                </a:solidFill>
                <a:latin typeface="Segoe UI Light" pitchFamily="34" charset="0"/>
              </a:rPr>
              <a:t>Tecnológico</a:t>
            </a:r>
            <a:endParaRPr lang="ru-RU" sz="2500" b="1" dirty="0" smtClean="0">
              <a:solidFill>
                <a:schemeClr val="accent5">
                  <a:lumMod val="50000"/>
                </a:schemeClr>
              </a:solidFill>
              <a:latin typeface="Segoe UI Light" pitchFamily="34" charset="0"/>
            </a:endParaRPr>
          </a:p>
          <a:p>
            <a:pPr marL="0" indent="0">
              <a:buNone/>
            </a:pPr>
            <a:r>
              <a:rPr lang="en-US" sz="1600" dirty="0" smtClean="0">
                <a:solidFill>
                  <a:schemeClr val="accent4">
                    <a:lumMod val="60000"/>
                    <a:lumOff val="40000"/>
                  </a:schemeClr>
                </a:solidFill>
              </a:rPr>
              <a:t>Al </a:t>
            </a:r>
            <a:r>
              <a:rPr lang="en-US" sz="1600" dirty="0" err="1" smtClean="0">
                <a:solidFill>
                  <a:schemeClr val="accent4">
                    <a:lumMod val="60000"/>
                    <a:lumOff val="40000"/>
                  </a:schemeClr>
                </a:solidFill>
              </a:rPr>
              <a:t>momento</a:t>
            </a:r>
            <a:r>
              <a:rPr lang="en-US" sz="1600" dirty="0" smtClean="0">
                <a:solidFill>
                  <a:schemeClr val="accent4">
                    <a:lumMod val="60000"/>
                    <a:lumOff val="40000"/>
                  </a:schemeClr>
                </a:solidFill>
              </a:rPr>
              <a:t> la </a:t>
            </a:r>
            <a:r>
              <a:rPr lang="en-US" sz="1600" dirty="0" err="1" smtClean="0">
                <a:solidFill>
                  <a:schemeClr val="accent4">
                    <a:lumMod val="60000"/>
                    <a:lumOff val="40000"/>
                  </a:schemeClr>
                </a:solidFill>
              </a:rPr>
              <a:t>estación</a:t>
            </a:r>
            <a:r>
              <a:rPr lang="en-US" sz="1600" dirty="0" smtClean="0">
                <a:solidFill>
                  <a:schemeClr val="accent4">
                    <a:lumMod val="60000"/>
                    <a:lumOff val="40000"/>
                  </a:schemeClr>
                </a:solidFill>
              </a:rPr>
              <a:t> de </a:t>
            </a:r>
            <a:r>
              <a:rPr lang="en-US" sz="1600" dirty="0" err="1" smtClean="0">
                <a:solidFill>
                  <a:schemeClr val="accent4">
                    <a:lumMod val="60000"/>
                    <a:lumOff val="40000"/>
                  </a:schemeClr>
                </a:solidFill>
              </a:rPr>
              <a:t>servicio</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cuenta</a:t>
            </a:r>
            <a:r>
              <a:rPr lang="en-US" sz="1600" dirty="0" smtClean="0">
                <a:solidFill>
                  <a:schemeClr val="accent4">
                    <a:lumMod val="60000"/>
                    <a:lumOff val="40000"/>
                  </a:schemeClr>
                </a:solidFill>
              </a:rPr>
              <a:t> con </a:t>
            </a:r>
            <a:r>
              <a:rPr lang="en-US" sz="1600" dirty="0" err="1" smtClean="0">
                <a:solidFill>
                  <a:schemeClr val="accent4">
                    <a:lumMod val="60000"/>
                    <a:lumOff val="40000"/>
                  </a:schemeClr>
                </a:solidFill>
              </a:rPr>
              <a:t>varios</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sistemas</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que</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permiten</a:t>
            </a:r>
            <a:r>
              <a:rPr lang="en-US" sz="1600" dirty="0" smtClean="0">
                <a:solidFill>
                  <a:schemeClr val="accent4">
                    <a:lumMod val="60000"/>
                    <a:lumOff val="40000"/>
                  </a:schemeClr>
                </a:solidFill>
              </a:rPr>
              <a:t> el </a:t>
            </a:r>
            <a:r>
              <a:rPr lang="en-US" sz="1600" dirty="0" err="1" smtClean="0">
                <a:solidFill>
                  <a:schemeClr val="accent4">
                    <a:lumMod val="60000"/>
                    <a:lumOff val="40000"/>
                  </a:schemeClr>
                </a:solidFill>
              </a:rPr>
              <a:t>correcto</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funcionamiento</a:t>
            </a:r>
            <a:r>
              <a:rPr lang="en-US" sz="1600" dirty="0" smtClean="0">
                <a:solidFill>
                  <a:schemeClr val="accent4">
                    <a:lumMod val="60000"/>
                    <a:lumOff val="40000"/>
                  </a:schemeClr>
                </a:solidFill>
              </a:rPr>
              <a:t> de los </a:t>
            </a:r>
            <a:r>
              <a:rPr lang="en-US" sz="1600" dirty="0" err="1" smtClean="0">
                <a:solidFill>
                  <a:schemeClr val="accent4">
                    <a:lumMod val="60000"/>
                    <a:lumOff val="40000"/>
                  </a:schemeClr>
                </a:solidFill>
              </a:rPr>
              <a:t>equipos</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para</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prestar</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una</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atención</a:t>
            </a:r>
            <a:r>
              <a:rPr lang="en-US" sz="1600" dirty="0" smtClean="0">
                <a:solidFill>
                  <a:schemeClr val="accent4">
                    <a:lumMod val="60000"/>
                    <a:lumOff val="40000"/>
                  </a:schemeClr>
                </a:solidFill>
              </a:rPr>
              <a:t> al </a:t>
            </a:r>
            <a:r>
              <a:rPr lang="en-US" sz="1600" dirty="0" err="1" smtClean="0">
                <a:solidFill>
                  <a:schemeClr val="accent4">
                    <a:lumMod val="60000"/>
                    <a:lumOff val="40000"/>
                  </a:schemeClr>
                </a:solidFill>
              </a:rPr>
              <a:t>cliente</a:t>
            </a:r>
            <a:r>
              <a:rPr lang="en-US" sz="1600" dirty="0" smtClean="0">
                <a:solidFill>
                  <a:schemeClr val="accent4">
                    <a:lumMod val="60000"/>
                    <a:lumOff val="40000"/>
                  </a:schemeClr>
                </a:solidFill>
              </a:rPr>
              <a:t> de </a:t>
            </a:r>
            <a:r>
              <a:rPr lang="en-US" sz="1600" dirty="0" err="1" smtClean="0">
                <a:solidFill>
                  <a:schemeClr val="accent4">
                    <a:lumMod val="60000"/>
                    <a:lumOff val="40000"/>
                  </a:schemeClr>
                </a:solidFill>
              </a:rPr>
              <a:t>calidad</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Por</a:t>
            </a:r>
            <a:r>
              <a:rPr lang="en-US" sz="1600" dirty="0" smtClean="0">
                <a:solidFill>
                  <a:schemeClr val="accent4">
                    <a:lumMod val="60000"/>
                    <a:lumOff val="40000"/>
                  </a:schemeClr>
                </a:solidFill>
              </a:rPr>
              <a:t> el </a:t>
            </a:r>
            <a:r>
              <a:rPr lang="en-US" sz="1600" dirty="0" err="1" smtClean="0">
                <a:solidFill>
                  <a:schemeClr val="accent4">
                    <a:lumMod val="60000"/>
                    <a:lumOff val="40000"/>
                  </a:schemeClr>
                </a:solidFill>
              </a:rPr>
              <a:t>momento</a:t>
            </a:r>
            <a:r>
              <a:rPr lang="en-US" sz="1600" dirty="0" smtClean="0">
                <a:solidFill>
                  <a:schemeClr val="accent4">
                    <a:lumMod val="60000"/>
                    <a:lumOff val="40000"/>
                  </a:schemeClr>
                </a:solidFill>
              </a:rPr>
              <a:t> no se </a:t>
            </a:r>
            <a:r>
              <a:rPr lang="en-US" sz="1600" dirty="0" err="1" smtClean="0">
                <a:solidFill>
                  <a:schemeClr val="accent4">
                    <a:lumMod val="60000"/>
                    <a:lumOff val="40000"/>
                  </a:schemeClr>
                </a:solidFill>
              </a:rPr>
              <a:t>cuenta</a:t>
            </a:r>
            <a:r>
              <a:rPr lang="en-US" sz="1600" dirty="0" smtClean="0">
                <a:solidFill>
                  <a:schemeClr val="accent4">
                    <a:lumMod val="60000"/>
                    <a:lumOff val="40000"/>
                  </a:schemeClr>
                </a:solidFill>
              </a:rPr>
              <a:t> con </a:t>
            </a:r>
            <a:r>
              <a:rPr lang="en-US" sz="1600" dirty="0" err="1" smtClean="0">
                <a:solidFill>
                  <a:schemeClr val="accent4">
                    <a:lumMod val="60000"/>
                    <a:lumOff val="40000"/>
                  </a:schemeClr>
                </a:solidFill>
              </a:rPr>
              <a:t>una</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infraestructura</a:t>
            </a:r>
            <a:r>
              <a:rPr lang="en-US" sz="1600" dirty="0" smtClean="0">
                <a:solidFill>
                  <a:schemeClr val="accent4">
                    <a:lumMod val="60000"/>
                    <a:lumOff val="40000"/>
                  </a:schemeClr>
                </a:solidFill>
              </a:rPr>
              <a:t> de </a:t>
            </a:r>
            <a:r>
              <a:rPr lang="en-US" sz="1600" dirty="0" err="1" smtClean="0">
                <a:solidFill>
                  <a:schemeClr val="accent4">
                    <a:lumMod val="60000"/>
                    <a:lumOff val="40000"/>
                  </a:schemeClr>
                </a:solidFill>
              </a:rPr>
              <a:t>virtualización</a:t>
            </a:r>
            <a:endParaRPr lang="ru-RU" sz="1600" b="1" dirty="0">
              <a:solidFill>
                <a:schemeClr val="accent4">
                  <a:lumMod val="60000"/>
                  <a:lumOff val="40000"/>
                </a:schemeClr>
              </a:solidFill>
            </a:endParaRPr>
          </a:p>
        </p:txBody>
      </p:sp>
    </p:spTree>
    <p:extLst>
      <p:ext uri="{BB962C8B-B14F-4D97-AF65-F5344CB8AC3E}">
        <p14:creationId xmlns:p14="http://schemas.microsoft.com/office/powerpoint/2010/main" val="221965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type="title"/>
          </p:nvPr>
        </p:nvSpPr>
        <p:spPr>
          <a:xfrm>
            <a:off x="1259632" y="332656"/>
            <a:ext cx="5400600" cy="1008112"/>
          </a:xfrm>
        </p:spPr>
        <p:txBody>
          <a:bodyPr/>
          <a:lstStyle/>
          <a:p>
            <a:r>
              <a:rPr lang="en-US" sz="3000" dirty="0" err="1" smtClean="0"/>
              <a:t>Antecedentes</a:t>
            </a:r>
            <a:r>
              <a:rPr lang="en-US" sz="3000" dirty="0" smtClean="0"/>
              <a:t> Andes Gas y </a:t>
            </a:r>
            <a:r>
              <a:rPr lang="en-US" sz="3000" dirty="0" err="1" smtClean="0"/>
              <a:t>análisis</a:t>
            </a:r>
            <a:r>
              <a:rPr lang="en-US" sz="3000" dirty="0" smtClean="0"/>
              <a:t> de </a:t>
            </a:r>
            <a:r>
              <a:rPr lang="en-US" sz="3000" dirty="0" err="1" smtClean="0"/>
              <a:t>su</a:t>
            </a:r>
            <a:r>
              <a:rPr lang="en-US" sz="3000" dirty="0" smtClean="0"/>
              <a:t> entorno (5/9)</a:t>
            </a:r>
            <a:endParaRPr lang="ru-RU" sz="3000" dirty="0"/>
          </a:p>
        </p:txBody>
      </p:sp>
      <p:sp>
        <p:nvSpPr>
          <p:cNvPr id="16"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0" name="Picture 9" descr="C:\Users\Administrador\Desktop\imagenes\1347734980_pie_char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32656"/>
            <a:ext cx="813057" cy="936104"/>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9"/>
          <p:cNvSpPr txBox="1">
            <a:spLocks noChangeArrowheads="1"/>
          </p:cNvSpPr>
          <p:nvPr/>
        </p:nvSpPr>
        <p:spPr bwMode="auto">
          <a:xfrm>
            <a:off x="179512" y="1484513"/>
            <a:ext cx="8064896" cy="72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4000" dirty="0" smtClean="0">
                <a:solidFill>
                  <a:schemeClr val="accent3">
                    <a:lumMod val="65000"/>
                  </a:schemeClr>
                </a:solidFill>
                <a:latin typeface="Segoe UI Light" pitchFamily="34" charset="0"/>
              </a:rPr>
              <a:t>Análisis </a:t>
            </a:r>
            <a:r>
              <a:rPr lang="en-US" sz="4000" dirty="0" err="1" smtClean="0">
                <a:solidFill>
                  <a:schemeClr val="accent3">
                    <a:lumMod val="65000"/>
                  </a:schemeClr>
                </a:solidFill>
                <a:latin typeface="Segoe UI Light" pitchFamily="34" charset="0"/>
              </a:rPr>
              <a:t>Interno</a:t>
            </a:r>
            <a:endParaRPr lang="ru-RU" sz="4000" dirty="0">
              <a:solidFill>
                <a:schemeClr val="accent3">
                  <a:lumMod val="65000"/>
                </a:schemeClr>
              </a:solidFill>
              <a:latin typeface="Segoe UI Light" pitchFamily="34" charset="0"/>
            </a:endParaRPr>
          </a:p>
        </p:txBody>
      </p:sp>
      <p:grpSp>
        <p:nvGrpSpPr>
          <p:cNvPr id="22" name="21 Grupo"/>
          <p:cNvGrpSpPr/>
          <p:nvPr/>
        </p:nvGrpSpPr>
        <p:grpSpPr>
          <a:xfrm>
            <a:off x="63500" y="6309185"/>
            <a:ext cx="2955032" cy="499120"/>
            <a:chOff x="63500" y="6309185"/>
            <a:chExt cx="2955032" cy="499120"/>
          </a:xfrm>
        </p:grpSpPr>
        <p:sp>
          <p:nvSpPr>
            <p:cNvPr id="23" name="Rectangle 9">
              <a:hlinkClick r:id="rId5" action="ppaction://hlinksldjump"/>
            </p:cNvPr>
            <p:cNvSpPr txBox="1">
              <a:spLocks noChangeArrowheads="1"/>
            </p:cNvSpPr>
            <p:nvPr/>
          </p:nvSpPr>
          <p:spPr bwMode="auto">
            <a:xfrm>
              <a:off x="539552" y="6381328"/>
              <a:ext cx="2478980" cy="36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1800" dirty="0" err="1" smtClean="0">
                  <a:solidFill>
                    <a:schemeClr val="accent2">
                      <a:lumMod val="75000"/>
                    </a:schemeClr>
                  </a:solidFill>
                  <a:latin typeface="Segoe UI Light" pitchFamily="34" charset="0"/>
                </a:rPr>
                <a:t>Volver</a:t>
              </a:r>
              <a:r>
                <a:rPr lang="en-US" sz="1800" dirty="0" smtClean="0">
                  <a:solidFill>
                    <a:schemeClr val="accent2">
                      <a:lumMod val="75000"/>
                    </a:schemeClr>
                  </a:solidFill>
                  <a:latin typeface="Segoe UI Light" pitchFamily="34" charset="0"/>
                </a:rPr>
                <a:t> Análisis Entorno</a:t>
              </a:r>
              <a:endParaRPr lang="ru-RU" sz="1800" dirty="0">
                <a:solidFill>
                  <a:schemeClr val="accent2">
                    <a:lumMod val="75000"/>
                  </a:schemeClr>
                </a:solidFill>
                <a:latin typeface="Segoe UI Light" pitchFamily="34" charset="0"/>
              </a:endParaRPr>
            </a:p>
          </p:txBody>
        </p:sp>
        <p:pic>
          <p:nvPicPr>
            <p:cNvPr id="24" name="23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500" y="6309185"/>
              <a:ext cx="499120" cy="499120"/>
            </a:xfrm>
            <a:prstGeom prst="rect">
              <a:avLst/>
            </a:prstGeom>
          </p:spPr>
        </p:pic>
      </p:grpSp>
      <p:sp>
        <p:nvSpPr>
          <p:cNvPr id="25" name="24 Elipse"/>
          <p:cNvSpPr/>
          <p:nvPr/>
        </p:nvSpPr>
        <p:spPr bwMode="auto">
          <a:xfrm>
            <a:off x="1187624" y="3622512"/>
            <a:ext cx="1254844" cy="1152128"/>
          </a:xfrm>
          <a:prstGeom prst="ellipse">
            <a:avLst/>
          </a:prstGeom>
          <a:gradFill rotWithShape="1">
            <a:gsLst>
              <a:gs pos="0">
                <a:schemeClr val="bg2">
                  <a:gamma/>
                  <a:tint val="26667"/>
                  <a:invGamma/>
                </a:schemeClr>
              </a:gs>
              <a:gs pos="100000">
                <a:schemeClr val="bg2">
                  <a:alpha val="14999"/>
                </a:scheme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rPr>
              <a:t>Micro</a:t>
            </a:r>
          </a:p>
          <a:p>
            <a:pPr marL="0" marR="0" indent="0" algn="ctr" defTabSz="914400" rtl="0" eaLnBrk="1" fontAlgn="base" latinLnBrk="0" hangingPunct="1">
              <a:lnSpc>
                <a:spcPct val="100000"/>
              </a:lnSpc>
              <a:spcBef>
                <a:spcPct val="0"/>
              </a:spcBef>
              <a:spcAft>
                <a:spcPct val="0"/>
              </a:spcAft>
              <a:buClrTx/>
              <a:buSzTx/>
              <a:buFontTx/>
              <a:buNone/>
              <a:tabLst/>
            </a:pPr>
            <a:r>
              <a:rPr lang="en-US" sz="1600" b="1" dirty="0" err="1" smtClean="0"/>
              <a:t>ambiente</a:t>
            </a:r>
            <a:endParaRPr kumimoji="0" lang="es-EC" sz="1600" b="1" i="0" u="none" strike="noStrike" cap="none" normalizeH="0" baseline="0" dirty="0" smtClean="0">
              <a:ln>
                <a:noFill/>
              </a:ln>
              <a:solidFill>
                <a:schemeClr val="tx1"/>
              </a:solidFill>
              <a:effectLst/>
            </a:endParaRPr>
          </a:p>
        </p:txBody>
      </p:sp>
      <p:sp>
        <p:nvSpPr>
          <p:cNvPr id="26" name="25 Elipse"/>
          <p:cNvSpPr/>
          <p:nvPr/>
        </p:nvSpPr>
        <p:spPr bwMode="auto">
          <a:xfrm>
            <a:off x="1300576" y="2492896"/>
            <a:ext cx="1008112" cy="936104"/>
          </a:xfrm>
          <a:prstGeom prst="ellipse">
            <a:avLst/>
          </a:prstGeom>
          <a:gradFill rotWithShape="1">
            <a:gsLst>
              <a:gs pos="0">
                <a:srgbClr val="92D050"/>
              </a:gs>
              <a:gs pos="100000">
                <a:srgbClr val="92D050">
                  <a:alpha val="50000"/>
                </a:srgb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rPr>
              <a:t>Mercado</a:t>
            </a:r>
          </a:p>
          <a:p>
            <a:pPr marL="0" marR="0" indent="0" algn="ctr" defTabSz="914400" rtl="0" eaLnBrk="1" fontAlgn="base" latinLnBrk="0" hangingPunct="1">
              <a:lnSpc>
                <a:spcPct val="100000"/>
              </a:lnSpc>
              <a:spcBef>
                <a:spcPct val="0"/>
              </a:spcBef>
              <a:spcAft>
                <a:spcPct val="0"/>
              </a:spcAft>
              <a:buClrTx/>
              <a:buSzTx/>
              <a:buFontTx/>
              <a:buNone/>
              <a:tabLst/>
            </a:pPr>
            <a:r>
              <a:rPr lang="en-US" sz="1100" b="1" dirty="0" smtClean="0"/>
              <a:t>Combustible</a:t>
            </a:r>
            <a:endParaRPr kumimoji="0" lang="es-EC" sz="1100" b="1" i="0" u="none" strike="noStrike" cap="none" normalizeH="0" baseline="0" dirty="0" smtClean="0">
              <a:ln>
                <a:noFill/>
              </a:ln>
              <a:solidFill>
                <a:schemeClr val="tx1"/>
              </a:solidFill>
              <a:effectLst/>
            </a:endParaRPr>
          </a:p>
        </p:txBody>
      </p:sp>
      <p:sp>
        <p:nvSpPr>
          <p:cNvPr id="27" name="26 Elipse"/>
          <p:cNvSpPr/>
          <p:nvPr/>
        </p:nvSpPr>
        <p:spPr bwMode="auto">
          <a:xfrm>
            <a:off x="2555776" y="3212976"/>
            <a:ext cx="1008112" cy="936104"/>
          </a:xfrm>
          <a:prstGeom prst="ellipse">
            <a:avLst/>
          </a:prstGeom>
          <a:gradFill rotWithShape="1">
            <a:gsLst>
              <a:gs pos="0">
                <a:schemeClr val="bg1">
                  <a:lumMod val="50000"/>
                  <a:alpha val="83000"/>
                </a:schemeClr>
              </a:gs>
              <a:gs pos="100000">
                <a:schemeClr val="bg1">
                  <a:lumMod val="65000"/>
                  <a:alpha val="65000"/>
                </a:scheme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rPr>
              <a:t>Clientes</a:t>
            </a:r>
            <a:endParaRPr kumimoji="0" lang="es-EC" sz="1100" b="1" i="0" u="none" strike="noStrike" cap="none" normalizeH="0" baseline="0" dirty="0" smtClean="0">
              <a:ln>
                <a:noFill/>
              </a:ln>
              <a:solidFill>
                <a:schemeClr val="tx1"/>
              </a:solidFill>
              <a:effectLst/>
            </a:endParaRPr>
          </a:p>
        </p:txBody>
      </p:sp>
      <p:sp>
        <p:nvSpPr>
          <p:cNvPr id="28" name="27 Elipse"/>
          <p:cNvSpPr/>
          <p:nvPr/>
        </p:nvSpPr>
        <p:spPr bwMode="auto">
          <a:xfrm>
            <a:off x="2555776" y="4437112"/>
            <a:ext cx="1008112" cy="936104"/>
          </a:xfrm>
          <a:prstGeom prst="ellipse">
            <a:avLst/>
          </a:prstGeom>
          <a:gradFill rotWithShape="1">
            <a:gsLst>
              <a:gs pos="0">
                <a:srgbClr val="FF0000">
                  <a:alpha val="69000"/>
                </a:srgbClr>
              </a:gs>
              <a:gs pos="100000">
                <a:srgbClr val="FF0000">
                  <a:alpha val="20000"/>
                </a:srgb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rPr>
              <a:t>Competencia</a:t>
            </a:r>
            <a:endParaRPr kumimoji="0" lang="es-EC" sz="1100" b="1" i="0" u="none" strike="noStrike" cap="none" normalizeH="0" baseline="0" dirty="0" smtClean="0">
              <a:ln>
                <a:noFill/>
              </a:ln>
              <a:solidFill>
                <a:schemeClr val="tx1"/>
              </a:solidFill>
              <a:effectLst/>
            </a:endParaRPr>
          </a:p>
        </p:txBody>
      </p:sp>
      <p:sp>
        <p:nvSpPr>
          <p:cNvPr id="29" name="28 Elipse"/>
          <p:cNvSpPr/>
          <p:nvPr/>
        </p:nvSpPr>
        <p:spPr bwMode="auto">
          <a:xfrm>
            <a:off x="1259632" y="4941168"/>
            <a:ext cx="1008112" cy="936104"/>
          </a:xfrm>
          <a:prstGeom prst="ellipse">
            <a:avLst/>
          </a:prstGeom>
          <a:gradFill rotWithShape="1">
            <a:gsLst>
              <a:gs pos="0">
                <a:srgbClr val="FFC000">
                  <a:alpha val="64000"/>
                </a:srgbClr>
              </a:gs>
              <a:gs pos="100000">
                <a:srgbClr val="FFC000">
                  <a:alpha val="46000"/>
                </a:srgb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rPr>
              <a:t>Proveedores</a:t>
            </a:r>
            <a:endParaRPr kumimoji="0" lang="es-EC" sz="1100" b="1" i="0" u="none" strike="noStrike" cap="none" normalizeH="0" baseline="0" dirty="0" smtClean="0">
              <a:ln>
                <a:noFill/>
              </a:ln>
              <a:solidFill>
                <a:schemeClr val="tx1"/>
              </a:solidFill>
              <a:effectLst/>
            </a:endParaRPr>
          </a:p>
        </p:txBody>
      </p:sp>
      <p:sp>
        <p:nvSpPr>
          <p:cNvPr id="30" name="29 Elipse"/>
          <p:cNvSpPr/>
          <p:nvPr/>
        </p:nvSpPr>
        <p:spPr bwMode="auto">
          <a:xfrm>
            <a:off x="63500" y="4437112"/>
            <a:ext cx="1008112" cy="936104"/>
          </a:xfrm>
          <a:prstGeom prst="ellipse">
            <a:avLst/>
          </a:prstGeom>
          <a:gradFill rotWithShape="1">
            <a:gsLst>
              <a:gs pos="0">
                <a:schemeClr val="accent1">
                  <a:lumMod val="75000"/>
                  <a:alpha val="50000"/>
                </a:schemeClr>
              </a:gs>
              <a:gs pos="100000">
                <a:schemeClr val="accent1">
                  <a:lumMod val="75000"/>
                  <a:alpha val="38000"/>
                </a:scheme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rPr>
              <a:t>Tecnológico</a:t>
            </a:r>
            <a:endParaRPr kumimoji="0" lang="es-EC" sz="1100" b="1" i="0" u="none" strike="noStrike" cap="none" normalizeH="0" baseline="0" dirty="0" smtClean="0">
              <a:ln>
                <a:noFill/>
              </a:ln>
              <a:solidFill>
                <a:schemeClr val="tx1"/>
              </a:solidFill>
              <a:effectLst/>
            </a:endParaRPr>
          </a:p>
        </p:txBody>
      </p:sp>
      <p:sp>
        <p:nvSpPr>
          <p:cNvPr id="36" name="35 Elipse"/>
          <p:cNvSpPr/>
          <p:nvPr/>
        </p:nvSpPr>
        <p:spPr bwMode="auto">
          <a:xfrm>
            <a:off x="35496" y="3212976"/>
            <a:ext cx="1008112" cy="936104"/>
          </a:xfrm>
          <a:prstGeom prst="ellipse">
            <a:avLst/>
          </a:prstGeom>
          <a:gradFill rotWithShape="1">
            <a:gsLst>
              <a:gs pos="0">
                <a:srgbClr val="FF0000">
                  <a:alpha val="32000"/>
                  <a:lumMod val="50000"/>
                </a:srgbClr>
              </a:gs>
              <a:gs pos="100000">
                <a:srgbClr val="FF0000">
                  <a:alpha val="35000"/>
                </a:srgb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rPr>
              <a:t>Cadena</a:t>
            </a:r>
            <a:r>
              <a:rPr kumimoji="0" lang="en-US" sz="1100" b="1" i="0" u="none" strike="noStrike" cap="none" normalizeH="0" dirty="0" smtClean="0">
                <a:ln>
                  <a:noFill/>
                </a:ln>
                <a:solidFill>
                  <a:schemeClr val="tx1"/>
                </a:solidFill>
                <a:effectLst/>
              </a:rPr>
              <a:t> de</a:t>
            </a:r>
          </a:p>
          <a:p>
            <a:pPr marL="0" marR="0" indent="0" algn="ctr" defTabSz="914400" rtl="0" eaLnBrk="1" fontAlgn="base" latinLnBrk="0" hangingPunct="1">
              <a:lnSpc>
                <a:spcPct val="100000"/>
              </a:lnSpc>
              <a:spcBef>
                <a:spcPct val="0"/>
              </a:spcBef>
              <a:spcAft>
                <a:spcPct val="0"/>
              </a:spcAft>
              <a:buClrTx/>
              <a:buSzTx/>
              <a:buFontTx/>
              <a:buNone/>
              <a:tabLst/>
            </a:pPr>
            <a:r>
              <a:rPr lang="en-US" sz="1100" b="1" baseline="0" dirty="0" smtClean="0"/>
              <a:t>valor</a:t>
            </a:r>
            <a:endParaRPr kumimoji="0" lang="es-EC" sz="1100" b="1" i="0" u="none" strike="noStrike" cap="none" normalizeH="0" baseline="0" dirty="0" smtClean="0">
              <a:ln>
                <a:noFill/>
              </a:ln>
              <a:solidFill>
                <a:schemeClr val="tx1"/>
              </a:solidFill>
              <a:effectLst/>
            </a:endParaRPr>
          </a:p>
        </p:txBody>
      </p:sp>
      <p:sp>
        <p:nvSpPr>
          <p:cNvPr id="37" name="Rectangle 9"/>
          <p:cNvSpPr txBox="1">
            <a:spLocks noChangeArrowheads="1"/>
          </p:cNvSpPr>
          <p:nvPr/>
        </p:nvSpPr>
        <p:spPr bwMode="auto">
          <a:xfrm>
            <a:off x="4644008" y="2420888"/>
            <a:ext cx="4032448"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500" b="1" dirty="0" err="1" smtClean="0">
                <a:solidFill>
                  <a:schemeClr val="accent5">
                    <a:lumMod val="50000"/>
                  </a:schemeClr>
                </a:solidFill>
                <a:latin typeface="Segoe UI Light" pitchFamily="34" charset="0"/>
              </a:rPr>
              <a:t>Cadena</a:t>
            </a:r>
            <a:r>
              <a:rPr lang="en-US" sz="2500" b="1" dirty="0" smtClean="0">
                <a:solidFill>
                  <a:schemeClr val="accent5">
                    <a:lumMod val="50000"/>
                  </a:schemeClr>
                </a:solidFill>
                <a:latin typeface="Segoe UI Light" pitchFamily="34" charset="0"/>
              </a:rPr>
              <a:t> valor</a:t>
            </a:r>
          </a:p>
          <a:p>
            <a:pPr marL="0" indent="0">
              <a:buNone/>
            </a:pPr>
            <a:r>
              <a:rPr lang="en-US" sz="1600" dirty="0" smtClean="0">
                <a:solidFill>
                  <a:schemeClr val="accent4">
                    <a:lumMod val="60000"/>
                    <a:lumOff val="40000"/>
                  </a:schemeClr>
                </a:solidFill>
              </a:rPr>
              <a:t>La </a:t>
            </a:r>
            <a:r>
              <a:rPr lang="en-US" sz="1600" dirty="0" err="1" smtClean="0">
                <a:solidFill>
                  <a:schemeClr val="accent4">
                    <a:lumMod val="60000"/>
                    <a:lumOff val="40000"/>
                  </a:schemeClr>
                </a:solidFill>
              </a:rPr>
              <a:t>denominación</a:t>
            </a:r>
            <a:r>
              <a:rPr lang="en-US" sz="1600" dirty="0" smtClean="0">
                <a:solidFill>
                  <a:schemeClr val="accent4">
                    <a:lumMod val="60000"/>
                    <a:lumOff val="40000"/>
                  </a:schemeClr>
                </a:solidFill>
              </a:rPr>
              <a:t> original de la </a:t>
            </a:r>
            <a:r>
              <a:rPr lang="en-US" sz="1600" dirty="0" err="1" smtClean="0">
                <a:solidFill>
                  <a:schemeClr val="accent4">
                    <a:lumMod val="60000"/>
                    <a:lumOff val="40000"/>
                  </a:schemeClr>
                </a:solidFill>
              </a:rPr>
              <a:t>empresa</a:t>
            </a:r>
            <a:r>
              <a:rPr lang="en-US" sz="1600" dirty="0" smtClean="0">
                <a:solidFill>
                  <a:schemeClr val="accent4">
                    <a:lumMod val="60000"/>
                    <a:lumOff val="40000"/>
                  </a:schemeClr>
                </a:solidFill>
              </a:rPr>
              <a:t> Iglesias Tapia </a:t>
            </a:r>
            <a:r>
              <a:rPr lang="en-US" sz="1600" dirty="0" err="1" smtClean="0">
                <a:solidFill>
                  <a:schemeClr val="accent4">
                    <a:lumMod val="60000"/>
                    <a:lumOff val="40000"/>
                  </a:schemeClr>
                </a:solidFill>
              </a:rPr>
              <a:t>Cía</a:t>
            </a:r>
            <a:r>
              <a:rPr lang="en-US" sz="1600" dirty="0" smtClean="0">
                <a:solidFill>
                  <a:schemeClr val="accent4">
                    <a:lumMod val="60000"/>
                    <a:lumOff val="40000"/>
                  </a:schemeClr>
                </a:solidFill>
              </a:rPr>
              <a:t>. Ltda., </a:t>
            </a:r>
            <a:r>
              <a:rPr lang="en-US" sz="1600" dirty="0" err="1" smtClean="0">
                <a:solidFill>
                  <a:schemeClr val="accent4">
                    <a:lumMod val="60000"/>
                    <a:lumOff val="40000"/>
                  </a:schemeClr>
                </a:solidFill>
              </a:rPr>
              <a:t>que</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fue</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constituida</a:t>
            </a:r>
            <a:r>
              <a:rPr lang="en-US" sz="1600" dirty="0" smtClean="0">
                <a:solidFill>
                  <a:schemeClr val="accent4">
                    <a:lumMod val="60000"/>
                    <a:lumOff val="40000"/>
                  </a:schemeClr>
                </a:solidFill>
              </a:rPr>
              <a:t> el 15 de </a:t>
            </a:r>
            <a:r>
              <a:rPr lang="en-US" sz="1600" dirty="0" err="1" smtClean="0">
                <a:solidFill>
                  <a:schemeClr val="accent4">
                    <a:lumMod val="60000"/>
                    <a:lumOff val="40000"/>
                  </a:schemeClr>
                </a:solidFill>
              </a:rPr>
              <a:t>enero</a:t>
            </a:r>
            <a:r>
              <a:rPr lang="en-US" sz="1600" dirty="0" smtClean="0">
                <a:solidFill>
                  <a:schemeClr val="accent4">
                    <a:lumMod val="60000"/>
                    <a:lumOff val="40000"/>
                  </a:schemeClr>
                </a:solidFill>
              </a:rPr>
              <a:t> del 2007 </a:t>
            </a:r>
            <a:r>
              <a:rPr lang="en-US" sz="1600" dirty="0" err="1" smtClean="0">
                <a:solidFill>
                  <a:schemeClr val="accent4">
                    <a:lumMod val="60000"/>
                    <a:lumOff val="40000"/>
                  </a:schemeClr>
                </a:solidFill>
              </a:rPr>
              <a:t>inició</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sus</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operaciones</a:t>
            </a:r>
            <a:r>
              <a:rPr lang="en-US" sz="1600" dirty="0" smtClean="0">
                <a:solidFill>
                  <a:schemeClr val="accent4">
                    <a:lumMod val="60000"/>
                    <a:lumOff val="40000"/>
                  </a:schemeClr>
                </a:solidFill>
              </a:rPr>
              <a:t> el 15 de </a:t>
            </a:r>
            <a:r>
              <a:rPr lang="en-US" sz="1600" dirty="0" err="1" smtClean="0">
                <a:solidFill>
                  <a:schemeClr val="accent4">
                    <a:lumMod val="60000"/>
                    <a:lumOff val="40000"/>
                  </a:schemeClr>
                </a:solidFill>
              </a:rPr>
              <a:t>octubre</a:t>
            </a:r>
            <a:r>
              <a:rPr lang="en-US" sz="1600" dirty="0" smtClean="0">
                <a:solidFill>
                  <a:schemeClr val="accent4">
                    <a:lumMod val="60000"/>
                    <a:lumOff val="40000"/>
                  </a:schemeClr>
                </a:solidFill>
              </a:rPr>
              <a:t> del 2009. La </a:t>
            </a:r>
            <a:r>
              <a:rPr lang="en-US" sz="1600" dirty="0" err="1" smtClean="0">
                <a:solidFill>
                  <a:schemeClr val="accent4">
                    <a:lumMod val="60000"/>
                    <a:lumOff val="40000"/>
                  </a:schemeClr>
                </a:solidFill>
              </a:rPr>
              <a:t>actividad</a:t>
            </a:r>
            <a:r>
              <a:rPr lang="en-US" sz="1600" dirty="0" smtClean="0">
                <a:solidFill>
                  <a:schemeClr val="accent4">
                    <a:lumMod val="60000"/>
                    <a:lumOff val="40000"/>
                  </a:schemeClr>
                </a:solidFill>
              </a:rPr>
              <a:t> principal de la </a:t>
            </a:r>
            <a:r>
              <a:rPr lang="en-US" sz="1600" dirty="0" err="1" smtClean="0">
                <a:solidFill>
                  <a:schemeClr val="accent4">
                    <a:lumMod val="60000"/>
                    <a:lumOff val="40000"/>
                  </a:schemeClr>
                </a:solidFill>
              </a:rPr>
              <a:t>empresa</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es</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distribución</a:t>
            </a:r>
            <a:r>
              <a:rPr lang="en-US" sz="1600" dirty="0" smtClean="0">
                <a:solidFill>
                  <a:schemeClr val="accent4">
                    <a:lumMod val="60000"/>
                    <a:lumOff val="40000"/>
                  </a:schemeClr>
                </a:solidFill>
              </a:rPr>
              <a:t> de combustibles.</a:t>
            </a:r>
            <a:endParaRPr lang="ru-RU" sz="1600" b="1" dirty="0">
              <a:solidFill>
                <a:schemeClr val="accent4">
                  <a:lumMod val="60000"/>
                  <a:lumOff val="40000"/>
                </a:schemeClr>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2 Objeto">
            <a:hlinkClick r:id="rId7" action="ppaction://hlinksldjump"/>
          </p:cNvPr>
          <p:cNvGraphicFramePr>
            <a:graphicFrameLocks noChangeAspect="1"/>
          </p:cNvGraphicFramePr>
          <p:nvPr>
            <p:extLst>
              <p:ext uri="{D42A27DB-BD31-4B8C-83A1-F6EECF244321}">
                <p14:modId xmlns:p14="http://schemas.microsoft.com/office/powerpoint/2010/main" val="181589278"/>
              </p:ext>
            </p:extLst>
          </p:nvPr>
        </p:nvGraphicFramePr>
        <p:xfrm>
          <a:off x="4716016" y="4556635"/>
          <a:ext cx="3816424" cy="2112725"/>
        </p:xfrm>
        <a:graphic>
          <a:graphicData uri="http://schemas.openxmlformats.org/presentationml/2006/ole">
            <mc:AlternateContent xmlns:mc="http://schemas.openxmlformats.org/markup-compatibility/2006">
              <mc:Choice xmlns:v="urn:schemas-microsoft-com:vml" Requires="v">
                <p:oleObj spid="_x0000_s25857" name="Visio" r:id="rId8" imgW="9214702" imgH="4606686" progId="Visio.Drawing.11">
                  <p:embed/>
                </p:oleObj>
              </mc:Choice>
              <mc:Fallback>
                <p:oleObj name="Visio" r:id="rId8" imgW="9214702" imgH="4606686" progId="Visio.Drawing.11">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6016" y="4556635"/>
                        <a:ext cx="3816424" cy="2112725"/>
                      </a:xfrm>
                      <a:prstGeom prst="rect">
                        <a:avLst/>
                      </a:prstGeom>
                      <a:noFill/>
                    </p:spPr>
                  </p:pic>
                </p:oleObj>
              </mc:Fallback>
            </mc:AlternateContent>
          </a:graphicData>
        </a:graphic>
      </p:graphicFrame>
    </p:spTree>
    <p:extLst>
      <p:ext uri="{BB962C8B-B14F-4D97-AF65-F5344CB8AC3E}">
        <p14:creationId xmlns:p14="http://schemas.microsoft.com/office/powerpoint/2010/main" val="336408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685800"/>
            <a:ext cx="3670920" cy="715963"/>
          </a:xfrm>
        </p:spPr>
        <p:txBody>
          <a:bodyPr/>
          <a:lstStyle/>
          <a:p>
            <a:r>
              <a:rPr lang="en-US" sz="4000" dirty="0"/>
              <a:t>Agenda (1/2)</a:t>
            </a:r>
          </a:p>
        </p:txBody>
      </p:sp>
      <p:pic>
        <p:nvPicPr>
          <p:cNvPr id="1026" name="Picture 2" descr="C:\Users\Administrador\Desktop\imagenes\1347732083_Schedule_Fi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5301208"/>
            <a:ext cx="1368152" cy="136815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txBox="1">
            <a:spLocks noChangeArrowheads="1"/>
          </p:cNvSpPr>
          <p:nvPr/>
        </p:nvSpPr>
        <p:spPr bwMode="auto">
          <a:xfrm>
            <a:off x="3131840" y="1617556"/>
            <a:ext cx="2880320" cy="51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b="1" dirty="0" smtClean="0">
                <a:solidFill>
                  <a:schemeClr val="accent4">
                    <a:lumMod val="60000"/>
                    <a:lumOff val="40000"/>
                  </a:schemeClr>
                </a:solidFill>
                <a:latin typeface="Segoe UI Light" pitchFamily="34" charset="0"/>
              </a:rPr>
              <a:t>Introducción</a:t>
            </a:r>
            <a:endParaRPr lang="ru-RU" sz="3000" b="1" dirty="0" smtClean="0">
              <a:solidFill>
                <a:schemeClr val="accent4">
                  <a:lumMod val="60000"/>
                  <a:lumOff val="40000"/>
                </a:schemeClr>
              </a:solidFill>
              <a:latin typeface="Segoe UI Light" pitchFamily="34" charset="0"/>
            </a:endParaRPr>
          </a:p>
          <a:p>
            <a:endParaRPr lang="ru-RU" sz="3000" b="1" dirty="0">
              <a:solidFill>
                <a:schemeClr val="accent4">
                  <a:lumMod val="60000"/>
                  <a:lumOff val="40000"/>
                </a:schemeClr>
              </a:solidFill>
            </a:endParaRPr>
          </a:p>
        </p:txBody>
      </p:sp>
      <p:sp>
        <p:nvSpPr>
          <p:cNvPr id="7" name="Rectangle 9"/>
          <p:cNvSpPr txBox="1">
            <a:spLocks noChangeArrowheads="1"/>
          </p:cNvSpPr>
          <p:nvPr/>
        </p:nvSpPr>
        <p:spPr bwMode="auto">
          <a:xfrm>
            <a:off x="3131840" y="2564904"/>
            <a:ext cx="187220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dirty="0" smtClean="0">
                <a:solidFill>
                  <a:schemeClr val="bg1">
                    <a:lumMod val="75000"/>
                  </a:schemeClr>
                </a:solidFill>
                <a:latin typeface="Segoe UI Light" pitchFamily="34" charset="0"/>
              </a:rPr>
              <a:t>Objetivos</a:t>
            </a:r>
            <a:endParaRPr lang="ru-RU" sz="3000" dirty="0" smtClean="0">
              <a:solidFill>
                <a:schemeClr val="bg1">
                  <a:lumMod val="75000"/>
                </a:schemeClr>
              </a:solidFill>
              <a:latin typeface="Segoe UI Light" pitchFamily="34" charset="0"/>
            </a:endParaRPr>
          </a:p>
          <a:p>
            <a:endParaRPr lang="ru-RU" sz="3000" dirty="0">
              <a:solidFill>
                <a:schemeClr val="bg1">
                  <a:lumMod val="75000"/>
                </a:schemeClr>
              </a:solidFill>
            </a:endParaRPr>
          </a:p>
        </p:txBody>
      </p:sp>
      <p:sp>
        <p:nvSpPr>
          <p:cNvPr id="8" name="Rectangle 9"/>
          <p:cNvSpPr txBox="1">
            <a:spLocks noChangeArrowheads="1"/>
          </p:cNvSpPr>
          <p:nvPr/>
        </p:nvSpPr>
        <p:spPr bwMode="auto">
          <a:xfrm>
            <a:off x="3131840" y="3573016"/>
            <a:ext cx="3744416"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dirty="0" smtClean="0">
                <a:solidFill>
                  <a:schemeClr val="bg1">
                    <a:lumMod val="75000"/>
                  </a:schemeClr>
                </a:solidFill>
                <a:latin typeface="Segoe UI Light" pitchFamily="34" charset="0"/>
              </a:rPr>
              <a:t>Estaciones de servicio</a:t>
            </a:r>
            <a:endParaRPr lang="ru-RU" sz="3000" dirty="0" smtClean="0">
              <a:solidFill>
                <a:schemeClr val="bg1">
                  <a:lumMod val="75000"/>
                </a:schemeClr>
              </a:solidFill>
              <a:latin typeface="Segoe UI Light" pitchFamily="34" charset="0"/>
            </a:endParaRPr>
          </a:p>
          <a:p>
            <a:endParaRPr lang="ru-RU" sz="3000" dirty="0">
              <a:solidFill>
                <a:schemeClr val="bg1">
                  <a:lumMod val="75000"/>
                </a:schemeClr>
              </a:solidFill>
            </a:endParaRPr>
          </a:p>
        </p:txBody>
      </p:sp>
      <p:sp>
        <p:nvSpPr>
          <p:cNvPr id="9" name="Rectangle 9"/>
          <p:cNvSpPr txBox="1">
            <a:spLocks noChangeArrowheads="1"/>
          </p:cNvSpPr>
          <p:nvPr/>
        </p:nvSpPr>
        <p:spPr bwMode="auto">
          <a:xfrm>
            <a:off x="3131840" y="4437112"/>
            <a:ext cx="576064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dirty="0" smtClean="0">
                <a:solidFill>
                  <a:schemeClr val="bg1">
                    <a:lumMod val="75000"/>
                  </a:schemeClr>
                </a:solidFill>
                <a:latin typeface="Segoe UI Light" pitchFamily="34" charset="0"/>
              </a:rPr>
              <a:t>¿</a:t>
            </a:r>
            <a:r>
              <a:rPr lang="en-US" sz="3000" dirty="0" err="1" smtClean="0">
                <a:solidFill>
                  <a:schemeClr val="bg1">
                    <a:lumMod val="75000"/>
                  </a:schemeClr>
                </a:solidFill>
                <a:latin typeface="Segoe UI Light" pitchFamily="34" charset="0"/>
              </a:rPr>
              <a:t>Porqu</a:t>
            </a:r>
            <a:r>
              <a:rPr lang="en-US" sz="3000" dirty="0" err="1">
                <a:solidFill>
                  <a:schemeClr val="bg1">
                    <a:lumMod val="75000"/>
                  </a:schemeClr>
                </a:solidFill>
                <a:latin typeface="Segoe UI Light" pitchFamily="34" charset="0"/>
              </a:rPr>
              <a:t>é</a:t>
            </a:r>
            <a:r>
              <a:rPr lang="en-US" sz="3000" dirty="0" smtClean="0">
                <a:solidFill>
                  <a:schemeClr val="bg1">
                    <a:lumMod val="75000"/>
                  </a:schemeClr>
                </a:solidFill>
                <a:latin typeface="Segoe UI Light" pitchFamily="34" charset="0"/>
              </a:rPr>
              <a:t> implementar un MGE con ayuda de </a:t>
            </a:r>
            <a:r>
              <a:rPr lang="en-US" sz="3000" dirty="0" err="1" smtClean="0">
                <a:solidFill>
                  <a:schemeClr val="bg1">
                    <a:lumMod val="75000"/>
                  </a:schemeClr>
                </a:solidFill>
                <a:latin typeface="Segoe UI Light" pitchFamily="34" charset="0"/>
              </a:rPr>
              <a:t>las</a:t>
            </a:r>
            <a:r>
              <a:rPr lang="en-US" sz="3000" dirty="0" smtClean="0">
                <a:solidFill>
                  <a:schemeClr val="bg1">
                    <a:lumMod val="75000"/>
                  </a:schemeClr>
                </a:solidFill>
                <a:latin typeface="Segoe UI Light" pitchFamily="34" charset="0"/>
              </a:rPr>
              <a:t> TIC’s?</a:t>
            </a:r>
            <a:endParaRPr lang="ru-RU" sz="3000" dirty="0" smtClean="0">
              <a:solidFill>
                <a:schemeClr val="bg1">
                  <a:lumMod val="75000"/>
                </a:schemeClr>
              </a:solidFill>
              <a:latin typeface="Segoe UI Light" pitchFamily="34" charset="0"/>
            </a:endParaRPr>
          </a:p>
          <a:p>
            <a:endParaRPr lang="ru-RU" sz="3000" dirty="0">
              <a:solidFill>
                <a:schemeClr val="bg1">
                  <a:lumMod val="75000"/>
                </a:schemeClr>
              </a:solidFill>
            </a:endParaRPr>
          </a:p>
        </p:txBody>
      </p:sp>
      <p:sp>
        <p:nvSpPr>
          <p:cNvPr id="13" name="Rectangle 9"/>
          <p:cNvSpPr txBox="1">
            <a:spLocks noChangeArrowheads="1"/>
          </p:cNvSpPr>
          <p:nvPr/>
        </p:nvSpPr>
        <p:spPr bwMode="auto">
          <a:xfrm>
            <a:off x="3131840" y="5589240"/>
            <a:ext cx="576064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dirty="0" err="1" smtClean="0">
                <a:solidFill>
                  <a:schemeClr val="bg1">
                    <a:lumMod val="75000"/>
                  </a:schemeClr>
                </a:solidFill>
                <a:latin typeface="Segoe UI Light" pitchFamily="34" charset="0"/>
              </a:rPr>
              <a:t>Antecedentes</a:t>
            </a:r>
            <a:r>
              <a:rPr lang="en-US" sz="3000" dirty="0" smtClean="0">
                <a:solidFill>
                  <a:schemeClr val="bg1">
                    <a:lumMod val="75000"/>
                  </a:schemeClr>
                </a:solidFill>
                <a:latin typeface="Segoe UI Light" pitchFamily="34" charset="0"/>
              </a:rPr>
              <a:t>  Andes Gas y </a:t>
            </a:r>
            <a:r>
              <a:rPr lang="en-US" sz="3000" dirty="0" err="1" smtClean="0">
                <a:solidFill>
                  <a:schemeClr val="bg1">
                    <a:lumMod val="75000"/>
                  </a:schemeClr>
                </a:solidFill>
                <a:latin typeface="Segoe UI Light" pitchFamily="34" charset="0"/>
              </a:rPr>
              <a:t>análisis</a:t>
            </a:r>
            <a:r>
              <a:rPr lang="en-US" sz="3000" dirty="0" smtClean="0">
                <a:solidFill>
                  <a:schemeClr val="bg1">
                    <a:lumMod val="75000"/>
                  </a:schemeClr>
                </a:solidFill>
                <a:latin typeface="Segoe UI Light" pitchFamily="34" charset="0"/>
              </a:rPr>
              <a:t> de </a:t>
            </a:r>
            <a:r>
              <a:rPr lang="en-US" sz="3000" dirty="0" err="1" smtClean="0">
                <a:solidFill>
                  <a:schemeClr val="bg1">
                    <a:lumMod val="75000"/>
                  </a:schemeClr>
                </a:solidFill>
                <a:latin typeface="Segoe UI Light" pitchFamily="34" charset="0"/>
              </a:rPr>
              <a:t>su</a:t>
            </a:r>
            <a:r>
              <a:rPr lang="en-US" sz="3000" dirty="0" smtClean="0">
                <a:solidFill>
                  <a:schemeClr val="bg1">
                    <a:lumMod val="75000"/>
                  </a:schemeClr>
                </a:solidFill>
                <a:latin typeface="Segoe UI Light" pitchFamily="34" charset="0"/>
              </a:rPr>
              <a:t> entorno</a:t>
            </a:r>
            <a:endParaRPr lang="ru-RU" sz="3000" dirty="0" smtClean="0">
              <a:solidFill>
                <a:schemeClr val="bg1">
                  <a:lumMod val="75000"/>
                </a:schemeClr>
              </a:solidFill>
              <a:latin typeface="Segoe UI Light" pitchFamily="34" charset="0"/>
            </a:endParaRPr>
          </a:p>
          <a:p>
            <a:endParaRPr lang="ru-RU" sz="3000" dirty="0">
              <a:solidFill>
                <a:schemeClr val="bg1">
                  <a:lumMod val="75000"/>
                </a:schemeClr>
              </a:solidFill>
            </a:endParaRPr>
          </a:p>
        </p:txBody>
      </p:sp>
      <p:grpSp>
        <p:nvGrpSpPr>
          <p:cNvPr id="15" name="14 Grupo"/>
          <p:cNvGrpSpPr/>
          <p:nvPr/>
        </p:nvGrpSpPr>
        <p:grpSpPr>
          <a:xfrm>
            <a:off x="2159838" y="4603986"/>
            <a:ext cx="827986" cy="841238"/>
            <a:chOff x="2159838" y="4315954"/>
            <a:chExt cx="827986" cy="841238"/>
          </a:xfrm>
        </p:grpSpPr>
        <p:pic>
          <p:nvPicPr>
            <p:cNvPr id="1032" name="Picture 8" descr="C:\Users\Administrador\Desktop\imagenes\1347734640_Security_Question.png"/>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59838" y="4329206"/>
              <a:ext cx="827986" cy="827986"/>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redondeado"/>
            <p:cNvSpPr/>
            <p:nvPr/>
          </p:nvSpPr>
          <p:spPr bwMode="auto">
            <a:xfrm>
              <a:off x="2187812" y="4315954"/>
              <a:ext cx="786760" cy="827986"/>
            </a:xfrm>
            <a:prstGeom prst="roundRect">
              <a:avLst/>
            </a:prstGeom>
            <a:gradFill flip="none" rotWithShape="1">
              <a:gsLst>
                <a:gs pos="0">
                  <a:schemeClr val="bg2">
                    <a:gamma/>
                    <a:tint val="26667"/>
                    <a:invGamma/>
                    <a:lumMod val="100000"/>
                    <a:alpha val="50000"/>
                  </a:schemeClr>
                </a:gs>
                <a:gs pos="100000">
                  <a:schemeClr val="bg2">
                    <a:alpha val="14999"/>
                  </a:schemeClr>
                </a:gs>
              </a:gsLst>
              <a:lin ang="5400000" scaled="1"/>
              <a:tileRect/>
            </a:gra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grpSp>
        <p:nvGrpSpPr>
          <p:cNvPr id="5" name="4 Grupo"/>
          <p:cNvGrpSpPr/>
          <p:nvPr/>
        </p:nvGrpSpPr>
        <p:grpSpPr>
          <a:xfrm>
            <a:off x="2195736" y="5697358"/>
            <a:ext cx="786760" cy="827986"/>
            <a:chOff x="2195736" y="5481334"/>
            <a:chExt cx="786760" cy="827986"/>
          </a:xfrm>
        </p:grpSpPr>
        <p:pic>
          <p:nvPicPr>
            <p:cNvPr id="1033" name="Picture 9" descr="C:\Users\Administrador\Desktop\imagenes\1347734980_pie_chart.png"/>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48136" y="5540594"/>
              <a:ext cx="667680" cy="768726"/>
            </a:xfrm>
            <a:prstGeom prst="rect">
              <a:avLst/>
            </a:prstGeom>
            <a:noFill/>
            <a:extLst>
              <a:ext uri="{909E8E84-426E-40DD-AFC4-6F175D3DCCD1}">
                <a14:hiddenFill xmlns:a14="http://schemas.microsoft.com/office/drawing/2010/main">
                  <a:solidFill>
                    <a:srgbClr val="FFFFFF"/>
                  </a:solidFill>
                </a14:hiddenFill>
              </a:ext>
            </a:extLst>
          </p:spPr>
        </p:pic>
        <p:sp>
          <p:nvSpPr>
            <p:cNvPr id="25" name="24 Rectángulo redondeado"/>
            <p:cNvSpPr/>
            <p:nvPr/>
          </p:nvSpPr>
          <p:spPr bwMode="auto">
            <a:xfrm>
              <a:off x="2195736" y="5481334"/>
              <a:ext cx="786760" cy="827986"/>
            </a:xfrm>
            <a:prstGeom prst="roundRect">
              <a:avLst/>
            </a:prstGeom>
            <a:gradFill flip="none" rotWithShape="1">
              <a:gsLst>
                <a:gs pos="0">
                  <a:schemeClr val="bg2">
                    <a:gamma/>
                    <a:tint val="26667"/>
                    <a:invGamma/>
                    <a:lumMod val="100000"/>
                    <a:alpha val="50000"/>
                  </a:schemeClr>
                </a:gs>
                <a:gs pos="100000">
                  <a:schemeClr val="bg2">
                    <a:alpha val="14999"/>
                  </a:schemeClr>
                </a:gs>
              </a:gsLst>
              <a:lin ang="5400000" scaled="1"/>
              <a:tileRect/>
            </a:gra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grpSp>
        <p:nvGrpSpPr>
          <p:cNvPr id="16" name="15 Grupo"/>
          <p:cNvGrpSpPr/>
          <p:nvPr/>
        </p:nvGrpSpPr>
        <p:grpSpPr>
          <a:xfrm>
            <a:off x="2195736" y="3537118"/>
            <a:ext cx="786760" cy="827986"/>
            <a:chOff x="2195736" y="3212976"/>
            <a:chExt cx="786760" cy="827986"/>
          </a:xfrm>
        </p:grpSpPr>
        <p:pic>
          <p:nvPicPr>
            <p:cNvPr id="1031" name="Picture 7" descr="C:\Users\Administrador\Desktop\imagenes\1347734501_gas.png"/>
            <p:cNvPicPr>
              <a:picLocks noChangeAspect="1" noChangeArrowheads="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39752" y="3356991"/>
              <a:ext cx="576065" cy="576065"/>
            </a:xfrm>
            <a:prstGeom prst="rect">
              <a:avLst/>
            </a:prstGeom>
            <a:noFill/>
            <a:extLst>
              <a:ext uri="{909E8E84-426E-40DD-AFC4-6F175D3DCCD1}">
                <a14:hiddenFill xmlns:a14="http://schemas.microsoft.com/office/drawing/2010/main">
                  <a:solidFill>
                    <a:srgbClr val="FFFFFF"/>
                  </a:solidFill>
                </a14:hiddenFill>
              </a:ext>
            </a:extLst>
          </p:spPr>
        </p:pic>
        <p:sp>
          <p:nvSpPr>
            <p:cNvPr id="26" name="25 Rectángulo redondeado"/>
            <p:cNvSpPr/>
            <p:nvPr/>
          </p:nvSpPr>
          <p:spPr bwMode="auto">
            <a:xfrm>
              <a:off x="2195736" y="3212976"/>
              <a:ext cx="786760" cy="827986"/>
            </a:xfrm>
            <a:prstGeom prst="roundRect">
              <a:avLst/>
            </a:prstGeom>
            <a:gradFill flip="none" rotWithShape="1">
              <a:gsLst>
                <a:gs pos="0">
                  <a:schemeClr val="bg2">
                    <a:gamma/>
                    <a:tint val="26667"/>
                    <a:invGamma/>
                    <a:lumMod val="100000"/>
                    <a:alpha val="50000"/>
                  </a:schemeClr>
                </a:gs>
                <a:gs pos="100000">
                  <a:schemeClr val="bg2">
                    <a:alpha val="14999"/>
                  </a:schemeClr>
                </a:gs>
              </a:gsLst>
              <a:lin ang="5400000" scaled="1"/>
              <a:tileRect/>
            </a:gra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grpSp>
        <p:nvGrpSpPr>
          <p:cNvPr id="17" name="16 Grupo"/>
          <p:cNvGrpSpPr/>
          <p:nvPr/>
        </p:nvGrpSpPr>
        <p:grpSpPr>
          <a:xfrm>
            <a:off x="2205804" y="2456998"/>
            <a:ext cx="786760" cy="827986"/>
            <a:chOff x="2205804" y="2402939"/>
            <a:chExt cx="786760" cy="827986"/>
          </a:xfrm>
        </p:grpSpPr>
        <p:pic>
          <p:nvPicPr>
            <p:cNvPr id="1030" name="Picture 6" descr="C:\Users\Administrador\Desktop\imagenes\1347734425_objects.png"/>
            <p:cNvPicPr>
              <a:picLocks noChangeAspect="1" noChangeArrowheads="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67744" y="2492896"/>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32" name="31 Rectángulo redondeado"/>
            <p:cNvSpPr/>
            <p:nvPr/>
          </p:nvSpPr>
          <p:spPr bwMode="auto">
            <a:xfrm>
              <a:off x="2205804" y="2402939"/>
              <a:ext cx="786760" cy="827986"/>
            </a:xfrm>
            <a:prstGeom prst="roundRect">
              <a:avLst/>
            </a:prstGeom>
            <a:gradFill flip="none" rotWithShape="1">
              <a:gsLst>
                <a:gs pos="0">
                  <a:schemeClr val="bg2">
                    <a:gamma/>
                    <a:tint val="26667"/>
                    <a:invGamma/>
                    <a:lumMod val="100000"/>
                    <a:alpha val="50000"/>
                  </a:schemeClr>
                </a:gs>
                <a:gs pos="100000">
                  <a:schemeClr val="bg2">
                    <a:alpha val="14999"/>
                  </a:schemeClr>
                </a:gs>
              </a:gsLst>
              <a:lin ang="5400000" scaled="1"/>
              <a:tileRect/>
            </a:gra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grpSp>
        <p:nvGrpSpPr>
          <p:cNvPr id="18" name="17 Grupo"/>
          <p:cNvGrpSpPr/>
          <p:nvPr/>
        </p:nvGrpSpPr>
        <p:grpSpPr>
          <a:xfrm>
            <a:off x="2201064" y="1461213"/>
            <a:ext cx="786760" cy="827986"/>
            <a:chOff x="2201064" y="1461213"/>
            <a:chExt cx="786760" cy="827986"/>
          </a:xfrm>
        </p:grpSpPr>
        <p:pic>
          <p:nvPicPr>
            <p:cNvPr id="1029" name="Picture 5" descr="C:\Users\Administrador\Desktop\imagenes\1347734328_start.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11760" y="1656420"/>
              <a:ext cx="487680" cy="487680"/>
            </a:xfrm>
            <a:prstGeom prst="rect">
              <a:avLst/>
            </a:prstGeom>
            <a:noFill/>
            <a:extLst>
              <a:ext uri="{909E8E84-426E-40DD-AFC4-6F175D3DCCD1}">
                <a14:hiddenFill xmlns:a14="http://schemas.microsoft.com/office/drawing/2010/main">
                  <a:solidFill>
                    <a:srgbClr val="FFFFFF"/>
                  </a:solidFill>
                </a14:hiddenFill>
              </a:ext>
            </a:extLst>
          </p:spPr>
        </p:pic>
        <p:sp>
          <p:nvSpPr>
            <p:cNvPr id="33" name="32 Rectángulo redondeado">
              <a:hlinkClick r:id="rId10" action="ppaction://hlinksldjump"/>
            </p:cNvPr>
            <p:cNvSpPr/>
            <p:nvPr/>
          </p:nvSpPr>
          <p:spPr bwMode="auto">
            <a:xfrm>
              <a:off x="2201064" y="1461213"/>
              <a:ext cx="786760" cy="827986"/>
            </a:xfrm>
            <a:prstGeom prst="roundRect">
              <a:avLst/>
            </a:prstGeom>
            <a:gradFill flip="none" rotWithShape="1">
              <a:gsLst>
                <a:gs pos="0">
                  <a:schemeClr val="bg2">
                    <a:gamma/>
                    <a:tint val="26667"/>
                    <a:invGamma/>
                    <a:lumMod val="100000"/>
                    <a:alpha val="50000"/>
                  </a:schemeClr>
                </a:gs>
                <a:gs pos="100000">
                  <a:schemeClr val="bg2">
                    <a:alpha val="14999"/>
                  </a:schemeClr>
                </a:gs>
              </a:gsLst>
              <a:lin ang="5400000" scaled="1"/>
              <a:tileRect/>
            </a:gra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5819991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type="title"/>
          </p:nvPr>
        </p:nvSpPr>
        <p:spPr>
          <a:xfrm>
            <a:off x="1259632" y="332656"/>
            <a:ext cx="5400600" cy="1008112"/>
          </a:xfrm>
        </p:spPr>
        <p:txBody>
          <a:bodyPr/>
          <a:lstStyle/>
          <a:p>
            <a:r>
              <a:rPr lang="en-US" sz="3000" dirty="0" err="1" smtClean="0"/>
              <a:t>Antecedentes</a:t>
            </a:r>
            <a:r>
              <a:rPr lang="en-US" sz="3000" dirty="0" smtClean="0"/>
              <a:t> Andes Gas y </a:t>
            </a:r>
            <a:r>
              <a:rPr lang="en-US" sz="3000" dirty="0" err="1" smtClean="0"/>
              <a:t>análisis</a:t>
            </a:r>
            <a:r>
              <a:rPr lang="en-US" sz="3000" dirty="0" smtClean="0"/>
              <a:t> de </a:t>
            </a:r>
            <a:r>
              <a:rPr lang="en-US" sz="3000" dirty="0" err="1" smtClean="0"/>
              <a:t>su</a:t>
            </a:r>
            <a:r>
              <a:rPr lang="en-US" sz="3000" dirty="0" smtClean="0"/>
              <a:t> entorno (5/9)</a:t>
            </a:r>
            <a:endParaRPr lang="ru-RU" sz="3000" dirty="0"/>
          </a:p>
        </p:txBody>
      </p:sp>
      <p:sp>
        <p:nvSpPr>
          <p:cNvPr id="16"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0" name="Picture 9" descr="C:\Users\Administrador\Desktop\imagenes\1347734980_pie_char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32656"/>
            <a:ext cx="813057" cy="936104"/>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9"/>
          <p:cNvSpPr txBox="1">
            <a:spLocks noChangeArrowheads="1"/>
          </p:cNvSpPr>
          <p:nvPr/>
        </p:nvSpPr>
        <p:spPr bwMode="auto">
          <a:xfrm>
            <a:off x="179512" y="1484513"/>
            <a:ext cx="8064896" cy="72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4000" dirty="0" err="1" smtClean="0">
                <a:solidFill>
                  <a:schemeClr val="accent3">
                    <a:lumMod val="65000"/>
                  </a:schemeClr>
                </a:solidFill>
                <a:latin typeface="Segoe UI Light" pitchFamily="34" charset="0"/>
              </a:rPr>
              <a:t>Cadena</a:t>
            </a:r>
            <a:r>
              <a:rPr lang="en-US" sz="4000" dirty="0" smtClean="0">
                <a:solidFill>
                  <a:schemeClr val="accent3">
                    <a:lumMod val="65000"/>
                  </a:schemeClr>
                </a:solidFill>
                <a:latin typeface="Segoe UI Light" pitchFamily="34" charset="0"/>
              </a:rPr>
              <a:t> de valor</a:t>
            </a:r>
            <a:endParaRPr lang="ru-RU" sz="4000" dirty="0">
              <a:solidFill>
                <a:schemeClr val="accent3">
                  <a:lumMod val="65000"/>
                </a:schemeClr>
              </a:solidFill>
              <a:latin typeface="Segoe UI Light" pitchFamily="34" charset="0"/>
            </a:endParaRPr>
          </a:p>
        </p:txBody>
      </p:sp>
      <p:grpSp>
        <p:nvGrpSpPr>
          <p:cNvPr id="22" name="21 Grupo"/>
          <p:cNvGrpSpPr/>
          <p:nvPr/>
        </p:nvGrpSpPr>
        <p:grpSpPr>
          <a:xfrm>
            <a:off x="63500" y="6309185"/>
            <a:ext cx="2955032" cy="499120"/>
            <a:chOff x="63500" y="6309185"/>
            <a:chExt cx="2955032" cy="499120"/>
          </a:xfrm>
        </p:grpSpPr>
        <p:sp>
          <p:nvSpPr>
            <p:cNvPr id="23" name="Rectangle 9">
              <a:hlinkClick r:id="rId5" action="ppaction://hlinksldjump"/>
            </p:cNvPr>
            <p:cNvSpPr txBox="1">
              <a:spLocks noChangeArrowheads="1"/>
            </p:cNvSpPr>
            <p:nvPr/>
          </p:nvSpPr>
          <p:spPr bwMode="auto">
            <a:xfrm>
              <a:off x="539552" y="6381328"/>
              <a:ext cx="2478980" cy="36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1800" dirty="0" err="1" smtClean="0">
                  <a:solidFill>
                    <a:schemeClr val="accent2">
                      <a:lumMod val="75000"/>
                    </a:schemeClr>
                  </a:solidFill>
                  <a:latin typeface="Segoe UI Light" pitchFamily="34" charset="0"/>
                </a:rPr>
                <a:t>Volver</a:t>
              </a:r>
              <a:r>
                <a:rPr lang="en-US" sz="1800" dirty="0" smtClean="0">
                  <a:solidFill>
                    <a:schemeClr val="accent2">
                      <a:lumMod val="75000"/>
                    </a:schemeClr>
                  </a:solidFill>
                  <a:latin typeface="Segoe UI Light" pitchFamily="34" charset="0"/>
                </a:rPr>
                <a:t> Análisis Entorno</a:t>
              </a:r>
              <a:endParaRPr lang="ru-RU" sz="1800" dirty="0">
                <a:solidFill>
                  <a:schemeClr val="accent2">
                    <a:lumMod val="75000"/>
                  </a:schemeClr>
                </a:solidFill>
                <a:latin typeface="Segoe UI Light" pitchFamily="34" charset="0"/>
              </a:endParaRPr>
            </a:p>
          </p:txBody>
        </p:sp>
        <p:pic>
          <p:nvPicPr>
            <p:cNvPr id="24" name="23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500" y="6309185"/>
              <a:ext cx="499120" cy="499120"/>
            </a:xfrm>
            <a:prstGeom prst="rect">
              <a:avLst/>
            </a:prstGeom>
          </p:spPr>
        </p:pic>
      </p:gr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2 Objeto"/>
          <p:cNvGraphicFramePr>
            <a:graphicFrameLocks noChangeAspect="1"/>
          </p:cNvGraphicFramePr>
          <p:nvPr>
            <p:extLst>
              <p:ext uri="{D42A27DB-BD31-4B8C-83A1-F6EECF244321}">
                <p14:modId xmlns:p14="http://schemas.microsoft.com/office/powerpoint/2010/main" val="462261592"/>
              </p:ext>
            </p:extLst>
          </p:nvPr>
        </p:nvGraphicFramePr>
        <p:xfrm>
          <a:off x="286476" y="2216697"/>
          <a:ext cx="8678012" cy="4092488"/>
        </p:xfrm>
        <a:graphic>
          <a:graphicData uri="http://schemas.openxmlformats.org/presentationml/2006/ole">
            <mc:AlternateContent xmlns:mc="http://schemas.openxmlformats.org/markup-compatibility/2006">
              <mc:Choice xmlns:v="urn:schemas-microsoft-com:vml" Requires="v">
                <p:oleObj spid="_x0000_s26879" name="Visio" r:id="rId7" imgW="9214702" imgH="4606686" progId="Visio.Drawing.11">
                  <p:embed/>
                </p:oleObj>
              </mc:Choice>
              <mc:Fallback>
                <p:oleObj name="Visio" r:id="rId7" imgW="9214702" imgH="4606686"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6476" y="2216697"/>
                        <a:ext cx="8678012" cy="4092488"/>
                      </a:xfrm>
                      <a:prstGeom prst="rect">
                        <a:avLst/>
                      </a:prstGeom>
                      <a:noFill/>
                    </p:spPr>
                  </p:pic>
                </p:oleObj>
              </mc:Fallback>
            </mc:AlternateContent>
          </a:graphicData>
        </a:graphic>
      </p:graphicFrame>
    </p:spTree>
    <p:extLst>
      <p:ext uri="{BB962C8B-B14F-4D97-AF65-F5344CB8AC3E}">
        <p14:creationId xmlns:p14="http://schemas.microsoft.com/office/powerpoint/2010/main" val="410481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type="title"/>
          </p:nvPr>
        </p:nvSpPr>
        <p:spPr>
          <a:xfrm>
            <a:off x="1259632" y="332656"/>
            <a:ext cx="5400600" cy="1008112"/>
          </a:xfrm>
        </p:spPr>
        <p:txBody>
          <a:bodyPr/>
          <a:lstStyle/>
          <a:p>
            <a:r>
              <a:rPr lang="en-US" sz="3000" dirty="0" err="1" smtClean="0"/>
              <a:t>Antecedentes</a:t>
            </a:r>
            <a:r>
              <a:rPr lang="en-US" sz="3000" dirty="0" smtClean="0"/>
              <a:t> Andes Gas y </a:t>
            </a:r>
            <a:r>
              <a:rPr lang="en-US" sz="3000" dirty="0" err="1" smtClean="0"/>
              <a:t>análisis</a:t>
            </a:r>
            <a:r>
              <a:rPr lang="en-US" sz="3000" dirty="0" smtClean="0"/>
              <a:t> de </a:t>
            </a:r>
            <a:r>
              <a:rPr lang="en-US" sz="3000" dirty="0" err="1" smtClean="0"/>
              <a:t>su</a:t>
            </a:r>
            <a:r>
              <a:rPr lang="en-US" sz="3000" dirty="0" smtClean="0"/>
              <a:t> entorno (6/9)</a:t>
            </a:r>
            <a:endParaRPr lang="ru-RU" sz="3000" dirty="0"/>
          </a:p>
        </p:txBody>
      </p:sp>
      <p:sp>
        <p:nvSpPr>
          <p:cNvPr id="16"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0" name="Picture 9" descr="C:\Users\Administrador\Desktop\imagenes\1347734980_pie_ch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2656"/>
            <a:ext cx="813057" cy="936104"/>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9"/>
          <p:cNvSpPr txBox="1">
            <a:spLocks noChangeArrowheads="1"/>
          </p:cNvSpPr>
          <p:nvPr/>
        </p:nvSpPr>
        <p:spPr bwMode="auto">
          <a:xfrm>
            <a:off x="179512" y="1484513"/>
            <a:ext cx="3528392" cy="72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4000" dirty="0" smtClean="0">
                <a:solidFill>
                  <a:schemeClr val="accent3">
                    <a:lumMod val="65000"/>
                  </a:schemeClr>
                </a:solidFill>
                <a:latin typeface="Segoe UI Light" pitchFamily="34" charset="0"/>
              </a:rPr>
              <a:t>Análisis FODA</a:t>
            </a:r>
            <a:endParaRPr lang="ru-RU" sz="4000" dirty="0">
              <a:solidFill>
                <a:schemeClr val="accent3">
                  <a:lumMod val="65000"/>
                </a:schemeClr>
              </a:solidFill>
              <a:latin typeface="Segoe UI Light"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3 Rectángulo redondeado"/>
          <p:cNvSpPr/>
          <p:nvPr/>
        </p:nvSpPr>
        <p:spPr bwMode="auto">
          <a:xfrm>
            <a:off x="251520" y="3032956"/>
            <a:ext cx="1333500" cy="540060"/>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FODA</a:t>
            </a:r>
            <a:endParaRPr kumimoji="0" lang="es-EC" sz="2400" b="0" i="0" u="none" strike="noStrike" cap="none" normalizeH="0" baseline="0" dirty="0" smtClean="0">
              <a:ln>
                <a:noFill/>
              </a:ln>
              <a:solidFill>
                <a:schemeClr val="tx1"/>
              </a:solidFill>
              <a:effectLst/>
              <a:latin typeface="Arial" charset="0"/>
            </a:endParaRPr>
          </a:p>
        </p:txBody>
      </p:sp>
      <p:sp>
        <p:nvSpPr>
          <p:cNvPr id="18" name="17 Rectángulo redondeado"/>
          <p:cNvSpPr/>
          <p:nvPr/>
        </p:nvSpPr>
        <p:spPr bwMode="auto">
          <a:xfrm>
            <a:off x="3419872" y="2924944"/>
            <a:ext cx="1584176" cy="792088"/>
          </a:xfrm>
          <a:prstGeom prst="roundRect">
            <a:avLst/>
          </a:prstGeom>
          <a:gradFill rotWithShape="1">
            <a:gsLst>
              <a:gs pos="0">
                <a:srgbClr val="FF0000">
                  <a:lumMod val="45000"/>
                  <a:lumOff val="55000"/>
                </a:srgbClr>
              </a:gs>
              <a:gs pos="99000">
                <a:srgbClr val="FF0000">
                  <a:alpha val="16000"/>
                </a:srgbClr>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Ponderación</a:t>
            </a:r>
            <a:endParaRPr lang="en-US" sz="2000" dirty="0"/>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rPr>
              <a:t>de</a:t>
            </a:r>
            <a:r>
              <a:rPr kumimoji="0" lang="en-US" sz="2000" b="0" i="0" u="none" strike="noStrike" cap="none" normalizeH="0" dirty="0" smtClean="0">
                <a:ln>
                  <a:noFill/>
                </a:ln>
                <a:solidFill>
                  <a:schemeClr val="tx1"/>
                </a:solidFill>
                <a:effectLst/>
              </a:rPr>
              <a:t> </a:t>
            </a:r>
            <a:r>
              <a:rPr kumimoji="0" lang="en-US" sz="2000" b="0" i="0" u="none" strike="noStrike" cap="none" normalizeH="0" dirty="0" err="1" smtClean="0">
                <a:ln>
                  <a:noFill/>
                </a:ln>
                <a:solidFill>
                  <a:schemeClr val="tx1"/>
                </a:solidFill>
                <a:effectLst/>
              </a:rPr>
              <a:t>impactos</a:t>
            </a:r>
            <a:endParaRPr kumimoji="0" lang="es-EC" sz="2000" b="0" i="0" u="none" strike="noStrike" cap="none" normalizeH="0" baseline="0" dirty="0" smtClean="0">
              <a:ln>
                <a:noFill/>
              </a:ln>
              <a:solidFill>
                <a:schemeClr val="tx1"/>
              </a:solidFill>
              <a:effectLst/>
            </a:endParaRPr>
          </a:p>
        </p:txBody>
      </p:sp>
      <p:sp>
        <p:nvSpPr>
          <p:cNvPr id="10" name="9 Flecha doblada"/>
          <p:cNvSpPr/>
          <p:nvPr/>
        </p:nvSpPr>
        <p:spPr bwMode="auto">
          <a:xfrm rot="10800000">
            <a:off x="6876256" y="4365104"/>
            <a:ext cx="936104" cy="1376014"/>
          </a:xfrm>
          <a:prstGeom prst="bentArrow">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27" name="26 Rectángulo redondeado"/>
          <p:cNvSpPr/>
          <p:nvPr/>
        </p:nvSpPr>
        <p:spPr bwMode="auto">
          <a:xfrm>
            <a:off x="4571999" y="5085184"/>
            <a:ext cx="2088232" cy="792088"/>
          </a:xfrm>
          <a:prstGeom prst="roundRect">
            <a:avLst/>
          </a:prstGeom>
          <a:gradFill rotWithShape="1">
            <a:gsLst>
              <a:gs pos="0">
                <a:srgbClr val="00B050">
                  <a:lumMod val="65000"/>
                  <a:lumOff val="35000"/>
                </a:srgbClr>
              </a:gs>
              <a:gs pos="100000">
                <a:srgbClr val="00B050">
                  <a:alpha val="23000"/>
                </a:srgbClr>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Matríz</a:t>
            </a:r>
            <a:endParaRPr lang="en-US" sz="2000" dirty="0"/>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rPr>
              <a:t>Síntesis</a:t>
            </a:r>
            <a:r>
              <a:rPr kumimoji="0" lang="en-US" sz="2000" b="0" i="0" u="none" strike="noStrike" cap="none" normalizeH="0" dirty="0" smtClean="0">
                <a:ln>
                  <a:noFill/>
                </a:ln>
                <a:solidFill>
                  <a:schemeClr val="tx1"/>
                </a:solidFill>
                <a:effectLst/>
              </a:rPr>
              <a:t> </a:t>
            </a:r>
            <a:r>
              <a:rPr kumimoji="0" lang="en-US" sz="2000" b="0" i="0" u="none" strike="noStrike" cap="none" normalizeH="0" dirty="0" err="1" smtClean="0">
                <a:ln>
                  <a:noFill/>
                </a:ln>
                <a:solidFill>
                  <a:schemeClr val="tx1"/>
                </a:solidFill>
                <a:effectLst/>
              </a:rPr>
              <a:t>Valorada</a:t>
            </a:r>
            <a:endParaRPr kumimoji="0" lang="es-EC" sz="2000" b="0" i="0" u="none" strike="noStrike" cap="none" normalizeH="0" baseline="0" dirty="0" smtClean="0">
              <a:ln>
                <a:noFill/>
              </a:ln>
              <a:solidFill>
                <a:schemeClr val="tx1"/>
              </a:solidFill>
              <a:effectLst/>
            </a:endParaRPr>
          </a:p>
        </p:txBody>
      </p:sp>
      <p:sp>
        <p:nvSpPr>
          <p:cNvPr id="28" name="27 Rectángulo redondeado"/>
          <p:cNvSpPr/>
          <p:nvPr/>
        </p:nvSpPr>
        <p:spPr bwMode="auto">
          <a:xfrm>
            <a:off x="662917" y="5085184"/>
            <a:ext cx="2540930" cy="792088"/>
          </a:xfrm>
          <a:prstGeom prst="roundRect">
            <a:avLst/>
          </a:prstGeom>
          <a:gradFill rotWithShape="1">
            <a:gsLst>
              <a:gs pos="0">
                <a:srgbClr val="FFC000">
                  <a:lumMod val="50000"/>
                  <a:lumOff val="50000"/>
                </a:srgbClr>
              </a:gs>
              <a:gs pos="100000">
                <a:srgbClr val="FFC000">
                  <a:alpha val="22000"/>
                </a:srgbClr>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Matríz</a:t>
            </a:r>
            <a:endParaRPr lang="en-US" sz="2000" dirty="0"/>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rPr>
              <a:t>Síntesis</a:t>
            </a:r>
            <a:r>
              <a:rPr kumimoji="0" lang="en-US" sz="2000" b="0" i="0" u="none" strike="noStrike" cap="none" normalizeH="0" dirty="0" smtClean="0">
                <a:ln>
                  <a:noFill/>
                </a:ln>
                <a:solidFill>
                  <a:schemeClr val="tx1"/>
                </a:solidFill>
                <a:effectLst/>
              </a:rPr>
              <a:t> </a:t>
            </a:r>
            <a:r>
              <a:rPr kumimoji="0" lang="en-US" sz="2000" b="0" i="0" u="none" strike="noStrike" cap="none" normalizeH="0" dirty="0" err="1" smtClean="0">
                <a:ln>
                  <a:noFill/>
                </a:ln>
                <a:solidFill>
                  <a:schemeClr val="tx1"/>
                </a:solidFill>
                <a:effectLst/>
              </a:rPr>
              <a:t>Estratégica</a:t>
            </a:r>
            <a:endParaRPr kumimoji="0" lang="es-EC" sz="2000" b="0" i="0" u="none" strike="noStrike" cap="none" normalizeH="0" baseline="0" dirty="0" smtClean="0">
              <a:ln>
                <a:noFill/>
              </a:ln>
              <a:solidFill>
                <a:schemeClr val="tx1"/>
              </a:solidFill>
              <a:effectLst/>
            </a:endParaRPr>
          </a:p>
        </p:txBody>
      </p:sp>
      <p:sp>
        <p:nvSpPr>
          <p:cNvPr id="29" name="28 Flecha derecha"/>
          <p:cNvSpPr/>
          <p:nvPr/>
        </p:nvSpPr>
        <p:spPr bwMode="auto">
          <a:xfrm rot="10800000">
            <a:off x="3378571" y="5301207"/>
            <a:ext cx="1049412" cy="432048"/>
          </a:xfrm>
          <a:prstGeom prst="rightArrow">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22" name="21 Rectángulo redondeado"/>
          <p:cNvSpPr/>
          <p:nvPr/>
        </p:nvSpPr>
        <p:spPr bwMode="auto">
          <a:xfrm>
            <a:off x="2063750" y="2348880"/>
            <a:ext cx="564034" cy="416324"/>
          </a:xfrm>
          <a:prstGeom prst="roundRect">
            <a:avLst/>
          </a:prstGeom>
          <a:gradFill rotWithShape="1">
            <a:gsLst>
              <a:gs pos="0">
                <a:srgbClr val="FFFF00">
                  <a:alpha val="50000"/>
                </a:srgbClr>
              </a:gs>
              <a:gs pos="100000">
                <a:srgbClr val="FFFF0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F</a:t>
            </a:r>
            <a:endParaRPr kumimoji="0" lang="es-EC" sz="2400" b="0" i="0" u="none" strike="noStrike" cap="none" normalizeH="0" baseline="0" dirty="0" smtClean="0">
              <a:ln>
                <a:noFill/>
              </a:ln>
              <a:solidFill>
                <a:schemeClr val="tx1"/>
              </a:solidFill>
              <a:effectLst/>
              <a:latin typeface="Arial" charset="0"/>
            </a:endParaRPr>
          </a:p>
        </p:txBody>
      </p:sp>
      <p:sp>
        <p:nvSpPr>
          <p:cNvPr id="23" name="22 Rectángulo redondeado"/>
          <p:cNvSpPr/>
          <p:nvPr/>
        </p:nvSpPr>
        <p:spPr bwMode="auto">
          <a:xfrm>
            <a:off x="2063750" y="2867726"/>
            <a:ext cx="564034" cy="416324"/>
          </a:xfrm>
          <a:prstGeom prst="roundRect">
            <a:avLst/>
          </a:prstGeom>
          <a:gradFill rotWithShape="1">
            <a:gsLst>
              <a:gs pos="0">
                <a:srgbClr val="FFFF00">
                  <a:alpha val="50000"/>
                </a:srgbClr>
              </a:gs>
              <a:gs pos="100000">
                <a:srgbClr val="FFFF0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D</a:t>
            </a:r>
            <a:endParaRPr kumimoji="0" lang="es-EC" sz="2400" b="0" i="0" u="none" strike="noStrike" cap="none" normalizeH="0" baseline="0" dirty="0" smtClean="0">
              <a:ln>
                <a:noFill/>
              </a:ln>
              <a:solidFill>
                <a:schemeClr val="tx1"/>
              </a:solidFill>
              <a:effectLst/>
              <a:latin typeface="Arial" charset="0"/>
            </a:endParaRPr>
          </a:p>
        </p:txBody>
      </p:sp>
      <p:sp>
        <p:nvSpPr>
          <p:cNvPr id="24" name="23 Rectángulo redondeado"/>
          <p:cNvSpPr/>
          <p:nvPr/>
        </p:nvSpPr>
        <p:spPr bwMode="auto">
          <a:xfrm>
            <a:off x="2063750" y="3356992"/>
            <a:ext cx="564034" cy="416324"/>
          </a:xfrm>
          <a:prstGeom prst="roundRect">
            <a:avLst/>
          </a:prstGeom>
          <a:gradFill rotWithShape="1">
            <a:gsLst>
              <a:gs pos="0">
                <a:srgbClr val="92D050">
                  <a:alpha val="47000"/>
                </a:srgbClr>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O</a:t>
            </a:r>
            <a:endParaRPr kumimoji="0" lang="es-EC" sz="2400" b="0" i="0" u="none" strike="noStrike" cap="none" normalizeH="0" baseline="0" dirty="0" smtClean="0">
              <a:ln>
                <a:noFill/>
              </a:ln>
              <a:solidFill>
                <a:schemeClr val="tx1"/>
              </a:solidFill>
              <a:effectLst/>
              <a:latin typeface="Arial" charset="0"/>
            </a:endParaRPr>
          </a:p>
        </p:txBody>
      </p:sp>
      <p:sp>
        <p:nvSpPr>
          <p:cNvPr id="31" name="30 Rectángulo redondeado"/>
          <p:cNvSpPr/>
          <p:nvPr/>
        </p:nvSpPr>
        <p:spPr bwMode="auto">
          <a:xfrm>
            <a:off x="2051720" y="3868910"/>
            <a:ext cx="564034" cy="416324"/>
          </a:xfrm>
          <a:prstGeom prst="roundRect">
            <a:avLst/>
          </a:prstGeom>
          <a:gradFill rotWithShape="1">
            <a:gsLst>
              <a:gs pos="0">
                <a:srgbClr val="92D050">
                  <a:alpha val="47000"/>
                </a:srgbClr>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A</a:t>
            </a:r>
            <a:endParaRPr kumimoji="0" lang="es-EC" sz="2400" b="0" i="0" u="none" strike="noStrike" cap="none" normalizeH="0" baseline="0" dirty="0" smtClean="0">
              <a:ln>
                <a:noFill/>
              </a:ln>
              <a:solidFill>
                <a:schemeClr val="tx1"/>
              </a:solidFill>
              <a:effectLst/>
              <a:latin typeface="Arial" charset="0"/>
            </a:endParaRPr>
          </a:p>
        </p:txBody>
      </p:sp>
      <p:sp>
        <p:nvSpPr>
          <p:cNvPr id="32" name="31 Flecha doblada"/>
          <p:cNvSpPr/>
          <p:nvPr/>
        </p:nvSpPr>
        <p:spPr bwMode="auto">
          <a:xfrm rot="5400000">
            <a:off x="3314167" y="1929018"/>
            <a:ext cx="283415" cy="1512169"/>
          </a:xfrm>
          <a:prstGeom prst="bentArrow">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33" name="32 Flecha doblada"/>
          <p:cNvSpPr/>
          <p:nvPr/>
        </p:nvSpPr>
        <p:spPr bwMode="auto">
          <a:xfrm rot="5400000" flipH="1">
            <a:off x="3303983" y="3214975"/>
            <a:ext cx="303788" cy="1512169"/>
          </a:xfrm>
          <a:prstGeom prst="bentArrow">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34" name="33 Flecha derecha"/>
          <p:cNvSpPr/>
          <p:nvPr/>
        </p:nvSpPr>
        <p:spPr bwMode="auto">
          <a:xfrm>
            <a:off x="2699792" y="3047908"/>
            <a:ext cx="576064" cy="118071"/>
          </a:xfrm>
          <a:prstGeom prst="rightArrow">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35" name="34 Flecha derecha"/>
          <p:cNvSpPr/>
          <p:nvPr/>
        </p:nvSpPr>
        <p:spPr bwMode="auto">
          <a:xfrm>
            <a:off x="2699792" y="3501008"/>
            <a:ext cx="576064" cy="118071"/>
          </a:xfrm>
          <a:prstGeom prst="rightArrow">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39" name="38 Flecha derecha"/>
          <p:cNvSpPr/>
          <p:nvPr/>
        </p:nvSpPr>
        <p:spPr bwMode="auto">
          <a:xfrm>
            <a:off x="5102182" y="3108149"/>
            <a:ext cx="765962" cy="432048"/>
          </a:xfrm>
          <a:prstGeom prst="rightArrow">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nvGrpSpPr>
          <p:cNvPr id="11" name="10 Grupo"/>
          <p:cNvGrpSpPr/>
          <p:nvPr/>
        </p:nvGrpSpPr>
        <p:grpSpPr>
          <a:xfrm>
            <a:off x="5940152" y="2380818"/>
            <a:ext cx="3151596" cy="1696254"/>
            <a:chOff x="5940152" y="2092786"/>
            <a:chExt cx="3151596" cy="1696254"/>
          </a:xfrm>
        </p:grpSpPr>
        <p:sp>
          <p:nvSpPr>
            <p:cNvPr id="8" name="7 CuadroTexto"/>
            <p:cNvSpPr txBox="1"/>
            <p:nvPr/>
          </p:nvSpPr>
          <p:spPr>
            <a:xfrm>
              <a:off x="6372200" y="2092786"/>
              <a:ext cx="2336152" cy="400110"/>
            </a:xfrm>
            <a:prstGeom prst="rect">
              <a:avLst/>
            </a:prstGeom>
            <a:noFill/>
          </p:spPr>
          <p:txBody>
            <a:bodyPr wrap="none" rtlCol="0">
              <a:spAutoFit/>
            </a:bodyPr>
            <a:lstStyle/>
            <a:p>
              <a:r>
                <a:rPr lang="en-US" sz="2000" dirty="0" smtClean="0"/>
                <a:t>Matrices de Acción</a:t>
              </a:r>
              <a:endParaRPr lang="es-EC" sz="2000" dirty="0"/>
            </a:p>
          </p:txBody>
        </p:sp>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2543395"/>
              <a:ext cx="3151596" cy="1245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88445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par>
                                <p:cTn id="44" presetID="10" presetClass="entr" presetSubtype="0"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10" grpId="0" animBg="1"/>
      <p:bldP spid="27" grpId="0" animBg="1"/>
      <p:bldP spid="28" grpId="0" animBg="1"/>
      <p:bldP spid="29" grpId="0" animBg="1"/>
      <p:bldP spid="22" grpId="0" animBg="1"/>
      <p:bldP spid="23" grpId="0" animBg="1"/>
      <p:bldP spid="24" grpId="0" animBg="1"/>
      <p:bldP spid="31" grpId="0" animBg="1"/>
      <p:bldP spid="32" grpId="0" animBg="1"/>
      <p:bldP spid="33" grpId="0" animBg="1"/>
      <p:bldP spid="34" grpId="0" animBg="1"/>
      <p:bldP spid="35" grpId="0" animBg="1"/>
      <p:bldP spid="3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type="title"/>
          </p:nvPr>
        </p:nvSpPr>
        <p:spPr>
          <a:xfrm>
            <a:off x="1259632" y="332656"/>
            <a:ext cx="5400600" cy="1008112"/>
          </a:xfrm>
        </p:spPr>
        <p:txBody>
          <a:bodyPr/>
          <a:lstStyle/>
          <a:p>
            <a:r>
              <a:rPr lang="en-US" sz="3000" dirty="0" err="1" smtClean="0"/>
              <a:t>Antecedentes</a:t>
            </a:r>
            <a:r>
              <a:rPr lang="en-US" sz="3000" dirty="0" smtClean="0"/>
              <a:t> Andes Gas y </a:t>
            </a:r>
            <a:r>
              <a:rPr lang="en-US" sz="3000" dirty="0" err="1" smtClean="0"/>
              <a:t>análisis</a:t>
            </a:r>
            <a:r>
              <a:rPr lang="en-US" sz="3000" dirty="0" smtClean="0"/>
              <a:t> de </a:t>
            </a:r>
            <a:r>
              <a:rPr lang="en-US" sz="3000" dirty="0" err="1" smtClean="0"/>
              <a:t>su</a:t>
            </a:r>
            <a:r>
              <a:rPr lang="en-US" sz="3000" dirty="0" smtClean="0"/>
              <a:t> entorno (6/9)</a:t>
            </a:r>
            <a:endParaRPr lang="ru-RU" sz="3000" dirty="0"/>
          </a:p>
        </p:txBody>
      </p:sp>
      <p:sp>
        <p:nvSpPr>
          <p:cNvPr id="16"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0" name="Picture 9" descr="C:\Users\Administrador\Desktop\imagenes\1347734980_pie_ch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2656"/>
            <a:ext cx="813057" cy="936104"/>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9"/>
          <p:cNvSpPr txBox="1">
            <a:spLocks noChangeArrowheads="1"/>
          </p:cNvSpPr>
          <p:nvPr/>
        </p:nvSpPr>
        <p:spPr bwMode="auto">
          <a:xfrm>
            <a:off x="179512" y="1484513"/>
            <a:ext cx="8064896" cy="72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4000" dirty="0" err="1" smtClean="0">
                <a:solidFill>
                  <a:schemeClr val="accent3">
                    <a:lumMod val="65000"/>
                  </a:schemeClr>
                </a:solidFill>
                <a:latin typeface="Segoe UI Light" pitchFamily="34" charset="0"/>
              </a:rPr>
              <a:t>Matriz</a:t>
            </a:r>
            <a:r>
              <a:rPr lang="en-US" sz="4000" dirty="0" smtClean="0">
                <a:solidFill>
                  <a:schemeClr val="accent3">
                    <a:lumMod val="65000"/>
                  </a:schemeClr>
                </a:solidFill>
                <a:latin typeface="Segoe UI Light" pitchFamily="34" charset="0"/>
              </a:rPr>
              <a:t> de </a:t>
            </a:r>
            <a:r>
              <a:rPr lang="en-US" sz="4000" dirty="0" err="1" smtClean="0">
                <a:solidFill>
                  <a:schemeClr val="accent3">
                    <a:lumMod val="65000"/>
                  </a:schemeClr>
                </a:solidFill>
                <a:latin typeface="Segoe UI Light" pitchFamily="34" charset="0"/>
              </a:rPr>
              <a:t>Síntesis</a:t>
            </a:r>
            <a:r>
              <a:rPr lang="en-US" sz="4000" dirty="0" smtClean="0">
                <a:solidFill>
                  <a:schemeClr val="accent3">
                    <a:lumMod val="65000"/>
                  </a:schemeClr>
                </a:solidFill>
                <a:latin typeface="Segoe UI Light" pitchFamily="34" charset="0"/>
              </a:rPr>
              <a:t> </a:t>
            </a:r>
            <a:r>
              <a:rPr lang="en-US" sz="4000" dirty="0" err="1" smtClean="0">
                <a:solidFill>
                  <a:schemeClr val="accent3">
                    <a:lumMod val="65000"/>
                  </a:schemeClr>
                </a:solidFill>
                <a:latin typeface="Segoe UI Light" pitchFamily="34" charset="0"/>
              </a:rPr>
              <a:t>Valorada</a:t>
            </a:r>
            <a:endParaRPr lang="ru-RU" sz="4000" dirty="0">
              <a:solidFill>
                <a:schemeClr val="accent3">
                  <a:lumMod val="65000"/>
                </a:schemeClr>
              </a:solidFill>
              <a:latin typeface="Segoe UI Light"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76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4577" y="2492896"/>
            <a:ext cx="7179831"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63500" y="4966136"/>
            <a:ext cx="8972996" cy="1631216"/>
          </a:xfrm>
          <a:prstGeom prst="rect">
            <a:avLst/>
          </a:prstGeom>
        </p:spPr>
        <p:txBody>
          <a:bodyPr wrap="square">
            <a:spAutoFit/>
          </a:bodyPr>
          <a:lstStyle/>
          <a:p>
            <a:pPr lvl="0"/>
            <a:r>
              <a:rPr lang="es-ES" sz="2000" b="1" dirty="0" smtClean="0">
                <a:solidFill>
                  <a:schemeClr val="accent5">
                    <a:lumMod val="50000"/>
                  </a:schemeClr>
                </a:solidFill>
                <a:latin typeface="Segoe UI Light" pitchFamily="34" charset="0"/>
              </a:rPr>
              <a:t>1. Las Fortalezas (FO): </a:t>
            </a:r>
            <a:r>
              <a:rPr lang="es-ES" sz="2000" dirty="0" smtClean="0">
                <a:solidFill>
                  <a:schemeClr val="accent4">
                    <a:lumMod val="60000"/>
                    <a:lumOff val="40000"/>
                  </a:schemeClr>
                </a:solidFill>
                <a:latin typeface="+mn-lt"/>
              </a:rPr>
              <a:t>Ayudarán </a:t>
            </a:r>
            <a:r>
              <a:rPr lang="es-ES" sz="2000" dirty="0">
                <a:solidFill>
                  <a:schemeClr val="accent4">
                    <a:lumMod val="60000"/>
                    <a:lumOff val="40000"/>
                  </a:schemeClr>
                </a:solidFill>
                <a:latin typeface="+mn-lt"/>
              </a:rPr>
              <a:t>en un 40.50%  a conseguir las oportunidades</a:t>
            </a:r>
            <a:r>
              <a:rPr lang="es-ES" sz="2000" dirty="0"/>
              <a:t>.</a:t>
            </a:r>
            <a:endParaRPr lang="es-EC" sz="2000" dirty="0"/>
          </a:p>
          <a:p>
            <a:pPr lvl="0"/>
            <a:r>
              <a:rPr lang="es-ES" sz="2000" b="1" dirty="0" smtClean="0">
                <a:solidFill>
                  <a:schemeClr val="accent5">
                    <a:lumMod val="50000"/>
                  </a:schemeClr>
                </a:solidFill>
                <a:latin typeface="Segoe UI Light" pitchFamily="34" charset="0"/>
              </a:rPr>
              <a:t>2. Las Debilidades (DA): </a:t>
            </a:r>
            <a:r>
              <a:rPr lang="es-ES" sz="2000" dirty="0">
                <a:solidFill>
                  <a:schemeClr val="accent4">
                    <a:lumMod val="60000"/>
                    <a:lumOff val="40000"/>
                  </a:schemeClr>
                </a:solidFill>
                <a:latin typeface="+mn-lt"/>
              </a:rPr>
              <a:t>Permitirán en un 35.35% a incrementar las amenazas.</a:t>
            </a:r>
            <a:endParaRPr lang="es-EC" sz="2000" dirty="0">
              <a:solidFill>
                <a:schemeClr val="accent4">
                  <a:lumMod val="60000"/>
                  <a:lumOff val="40000"/>
                </a:schemeClr>
              </a:solidFill>
              <a:latin typeface="+mn-lt"/>
            </a:endParaRPr>
          </a:p>
          <a:p>
            <a:r>
              <a:rPr lang="es-ES" sz="2000" b="1" dirty="0" smtClean="0">
                <a:solidFill>
                  <a:schemeClr val="accent5">
                    <a:lumMod val="50000"/>
                  </a:schemeClr>
                </a:solidFill>
                <a:latin typeface="Segoe UI Light" pitchFamily="34" charset="0"/>
              </a:rPr>
              <a:t>3. Las Fortalezas (FA): </a:t>
            </a:r>
            <a:r>
              <a:rPr lang="es-ES" sz="2000" dirty="0">
                <a:solidFill>
                  <a:schemeClr val="accent4">
                    <a:lumMod val="60000"/>
                    <a:lumOff val="40000"/>
                  </a:schemeClr>
                </a:solidFill>
                <a:latin typeface="+mn-lt"/>
              </a:rPr>
              <a:t>Ayudarán en un 30.56% a minimizar el efecto de las amenazas</a:t>
            </a:r>
            <a:endParaRPr lang="es-EC" sz="2000" dirty="0">
              <a:solidFill>
                <a:schemeClr val="accent4">
                  <a:lumMod val="60000"/>
                  <a:lumOff val="40000"/>
                </a:schemeClr>
              </a:solidFill>
              <a:latin typeface="+mn-lt"/>
            </a:endParaRPr>
          </a:p>
          <a:p>
            <a:pPr lvl="0"/>
            <a:r>
              <a:rPr lang="es-ES" sz="2000" b="1" dirty="0" smtClean="0">
                <a:solidFill>
                  <a:schemeClr val="accent5">
                    <a:lumMod val="50000"/>
                  </a:schemeClr>
                </a:solidFill>
                <a:latin typeface="Segoe UI Light" pitchFamily="34" charset="0"/>
              </a:rPr>
              <a:t>4. Las Debilidades (DO): </a:t>
            </a:r>
            <a:r>
              <a:rPr lang="es-ES" sz="2000" dirty="0">
                <a:solidFill>
                  <a:schemeClr val="accent4">
                    <a:lumMod val="60000"/>
                    <a:lumOff val="40000"/>
                  </a:schemeClr>
                </a:solidFill>
                <a:latin typeface="+mn-lt"/>
              </a:rPr>
              <a:t>Limitarán en una 32.36% el obtener las oportunidades</a:t>
            </a:r>
            <a:r>
              <a:rPr lang="es-ES" sz="2000" dirty="0"/>
              <a:t>.</a:t>
            </a:r>
            <a:endParaRPr lang="es-EC" sz="2000" dirty="0"/>
          </a:p>
        </p:txBody>
      </p:sp>
    </p:spTree>
    <p:extLst>
      <p:ext uri="{BB962C8B-B14F-4D97-AF65-F5344CB8AC3E}">
        <p14:creationId xmlns:p14="http://schemas.microsoft.com/office/powerpoint/2010/main" val="103747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0"/>
            <a:ext cx="79563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9"/>
          <p:cNvSpPr txBox="1">
            <a:spLocks noChangeArrowheads="1"/>
          </p:cNvSpPr>
          <p:nvPr/>
        </p:nvSpPr>
        <p:spPr bwMode="auto">
          <a:xfrm rot="16200000">
            <a:off x="-2160613" y="2672782"/>
            <a:ext cx="5544618" cy="72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b="1" dirty="0" err="1" smtClean="0">
                <a:solidFill>
                  <a:schemeClr val="accent3">
                    <a:lumMod val="65000"/>
                  </a:schemeClr>
                </a:solidFill>
                <a:latin typeface="Segoe UI Light" pitchFamily="34" charset="0"/>
              </a:rPr>
              <a:t>Matriz</a:t>
            </a:r>
            <a:r>
              <a:rPr lang="en-US" b="1" dirty="0" smtClean="0">
                <a:solidFill>
                  <a:schemeClr val="accent3">
                    <a:lumMod val="65000"/>
                  </a:schemeClr>
                </a:solidFill>
                <a:latin typeface="Segoe UI Light" pitchFamily="34" charset="0"/>
              </a:rPr>
              <a:t> de </a:t>
            </a:r>
            <a:r>
              <a:rPr lang="en-US" b="1" dirty="0" err="1" smtClean="0">
                <a:solidFill>
                  <a:schemeClr val="accent3">
                    <a:lumMod val="65000"/>
                  </a:schemeClr>
                </a:solidFill>
                <a:latin typeface="Segoe UI Light" pitchFamily="34" charset="0"/>
              </a:rPr>
              <a:t>Síntesis</a:t>
            </a:r>
            <a:r>
              <a:rPr lang="en-US" b="1" dirty="0" smtClean="0">
                <a:solidFill>
                  <a:schemeClr val="accent3">
                    <a:lumMod val="65000"/>
                  </a:schemeClr>
                </a:solidFill>
                <a:latin typeface="Segoe UI Light" pitchFamily="34" charset="0"/>
              </a:rPr>
              <a:t> </a:t>
            </a:r>
            <a:r>
              <a:rPr lang="en-US" b="1" dirty="0" err="1" smtClean="0">
                <a:solidFill>
                  <a:schemeClr val="accent3">
                    <a:lumMod val="65000"/>
                  </a:schemeClr>
                </a:solidFill>
                <a:latin typeface="Segoe UI Light" pitchFamily="34" charset="0"/>
              </a:rPr>
              <a:t>Estratégica</a:t>
            </a:r>
            <a:endParaRPr lang="ru-RU" b="1" dirty="0">
              <a:solidFill>
                <a:schemeClr val="accent3">
                  <a:lumMod val="65000"/>
                </a:schemeClr>
              </a:solidFill>
              <a:latin typeface="Segoe UI Light" pitchFamily="34" charset="0"/>
            </a:endParaRPr>
          </a:p>
        </p:txBody>
      </p:sp>
      <p:pic>
        <p:nvPicPr>
          <p:cNvPr id="14" name="Picture 9" descr="C:\Users\Administrador\Desktop\imagenes\1347734980_pie_char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69028" y="5921896"/>
            <a:ext cx="813057" cy="936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7 Grupo"/>
          <p:cNvGrpSpPr/>
          <p:nvPr/>
        </p:nvGrpSpPr>
        <p:grpSpPr>
          <a:xfrm>
            <a:off x="2697302" y="1707989"/>
            <a:ext cx="5115058" cy="3809243"/>
            <a:chOff x="2697302" y="1707989"/>
            <a:chExt cx="5115058" cy="3809243"/>
          </a:xfrm>
        </p:grpSpPr>
        <p:sp>
          <p:nvSpPr>
            <p:cNvPr id="5" name="4 Llamada rectangular redondeada"/>
            <p:cNvSpPr/>
            <p:nvPr/>
          </p:nvSpPr>
          <p:spPr bwMode="auto">
            <a:xfrm>
              <a:off x="2697302" y="1707989"/>
              <a:ext cx="5115058" cy="3809243"/>
            </a:xfrm>
            <a:prstGeom prst="wedgeRoundRectCallout">
              <a:avLst/>
            </a:prstGeom>
            <a:gradFill>
              <a:gsLst>
                <a:gs pos="0">
                  <a:schemeClr val="bg1">
                    <a:lumMod val="50000"/>
                  </a:schemeClr>
                </a:gs>
                <a:gs pos="50000">
                  <a:schemeClr val="bg1">
                    <a:lumMod val="65000"/>
                  </a:schemeClr>
                </a:gs>
                <a:gs pos="100000">
                  <a:schemeClr val="bg1">
                    <a:lumMod val="50000"/>
                  </a:schemeClr>
                </a:gs>
              </a:gsLst>
              <a:lin ang="5400000" scaled="0"/>
            </a:gradFill>
            <a:ln>
              <a:solidFill>
                <a:schemeClr val="bg2">
                  <a:lumMod val="75000"/>
                  <a:alpha val="41000"/>
                </a:schemeClr>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lang="en-US" sz="2000" dirty="0" smtClean="0">
                <a:solidFill>
                  <a:schemeClr val="bg1"/>
                </a:solidFill>
                <a:latin typeface="+mn-lt"/>
              </a:endParaRPr>
            </a:p>
            <a:p>
              <a:pPr marL="0" marR="0" indent="0" algn="l" defTabSz="914400" rtl="0" eaLnBrk="1" fontAlgn="base" latinLnBrk="0" hangingPunct="1">
                <a:lnSpc>
                  <a:spcPct val="100000"/>
                </a:lnSpc>
                <a:spcBef>
                  <a:spcPct val="0"/>
                </a:spcBef>
                <a:spcAft>
                  <a:spcPct val="0"/>
                </a:spcAft>
                <a:buClrTx/>
                <a:buSzTx/>
                <a:buFontTx/>
                <a:buNone/>
                <a:tabLst/>
              </a:pPr>
              <a:endParaRPr lang="en-US" sz="2000" dirty="0">
                <a:solidFill>
                  <a:schemeClr val="bg1"/>
                </a:solidFill>
                <a:latin typeface="+mn-lt"/>
              </a:endParaRPr>
            </a:p>
          </p:txBody>
        </p:sp>
        <p:pic>
          <p:nvPicPr>
            <p:cNvPr id="28675" name="Picture 3" descr="C:\Users\Administrador\Desktop\imagenes\inf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2713" y="1916832"/>
              <a:ext cx="885191" cy="885191"/>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3778667" y="1947604"/>
              <a:ext cx="3817669" cy="3477875"/>
            </a:xfrm>
            <a:prstGeom prst="rect">
              <a:avLst/>
            </a:prstGeom>
            <a:noFill/>
          </p:spPr>
          <p:txBody>
            <a:bodyPr wrap="square" rtlCol="0">
              <a:spAutoFit/>
            </a:bodyPr>
            <a:lstStyle/>
            <a:p>
              <a:r>
                <a:rPr lang="es-EC" sz="2000" dirty="0">
                  <a:solidFill>
                    <a:schemeClr val="bg1"/>
                  </a:solidFill>
                </a:rPr>
                <a:t>Esta </a:t>
              </a:r>
              <a:r>
                <a:rPr lang="es-EC" sz="2000" dirty="0" smtClean="0">
                  <a:solidFill>
                    <a:schemeClr val="bg1"/>
                  </a:solidFill>
                </a:rPr>
                <a:t>matriz </a:t>
              </a:r>
              <a:r>
                <a:rPr lang="es-EC" sz="2000" dirty="0">
                  <a:solidFill>
                    <a:schemeClr val="bg1"/>
                  </a:solidFill>
                </a:rPr>
                <a:t>resume las fortalezas, oportunidades, debilidades y amenazas que constituyen la clave para la formulación de </a:t>
              </a:r>
              <a:r>
                <a:rPr lang="es-EC" sz="2000" dirty="0" smtClean="0">
                  <a:solidFill>
                    <a:schemeClr val="bg1"/>
                  </a:solidFill>
                </a:rPr>
                <a:t>estrategias </a:t>
              </a:r>
              <a:r>
                <a:rPr lang="es-EC" sz="2000" dirty="0">
                  <a:solidFill>
                    <a:schemeClr val="bg1"/>
                  </a:solidFill>
                </a:rPr>
                <a:t>a corto, mediano y largo plazo, aprovechando así las ventajas que posee la empresa para mejorar las oportunidades. </a:t>
              </a:r>
              <a:r>
                <a:rPr lang="es-EC" sz="2000" dirty="0" smtClean="0">
                  <a:solidFill>
                    <a:schemeClr val="bg1"/>
                  </a:solidFill>
                </a:rPr>
                <a:t>Así </a:t>
              </a:r>
              <a:r>
                <a:rPr lang="es-EC" sz="2000" dirty="0">
                  <a:solidFill>
                    <a:schemeClr val="bg1"/>
                  </a:solidFill>
                </a:rPr>
                <a:t>como </a:t>
              </a:r>
              <a:r>
                <a:rPr lang="es-EC" sz="2000" dirty="0" smtClean="0">
                  <a:solidFill>
                    <a:schemeClr val="bg1"/>
                  </a:solidFill>
                </a:rPr>
                <a:t>estrategias </a:t>
              </a:r>
              <a:r>
                <a:rPr lang="es-EC" sz="2000" dirty="0">
                  <a:solidFill>
                    <a:schemeClr val="bg1"/>
                  </a:solidFill>
                </a:rPr>
                <a:t>para disminuir los puntos débiles</a:t>
              </a:r>
            </a:p>
          </p:txBody>
        </p:sp>
      </p:grpSp>
    </p:spTree>
    <p:extLst>
      <p:ext uri="{BB962C8B-B14F-4D97-AF65-F5344CB8AC3E}">
        <p14:creationId xmlns:p14="http://schemas.microsoft.com/office/powerpoint/2010/main" val="386294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type="title"/>
          </p:nvPr>
        </p:nvSpPr>
        <p:spPr>
          <a:xfrm>
            <a:off x="1259632" y="332656"/>
            <a:ext cx="5832648" cy="1008112"/>
          </a:xfrm>
        </p:spPr>
        <p:txBody>
          <a:bodyPr/>
          <a:lstStyle/>
          <a:p>
            <a:r>
              <a:rPr lang="en-US" sz="3000" dirty="0" err="1" smtClean="0"/>
              <a:t>Conclusiones</a:t>
            </a:r>
            <a:r>
              <a:rPr lang="en-US" sz="3000" dirty="0" smtClean="0"/>
              <a:t> y </a:t>
            </a:r>
            <a:r>
              <a:rPr lang="en-US" sz="3000" dirty="0" err="1" smtClean="0"/>
              <a:t>Recomendaciones</a:t>
            </a:r>
            <a:endParaRPr lang="ru-RU" sz="3000" dirty="0"/>
          </a:p>
        </p:txBody>
      </p:sp>
      <p:sp>
        <p:nvSpPr>
          <p:cNvPr id="16"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1" name="Rectangle 9"/>
          <p:cNvSpPr txBox="1">
            <a:spLocks noChangeArrowheads="1"/>
          </p:cNvSpPr>
          <p:nvPr/>
        </p:nvSpPr>
        <p:spPr bwMode="auto">
          <a:xfrm>
            <a:off x="179512" y="1484513"/>
            <a:ext cx="8064896" cy="72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4000" dirty="0" err="1" smtClean="0">
                <a:solidFill>
                  <a:schemeClr val="accent3">
                    <a:lumMod val="65000"/>
                  </a:schemeClr>
                </a:solidFill>
                <a:latin typeface="Segoe UI Light" pitchFamily="34" charset="0"/>
              </a:rPr>
              <a:t>Conclusiones</a:t>
            </a:r>
            <a:endParaRPr lang="ru-RU" sz="4000" dirty="0">
              <a:solidFill>
                <a:schemeClr val="accent3">
                  <a:lumMod val="65000"/>
                </a:schemeClr>
              </a:solidFill>
              <a:latin typeface="Segoe UI Light"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1" name="Picture 4" descr="C:\Users\Administrador\Desktop\imagenes\1347735712_finished-wor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417" y="481013"/>
            <a:ext cx="775712" cy="747896"/>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13 Grupo"/>
          <p:cNvGrpSpPr/>
          <p:nvPr/>
        </p:nvGrpSpPr>
        <p:grpSpPr>
          <a:xfrm>
            <a:off x="289417" y="2492896"/>
            <a:ext cx="8603063" cy="1152128"/>
            <a:chOff x="289417" y="2492896"/>
            <a:chExt cx="8603063" cy="1152128"/>
          </a:xfrm>
        </p:grpSpPr>
        <p:sp>
          <p:nvSpPr>
            <p:cNvPr id="8" name="7 Rectángulo redondeado"/>
            <p:cNvSpPr/>
            <p:nvPr/>
          </p:nvSpPr>
          <p:spPr bwMode="auto">
            <a:xfrm>
              <a:off x="289417" y="2492896"/>
              <a:ext cx="8603063" cy="1152128"/>
            </a:xfrm>
            <a:prstGeom prst="roundRect">
              <a:avLst/>
            </a:prstGeom>
            <a:gradFill rotWithShape="1">
              <a:gsLst>
                <a:gs pos="0">
                  <a:schemeClr val="bg1">
                    <a:lumMod val="50000"/>
                    <a:alpha val="73000"/>
                  </a:schemeClr>
                </a:gs>
                <a:gs pos="100000">
                  <a:schemeClr val="bg1">
                    <a:lumMod val="50000"/>
                    <a:alpha val="54000"/>
                  </a:schemeClr>
                </a:gs>
              </a:gsLst>
              <a:lin ang="5400000" scaled="1"/>
            </a:gradFill>
            <a:ln>
              <a:no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latin typeface="Arial" charset="0"/>
              </a:endParaRPr>
            </a:p>
          </p:txBody>
        </p:sp>
        <p:sp>
          <p:nvSpPr>
            <p:cNvPr id="10" name="9 CuadroTexto"/>
            <p:cNvSpPr txBox="1"/>
            <p:nvPr/>
          </p:nvSpPr>
          <p:spPr>
            <a:xfrm>
              <a:off x="1227933" y="2607295"/>
              <a:ext cx="7495480" cy="923330"/>
            </a:xfrm>
            <a:prstGeom prst="rect">
              <a:avLst/>
            </a:prstGeom>
            <a:noFill/>
          </p:spPr>
          <p:txBody>
            <a:bodyPr wrap="square" rtlCol="0">
              <a:spAutoFit/>
            </a:bodyPr>
            <a:lstStyle/>
            <a:p>
              <a:r>
                <a:rPr lang="es-ES" sz="1800" dirty="0">
                  <a:solidFill>
                    <a:schemeClr val="bg1"/>
                  </a:solidFill>
                </a:rPr>
                <a:t>El desempeño de la normativa legal para lograr el funcionamiento de  una empresa distribuidora de combustibles es de suma importancia, caso contrario puede afectar la operatividad de la estación de </a:t>
              </a:r>
              <a:r>
                <a:rPr lang="es-ES" sz="1800" dirty="0" smtClean="0">
                  <a:solidFill>
                    <a:schemeClr val="bg1"/>
                  </a:solidFill>
                </a:rPr>
                <a:t>servicios</a:t>
              </a:r>
              <a:endParaRPr lang="es-EC" sz="1800" dirty="0">
                <a:solidFill>
                  <a:schemeClr val="bg1"/>
                </a:solidFill>
              </a:endParaRPr>
            </a:p>
          </p:txBody>
        </p:sp>
        <p:sp>
          <p:nvSpPr>
            <p:cNvPr id="13" name="12 Rectángulo"/>
            <p:cNvSpPr/>
            <p:nvPr/>
          </p:nvSpPr>
          <p:spPr>
            <a:xfrm>
              <a:off x="502948" y="2564904"/>
              <a:ext cx="612668" cy="1015663"/>
            </a:xfrm>
            <a:prstGeom prst="rect">
              <a:avLst/>
            </a:prstGeom>
            <a:noFill/>
          </p:spPr>
          <p:txBody>
            <a:bodyPr wrap="none" lIns="91440" tIns="45720" rIns="91440" bIns="45720">
              <a:spAutoFit/>
            </a:bodyPr>
            <a:lstStyle/>
            <a:p>
              <a:pPr algn="ctr"/>
              <a:r>
                <a:rPr lang="es-E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es-ES" sz="6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18" name="17 Grupo"/>
          <p:cNvGrpSpPr/>
          <p:nvPr/>
        </p:nvGrpSpPr>
        <p:grpSpPr>
          <a:xfrm>
            <a:off x="289417" y="3861048"/>
            <a:ext cx="8603063" cy="1152128"/>
            <a:chOff x="289417" y="3861048"/>
            <a:chExt cx="8603063" cy="1152128"/>
          </a:xfrm>
        </p:grpSpPr>
        <p:sp>
          <p:nvSpPr>
            <p:cNvPr id="22" name="21 Rectángulo redondeado"/>
            <p:cNvSpPr/>
            <p:nvPr/>
          </p:nvSpPr>
          <p:spPr bwMode="auto">
            <a:xfrm>
              <a:off x="289417" y="3861048"/>
              <a:ext cx="8603063" cy="1152128"/>
            </a:xfrm>
            <a:prstGeom prst="roundRect">
              <a:avLst/>
            </a:prstGeom>
            <a:gradFill rotWithShape="1">
              <a:gsLst>
                <a:gs pos="0">
                  <a:schemeClr val="bg1">
                    <a:lumMod val="50000"/>
                    <a:alpha val="73000"/>
                  </a:schemeClr>
                </a:gs>
                <a:gs pos="100000">
                  <a:schemeClr val="bg1">
                    <a:lumMod val="50000"/>
                    <a:alpha val="54000"/>
                  </a:schemeClr>
                </a:gs>
              </a:gsLst>
              <a:lin ang="5400000" scaled="1"/>
            </a:gradFill>
            <a:ln>
              <a:no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latin typeface="Arial" charset="0"/>
              </a:endParaRPr>
            </a:p>
          </p:txBody>
        </p:sp>
        <p:sp>
          <p:nvSpPr>
            <p:cNvPr id="26" name="25 CuadroTexto"/>
            <p:cNvSpPr txBox="1"/>
            <p:nvPr/>
          </p:nvSpPr>
          <p:spPr>
            <a:xfrm>
              <a:off x="1227933" y="4077072"/>
              <a:ext cx="7495480" cy="646331"/>
            </a:xfrm>
            <a:prstGeom prst="rect">
              <a:avLst/>
            </a:prstGeom>
            <a:noFill/>
          </p:spPr>
          <p:txBody>
            <a:bodyPr wrap="square" rtlCol="0">
              <a:spAutoFit/>
            </a:bodyPr>
            <a:lstStyle/>
            <a:p>
              <a:r>
                <a:rPr lang="es-ES" sz="1800" dirty="0">
                  <a:solidFill>
                    <a:schemeClr val="bg1"/>
                  </a:solidFill>
                </a:rPr>
                <a:t>El incremento acelerado del parque automotor en Quito, exige una rápida respuesta a la demanda de combustibles</a:t>
              </a:r>
              <a:endParaRPr lang="es-EC" sz="1800" dirty="0">
                <a:solidFill>
                  <a:schemeClr val="bg1"/>
                </a:solidFill>
              </a:endParaRPr>
            </a:p>
          </p:txBody>
        </p:sp>
        <p:sp>
          <p:nvSpPr>
            <p:cNvPr id="32" name="31 Rectángulo"/>
            <p:cNvSpPr/>
            <p:nvPr/>
          </p:nvSpPr>
          <p:spPr>
            <a:xfrm>
              <a:off x="502948" y="3925505"/>
              <a:ext cx="612668" cy="1015663"/>
            </a:xfrm>
            <a:prstGeom prst="rect">
              <a:avLst/>
            </a:prstGeom>
            <a:noFill/>
          </p:spPr>
          <p:txBody>
            <a:bodyPr wrap="none" lIns="91440" tIns="45720" rIns="91440" bIns="45720">
              <a:spAutoFit/>
            </a:bodyPr>
            <a:lstStyle/>
            <a:p>
              <a:pPr algn="ctr"/>
              <a:r>
                <a:rPr lang="es-E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s-ES" sz="6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34" name="33 Grupo"/>
          <p:cNvGrpSpPr/>
          <p:nvPr/>
        </p:nvGrpSpPr>
        <p:grpSpPr>
          <a:xfrm>
            <a:off x="289417" y="5229200"/>
            <a:ext cx="8603063" cy="1152128"/>
            <a:chOff x="289417" y="5229200"/>
            <a:chExt cx="8603063" cy="1152128"/>
          </a:xfrm>
        </p:grpSpPr>
        <p:sp>
          <p:nvSpPr>
            <p:cNvPr id="27" name="26 Rectángulo redondeado"/>
            <p:cNvSpPr/>
            <p:nvPr/>
          </p:nvSpPr>
          <p:spPr bwMode="auto">
            <a:xfrm>
              <a:off x="289417" y="5229200"/>
              <a:ext cx="8603063" cy="1152128"/>
            </a:xfrm>
            <a:prstGeom prst="roundRect">
              <a:avLst/>
            </a:prstGeom>
            <a:gradFill rotWithShape="1">
              <a:gsLst>
                <a:gs pos="0">
                  <a:schemeClr val="bg1">
                    <a:lumMod val="50000"/>
                    <a:alpha val="73000"/>
                  </a:schemeClr>
                </a:gs>
                <a:gs pos="100000">
                  <a:schemeClr val="bg1">
                    <a:lumMod val="50000"/>
                    <a:alpha val="54000"/>
                  </a:schemeClr>
                </a:gs>
              </a:gsLst>
              <a:lin ang="5400000" scaled="1"/>
            </a:gradFill>
            <a:ln>
              <a:no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latin typeface="Arial" charset="0"/>
              </a:endParaRPr>
            </a:p>
          </p:txBody>
        </p:sp>
        <p:sp>
          <p:nvSpPr>
            <p:cNvPr id="31" name="30 CuadroTexto"/>
            <p:cNvSpPr txBox="1"/>
            <p:nvPr/>
          </p:nvSpPr>
          <p:spPr>
            <a:xfrm>
              <a:off x="1227933" y="5445224"/>
              <a:ext cx="7495480" cy="646331"/>
            </a:xfrm>
            <a:prstGeom prst="rect">
              <a:avLst/>
            </a:prstGeom>
            <a:noFill/>
          </p:spPr>
          <p:txBody>
            <a:bodyPr wrap="square" rtlCol="0">
              <a:spAutoFit/>
            </a:bodyPr>
            <a:lstStyle/>
            <a:p>
              <a:pPr lvl="0"/>
              <a:r>
                <a:rPr lang="es-ES" sz="1800" dirty="0">
                  <a:solidFill>
                    <a:schemeClr val="bg1"/>
                  </a:solidFill>
                </a:rPr>
                <a:t>La comercialización de combustible en el Ecuador tiene un gran impacto para la estabilidad política, económica y social del país</a:t>
              </a:r>
              <a:endParaRPr lang="es-EC" sz="1800" dirty="0">
                <a:solidFill>
                  <a:schemeClr val="bg1"/>
                </a:solidFill>
              </a:endParaRPr>
            </a:p>
          </p:txBody>
        </p:sp>
        <p:sp>
          <p:nvSpPr>
            <p:cNvPr id="33" name="32 Rectángulo"/>
            <p:cNvSpPr/>
            <p:nvPr/>
          </p:nvSpPr>
          <p:spPr>
            <a:xfrm>
              <a:off x="467544" y="5293657"/>
              <a:ext cx="612668" cy="1015663"/>
            </a:xfrm>
            <a:prstGeom prst="rect">
              <a:avLst/>
            </a:prstGeom>
            <a:noFill/>
          </p:spPr>
          <p:txBody>
            <a:bodyPr wrap="none" lIns="91440" tIns="45720" rIns="91440" bIns="45720">
              <a:spAutoFit/>
            </a:bodyPr>
            <a:lstStyle/>
            <a:p>
              <a:pPr algn="ctr"/>
              <a:r>
                <a:rPr lang="es-E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es-ES" sz="6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95936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type="title"/>
          </p:nvPr>
        </p:nvSpPr>
        <p:spPr>
          <a:xfrm>
            <a:off x="1259632" y="332656"/>
            <a:ext cx="5832648" cy="1008112"/>
          </a:xfrm>
        </p:spPr>
        <p:txBody>
          <a:bodyPr/>
          <a:lstStyle/>
          <a:p>
            <a:r>
              <a:rPr lang="en-US" sz="3000" dirty="0" err="1" smtClean="0"/>
              <a:t>Conclusiones</a:t>
            </a:r>
            <a:r>
              <a:rPr lang="en-US" sz="3000" dirty="0" smtClean="0"/>
              <a:t> y </a:t>
            </a:r>
            <a:r>
              <a:rPr lang="en-US" sz="3000" dirty="0" err="1" smtClean="0"/>
              <a:t>Recomendaciones</a:t>
            </a:r>
            <a:endParaRPr lang="ru-RU" sz="3000" dirty="0"/>
          </a:p>
        </p:txBody>
      </p:sp>
      <p:sp>
        <p:nvSpPr>
          <p:cNvPr id="16"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1" name="Rectangle 9"/>
          <p:cNvSpPr txBox="1">
            <a:spLocks noChangeArrowheads="1"/>
          </p:cNvSpPr>
          <p:nvPr/>
        </p:nvSpPr>
        <p:spPr bwMode="auto">
          <a:xfrm>
            <a:off x="179512" y="1484513"/>
            <a:ext cx="8064896" cy="72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4000" dirty="0" err="1" smtClean="0">
                <a:solidFill>
                  <a:schemeClr val="accent3">
                    <a:lumMod val="65000"/>
                  </a:schemeClr>
                </a:solidFill>
                <a:latin typeface="Segoe UI Light" pitchFamily="34" charset="0"/>
              </a:rPr>
              <a:t>Recomendaciones</a:t>
            </a:r>
            <a:endParaRPr lang="ru-RU" sz="4000" dirty="0">
              <a:solidFill>
                <a:schemeClr val="accent3">
                  <a:lumMod val="65000"/>
                </a:schemeClr>
              </a:solidFill>
              <a:latin typeface="Segoe UI Light"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1" name="Picture 4" descr="C:\Users\Administrador\Desktop\imagenes\1347735712_finished-wor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417" y="481013"/>
            <a:ext cx="775712" cy="747896"/>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13 Grupo"/>
          <p:cNvGrpSpPr/>
          <p:nvPr/>
        </p:nvGrpSpPr>
        <p:grpSpPr>
          <a:xfrm>
            <a:off x="289418" y="2276874"/>
            <a:ext cx="4066558" cy="2880320"/>
            <a:chOff x="289417" y="2492896"/>
            <a:chExt cx="8603063" cy="1212766"/>
          </a:xfrm>
        </p:grpSpPr>
        <p:sp>
          <p:nvSpPr>
            <p:cNvPr id="8" name="7 Rectángulo redondeado"/>
            <p:cNvSpPr/>
            <p:nvPr/>
          </p:nvSpPr>
          <p:spPr bwMode="auto">
            <a:xfrm>
              <a:off x="289417" y="2492896"/>
              <a:ext cx="8603063" cy="1152128"/>
            </a:xfrm>
            <a:prstGeom prst="roundRect">
              <a:avLst/>
            </a:prstGeom>
            <a:gradFill rotWithShape="1">
              <a:gsLst>
                <a:gs pos="0">
                  <a:schemeClr val="bg1">
                    <a:lumMod val="50000"/>
                    <a:alpha val="73000"/>
                  </a:schemeClr>
                </a:gs>
                <a:gs pos="100000">
                  <a:schemeClr val="bg1">
                    <a:lumMod val="50000"/>
                    <a:alpha val="54000"/>
                  </a:schemeClr>
                </a:gs>
              </a:gsLst>
              <a:lin ang="5400000" scaled="1"/>
            </a:gradFill>
            <a:ln>
              <a:no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latin typeface="Arial" charset="0"/>
              </a:endParaRPr>
            </a:p>
          </p:txBody>
        </p:sp>
        <p:sp>
          <p:nvSpPr>
            <p:cNvPr id="10" name="9 CuadroTexto"/>
            <p:cNvSpPr txBox="1"/>
            <p:nvPr/>
          </p:nvSpPr>
          <p:spPr>
            <a:xfrm>
              <a:off x="1227934" y="2642807"/>
              <a:ext cx="7495481" cy="1062855"/>
            </a:xfrm>
            <a:prstGeom prst="rect">
              <a:avLst/>
            </a:prstGeom>
            <a:noFill/>
          </p:spPr>
          <p:txBody>
            <a:bodyPr wrap="square" rtlCol="0">
              <a:spAutoFit/>
            </a:bodyPr>
            <a:lstStyle/>
            <a:p>
              <a:r>
                <a:rPr lang="es-ES" sz="1800" dirty="0" smtClean="0">
                  <a:solidFill>
                    <a:schemeClr val="bg1"/>
                  </a:solidFill>
                </a:rPr>
                <a:t>Debido a la elevada demanda de combustibles la creación de nuevas estaciones puede aumentar, por lo que se deberá realizar una inversión para implantar nuevos servicios y así captar más clientes</a:t>
              </a:r>
              <a:endParaRPr lang="es-EC" sz="1800" dirty="0">
                <a:solidFill>
                  <a:schemeClr val="bg1"/>
                </a:solidFill>
              </a:endParaRPr>
            </a:p>
          </p:txBody>
        </p:sp>
        <p:sp>
          <p:nvSpPr>
            <p:cNvPr id="13" name="12 Rectángulo"/>
            <p:cNvSpPr/>
            <p:nvPr/>
          </p:nvSpPr>
          <p:spPr>
            <a:xfrm>
              <a:off x="502948" y="2564904"/>
              <a:ext cx="612668" cy="1015663"/>
            </a:xfrm>
            <a:prstGeom prst="rect">
              <a:avLst/>
            </a:prstGeom>
            <a:noFill/>
          </p:spPr>
          <p:txBody>
            <a:bodyPr wrap="none" lIns="91440" tIns="45720" rIns="91440" bIns="45720">
              <a:spAutoFit/>
            </a:bodyPr>
            <a:lstStyle/>
            <a:p>
              <a:pPr algn="ctr"/>
              <a:r>
                <a:rPr lang="es-E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es-ES" sz="6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18" name="17 Grupo"/>
          <p:cNvGrpSpPr/>
          <p:nvPr/>
        </p:nvGrpSpPr>
        <p:grpSpPr>
          <a:xfrm>
            <a:off x="4603807" y="2276871"/>
            <a:ext cx="4288674" cy="2736307"/>
            <a:chOff x="289417" y="3861048"/>
            <a:chExt cx="8603063" cy="1152128"/>
          </a:xfrm>
        </p:grpSpPr>
        <p:sp>
          <p:nvSpPr>
            <p:cNvPr id="22" name="21 Rectángulo redondeado"/>
            <p:cNvSpPr/>
            <p:nvPr/>
          </p:nvSpPr>
          <p:spPr bwMode="auto">
            <a:xfrm>
              <a:off x="289417" y="3861048"/>
              <a:ext cx="8603063" cy="1152128"/>
            </a:xfrm>
            <a:prstGeom prst="roundRect">
              <a:avLst/>
            </a:prstGeom>
            <a:gradFill rotWithShape="1">
              <a:gsLst>
                <a:gs pos="0">
                  <a:schemeClr val="bg1">
                    <a:lumMod val="50000"/>
                    <a:alpha val="73000"/>
                  </a:schemeClr>
                </a:gs>
                <a:gs pos="100000">
                  <a:schemeClr val="bg1">
                    <a:lumMod val="50000"/>
                    <a:alpha val="54000"/>
                  </a:schemeClr>
                </a:gs>
              </a:gsLst>
              <a:lin ang="5400000" scaled="1"/>
            </a:gradFill>
            <a:ln>
              <a:no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latin typeface="Arial" charset="0"/>
              </a:endParaRPr>
            </a:p>
          </p:txBody>
        </p:sp>
        <p:sp>
          <p:nvSpPr>
            <p:cNvPr id="26" name="25 CuadroTexto"/>
            <p:cNvSpPr txBox="1"/>
            <p:nvPr/>
          </p:nvSpPr>
          <p:spPr>
            <a:xfrm>
              <a:off x="1227932" y="4039902"/>
              <a:ext cx="7495480" cy="738663"/>
            </a:xfrm>
            <a:prstGeom prst="rect">
              <a:avLst/>
            </a:prstGeom>
            <a:noFill/>
          </p:spPr>
          <p:txBody>
            <a:bodyPr wrap="square" rtlCol="0">
              <a:spAutoFit/>
            </a:bodyPr>
            <a:lstStyle/>
            <a:p>
              <a:r>
                <a:rPr lang="es-ES" sz="1800" dirty="0" smtClean="0">
                  <a:solidFill>
                    <a:schemeClr val="bg1"/>
                  </a:solidFill>
                </a:rPr>
                <a:t>Es importante dar fiel cumplimiento a lo determinado en la ley para la obtención de permisos de funcionamiento, patentes y pólizas de seguro actualizadas</a:t>
              </a:r>
              <a:endParaRPr lang="es-EC" sz="1800" dirty="0">
                <a:solidFill>
                  <a:schemeClr val="bg1"/>
                </a:solidFill>
              </a:endParaRPr>
            </a:p>
          </p:txBody>
        </p:sp>
        <p:sp>
          <p:nvSpPr>
            <p:cNvPr id="32" name="31 Rectángulo"/>
            <p:cNvSpPr/>
            <p:nvPr/>
          </p:nvSpPr>
          <p:spPr>
            <a:xfrm>
              <a:off x="502948" y="3925505"/>
              <a:ext cx="612668" cy="1015663"/>
            </a:xfrm>
            <a:prstGeom prst="rect">
              <a:avLst/>
            </a:prstGeom>
            <a:noFill/>
          </p:spPr>
          <p:txBody>
            <a:bodyPr wrap="none" lIns="91440" tIns="45720" rIns="91440" bIns="45720">
              <a:spAutoFit/>
            </a:bodyPr>
            <a:lstStyle/>
            <a:p>
              <a:pPr algn="ctr"/>
              <a:r>
                <a:rPr lang="es-E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s-ES" sz="6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34" name="33 Grupo"/>
          <p:cNvGrpSpPr/>
          <p:nvPr/>
        </p:nvGrpSpPr>
        <p:grpSpPr>
          <a:xfrm>
            <a:off x="289416" y="5229200"/>
            <a:ext cx="8603065" cy="1202493"/>
            <a:chOff x="289417" y="5229194"/>
            <a:chExt cx="8603063" cy="1152127"/>
          </a:xfrm>
        </p:grpSpPr>
        <p:sp>
          <p:nvSpPr>
            <p:cNvPr id="27" name="26 Rectángulo redondeado"/>
            <p:cNvSpPr/>
            <p:nvPr/>
          </p:nvSpPr>
          <p:spPr bwMode="auto">
            <a:xfrm>
              <a:off x="289417" y="5229194"/>
              <a:ext cx="8603063" cy="1152127"/>
            </a:xfrm>
            <a:prstGeom prst="roundRect">
              <a:avLst/>
            </a:prstGeom>
            <a:gradFill rotWithShape="1">
              <a:gsLst>
                <a:gs pos="0">
                  <a:schemeClr val="bg1">
                    <a:lumMod val="50000"/>
                    <a:alpha val="73000"/>
                  </a:schemeClr>
                </a:gs>
                <a:gs pos="100000">
                  <a:schemeClr val="bg1">
                    <a:lumMod val="50000"/>
                    <a:alpha val="54000"/>
                  </a:schemeClr>
                </a:gs>
              </a:gsLst>
              <a:lin ang="5400000" scaled="1"/>
            </a:gradFill>
            <a:ln>
              <a:no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latin typeface="Arial" charset="0"/>
              </a:endParaRPr>
            </a:p>
          </p:txBody>
        </p:sp>
        <p:sp>
          <p:nvSpPr>
            <p:cNvPr id="31" name="30 CuadroTexto"/>
            <p:cNvSpPr txBox="1"/>
            <p:nvPr/>
          </p:nvSpPr>
          <p:spPr>
            <a:xfrm>
              <a:off x="1227934" y="5445224"/>
              <a:ext cx="7495480" cy="662250"/>
            </a:xfrm>
            <a:prstGeom prst="rect">
              <a:avLst/>
            </a:prstGeom>
            <a:noFill/>
          </p:spPr>
          <p:txBody>
            <a:bodyPr wrap="square" rtlCol="0">
              <a:spAutoFit/>
            </a:bodyPr>
            <a:lstStyle/>
            <a:p>
              <a:pPr lvl="0"/>
              <a:r>
                <a:rPr lang="es-ES" sz="1800" dirty="0" smtClean="0">
                  <a:solidFill>
                    <a:schemeClr val="bg1"/>
                  </a:solidFill>
                </a:rPr>
                <a:t>Se recomienda virtualizar los servidores para ahorrar energía, espacio y centralización de la información</a:t>
              </a:r>
              <a:endParaRPr lang="es-EC" sz="1800" dirty="0">
                <a:solidFill>
                  <a:schemeClr val="bg1"/>
                </a:solidFill>
              </a:endParaRPr>
            </a:p>
          </p:txBody>
        </p:sp>
        <p:sp>
          <p:nvSpPr>
            <p:cNvPr id="33" name="32 Rectángulo"/>
            <p:cNvSpPr/>
            <p:nvPr/>
          </p:nvSpPr>
          <p:spPr>
            <a:xfrm>
              <a:off x="467544" y="5293657"/>
              <a:ext cx="612668" cy="1015663"/>
            </a:xfrm>
            <a:prstGeom prst="rect">
              <a:avLst/>
            </a:prstGeom>
            <a:noFill/>
          </p:spPr>
          <p:txBody>
            <a:bodyPr wrap="none" lIns="91440" tIns="45720" rIns="91440" bIns="45720">
              <a:spAutoFit/>
            </a:bodyPr>
            <a:lstStyle/>
            <a:p>
              <a:pPr algn="ctr"/>
              <a:r>
                <a:rPr lang="es-E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es-ES" sz="6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79449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611560" y="4509120"/>
            <a:ext cx="8496944" cy="648072"/>
          </a:xfrm>
        </p:spPr>
        <p:txBody>
          <a:bodyPr/>
          <a:lstStyle/>
          <a:p>
            <a:r>
              <a:rPr lang="en-US" dirty="0" smtClean="0"/>
              <a:t>Escuela Politécnica del </a:t>
            </a:r>
            <a:r>
              <a:rPr lang="en-US" dirty="0" err="1" smtClean="0"/>
              <a:t>Ejército</a:t>
            </a:r>
            <a:endParaRPr lang="ru-RU" dirty="0"/>
          </a:p>
        </p:txBody>
      </p:sp>
      <p:sp>
        <p:nvSpPr>
          <p:cNvPr id="2057" name="Rectangle 9"/>
          <p:cNvSpPr>
            <a:spLocks noGrp="1" noChangeArrowheads="1"/>
          </p:cNvSpPr>
          <p:nvPr>
            <p:ph type="subTitle" idx="1"/>
          </p:nvPr>
        </p:nvSpPr>
        <p:spPr>
          <a:xfrm>
            <a:off x="700608" y="5157192"/>
            <a:ext cx="7543800" cy="576064"/>
          </a:xfrm>
        </p:spPr>
        <p:txBody>
          <a:bodyPr/>
          <a:lstStyle/>
          <a:p>
            <a:pPr algn="ctr"/>
            <a:r>
              <a:rPr lang="en-US" dirty="0" smtClean="0"/>
              <a:t>Maestría en </a:t>
            </a:r>
            <a:r>
              <a:rPr lang="en-US" dirty="0" err="1" smtClean="0"/>
              <a:t>Gerencia</a:t>
            </a:r>
            <a:r>
              <a:rPr lang="en-US" dirty="0" smtClean="0"/>
              <a:t> de </a:t>
            </a:r>
            <a:r>
              <a:rPr lang="en-US" dirty="0" err="1" smtClean="0"/>
              <a:t>Sistemas</a:t>
            </a:r>
            <a:endParaRPr lang="ru-RU" dirty="0"/>
          </a:p>
          <a:p>
            <a:endParaRPr lang="ru-RU" dirty="0"/>
          </a:p>
        </p:txBody>
      </p:sp>
      <p:sp>
        <p:nvSpPr>
          <p:cNvPr id="4" name="Rectangle 9"/>
          <p:cNvSpPr txBox="1">
            <a:spLocks noChangeArrowheads="1"/>
          </p:cNvSpPr>
          <p:nvPr/>
        </p:nvSpPr>
        <p:spPr bwMode="auto">
          <a:xfrm>
            <a:off x="3131840" y="5830350"/>
            <a:ext cx="3240360"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500" b="1" dirty="0" err="1" smtClean="0">
                <a:solidFill>
                  <a:schemeClr val="accent5">
                    <a:lumMod val="75000"/>
                  </a:schemeClr>
                </a:solidFill>
              </a:rPr>
              <a:t>Ing</a:t>
            </a:r>
            <a:r>
              <a:rPr lang="en-US" sz="2500" b="1" dirty="0" smtClean="0">
                <a:solidFill>
                  <a:schemeClr val="accent5">
                    <a:lumMod val="75000"/>
                  </a:schemeClr>
                </a:solidFill>
              </a:rPr>
              <a:t>. Carolina Iglesias</a:t>
            </a:r>
          </a:p>
          <a:p>
            <a:r>
              <a:rPr lang="en-US" sz="2500" b="1" dirty="0" err="1" smtClean="0">
                <a:solidFill>
                  <a:schemeClr val="accent5">
                    <a:lumMod val="75000"/>
                  </a:schemeClr>
                </a:solidFill>
              </a:rPr>
              <a:t>Ing</a:t>
            </a:r>
            <a:r>
              <a:rPr lang="en-US" sz="2500" b="1" dirty="0" smtClean="0">
                <a:solidFill>
                  <a:schemeClr val="accent5">
                    <a:lumMod val="75000"/>
                  </a:schemeClr>
                </a:solidFill>
              </a:rPr>
              <a:t>. René </a:t>
            </a:r>
            <a:r>
              <a:rPr lang="en-US" sz="2500" b="1" dirty="0" err="1" smtClean="0">
                <a:solidFill>
                  <a:schemeClr val="accent5">
                    <a:lumMod val="75000"/>
                  </a:schemeClr>
                </a:solidFill>
              </a:rPr>
              <a:t>Orellana</a:t>
            </a:r>
            <a:endParaRPr lang="ru-RU" sz="2500" b="1" dirty="0" smtClean="0">
              <a:solidFill>
                <a:schemeClr val="accent5">
                  <a:lumMod val="75000"/>
                </a:schemeClr>
              </a:solidFill>
            </a:endParaRPr>
          </a:p>
          <a:p>
            <a:pPr algn="r"/>
            <a:endParaRPr lang="ru-RU" dirty="0"/>
          </a:p>
        </p:txBody>
      </p:sp>
      <p:sp>
        <p:nvSpPr>
          <p:cNvPr id="5" name="Rectangle 5"/>
          <p:cNvSpPr txBox="1">
            <a:spLocks noChangeArrowheads="1"/>
          </p:cNvSpPr>
          <p:nvPr/>
        </p:nvSpPr>
        <p:spPr bwMode="auto">
          <a:xfrm>
            <a:off x="179512" y="44624"/>
            <a:ext cx="4248472"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es-UY" sz="3200" b="1" dirty="0" smtClean="0">
                <a:solidFill>
                  <a:schemeClr val="bg1">
                    <a:lumMod val="95000"/>
                  </a:schemeClr>
                </a:solidFill>
                <a:latin typeface="Buxton Sketch" pitchFamily="66" charset="0"/>
              </a:rPr>
              <a:t>Creación de un modelo de gestión para empresas de comercialización de productos derivados de los hidrocarburos </a:t>
            </a:r>
            <a:endParaRPr lang="ru-RU" sz="3200" dirty="0">
              <a:solidFill>
                <a:schemeClr val="bg1">
                  <a:lumMod val="95000"/>
                </a:schemeClr>
              </a:solidFill>
              <a:latin typeface="Buxton Sketch" pitchFamily="66" charset="0"/>
            </a:endParaRPr>
          </a:p>
        </p:txBody>
      </p:sp>
      <p:pic>
        <p:nvPicPr>
          <p:cNvPr id="2059" name="Picture 11" descr="C:\Users\Administrador\Desktop\1347731741_BeOS_pers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5940830"/>
            <a:ext cx="720080" cy="728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3948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685800"/>
            <a:ext cx="3670920" cy="715963"/>
          </a:xfrm>
        </p:spPr>
        <p:txBody>
          <a:bodyPr/>
          <a:lstStyle/>
          <a:p>
            <a:r>
              <a:rPr lang="en-US" sz="4000" dirty="0"/>
              <a:t>Agenda </a:t>
            </a:r>
            <a:r>
              <a:rPr lang="en-US" sz="4000" dirty="0" smtClean="0"/>
              <a:t>(2/2</a:t>
            </a:r>
            <a:r>
              <a:rPr lang="en-US" sz="4000" dirty="0"/>
              <a:t>)</a:t>
            </a:r>
          </a:p>
        </p:txBody>
      </p:sp>
      <p:pic>
        <p:nvPicPr>
          <p:cNvPr id="1026" name="Picture 2" descr="C:\Users\Administrador\Desktop\imagenes\1347732083_Schedule_Fi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5301208"/>
            <a:ext cx="1368152" cy="136815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txBox="1">
            <a:spLocks noChangeArrowheads="1"/>
          </p:cNvSpPr>
          <p:nvPr/>
        </p:nvSpPr>
        <p:spPr bwMode="auto">
          <a:xfrm>
            <a:off x="3131840" y="1628800"/>
            <a:ext cx="576064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b="1" dirty="0" err="1">
                <a:solidFill>
                  <a:schemeClr val="accent4">
                    <a:lumMod val="60000"/>
                    <a:lumOff val="40000"/>
                  </a:schemeClr>
                </a:solidFill>
                <a:latin typeface="Segoe UI Light" pitchFamily="34" charset="0"/>
              </a:rPr>
              <a:t>Definición</a:t>
            </a:r>
            <a:r>
              <a:rPr lang="en-US" sz="3000" b="1" dirty="0">
                <a:solidFill>
                  <a:schemeClr val="accent4">
                    <a:lumMod val="60000"/>
                    <a:lumOff val="40000"/>
                  </a:schemeClr>
                </a:solidFill>
                <a:latin typeface="Segoe UI Light" pitchFamily="34" charset="0"/>
              </a:rPr>
              <a:t> del </a:t>
            </a:r>
            <a:r>
              <a:rPr lang="en-US" sz="3000" b="1" dirty="0" err="1">
                <a:solidFill>
                  <a:schemeClr val="accent4">
                    <a:lumMod val="60000"/>
                    <a:lumOff val="40000"/>
                  </a:schemeClr>
                </a:solidFill>
                <a:latin typeface="Segoe UI Light" pitchFamily="34" charset="0"/>
              </a:rPr>
              <a:t>Modelo</a:t>
            </a:r>
            <a:r>
              <a:rPr lang="en-US" sz="3000" b="1" dirty="0">
                <a:solidFill>
                  <a:schemeClr val="accent4">
                    <a:lumMod val="60000"/>
                    <a:lumOff val="40000"/>
                  </a:schemeClr>
                </a:solidFill>
                <a:latin typeface="Segoe UI Light" pitchFamily="34" charset="0"/>
              </a:rPr>
              <a:t> de </a:t>
            </a:r>
            <a:r>
              <a:rPr lang="en-US" sz="3000" b="1" dirty="0" err="1" smtClean="0">
                <a:solidFill>
                  <a:schemeClr val="accent4">
                    <a:lumMod val="60000"/>
                    <a:lumOff val="40000"/>
                  </a:schemeClr>
                </a:solidFill>
                <a:latin typeface="Segoe UI Light" pitchFamily="34" charset="0"/>
              </a:rPr>
              <a:t>Gestión</a:t>
            </a:r>
            <a:r>
              <a:rPr lang="en-US" sz="3000" b="1" dirty="0" smtClean="0">
                <a:solidFill>
                  <a:schemeClr val="accent4">
                    <a:lumMod val="60000"/>
                    <a:lumOff val="40000"/>
                  </a:schemeClr>
                </a:solidFill>
                <a:latin typeface="Segoe UI Light" pitchFamily="34" charset="0"/>
              </a:rPr>
              <a:t> </a:t>
            </a:r>
            <a:r>
              <a:rPr lang="en-US" sz="3000" b="1" dirty="0" err="1" smtClean="0">
                <a:solidFill>
                  <a:schemeClr val="accent4">
                    <a:lumMod val="60000"/>
                    <a:lumOff val="40000"/>
                  </a:schemeClr>
                </a:solidFill>
                <a:latin typeface="Segoe UI Light" pitchFamily="34" charset="0"/>
              </a:rPr>
              <a:t>Estratégico</a:t>
            </a:r>
            <a:endParaRPr lang="ru-RU" sz="3000" b="1" dirty="0" smtClean="0">
              <a:solidFill>
                <a:schemeClr val="accent4">
                  <a:lumMod val="60000"/>
                  <a:lumOff val="40000"/>
                </a:schemeClr>
              </a:solidFill>
              <a:latin typeface="Segoe UI Light" pitchFamily="34" charset="0"/>
            </a:endParaRPr>
          </a:p>
          <a:p>
            <a:endParaRPr lang="ru-RU" sz="3000" b="1" dirty="0">
              <a:solidFill>
                <a:schemeClr val="accent4">
                  <a:lumMod val="60000"/>
                  <a:lumOff val="40000"/>
                </a:schemeClr>
              </a:solidFill>
            </a:endParaRPr>
          </a:p>
        </p:txBody>
      </p:sp>
      <p:sp>
        <p:nvSpPr>
          <p:cNvPr id="8" name="Rectangle 9"/>
          <p:cNvSpPr txBox="1">
            <a:spLocks noChangeArrowheads="1"/>
          </p:cNvSpPr>
          <p:nvPr/>
        </p:nvSpPr>
        <p:spPr bwMode="auto">
          <a:xfrm>
            <a:off x="3131840" y="2996952"/>
            <a:ext cx="576064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dirty="0" err="1" smtClean="0">
                <a:solidFill>
                  <a:schemeClr val="bg1">
                    <a:lumMod val="75000"/>
                  </a:schemeClr>
                </a:solidFill>
                <a:latin typeface="Segoe UI Light" pitchFamily="34" charset="0"/>
              </a:rPr>
              <a:t>Definición</a:t>
            </a:r>
            <a:r>
              <a:rPr lang="en-US" sz="3000" dirty="0" smtClean="0">
                <a:solidFill>
                  <a:schemeClr val="bg1">
                    <a:lumMod val="75000"/>
                  </a:schemeClr>
                </a:solidFill>
                <a:latin typeface="Segoe UI Light" pitchFamily="34" charset="0"/>
              </a:rPr>
              <a:t> del </a:t>
            </a:r>
            <a:r>
              <a:rPr lang="en-US" sz="3000" dirty="0" err="1" smtClean="0">
                <a:solidFill>
                  <a:schemeClr val="bg1">
                    <a:lumMod val="75000"/>
                  </a:schemeClr>
                </a:solidFill>
                <a:latin typeface="Segoe UI Light" pitchFamily="34" charset="0"/>
              </a:rPr>
              <a:t>Modelo</a:t>
            </a:r>
            <a:r>
              <a:rPr lang="en-US" sz="3000" dirty="0" smtClean="0">
                <a:solidFill>
                  <a:schemeClr val="bg1">
                    <a:lumMod val="75000"/>
                  </a:schemeClr>
                </a:solidFill>
                <a:latin typeface="Segoe UI Light" pitchFamily="34" charset="0"/>
              </a:rPr>
              <a:t> de </a:t>
            </a:r>
            <a:r>
              <a:rPr lang="en-US" sz="3000" dirty="0" err="1" smtClean="0">
                <a:solidFill>
                  <a:schemeClr val="bg1">
                    <a:lumMod val="75000"/>
                  </a:schemeClr>
                </a:solidFill>
                <a:latin typeface="Segoe UI Light" pitchFamily="34" charset="0"/>
              </a:rPr>
              <a:t>Gestión</a:t>
            </a:r>
            <a:r>
              <a:rPr lang="en-US" sz="3000" dirty="0" smtClean="0">
                <a:solidFill>
                  <a:schemeClr val="bg1">
                    <a:lumMod val="75000"/>
                  </a:schemeClr>
                </a:solidFill>
                <a:latin typeface="Segoe UI Light" pitchFamily="34" charset="0"/>
              </a:rPr>
              <a:t> </a:t>
            </a:r>
            <a:r>
              <a:rPr lang="en-US" sz="3000" dirty="0" err="1" smtClean="0">
                <a:solidFill>
                  <a:schemeClr val="bg1">
                    <a:lumMod val="75000"/>
                  </a:schemeClr>
                </a:solidFill>
                <a:latin typeface="Segoe UI Light" pitchFamily="34" charset="0"/>
              </a:rPr>
              <a:t>para</a:t>
            </a:r>
            <a:r>
              <a:rPr lang="en-US" sz="3000" dirty="0" smtClean="0">
                <a:solidFill>
                  <a:schemeClr val="bg1">
                    <a:lumMod val="75000"/>
                  </a:schemeClr>
                </a:solidFill>
                <a:latin typeface="Segoe UI Light" pitchFamily="34" charset="0"/>
              </a:rPr>
              <a:t> </a:t>
            </a:r>
            <a:r>
              <a:rPr lang="en-US" sz="3000" dirty="0" err="1" smtClean="0">
                <a:solidFill>
                  <a:schemeClr val="bg1">
                    <a:lumMod val="75000"/>
                  </a:schemeClr>
                </a:solidFill>
                <a:latin typeface="Segoe UI Light" pitchFamily="34" charset="0"/>
              </a:rPr>
              <a:t>proyecto</a:t>
            </a:r>
            <a:r>
              <a:rPr lang="en-US" sz="3000" dirty="0" smtClean="0">
                <a:solidFill>
                  <a:schemeClr val="bg1">
                    <a:lumMod val="75000"/>
                  </a:schemeClr>
                </a:solidFill>
                <a:latin typeface="Segoe UI Light" pitchFamily="34" charset="0"/>
              </a:rPr>
              <a:t> </a:t>
            </a:r>
            <a:r>
              <a:rPr lang="en-US" sz="3000" dirty="0" err="1" smtClean="0">
                <a:solidFill>
                  <a:schemeClr val="bg1">
                    <a:lumMod val="75000"/>
                  </a:schemeClr>
                </a:solidFill>
                <a:latin typeface="Segoe UI Light" pitchFamily="34" charset="0"/>
              </a:rPr>
              <a:t>informáticos</a:t>
            </a:r>
            <a:endParaRPr lang="ru-RU" sz="3000" dirty="0" smtClean="0">
              <a:solidFill>
                <a:schemeClr val="bg1">
                  <a:lumMod val="75000"/>
                </a:schemeClr>
              </a:solidFill>
              <a:latin typeface="Segoe UI Light" pitchFamily="34" charset="0"/>
            </a:endParaRPr>
          </a:p>
          <a:p>
            <a:endParaRPr lang="ru-RU" sz="3000" dirty="0">
              <a:solidFill>
                <a:schemeClr val="bg1">
                  <a:lumMod val="75000"/>
                </a:schemeClr>
              </a:solidFill>
            </a:endParaRPr>
          </a:p>
        </p:txBody>
      </p:sp>
      <p:sp>
        <p:nvSpPr>
          <p:cNvPr id="13" name="Rectangle 9"/>
          <p:cNvSpPr txBox="1">
            <a:spLocks noChangeArrowheads="1"/>
          </p:cNvSpPr>
          <p:nvPr/>
        </p:nvSpPr>
        <p:spPr bwMode="auto">
          <a:xfrm>
            <a:off x="3131840" y="4365104"/>
            <a:ext cx="576064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dirty="0" err="1" smtClean="0">
                <a:solidFill>
                  <a:schemeClr val="bg1">
                    <a:lumMod val="75000"/>
                  </a:schemeClr>
                </a:solidFill>
                <a:latin typeface="Segoe UI Light" pitchFamily="34" charset="0"/>
              </a:rPr>
              <a:t>Implementación</a:t>
            </a:r>
            <a:r>
              <a:rPr lang="en-US" sz="3000" dirty="0" smtClean="0">
                <a:solidFill>
                  <a:schemeClr val="bg1">
                    <a:lumMod val="75000"/>
                  </a:schemeClr>
                </a:solidFill>
                <a:latin typeface="Segoe UI Light" pitchFamily="34" charset="0"/>
              </a:rPr>
              <a:t> del </a:t>
            </a:r>
            <a:r>
              <a:rPr lang="en-US" sz="3000" dirty="0" err="1" smtClean="0">
                <a:solidFill>
                  <a:schemeClr val="bg1">
                    <a:lumMod val="75000"/>
                  </a:schemeClr>
                </a:solidFill>
                <a:latin typeface="Segoe UI Light" pitchFamily="34" charset="0"/>
              </a:rPr>
              <a:t>Modelo</a:t>
            </a:r>
            <a:r>
              <a:rPr lang="en-US" sz="3000" dirty="0" smtClean="0">
                <a:solidFill>
                  <a:schemeClr val="bg1">
                    <a:lumMod val="75000"/>
                  </a:schemeClr>
                </a:solidFill>
                <a:latin typeface="Segoe UI Light" pitchFamily="34" charset="0"/>
              </a:rPr>
              <a:t> de </a:t>
            </a:r>
            <a:r>
              <a:rPr lang="en-US" sz="3000" dirty="0" err="1" smtClean="0">
                <a:solidFill>
                  <a:schemeClr val="bg1">
                    <a:lumMod val="75000"/>
                  </a:schemeClr>
                </a:solidFill>
                <a:latin typeface="Segoe UI Light" pitchFamily="34" charset="0"/>
              </a:rPr>
              <a:t>Gestión</a:t>
            </a:r>
            <a:r>
              <a:rPr lang="en-US" sz="3000" dirty="0" smtClean="0">
                <a:solidFill>
                  <a:schemeClr val="bg1">
                    <a:lumMod val="75000"/>
                  </a:schemeClr>
                </a:solidFill>
                <a:latin typeface="Segoe UI Light" pitchFamily="34" charset="0"/>
              </a:rPr>
              <a:t> </a:t>
            </a:r>
            <a:r>
              <a:rPr lang="en-US" sz="3000" dirty="0" err="1" smtClean="0">
                <a:solidFill>
                  <a:schemeClr val="bg1">
                    <a:lumMod val="75000"/>
                  </a:schemeClr>
                </a:solidFill>
                <a:latin typeface="Segoe UI Light" pitchFamily="34" charset="0"/>
              </a:rPr>
              <a:t>Estratégica</a:t>
            </a:r>
            <a:endParaRPr lang="ru-RU" sz="3000" dirty="0" smtClean="0">
              <a:solidFill>
                <a:schemeClr val="bg1">
                  <a:lumMod val="75000"/>
                </a:schemeClr>
              </a:solidFill>
              <a:latin typeface="Segoe UI Light" pitchFamily="34" charset="0"/>
            </a:endParaRPr>
          </a:p>
          <a:p>
            <a:endParaRPr lang="ru-RU" sz="3000" dirty="0">
              <a:solidFill>
                <a:schemeClr val="bg1">
                  <a:lumMod val="75000"/>
                </a:schemeClr>
              </a:solidFill>
            </a:endParaRPr>
          </a:p>
        </p:txBody>
      </p:sp>
      <p:sp>
        <p:nvSpPr>
          <p:cNvPr id="14" name="Rectangle 9"/>
          <p:cNvSpPr txBox="1">
            <a:spLocks noChangeArrowheads="1"/>
          </p:cNvSpPr>
          <p:nvPr/>
        </p:nvSpPr>
        <p:spPr bwMode="auto">
          <a:xfrm>
            <a:off x="3131840" y="5733256"/>
            <a:ext cx="5760640"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dirty="0" err="1" smtClean="0">
                <a:solidFill>
                  <a:schemeClr val="bg1">
                    <a:lumMod val="75000"/>
                  </a:schemeClr>
                </a:solidFill>
                <a:latin typeface="Segoe UI Light" pitchFamily="34" charset="0"/>
              </a:rPr>
              <a:t>Conclusiones</a:t>
            </a:r>
            <a:r>
              <a:rPr lang="en-US" sz="3000" dirty="0" smtClean="0">
                <a:solidFill>
                  <a:schemeClr val="bg1">
                    <a:lumMod val="75000"/>
                  </a:schemeClr>
                </a:solidFill>
                <a:latin typeface="Segoe UI Light" pitchFamily="34" charset="0"/>
              </a:rPr>
              <a:t> y </a:t>
            </a:r>
            <a:r>
              <a:rPr lang="en-US" sz="3000" dirty="0" err="1" smtClean="0">
                <a:solidFill>
                  <a:schemeClr val="bg1">
                    <a:lumMod val="75000"/>
                  </a:schemeClr>
                </a:solidFill>
                <a:latin typeface="Segoe UI Light" pitchFamily="34" charset="0"/>
              </a:rPr>
              <a:t>Recomendaciones</a:t>
            </a:r>
            <a:endParaRPr lang="ru-RU" sz="3000" dirty="0" smtClean="0">
              <a:solidFill>
                <a:schemeClr val="bg1">
                  <a:lumMod val="75000"/>
                </a:schemeClr>
              </a:solidFill>
              <a:latin typeface="Segoe UI Light" pitchFamily="34" charset="0"/>
            </a:endParaRPr>
          </a:p>
          <a:p>
            <a:endParaRPr lang="ru-RU" sz="3000" dirty="0">
              <a:solidFill>
                <a:schemeClr val="bg1">
                  <a:lumMod val="75000"/>
                </a:schemeClr>
              </a:solidFill>
            </a:endParaRPr>
          </a:p>
        </p:txBody>
      </p:sp>
      <p:grpSp>
        <p:nvGrpSpPr>
          <p:cNvPr id="2" name="1 Grupo"/>
          <p:cNvGrpSpPr/>
          <p:nvPr/>
        </p:nvGrpSpPr>
        <p:grpSpPr>
          <a:xfrm>
            <a:off x="2195736" y="4473222"/>
            <a:ext cx="786760" cy="827986"/>
            <a:chOff x="2245256" y="4445667"/>
            <a:chExt cx="786760" cy="827986"/>
          </a:xfrm>
        </p:grpSpPr>
        <p:sp>
          <p:nvSpPr>
            <p:cNvPr id="12" name="11 Rectángulo redondeado"/>
            <p:cNvSpPr/>
            <p:nvPr/>
          </p:nvSpPr>
          <p:spPr bwMode="auto">
            <a:xfrm>
              <a:off x="2245256" y="4445667"/>
              <a:ext cx="786760" cy="827986"/>
            </a:xfrm>
            <a:prstGeom prst="roundRect">
              <a:avLst/>
            </a:prstGeom>
            <a:gradFill flip="none" rotWithShape="1">
              <a:gsLst>
                <a:gs pos="0">
                  <a:schemeClr val="bg2">
                    <a:gamma/>
                    <a:tint val="26667"/>
                    <a:invGamma/>
                    <a:lumMod val="100000"/>
                    <a:alpha val="50000"/>
                  </a:schemeClr>
                </a:gs>
                <a:gs pos="100000">
                  <a:schemeClr val="bg2">
                    <a:alpha val="14999"/>
                  </a:schemeClr>
                </a:gs>
              </a:gsLst>
              <a:lin ang="5400000" scaled="1"/>
              <a:tileRect/>
            </a:gra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pic>
          <p:nvPicPr>
            <p:cNvPr id="2049" name="Picture 1" descr="C:\Users\Administrador\Desktop\imagenes\1347735430_report.png"/>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9448" y="4530824"/>
              <a:ext cx="698376" cy="698376"/>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C:\Users\Administrador\Desktop\imagenes\1347735505_3d_modellin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4384" y="1692559"/>
            <a:ext cx="897632" cy="89763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2 Grupo"/>
          <p:cNvGrpSpPr/>
          <p:nvPr/>
        </p:nvGrpSpPr>
        <p:grpSpPr>
          <a:xfrm>
            <a:off x="2201064" y="3105070"/>
            <a:ext cx="786760" cy="827986"/>
            <a:chOff x="2182484" y="3059566"/>
            <a:chExt cx="786760" cy="827986"/>
          </a:xfrm>
        </p:grpSpPr>
        <p:pic>
          <p:nvPicPr>
            <p:cNvPr id="2051" name="Picture 3" descr="C:\Users\Administrador\Desktop\imagenes\1347735560_package_system.png"/>
            <p:cNvPicPr>
              <a:picLocks noChangeAspect="1" noChangeArrowheads="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95736" y="3160204"/>
              <a:ext cx="700844" cy="700844"/>
            </a:xfrm>
            <a:prstGeom prst="rect">
              <a:avLst/>
            </a:prstGeom>
            <a:noFill/>
            <a:extLst>
              <a:ext uri="{909E8E84-426E-40DD-AFC4-6F175D3DCCD1}">
                <a14:hiddenFill xmlns:a14="http://schemas.microsoft.com/office/drawing/2010/main">
                  <a:solidFill>
                    <a:srgbClr val="FFFFFF"/>
                  </a:solidFill>
                </a14:hiddenFill>
              </a:ext>
            </a:extLst>
          </p:spPr>
        </p:pic>
        <p:sp>
          <p:nvSpPr>
            <p:cNvPr id="19" name="18 Rectángulo redondeado"/>
            <p:cNvSpPr/>
            <p:nvPr/>
          </p:nvSpPr>
          <p:spPr bwMode="auto">
            <a:xfrm>
              <a:off x="2182484" y="3059566"/>
              <a:ext cx="786760" cy="827986"/>
            </a:xfrm>
            <a:prstGeom prst="roundRect">
              <a:avLst/>
            </a:prstGeom>
            <a:gradFill flip="none" rotWithShape="1">
              <a:gsLst>
                <a:gs pos="0">
                  <a:schemeClr val="bg2">
                    <a:gamma/>
                    <a:tint val="26667"/>
                    <a:invGamma/>
                    <a:lumMod val="100000"/>
                    <a:alpha val="50000"/>
                  </a:schemeClr>
                </a:gs>
                <a:gs pos="100000">
                  <a:schemeClr val="bg2">
                    <a:alpha val="14999"/>
                  </a:schemeClr>
                </a:gs>
              </a:gsLst>
              <a:lin ang="5400000" scaled="1"/>
              <a:tileRect/>
            </a:gra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pic>
        <p:nvPicPr>
          <p:cNvPr id="2052" name="Picture 4" descr="C:\Users\Administrador\Desktop\imagenes\1347735712_finished-work.png"/>
          <p:cNvPicPr>
            <a:picLocks noChangeAspect="1" noChangeArrowheads="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57616" y="5633432"/>
            <a:ext cx="775712" cy="747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2274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type="title"/>
          </p:nvPr>
        </p:nvSpPr>
        <p:spPr>
          <a:xfrm>
            <a:off x="1259632" y="332656"/>
            <a:ext cx="5832648" cy="1008112"/>
          </a:xfrm>
        </p:spPr>
        <p:txBody>
          <a:bodyPr/>
          <a:lstStyle/>
          <a:p>
            <a:r>
              <a:rPr lang="en-US" sz="3000" dirty="0" err="1" smtClean="0"/>
              <a:t>Definición</a:t>
            </a:r>
            <a:r>
              <a:rPr lang="en-US" sz="3000" dirty="0" smtClean="0"/>
              <a:t> del </a:t>
            </a:r>
            <a:r>
              <a:rPr lang="en-US" sz="3000" dirty="0" err="1" smtClean="0"/>
              <a:t>Modelo</a:t>
            </a:r>
            <a:r>
              <a:rPr lang="en-US" sz="3000" dirty="0" smtClean="0"/>
              <a:t> de </a:t>
            </a:r>
            <a:r>
              <a:rPr lang="en-US" sz="3000" dirty="0" err="1" smtClean="0"/>
              <a:t>Gestión</a:t>
            </a:r>
            <a:r>
              <a:rPr lang="en-US" sz="3000" dirty="0" smtClean="0"/>
              <a:t> </a:t>
            </a:r>
            <a:r>
              <a:rPr lang="en-US" sz="3000" dirty="0" err="1" smtClean="0"/>
              <a:t>Estratégico</a:t>
            </a:r>
            <a:r>
              <a:rPr lang="en-US" sz="3000" dirty="0" smtClean="0"/>
              <a:t> (1/1)</a:t>
            </a:r>
            <a:endParaRPr lang="ru-RU" sz="3000" dirty="0"/>
          </a:p>
        </p:txBody>
      </p:sp>
      <p:sp>
        <p:nvSpPr>
          <p:cNvPr id="16"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3" name="Picture 2" descr="C:\Users\Administrador\Desktop\imagenes\1347735505_3d_modell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04664"/>
            <a:ext cx="897632" cy="897632"/>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9" name="Rectangle 9"/>
          <p:cNvSpPr txBox="1">
            <a:spLocks noChangeArrowheads="1"/>
          </p:cNvSpPr>
          <p:nvPr/>
        </p:nvSpPr>
        <p:spPr bwMode="auto">
          <a:xfrm>
            <a:off x="179512" y="1484513"/>
            <a:ext cx="3528392" cy="72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4000" dirty="0" smtClean="0">
                <a:solidFill>
                  <a:schemeClr val="accent3">
                    <a:lumMod val="65000"/>
                  </a:schemeClr>
                </a:solidFill>
                <a:latin typeface="Segoe UI Light" pitchFamily="34" charset="0"/>
              </a:rPr>
              <a:t>Análisis FODA</a:t>
            </a:r>
            <a:endParaRPr lang="ru-RU" sz="4000" dirty="0">
              <a:solidFill>
                <a:schemeClr val="accent3">
                  <a:lumMod val="65000"/>
                </a:schemeClr>
              </a:solidFill>
              <a:latin typeface="Segoe UI Light" pitchFamily="34" charset="0"/>
            </a:endParaRPr>
          </a:p>
        </p:txBody>
      </p:sp>
      <p:sp>
        <p:nvSpPr>
          <p:cNvPr id="3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5" name="34 Rectángulo redondeado"/>
          <p:cNvSpPr/>
          <p:nvPr/>
        </p:nvSpPr>
        <p:spPr bwMode="auto">
          <a:xfrm>
            <a:off x="251520" y="3032956"/>
            <a:ext cx="1333500" cy="540060"/>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FODA</a:t>
            </a:r>
            <a:endParaRPr kumimoji="0" lang="es-EC" sz="2400" b="0" i="0" u="none" strike="noStrike" cap="none" normalizeH="0" baseline="0" dirty="0" smtClean="0">
              <a:ln>
                <a:noFill/>
              </a:ln>
              <a:solidFill>
                <a:schemeClr val="tx1"/>
              </a:solidFill>
              <a:effectLst/>
              <a:latin typeface="Arial" charset="0"/>
            </a:endParaRPr>
          </a:p>
        </p:txBody>
      </p:sp>
      <p:sp>
        <p:nvSpPr>
          <p:cNvPr id="36" name="35 Rectángulo redondeado"/>
          <p:cNvSpPr/>
          <p:nvPr/>
        </p:nvSpPr>
        <p:spPr bwMode="auto">
          <a:xfrm>
            <a:off x="3419872" y="2924944"/>
            <a:ext cx="1584176" cy="792088"/>
          </a:xfrm>
          <a:prstGeom prst="roundRect">
            <a:avLst/>
          </a:prstGeom>
          <a:gradFill rotWithShape="1">
            <a:gsLst>
              <a:gs pos="0">
                <a:srgbClr val="FF0000">
                  <a:lumMod val="45000"/>
                  <a:lumOff val="55000"/>
                </a:srgbClr>
              </a:gs>
              <a:gs pos="99000">
                <a:srgbClr val="FF0000">
                  <a:alpha val="16000"/>
                </a:srgbClr>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Ponderación</a:t>
            </a:r>
            <a:endParaRPr lang="en-US" sz="2000" dirty="0"/>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rPr>
              <a:t>de</a:t>
            </a:r>
            <a:r>
              <a:rPr kumimoji="0" lang="en-US" sz="2000" b="0" i="0" u="none" strike="noStrike" cap="none" normalizeH="0" dirty="0" smtClean="0">
                <a:ln>
                  <a:noFill/>
                </a:ln>
                <a:solidFill>
                  <a:schemeClr val="tx1"/>
                </a:solidFill>
                <a:effectLst/>
              </a:rPr>
              <a:t> </a:t>
            </a:r>
            <a:r>
              <a:rPr kumimoji="0" lang="en-US" sz="2000" b="0" i="0" u="none" strike="noStrike" cap="none" normalizeH="0" dirty="0" err="1" smtClean="0">
                <a:ln>
                  <a:noFill/>
                </a:ln>
                <a:solidFill>
                  <a:schemeClr val="tx1"/>
                </a:solidFill>
                <a:effectLst/>
              </a:rPr>
              <a:t>impactos</a:t>
            </a:r>
            <a:endParaRPr kumimoji="0" lang="es-EC" sz="2000" b="0" i="0" u="none" strike="noStrike" cap="none" normalizeH="0" baseline="0" dirty="0" smtClean="0">
              <a:ln>
                <a:noFill/>
              </a:ln>
              <a:solidFill>
                <a:schemeClr val="tx1"/>
              </a:solidFill>
              <a:effectLst/>
            </a:endParaRPr>
          </a:p>
        </p:txBody>
      </p:sp>
      <p:sp>
        <p:nvSpPr>
          <p:cNvPr id="37" name="36 Flecha doblada"/>
          <p:cNvSpPr/>
          <p:nvPr/>
        </p:nvSpPr>
        <p:spPr bwMode="auto">
          <a:xfrm rot="10800000">
            <a:off x="6876256" y="4365104"/>
            <a:ext cx="936104" cy="1376014"/>
          </a:xfrm>
          <a:prstGeom prst="bentArrow">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38" name="37 Rectángulo redondeado"/>
          <p:cNvSpPr/>
          <p:nvPr/>
        </p:nvSpPr>
        <p:spPr bwMode="auto">
          <a:xfrm>
            <a:off x="4571999" y="5085184"/>
            <a:ext cx="2088232" cy="792088"/>
          </a:xfrm>
          <a:prstGeom prst="roundRect">
            <a:avLst/>
          </a:prstGeom>
          <a:gradFill rotWithShape="1">
            <a:gsLst>
              <a:gs pos="0">
                <a:srgbClr val="00B050">
                  <a:lumMod val="65000"/>
                  <a:lumOff val="35000"/>
                </a:srgbClr>
              </a:gs>
              <a:gs pos="100000">
                <a:srgbClr val="00B050">
                  <a:alpha val="23000"/>
                </a:srgbClr>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Matríz</a:t>
            </a:r>
            <a:endParaRPr lang="en-US" sz="2000" dirty="0"/>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rPr>
              <a:t>Síntesis</a:t>
            </a:r>
            <a:r>
              <a:rPr kumimoji="0" lang="en-US" sz="2000" b="0" i="0" u="none" strike="noStrike" cap="none" normalizeH="0" dirty="0" smtClean="0">
                <a:ln>
                  <a:noFill/>
                </a:ln>
                <a:solidFill>
                  <a:schemeClr val="tx1"/>
                </a:solidFill>
                <a:effectLst/>
              </a:rPr>
              <a:t> </a:t>
            </a:r>
            <a:r>
              <a:rPr kumimoji="0" lang="en-US" sz="2000" b="0" i="0" u="none" strike="noStrike" cap="none" normalizeH="0" dirty="0" err="1" smtClean="0">
                <a:ln>
                  <a:noFill/>
                </a:ln>
                <a:solidFill>
                  <a:schemeClr val="tx1"/>
                </a:solidFill>
                <a:effectLst/>
              </a:rPr>
              <a:t>Valorada</a:t>
            </a:r>
            <a:endParaRPr kumimoji="0" lang="es-EC" sz="2000" b="0" i="0" u="none" strike="noStrike" cap="none" normalizeH="0" baseline="0" dirty="0" smtClean="0">
              <a:ln>
                <a:noFill/>
              </a:ln>
              <a:solidFill>
                <a:schemeClr val="tx1"/>
              </a:solidFill>
              <a:effectLst/>
            </a:endParaRPr>
          </a:p>
        </p:txBody>
      </p:sp>
      <p:sp>
        <p:nvSpPr>
          <p:cNvPr id="39" name="38 Rectángulo redondeado"/>
          <p:cNvSpPr/>
          <p:nvPr/>
        </p:nvSpPr>
        <p:spPr bwMode="auto">
          <a:xfrm>
            <a:off x="662917" y="5085184"/>
            <a:ext cx="2540930" cy="792088"/>
          </a:xfrm>
          <a:prstGeom prst="roundRect">
            <a:avLst/>
          </a:prstGeom>
          <a:gradFill rotWithShape="1">
            <a:gsLst>
              <a:gs pos="0">
                <a:srgbClr val="FFC000">
                  <a:lumMod val="50000"/>
                  <a:lumOff val="50000"/>
                </a:srgbClr>
              </a:gs>
              <a:gs pos="100000">
                <a:srgbClr val="FFC000">
                  <a:alpha val="22000"/>
                </a:srgbClr>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Matríz</a:t>
            </a:r>
            <a:endParaRPr lang="en-US" sz="2000" dirty="0"/>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rPr>
              <a:t>Síntesis</a:t>
            </a:r>
            <a:r>
              <a:rPr kumimoji="0" lang="en-US" sz="2000" b="0" i="0" u="none" strike="noStrike" cap="none" normalizeH="0" dirty="0" smtClean="0">
                <a:ln>
                  <a:noFill/>
                </a:ln>
                <a:solidFill>
                  <a:schemeClr val="tx1"/>
                </a:solidFill>
                <a:effectLst/>
              </a:rPr>
              <a:t> </a:t>
            </a:r>
            <a:r>
              <a:rPr kumimoji="0" lang="en-US" sz="2000" b="0" i="0" u="none" strike="noStrike" cap="none" normalizeH="0" dirty="0" err="1" smtClean="0">
                <a:ln>
                  <a:noFill/>
                </a:ln>
                <a:solidFill>
                  <a:schemeClr val="tx1"/>
                </a:solidFill>
                <a:effectLst/>
              </a:rPr>
              <a:t>Estratégica</a:t>
            </a:r>
            <a:endParaRPr kumimoji="0" lang="es-EC" sz="2000" b="0" i="0" u="none" strike="noStrike" cap="none" normalizeH="0" baseline="0" dirty="0" smtClean="0">
              <a:ln>
                <a:noFill/>
              </a:ln>
              <a:solidFill>
                <a:schemeClr val="tx1"/>
              </a:solidFill>
              <a:effectLst/>
            </a:endParaRPr>
          </a:p>
        </p:txBody>
      </p:sp>
      <p:sp>
        <p:nvSpPr>
          <p:cNvPr id="40" name="39 Flecha derecha"/>
          <p:cNvSpPr/>
          <p:nvPr/>
        </p:nvSpPr>
        <p:spPr bwMode="auto">
          <a:xfrm rot="10800000">
            <a:off x="3378571" y="5301207"/>
            <a:ext cx="1049412" cy="432048"/>
          </a:xfrm>
          <a:prstGeom prst="rightArrow">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41" name="40 Rectángulo redondeado"/>
          <p:cNvSpPr/>
          <p:nvPr/>
        </p:nvSpPr>
        <p:spPr bwMode="auto">
          <a:xfrm>
            <a:off x="2063750" y="2348880"/>
            <a:ext cx="564034" cy="416324"/>
          </a:xfrm>
          <a:prstGeom prst="roundRect">
            <a:avLst/>
          </a:prstGeom>
          <a:gradFill rotWithShape="1">
            <a:gsLst>
              <a:gs pos="0">
                <a:srgbClr val="FFFF00">
                  <a:alpha val="50000"/>
                </a:srgbClr>
              </a:gs>
              <a:gs pos="100000">
                <a:srgbClr val="FFFF0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F</a:t>
            </a:r>
            <a:endParaRPr kumimoji="0" lang="es-EC" sz="2400" b="0" i="0" u="none" strike="noStrike" cap="none" normalizeH="0" baseline="0" dirty="0" smtClean="0">
              <a:ln>
                <a:noFill/>
              </a:ln>
              <a:solidFill>
                <a:schemeClr val="tx1"/>
              </a:solidFill>
              <a:effectLst/>
              <a:latin typeface="Arial" charset="0"/>
            </a:endParaRPr>
          </a:p>
        </p:txBody>
      </p:sp>
      <p:sp>
        <p:nvSpPr>
          <p:cNvPr id="42" name="41 Rectángulo redondeado"/>
          <p:cNvSpPr/>
          <p:nvPr/>
        </p:nvSpPr>
        <p:spPr bwMode="auto">
          <a:xfrm>
            <a:off x="2063750" y="2867726"/>
            <a:ext cx="564034" cy="416324"/>
          </a:xfrm>
          <a:prstGeom prst="roundRect">
            <a:avLst/>
          </a:prstGeom>
          <a:gradFill rotWithShape="1">
            <a:gsLst>
              <a:gs pos="0">
                <a:srgbClr val="FFFF00">
                  <a:alpha val="50000"/>
                </a:srgbClr>
              </a:gs>
              <a:gs pos="100000">
                <a:srgbClr val="FFFF0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D</a:t>
            </a:r>
            <a:endParaRPr kumimoji="0" lang="es-EC" sz="2400" b="0" i="0" u="none" strike="noStrike" cap="none" normalizeH="0" baseline="0" dirty="0" smtClean="0">
              <a:ln>
                <a:noFill/>
              </a:ln>
              <a:solidFill>
                <a:schemeClr val="tx1"/>
              </a:solidFill>
              <a:effectLst/>
              <a:latin typeface="Arial" charset="0"/>
            </a:endParaRPr>
          </a:p>
        </p:txBody>
      </p:sp>
      <p:sp>
        <p:nvSpPr>
          <p:cNvPr id="43" name="42 Rectángulo redondeado"/>
          <p:cNvSpPr/>
          <p:nvPr/>
        </p:nvSpPr>
        <p:spPr bwMode="auto">
          <a:xfrm>
            <a:off x="2063750" y="3356992"/>
            <a:ext cx="564034" cy="416324"/>
          </a:xfrm>
          <a:prstGeom prst="roundRect">
            <a:avLst/>
          </a:prstGeom>
          <a:gradFill rotWithShape="1">
            <a:gsLst>
              <a:gs pos="0">
                <a:srgbClr val="92D050">
                  <a:alpha val="47000"/>
                </a:srgbClr>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O</a:t>
            </a:r>
            <a:endParaRPr kumimoji="0" lang="es-EC" sz="2400" b="0" i="0" u="none" strike="noStrike" cap="none" normalizeH="0" baseline="0" dirty="0" smtClean="0">
              <a:ln>
                <a:noFill/>
              </a:ln>
              <a:solidFill>
                <a:schemeClr val="tx1"/>
              </a:solidFill>
              <a:effectLst/>
              <a:latin typeface="Arial" charset="0"/>
            </a:endParaRPr>
          </a:p>
        </p:txBody>
      </p:sp>
      <p:sp>
        <p:nvSpPr>
          <p:cNvPr id="44" name="43 Rectángulo redondeado"/>
          <p:cNvSpPr/>
          <p:nvPr/>
        </p:nvSpPr>
        <p:spPr bwMode="auto">
          <a:xfrm>
            <a:off x="2051720" y="3868910"/>
            <a:ext cx="564034" cy="416324"/>
          </a:xfrm>
          <a:prstGeom prst="roundRect">
            <a:avLst/>
          </a:prstGeom>
          <a:gradFill rotWithShape="1">
            <a:gsLst>
              <a:gs pos="0">
                <a:srgbClr val="92D050">
                  <a:alpha val="47000"/>
                </a:srgbClr>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A</a:t>
            </a:r>
            <a:endParaRPr kumimoji="0" lang="es-EC" sz="2400" b="0" i="0" u="none" strike="noStrike" cap="none" normalizeH="0" baseline="0" dirty="0" smtClean="0">
              <a:ln>
                <a:noFill/>
              </a:ln>
              <a:solidFill>
                <a:schemeClr val="tx1"/>
              </a:solidFill>
              <a:effectLst/>
              <a:latin typeface="Arial" charset="0"/>
            </a:endParaRPr>
          </a:p>
        </p:txBody>
      </p:sp>
      <p:sp>
        <p:nvSpPr>
          <p:cNvPr id="45" name="44 Flecha doblada"/>
          <p:cNvSpPr/>
          <p:nvPr/>
        </p:nvSpPr>
        <p:spPr bwMode="auto">
          <a:xfrm rot="5400000">
            <a:off x="3314167" y="1929018"/>
            <a:ext cx="283415" cy="1512169"/>
          </a:xfrm>
          <a:prstGeom prst="bentArrow">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46" name="45 Flecha doblada"/>
          <p:cNvSpPr/>
          <p:nvPr/>
        </p:nvSpPr>
        <p:spPr bwMode="auto">
          <a:xfrm rot="5400000" flipH="1">
            <a:off x="3303983" y="3214975"/>
            <a:ext cx="303788" cy="1512169"/>
          </a:xfrm>
          <a:prstGeom prst="bentArrow">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47" name="46 Flecha derecha"/>
          <p:cNvSpPr/>
          <p:nvPr/>
        </p:nvSpPr>
        <p:spPr bwMode="auto">
          <a:xfrm>
            <a:off x="2699792" y="3047908"/>
            <a:ext cx="576064" cy="118071"/>
          </a:xfrm>
          <a:prstGeom prst="rightArrow">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48" name="47 Flecha derecha"/>
          <p:cNvSpPr/>
          <p:nvPr/>
        </p:nvSpPr>
        <p:spPr bwMode="auto">
          <a:xfrm>
            <a:off x="2699792" y="3501008"/>
            <a:ext cx="576064" cy="118071"/>
          </a:xfrm>
          <a:prstGeom prst="rightArrow">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49" name="48 Flecha derecha"/>
          <p:cNvSpPr/>
          <p:nvPr/>
        </p:nvSpPr>
        <p:spPr bwMode="auto">
          <a:xfrm>
            <a:off x="5102182" y="3108149"/>
            <a:ext cx="765962" cy="432048"/>
          </a:xfrm>
          <a:prstGeom prst="rightArrow">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nvGrpSpPr>
          <p:cNvPr id="50" name="49 Grupo"/>
          <p:cNvGrpSpPr/>
          <p:nvPr/>
        </p:nvGrpSpPr>
        <p:grpSpPr>
          <a:xfrm>
            <a:off x="5940152" y="2380818"/>
            <a:ext cx="3151596" cy="1696254"/>
            <a:chOff x="5940152" y="2092786"/>
            <a:chExt cx="3151596" cy="1696254"/>
          </a:xfrm>
        </p:grpSpPr>
        <p:sp>
          <p:nvSpPr>
            <p:cNvPr id="51" name="50 CuadroTexto"/>
            <p:cNvSpPr txBox="1"/>
            <p:nvPr/>
          </p:nvSpPr>
          <p:spPr>
            <a:xfrm>
              <a:off x="6372200" y="2092786"/>
              <a:ext cx="2336152" cy="400110"/>
            </a:xfrm>
            <a:prstGeom prst="rect">
              <a:avLst/>
            </a:prstGeom>
            <a:noFill/>
          </p:spPr>
          <p:txBody>
            <a:bodyPr wrap="none" rtlCol="0">
              <a:spAutoFit/>
            </a:bodyPr>
            <a:lstStyle/>
            <a:p>
              <a:r>
                <a:rPr lang="en-US" sz="2000" dirty="0" smtClean="0"/>
                <a:t>Matrices de Acción</a:t>
              </a:r>
              <a:endParaRPr lang="es-EC" sz="2000" dirty="0"/>
            </a:p>
          </p:txBody>
        </p:sp>
        <p:pic>
          <p:nvPicPr>
            <p:cNvPr id="5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2543395"/>
              <a:ext cx="3151596" cy="1245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2 Rectángulo redondeado"/>
          <p:cNvSpPr/>
          <p:nvPr/>
        </p:nvSpPr>
        <p:spPr bwMode="auto">
          <a:xfrm>
            <a:off x="63500" y="2204864"/>
            <a:ext cx="9028248" cy="4536504"/>
          </a:xfrm>
          <a:prstGeom prst="roundRect">
            <a:avLst>
              <a:gd name="adj" fmla="val 10044"/>
            </a:avLst>
          </a:prstGeom>
          <a:gradFill rotWithShape="1">
            <a:gsLst>
              <a:gs pos="0">
                <a:schemeClr val="bg2">
                  <a:gamma/>
                  <a:tint val="26667"/>
                  <a:invGamma/>
                  <a:alpha val="18000"/>
                </a:schemeClr>
              </a:gs>
              <a:gs pos="100000">
                <a:schemeClr val="bg2">
                  <a:alpha val="14999"/>
                </a:schemeClr>
              </a:gs>
            </a:gsLst>
            <a:lin ang="5400000" scaled="1"/>
          </a:gradFill>
          <a:ln w="9525" cap="flat" cmpd="sng" algn="ctr">
            <a:solidFill>
              <a:schemeClr val="accent1">
                <a:lumMod val="75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4" name="3 Rectángulo"/>
          <p:cNvSpPr/>
          <p:nvPr/>
        </p:nvSpPr>
        <p:spPr>
          <a:xfrm>
            <a:off x="323528" y="6033482"/>
            <a:ext cx="8136904" cy="707886"/>
          </a:xfrm>
          <a:prstGeom prst="rect">
            <a:avLst/>
          </a:prstGeom>
          <a:noFill/>
        </p:spPr>
        <p:txBody>
          <a:bodyPr wrap="square" lIns="91440" tIns="45720" rIns="91440" bIns="45720">
            <a:spAutoFit/>
          </a:bodyPr>
          <a:lstStyle/>
          <a:p>
            <a:r>
              <a:rPr lang="es-ES" sz="4000" b="0" cap="none" spc="0" dirty="0" smtClean="0">
                <a:ln w="18415" cmpd="sng">
                  <a:solidFill>
                    <a:srgbClr val="FFFFFF"/>
                  </a:solidFill>
                  <a:prstDash val="solid"/>
                </a:ln>
                <a:solidFill>
                  <a:schemeClr val="accent2">
                    <a:lumMod val="75000"/>
                  </a:schemeClr>
                </a:solidFill>
                <a:effectLst>
                  <a:outerShdw blurRad="63500" dir="3600000" algn="tl" rotWithShape="0">
                    <a:srgbClr val="000000">
                      <a:alpha val="70000"/>
                    </a:srgbClr>
                  </a:outerShdw>
                </a:effectLst>
              </a:rPr>
              <a:t>Resumen 1ra parte</a:t>
            </a:r>
            <a:endParaRPr lang="es-ES" sz="4000" b="0" cap="none" spc="0" dirty="0">
              <a:ln w="18415" cmpd="sng">
                <a:solidFill>
                  <a:srgbClr val="FFFFFF"/>
                </a:solidFill>
                <a:prstDash val="solid"/>
              </a:ln>
              <a:solidFill>
                <a:schemeClr val="accent2">
                  <a:lumMod val="75000"/>
                </a:schemeClr>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86289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type="title"/>
          </p:nvPr>
        </p:nvSpPr>
        <p:spPr>
          <a:xfrm>
            <a:off x="1259632" y="332656"/>
            <a:ext cx="5832648" cy="1008112"/>
          </a:xfrm>
        </p:spPr>
        <p:txBody>
          <a:bodyPr/>
          <a:lstStyle/>
          <a:p>
            <a:r>
              <a:rPr lang="en-US" sz="3000" dirty="0" err="1" smtClean="0"/>
              <a:t>Definición</a:t>
            </a:r>
            <a:r>
              <a:rPr lang="en-US" sz="3000" dirty="0" smtClean="0"/>
              <a:t> del </a:t>
            </a:r>
            <a:r>
              <a:rPr lang="en-US" sz="3000" dirty="0" err="1" smtClean="0"/>
              <a:t>Modelo</a:t>
            </a:r>
            <a:r>
              <a:rPr lang="en-US" sz="3000" dirty="0" smtClean="0"/>
              <a:t> de </a:t>
            </a:r>
            <a:r>
              <a:rPr lang="en-US" sz="3000" dirty="0" err="1" smtClean="0"/>
              <a:t>Gestión</a:t>
            </a:r>
            <a:r>
              <a:rPr lang="en-US" sz="3000" dirty="0" smtClean="0"/>
              <a:t> </a:t>
            </a:r>
            <a:r>
              <a:rPr lang="en-US" sz="3000" dirty="0" err="1" smtClean="0"/>
              <a:t>Estratégico</a:t>
            </a:r>
            <a:r>
              <a:rPr lang="en-US" sz="3000" dirty="0" smtClean="0"/>
              <a:t> (1/8)</a:t>
            </a:r>
            <a:endParaRPr lang="ru-RU" sz="3000" dirty="0"/>
          </a:p>
        </p:txBody>
      </p:sp>
      <p:sp>
        <p:nvSpPr>
          <p:cNvPr id="16"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3" name="Picture 2" descr="C:\Users\Administrador\Desktop\imagenes\1347735505_3d_modell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04664"/>
            <a:ext cx="897632" cy="897632"/>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5" name="34 Rectángulo redondeado"/>
          <p:cNvSpPr/>
          <p:nvPr/>
        </p:nvSpPr>
        <p:spPr bwMode="auto">
          <a:xfrm>
            <a:off x="609259" y="1844824"/>
            <a:ext cx="1872208" cy="643810"/>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Definición</a:t>
            </a:r>
            <a:r>
              <a:rPr lang="en-US" sz="2000" dirty="0" smtClean="0"/>
              <a:t> del </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Negocio</a:t>
            </a:r>
            <a:endParaRPr kumimoji="0" lang="es-EC" sz="20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54872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1259632" y="548680"/>
            <a:ext cx="4392488" cy="571947"/>
          </a:xfrm>
        </p:spPr>
        <p:txBody>
          <a:bodyPr/>
          <a:lstStyle/>
          <a:p>
            <a:r>
              <a:rPr lang="en-US" sz="3000" dirty="0" smtClean="0"/>
              <a:t>Introducción (1/2)</a:t>
            </a:r>
            <a:endParaRPr lang="ru-RU" sz="3000" dirty="0"/>
          </a:p>
        </p:txBody>
      </p:sp>
      <p:pic>
        <p:nvPicPr>
          <p:cNvPr id="4" name="Picture 5" descr="C:\Users\Administrador\Desktop\imagenes\1347734328_star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47667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txBox="1">
            <a:spLocks noChangeArrowheads="1"/>
          </p:cNvSpPr>
          <p:nvPr/>
        </p:nvSpPr>
        <p:spPr bwMode="auto">
          <a:xfrm>
            <a:off x="251520" y="1916832"/>
            <a:ext cx="8568952"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3000" dirty="0" smtClean="0">
                <a:solidFill>
                  <a:schemeClr val="accent4">
                    <a:lumMod val="75000"/>
                  </a:schemeClr>
                </a:solidFill>
                <a:latin typeface="Segoe UI Light" pitchFamily="34" charset="0"/>
              </a:rPr>
              <a:t>A </a:t>
            </a:r>
            <a:r>
              <a:rPr lang="en-US" sz="3000" dirty="0" err="1" smtClean="0">
                <a:solidFill>
                  <a:schemeClr val="accent4">
                    <a:lumMod val="75000"/>
                  </a:schemeClr>
                </a:solidFill>
                <a:latin typeface="Segoe UI Light" pitchFamily="34" charset="0"/>
              </a:rPr>
              <a:t>nivel</a:t>
            </a:r>
            <a:r>
              <a:rPr lang="en-US" sz="3000" dirty="0" smtClean="0">
                <a:solidFill>
                  <a:schemeClr val="accent4">
                    <a:lumMod val="75000"/>
                  </a:schemeClr>
                </a:solidFill>
                <a:latin typeface="Segoe UI Light" pitchFamily="34" charset="0"/>
              </a:rPr>
              <a:t> </a:t>
            </a:r>
            <a:r>
              <a:rPr lang="en-US" sz="3000" dirty="0" err="1" smtClean="0">
                <a:solidFill>
                  <a:schemeClr val="accent4">
                    <a:lumMod val="75000"/>
                  </a:schemeClr>
                </a:solidFill>
                <a:latin typeface="Segoe UI Light" pitchFamily="34" charset="0"/>
              </a:rPr>
              <a:t>país</a:t>
            </a:r>
            <a:r>
              <a:rPr lang="en-US" sz="3000" dirty="0" smtClean="0">
                <a:solidFill>
                  <a:schemeClr val="accent4">
                    <a:lumMod val="75000"/>
                  </a:schemeClr>
                </a:solidFill>
                <a:latin typeface="Segoe UI Light" pitchFamily="34" charset="0"/>
              </a:rPr>
              <a:t> </a:t>
            </a:r>
            <a:r>
              <a:rPr lang="en-US" sz="3000" dirty="0" err="1" smtClean="0">
                <a:solidFill>
                  <a:schemeClr val="accent4">
                    <a:lumMod val="75000"/>
                  </a:schemeClr>
                </a:solidFill>
                <a:latin typeface="Segoe UI Light" pitchFamily="34" charset="0"/>
              </a:rPr>
              <a:t>existen</a:t>
            </a:r>
            <a:r>
              <a:rPr lang="en-US" sz="3000" dirty="0" smtClean="0">
                <a:solidFill>
                  <a:schemeClr val="accent4">
                    <a:lumMod val="75000"/>
                  </a:schemeClr>
                </a:solidFill>
                <a:latin typeface="Segoe UI Light" pitchFamily="34" charset="0"/>
              </a:rPr>
              <a:t> 1076 </a:t>
            </a:r>
            <a:r>
              <a:rPr lang="en-US" sz="3000" dirty="0" err="1" smtClean="0">
                <a:solidFill>
                  <a:schemeClr val="accent4">
                    <a:lumMod val="75000"/>
                  </a:schemeClr>
                </a:solidFill>
                <a:latin typeface="Segoe UI Light" pitchFamily="34" charset="0"/>
              </a:rPr>
              <a:t>empresas</a:t>
            </a:r>
            <a:r>
              <a:rPr lang="en-US" sz="3000" dirty="0" smtClean="0">
                <a:solidFill>
                  <a:schemeClr val="accent4">
                    <a:lumMod val="75000"/>
                  </a:schemeClr>
                </a:solidFill>
                <a:latin typeface="Segoe UI Light" pitchFamily="34" charset="0"/>
              </a:rPr>
              <a:t> </a:t>
            </a:r>
            <a:r>
              <a:rPr lang="en-US" sz="3000" dirty="0" err="1" smtClean="0">
                <a:solidFill>
                  <a:schemeClr val="accent4">
                    <a:lumMod val="75000"/>
                  </a:schemeClr>
                </a:solidFill>
                <a:latin typeface="Segoe UI Light" pitchFamily="34" charset="0"/>
              </a:rPr>
              <a:t>distribuidoras</a:t>
            </a:r>
            <a:r>
              <a:rPr lang="en-US" sz="3000" dirty="0" smtClean="0">
                <a:solidFill>
                  <a:schemeClr val="accent4">
                    <a:lumMod val="75000"/>
                  </a:schemeClr>
                </a:solidFill>
                <a:latin typeface="Segoe UI Light" pitchFamily="34" charset="0"/>
              </a:rPr>
              <a:t> de combustibles </a:t>
            </a:r>
            <a:r>
              <a:rPr lang="en-US" sz="3000" dirty="0" err="1" smtClean="0">
                <a:solidFill>
                  <a:schemeClr val="accent4">
                    <a:lumMod val="75000"/>
                  </a:schemeClr>
                </a:solidFill>
                <a:latin typeface="Segoe UI Light" pitchFamily="34" charset="0"/>
              </a:rPr>
              <a:t>líquidos</a:t>
            </a:r>
            <a:r>
              <a:rPr lang="en-US" sz="3000" dirty="0" smtClean="0">
                <a:solidFill>
                  <a:schemeClr val="accent4">
                    <a:lumMod val="75000"/>
                  </a:schemeClr>
                </a:solidFill>
                <a:latin typeface="Segoe UI Light" pitchFamily="34" charset="0"/>
              </a:rPr>
              <a:t> </a:t>
            </a:r>
            <a:r>
              <a:rPr lang="en-US" sz="3000" dirty="0" err="1" smtClean="0">
                <a:solidFill>
                  <a:schemeClr val="accent4">
                    <a:lumMod val="75000"/>
                  </a:schemeClr>
                </a:solidFill>
                <a:latin typeface="Segoe UI Light" pitchFamily="34" charset="0"/>
              </a:rPr>
              <a:t>derivados</a:t>
            </a:r>
            <a:r>
              <a:rPr lang="en-US" sz="3000" dirty="0" smtClean="0">
                <a:solidFill>
                  <a:schemeClr val="accent4">
                    <a:lumMod val="75000"/>
                  </a:schemeClr>
                </a:solidFill>
                <a:latin typeface="Segoe UI Light" pitchFamily="34" charset="0"/>
              </a:rPr>
              <a:t> de </a:t>
            </a:r>
            <a:r>
              <a:rPr lang="en-US" sz="3000" dirty="0" err="1" smtClean="0">
                <a:solidFill>
                  <a:schemeClr val="accent4">
                    <a:lumMod val="75000"/>
                  </a:schemeClr>
                </a:solidFill>
                <a:latin typeface="Segoe UI Light" pitchFamily="34" charset="0"/>
              </a:rPr>
              <a:t>hidrocarburos</a:t>
            </a:r>
            <a:r>
              <a:rPr lang="en-US" sz="3000" dirty="0" smtClean="0">
                <a:solidFill>
                  <a:schemeClr val="accent4">
                    <a:lumMod val="75000"/>
                  </a:schemeClr>
                </a:solidFill>
                <a:latin typeface="Segoe UI Light" pitchFamily="34" charset="0"/>
              </a:rPr>
              <a:t>, </a:t>
            </a:r>
            <a:r>
              <a:rPr lang="en-US" sz="3000" dirty="0" err="1" smtClean="0">
                <a:solidFill>
                  <a:schemeClr val="accent4">
                    <a:lumMod val="75000"/>
                  </a:schemeClr>
                </a:solidFill>
                <a:latin typeface="Segoe UI Light" pitchFamily="34" charset="0"/>
              </a:rPr>
              <a:t>contando</a:t>
            </a:r>
            <a:r>
              <a:rPr lang="en-US" sz="3000" dirty="0" smtClean="0">
                <a:solidFill>
                  <a:schemeClr val="accent4">
                    <a:lumMod val="75000"/>
                  </a:schemeClr>
                </a:solidFill>
                <a:latin typeface="Segoe UI Light" pitchFamily="34" charset="0"/>
              </a:rPr>
              <a:t> </a:t>
            </a:r>
            <a:r>
              <a:rPr lang="en-US" sz="3000" dirty="0" err="1" smtClean="0">
                <a:solidFill>
                  <a:schemeClr val="accent4">
                    <a:lumMod val="75000"/>
                  </a:schemeClr>
                </a:solidFill>
                <a:latin typeface="Segoe UI Light" pitchFamily="34" charset="0"/>
              </a:rPr>
              <a:t>algunas</a:t>
            </a:r>
            <a:r>
              <a:rPr lang="en-US" sz="3000" dirty="0" smtClean="0">
                <a:solidFill>
                  <a:schemeClr val="accent4">
                    <a:lumMod val="75000"/>
                  </a:schemeClr>
                </a:solidFill>
                <a:latin typeface="Segoe UI Light" pitchFamily="34" charset="0"/>
              </a:rPr>
              <a:t> con un </a:t>
            </a:r>
            <a:r>
              <a:rPr lang="en-US" sz="3000" dirty="0" err="1" smtClean="0">
                <a:solidFill>
                  <a:schemeClr val="accent4">
                    <a:lumMod val="75000"/>
                  </a:schemeClr>
                </a:solidFill>
                <a:latin typeface="Segoe UI Light" pitchFamily="34" charset="0"/>
              </a:rPr>
              <a:t>sistema</a:t>
            </a:r>
            <a:r>
              <a:rPr lang="en-US" sz="3000" dirty="0" smtClean="0">
                <a:solidFill>
                  <a:schemeClr val="accent4">
                    <a:lumMod val="75000"/>
                  </a:schemeClr>
                </a:solidFill>
                <a:latin typeface="Segoe UI Light" pitchFamily="34" charset="0"/>
              </a:rPr>
              <a:t> de </a:t>
            </a:r>
            <a:r>
              <a:rPr lang="en-US" sz="3000" dirty="0" err="1" smtClean="0">
                <a:solidFill>
                  <a:schemeClr val="accent4">
                    <a:lumMod val="75000"/>
                  </a:schemeClr>
                </a:solidFill>
                <a:latin typeface="Segoe UI Light" pitchFamily="34" charset="0"/>
              </a:rPr>
              <a:t>inventarios</a:t>
            </a:r>
            <a:r>
              <a:rPr lang="en-US" sz="3000" dirty="0" smtClean="0">
                <a:solidFill>
                  <a:schemeClr val="accent4">
                    <a:lumMod val="75000"/>
                  </a:schemeClr>
                </a:solidFill>
                <a:latin typeface="Segoe UI Light" pitchFamily="34" charset="0"/>
              </a:rPr>
              <a:t> y </a:t>
            </a:r>
            <a:r>
              <a:rPr lang="en-US" sz="3000" dirty="0" err="1" smtClean="0">
                <a:solidFill>
                  <a:schemeClr val="accent4">
                    <a:lumMod val="75000"/>
                  </a:schemeClr>
                </a:solidFill>
                <a:latin typeface="Segoe UI Light" pitchFamily="34" charset="0"/>
              </a:rPr>
              <a:t>facturación</a:t>
            </a:r>
            <a:r>
              <a:rPr lang="en-US" sz="3000" dirty="0" smtClean="0">
                <a:solidFill>
                  <a:schemeClr val="accent4">
                    <a:lumMod val="75000"/>
                  </a:schemeClr>
                </a:solidFill>
                <a:latin typeface="Segoe UI Light" pitchFamily="34" charset="0"/>
              </a:rPr>
              <a:t>, </a:t>
            </a:r>
            <a:r>
              <a:rPr lang="en-US" sz="3000" dirty="0" err="1" smtClean="0">
                <a:solidFill>
                  <a:schemeClr val="accent4">
                    <a:lumMod val="75000"/>
                  </a:schemeClr>
                </a:solidFill>
                <a:latin typeface="Segoe UI Light" pitchFamily="34" charset="0"/>
              </a:rPr>
              <a:t>más</a:t>
            </a:r>
            <a:r>
              <a:rPr lang="en-US" sz="3000" dirty="0" smtClean="0">
                <a:solidFill>
                  <a:schemeClr val="accent4">
                    <a:lumMod val="75000"/>
                  </a:schemeClr>
                </a:solidFill>
                <a:latin typeface="Segoe UI Light" pitchFamily="34" charset="0"/>
              </a:rPr>
              <a:t> la gran </a:t>
            </a:r>
            <a:r>
              <a:rPr lang="en-US" sz="3000" dirty="0" err="1" smtClean="0">
                <a:solidFill>
                  <a:schemeClr val="accent4">
                    <a:lumMod val="75000"/>
                  </a:schemeClr>
                </a:solidFill>
                <a:latin typeface="Segoe UI Light" pitchFamily="34" charset="0"/>
              </a:rPr>
              <a:t>mayoría</a:t>
            </a:r>
            <a:r>
              <a:rPr lang="en-US" sz="3000" dirty="0" smtClean="0">
                <a:solidFill>
                  <a:schemeClr val="accent4">
                    <a:lumMod val="75000"/>
                  </a:schemeClr>
                </a:solidFill>
                <a:latin typeface="Segoe UI Light" pitchFamily="34" charset="0"/>
              </a:rPr>
              <a:t> no </a:t>
            </a:r>
            <a:r>
              <a:rPr lang="en-US" sz="3000" dirty="0" err="1" smtClean="0">
                <a:solidFill>
                  <a:schemeClr val="accent4">
                    <a:lumMod val="75000"/>
                  </a:schemeClr>
                </a:solidFill>
                <a:latin typeface="Segoe UI Light" pitchFamily="34" charset="0"/>
              </a:rPr>
              <a:t>evaluan</a:t>
            </a:r>
            <a:r>
              <a:rPr lang="en-US" sz="3000" dirty="0" smtClean="0">
                <a:solidFill>
                  <a:schemeClr val="accent4">
                    <a:lumMod val="75000"/>
                  </a:schemeClr>
                </a:solidFill>
                <a:latin typeface="Segoe UI Light" pitchFamily="34" charset="0"/>
              </a:rPr>
              <a:t> </a:t>
            </a:r>
            <a:r>
              <a:rPr lang="en-US" sz="3000" dirty="0" err="1" smtClean="0">
                <a:solidFill>
                  <a:schemeClr val="accent4">
                    <a:lumMod val="75000"/>
                  </a:schemeClr>
                </a:solidFill>
                <a:latin typeface="Segoe UI Light" pitchFamily="34" charset="0"/>
              </a:rPr>
              <a:t>sus</a:t>
            </a:r>
            <a:r>
              <a:rPr lang="en-US" sz="3000" dirty="0" smtClean="0">
                <a:solidFill>
                  <a:schemeClr val="accent4">
                    <a:lumMod val="75000"/>
                  </a:schemeClr>
                </a:solidFill>
                <a:latin typeface="Segoe UI Light" pitchFamily="34" charset="0"/>
              </a:rPr>
              <a:t> </a:t>
            </a:r>
            <a:r>
              <a:rPr lang="en-US" sz="3000" dirty="0" err="1" smtClean="0">
                <a:solidFill>
                  <a:schemeClr val="accent4">
                    <a:lumMod val="75000"/>
                  </a:schemeClr>
                </a:solidFill>
                <a:latin typeface="Segoe UI Light" pitchFamily="34" charset="0"/>
              </a:rPr>
              <a:t>procesos</a:t>
            </a:r>
            <a:r>
              <a:rPr lang="en-US" sz="3000" dirty="0" smtClean="0">
                <a:solidFill>
                  <a:schemeClr val="accent4">
                    <a:lumMod val="75000"/>
                  </a:schemeClr>
                </a:solidFill>
                <a:latin typeface="Segoe UI Light" pitchFamily="34" charset="0"/>
              </a:rPr>
              <a:t> </a:t>
            </a:r>
            <a:r>
              <a:rPr lang="en-US" sz="3000" dirty="0" err="1" smtClean="0">
                <a:solidFill>
                  <a:schemeClr val="accent4">
                    <a:lumMod val="75000"/>
                  </a:schemeClr>
                </a:solidFill>
                <a:latin typeface="Segoe UI Light" pitchFamily="34" charset="0"/>
              </a:rPr>
              <a:t>internos</a:t>
            </a:r>
            <a:r>
              <a:rPr lang="en-US" sz="3000" dirty="0" smtClean="0">
                <a:solidFill>
                  <a:schemeClr val="accent4">
                    <a:lumMod val="75000"/>
                  </a:schemeClr>
                </a:solidFill>
                <a:latin typeface="Segoe UI Light" pitchFamily="34" charset="0"/>
              </a:rPr>
              <a:t>, </a:t>
            </a:r>
            <a:r>
              <a:rPr lang="en-US" sz="3000" dirty="0" err="1" smtClean="0">
                <a:solidFill>
                  <a:schemeClr val="accent4">
                    <a:lumMod val="75000"/>
                  </a:schemeClr>
                </a:solidFill>
                <a:latin typeface="Segoe UI Light" pitchFamily="34" charset="0"/>
              </a:rPr>
              <a:t>para</a:t>
            </a:r>
            <a:r>
              <a:rPr lang="en-US" sz="3000" dirty="0" smtClean="0">
                <a:solidFill>
                  <a:schemeClr val="accent4">
                    <a:lumMod val="75000"/>
                  </a:schemeClr>
                </a:solidFill>
                <a:latin typeface="Segoe UI Light" pitchFamily="34" charset="0"/>
              </a:rPr>
              <a:t> </a:t>
            </a:r>
            <a:r>
              <a:rPr lang="en-US" sz="3000" dirty="0" err="1" smtClean="0">
                <a:solidFill>
                  <a:schemeClr val="accent4">
                    <a:lumMod val="75000"/>
                  </a:schemeClr>
                </a:solidFill>
                <a:latin typeface="Segoe UI Light" pitchFamily="34" charset="0"/>
              </a:rPr>
              <a:t>mantener</a:t>
            </a:r>
            <a:r>
              <a:rPr lang="en-US" sz="3000" dirty="0" smtClean="0">
                <a:solidFill>
                  <a:schemeClr val="accent4">
                    <a:lumMod val="75000"/>
                  </a:schemeClr>
                </a:solidFill>
                <a:latin typeface="Segoe UI Light" pitchFamily="34" charset="0"/>
              </a:rPr>
              <a:t> un control integral de </a:t>
            </a:r>
            <a:r>
              <a:rPr lang="en-US" sz="3000" dirty="0" err="1" smtClean="0">
                <a:solidFill>
                  <a:schemeClr val="accent4">
                    <a:lumMod val="75000"/>
                  </a:schemeClr>
                </a:solidFill>
                <a:latin typeface="Segoe UI Light" pitchFamily="34" charset="0"/>
              </a:rPr>
              <a:t>todas</a:t>
            </a:r>
            <a:r>
              <a:rPr lang="en-US" sz="3000" dirty="0" smtClean="0">
                <a:solidFill>
                  <a:schemeClr val="accent4">
                    <a:lumMod val="75000"/>
                  </a:schemeClr>
                </a:solidFill>
                <a:latin typeface="Segoe UI Light" pitchFamily="34" charset="0"/>
              </a:rPr>
              <a:t> la </a:t>
            </a:r>
            <a:r>
              <a:rPr lang="en-US" sz="3000" dirty="0" err="1" smtClean="0">
                <a:solidFill>
                  <a:schemeClr val="accent4">
                    <a:lumMod val="75000"/>
                  </a:schemeClr>
                </a:solidFill>
                <a:latin typeface="Segoe UI Light" pitchFamily="34" charset="0"/>
              </a:rPr>
              <a:t>funciones</a:t>
            </a:r>
            <a:r>
              <a:rPr lang="en-US" sz="3000" dirty="0" smtClean="0">
                <a:solidFill>
                  <a:schemeClr val="accent4">
                    <a:lumMod val="75000"/>
                  </a:schemeClr>
                </a:solidFill>
                <a:latin typeface="Segoe UI Light" pitchFamily="34" charset="0"/>
              </a:rPr>
              <a:t> </a:t>
            </a:r>
            <a:r>
              <a:rPr lang="en-US" sz="3000" dirty="0" err="1" smtClean="0">
                <a:solidFill>
                  <a:schemeClr val="accent4">
                    <a:lumMod val="75000"/>
                  </a:schemeClr>
                </a:solidFill>
                <a:latin typeface="Segoe UI Light" pitchFamily="34" charset="0"/>
              </a:rPr>
              <a:t>que</a:t>
            </a:r>
            <a:r>
              <a:rPr lang="en-US" sz="3000" dirty="0" smtClean="0">
                <a:solidFill>
                  <a:schemeClr val="accent4">
                    <a:lumMod val="75000"/>
                  </a:schemeClr>
                </a:solidFill>
                <a:latin typeface="Segoe UI Light" pitchFamily="34" charset="0"/>
              </a:rPr>
              <a:t> </a:t>
            </a:r>
            <a:r>
              <a:rPr lang="en-US" sz="3000" dirty="0" err="1" smtClean="0">
                <a:solidFill>
                  <a:schemeClr val="accent4">
                    <a:lumMod val="75000"/>
                  </a:schemeClr>
                </a:solidFill>
                <a:latin typeface="Segoe UI Light" pitchFamily="34" charset="0"/>
              </a:rPr>
              <a:t>realizan</a:t>
            </a:r>
            <a:r>
              <a:rPr lang="en-US" sz="3000" dirty="0" smtClean="0">
                <a:solidFill>
                  <a:schemeClr val="accent4">
                    <a:lumMod val="75000"/>
                  </a:schemeClr>
                </a:solidFill>
                <a:latin typeface="Segoe UI Light" pitchFamily="34" charset="0"/>
              </a:rPr>
              <a:t>.</a:t>
            </a:r>
          </a:p>
          <a:p>
            <a:pPr marL="0" indent="0" algn="just">
              <a:buNone/>
            </a:pPr>
            <a:endParaRPr lang="en-US" sz="3000" dirty="0">
              <a:solidFill>
                <a:schemeClr val="accent4">
                  <a:lumMod val="75000"/>
                </a:schemeClr>
              </a:solidFill>
              <a:latin typeface="Segoe UI Light" pitchFamily="34" charset="0"/>
            </a:endParaRPr>
          </a:p>
          <a:p>
            <a:endParaRPr lang="ru-RU" sz="3000" dirty="0">
              <a:solidFill>
                <a:schemeClr val="bg1">
                  <a:lumMod val="75000"/>
                </a:schemeClr>
              </a:solidFill>
            </a:endParaRPr>
          </a:p>
        </p:txBody>
      </p:sp>
    </p:spTree>
    <p:extLst>
      <p:ext uri="{BB962C8B-B14F-4D97-AF65-F5344CB8AC3E}">
        <p14:creationId xmlns:p14="http://schemas.microsoft.com/office/powerpoint/2010/main" val="14611875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type="title"/>
          </p:nvPr>
        </p:nvSpPr>
        <p:spPr>
          <a:xfrm>
            <a:off x="1259632" y="332656"/>
            <a:ext cx="5832648" cy="1008112"/>
          </a:xfrm>
        </p:spPr>
        <p:txBody>
          <a:bodyPr/>
          <a:lstStyle/>
          <a:p>
            <a:r>
              <a:rPr lang="en-US" sz="3000" dirty="0" err="1" smtClean="0"/>
              <a:t>Definición</a:t>
            </a:r>
            <a:r>
              <a:rPr lang="en-US" sz="3000" dirty="0" smtClean="0"/>
              <a:t> del </a:t>
            </a:r>
            <a:r>
              <a:rPr lang="en-US" sz="3000" dirty="0" err="1" smtClean="0"/>
              <a:t>Modelo</a:t>
            </a:r>
            <a:r>
              <a:rPr lang="en-US" sz="3000" dirty="0" smtClean="0"/>
              <a:t> de </a:t>
            </a:r>
            <a:r>
              <a:rPr lang="en-US" sz="3000" dirty="0" err="1" smtClean="0"/>
              <a:t>Gestión</a:t>
            </a:r>
            <a:r>
              <a:rPr lang="en-US" sz="3000" dirty="0" smtClean="0"/>
              <a:t> </a:t>
            </a:r>
            <a:r>
              <a:rPr lang="en-US" sz="3000" dirty="0" err="1" smtClean="0"/>
              <a:t>Estratégico</a:t>
            </a:r>
            <a:r>
              <a:rPr lang="en-US" sz="3000" dirty="0" smtClean="0"/>
              <a:t> (1/8)</a:t>
            </a:r>
            <a:endParaRPr lang="ru-RU" sz="3000" dirty="0"/>
          </a:p>
        </p:txBody>
      </p:sp>
      <p:sp>
        <p:nvSpPr>
          <p:cNvPr id="16"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3" name="Picture 2" descr="C:\Users\Administrador\Desktop\imagenes\1347735505_3d_modell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04664"/>
            <a:ext cx="897632" cy="897632"/>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1" name="20 Diagrama"/>
          <p:cNvGraphicFramePr/>
          <p:nvPr>
            <p:extLst>
              <p:ext uri="{D42A27DB-BD31-4B8C-83A1-F6EECF244321}">
                <p14:modId xmlns:p14="http://schemas.microsoft.com/office/powerpoint/2010/main" val="144811573"/>
              </p:ext>
            </p:extLst>
          </p:nvPr>
        </p:nvGraphicFramePr>
        <p:xfrm>
          <a:off x="1547664" y="2492896"/>
          <a:ext cx="5970414" cy="26642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 name="3 Grupo"/>
          <p:cNvGrpSpPr/>
          <p:nvPr/>
        </p:nvGrpSpPr>
        <p:grpSpPr>
          <a:xfrm>
            <a:off x="2865075" y="1628800"/>
            <a:ext cx="2859053" cy="701229"/>
            <a:chOff x="2699792" y="1656097"/>
            <a:chExt cx="2859053" cy="701229"/>
          </a:xfrm>
        </p:grpSpPr>
        <p:pic>
          <p:nvPicPr>
            <p:cNvPr id="22" name="Picture 17" descr="GEL Freestyle Arrow MS-gree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900079">
              <a:off x="4840502" y="1857264"/>
              <a:ext cx="718343" cy="500062"/>
            </a:xfrm>
            <a:prstGeom prst="rect">
              <a:avLst/>
            </a:prstGeom>
            <a:noFill/>
            <a:extLst>
              <a:ext uri="{909E8E84-426E-40DD-AFC4-6F175D3DCCD1}">
                <a14:hiddenFill xmlns:a14="http://schemas.microsoft.com/office/drawing/2010/main">
                  <a:solidFill>
                    <a:srgbClr val="FFFFFF"/>
                  </a:solidFill>
                </a14:hiddenFill>
              </a:ext>
            </a:extLst>
          </p:spPr>
        </p:pic>
        <p:pic>
          <p:nvPicPr>
            <p:cNvPr id="32774" name="Picture 6" descr="C:\Users\Administrador\Desktop\imagenes\1347734501_gas.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67944" y="1656097"/>
              <a:ext cx="657758" cy="657758"/>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9"/>
            <p:cNvSpPr txBox="1">
              <a:spLocks noChangeArrowheads="1"/>
            </p:cNvSpPr>
            <p:nvPr/>
          </p:nvSpPr>
          <p:spPr bwMode="auto">
            <a:xfrm>
              <a:off x="2699792" y="1700808"/>
              <a:ext cx="1296144" cy="535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3000" b="1" dirty="0" smtClean="0">
                  <a:solidFill>
                    <a:schemeClr val="accent3">
                      <a:lumMod val="65000"/>
                    </a:schemeClr>
                  </a:solidFill>
                  <a:latin typeface="Segoe UI Light" pitchFamily="34" charset="0"/>
                </a:rPr>
                <a:t>Actual</a:t>
              </a:r>
              <a:endParaRPr lang="ru-RU" sz="3000" b="1" dirty="0">
                <a:solidFill>
                  <a:schemeClr val="accent3">
                    <a:lumMod val="65000"/>
                  </a:schemeClr>
                </a:solidFill>
                <a:latin typeface="Segoe UI Light" pitchFamily="34" charset="0"/>
              </a:endParaRPr>
            </a:p>
          </p:txBody>
        </p:sp>
      </p:grpSp>
      <p:sp>
        <p:nvSpPr>
          <p:cNvPr id="3" name="AutoShape 10" descr="data:image/jpeg;base64,/9j/4AAQSkZJRgABAQAAAQABAAD/2wCEAAkGBhQGBQkIBxQWFQkKGSIZGRcXGSQfHxwgISEmIiUfKhscJyYeHx8qHh8iIDshJzMrMi04HR4xOTA2NTI3LSwBCQoKDQwNGQ8OGikkHiQyNTU1LTEpLCw1Mi0vMywsLDUpKTYsKS80LzQqNSw1LDQpKTUyLSw0MDQ0LDQsNTU1Lf/AABEIAEAAYgMBIgACEQEDEQH/xAAcAAACAwEBAQEAAAAAAAAAAAAGBwAFCAQDAgH/xAA9EAABAgQEAwQHBgQHAAAAAAABAgMABAURBhIhMQdBUSJhcYETFSMyQpGhFCSSscLRFjNSohhDYnLB0vD/xAAZAQADAQEBAAAAAAAAAAAAAAAAAgUDAQT/xAAgEQACAgEEAwEAAAAAAAAAAAAAAQIDBBEhMfASFEFR/9oADAMBAAIRAxEAPwB4wCcRcdKoZTTKWQJxYupe+QHaw2zH6ecGFVqKaRS5iemf5TCSo/t4k6RnqoTy6xVXpt/V+ZVew6nYD6CFk9CfnXuuPjHlnnNTy510uTbilrPNaifzgh4cuPDGUmmQKshPtANsltb8vC/O0NPCOFW8P0JllaUmaWLuKIFyo8r9BsB3RfIaDd8gAv0EcUTGnBkmpylv36fUSJEhysSJEiQALXjE48luQSgqEgq+a2xVpa/le1++Fgh0trCmzZQ6Gx+kaYUkLSQrUGOaapTU7LLl5ltCmnBYgpEI46k2/Cds3NSFVgfiI7IVBqRq6y5JOnKFKN1IPI5tynlrtvDfjPGJKKcP16Zp67lLZ7JPNJ2Py08jDd4c4h9e4ZQh43mpPsK7x8KvMfUGCL+C4V0vJ1WcoKokSJDlQWHFzEWZbNElzoO25+lP6vwxUcLsO+ta+Z94fd5DXxWdh5e98oF6xUDVKxNzzuqn1lXlfQeQsIZxzYOwLTJWSOWYmu0tQ3uQCfzAv0EZrdkWlezkOb4XUEdSxQJeeMjTkKenBuE7J8THL6ynl1JuUKWEOOoKwCVGwBAsSOesD9DM5JSq3ZBCbTBzXXbMrwuQSP3jw/iaaerTToA+2JBbAydSNLdbiNC0Fq8QvUpQ9ds2YP8AmtHMkeI3EXrL6ZhhDzJCm1i4I2MLDFfFVdDmRh6QbE7X3eypCU+zQT8FhcrV1GnjyirrMjX0YUna1VJxuValWy4GGUi4trlzJGn4lQANypVNFKk1TEzfKOQFyT0tFE9iCbekHp2WYS3KtJKruk3IAvokQG0bCtZmqBIVWm1clybaQ56N5GZPaSFZbnNprbaPx7iLNUN9dC4jsehanAUJm2RdBB0JtrfqbWIv7sAB0ienm5duYLbLrawDZCilVjr8Wkd9IrqKuFpRdMw17zatFD9x3wHzuJpujLbl8zamcoKFhNwtPIg310jz++z00zVm0JS+B2SMqSof7Sbq07oAOnivh77dR0VZke2ktFd6Cf8Ag6+BVALgPEP8PYmaccNpaY7C/A7HyP0vDNw7iQ11x+mVRA9JlN9LAjYgg7HX84T1fpnqevTsh8LCyB4bj+0iEls9SPmwdViuj1mi7xIUUjxSdlafLsLAKmkhJJ52FrxI75I9azqf0DKtIGmVabknfeYWU+V9D5ixhz0BTONcIyLk2LrZ7KrGxCkix25Ea+YgX4uYeyPM1tgdldkOePwn9P4YrOFuIfVdfNPeP3ef0HcsbfP3flCrZnipfr5Dg+H1BbWqI45U5wJYU47MFPoXQqwbAtp3WgY4xYydwMqTYoeRFRqCSpx7KFKsmybAKBAvrrbl11hvQsOLfCt7HVSkZ+luIS6wn0akuEgWuSFCwOupBHhGhaE9gTGE1hyozk/SpZMzPP8AvOLQtakjc2KSLXOpPOwi4r/HKerVFnaTOssJbmUlCrJWFC++6jY+MFjjUwcXzWDcKzKKdIUNoKzWsp5VgStR3Iubk8hrryrhhN7jHgmUrDQaTXpVxTTrh7KXkAaKOUEZgSPr3CACmpXHydpFIlKewzLlqUQltJKV3ISABft72EeVc4xzeM6S9R52Vl3G5gaBCFlQPJSe0bKH/tNI6v8ADvUf65b8av8ArF1M0N7hVhikUuQU03Xq+8W3JvcNpuAAFKGgsQSbf1dxAAKUDibN4SkWKPWJdD0kx7rb6ClaQTslR1A8QbQ2qfPNY7oiq1RW1rmZpQR2lWMupI200y21BHUQKGlP4jrlYwFX325yYaZ9MxMkdppzSySRchJvYpN9DB5wmwM5gXDUxKVFSVTMw6VnIbgCwAFyBrpfzgAJGaU1TJh6puaPlHtF300AubbDa8Iiv1T1zX52f2S+skdw2H9oEM7iviD7BRUUtk+2nve7kDf5nTwzQA4Gw/8AxFiZllY+7MdtzwB28zp84SW70I+bN2WKmPWXUhwwem6dLzBsC8gKsb3FxeJDfAsLCJHfFHqWDSclXpiaxSJmRmP5cwkjw6HyOvlGep2UXSKo7LPdmYlVWuORGxH0MaRgA4jYEVWXBVKSLzaRZaNs4GxH+obW5i3SCSFzqHZFSjyghwnilvENDZfKkiZSLOJuLhQ3Nuh3B74vEOBz3CDbpGbJmTXKOFuaQpC08lJIP1gi4coeOM5MyAVkB9pbbJbW/LwvztHFIxpz5NqEo79+DJxZwzkcZzjc3VWz9pbFs6FFJI6G2h/OL2jUZnD9KZp1LQG5VkaJH1NzqSTrcx2xIcrEiqxJhiXxbSlU+st52CbjWxSRzChqDFrEgAHMJ4Dk8Dsu+qEZVve8tarqI6XOw7haLqaqTUlLLfmXEpabFySRC+4xIeU3IFAUaeL5rbZtLX8r2v3wsEozqASLk9BCOWhNvznVNwUSzxNWziHEEzPqvkWbJB5JGw+WvmYbPDbD3qTDSHnhaane2rqB8I+WvmYCcE8PXanPszlVQUSDZvlULFdthlOoT1JhxgWFhBFfRMKmTk7Z8kiRIkOVT//Z"/>
          <p:cNvSpPr>
            <a:spLocks noChangeAspect="1" noChangeArrowheads="1"/>
          </p:cNvSpPr>
          <p:nvPr/>
        </p:nvSpPr>
        <p:spPr bwMode="auto">
          <a:xfrm>
            <a:off x="63500" y="-303213"/>
            <a:ext cx="933450" cy="609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pSp>
        <p:nvGrpSpPr>
          <p:cNvPr id="5" name="4 Grupo"/>
          <p:cNvGrpSpPr/>
          <p:nvPr/>
        </p:nvGrpSpPr>
        <p:grpSpPr>
          <a:xfrm>
            <a:off x="6253276" y="5326589"/>
            <a:ext cx="1995696" cy="1406509"/>
            <a:chOff x="6253276" y="5326589"/>
            <a:chExt cx="1995696" cy="1406509"/>
          </a:xfrm>
        </p:grpSpPr>
        <p:pic>
          <p:nvPicPr>
            <p:cNvPr id="26" name="Picture 17" descr="GEL Freestyle Arrow MS-gree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1567913">
              <a:off x="6253276" y="5326589"/>
              <a:ext cx="718343" cy="500062"/>
            </a:xfrm>
            <a:prstGeom prst="rect">
              <a:avLst/>
            </a:prstGeom>
            <a:noFill/>
            <a:extLst>
              <a:ext uri="{909E8E84-426E-40DD-AFC4-6F175D3DCCD1}">
                <a14:hiddenFill xmlns:a14="http://schemas.microsoft.com/office/drawing/2010/main">
                  <a:solidFill>
                    <a:srgbClr val="FFFFFF"/>
                  </a:solidFill>
                </a14:hiddenFill>
              </a:ext>
            </a:extLst>
          </p:spPr>
        </p:pic>
        <p:pic>
          <p:nvPicPr>
            <p:cNvPr id="32780" name="Picture 12" descr="http://www.drive-c2x.eu/tl_files/use_cases/use-cases-hover-01.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29400" y="5373216"/>
              <a:ext cx="1143000" cy="7524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1" name="Rectangle 9"/>
            <p:cNvSpPr txBox="1">
              <a:spLocks noChangeArrowheads="1"/>
            </p:cNvSpPr>
            <p:nvPr/>
          </p:nvSpPr>
          <p:spPr bwMode="auto">
            <a:xfrm>
              <a:off x="6952828" y="6197881"/>
              <a:ext cx="1296144" cy="535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3000" b="1" dirty="0" smtClean="0">
                  <a:solidFill>
                    <a:schemeClr val="accent3">
                      <a:lumMod val="65000"/>
                    </a:schemeClr>
                  </a:solidFill>
                  <a:latin typeface="Segoe UI Light" pitchFamily="34" charset="0"/>
                </a:rPr>
                <a:t>Real</a:t>
              </a:r>
              <a:endParaRPr lang="ru-RU" sz="3000" b="1" dirty="0">
                <a:solidFill>
                  <a:schemeClr val="accent3">
                    <a:lumMod val="65000"/>
                  </a:schemeClr>
                </a:solidFill>
                <a:latin typeface="Segoe UI Light" pitchFamily="34" charset="0"/>
              </a:endParaRPr>
            </a:p>
          </p:txBody>
        </p:sp>
      </p:grpSp>
      <p:grpSp>
        <p:nvGrpSpPr>
          <p:cNvPr id="6" name="5 Grupo"/>
          <p:cNvGrpSpPr/>
          <p:nvPr/>
        </p:nvGrpSpPr>
        <p:grpSpPr>
          <a:xfrm>
            <a:off x="251520" y="4806546"/>
            <a:ext cx="2852045" cy="1926552"/>
            <a:chOff x="279795" y="4806546"/>
            <a:chExt cx="2852045" cy="1926552"/>
          </a:xfrm>
        </p:grpSpPr>
        <p:pic>
          <p:nvPicPr>
            <p:cNvPr id="27" name="Picture 17" descr="GEL Freestyle Arrow MS-gree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7082889">
              <a:off x="805514" y="4915687"/>
              <a:ext cx="718343" cy="500062"/>
            </a:xfrm>
            <a:prstGeom prst="rect">
              <a:avLst/>
            </a:prstGeom>
            <a:noFill/>
            <a:extLst>
              <a:ext uri="{909E8E84-426E-40DD-AFC4-6F175D3DCCD1}">
                <a14:hiddenFill xmlns:a14="http://schemas.microsoft.com/office/drawing/2010/main">
                  <a:solidFill>
                    <a:srgbClr val="FFFFFF"/>
                  </a:solidFill>
                </a14:hiddenFill>
              </a:ext>
            </a:extLst>
          </p:spPr>
        </p:pic>
        <p:pic>
          <p:nvPicPr>
            <p:cNvPr id="32782" name="Picture 14" descr="http://heartsandwallets.com/wp-content/uploads/2011/12/Competitive-Icon-188.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9795" y="5551161"/>
              <a:ext cx="1255390" cy="11819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32" name="Rectangle 9"/>
            <p:cNvSpPr txBox="1">
              <a:spLocks noChangeArrowheads="1"/>
            </p:cNvSpPr>
            <p:nvPr/>
          </p:nvSpPr>
          <p:spPr bwMode="auto">
            <a:xfrm>
              <a:off x="1835696" y="5900005"/>
              <a:ext cx="1296144" cy="535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3000" b="1" dirty="0" err="1" smtClean="0">
                  <a:solidFill>
                    <a:schemeClr val="accent3">
                      <a:lumMod val="65000"/>
                    </a:schemeClr>
                  </a:solidFill>
                  <a:latin typeface="Segoe UI Light" pitchFamily="34" charset="0"/>
                </a:rPr>
                <a:t>Futuro</a:t>
              </a:r>
              <a:endParaRPr lang="ru-RU" sz="3000" b="1" dirty="0">
                <a:solidFill>
                  <a:schemeClr val="accent3">
                    <a:lumMod val="65000"/>
                  </a:schemeClr>
                </a:solidFill>
                <a:latin typeface="Segoe UI Light" pitchFamily="34" charset="0"/>
              </a:endParaRPr>
            </a:p>
          </p:txBody>
        </p:sp>
      </p:grpSp>
      <p:sp>
        <p:nvSpPr>
          <p:cNvPr id="8" name="7 Rectángulo redondeado"/>
          <p:cNvSpPr/>
          <p:nvPr/>
        </p:nvSpPr>
        <p:spPr bwMode="auto">
          <a:xfrm>
            <a:off x="1506910" y="2414477"/>
            <a:ext cx="6093990" cy="2751241"/>
          </a:xfrm>
          <a:prstGeom prst="roundRect">
            <a:avLst>
              <a:gd name="adj" fmla="val 6696"/>
            </a:avLst>
          </a:prstGeom>
          <a:solidFill>
            <a:schemeClr val="accent1"/>
          </a:solidFill>
          <a:ln>
            <a:no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55027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P spid="8" grpId="0" animBg="1"/>
      <p:bldP spid="8"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type="title"/>
          </p:nvPr>
        </p:nvSpPr>
        <p:spPr>
          <a:xfrm>
            <a:off x="1259632" y="332656"/>
            <a:ext cx="5832648" cy="1008112"/>
          </a:xfrm>
        </p:spPr>
        <p:txBody>
          <a:bodyPr/>
          <a:lstStyle/>
          <a:p>
            <a:r>
              <a:rPr lang="en-US" sz="3000" dirty="0" err="1" smtClean="0"/>
              <a:t>Definición</a:t>
            </a:r>
            <a:r>
              <a:rPr lang="en-US" sz="3000" dirty="0" smtClean="0"/>
              <a:t> del </a:t>
            </a:r>
            <a:r>
              <a:rPr lang="en-US" sz="3000" dirty="0" err="1" smtClean="0"/>
              <a:t>Modelo</a:t>
            </a:r>
            <a:r>
              <a:rPr lang="en-US" sz="3000" dirty="0" smtClean="0"/>
              <a:t> de </a:t>
            </a:r>
            <a:r>
              <a:rPr lang="en-US" sz="3000" dirty="0" err="1" smtClean="0"/>
              <a:t>Gestión</a:t>
            </a:r>
            <a:r>
              <a:rPr lang="en-US" sz="3000" dirty="0" smtClean="0"/>
              <a:t> </a:t>
            </a:r>
            <a:r>
              <a:rPr lang="en-US" sz="3000" dirty="0" err="1" smtClean="0"/>
              <a:t>Estratégico</a:t>
            </a:r>
            <a:r>
              <a:rPr lang="en-US" sz="3000" dirty="0" smtClean="0"/>
              <a:t> </a:t>
            </a:r>
            <a:r>
              <a:rPr lang="en-US" sz="3000" dirty="0"/>
              <a:t>(2/8)</a:t>
            </a:r>
            <a:endParaRPr lang="ru-RU" sz="3000" dirty="0"/>
          </a:p>
        </p:txBody>
      </p:sp>
      <p:sp>
        <p:nvSpPr>
          <p:cNvPr id="16"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3" name="Picture 2" descr="C:\Users\Administrador\Desktop\imagenes\1347735505_3d_modell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04664"/>
            <a:ext cx="897632" cy="897632"/>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5" name="34 Rectángulo redondeado"/>
          <p:cNvSpPr/>
          <p:nvPr/>
        </p:nvSpPr>
        <p:spPr bwMode="auto">
          <a:xfrm>
            <a:off x="609259" y="1844824"/>
            <a:ext cx="1872208" cy="643810"/>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Definición</a:t>
            </a:r>
            <a:r>
              <a:rPr lang="en-US" sz="2000" dirty="0" smtClean="0"/>
              <a:t> del </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Negocio</a:t>
            </a:r>
            <a:endParaRPr kumimoji="0" lang="es-EC" sz="2000" b="0" i="0" u="none" strike="noStrike" cap="none" normalizeH="0" baseline="0" dirty="0" smtClean="0">
              <a:ln>
                <a:noFill/>
              </a:ln>
              <a:solidFill>
                <a:schemeClr val="tx1"/>
              </a:solidFill>
              <a:effectLst/>
            </a:endParaRPr>
          </a:p>
        </p:txBody>
      </p:sp>
      <p:sp>
        <p:nvSpPr>
          <p:cNvPr id="13" name="12 Flecha derecha"/>
          <p:cNvSpPr/>
          <p:nvPr/>
        </p:nvSpPr>
        <p:spPr bwMode="auto">
          <a:xfrm rot="5400000">
            <a:off x="1271453" y="2723045"/>
            <a:ext cx="432049" cy="115770"/>
          </a:xfrm>
          <a:prstGeom prst="rightArrow">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14" name="13 Rectángulo redondeado"/>
          <p:cNvSpPr/>
          <p:nvPr/>
        </p:nvSpPr>
        <p:spPr bwMode="auto">
          <a:xfrm>
            <a:off x="310465" y="3055897"/>
            <a:ext cx="2376264" cy="792088"/>
          </a:xfrm>
          <a:prstGeom prst="roundRect">
            <a:avLst/>
          </a:prstGeom>
          <a:gradFill rotWithShape="1">
            <a:gsLst>
              <a:gs pos="0">
                <a:srgbClr val="00B050">
                  <a:lumMod val="65000"/>
                  <a:lumOff val="35000"/>
                </a:srgbClr>
              </a:gs>
              <a:gs pos="100000">
                <a:srgbClr val="00B050">
                  <a:alpha val="23000"/>
                </a:srgbClr>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Visión</a:t>
            </a:r>
            <a:r>
              <a:rPr lang="en-US" sz="2000" dirty="0" smtClean="0"/>
              <a:t>, </a:t>
            </a:r>
            <a:r>
              <a:rPr lang="en-US" sz="2000" dirty="0" err="1" smtClean="0"/>
              <a:t>Misión</a:t>
            </a:r>
            <a:r>
              <a:rPr lang="en-US" sz="2000" dirty="0" smtClean="0"/>
              <a:t>,</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rPr>
              <a:t>Principios</a:t>
            </a:r>
            <a:r>
              <a:rPr kumimoji="0" lang="en-US" sz="2000" b="0" i="0" u="none" strike="noStrike" cap="none" normalizeH="0" dirty="0" smtClean="0">
                <a:ln>
                  <a:noFill/>
                </a:ln>
                <a:solidFill>
                  <a:schemeClr val="tx1"/>
                </a:solidFill>
                <a:effectLst/>
              </a:rPr>
              <a:t> y </a:t>
            </a:r>
            <a:r>
              <a:rPr kumimoji="0" lang="en-US" sz="2000" b="0" i="0" u="none" strike="noStrike" cap="none" normalizeH="0" dirty="0" err="1" smtClean="0">
                <a:ln>
                  <a:noFill/>
                </a:ln>
                <a:solidFill>
                  <a:schemeClr val="tx1"/>
                </a:solidFill>
                <a:effectLst/>
              </a:rPr>
              <a:t>Valores</a:t>
            </a:r>
            <a:endParaRPr kumimoji="0" lang="es-EC" sz="20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92366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type="title"/>
          </p:nvPr>
        </p:nvSpPr>
        <p:spPr>
          <a:xfrm>
            <a:off x="1259632" y="332656"/>
            <a:ext cx="5832648" cy="1008112"/>
          </a:xfrm>
        </p:spPr>
        <p:txBody>
          <a:bodyPr/>
          <a:lstStyle/>
          <a:p>
            <a:r>
              <a:rPr lang="en-US" sz="3000" dirty="0" err="1" smtClean="0"/>
              <a:t>Definición</a:t>
            </a:r>
            <a:r>
              <a:rPr lang="en-US" sz="3000" dirty="0" smtClean="0"/>
              <a:t> del </a:t>
            </a:r>
            <a:r>
              <a:rPr lang="en-US" sz="3000" dirty="0" err="1" smtClean="0"/>
              <a:t>Modelo</a:t>
            </a:r>
            <a:r>
              <a:rPr lang="en-US" sz="3000" dirty="0" smtClean="0"/>
              <a:t> de </a:t>
            </a:r>
            <a:r>
              <a:rPr lang="en-US" sz="3000" dirty="0" err="1" smtClean="0"/>
              <a:t>Gestión</a:t>
            </a:r>
            <a:r>
              <a:rPr lang="en-US" sz="3000" dirty="0" smtClean="0"/>
              <a:t> </a:t>
            </a:r>
            <a:r>
              <a:rPr lang="en-US" sz="3000" dirty="0" err="1" smtClean="0"/>
              <a:t>Estratégico</a:t>
            </a:r>
            <a:r>
              <a:rPr lang="en-US" sz="3000" dirty="0" smtClean="0"/>
              <a:t> (2/8)</a:t>
            </a:r>
            <a:endParaRPr lang="ru-RU" sz="3000" dirty="0"/>
          </a:p>
        </p:txBody>
      </p:sp>
      <p:sp>
        <p:nvSpPr>
          <p:cNvPr id="16"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3" name="Picture 2" descr="C:\Users\Administrador\Desktop\imagenes\1347735505_3d_modell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04664"/>
            <a:ext cx="897632" cy="897632"/>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8" name="17 Diagrama"/>
          <p:cNvGraphicFramePr/>
          <p:nvPr>
            <p:extLst>
              <p:ext uri="{D42A27DB-BD31-4B8C-83A1-F6EECF244321}">
                <p14:modId xmlns:p14="http://schemas.microsoft.com/office/powerpoint/2010/main" val="2601041428"/>
              </p:ext>
            </p:extLst>
          </p:nvPr>
        </p:nvGraphicFramePr>
        <p:xfrm>
          <a:off x="-298326" y="2348880"/>
          <a:ext cx="5086350" cy="43204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0" name="19 Diagrama"/>
          <p:cNvGraphicFramePr/>
          <p:nvPr>
            <p:extLst>
              <p:ext uri="{D42A27DB-BD31-4B8C-83A1-F6EECF244321}">
                <p14:modId xmlns:p14="http://schemas.microsoft.com/office/powerpoint/2010/main" val="1363459266"/>
              </p:ext>
            </p:extLst>
          </p:nvPr>
        </p:nvGraphicFramePr>
        <p:xfrm>
          <a:off x="4238178" y="2564904"/>
          <a:ext cx="5086350" cy="38884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98634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type="title"/>
          </p:nvPr>
        </p:nvSpPr>
        <p:spPr>
          <a:xfrm>
            <a:off x="1259632" y="332656"/>
            <a:ext cx="5832648" cy="1008112"/>
          </a:xfrm>
        </p:spPr>
        <p:txBody>
          <a:bodyPr/>
          <a:lstStyle/>
          <a:p>
            <a:r>
              <a:rPr lang="en-US" sz="3000" dirty="0" err="1" smtClean="0"/>
              <a:t>Definición</a:t>
            </a:r>
            <a:r>
              <a:rPr lang="en-US" sz="3000" dirty="0" smtClean="0"/>
              <a:t> del </a:t>
            </a:r>
            <a:r>
              <a:rPr lang="en-US" sz="3000" dirty="0" err="1" smtClean="0"/>
              <a:t>Modelo</a:t>
            </a:r>
            <a:r>
              <a:rPr lang="en-US" sz="3000" dirty="0" smtClean="0"/>
              <a:t> de </a:t>
            </a:r>
            <a:r>
              <a:rPr lang="en-US" sz="3000" dirty="0" err="1" smtClean="0"/>
              <a:t>Gestión</a:t>
            </a:r>
            <a:r>
              <a:rPr lang="en-US" sz="3000" dirty="0" smtClean="0"/>
              <a:t> </a:t>
            </a:r>
            <a:r>
              <a:rPr lang="en-US" sz="3000" dirty="0" err="1" smtClean="0"/>
              <a:t>Estratégico</a:t>
            </a:r>
            <a:r>
              <a:rPr lang="en-US" sz="3000" dirty="0" smtClean="0"/>
              <a:t> (3/8)</a:t>
            </a:r>
            <a:endParaRPr lang="ru-RU" sz="3000" dirty="0"/>
          </a:p>
        </p:txBody>
      </p:sp>
      <p:sp>
        <p:nvSpPr>
          <p:cNvPr id="16"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3" name="Picture 2" descr="C:\Users\Administrador\Desktop\imagenes\1347735505_3d_modell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04664"/>
            <a:ext cx="897632" cy="897632"/>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5" name="34 Rectángulo redondeado"/>
          <p:cNvSpPr/>
          <p:nvPr/>
        </p:nvSpPr>
        <p:spPr bwMode="auto">
          <a:xfrm>
            <a:off x="609259" y="1844824"/>
            <a:ext cx="1872208" cy="643810"/>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Definición</a:t>
            </a:r>
            <a:r>
              <a:rPr lang="en-US" sz="2000" dirty="0" smtClean="0"/>
              <a:t> del </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Negocio</a:t>
            </a:r>
            <a:endParaRPr kumimoji="0" lang="es-EC" sz="2000" b="0" i="0" u="none" strike="noStrike" cap="none" normalizeH="0" baseline="0" dirty="0" smtClean="0">
              <a:ln>
                <a:noFill/>
              </a:ln>
              <a:solidFill>
                <a:schemeClr val="tx1"/>
              </a:solidFill>
              <a:effectLst/>
            </a:endParaRPr>
          </a:p>
        </p:txBody>
      </p:sp>
      <p:sp>
        <p:nvSpPr>
          <p:cNvPr id="13" name="12 Flecha derecha"/>
          <p:cNvSpPr/>
          <p:nvPr/>
        </p:nvSpPr>
        <p:spPr bwMode="auto">
          <a:xfrm rot="5400000">
            <a:off x="1271453" y="2723045"/>
            <a:ext cx="432049" cy="115770"/>
          </a:xfrm>
          <a:prstGeom prst="rightArrow">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14" name="13 Rectángulo redondeado"/>
          <p:cNvSpPr/>
          <p:nvPr/>
        </p:nvSpPr>
        <p:spPr bwMode="auto">
          <a:xfrm>
            <a:off x="310465" y="3055897"/>
            <a:ext cx="2376264" cy="792088"/>
          </a:xfrm>
          <a:prstGeom prst="roundRect">
            <a:avLst/>
          </a:prstGeom>
          <a:gradFill rotWithShape="1">
            <a:gsLst>
              <a:gs pos="0">
                <a:srgbClr val="00B050">
                  <a:lumMod val="65000"/>
                  <a:lumOff val="35000"/>
                </a:srgbClr>
              </a:gs>
              <a:gs pos="100000">
                <a:srgbClr val="00B050">
                  <a:alpha val="23000"/>
                </a:srgbClr>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Visión</a:t>
            </a:r>
            <a:r>
              <a:rPr lang="en-US" sz="2000" dirty="0" smtClean="0"/>
              <a:t>, </a:t>
            </a:r>
            <a:r>
              <a:rPr lang="en-US" sz="2000" dirty="0" err="1" smtClean="0"/>
              <a:t>Misión</a:t>
            </a:r>
            <a:r>
              <a:rPr lang="en-US" sz="2000" dirty="0" smtClean="0"/>
              <a:t>,</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rPr>
              <a:t>Principios</a:t>
            </a:r>
            <a:r>
              <a:rPr kumimoji="0" lang="en-US" sz="2000" b="0" i="0" u="none" strike="noStrike" cap="none" normalizeH="0" dirty="0" smtClean="0">
                <a:ln>
                  <a:noFill/>
                </a:ln>
                <a:solidFill>
                  <a:schemeClr val="tx1"/>
                </a:solidFill>
                <a:effectLst/>
              </a:rPr>
              <a:t> y </a:t>
            </a:r>
            <a:r>
              <a:rPr kumimoji="0" lang="en-US" sz="2000" b="0" i="0" u="none" strike="noStrike" cap="none" normalizeH="0" dirty="0" err="1" smtClean="0">
                <a:ln>
                  <a:noFill/>
                </a:ln>
                <a:solidFill>
                  <a:schemeClr val="tx1"/>
                </a:solidFill>
                <a:effectLst/>
              </a:rPr>
              <a:t>Valores</a:t>
            </a:r>
            <a:endParaRPr kumimoji="0" lang="es-EC" sz="2000" b="0" i="0" u="none" strike="noStrike" cap="none" normalizeH="0" baseline="0" dirty="0" smtClean="0">
              <a:ln>
                <a:noFill/>
              </a:ln>
              <a:solidFill>
                <a:schemeClr val="tx1"/>
              </a:solidFill>
              <a:effectLst/>
            </a:endParaRPr>
          </a:p>
        </p:txBody>
      </p:sp>
      <p:sp>
        <p:nvSpPr>
          <p:cNvPr id="18" name="17 Rectángulo redondeado"/>
          <p:cNvSpPr/>
          <p:nvPr/>
        </p:nvSpPr>
        <p:spPr bwMode="auto">
          <a:xfrm>
            <a:off x="3419872" y="1844824"/>
            <a:ext cx="1872208" cy="643810"/>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Ejes</a:t>
            </a:r>
            <a:r>
              <a:rPr lang="en-US" sz="2000" dirty="0" smtClean="0"/>
              <a:t> </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Estratégicos</a:t>
            </a:r>
            <a:endParaRPr kumimoji="0" lang="es-EC" sz="2000" b="0" i="0" u="none" strike="noStrike" cap="none" normalizeH="0" baseline="0" dirty="0" smtClean="0">
              <a:ln>
                <a:noFill/>
              </a:ln>
              <a:solidFill>
                <a:schemeClr val="tx1"/>
              </a:solidFill>
              <a:effectLst/>
            </a:endParaRPr>
          </a:p>
        </p:txBody>
      </p:sp>
      <p:sp>
        <p:nvSpPr>
          <p:cNvPr id="20" name="19 Flecha derecha"/>
          <p:cNvSpPr/>
          <p:nvPr/>
        </p:nvSpPr>
        <p:spPr bwMode="auto">
          <a:xfrm>
            <a:off x="2627784" y="2089094"/>
            <a:ext cx="648072" cy="115770"/>
          </a:xfrm>
          <a:prstGeom prst="rightArrow">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25248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type="title"/>
          </p:nvPr>
        </p:nvSpPr>
        <p:spPr>
          <a:xfrm>
            <a:off x="1259632" y="332656"/>
            <a:ext cx="5832648" cy="1008112"/>
          </a:xfrm>
        </p:spPr>
        <p:txBody>
          <a:bodyPr/>
          <a:lstStyle/>
          <a:p>
            <a:r>
              <a:rPr lang="en-US" sz="3000" dirty="0" err="1" smtClean="0"/>
              <a:t>Definición</a:t>
            </a:r>
            <a:r>
              <a:rPr lang="en-US" sz="3000" dirty="0" smtClean="0"/>
              <a:t> del </a:t>
            </a:r>
            <a:r>
              <a:rPr lang="en-US" sz="3000" dirty="0" err="1" smtClean="0"/>
              <a:t>Modelo</a:t>
            </a:r>
            <a:r>
              <a:rPr lang="en-US" sz="3000" dirty="0" smtClean="0"/>
              <a:t> de </a:t>
            </a:r>
            <a:r>
              <a:rPr lang="en-US" sz="3000" dirty="0" err="1" smtClean="0"/>
              <a:t>Gestión</a:t>
            </a:r>
            <a:r>
              <a:rPr lang="en-US" sz="3000" dirty="0" smtClean="0"/>
              <a:t> </a:t>
            </a:r>
            <a:r>
              <a:rPr lang="en-US" sz="3000" dirty="0" err="1" smtClean="0"/>
              <a:t>Estratégico</a:t>
            </a:r>
            <a:r>
              <a:rPr lang="en-US" sz="3000" dirty="0" smtClean="0"/>
              <a:t> (3/8)</a:t>
            </a:r>
            <a:endParaRPr lang="ru-RU" sz="3000" dirty="0"/>
          </a:p>
        </p:txBody>
      </p:sp>
      <p:sp>
        <p:nvSpPr>
          <p:cNvPr id="16"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3" name="Picture 2" descr="C:\Users\Administrador\Desktop\imagenes\1347735505_3d_modell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04664"/>
            <a:ext cx="897632" cy="897632"/>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1" name="20 Elipse"/>
          <p:cNvSpPr/>
          <p:nvPr/>
        </p:nvSpPr>
        <p:spPr bwMode="auto">
          <a:xfrm>
            <a:off x="3234150" y="2780928"/>
            <a:ext cx="2520280" cy="2467745"/>
          </a:xfrm>
          <a:prstGeom prst="ellipse">
            <a:avLst/>
          </a:prstGeom>
          <a:gradFill rotWithShape="1">
            <a:gsLst>
              <a:gs pos="0">
                <a:schemeClr val="bg2">
                  <a:gamma/>
                  <a:tint val="26667"/>
                  <a:invGamma/>
                </a:schemeClr>
              </a:gs>
              <a:gs pos="100000">
                <a:schemeClr val="bg2">
                  <a:alpha val="14999"/>
                </a:scheme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rPr>
              <a:t>Ejes</a:t>
            </a:r>
            <a:endParaRPr lang="en-US" sz="1600" b="1" dirty="0"/>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rPr>
              <a:t>Estratégicos</a:t>
            </a:r>
            <a:endParaRPr kumimoji="0" lang="es-EC" sz="1600" b="1" i="0" u="none" strike="noStrike" cap="none" normalizeH="0" baseline="0" dirty="0" smtClean="0">
              <a:ln>
                <a:noFill/>
              </a:ln>
              <a:solidFill>
                <a:schemeClr val="tx1"/>
              </a:solidFill>
              <a:effectLst/>
            </a:endParaRPr>
          </a:p>
        </p:txBody>
      </p:sp>
      <p:sp>
        <p:nvSpPr>
          <p:cNvPr id="22" name="21 Elipse"/>
          <p:cNvSpPr/>
          <p:nvPr/>
        </p:nvSpPr>
        <p:spPr bwMode="auto">
          <a:xfrm>
            <a:off x="3995936" y="1412776"/>
            <a:ext cx="1008112" cy="936104"/>
          </a:xfrm>
          <a:prstGeom prst="ellipse">
            <a:avLst/>
          </a:prstGeom>
          <a:gradFill rotWithShape="1">
            <a:gsLst>
              <a:gs pos="0">
                <a:srgbClr val="FFC000">
                  <a:alpha val="64000"/>
                </a:srgbClr>
              </a:gs>
              <a:gs pos="100000">
                <a:srgbClr val="FFC000">
                  <a:alpha val="46000"/>
                </a:srgb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rPr>
              <a:t>Gestión</a:t>
            </a:r>
            <a:endParaRPr kumimoji="0" lang="en-US" sz="1100" b="1"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US" sz="1100" b="1" dirty="0" err="1" smtClean="0"/>
              <a:t>Estratégica</a:t>
            </a:r>
            <a:endParaRPr kumimoji="0" lang="es-EC" sz="1100" b="1" i="0" u="none" strike="noStrike" cap="none" normalizeH="0" baseline="0" dirty="0" smtClean="0">
              <a:ln>
                <a:noFill/>
              </a:ln>
              <a:solidFill>
                <a:schemeClr val="tx1"/>
              </a:solidFill>
              <a:effectLst/>
            </a:endParaRPr>
          </a:p>
        </p:txBody>
      </p:sp>
      <p:sp>
        <p:nvSpPr>
          <p:cNvPr id="26" name="25 Elipse"/>
          <p:cNvSpPr/>
          <p:nvPr/>
        </p:nvSpPr>
        <p:spPr bwMode="auto">
          <a:xfrm>
            <a:off x="5387293" y="1839854"/>
            <a:ext cx="1008112" cy="936104"/>
          </a:xfrm>
          <a:prstGeom prst="ellipse">
            <a:avLst/>
          </a:prstGeom>
          <a:gradFill rotWithShape="1">
            <a:gsLst>
              <a:gs pos="0">
                <a:srgbClr val="FFC000">
                  <a:alpha val="64000"/>
                </a:srgbClr>
              </a:gs>
              <a:gs pos="100000">
                <a:srgbClr val="FFC000">
                  <a:alpha val="46000"/>
                </a:srgb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rPr>
              <a:t>Capacidad</a:t>
            </a:r>
            <a:endParaRPr kumimoji="0" lang="en-US" sz="1100" b="1"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US" sz="1100" b="1" dirty="0" err="1" smtClean="0"/>
              <a:t>Talento</a:t>
            </a:r>
            <a:endParaRPr lang="en-US" sz="1100" b="1" dirty="0" smtClean="0"/>
          </a:p>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rPr>
              <a:t>Humano</a:t>
            </a:r>
            <a:endParaRPr kumimoji="0" lang="es-EC" sz="1100" b="1" i="0" u="none" strike="noStrike" cap="none" normalizeH="0" baseline="0" dirty="0" smtClean="0">
              <a:ln>
                <a:noFill/>
              </a:ln>
              <a:solidFill>
                <a:schemeClr val="tx1"/>
              </a:solidFill>
              <a:effectLst/>
            </a:endParaRPr>
          </a:p>
        </p:txBody>
      </p:sp>
      <p:sp>
        <p:nvSpPr>
          <p:cNvPr id="27" name="26 Elipse"/>
          <p:cNvSpPr/>
          <p:nvPr/>
        </p:nvSpPr>
        <p:spPr bwMode="auto">
          <a:xfrm>
            <a:off x="6228184" y="4156281"/>
            <a:ext cx="1008112" cy="936104"/>
          </a:xfrm>
          <a:prstGeom prst="ellipse">
            <a:avLst/>
          </a:prstGeom>
          <a:gradFill rotWithShape="1">
            <a:gsLst>
              <a:gs pos="0">
                <a:srgbClr val="FFC000">
                  <a:alpha val="64000"/>
                </a:srgbClr>
              </a:gs>
              <a:gs pos="100000">
                <a:srgbClr val="FFC000">
                  <a:alpha val="46000"/>
                </a:srgb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rPr>
              <a:t>Ventaja</a:t>
            </a:r>
            <a:endParaRPr kumimoji="0" lang="en-US" sz="1100" b="1"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US" sz="1100" b="1" dirty="0" err="1" smtClean="0"/>
              <a:t>Competitiva</a:t>
            </a:r>
            <a:endParaRPr kumimoji="0" lang="es-EC" sz="1100" b="1" i="0" u="none" strike="noStrike" cap="none" normalizeH="0" baseline="0" dirty="0" smtClean="0">
              <a:ln>
                <a:noFill/>
              </a:ln>
              <a:solidFill>
                <a:schemeClr val="tx1"/>
              </a:solidFill>
              <a:effectLst/>
            </a:endParaRPr>
          </a:p>
        </p:txBody>
      </p:sp>
      <p:sp>
        <p:nvSpPr>
          <p:cNvPr id="29" name="28 Elipse"/>
          <p:cNvSpPr/>
          <p:nvPr/>
        </p:nvSpPr>
        <p:spPr bwMode="auto">
          <a:xfrm>
            <a:off x="4067944" y="5627779"/>
            <a:ext cx="1008112" cy="936104"/>
          </a:xfrm>
          <a:prstGeom prst="ellipse">
            <a:avLst/>
          </a:prstGeom>
          <a:gradFill rotWithShape="1">
            <a:gsLst>
              <a:gs pos="0">
                <a:srgbClr val="FFC000">
                  <a:alpha val="64000"/>
                </a:srgbClr>
              </a:gs>
              <a:gs pos="100000">
                <a:srgbClr val="FFC000">
                  <a:alpha val="46000"/>
                </a:srgb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rPr>
              <a:t>Gestión</a:t>
            </a:r>
            <a:endParaRPr kumimoji="0" lang="en-US" sz="1100" b="1"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US" sz="1100" b="1" dirty="0" err="1" smtClean="0"/>
              <a:t>Clientes</a:t>
            </a:r>
            <a:endParaRPr kumimoji="0" lang="es-EC" sz="1100" b="1" i="0" u="none" strike="noStrike" cap="none" normalizeH="0" baseline="0" dirty="0" smtClean="0">
              <a:ln>
                <a:noFill/>
              </a:ln>
              <a:solidFill>
                <a:schemeClr val="tx1"/>
              </a:solidFill>
              <a:effectLst/>
            </a:endParaRPr>
          </a:p>
        </p:txBody>
      </p:sp>
      <p:sp>
        <p:nvSpPr>
          <p:cNvPr id="31" name="30 Elipse"/>
          <p:cNvSpPr/>
          <p:nvPr/>
        </p:nvSpPr>
        <p:spPr bwMode="auto">
          <a:xfrm>
            <a:off x="1804043" y="4384496"/>
            <a:ext cx="1008112" cy="936104"/>
          </a:xfrm>
          <a:prstGeom prst="ellipse">
            <a:avLst/>
          </a:prstGeom>
          <a:gradFill rotWithShape="1">
            <a:gsLst>
              <a:gs pos="0">
                <a:srgbClr val="FFC000">
                  <a:alpha val="64000"/>
                </a:srgbClr>
              </a:gs>
              <a:gs pos="100000">
                <a:srgbClr val="FFC000">
                  <a:alpha val="46000"/>
                </a:srgb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rPr>
              <a:t>Gestión</a:t>
            </a:r>
            <a:endParaRPr kumimoji="0" lang="en-US" sz="1100" b="1"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US" sz="1100" b="1" dirty="0" err="1" smtClean="0"/>
              <a:t>Financiera</a:t>
            </a:r>
            <a:endParaRPr kumimoji="0" lang="es-EC" sz="1100" b="1" i="0" u="none" strike="noStrike" cap="none" normalizeH="0" baseline="0" dirty="0" smtClean="0">
              <a:ln>
                <a:noFill/>
              </a:ln>
              <a:solidFill>
                <a:schemeClr val="tx1"/>
              </a:solidFill>
              <a:effectLst/>
            </a:endParaRPr>
          </a:p>
        </p:txBody>
      </p:sp>
      <p:sp>
        <p:nvSpPr>
          <p:cNvPr id="32" name="31 Elipse"/>
          <p:cNvSpPr/>
          <p:nvPr/>
        </p:nvSpPr>
        <p:spPr bwMode="auto">
          <a:xfrm>
            <a:off x="1751994" y="3161435"/>
            <a:ext cx="1008112" cy="936104"/>
          </a:xfrm>
          <a:prstGeom prst="ellipse">
            <a:avLst/>
          </a:prstGeom>
          <a:gradFill rotWithShape="1">
            <a:gsLst>
              <a:gs pos="0">
                <a:srgbClr val="FFC000">
                  <a:alpha val="64000"/>
                </a:srgbClr>
              </a:gs>
              <a:gs pos="100000">
                <a:srgbClr val="FFC000">
                  <a:alpha val="46000"/>
                </a:srgb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b="1" dirty="0" err="1" smtClean="0"/>
              <a:t>Gestión</a:t>
            </a:r>
            <a:endParaRPr lang="en-US" sz="1100" b="1" dirty="0" smtClean="0"/>
          </a:p>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rPr>
              <a:t>Org.</a:t>
            </a:r>
            <a:r>
              <a:rPr kumimoji="0" lang="en-US" sz="1100" b="1" i="0" u="none" strike="noStrike" cap="none" normalizeH="0" dirty="0" smtClean="0">
                <a:ln>
                  <a:noFill/>
                </a:ln>
                <a:solidFill>
                  <a:schemeClr val="tx1"/>
                </a:solidFill>
                <a:effectLst/>
              </a:rPr>
              <a:t> &amp; Proc.</a:t>
            </a:r>
            <a:endParaRPr kumimoji="0" lang="es-EC" sz="1100" b="1" i="0" u="none" strike="noStrike" cap="none" normalizeH="0" baseline="0" dirty="0" smtClean="0">
              <a:ln>
                <a:noFill/>
              </a:ln>
              <a:solidFill>
                <a:schemeClr val="tx1"/>
              </a:solidFill>
              <a:effectLst/>
            </a:endParaRPr>
          </a:p>
        </p:txBody>
      </p:sp>
      <p:sp>
        <p:nvSpPr>
          <p:cNvPr id="33" name="32 Elipse"/>
          <p:cNvSpPr/>
          <p:nvPr/>
        </p:nvSpPr>
        <p:spPr bwMode="auto">
          <a:xfrm>
            <a:off x="2662104" y="5236401"/>
            <a:ext cx="1008112" cy="936104"/>
          </a:xfrm>
          <a:prstGeom prst="ellipse">
            <a:avLst/>
          </a:prstGeom>
          <a:gradFill rotWithShape="1">
            <a:gsLst>
              <a:gs pos="0">
                <a:srgbClr val="FFC000">
                  <a:alpha val="64000"/>
                </a:srgbClr>
              </a:gs>
              <a:gs pos="100000">
                <a:srgbClr val="FFC000">
                  <a:alpha val="46000"/>
                </a:srgb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rPr>
              <a:t>Competencia</a:t>
            </a:r>
            <a:endParaRPr kumimoji="0" lang="es-EC" sz="1100" b="1" i="0" u="none" strike="noStrike" cap="none" normalizeH="0" baseline="0" dirty="0" smtClean="0">
              <a:ln>
                <a:noFill/>
              </a:ln>
              <a:solidFill>
                <a:schemeClr val="tx1"/>
              </a:solidFill>
              <a:effectLst/>
            </a:endParaRPr>
          </a:p>
        </p:txBody>
      </p:sp>
      <p:sp>
        <p:nvSpPr>
          <p:cNvPr id="34" name="33 Elipse"/>
          <p:cNvSpPr/>
          <p:nvPr/>
        </p:nvSpPr>
        <p:spPr bwMode="auto">
          <a:xfrm>
            <a:off x="6190496" y="2924944"/>
            <a:ext cx="1008112" cy="936104"/>
          </a:xfrm>
          <a:prstGeom prst="ellipse">
            <a:avLst/>
          </a:prstGeom>
          <a:gradFill rotWithShape="1">
            <a:gsLst>
              <a:gs pos="0">
                <a:srgbClr val="FFC000">
                  <a:alpha val="64000"/>
                </a:srgbClr>
              </a:gs>
              <a:gs pos="100000">
                <a:srgbClr val="FFC000">
                  <a:alpha val="46000"/>
                </a:srgb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rPr>
              <a:t>Gestión</a:t>
            </a:r>
            <a:endParaRPr kumimoji="0" lang="en-US" sz="1100" b="1"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US" sz="1100" b="1" dirty="0" err="1" smtClean="0"/>
              <a:t>Mercadotec</a:t>
            </a:r>
            <a:r>
              <a:rPr lang="en-US" sz="1100" b="1" dirty="0" smtClean="0"/>
              <a:t>.</a:t>
            </a:r>
            <a:endParaRPr kumimoji="0" lang="es-EC" sz="1100" b="1" i="0" u="none" strike="noStrike" cap="none" normalizeH="0" baseline="0" dirty="0" smtClean="0">
              <a:ln>
                <a:noFill/>
              </a:ln>
              <a:solidFill>
                <a:schemeClr val="tx1"/>
              </a:solidFill>
              <a:effectLst/>
            </a:endParaRPr>
          </a:p>
        </p:txBody>
      </p:sp>
      <p:sp>
        <p:nvSpPr>
          <p:cNvPr id="36" name="35 Elipse"/>
          <p:cNvSpPr/>
          <p:nvPr/>
        </p:nvSpPr>
        <p:spPr bwMode="auto">
          <a:xfrm>
            <a:off x="2555776" y="1916832"/>
            <a:ext cx="1008112" cy="936104"/>
          </a:xfrm>
          <a:prstGeom prst="ellipse">
            <a:avLst/>
          </a:prstGeom>
          <a:gradFill rotWithShape="1">
            <a:gsLst>
              <a:gs pos="0">
                <a:srgbClr val="FFC000">
                  <a:alpha val="64000"/>
                </a:srgbClr>
              </a:gs>
              <a:gs pos="100000">
                <a:srgbClr val="FFC000">
                  <a:alpha val="46000"/>
                </a:srgb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rPr>
              <a:t>Resp.</a:t>
            </a:r>
          </a:p>
          <a:p>
            <a:pPr marL="0" marR="0" indent="0" algn="ctr" defTabSz="914400" rtl="0" eaLnBrk="1" fontAlgn="base" latinLnBrk="0" hangingPunct="1">
              <a:lnSpc>
                <a:spcPct val="100000"/>
              </a:lnSpc>
              <a:spcBef>
                <a:spcPct val="0"/>
              </a:spcBef>
              <a:spcAft>
                <a:spcPct val="0"/>
              </a:spcAft>
              <a:buClrTx/>
              <a:buSzTx/>
              <a:buFontTx/>
              <a:buNone/>
              <a:tabLst/>
            </a:pPr>
            <a:r>
              <a:rPr lang="en-US" sz="1100" b="1" dirty="0" smtClean="0"/>
              <a:t>Social &amp;</a:t>
            </a:r>
          </a:p>
          <a:p>
            <a:pPr marL="0" marR="0" indent="0" algn="ctr" defTabSz="914400" rtl="0" eaLnBrk="1" fontAlgn="base" latinLnBrk="0" hangingPunct="1">
              <a:lnSpc>
                <a:spcPct val="100000"/>
              </a:lnSpc>
              <a:spcBef>
                <a:spcPct val="0"/>
              </a:spcBef>
              <a:spcAft>
                <a:spcPct val="0"/>
              </a:spcAft>
              <a:buClrTx/>
              <a:buSzTx/>
              <a:buFontTx/>
              <a:buNone/>
              <a:tabLst/>
            </a:pPr>
            <a:r>
              <a:rPr lang="en-US" sz="1100" b="1" dirty="0" err="1" smtClean="0"/>
              <a:t>Ambiental</a:t>
            </a:r>
            <a:endParaRPr kumimoji="0" lang="es-EC" sz="1100" b="1" i="0" u="none" strike="noStrike" cap="none" normalizeH="0" baseline="0" dirty="0" smtClean="0">
              <a:ln>
                <a:noFill/>
              </a:ln>
              <a:solidFill>
                <a:schemeClr val="tx1"/>
              </a:solidFill>
              <a:effectLst/>
            </a:endParaRPr>
          </a:p>
        </p:txBody>
      </p:sp>
      <p:sp>
        <p:nvSpPr>
          <p:cNvPr id="37" name="36 Elipse"/>
          <p:cNvSpPr/>
          <p:nvPr/>
        </p:nvSpPr>
        <p:spPr bwMode="auto">
          <a:xfrm>
            <a:off x="5387293" y="5198551"/>
            <a:ext cx="1008112" cy="936104"/>
          </a:xfrm>
          <a:prstGeom prst="ellipse">
            <a:avLst/>
          </a:prstGeom>
          <a:gradFill rotWithShape="1">
            <a:gsLst>
              <a:gs pos="0">
                <a:srgbClr val="FFC000">
                  <a:alpha val="64000"/>
                </a:srgbClr>
              </a:gs>
              <a:gs pos="100000">
                <a:srgbClr val="FFC000">
                  <a:alpha val="46000"/>
                </a:srgb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rPr>
              <a:t>Gestión</a:t>
            </a:r>
            <a:endParaRPr kumimoji="0" lang="en-US" sz="1100" b="1"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US" sz="1100" b="1" dirty="0" err="1" smtClean="0"/>
              <a:t>Tecnológica</a:t>
            </a:r>
            <a:endParaRPr kumimoji="0" lang="es-EC" sz="11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23440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27" grpId="0" animBg="1"/>
      <p:bldP spid="29" grpId="0" animBg="1"/>
      <p:bldP spid="31" grpId="0" animBg="1"/>
      <p:bldP spid="32" grpId="0" animBg="1"/>
      <p:bldP spid="33" grpId="0" animBg="1"/>
      <p:bldP spid="34" grpId="0" animBg="1"/>
      <p:bldP spid="36" grpId="0" animBg="1"/>
      <p:bldP spid="3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type="title"/>
          </p:nvPr>
        </p:nvSpPr>
        <p:spPr>
          <a:xfrm>
            <a:off x="1259632" y="332656"/>
            <a:ext cx="5832648" cy="1008112"/>
          </a:xfrm>
        </p:spPr>
        <p:txBody>
          <a:bodyPr/>
          <a:lstStyle/>
          <a:p>
            <a:r>
              <a:rPr lang="en-US" sz="3000" dirty="0" err="1" smtClean="0"/>
              <a:t>Definición</a:t>
            </a:r>
            <a:r>
              <a:rPr lang="en-US" sz="3000" dirty="0" smtClean="0"/>
              <a:t> del </a:t>
            </a:r>
            <a:r>
              <a:rPr lang="en-US" sz="3000" dirty="0" err="1" smtClean="0"/>
              <a:t>Modelo</a:t>
            </a:r>
            <a:r>
              <a:rPr lang="en-US" sz="3000" dirty="0" smtClean="0"/>
              <a:t> de </a:t>
            </a:r>
            <a:r>
              <a:rPr lang="en-US" sz="3000" dirty="0" err="1" smtClean="0"/>
              <a:t>Gestión</a:t>
            </a:r>
            <a:r>
              <a:rPr lang="en-US" sz="3000" dirty="0" smtClean="0"/>
              <a:t> </a:t>
            </a:r>
            <a:r>
              <a:rPr lang="en-US" sz="3000" dirty="0" err="1" smtClean="0"/>
              <a:t>Estratégico</a:t>
            </a:r>
            <a:r>
              <a:rPr lang="en-US" sz="3000" dirty="0" smtClean="0"/>
              <a:t> (4/8)</a:t>
            </a:r>
            <a:endParaRPr lang="ru-RU" sz="3000" dirty="0"/>
          </a:p>
        </p:txBody>
      </p:sp>
      <p:sp>
        <p:nvSpPr>
          <p:cNvPr id="16"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3" name="Picture 2" descr="C:\Users\Administrador\Desktop\imagenes\1347735505_3d_modell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04664"/>
            <a:ext cx="897632" cy="897632"/>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5" name="34 Rectángulo redondeado"/>
          <p:cNvSpPr/>
          <p:nvPr/>
        </p:nvSpPr>
        <p:spPr bwMode="auto">
          <a:xfrm>
            <a:off x="609259" y="1844824"/>
            <a:ext cx="1872208" cy="643810"/>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Definición</a:t>
            </a:r>
            <a:r>
              <a:rPr lang="en-US" sz="2000" dirty="0" smtClean="0"/>
              <a:t> del </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Negocio</a:t>
            </a:r>
            <a:endParaRPr kumimoji="0" lang="es-EC" sz="2000" b="0" i="0" u="none" strike="noStrike" cap="none" normalizeH="0" baseline="0" dirty="0" smtClean="0">
              <a:ln>
                <a:noFill/>
              </a:ln>
              <a:solidFill>
                <a:schemeClr val="tx1"/>
              </a:solidFill>
              <a:effectLst/>
            </a:endParaRPr>
          </a:p>
        </p:txBody>
      </p:sp>
      <p:sp>
        <p:nvSpPr>
          <p:cNvPr id="13" name="12 Flecha derecha"/>
          <p:cNvSpPr/>
          <p:nvPr/>
        </p:nvSpPr>
        <p:spPr bwMode="auto">
          <a:xfrm rot="5400000">
            <a:off x="1271453" y="2723045"/>
            <a:ext cx="432049" cy="115770"/>
          </a:xfrm>
          <a:prstGeom prst="rightArrow">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14" name="13 Rectángulo redondeado"/>
          <p:cNvSpPr/>
          <p:nvPr/>
        </p:nvSpPr>
        <p:spPr bwMode="auto">
          <a:xfrm>
            <a:off x="310465" y="3055897"/>
            <a:ext cx="2376264" cy="792088"/>
          </a:xfrm>
          <a:prstGeom prst="roundRect">
            <a:avLst/>
          </a:prstGeom>
          <a:gradFill rotWithShape="1">
            <a:gsLst>
              <a:gs pos="0">
                <a:srgbClr val="00B050">
                  <a:lumMod val="65000"/>
                  <a:lumOff val="35000"/>
                </a:srgbClr>
              </a:gs>
              <a:gs pos="100000">
                <a:srgbClr val="00B050">
                  <a:alpha val="23000"/>
                </a:srgbClr>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Visión</a:t>
            </a:r>
            <a:r>
              <a:rPr lang="en-US" sz="2000" dirty="0" smtClean="0"/>
              <a:t>, </a:t>
            </a:r>
            <a:r>
              <a:rPr lang="en-US" sz="2000" dirty="0" err="1" smtClean="0"/>
              <a:t>Misión</a:t>
            </a:r>
            <a:r>
              <a:rPr lang="en-US" sz="2000" dirty="0" smtClean="0"/>
              <a:t>,</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rPr>
              <a:t>Principios</a:t>
            </a:r>
            <a:r>
              <a:rPr kumimoji="0" lang="en-US" sz="2000" b="0" i="0" u="none" strike="noStrike" cap="none" normalizeH="0" dirty="0" smtClean="0">
                <a:ln>
                  <a:noFill/>
                </a:ln>
                <a:solidFill>
                  <a:schemeClr val="tx1"/>
                </a:solidFill>
                <a:effectLst/>
              </a:rPr>
              <a:t> y </a:t>
            </a:r>
            <a:r>
              <a:rPr kumimoji="0" lang="en-US" sz="2000" b="0" i="0" u="none" strike="noStrike" cap="none" normalizeH="0" dirty="0" err="1" smtClean="0">
                <a:ln>
                  <a:noFill/>
                </a:ln>
                <a:solidFill>
                  <a:schemeClr val="tx1"/>
                </a:solidFill>
                <a:effectLst/>
              </a:rPr>
              <a:t>Valores</a:t>
            </a:r>
            <a:endParaRPr kumimoji="0" lang="es-EC" sz="2000" b="0" i="0" u="none" strike="noStrike" cap="none" normalizeH="0" baseline="0" dirty="0" smtClean="0">
              <a:ln>
                <a:noFill/>
              </a:ln>
              <a:solidFill>
                <a:schemeClr val="tx1"/>
              </a:solidFill>
              <a:effectLst/>
            </a:endParaRPr>
          </a:p>
        </p:txBody>
      </p:sp>
      <p:sp>
        <p:nvSpPr>
          <p:cNvPr id="18" name="17 Rectángulo redondeado"/>
          <p:cNvSpPr/>
          <p:nvPr/>
        </p:nvSpPr>
        <p:spPr bwMode="auto">
          <a:xfrm>
            <a:off x="3275856" y="1844824"/>
            <a:ext cx="1872208" cy="643810"/>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Ejes</a:t>
            </a:r>
            <a:r>
              <a:rPr lang="en-US" sz="2000" dirty="0" smtClean="0"/>
              <a:t> </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Estratégicos</a:t>
            </a:r>
            <a:endParaRPr kumimoji="0" lang="es-EC" sz="2000" b="0" i="0" u="none" strike="noStrike" cap="none" normalizeH="0" baseline="0" dirty="0" smtClean="0">
              <a:ln>
                <a:noFill/>
              </a:ln>
              <a:solidFill>
                <a:schemeClr val="tx1"/>
              </a:solidFill>
              <a:effectLst/>
            </a:endParaRPr>
          </a:p>
        </p:txBody>
      </p:sp>
      <p:sp>
        <p:nvSpPr>
          <p:cNvPr id="20" name="19 Flecha derecha"/>
          <p:cNvSpPr/>
          <p:nvPr/>
        </p:nvSpPr>
        <p:spPr bwMode="auto">
          <a:xfrm>
            <a:off x="2555776" y="2089094"/>
            <a:ext cx="648072" cy="115770"/>
          </a:xfrm>
          <a:prstGeom prst="rightArrow">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21" name="20 Flecha derecha"/>
          <p:cNvSpPr/>
          <p:nvPr/>
        </p:nvSpPr>
        <p:spPr bwMode="auto">
          <a:xfrm>
            <a:off x="5220072" y="2089094"/>
            <a:ext cx="648072" cy="115770"/>
          </a:xfrm>
          <a:prstGeom prst="rightArrow">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27" name="26 Rectángulo redondeado"/>
          <p:cNvSpPr/>
          <p:nvPr/>
        </p:nvSpPr>
        <p:spPr bwMode="auto">
          <a:xfrm>
            <a:off x="5940152" y="1844824"/>
            <a:ext cx="1872208" cy="643810"/>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Indicadores</a:t>
            </a:r>
            <a:r>
              <a:rPr lang="es-EC" sz="2000" dirty="0"/>
              <a:t> </a:t>
            </a:r>
            <a:r>
              <a:rPr lang="es-EC" sz="2000" dirty="0" smtClean="0"/>
              <a:t>de</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Gestión</a:t>
            </a:r>
            <a:endParaRPr lang="en-US" sz="2000" dirty="0" smtClean="0"/>
          </a:p>
        </p:txBody>
      </p:sp>
    </p:spTree>
    <p:extLst>
      <p:ext uri="{BB962C8B-B14F-4D97-AF65-F5344CB8AC3E}">
        <p14:creationId xmlns:p14="http://schemas.microsoft.com/office/powerpoint/2010/main" val="133436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type="title"/>
          </p:nvPr>
        </p:nvSpPr>
        <p:spPr>
          <a:xfrm>
            <a:off x="1259632" y="332656"/>
            <a:ext cx="5832648" cy="1008112"/>
          </a:xfrm>
        </p:spPr>
        <p:txBody>
          <a:bodyPr/>
          <a:lstStyle/>
          <a:p>
            <a:r>
              <a:rPr lang="en-US" sz="3000" dirty="0" err="1" smtClean="0"/>
              <a:t>Definición</a:t>
            </a:r>
            <a:r>
              <a:rPr lang="en-US" sz="3000" dirty="0" smtClean="0"/>
              <a:t> del </a:t>
            </a:r>
            <a:r>
              <a:rPr lang="en-US" sz="3000" dirty="0" err="1" smtClean="0"/>
              <a:t>Modelo</a:t>
            </a:r>
            <a:r>
              <a:rPr lang="en-US" sz="3000" dirty="0" smtClean="0"/>
              <a:t> de </a:t>
            </a:r>
            <a:r>
              <a:rPr lang="en-US" sz="3000" dirty="0" err="1" smtClean="0"/>
              <a:t>Gestión</a:t>
            </a:r>
            <a:r>
              <a:rPr lang="en-US" sz="3000" dirty="0" smtClean="0"/>
              <a:t> </a:t>
            </a:r>
            <a:r>
              <a:rPr lang="en-US" sz="3000" dirty="0" err="1" smtClean="0"/>
              <a:t>Estratégico</a:t>
            </a:r>
            <a:r>
              <a:rPr lang="en-US" sz="3000" dirty="0" smtClean="0"/>
              <a:t> (4/8)</a:t>
            </a:r>
            <a:endParaRPr lang="ru-RU" sz="3000" dirty="0"/>
          </a:p>
        </p:txBody>
      </p:sp>
      <p:sp>
        <p:nvSpPr>
          <p:cNvPr id="16"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3" name="Picture 2" descr="C:\Users\Administrador\Desktop\imagenes\1347735505_3d_modell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04664"/>
            <a:ext cx="897632" cy="897632"/>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11" name="10 Grupo"/>
          <p:cNvGrpSpPr/>
          <p:nvPr/>
        </p:nvGrpSpPr>
        <p:grpSpPr>
          <a:xfrm>
            <a:off x="323528" y="2749133"/>
            <a:ext cx="8568952" cy="1399947"/>
            <a:chOff x="323528" y="2749133"/>
            <a:chExt cx="8568952" cy="1399947"/>
          </a:xfrm>
        </p:grpSpPr>
        <p:sp>
          <p:nvSpPr>
            <p:cNvPr id="29" name="28 Elipse"/>
            <p:cNvSpPr/>
            <p:nvPr/>
          </p:nvSpPr>
          <p:spPr bwMode="auto">
            <a:xfrm>
              <a:off x="7596336" y="2765031"/>
              <a:ext cx="1008112" cy="936104"/>
            </a:xfrm>
            <a:prstGeom prst="ellipse">
              <a:avLst/>
            </a:prstGeom>
            <a:gradFill rotWithShape="1">
              <a:gsLst>
                <a:gs pos="0">
                  <a:srgbClr val="FFC000">
                    <a:alpha val="64000"/>
                  </a:srgbClr>
                </a:gs>
                <a:gs pos="100000">
                  <a:srgbClr val="FFC000">
                    <a:alpha val="46000"/>
                  </a:srgb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rPr>
                <a:t>Gestión</a:t>
              </a:r>
              <a:endParaRPr kumimoji="0" lang="en-US" sz="1100" b="1"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US" sz="1100" b="1" dirty="0" err="1" smtClean="0"/>
                <a:t>Clientes</a:t>
              </a:r>
              <a:endParaRPr kumimoji="0" lang="es-EC" sz="1100" b="1" i="0" u="none" strike="noStrike" cap="none" normalizeH="0" baseline="0" dirty="0" smtClean="0">
                <a:ln>
                  <a:noFill/>
                </a:ln>
                <a:solidFill>
                  <a:schemeClr val="tx1"/>
                </a:solidFill>
                <a:effectLst/>
              </a:endParaRPr>
            </a:p>
          </p:txBody>
        </p:sp>
        <p:sp>
          <p:nvSpPr>
            <p:cNvPr id="33" name="32 Elipse"/>
            <p:cNvSpPr/>
            <p:nvPr/>
          </p:nvSpPr>
          <p:spPr bwMode="auto">
            <a:xfrm>
              <a:off x="6127901" y="2780928"/>
              <a:ext cx="1008112" cy="936104"/>
            </a:xfrm>
            <a:prstGeom prst="ellipse">
              <a:avLst/>
            </a:prstGeom>
            <a:gradFill rotWithShape="1">
              <a:gsLst>
                <a:gs pos="0">
                  <a:srgbClr val="FFC000">
                    <a:alpha val="64000"/>
                  </a:srgbClr>
                </a:gs>
                <a:gs pos="100000">
                  <a:srgbClr val="FFC000">
                    <a:alpha val="46000"/>
                  </a:srgb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rPr>
                <a:t>Competencia</a:t>
              </a:r>
              <a:endParaRPr kumimoji="0" lang="es-EC" sz="1100" b="1" i="0" u="none" strike="noStrike" cap="none" normalizeH="0" baseline="0" dirty="0" smtClean="0">
                <a:ln>
                  <a:noFill/>
                </a:ln>
                <a:solidFill>
                  <a:schemeClr val="tx1"/>
                </a:solidFill>
                <a:effectLst/>
              </a:endParaRPr>
            </a:p>
          </p:txBody>
        </p:sp>
        <p:sp>
          <p:nvSpPr>
            <p:cNvPr id="34" name="33 Elipse"/>
            <p:cNvSpPr/>
            <p:nvPr/>
          </p:nvSpPr>
          <p:spPr bwMode="auto">
            <a:xfrm>
              <a:off x="4661554" y="2764160"/>
              <a:ext cx="1008112" cy="936104"/>
            </a:xfrm>
            <a:prstGeom prst="ellipse">
              <a:avLst/>
            </a:prstGeom>
            <a:gradFill rotWithShape="1">
              <a:gsLst>
                <a:gs pos="0">
                  <a:srgbClr val="FFC000">
                    <a:alpha val="64000"/>
                  </a:srgbClr>
                </a:gs>
                <a:gs pos="100000">
                  <a:srgbClr val="FFC000">
                    <a:alpha val="46000"/>
                  </a:srgb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rPr>
                <a:t>Gestión</a:t>
              </a:r>
              <a:endParaRPr kumimoji="0" lang="en-US" sz="1100" b="1"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US" sz="1100" b="1" dirty="0" err="1" smtClean="0"/>
                <a:t>Mercadotec</a:t>
              </a:r>
              <a:r>
                <a:rPr lang="en-US" sz="1100" b="1" dirty="0" smtClean="0"/>
                <a:t>.</a:t>
              </a:r>
              <a:endParaRPr kumimoji="0" lang="es-EC" sz="1100" b="1" i="0" u="none" strike="noStrike" cap="none" normalizeH="0" baseline="0" dirty="0" smtClean="0">
                <a:ln>
                  <a:noFill/>
                </a:ln>
                <a:solidFill>
                  <a:schemeClr val="tx1"/>
                </a:solidFill>
                <a:effectLst/>
              </a:endParaRPr>
            </a:p>
          </p:txBody>
        </p:sp>
        <p:sp>
          <p:nvSpPr>
            <p:cNvPr id="35" name="34 Rectángulo"/>
            <p:cNvSpPr/>
            <p:nvPr/>
          </p:nvSpPr>
          <p:spPr>
            <a:xfrm>
              <a:off x="1192267" y="2893149"/>
              <a:ext cx="1723549" cy="646331"/>
            </a:xfrm>
            <a:prstGeom prst="rect">
              <a:avLst/>
            </a:prstGeom>
            <a:noFill/>
          </p:spPr>
          <p:txBody>
            <a:bodyPr wrap="none" lIns="91440" tIns="45720" rIns="91440" bIns="45720">
              <a:spAutoFit/>
            </a:bodyPr>
            <a:lstStyle/>
            <a:p>
              <a:pPr algn="ctr"/>
              <a:r>
                <a:rPr lang="es-E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Cliente</a:t>
              </a:r>
              <a:endParaRPr lang="es-E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41987" name="Picture 3" descr="C:\Users\Administrador\Desktop\imagenes\1349630377_client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749133"/>
              <a:ext cx="967899" cy="967899"/>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37 Conector recto"/>
            <p:cNvCxnSpPr/>
            <p:nvPr/>
          </p:nvCxnSpPr>
          <p:spPr bwMode="auto">
            <a:xfrm>
              <a:off x="395536" y="4149080"/>
              <a:ext cx="8424936" cy="0"/>
            </a:xfrm>
            <a:prstGeom prst="line">
              <a:avLst/>
            </a:prstGeom>
            <a:gradFill rotWithShape="1">
              <a:gsLst>
                <a:gs pos="0">
                  <a:schemeClr val="bg2">
                    <a:gamma/>
                    <a:tint val="26667"/>
                    <a:invGamma/>
                  </a:schemeClr>
                </a:gs>
                <a:gs pos="100000">
                  <a:schemeClr val="bg2">
                    <a:alpha val="14999"/>
                  </a:schemeClr>
                </a:gs>
              </a:gsLst>
              <a:lin ang="5400000" scaled="1"/>
            </a:gradFill>
            <a:ln w="38100" cap="flat" cmpd="sng" algn="ctr">
              <a:gradFill flip="none" rotWithShape="1">
                <a:gsLst>
                  <a:gs pos="0">
                    <a:schemeClr val="accent1">
                      <a:tint val="66000"/>
                      <a:satMod val="160000"/>
                    </a:schemeClr>
                  </a:gs>
                  <a:gs pos="100000">
                    <a:schemeClr val="accent1">
                      <a:tint val="23500"/>
                      <a:satMod val="160000"/>
                      <a:alpha val="22000"/>
                    </a:schemeClr>
                  </a:gs>
                </a:gsLst>
                <a:lin ang="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44 Rectángulo"/>
            <p:cNvSpPr/>
            <p:nvPr/>
          </p:nvSpPr>
          <p:spPr>
            <a:xfrm>
              <a:off x="351532" y="3676962"/>
              <a:ext cx="8540948" cy="400110"/>
            </a:xfrm>
            <a:prstGeom prst="rect">
              <a:avLst/>
            </a:prstGeom>
          </p:spPr>
          <p:txBody>
            <a:bodyPr wrap="square">
              <a:spAutoFit/>
            </a:bodyPr>
            <a:lstStyle/>
            <a:p>
              <a:pPr lvl="0"/>
              <a:r>
                <a:rPr lang="es-ES" sz="2000" b="1" dirty="0" smtClean="0">
                  <a:solidFill>
                    <a:schemeClr val="accent5">
                      <a:lumMod val="50000"/>
                    </a:schemeClr>
                  </a:solidFill>
                  <a:latin typeface="Segoe UI Light" pitchFamily="34" charset="0"/>
                </a:rPr>
                <a:t>Ejemplo: </a:t>
              </a:r>
              <a:r>
                <a:rPr lang="en-US" sz="2000" dirty="0" err="1" smtClean="0">
                  <a:solidFill>
                    <a:schemeClr val="accent4">
                      <a:lumMod val="60000"/>
                      <a:lumOff val="40000"/>
                    </a:schemeClr>
                  </a:solidFill>
                  <a:latin typeface="+mn-lt"/>
                </a:rPr>
                <a:t>Incre</a:t>
              </a:r>
              <a:r>
                <a:rPr lang="en-US" sz="2000" dirty="0" smtClean="0">
                  <a:solidFill>
                    <a:schemeClr val="accent4">
                      <a:lumMod val="60000"/>
                      <a:lumOff val="40000"/>
                    </a:schemeClr>
                  </a:solidFill>
                  <a:latin typeface="+mn-lt"/>
                </a:rPr>
                <a:t>. De </a:t>
              </a:r>
              <a:r>
                <a:rPr lang="en-US" sz="2000" dirty="0" err="1" smtClean="0">
                  <a:solidFill>
                    <a:schemeClr val="accent4">
                      <a:lumMod val="60000"/>
                      <a:lumOff val="40000"/>
                    </a:schemeClr>
                  </a:solidFill>
                  <a:latin typeface="+mn-lt"/>
                </a:rPr>
                <a:t>Ventas</a:t>
              </a:r>
              <a:r>
                <a:rPr lang="en-US" sz="2000" dirty="0" smtClean="0">
                  <a:solidFill>
                    <a:schemeClr val="accent4">
                      <a:lumMod val="60000"/>
                      <a:lumOff val="40000"/>
                    </a:schemeClr>
                  </a:solidFill>
                  <a:latin typeface="+mn-lt"/>
                </a:rPr>
                <a:t>             (V. Act – V. </a:t>
              </a:r>
              <a:r>
                <a:rPr lang="en-US" sz="2000" dirty="0" err="1" smtClean="0">
                  <a:solidFill>
                    <a:schemeClr val="accent4">
                      <a:lumMod val="60000"/>
                      <a:lumOff val="40000"/>
                    </a:schemeClr>
                  </a:solidFill>
                  <a:latin typeface="+mn-lt"/>
                </a:rPr>
                <a:t>Hist</a:t>
              </a:r>
              <a:r>
                <a:rPr lang="en-US" sz="2000" dirty="0" smtClean="0">
                  <a:solidFill>
                    <a:schemeClr val="accent4">
                      <a:lumMod val="60000"/>
                      <a:lumOff val="40000"/>
                    </a:schemeClr>
                  </a:solidFill>
                  <a:latin typeface="+mn-lt"/>
                </a:rPr>
                <a:t>) / V. </a:t>
              </a:r>
              <a:r>
                <a:rPr lang="en-US" sz="2000" dirty="0" err="1" smtClean="0">
                  <a:solidFill>
                    <a:schemeClr val="accent4">
                      <a:lumMod val="60000"/>
                      <a:lumOff val="40000"/>
                    </a:schemeClr>
                  </a:solidFill>
                  <a:latin typeface="+mn-lt"/>
                </a:rPr>
                <a:t>Hist</a:t>
              </a:r>
              <a:r>
                <a:rPr lang="en-US" sz="2000" dirty="0" smtClean="0">
                  <a:solidFill>
                    <a:schemeClr val="accent4">
                      <a:lumMod val="60000"/>
                      <a:lumOff val="40000"/>
                    </a:schemeClr>
                  </a:solidFill>
                  <a:latin typeface="+mn-lt"/>
                </a:rPr>
                <a:t>                       %</a:t>
              </a:r>
              <a:endParaRPr lang="es-EC" sz="2000" dirty="0"/>
            </a:p>
          </p:txBody>
        </p:sp>
        <p:sp>
          <p:nvSpPr>
            <p:cNvPr id="44" name="43 Flecha derecha"/>
            <p:cNvSpPr/>
            <p:nvPr/>
          </p:nvSpPr>
          <p:spPr bwMode="auto">
            <a:xfrm>
              <a:off x="7118406" y="3843412"/>
              <a:ext cx="1224136" cy="75521"/>
            </a:xfrm>
            <a:prstGeom prst="rightArrow">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46" name="45 Flecha derecha"/>
            <p:cNvSpPr/>
            <p:nvPr/>
          </p:nvSpPr>
          <p:spPr bwMode="auto">
            <a:xfrm>
              <a:off x="3419872" y="3834922"/>
              <a:ext cx="648072" cy="115770"/>
            </a:xfrm>
            <a:prstGeom prst="rightArrow">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grpSp>
        <p:nvGrpSpPr>
          <p:cNvPr id="12" name="11 Grupo"/>
          <p:cNvGrpSpPr/>
          <p:nvPr/>
        </p:nvGrpSpPr>
        <p:grpSpPr>
          <a:xfrm>
            <a:off x="351532" y="4221088"/>
            <a:ext cx="8540948" cy="1315577"/>
            <a:chOff x="351532" y="4221088"/>
            <a:chExt cx="8540948" cy="1315577"/>
          </a:xfrm>
        </p:grpSpPr>
        <p:sp>
          <p:nvSpPr>
            <p:cNvPr id="22" name="21 Elipse"/>
            <p:cNvSpPr/>
            <p:nvPr/>
          </p:nvSpPr>
          <p:spPr bwMode="auto">
            <a:xfrm>
              <a:off x="7596336" y="4221088"/>
              <a:ext cx="1008112" cy="936104"/>
            </a:xfrm>
            <a:prstGeom prst="ellipse">
              <a:avLst/>
            </a:prstGeom>
            <a:gradFill rotWithShape="1">
              <a:gsLst>
                <a:gs pos="0">
                  <a:srgbClr val="FFC000">
                    <a:alpha val="64000"/>
                  </a:srgbClr>
                </a:gs>
                <a:gs pos="100000">
                  <a:srgbClr val="FFC000">
                    <a:alpha val="46000"/>
                  </a:srgb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rPr>
                <a:t>Gestión</a:t>
              </a:r>
              <a:endParaRPr kumimoji="0" lang="en-US" sz="1100" b="1"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US" sz="1100" b="1" dirty="0" err="1" smtClean="0"/>
                <a:t>Estratégica</a:t>
              </a:r>
              <a:endParaRPr kumimoji="0" lang="es-EC" sz="1100" b="1" i="0" u="none" strike="noStrike" cap="none" normalizeH="0" baseline="0" dirty="0" smtClean="0">
                <a:ln>
                  <a:noFill/>
                </a:ln>
                <a:solidFill>
                  <a:schemeClr val="tx1"/>
                </a:solidFill>
                <a:effectLst/>
              </a:endParaRPr>
            </a:p>
          </p:txBody>
        </p:sp>
        <p:sp>
          <p:nvSpPr>
            <p:cNvPr id="27" name="26 Elipse"/>
            <p:cNvSpPr/>
            <p:nvPr/>
          </p:nvSpPr>
          <p:spPr bwMode="auto">
            <a:xfrm>
              <a:off x="4661554" y="4221088"/>
              <a:ext cx="1008112" cy="936104"/>
            </a:xfrm>
            <a:prstGeom prst="ellipse">
              <a:avLst/>
            </a:prstGeom>
            <a:gradFill rotWithShape="1">
              <a:gsLst>
                <a:gs pos="0">
                  <a:srgbClr val="FFC000">
                    <a:alpha val="64000"/>
                  </a:srgbClr>
                </a:gs>
                <a:gs pos="100000">
                  <a:srgbClr val="FFC000">
                    <a:alpha val="46000"/>
                  </a:srgb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rPr>
                <a:t>Ventaja</a:t>
              </a:r>
              <a:endParaRPr kumimoji="0" lang="en-US" sz="1100" b="1"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US" sz="1100" b="1" dirty="0" err="1" smtClean="0"/>
                <a:t>Competitiva</a:t>
              </a:r>
              <a:endParaRPr kumimoji="0" lang="es-EC" sz="1100" b="1" i="0" u="none" strike="noStrike" cap="none" normalizeH="0" baseline="0" dirty="0" smtClean="0">
                <a:ln>
                  <a:noFill/>
                </a:ln>
                <a:solidFill>
                  <a:schemeClr val="tx1"/>
                </a:solidFill>
                <a:effectLst/>
              </a:endParaRPr>
            </a:p>
          </p:txBody>
        </p:sp>
        <p:sp>
          <p:nvSpPr>
            <p:cNvPr id="32" name="31 Elipse"/>
            <p:cNvSpPr/>
            <p:nvPr/>
          </p:nvSpPr>
          <p:spPr bwMode="auto">
            <a:xfrm>
              <a:off x="6127901" y="4221088"/>
              <a:ext cx="1008112" cy="936104"/>
            </a:xfrm>
            <a:prstGeom prst="ellipse">
              <a:avLst/>
            </a:prstGeom>
            <a:gradFill rotWithShape="1">
              <a:gsLst>
                <a:gs pos="0">
                  <a:srgbClr val="FFC000">
                    <a:alpha val="64000"/>
                  </a:srgbClr>
                </a:gs>
                <a:gs pos="100000">
                  <a:srgbClr val="FFC000">
                    <a:alpha val="46000"/>
                  </a:srgb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b="1" dirty="0" err="1" smtClean="0"/>
                <a:t>Gestión</a:t>
              </a:r>
              <a:endParaRPr lang="en-US" sz="1100" b="1" dirty="0" smtClean="0"/>
            </a:p>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rPr>
                <a:t>Org.</a:t>
              </a:r>
              <a:r>
                <a:rPr kumimoji="0" lang="en-US" sz="1100" b="1" i="0" u="none" strike="noStrike" cap="none" normalizeH="0" dirty="0" smtClean="0">
                  <a:ln>
                    <a:noFill/>
                  </a:ln>
                  <a:solidFill>
                    <a:schemeClr val="tx1"/>
                  </a:solidFill>
                  <a:effectLst/>
                </a:rPr>
                <a:t> &amp; Proc.</a:t>
              </a:r>
              <a:endParaRPr kumimoji="0" lang="es-EC" sz="1100" b="1" i="0" u="none" strike="noStrike" cap="none" normalizeH="0" baseline="0" dirty="0" smtClean="0">
                <a:ln>
                  <a:noFill/>
                </a:ln>
                <a:solidFill>
                  <a:schemeClr val="tx1"/>
                </a:solidFill>
                <a:effectLst/>
              </a:endParaRPr>
            </a:p>
          </p:txBody>
        </p:sp>
        <p:sp>
          <p:nvSpPr>
            <p:cNvPr id="39" name="38 Rectángulo"/>
            <p:cNvSpPr/>
            <p:nvPr/>
          </p:nvSpPr>
          <p:spPr>
            <a:xfrm>
              <a:off x="1187625" y="4426487"/>
              <a:ext cx="1723549" cy="646331"/>
            </a:xfrm>
            <a:prstGeom prst="rect">
              <a:avLst/>
            </a:prstGeom>
            <a:noFill/>
          </p:spPr>
          <p:txBody>
            <a:bodyPr wrap="none" lIns="91440" tIns="45720" rIns="91440" bIns="45720">
              <a:spAutoFit/>
            </a:bodyPr>
            <a:lstStyle/>
            <a:p>
              <a:pPr algn="ctr"/>
              <a:r>
                <a:rPr lang="es-E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Interna</a:t>
              </a:r>
              <a:endParaRPr lang="es-E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41988" name="Picture 4" descr="C:\Users\Administrador\Desktop\imagenes\1349630571_column_char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4365104"/>
              <a:ext cx="781463" cy="781463"/>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39 Conector recto"/>
            <p:cNvCxnSpPr/>
            <p:nvPr/>
          </p:nvCxnSpPr>
          <p:spPr bwMode="auto">
            <a:xfrm>
              <a:off x="467544" y="5536665"/>
              <a:ext cx="8424936" cy="0"/>
            </a:xfrm>
            <a:prstGeom prst="line">
              <a:avLst/>
            </a:prstGeom>
            <a:gradFill rotWithShape="1">
              <a:gsLst>
                <a:gs pos="0">
                  <a:schemeClr val="bg2">
                    <a:gamma/>
                    <a:tint val="26667"/>
                    <a:invGamma/>
                  </a:schemeClr>
                </a:gs>
                <a:gs pos="100000">
                  <a:schemeClr val="bg2">
                    <a:alpha val="14999"/>
                  </a:schemeClr>
                </a:gs>
              </a:gsLst>
              <a:lin ang="5400000" scaled="1"/>
            </a:gradFill>
            <a:ln w="38100" cap="flat" cmpd="sng" algn="ctr">
              <a:gradFill flip="none" rotWithShape="1">
                <a:gsLst>
                  <a:gs pos="0">
                    <a:schemeClr val="accent1">
                      <a:tint val="66000"/>
                      <a:satMod val="160000"/>
                    </a:schemeClr>
                  </a:gs>
                  <a:gs pos="100000">
                    <a:schemeClr val="accent1">
                      <a:tint val="23500"/>
                      <a:satMod val="160000"/>
                      <a:alpha val="22000"/>
                    </a:schemeClr>
                  </a:gs>
                </a:gsLst>
                <a:lin ang="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46 Rectángulo"/>
            <p:cNvSpPr/>
            <p:nvPr/>
          </p:nvSpPr>
          <p:spPr>
            <a:xfrm>
              <a:off x="351532" y="5117122"/>
              <a:ext cx="8540948" cy="400110"/>
            </a:xfrm>
            <a:prstGeom prst="rect">
              <a:avLst/>
            </a:prstGeom>
          </p:spPr>
          <p:txBody>
            <a:bodyPr wrap="square">
              <a:spAutoFit/>
            </a:bodyPr>
            <a:lstStyle/>
            <a:p>
              <a:pPr lvl="0"/>
              <a:r>
                <a:rPr lang="es-ES" sz="2000" b="1" dirty="0" smtClean="0">
                  <a:solidFill>
                    <a:schemeClr val="accent5">
                      <a:lumMod val="50000"/>
                    </a:schemeClr>
                  </a:solidFill>
                  <a:latin typeface="Segoe UI Light" pitchFamily="34" charset="0"/>
                </a:rPr>
                <a:t>Ejemplo: </a:t>
              </a:r>
              <a:r>
                <a:rPr lang="en-US" sz="2000" dirty="0" smtClean="0">
                  <a:solidFill>
                    <a:schemeClr val="accent4">
                      <a:lumMod val="60000"/>
                      <a:lumOff val="40000"/>
                    </a:schemeClr>
                  </a:solidFill>
                  <a:latin typeface="+mn-lt"/>
                </a:rPr>
                <a:t>Inv. </a:t>
              </a:r>
              <a:r>
                <a:rPr lang="en-US" sz="2000" dirty="0" err="1" smtClean="0">
                  <a:solidFill>
                    <a:schemeClr val="accent4">
                      <a:lumMod val="60000"/>
                      <a:lumOff val="40000"/>
                    </a:schemeClr>
                  </a:solidFill>
                  <a:latin typeface="+mn-lt"/>
                </a:rPr>
                <a:t>Tecno</a:t>
              </a:r>
              <a:r>
                <a:rPr lang="en-US" sz="2000" dirty="0" smtClean="0">
                  <a:solidFill>
                    <a:schemeClr val="accent4">
                      <a:lumMod val="60000"/>
                      <a:lumOff val="40000"/>
                    </a:schemeClr>
                  </a:solidFill>
                  <a:latin typeface="+mn-lt"/>
                </a:rPr>
                <a:t>              Inv. </a:t>
              </a:r>
              <a:r>
                <a:rPr lang="en-US" sz="2000" dirty="0" err="1" smtClean="0">
                  <a:solidFill>
                    <a:schemeClr val="accent4">
                      <a:lumMod val="60000"/>
                      <a:lumOff val="40000"/>
                    </a:schemeClr>
                  </a:solidFill>
                  <a:latin typeface="+mn-lt"/>
                </a:rPr>
                <a:t>Tecnológica</a:t>
              </a:r>
              <a:r>
                <a:rPr lang="en-US" sz="2000" dirty="0" smtClean="0">
                  <a:solidFill>
                    <a:schemeClr val="accent4">
                      <a:lumMod val="60000"/>
                      <a:lumOff val="40000"/>
                    </a:schemeClr>
                  </a:solidFill>
                  <a:latin typeface="+mn-lt"/>
                </a:rPr>
                <a:t> / </a:t>
              </a:r>
              <a:r>
                <a:rPr lang="en-US" sz="2000" dirty="0" err="1" smtClean="0">
                  <a:solidFill>
                    <a:schemeClr val="accent4">
                      <a:lumMod val="60000"/>
                      <a:lumOff val="40000"/>
                    </a:schemeClr>
                  </a:solidFill>
                  <a:latin typeface="+mn-lt"/>
                </a:rPr>
                <a:t>Ventas</a:t>
              </a:r>
              <a:r>
                <a:rPr lang="en-US" sz="2000" dirty="0" smtClean="0">
                  <a:solidFill>
                    <a:schemeClr val="accent4">
                      <a:lumMod val="60000"/>
                      <a:lumOff val="40000"/>
                    </a:schemeClr>
                  </a:solidFill>
                  <a:latin typeface="+mn-lt"/>
                </a:rPr>
                <a:t>                               %</a:t>
              </a:r>
              <a:endParaRPr lang="es-EC" sz="2000" dirty="0"/>
            </a:p>
          </p:txBody>
        </p:sp>
        <p:sp>
          <p:nvSpPr>
            <p:cNvPr id="48" name="47 Flecha derecha"/>
            <p:cNvSpPr/>
            <p:nvPr/>
          </p:nvSpPr>
          <p:spPr bwMode="auto">
            <a:xfrm>
              <a:off x="2699792" y="5301208"/>
              <a:ext cx="648072" cy="115770"/>
            </a:xfrm>
            <a:prstGeom prst="rightArrow">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49" name="48 Flecha derecha"/>
            <p:cNvSpPr/>
            <p:nvPr/>
          </p:nvSpPr>
          <p:spPr bwMode="auto">
            <a:xfrm>
              <a:off x="6516216" y="5297695"/>
              <a:ext cx="1800200" cy="75521"/>
            </a:xfrm>
            <a:prstGeom prst="rightArrow">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grpSp>
        <p:nvGrpSpPr>
          <p:cNvPr id="13" name="12 Grupo"/>
          <p:cNvGrpSpPr/>
          <p:nvPr/>
        </p:nvGrpSpPr>
        <p:grpSpPr>
          <a:xfrm>
            <a:off x="351532" y="5589524"/>
            <a:ext cx="8540948" cy="1263922"/>
            <a:chOff x="351532" y="5589524"/>
            <a:chExt cx="8540948" cy="1263922"/>
          </a:xfrm>
        </p:grpSpPr>
        <p:sp>
          <p:nvSpPr>
            <p:cNvPr id="26" name="25 Elipse"/>
            <p:cNvSpPr/>
            <p:nvPr/>
          </p:nvSpPr>
          <p:spPr bwMode="auto">
            <a:xfrm>
              <a:off x="6127901" y="5595893"/>
              <a:ext cx="1008112" cy="936104"/>
            </a:xfrm>
            <a:prstGeom prst="ellipse">
              <a:avLst/>
            </a:prstGeom>
            <a:gradFill rotWithShape="1">
              <a:gsLst>
                <a:gs pos="0">
                  <a:srgbClr val="FFC000">
                    <a:alpha val="64000"/>
                  </a:srgbClr>
                </a:gs>
                <a:gs pos="100000">
                  <a:srgbClr val="FFC000">
                    <a:alpha val="46000"/>
                  </a:srgb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rPr>
                <a:t>Capacidad</a:t>
              </a:r>
              <a:endParaRPr kumimoji="0" lang="en-US" sz="1100" b="1"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US" sz="1100" b="1" dirty="0" err="1" smtClean="0"/>
                <a:t>Talento</a:t>
              </a:r>
              <a:endParaRPr lang="en-US" sz="1100" b="1" dirty="0" smtClean="0"/>
            </a:p>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rPr>
                <a:t>Humano</a:t>
              </a:r>
              <a:endParaRPr kumimoji="0" lang="es-EC" sz="1100" b="1" i="0" u="none" strike="noStrike" cap="none" normalizeH="0" baseline="0" dirty="0" smtClean="0">
                <a:ln>
                  <a:noFill/>
                </a:ln>
                <a:solidFill>
                  <a:schemeClr val="tx1"/>
                </a:solidFill>
                <a:effectLst/>
              </a:endParaRPr>
            </a:p>
          </p:txBody>
        </p:sp>
        <p:sp>
          <p:nvSpPr>
            <p:cNvPr id="36" name="35 Elipse"/>
            <p:cNvSpPr/>
            <p:nvPr/>
          </p:nvSpPr>
          <p:spPr bwMode="auto">
            <a:xfrm>
              <a:off x="4661554" y="5595893"/>
              <a:ext cx="1008112" cy="936104"/>
            </a:xfrm>
            <a:prstGeom prst="ellipse">
              <a:avLst/>
            </a:prstGeom>
            <a:gradFill rotWithShape="1">
              <a:gsLst>
                <a:gs pos="0">
                  <a:srgbClr val="FFC000">
                    <a:alpha val="64000"/>
                  </a:srgbClr>
                </a:gs>
                <a:gs pos="100000">
                  <a:srgbClr val="FFC000">
                    <a:alpha val="46000"/>
                  </a:srgb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rPr>
                <a:t>Resp.</a:t>
              </a:r>
            </a:p>
            <a:p>
              <a:pPr marL="0" marR="0" indent="0" algn="ctr" defTabSz="914400" rtl="0" eaLnBrk="1" fontAlgn="base" latinLnBrk="0" hangingPunct="1">
                <a:lnSpc>
                  <a:spcPct val="100000"/>
                </a:lnSpc>
                <a:spcBef>
                  <a:spcPct val="0"/>
                </a:spcBef>
                <a:spcAft>
                  <a:spcPct val="0"/>
                </a:spcAft>
                <a:buClrTx/>
                <a:buSzTx/>
                <a:buFontTx/>
                <a:buNone/>
                <a:tabLst/>
              </a:pPr>
              <a:r>
                <a:rPr lang="en-US" sz="1100" b="1" dirty="0" smtClean="0"/>
                <a:t>Social &amp;</a:t>
              </a:r>
            </a:p>
            <a:p>
              <a:pPr marL="0" marR="0" indent="0" algn="ctr" defTabSz="914400" rtl="0" eaLnBrk="1" fontAlgn="base" latinLnBrk="0" hangingPunct="1">
                <a:lnSpc>
                  <a:spcPct val="100000"/>
                </a:lnSpc>
                <a:spcBef>
                  <a:spcPct val="0"/>
                </a:spcBef>
                <a:spcAft>
                  <a:spcPct val="0"/>
                </a:spcAft>
                <a:buClrTx/>
                <a:buSzTx/>
                <a:buFontTx/>
                <a:buNone/>
                <a:tabLst/>
              </a:pPr>
              <a:r>
                <a:rPr lang="en-US" sz="1100" b="1" dirty="0" err="1" smtClean="0"/>
                <a:t>Ambiental</a:t>
              </a:r>
              <a:endParaRPr kumimoji="0" lang="es-EC" sz="1100" b="1" i="0" u="none" strike="noStrike" cap="none" normalizeH="0" baseline="0" dirty="0" smtClean="0">
                <a:ln>
                  <a:noFill/>
                </a:ln>
                <a:solidFill>
                  <a:schemeClr val="tx1"/>
                </a:solidFill>
                <a:effectLst/>
              </a:endParaRPr>
            </a:p>
          </p:txBody>
        </p:sp>
        <p:sp>
          <p:nvSpPr>
            <p:cNvPr id="37" name="36 Elipse"/>
            <p:cNvSpPr/>
            <p:nvPr/>
          </p:nvSpPr>
          <p:spPr bwMode="auto">
            <a:xfrm>
              <a:off x="7596336" y="5589524"/>
              <a:ext cx="1008112" cy="936104"/>
            </a:xfrm>
            <a:prstGeom prst="ellipse">
              <a:avLst/>
            </a:prstGeom>
            <a:gradFill rotWithShape="1">
              <a:gsLst>
                <a:gs pos="0">
                  <a:srgbClr val="FFC000">
                    <a:alpha val="64000"/>
                  </a:srgbClr>
                </a:gs>
                <a:gs pos="100000">
                  <a:srgbClr val="FFC000">
                    <a:alpha val="46000"/>
                  </a:srgb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rPr>
                <a:t>Gestión</a:t>
              </a:r>
              <a:endParaRPr kumimoji="0" lang="en-US" sz="1100" b="1"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US" sz="1100" b="1" dirty="0" err="1" smtClean="0"/>
                <a:t>Tecnológica</a:t>
              </a:r>
              <a:endParaRPr kumimoji="0" lang="es-EC" sz="1100" b="1" i="0" u="none" strike="noStrike" cap="none" normalizeH="0" baseline="0" dirty="0" smtClean="0">
                <a:ln>
                  <a:noFill/>
                </a:ln>
                <a:solidFill>
                  <a:schemeClr val="tx1"/>
                </a:solidFill>
                <a:effectLst/>
              </a:endParaRPr>
            </a:p>
          </p:txBody>
        </p:sp>
        <p:sp>
          <p:nvSpPr>
            <p:cNvPr id="41" name="40 Rectángulo"/>
            <p:cNvSpPr/>
            <p:nvPr/>
          </p:nvSpPr>
          <p:spPr>
            <a:xfrm>
              <a:off x="1179959" y="5734997"/>
              <a:ext cx="3117072" cy="646331"/>
            </a:xfrm>
            <a:prstGeom prst="rect">
              <a:avLst/>
            </a:prstGeom>
            <a:noFill/>
          </p:spPr>
          <p:txBody>
            <a:bodyPr wrap="none" lIns="91440" tIns="45720" rIns="91440" bIns="45720">
              <a:spAutoFit/>
            </a:bodyPr>
            <a:lstStyle/>
            <a:p>
              <a:pPr algn="ctr"/>
              <a:r>
                <a:rPr lang="es-E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Crec. &amp; </a:t>
              </a:r>
              <a:r>
                <a:rPr lang="es-ES"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Aprd</a:t>
              </a:r>
              <a:r>
                <a:rPr lang="es-E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endParaRPr lang="es-E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41997" name="Picture 13" descr="C:\Users\Administrador\Desktop\imagenes\1349631146_Librar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329" y="5675323"/>
              <a:ext cx="765678" cy="765678"/>
            </a:xfrm>
            <a:prstGeom prst="rect">
              <a:avLst/>
            </a:prstGeom>
            <a:noFill/>
            <a:extLst>
              <a:ext uri="{909E8E84-426E-40DD-AFC4-6F175D3DCCD1}">
                <a14:hiddenFill xmlns:a14="http://schemas.microsoft.com/office/drawing/2010/main">
                  <a:solidFill>
                    <a:srgbClr val="FFFFFF"/>
                  </a:solidFill>
                </a14:hiddenFill>
              </a:ext>
            </a:extLst>
          </p:spPr>
        </p:pic>
        <p:sp>
          <p:nvSpPr>
            <p:cNvPr id="50" name="49 Rectángulo"/>
            <p:cNvSpPr/>
            <p:nvPr/>
          </p:nvSpPr>
          <p:spPr>
            <a:xfrm>
              <a:off x="351532" y="6453336"/>
              <a:ext cx="8540948" cy="400110"/>
            </a:xfrm>
            <a:prstGeom prst="rect">
              <a:avLst/>
            </a:prstGeom>
          </p:spPr>
          <p:txBody>
            <a:bodyPr wrap="square">
              <a:spAutoFit/>
            </a:bodyPr>
            <a:lstStyle/>
            <a:p>
              <a:pPr lvl="0"/>
              <a:r>
                <a:rPr lang="es-ES" sz="2000" b="1" dirty="0" smtClean="0">
                  <a:solidFill>
                    <a:schemeClr val="accent5">
                      <a:lumMod val="50000"/>
                    </a:schemeClr>
                  </a:solidFill>
                  <a:latin typeface="Segoe UI Light" pitchFamily="34" charset="0"/>
                </a:rPr>
                <a:t>Ejemplo: </a:t>
              </a:r>
              <a:r>
                <a:rPr lang="en-US" sz="2000" dirty="0" err="1" smtClean="0">
                  <a:solidFill>
                    <a:schemeClr val="accent4">
                      <a:lumMod val="60000"/>
                      <a:lumOff val="40000"/>
                    </a:schemeClr>
                  </a:solidFill>
                  <a:latin typeface="+mn-lt"/>
                </a:rPr>
                <a:t>Normas</a:t>
              </a:r>
              <a:r>
                <a:rPr lang="en-US" sz="2000" dirty="0" smtClean="0">
                  <a:solidFill>
                    <a:schemeClr val="accent4">
                      <a:lumMod val="60000"/>
                      <a:lumOff val="40000"/>
                    </a:schemeClr>
                  </a:solidFill>
                  <a:latin typeface="+mn-lt"/>
                </a:rPr>
                <a:t> </a:t>
              </a:r>
              <a:r>
                <a:rPr lang="en-US" sz="2000" dirty="0" err="1" smtClean="0">
                  <a:solidFill>
                    <a:schemeClr val="accent4">
                      <a:lumMod val="60000"/>
                      <a:lumOff val="40000"/>
                    </a:schemeClr>
                  </a:solidFill>
                  <a:latin typeface="+mn-lt"/>
                </a:rPr>
                <a:t>amb</a:t>
              </a:r>
              <a:r>
                <a:rPr lang="en-US" sz="2000" dirty="0" smtClean="0">
                  <a:solidFill>
                    <a:schemeClr val="accent4">
                      <a:lumMod val="60000"/>
                      <a:lumOff val="40000"/>
                    </a:schemeClr>
                  </a:solidFill>
                  <a:latin typeface="+mn-lt"/>
                </a:rPr>
                <a:t>.            </a:t>
              </a:r>
              <a:r>
                <a:rPr lang="en-US" sz="2000" dirty="0" err="1" smtClean="0">
                  <a:solidFill>
                    <a:schemeClr val="accent4">
                      <a:lumMod val="60000"/>
                      <a:lumOff val="40000"/>
                    </a:schemeClr>
                  </a:solidFill>
                  <a:latin typeface="+mn-lt"/>
                </a:rPr>
                <a:t>Aplicación</a:t>
              </a:r>
              <a:r>
                <a:rPr lang="en-US" sz="2000" dirty="0" smtClean="0">
                  <a:solidFill>
                    <a:schemeClr val="accent4">
                      <a:lumMod val="60000"/>
                      <a:lumOff val="40000"/>
                    </a:schemeClr>
                  </a:solidFill>
                  <a:latin typeface="+mn-lt"/>
                </a:rPr>
                <a:t> Norm. </a:t>
              </a:r>
              <a:r>
                <a:rPr lang="en-US" sz="2000" dirty="0" err="1" smtClean="0">
                  <a:solidFill>
                    <a:schemeClr val="accent4">
                      <a:lumMod val="60000"/>
                      <a:lumOff val="40000"/>
                    </a:schemeClr>
                  </a:solidFill>
                  <a:latin typeface="+mn-lt"/>
                </a:rPr>
                <a:t>Amb</a:t>
              </a:r>
              <a:r>
                <a:rPr lang="en-US" sz="2000" dirty="0" smtClean="0">
                  <a:solidFill>
                    <a:schemeClr val="accent4">
                      <a:lumMod val="60000"/>
                      <a:lumOff val="40000"/>
                    </a:schemeClr>
                  </a:solidFill>
                  <a:latin typeface="+mn-lt"/>
                </a:rPr>
                <a:t>.                                %</a:t>
              </a:r>
              <a:endParaRPr lang="es-EC" sz="2000" dirty="0"/>
            </a:p>
          </p:txBody>
        </p:sp>
        <p:sp>
          <p:nvSpPr>
            <p:cNvPr id="51" name="50 Flecha derecha"/>
            <p:cNvSpPr/>
            <p:nvPr/>
          </p:nvSpPr>
          <p:spPr bwMode="auto">
            <a:xfrm>
              <a:off x="2987824" y="6625598"/>
              <a:ext cx="648072" cy="115770"/>
            </a:xfrm>
            <a:prstGeom prst="rightArrow">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52" name="51 Flecha derecha"/>
            <p:cNvSpPr/>
            <p:nvPr/>
          </p:nvSpPr>
          <p:spPr bwMode="auto">
            <a:xfrm>
              <a:off x="6444208" y="6625599"/>
              <a:ext cx="1944216" cy="85968"/>
            </a:xfrm>
            <a:prstGeom prst="rightArrow">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grpSp>
        <p:nvGrpSpPr>
          <p:cNvPr id="10" name="9 Grupo"/>
          <p:cNvGrpSpPr/>
          <p:nvPr/>
        </p:nvGrpSpPr>
        <p:grpSpPr>
          <a:xfrm>
            <a:off x="351532" y="1340768"/>
            <a:ext cx="8540948" cy="1374845"/>
            <a:chOff x="351532" y="1340768"/>
            <a:chExt cx="8540948" cy="1374845"/>
          </a:xfrm>
        </p:grpSpPr>
        <p:cxnSp>
          <p:nvCxnSpPr>
            <p:cNvPr id="5" name="4 Conector recto"/>
            <p:cNvCxnSpPr/>
            <p:nvPr/>
          </p:nvCxnSpPr>
          <p:spPr bwMode="auto">
            <a:xfrm>
              <a:off x="395536" y="2715613"/>
              <a:ext cx="8424936" cy="0"/>
            </a:xfrm>
            <a:prstGeom prst="line">
              <a:avLst/>
            </a:prstGeom>
            <a:gradFill rotWithShape="1">
              <a:gsLst>
                <a:gs pos="0">
                  <a:schemeClr val="bg2">
                    <a:gamma/>
                    <a:tint val="26667"/>
                    <a:invGamma/>
                  </a:schemeClr>
                </a:gs>
                <a:gs pos="100000">
                  <a:schemeClr val="bg2">
                    <a:alpha val="14999"/>
                  </a:schemeClr>
                </a:gs>
              </a:gsLst>
              <a:lin ang="5400000" scaled="1"/>
            </a:gradFill>
            <a:ln w="38100" cap="flat" cmpd="sng" algn="ctr">
              <a:gradFill flip="none" rotWithShape="1">
                <a:gsLst>
                  <a:gs pos="0">
                    <a:schemeClr val="accent1">
                      <a:tint val="66000"/>
                      <a:satMod val="160000"/>
                    </a:schemeClr>
                  </a:gs>
                  <a:gs pos="100000">
                    <a:schemeClr val="accent1">
                      <a:tint val="23500"/>
                      <a:satMod val="160000"/>
                      <a:alpha val="22000"/>
                    </a:schemeClr>
                  </a:gs>
                </a:gsLst>
                <a:lin ang="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 name="8 Grupo"/>
            <p:cNvGrpSpPr/>
            <p:nvPr/>
          </p:nvGrpSpPr>
          <p:grpSpPr>
            <a:xfrm>
              <a:off x="351532" y="1340768"/>
              <a:ext cx="8540948" cy="1324847"/>
              <a:chOff x="351532" y="1340768"/>
              <a:chExt cx="8540948" cy="1324847"/>
            </a:xfrm>
          </p:grpSpPr>
          <p:sp>
            <p:nvSpPr>
              <p:cNvPr id="31" name="30 Elipse"/>
              <p:cNvSpPr/>
              <p:nvPr/>
            </p:nvSpPr>
            <p:spPr bwMode="auto">
              <a:xfrm>
                <a:off x="4660905" y="1340768"/>
                <a:ext cx="1008112" cy="936104"/>
              </a:xfrm>
              <a:prstGeom prst="ellipse">
                <a:avLst/>
              </a:prstGeom>
              <a:gradFill rotWithShape="1">
                <a:gsLst>
                  <a:gs pos="0">
                    <a:srgbClr val="FFC000">
                      <a:alpha val="64000"/>
                    </a:srgbClr>
                  </a:gs>
                  <a:gs pos="100000">
                    <a:srgbClr val="FFC000">
                      <a:alpha val="46000"/>
                    </a:srgb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rPr>
                  <a:t>Gestión</a:t>
                </a:r>
                <a:endParaRPr kumimoji="0" lang="en-US" sz="1100" b="1"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US" sz="1100" b="1" dirty="0" err="1" smtClean="0"/>
                  <a:t>Financiera</a:t>
                </a:r>
                <a:endParaRPr kumimoji="0" lang="es-EC" sz="1100" b="1" i="0" u="none" strike="noStrike" cap="none" normalizeH="0" baseline="0" dirty="0" smtClean="0">
                  <a:ln>
                    <a:noFill/>
                  </a:ln>
                  <a:solidFill>
                    <a:schemeClr val="tx1"/>
                  </a:solidFill>
                  <a:effectLst/>
                </a:endParaRPr>
              </a:p>
            </p:txBody>
          </p:sp>
          <p:pic>
            <p:nvPicPr>
              <p:cNvPr id="41986" name="Picture 2" descr="C:\Users\Administrador\Desktop\imagenes\1349630149_Emblem-Money-6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0439" y="1556792"/>
                <a:ext cx="708713" cy="708713"/>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1155969" y="1594789"/>
                <a:ext cx="2492990" cy="646331"/>
              </a:xfrm>
              <a:prstGeom prst="rect">
                <a:avLst/>
              </a:prstGeom>
              <a:noFill/>
            </p:spPr>
            <p:txBody>
              <a:bodyPr wrap="none" lIns="91440" tIns="45720" rIns="91440" bIns="45720">
                <a:spAutoFit/>
              </a:bodyPr>
              <a:lstStyle/>
              <a:p>
                <a:pPr algn="ctr"/>
                <a:r>
                  <a:rPr lang="es-E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Financiera</a:t>
                </a:r>
                <a:endParaRPr lang="es-E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42" name="41 Rectángulo"/>
              <p:cNvSpPr/>
              <p:nvPr/>
            </p:nvSpPr>
            <p:spPr>
              <a:xfrm>
                <a:off x="351532" y="2265505"/>
                <a:ext cx="8540948" cy="400110"/>
              </a:xfrm>
              <a:prstGeom prst="rect">
                <a:avLst/>
              </a:prstGeom>
            </p:spPr>
            <p:txBody>
              <a:bodyPr wrap="square">
                <a:spAutoFit/>
              </a:bodyPr>
              <a:lstStyle/>
              <a:p>
                <a:pPr lvl="0"/>
                <a:r>
                  <a:rPr lang="es-ES" sz="2000" b="1" dirty="0" smtClean="0">
                    <a:solidFill>
                      <a:schemeClr val="accent5">
                        <a:lumMod val="50000"/>
                      </a:schemeClr>
                    </a:solidFill>
                    <a:latin typeface="Segoe UI Light" pitchFamily="34" charset="0"/>
                  </a:rPr>
                  <a:t>Ejemplo: </a:t>
                </a:r>
                <a:r>
                  <a:rPr lang="en-US" sz="2000" dirty="0" smtClean="0">
                    <a:solidFill>
                      <a:schemeClr val="accent4">
                        <a:lumMod val="60000"/>
                        <a:lumOff val="40000"/>
                      </a:schemeClr>
                    </a:solidFill>
                    <a:latin typeface="+mn-lt"/>
                  </a:rPr>
                  <a:t>Índice de </a:t>
                </a:r>
                <a:r>
                  <a:rPr lang="en-US" sz="2000" dirty="0" err="1" smtClean="0">
                    <a:solidFill>
                      <a:schemeClr val="accent4">
                        <a:lumMod val="60000"/>
                        <a:lumOff val="40000"/>
                      </a:schemeClr>
                    </a:solidFill>
                    <a:latin typeface="+mn-lt"/>
                  </a:rPr>
                  <a:t>Liquidez</a:t>
                </a:r>
                <a:r>
                  <a:rPr lang="en-US" sz="2000" dirty="0" smtClean="0">
                    <a:solidFill>
                      <a:schemeClr val="accent4">
                        <a:lumMod val="60000"/>
                        <a:lumOff val="40000"/>
                      </a:schemeClr>
                    </a:solidFill>
                    <a:latin typeface="+mn-lt"/>
                  </a:rPr>
                  <a:t>             Act. </a:t>
                </a:r>
                <a:r>
                  <a:rPr lang="en-US" sz="2000" dirty="0" err="1" smtClean="0">
                    <a:solidFill>
                      <a:schemeClr val="accent4">
                        <a:lumMod val="60000"/>
                        <a:lumOff val="40000"/>
                      </a:schemeClr>
                    </a:solidFill>
                    <a:latin typeface="+mn-lt"/>
                  </a:rPr>
                  <a:t>Corriente</a:t>
                </a:r>
                <a:r>
                  <a:rPr lang="en-US" sz="2000" dirty="0" smtClean="0">
                    <a:solidFill>
                      <a:schemeClr val="accent4">
                        <a:lumMod val="60000"/>
                        <a:lumOff val="40000"/>
                      </a:schemeClr>
                    </a:solidFill>
                    <a:latin typeface="+mn-lt"/>
                  </a:rPr>
                  <a:t> / Pas. </a:t>
                </a:r>
                <a:r>
                  <a:rPr lang="en-US" sz="2000" dirty="0" err="1" smtClean="0">
                    <a:solidFill>
                      <a:schemeClr val="accent4">
                        <a:lumMod val="60000"/>
                        <a:lumOff val="40000"/>
                      </a:schemeClr>
                    </a:solidFill>
                    <a:latin typeface="+mn-lt"/>
                  </a:rPr>
                  <a:t>Corriente</a:t>
                </a:r>
                <a:r>
                  <a:rPr lang="en-US" sz="2000" dirty="0" smtClean="0">
                    <a:solidFill>
                      <a:schemeClr val="accent4">
                        <a:lumMod val="60000"/>
                        <a:lumOff val="40000"/>
                      </a:schemeClr>
                    </a:solidFill>
                    <a:latin typeface="+mn-lt"/>
                  </a:rPr>
                  <a:t>            #</a:t>
                </a:r>
                <a:endParaRPr lang="es-EC" sz="2000" dirty="0"/>
              </a:p>
            </p:txBody>
          </p:sp>
          <p:sp>
            <p:nvSpPr>
              <p:cNvPr id="43" name="42 Flecha derecha"/>
              <p:cNvSpPr/>
              <p:nvPr/>
            </p:nvSpPr>
            <p:spPr bwMode="auto">
              <a:xfrm>
                <a:off x="3563888" y="2436071"/>
                <a:ext cx="648072" cy="115770"/>
              </a:xfrm>
              <a:prstGeom prst="rightArrow">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53" name="52 Flecha derecha"/>
              <p:cNvSpPr/>
              <p:nvPr/>
            </p:nvSpPr>
            <p:spPr bwMode="auto">
              <a:xfrm>
                <a:off x="7776356" y="2398908"/>
                <a:ext cx="648072" cy="115770"/>
              </a:xfrm>
              <a:prstGeom prst="rightArrow">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grpSp>
    </p:spTree>
    <p:extLst>
      <p:ext uri="{BB962C8B-B14F-4D97-AF65-F5344CB8AC3E}">
        <p14:creationId xmlns:p14="http://schemas.microsoft.com/office/powerpoint/2010/main" val="4168262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type="title"/>
          </p:nvPr>
        </p:nvSpPr>
        <p:spPr>
          <a:xfrm>
            <a:off x="1259632" y="332656"/>
            <a:ext cx="5832648" cy="1008112"/>
          </a:xfrm>
        </p:spPr>
        <p:txBody>
          <a:bodyPr/>
          <a:lstStyle/>
          <a:p>
            <a:r>
              <a:rPr lang="en-US" sz="3000" dirty="0" err="1" smtClean="0"/>
              <a:t>Definición</a:t>
            </a:r>
            <a:r>
              <a:rPr lang="en-US" sz="3000" dirty="0" smtClean="0"/>
              <a:t> del </a:t>
            </a:r>
            <a:r>
              <a:rPr lang="en-US" sz="3000" dirty="0" err="1" smtClean="0"/>
              <a:t>Modelo</a:t>
            </a:r>
            <a:r>
              <a:rPr lang="en-US" sz="3000" dirty="0" smtClean="0"/>
              <a:t> de </a:t>
            </a:r>
            <a:r>
              <a:rPr lang="en-US" sz="3000" dirty="0" err="1" smtClean="0"/>
              <a:t>Gestión</a:t>
            </a:r>
            <a:r>
              <a:rPr lang="en-US" sz="3000" dirty="0" smtClean="0"/>
              <a:t> </a:t>
            </a:r>
            <a:r>
              <a:rPr lang="en-US" sz="3000" dirty="0" err="1" smtClean="0"/>
              <a:t>Estratégico</a:t>
            </a:r>
            <a:r>
              <a:rPr lang="en-US" sz="3000" dirty="0" smtClean="0"/>
              <a:t> (5/8)</a:t>
            </a:r>
            <a:endParaRPr lang="ru-RU" sz="3000" dirty="0"/>
          </a:p>
        </p:txBody>
      </p:sp>
      <p:sp>
        <p:nvSpPr>
          <p:cNvPr id="16"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3" name="Picture 2" descr="C:\Users\Administrador\Desktop\imagenes\1347735505_3d_modell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04664"/>
            <a:ext cx="897632" cy="897632"/>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5" name="34 Rectángulo redondeado"/>
          <p:cNvSpPr/>
          <p:nvPr/>
        </p:nvSpPr>
        <p:spPr bwMode="auto">
          <a:xfrm>
            <a:off x="753275" y="2001903"/>
            <a:ext cx="1872208" cy="643810"/>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Definición</a:t>
            </a:r>
            <a:r>
              <a:rPr lang="en-US" sz="2000" dirty="0" smtClean="0"/>
              <a:t> del </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Negocio</a:t>
            </a:r>
            <a:endParaRPr kumimoji="0" lang="es-EC" sz="2000" b="0" i="0" u="none" strike="noStrike" cap="none" normalizeH="0" baseline="0" dirty="0" smtClean="0">
              <a:ln>
                <a:noFill/>
              </a:ln>
              <a:solidFill>
                <a:schemeClr val="tx1"/>
              </a:solidFill>
              <a:effectLst/>
            </a:endParaRPr>
          </a:p>
        </p:txBody>
      </p:sp>
      <p:sp>
        <p:nvSpPr>
          <p:cNvPr id="13" name="12 Flecha derecha"/>
          <p:cNvSpPr/>
          <p:nvPr/>
        </p:nvSpPr>
        <p:spPr bwMode="auto">
          <a:xfrm rot="5400000">
            <a:off x="1415469" y="2880124"/>
            <a:ext cx="432049" cy="115770"/>
          </a:xfrm>
          <a:prstGeom prst="rightArrow">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14" name="13 Rectángulo redondeado"/>
          <p:cNvSpPr/>
          <p:nvPr/>
        </p:nvSpPr>
        <p:spPr bwMode="auto">
          <a:xfrm>
            <a:off x="454481" y="3212976"/>
            <a:ext cx="2376264" cy="792088"/>
          </a:xfrm>
          <a:prstGeom prst="roundRect">
            <a:avLst/>
          </a:prstGeom>
          <a:gradFill rotWithShape="1">
            <a:gsLst>
              <a:gs pos="0">
                <a:srgbClr val="00B050">
                  <a:lumMod val="65000"/>
                  <a:lumOff val="35000"/>
                </a:srgbClr>
              </a:gs>
              <a:gs pos="100000">
                <a:srgbClr val="00B050">
                  <a:alpha val="23000"/>
                </a:srgbClr>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Visión</a:t>
            </a:r>
            <a:r>
              <a:rPr lang="en-US" sz="2000" dirty="0" smtClean="0"/>
              <a:t>, </a:t>
            </a:r>
            <a:r>
              <a:rPr lang="en-US" sz="2000" dirty="0" err="1" smtClean="0"/>
              <a:t>Misión</a:t>
            </a:r>
            <a:r>
              <a:rPr lang="en-US" sz="2000" dirty="0" smtClean="0"/>
              <a:t>,</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rPr>
              <a:t>Principios</a:t>
            </a:r>
            <a:r>
              <a:rPr kumimoji="0" lang="en-US" sz="2000" b="0" i="0" u="none" strike="noStrike" cap="none" normalizeH="0" dirty="0" smtClean="0">
                <a:ln>
                  <a:noFill/>
                </a:ln>
                <a:solidFill>
                  <a:schemeClr val="tx1"/>
                </a:solidFill>
                <a:effectLst/>
              </a:rPr>
              <a:t> y </a:t>
            </a:r>
            <a:r>
              <a:rPr kumimoji="0" lang="en-US" sz="2000" b="0" i="0" u="none" strike="noStrike" cap="none" normalizeH="0" dirty="0" err="1" smtClean="0">
                <a:ln>
                  <a:noFill/>
                </a:ln>
                <a:solidFill>
                  <a:schemeClr val="tx1"/>
                </a:solidFill>
                <a:effectLst/>
              </a:rPr>
              <a:t>Valores</a:t>
            </a:r>
            <a:endParaRPr kumimoji="0" lang="es-EC" sz="2000" b="0" i="0" u="none" strike="noStrike" cap="none" normalizeH="0" baseline="0" dirty="0" smtClean="0">
              <a:ln>
                <a:noFill/>
              </a:ln>
              <a:solidFill>
                <a:schemeClr val="tx1"/>
              </a:solidFill>
              <a:effectLst/>
            </a:endParaRPr>
          </a:p>
        </p:txBody>
      </p:sp>
      <p:sp>
        <p:nvSpPr>
          <p:cNvPr id="18" name="17 Rectángulo redondeado"/>
          <p:cNvSpPr/>
          <p:nvPr/>
        </p:nvSpPr>
        <p:spPr bwMode="auto">
          <a:xfrm>
            <a:off x="3419872" y="2001903"/>
            <a:ext cx="1872208" cy="643810"/>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Ejes</a:t>
            </a:r>
            <a:r>
              <a:rPr lang="en-US" sz="2000" dirty="0" smtClean="0"/>
              <a:t> </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Estratégicos</a:t>
            </a:r>
            <a:endParaRPr kumimoji="0" lang="es-EC" sz="2000" b="0" i="0" u="none" strike="noStrike" cap="none" normalizeH="0" baseline="0" dirty="0" smtClean="0">
              <a:ln>
                <a:noFill/>
              </a:ln>
              <a:solidFill>
                <a:schemeClr val="tx1"/>
              </a:solidFill>
              <a:effectLst/>
            </a:endParaRPr>
          </a:p>
        </p:txBody>
      </p:sp>
      <p:sp>
        <p:nvSpPr>
          <p:cNvPr id="20" name="19 Flecha derecha"/>
          <p:cNvSpPr/>
          <p:nvPr/>
        </p:nvSpPr>
        <p:spPr bwMode="auto">
          <a:xfrm>
            <a:off x="2699792" y="2246173"/>
            <a:ext cx="648072" cy="115770"/>
          </a:xfrm>
          <a:prstGeom prst="rightArrow">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21" name="20 Flecha derecha"/>
          <p:cNvSpPr/>
          <p:nvPr/>
        </p:nvSpPr>
        <p:spPr bwMode="auto">
          <a:xfrm>
            <a:off x="5364088" y="2246173"/>
            <a:ext cx="648072" cy="115770"/>
          </a:xfrm>
          <a:prstGeom prst="rightArrow">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27" name="26 Rectángulo redondeado"/>
          <p:cNvSpPr/>
          <p:nvPr/>
        </p:nvSpPr>
        <p:spPr bwMode="auto">
          <a:xfrm>
            <a:off x="6084168" y="2001903"/>
            <a:ext cx="1872208" cy="643810"/>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Indicadores</a:t>
            </a:r>
            <a:r>
              <a:rPr lang="es-EC" sz="2000" dirty="0"/>
              <a:t> </a:t>
            </a:r>
            <a:r>
              <a:rPr lang="es-EC" sz="2000" dirty="0" smtClean="0"/>
              <a:t>de</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Gestión</a:t>
            </a:r>
            <a:endParaRPr lang="en-US" sz="2000" dirty="0" smtClean="0"/>
          </a:p>
        </p:txBody>
      </p:sp>
      <p:sp>
        <p:nvSpPr>
          <p:cNvPr id="22" name="21 Rectángulo redondeado"/>
          <p:cNvSpPr/>
          <p:nvPr/>
        </p:nvSpPr>
        <p:spPr bwMode="auto">
          <a:xfrm>
            <a:off x="3419872" y="3287115"/>
            <a:ext cx="1872208" cy="643810"/>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Objetivos</a:t>
            </a:r>
            <a:endParaRPr lang="en-US" sz="2000" dirty="0"/>
          </a:p>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Estratégicos</a:t>
            </a:r>
            <a:endParaRPr lang="en-US" sz="2000" dirty="0" smtClean="0"/>
          </a:p>
        </p:txBody>
      </p:sp>
      <p:sp>
        <p:nvSpPr>
          <p:cNvPr id="26" name="25 Flecha doblada"/>
          <p:cNvSpPr/>
          <p:nvPr/>
        </p:nvSpPr>
        <p:spPr bwMode="auto">
          <a:xfrm rot="10800000">
            <a:off x="5580112" y="2938009"/>
            <a:ext cx="1548172" cy="831963"/>
          </a:xfrm>
          <a:prstGeom prst="bentArrow">
            <a:avLst>
              <a:gd name="adj1" fmla="val 9299"/>
              <a:gd name="adj2" fmla="val 18720"/>
              <a:gd name="adj3" fmla="val 25000"/>
              <a:gd name="adj4" fmla="val 43750"/>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44737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type="title"/>
          </p:nvPr>
        </p:nvSpPr>
        <p:spPr>
          <a:xfrm>
            <a:off x="1259632" y="332656"/>
            <a:ext cx="5832648" cy="1008112"/>
          </a:xfrm>
        </p:spPr>
        <p:txBody>
          <a:bodyPr/>
          <a:lstStyle/>
          <a:p>
            <a:r>
              <a:rPr lang="en-US" sz="3000" dirty="0" err="1" smtClean="0"/>
              <a:t>Definición</a:t>
            </a:r>
            <a:r>
              <a:rPr lang="en-US" sz="3000" dirty="0" smtClean="0"/>
              <a:t> del </a:t>
            </a:r>
            <a:r>
              <a:rPr lang="en-US" sz="3000" dirty="0" err="1" smtClean="0"/>
              <a:t>Modelo</a:t>
            </a:r>
            <a:r>
              <a:rPr lang="en-US" sz="3000" dirty="0" smtClean="0"/>
              <a:t> de </a:t>
            </a:r>
            <a:r>
              <a:rPr lang="en-US" sz="3000" dirty="0" err="1" smtClean="0"/>
              <a:t>Gestión</a:t>
            </a:r>
            <a:r>
              <a:rPr lang="en-US" sz="3000" dirty="0" smtClean="0"/>
              <a:t> </a:t>
            </a:r>
            <a:r>
              <a:rPr lang="en-US" sz="3000" dirty="0" err="1" smtClean="0"/>
              <a:t>Estratégico</a:t>
            </a:r>
            <a:r>
              <a:rPr lang="en-US" sz="3000" dirty="0" smtClean="0"/>
              <a:t> (5/8)</a:t>
            </a:r>
            <a:endParaRPr lang="ru-RU" sz="3000" dirty="0"/>
          </a:p>
        </p:txBody>
      </p:sp>
      <p:sp>
        <p:nvSpPr>
          <p:cNvPr id="16"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3" name="Picture 2" descr="C:\Users\Administrador\Desktop\imagenes\1347735505_3d_modell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04664"/>
            <a:ext cx="897632" cy="897632"/>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cxnSp>
        <p:nvCxnSpPr>
          <p:cNvPr id="38" name="37 Conector recto"/>
          <p:cNvCxnSpPr/>
          <p:nvPr/>
        </p:nvCxnSpPr>
        <p:spPr bwMode="auto">
          <a:xfrm>
            <a:off x="395536" y="4149080"/>
            <a:ext cx="8424936" cy="0"/>
          </a:xfrm>
          <a:prstGeom prst="line">
            <a:avLst/>
          </a:prstGeom>
          <a:gradFill rotWithShape="1">
            <a:gsLst>
              <a:gs pos="0">
                <a:schemeClr val="bg2">
                  <a:gamma/>
                  <a:tint val="26667"/>
                  <a:invGamma/>
                </a:schemeClr>
              </a:gs>
              <a:gs pos="100000">
                <a:schemeClr val="bg2">
                  <a:alpha val="14999"/>
                </a:schemeClr>
              </a:gs>
            </a:gsLst>
            <a:lin ang="5400000" scaled="1"/>
          </a:gradFill>
          <a:ln w="38100" cap="flat" cmpd="sng" algn="ctr">
            <a:gradFill flip="none" rotWithShape="1">
              <a:gsLst>
                <a:gs pos="0">
                  <a:schemeClr val="accent1">
                    <a:tint val="66000"/>
                    <a:satMod val="160000"/>
                  </a:schemeClr>
                </a:gs>
                <a:gs pos="100000">
                  <a:schemeClr val="accent1">
                    <a:tint val="23500"/>
                    <a:satMod val="160000"/>
                    <a:alpha val="22000"/>
                  </a:schemeClr>
                </a:gs>
              </a:gsLst>
              <a:lin ang="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39 Conector recto"/>
          <p:cNvCxnSpPr/>
          <p:nvPr/>
        </p:nvCxnSpPr>
        <p:spPr bwMode="auto">
          <a:xfrm>
            <a:off x="467544" y="5536665"/>
            <a:ext cx="8424936" cy="0"/>
          </a:xfrm>
          <a:prstGeom prst="line">
            <a:avLst/>
          </a:prstGeom>
          <a:gradFill rotWithShape="1">
            <a:gsLst>
              <a:gs pos="0">
                <a:schemeClr val="bg2">
                  <a:gamma/>
                  <a:tint val="26667"/>
                  <a:invGamma/>
                </a:schemeClr>
              </a:gs>
              <a:gs pos="100000">
                <a:schemeClr val="bg2">
                  <a:alpha val="14999"/>
                </a:schemeClr>
              </a:gs>
            </a:gsLst>
            <a:lin ang="5400000" scaled="1"/>
          </a:gradFill>
          <a:ln w="38100" cap="flat" cmpd="sng" algn="ctr">
            <a:gradFill flip="none" rotWithShape="1">
              <a:gsLst>
                <a:gs pos="0">
                  <a:schemeClr val="accent1">
                    <a:tint val="66000"/>
                    <a:satMod val="160000"/>
                  </a:schemeClr>
                </a:gs>
                <a:gs pos="100000">
                  <a:schemeClr val="accent1">
                    <a:tint val="23500"/>
                    <a:satMod val="160000"/>
                    <a:alpha val="22000"/>
                  </a:schemeClr>
                </a:gs>
              </a:gsLst>
              <a:lin ang="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4 Conector recto"/>
          <p:cNvCxnSpPr/>
          <p:nvPr/>
        </p:nvCxnSpPr>
        <p:spPr bwMode="auto">
          <a:xfrm>
            <a:off x="395536" y="2715613"/>
            <a:ext cx="8424936" cy="0"/>
          </a:xfrm>
          <a:prstGeom prst="line">
            <a:avLst/>
          </a:prstGeom>
          <a:gradFill rotWithShape="1">
            <a:gsLst>
              <a:gs pos="0">
                <a:schemeClr val="bg2">
                  <a:gamma/>
                  <a:tint val="26667"/>
                  <a:invGamma/>
                </a:schemeClr>
              </a:gs>
              <a:gs pos="100000">
                <a:schemeClr val="bg2">
                  <a:alpha val="14999"/>
                </a:schemeClr>
              </a:gs>
            </a:gsLst>
            <a:lin ang="5400000" scaled="1"/>
          </a:gradFill>
          <a:ln w="38100" cap="flat" cmpd="sng" algn="ctr">
            <a:gradFill flip="none" rotWithShape="1">
              <a:gsLst>
                <a:gs pos="0">
                  <a:schemeClr val="accent1">
                    <a:tint val="66000"/>
                    <a:satMod val="160000"/>
                  </a:schemeClr>
                </a:gs>
                <a:gs pos="100000">
                  <a:schemeClr val="accent1">
                    <a:tint val="23500"/>
                    <a:satMod val="160000"/>
                    <a:alpha val="22000"/>
                  </a:schemeClr>
                </a:gs>
              </a:gsLst>
              <a:lin ang="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3 Grupo"/>
          <p:cNvGrpSpPr/>
          <p:nvPr/>
        </p:nvGrpSpPr>
        <p:grpSpPr>
          <a:xfrm>
            <a:off x="440439" y="1380981"/>
            <a:ext cx="7443929" cy="1334632"/>
            <a:chOff x="440439" y="1380981"/>
            <a:chExt cx="7443929" cy="1334632"/>
          </a:xfrm>
        </p:grpSpPr>
        <p:grpSp>
          <p:nvGrpSpPr>
            <p:cNvPr id="9" name="8 Grupo"/>
            <p:cNvGrpSpPr/>
            <p:nvPr/>
          </p:nvGrpSpPr>
          <p:grpSpPr>
            <a:xfrm>
              <a:off x="440439" y="1640167"/>
              <a:ext cx="3208520" cy="708713"/>
              <a:chOff x="440439" y="1556792"/>
              <a:chExt cx="3208520" cy="708713"/>
            </a:xfrm>
          </p:grpSpPr>
          <p:pic>
            <p:nvPicPr>
              <p:cNvPr id="41986" name="Picture 2" descr="C:\Users\Administrador\Desktop\imagenes\1349630149_Emblem-Money-6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439" y="1556792"/>
                <a:ext cx="708713" cy="708713"/>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1155969" y="1594789"/>
                <a:ext cx="2492990" cy="646331"/>
              </a:xfrm>
              <a:prstGeom prst="rect">
                <a:avLst/>
              </a:prstGeom>
              <a:noFill/>
            </p:spPr>
            <p:txBody>
              <a:bodyPr wrap="none" lIns="91440" tIns="45720" rIns="91440" bIns="45720">
                <a:spAutoFit/>
              </a:bodyPr>
              <a:lstStyle/>
              <a:p>
                <a:pPr algn="ctr"/>
                <a:r>
                  <a:rPr lang="es-E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Financiera</a:t>
                </a:r>
                <a:endParaRPr lang="es-E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grpSp>
        <p:sp>
          <p:nvSpPr>
            <p:cNvPr id="54" name="Rectangle 9"/>
            <p:cNvSpPr txBox="1">
              <a:spLocks noChangeArrowheads="1"/>
            </p:cNvSpPr>
            <p:nvPr/>
          </p:nvSpPr>
          <p:spPr bwMode="auto">
            <a:xfrm>
              <a:off x="3635896" y="1380981"/>
              <a:ext cx="4248472" cy="1334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1600" dirty="0" err="1" smtClean="0">
                  <a:solidFill>
                    <a:schemeClr val="accent4">
                      <a:lumMod val="60000"/>
                      <a:lumOff val="40000"/>
                    </a:schemeClr>
                  </a:solidFill>
                </a:rPr>
                <a:t>Mantener</a:t>
              </a:r>
              <a:r>
                <a:rPr lang="en-US" sz="1600" dirty="0" smtClean="0">
                  <a:solidFill>
                    <a:schemeClr val="accent4">
                      <a:lumMod val="60000"/>
                      <a:lumOff val="40000"/>
                    </a:schemeClr>
                  </a:solidFill>
                </a:rPr>
                <a:t> la </a:t>
              </a:r>
              <a:r>
                <a:rPr lang="en-US" sz="1600" dirty="0" err="1" smtClean="0">
                  <a:solidFill>
                    <a:schemeClr val="accent4">
                      <a:lumMod val="60000"/>
                      <a:lumOff val="40000"/>
                    </a:schemeClr>
                  </a:solidFill>
                </a:rPr>
                <a:t>capacidad</a:t>
              </a:r>
              <a:r>
                <a:rPr lang="en-US" sz="1600" dirty="0" smtClean="0">
                  <a:solidFill>
                    <a:schemeClr val="accent4">
                      <a:lumMod val="60000"/>
                      <a:lumOff val="40000"/>
                    </a:schemeClr>
                  </a:solidFill>
                </a:rPr>
                <a:t> de la </a:t>
              </a:r>
              <a:r>
                <a:rPr lang="en-US" sz="1600" dirty="0" err="1" smtClean="0">
                  <a:solidFill>
                    <a:schemeClr val="accent4">
                      <a:lumMod val="60000"/>
                      <a:lumOff val="40000"/>
                    </a:schemeClr>
                  </a:solidFill>
                </a:rPr>
                <a:t>Gestión</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Financiera</a:t>
              </a:r>
              <a:r>
                <a:rPr lang="en-US" sz="1600" dirty="0" smtClean="0">
                  <a:solidFill>
                    <a:schemeClr val="accent4">
                      <a:lumMod val="60000"/>
                      <a:lumOff val="40000"/>
                    </a:schemeClr>
                  </a:solidFill>
                </a:rPr>
                <a:t> a </a:t>
              </a:r>
              <a:r>
                <a:rPr lang="en-US" sz="1600" dirty="0" err="1" smtClean="0">
                  <a:solidFill>
                    <a:schemeClr val="accent4">
                      <a:lumMod val="60000"/>
                      <a:lumOff val="40000"/>
                    </a:schemeClr>
                  </a:solidFill>
                </a:rPr>
                <a:t>través</a:t>
              </a:r>
              <a:r>
                <a:rPr lang="en-US" sz="1600" dirty="0" smtClean="0">
                  <a:solidFill>
                    <a:schemeClr val="accent4">
                      <a:lumMod val="60000"/>
                      <a:lumOff val="40000"/>
                    </a:schemeClr>
                  </a:solidFill>
                </a:rPr>
                <a:t> de la </a:t>
              </a:r>
              <a:r>
                <a:rPr lang="en-US" sz="1600" dirty="0" err="1" smtClean="0">
                  <a:solidFill>
                    <a:schemeClr val="accent4">
                      <a:lumMod val="60000"/>
                      <a:lumOff val="40000"/>
                    </a:schemeClr>
                  </a:solidFill>
                </a:rPr>
                <a:t>formalización</a:t>
              </a:r>
              <a:r>
                <a:rPr lang="en-US" sz="1600" dirty="0" smtClean="0">
                  <a:solidFill>
                    <a:schemeClr val="accent4">
                      <a:lumMod val="60000"/>
                      <a:lumOff val="40000"/>
                    </a:schemeClr>
                  </a:solidFill>
                </a:rPr>
                <a:t> de los </a:t>
              </a:r>
              <a:r>
                <a:rPr lang="en-US" sz="1600" dirty="0" err="1" smtClean="0">
                  <a:solidFill>
                    <a:schemeClr val="accent4">
                      <a:lumMod val="60000"/>
                      <a:lumOff val="40000"/>
                    </a:schemeClr>
                  </a:solidFill>
                </a:rPr>
                <a:t>procesos</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manteniendo</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optimos</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indicadores</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que</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permitan</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aprovechar</a:t>
              </a:r>
              <a:r>
                <a:rPr lang="en-US" sz="1600" dirty="0" smtClean="0">
                  <a:solidFill>
                    <a:schemeClr val="accent4">
                      <a:lumMod val="60000"/>
                      <a:lumOff val="40000"/>
                    </a:schemeClr>
                  </a:solidFill>
                </a:rPr>
                <a:t> la </a:t>
              </a:r>
              <a:r>
                <a:rPr lang="en-US" sz="1600" dirty="0" err="1" smtClean="0">
                  <a:solidFill>
                    <a:schemeClr val="accent4">
                      <a:lumMod val="60000"/>
                      <a:lumOff val="40000"/>
                    </a:schemeClr>
                  </a:solidFill>
                </a:rPr>
                <a:t>fortaleza</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financiera</a:t>
              </a:r>
              <a:r>
                <a:rPr lang="en-US" sz="1600" dirty="0">
                  <a:solidFill>
                    <a:schemeClr val="accent4">
                      <a:lumMod val="60000"/>
                      <a:lumOff val="40000"/>
                    </a:schemeClr>
                  </a:solidFill>
                </a:rPr>
                <a:t>.</a:t>
              </a:r>
              <a:endParaRPr lang="en-US" sz="1600" dirty="0" smtClean="0">
                <a:solidFill>
                  <a:schemeClr val="accent4">
                    <a:lumMod val="60000"/>
                    <a:lumOff val="40000"/>
                  </a:schemeClr>
                </a:solidFill>
              </a:endParaRPr>
            </a:p>
            <a:p>
              <a:pPr marL="0" indent="0">
                <a:buNone/>
              </a:pPr>
              <a:endParaRPr lang="ru-RU" sz="1600" b="1" dirty="0">
                <a:solidFill>
                  <a:schemeClr val="accent4">
                    <a:lumMod val="60000"/>
                    <a:lumOff val="40000"/>
                  </a:schemeClr>
                </a:solidFill>
              </a:endParaRPr>
            </a:p>
          </p:txBody>
        </p:sp>
      </p:grpSp>
      <p:grpSp>
        <p:nvGrpSpPr>
          <p:cNvPr id="6" name="5 Grupo"/>
          <p:cNvGrpSpPr/>
          <p:nvPr/>
        </p:nvGrpSpPr>
        <p:grpSpPr>
          <a:xfrm>
            <a:off x="323528" y="2852936"/>
            <a:ext cx="7560840" cy="1152128"/>
            <a:chOff x="323528" y="2852936"/>
            <a:chExt cx="7560840" cy="1152128"/>
          </a:xfrm>
        </p:grpSpPr>
        <p:sp>
          <p:nvSpPr>
            <p:cNvPr id="35" name="34 Rectángulo"/>
            <p:cNvSpPr/>
            <p:nvPr/>
          </p:nvSpPr>
          <p:spPr>
            <a:xfrm>
              <a:off x="1192267" y="3109173"/>
              <a:ext cx="1723549" cy="646331"/>
            </a:xfrm>
            <a:prstGeom prst="rect">
              <a:avLst/>
            </a:prstGeom>
            <a:noFill/>
          </p:spPr>
          <p:txBody>
            <a:bodyPr wrap="none" lIns="91440" tIns="45720" rIns="91440" bIns="45720">
              <a:spAutoFit/>
            </a:bodyPr>
            <a:lstStyle/>
            <a:p>
              <a:pPr algn="ctr"/>
              <a:r>
                <a:rPr lang="es-E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Cliente</a:t>
              </a:r>
              <a:endParaRPr lang="es-E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41987" name="Picture 3" descr="C:\Users\Administrador\Desktop\imagenes\1349630377_client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2965157"/>
              <a:ext cx="967899" cy="967899"/>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9"/>
            <p:cNvSpPr txBox="1">
              <a:spLocks noChangeArrowheads="1"/>
            </p:cNvSpPr>
            <p:nvPr/>
          </p:nvSpPr>
          <p:spPr bwMode="auto">
            <a:xfrm>
              <a:off x="3635896" y="2852936"/>
              <a:ext cx="4248472"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1600" dirty="0" err="1" smtClean="0">
                  <a:solidFill>
                    <a:schemeClr val="accent4">
                      <a:lumMod val="60000"/>
                      <a:lumOff val="40000"/>
                    </a:schemeClr>
                  </a:solidFill>
                </a:rPr>
                <a:t>Diseñar</a:t>
              </a:r>
              <a:r>
                <a:rPr lang="en-US" sz="1600" dirty="0" smtClean="0">
                  <a:solidFill>
                    <a:schemeClr val="accent4">
                      <a:lumMod val="60000"/>
                      <a:lumOff val="40000"/>
                    </a:schemeClr>
                  </a:solidFill>
                </a:rPr>
                <a:t> e </a:t>
              </a:r>
              <a:r>
                <a:rPr lang="en-US" sz="1600" dirty="0" err="1" smtClean="0">
                  <a:solidFill>
                    <a:schemeClr val="accent4">
                      <a:lumMod val="60000"/>
                      <a:lumOff val="40000"/>
                    </a:schemeClr>
                  </a:solidFill>
                </a:rPr>
                <a:t>implementar</a:t>
              </a:r>
              <a:r>
                <a:rPr lang="en-US" sz="1600" dirty="0" smtClean="0">
                  <a:solidFill>
                    <a:schemeClr val="accent4">
                      <a:lumMod val="60000"/>
                      <a:lumOff val="40000"/>
                    </a:schemeClr>
                  </a:solidFill>
                </a:rPr>
                <a:t> un plan </a:t>
              </a:r>
              <a:r>
                <a:rPr lang="en-US" sz="1600" dirty="0" err="1" smtClean="0">
                  <a:solidFill>
                    <a:schemeClr val="accent4">
                      <a:lumMod val="60000"/>
                      <a:lumOff val="40000"/>
                    </a:schemeClr>
                  </a:solidFill>
                </a:rPr>
                <a:t>operativo</a:t>
              </a:r>
              <a:r>
                <a:rPr lang="en-US" sz="1600" dirty="0" smtClean="0">
                  <a:solidFill>
                    <a:schemeClr val="accent4">
                      <a:lumMod val="60000"/>
                      <a:lumOff val="40000"/>
                    </a:schemeClr>
                  </a:solidFill>
                </a:rPr>
                <a:t> de marketing </a:t>
              </a:r>
              <a:r>
                <a:rPr lang="en-US" sz="1600" dirty="0" err="1" smtClean="0">
                  <a:solidFill>
                    <a:schemeClr val="accent4">
                      <a:lumMod val="60000"/>
                      <a:lumOff val="40000"/>
                    </a:schemeClr>
                  </a:solidFill>
                </a:rPr>
                <a:t>ofreciendo</a:t>
              </a:r>
              <a:r>
                <a:rPr lang="en-US" sz="1600" dirty="0" smtClean="0">
                  <a:solidFill>
                    <a:schemeClr val="accent4">
                      <a:lumMod val="60000"/>
                      <a:lumOff val="40000"/>
                    </a:schemeClr>
                  </a:solidFill>
                </a:rPr>
                <a:t> a los </a:t>
              </a:r>
              <a:r>
                <a:rPr lang="en-US" sz="1600" dirty="0" err="1" smtClean="0">
                  <a:solidFill>
                    <a:schemeClr val="accent4">
                      <a:lumMod val="60000"/>
                      <a:lumOff val="40000"/>
                    </a:schemeClr>
                  </a:solidFill>
                </a:rPr>
                <a:t>clientes</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servicios</a:t>
              </a:r>
              <a:r>
                <a:rPr lang="en-US" sz="1600" dirty="0" smtClean="0">
                  <a:solidFill>
                    <a:schemeClr val="accent4">
                      <a:lumMod val="60000"/>
                      <a:lumOff val="40000"/>
                    </a:schemeClr>
                  </a:solidFill>
                </a:rPr>
                <a:t> de </a:t>
              </a:r>
              <a:r>
                <a:rPr lang="en-US" sz="1600" dirty="0" err="1" smtClean="0">
                  <a:solidFill>
                    <a:schemeClr val="accent4">
                      <a:lumMod val="60000"/>
                      <a:lumOff val="40000"/>
                    </a:schemeClr>
                  </a:solidFill>
                </a:rPr>
                <a:t>calidad</a:t>
              </a:r>
              <a:r>
                <a:rPr lang="en-US" sz="1600" dirty="0" smtClean="0">
                  <a:solidFill>
                    <a:schemeClr val="accent4">
                      <a:lumMod val="60000"/>
                      <a:lumOff val="40000"/>
                    </a:schemeClr>
                  </a:solidFill>
                </a:rPr>
                <a:t>, con la </a:t>
              </a:r>
              <a:r>
                <a:rPr lang="en-US" sz="1600" dirty="0" err="1" smtClean="0">
                  <a:solidFill>
                    <a:schemeClr val="accent4">
                      <a:lumMod val="60000"/>
                      <a:lumOff val="40000"/>
                    </a:schemeClr>
                  </a:solidFill>
                </a:rPr>
                <a:t>finalidad</a:t>
              </a:r>
              <a:r>
                <a:rPr lang="en-US" sz="1600" dirty="0" smtClean="0">
                  <a:solidFill>
                    <a:schemeClr val="accent4">
                      <a:lumMod val="60000"/>
                      <a:lumOff val="40000"/>
                    </a:schemeClr>
                  </a:solidFill>
                </a:rPr>
                <a:t> de </a:t>
              </a:r>
              <a:r>
                <a:rPr lang="en-US" sz="1600" dirty="0" err="1" smtClean="0">
                  <a:solidFill>
                    <a:schemeClr val="accent4">
                      <a:lumMod val="60000"/>
                      <a:lumOff val="40000"/>
                    </a:schemeClr>
                  </a:solidFill>
                </a:rPr>
                <a:t>personalizar</a:t>
              </a:r>
              <a:r>
                <a:rPr lang="en-US" sz="1600" dirty="0" smtClean="0">
                  <a:solidFill>
                    <a:schemeClr val="accent4">
                      <a:lumMod val="60000"/>
                      <a:lumOff val="40000"/>
                    </a:schemeClr>
                  </a:solidFill>
                </a:rPr>
                <a:t> la </a:t>
              </a:r>
              <a:r>
                <a:rPr lang="en-US" sz="1600" dirty="0" err="1" smtClean="0">
                  <a:solidFill>
                    <a:schemeClr val="accent4">
                      <a:lumMod val="60000"/>
                      <a:lumOff val="40000"/>
                    </a:schemeClr>
                  </a:solidFill>
                </a:rPr>
                <a:t>atención</a:t>
              </a:r>
              <a:r>
                <a:rPr lang="en-US" sz="1600" dirty="0" smtClean="0">
                  <a:solidFill>
                    <a:schemeClr val="accent4">
                      <a:lumMod val="60000"/>
                      <a:lumOff val="40000"/>
                    </a:schemeClr>
                  </a:solidFill>
                </a:rPr>
                <a:t>.</a:t>
              </a:r>
            </a:p>
            <a:p>
              <a:pPr marL="0" indent="0">
                <a:buNone/>
              </a:pPr>
              <a:endParaRPr lang="ru-RU" sz="1600" b="1" dirty="0">
                <a:solidFill>
                  <a:schemeClr val="accent4">
                    <a:lumMod val="60000"/>
                    <a:lumOff val="40000"/>
                  </a:schemeClr>
                </a:solidFill>
              </a:endParaRPr>
            </a:p>
          </p:txBody>
        </p:sp>
      </p:grpSp>
      <p:grpSp>
        <p:nvGrpSpPr>
          <p:cNvPr id="7" name="6 Grupo"/>
          <p:cNvGrpSpPr/>
          <p:nvPr/>
        </p:nvGrpSpPr>
        <p:grpSpPr>
          <a:xfrm>
            <a:off x="467544" y="4326616"/>
            <a:ext cx="8424936" cy="1046600"/>
            <a:chOff x="467544" y="4326616"/>
            <a:chExt cx="8424936" cy="1046600"/>
          </a:xfrm>
        </p:grpSpPr>
        <p:sp>
          <p:nvSpPr>
            <p:cNvPr id="39" name="38 Rectángulo"/>
            <p:cNvSpPr/>
            <p:nvPr/>
          </p:nvSpPr>
          <p:spPr>
            <a:xfrm>
              <a:off x="1187625" y="4509120"/>
              <a:ext cx="1723549" cy="646331"/>
            </a:xfrm>
            <a:prstGeom prst="rect">
              <a:avLst/>
            </a:prstGeom>
            <a:noFill/>
          </p:spPr>
          <p:txBody>
            <a:bodyPr wrap="none" lIns="91440" tIns="45720" rIns="91440" bIns="45720">
              <a:spAutoFit/>
            </a:bodyPr>
            <a:lstStyle/>
            <a:p>
              <a:pPr algn="ctr"/>
              <a:r>
                <a:rPr lang="es-E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Interna</a:t>
              </a:r>
              <a:endParaRPr lang="es-E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41988" name="Picture 4" descr="C:\Users\Administrador\Desktop\imagenes\1349630571_column_char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4447737"/>
              <a:ext cx="781463" cy="781463"/>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9"/>
            <p:cNvSpPr txBox="1">
              <a:spLocks noChangeArrowheads="1"/>
            </p:cNvSpPr>
            <p:nvPr/>
          </p:nvSpPr>
          <p:spPr bwMode="auto">
            <a:xfrm>
              <a:off x="3635896" y="4326616"/>
              <a:ext cx="5256584" cy="104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1600" dirty="0" err="1">
                  <a:solidFill>
                    <a:schemeClr val="accent4">
                      <a:lumMod val="60000"/>
                      <a:lumOff val="40000"/>
                    </a:schemeClr>
                  </a:solidFill>
                </a:rPr>
                <a:t>Promover</a:t>
              </a:r>
              <a:r>
                <a:rPr lang="en-US" sz="1600" dirty="0">
                  <a:solidFill>
                    <a:schemeClr val="accent4">
                      <a:lumMod val="60000"/>
                      <a:lumOff val="40000"/>
                    </a:schemeClr>
                  </a:solidFill>
                </a:rPr>
                <a:t> </a:t>
              </a:r>
              <a:r>
                <a:rPr lang="en-US" sz="1600" dirty="0" err="1">
                  <a:solidFill>
                    <a:schemeClr val="accent4">
                      <a:lumMod val="60000"/>
                      <a:lumOff val="40000"/>
                    </a:schemeClr>
                  </a:solidFill>
                </a:rPr>
                <a:t>servicios</a:t>
              </a:r>
              <a:r>
                <a:rPr lang="en-US" sz="1600" dirty="0">
                  <a:solidFill>
                    <a:schemeClr val="accent4">
                      <a:lumMod val="60000"/>
                      <a:lumOff val="40000"/>
                    </a:schemeClr>
                  </a:solidFill>
                </a:rPr>
                <a:t> de </a:t>
              </a:r>
              <a:r>
                <a:rPr lang="en-US" sz="1600" dirty="0" err="1">
                  <a:solidFill>
                    <a:schemeClr val="accent4">
                      <a:lumMod val="60000"/>
                      <a:lumOff val="40000"/>
                    </a:schemeClr>
                  </a:solidFill>
                </a:rPr>
                <a:t>comercialización</a:t>
              </a:r>
              <a:r>
                <a:rPr lang="en-US" sz="1600" dirty="0">
                  <a:solidFill>
                    <a:schemeClr val="accent4">
                      <a:lumMod val="60000"/>
                      <a:lumOff val="40000"/>
                    </a:schemeClr>
                  </a:solidFill>
                </a:rPr>
                <a:t> de combustible </a:t>
              </a:r>
              <a:r>
                <a:rPr lang="en-US" sz="1600" dirty="0" err="1">
                  <a:solidFill>
                    <a:schemeClr val="accent4">
                      <a:lumMod val="60000"/>
                      <a:lumOff val="40000"/>
                    </a:schemeClr>
                  </a:solidFill>
                </a:rPr>
                <a:t>bajo</a:t>
              </a:r>
              <a:r>
                <a:rPr lang="en-US" sz="1600" dirty="0">
                  <a:solidFill>
                    <a:schemeClr val="accent4">
                      <a:lumMod val="60000"/>
                      <a:lumOff val="40000"/>
                    </a:schemeClr>
                  </a:solidFill>
                </a:rPr>
                <a:t> un alto </a:t>
              </a:r>
              <a:r>
                <a:rPr lang="en-US" sz="1600" dirty="0" err="1">
                  <a:solidFill>
                    <a:schemeClr val="accent4">
                      <a:lumMod val="60000"/>
                      <a:lumOff val="40000"/>
                    </a:schemeClr>
                  </a:solidFill>
                </a:rPr>
                <a:t>nivel</a:t>
              </a:r>
              <a:r>
                <a:rPr lang="en-US" sz="1600" dirty="0">
                  <a:solidFill>
                    <a:schemeClr val="accent4">
                      <a:lumMod val="60000"/>
                      <a:lumOff val="40000"/>
                    </a:schemeClr>
                  </a:solidFill>
                </a:rPr>
                <a:t> </a:t>
              </a:r>
              <a:r>
                <a:rPr lang="en-US" sz="1600" dirty="0" err="1" smtClean="0">
                  <a:solidFill>
                    <a:schemeClr val="accent4">
                      <a:lumMod val="60000"/>
                      <a:lumOff val="40000"/>
                    </a:schemeClr>
                  </a:solidFill>
                </a:rPr>
                <a:t>tecnológico</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sobre</a:t>
              </a:r>
              <a:r>
                <a:rPr lang="en-US" sz="1600" dirty="0" smtClean="0">
                  <a:solidFill>
                    <a:schemeClr val="accent4">
                      <a:lumMod val="60000"/>
                      <a:lumOff val="40000"/>
                    </a:schemeClr>
                  </a:solidFill>
                </a:rPr>
                <a:t> la base de </a:t>
              </a:r>
              <a:r>
                <a:rPr lang="en-US" sz="1600" dirty="0" err="1" smtClean="0">
                  <a:solidFill>
                    <a:schemeClr val="accent4">
                      <a:lumMod val="60000"/>
                      <a:lumOff val="40000"/>
                    </a:schemeClr>
                  </a:solidFill>
                </a:rPr>
                <a:t>una</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administración</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eficiente</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para</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atender</a:t>
              </a:r>
              <a:r>
                <a:rPr lang="en-US" sz="1600" dirty="0" smtClean="0">
                  <a:solidFill>
                    <a:schemeClr val="accent4">
                      <a:lumMod val="60000"/>
                      <a:lumOff val="40000"/>
                    </a:schemeClr>
                  </a:solidFill>
                </a:rPr>
                <a:t> la </a:t>
              </a:r>
              <a:r>
                <a:rPr lang="en-US" sz="1600" dirty="0" err="1" smtClean="0">
                  <a:solidFill>
                    <a:schemeClr val="accent4">
                      <a:lumMod val="60000"/>
                      <a:lumOff val="40000"/>
                    </a:schemeClr>
                  </a:solidFill>
                </a:rPr>
                <a:t>demanda</a:t>
              </a:r>
              <a:r>
                <a:rPr lang="en-US" sz="1600" dirty="0" smtClean="0">
                  <a:solidFill>
                    <a:schemeClr val="accent4">
                      <a:lumMod val="60000"/>
                      <a:lumOff val="40000"/>
                    </a:schemeClr>
                  </a:solidFill>
                </a:rPr>
                <a:t> actual y </a:t>
              </a:r>
              <a:r>
                <a:rPr lang="en-US" sz="1600" dirty="0" err="1" smtClean="0">
                  <a:solidFill>
                    <a:schemeClr val="accent4">
                      <a:lumMod val="60000"/>
                      <a:lumOff val="40000"/>
                    </a:schemeClr>
                  </a:solidFill>
                </a:rPr>
                <a:t>generar</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una</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relación</a:t>
              </a:r>
              <a:r>
                <a:rPr lang="en-US" sz="1600" dirty="0" smtClean="0">
                  <a:solidFill>
                    <a:schemeClr val="accent4">
                      <a:lumMod val="60000"/>
                      <a:lumOff val="40000"/>
                    </a:schemeClr>
                  </a:solidFill>
                </a:rPr>
                <a:t> </a:t>
              </a:r>
              <a:r>
                <a:rPr lang="en-US" sz="1600" dirty="0" err="1" smtClean="0">
                  <a:solidFill>
                    <a:schemeClr val="accent4">
                      <a:lumMod val="60000"/>
                      <a:lumOff val="40000"/>
                    </a:schemeClr>
                  </a:solidFill>
                </a:rPr>
                <a:t>empresa</a:t>
              </a:r>
              <a:r>
                <a:rPr lang="en-US" sz="1600" dirty="0" smtClean="0">
                  <a:solidFill>
                    <a:schemeClr val="accent4">
                      <a:lumMod val="60000"/>
                      <a:lumOff val="40000"/>
                    </a:schemeClr>
                  </a:solidFill>
                </a:rPr>
                <a:t> – </a:t>
              </a:r>
              <a:r>
                <a:rPr lang="en-US" sz="1600" dirty="0" err="1" smtClean="0">
                  <a:solidFill>
                    <a:schemeClr val="accent4">
                      <a:lumMod val="60000"/>
                      <a:lumOff val="40000"/>
                    </a:schemeClr>
                  </a:solidFill>
                </a:rPr>
                <a:t>cliente</a:t>
              </a:r>
              <a:r>
                <a:rPr lang="en-US" sz="1600" dirty="0" smtClean="0">
                  <a:solidFill>
                    <a:schemeClr val="accent4">
                      <a:lumMod val="60000"/>
                      <a:lumOff val="40000"/>
                    </a:schemeClr>
                  </a:solidFill>
                </a:rPr>
                <a:t>.</a:t>
              </a:r>
              <a:endParaRPr lang="en-US" sz="1600" dirty="0">
                <a:solidFill>
                  <a:schemeClr val="accent4">
                    <a:lumMod val="60000"/>
                    <a:lumOff val="40000"/>
                  </a:schemeClr>
                </a:solidFill>
              </a:endParaRPr>
            </a:p>
            <a:p>
              <a:pPr marL="0" indent="0">
                <a:buNone/>
              </a:pPr>
              <a:endParaRPr lang="ru-RU" sz="1600" b="1" dirty="0">
                <a:solidFill>
                  <a:schemeClr val="accent4">
                    <a:lumMod val="60000"/>
                    <a:lumOff val="40000"/>
                  </a:schemeClr>
                </a:solidFill>
              </a:endParaRPr>
            </a:p>
          </p:txBody>
        </p:sp>
      </p:grpSp>
      <p:grpSp>
        <p:nvGrpSpPr>
          <p:cNvPr id="8" name="7 Grupo"/>
          <p:cNvGrpSpPr/>
          <p:nvPr/>
        </p:nvGrpSpPr>
        <p:grpSpPr>
          <a:xfrm>
            <a:off x="483329" y="5550752"/>
            <a:ext cx="7977103" cy="1334632"/>
            <a:chOff x="483329" y="5550752"/>
            <a:chExt cx="7977103" cy="1334632"/>
          </a:xfrm>
        </p:grpSpPr>
        <p:sp>
          <p:nvSpPr>
            <p:cNvPr id="41" name="40 Rectángulo"/>
            <p:cNvSpPr/>
            <p:nvPr/>
          </p:nvSpPr>
          <p:spPr>
            <a:xfrm>
              <a:off x="1179959" y="5864938"/>
              <a:ext cx="3117072" cy="646331"/>
            </a:xfrm>
            <a:prstGeom prst="rect">
              <a:avLst/>
            </a:prstGeom>
            <a:noFill/>
          </p:spPr>
          <p:txBody>
            <a:bodyPr wrap="none" lIns="91440" tIns="45720" rIns="91440" bIns="45720">
              <a:spAutoFit/>
            </a:bodyPr>
            <a:lstStyle/>
            <a:p>
              <a:pPr algn="ctr"/>
              <a:r>
                <a:rPr lang="es-E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Crec. &amp; </a:t>
              </a:r>
              <a:r>
                <a:rPr lang="es-ES"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Aprd</a:t>
              </a:r>
              <a:r>
                <a:rPr lang="es-E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endParaRPr lang="es-E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41997" name="Picture 13" descr="C:\Users\Administrador\Desktop\imagenes\1349631146_Library.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329" y="5805264"/>
              <a:ext cx="765678" cy="765678"/>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9"/>
            <p:cNvSpPr txBox="1">
              <a:spLocks noChangeArrowheads="1"/>
            </p:cNvSpPr>
            <p:nvPr/>
          </p:nvSpPr>
          <p:spPr bwMode="auto">
            <a:xfrm>
              <a:off x="4211960" y="5550752"/>
              <a:ext cx="4248472" cy="1334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s-EC" sz="1600" dirty="0">
                  <a:solidFill>
                    <a:schemeClr val="accent4">
                      <a:lumMod val="60000"/>
                      <a:lumOff val="40000"/>
                    </a:schemeClr>
                  </a:solidFill>
                </a:rPr>
                <a:t>Diseñar una estructura organizacional direccionada hacia el Modelo de Gestión Estratégica, </a:t>
              </a:r>
              <a:r>
                <a:rPr lang="es-EC" sz="1600" dirty="0" smtClean="0">
                  <a:solidFill>
                    <a:schemeClr val="accent4">
                      <a:lumMod val="60000"/>
                      <a:lumOff val="40000"/>
                    </a:schemeClr>
                  </a:solidFill>
                </a:rPr>
                <a:t>impulsar </a:t>
              </a:r>
              <a:r>
                <a:rPr lang="es-EC" sz="1600" dirty="0">
                  <a:solidFill>
                    <a:schemeClr val="accent4">
                      <a:lumMod val="60000"/>
                      <a:lumOff val="40000"/>
                    </a:schemeClr>
                  </a:solidFill>
                </a:rPr>
                <a:t>proyecto de desarrollo social y medio ambiente y establecer una mejor oferta laboral</a:t>
              </a:r>
              <a:endParaRPr lang="ru-RU" sz="1600" b="1" dirty="0">
                <a:solidFill>
                  <a:schemeClr val="accent4">
                    <a:lumMod val="60000"/>
                    <a:lumOff val="40000"/>
                  </a:schemeClr>
                </a:solidFill>
              </a:endParaRPr>
            </a:p>
          </p:txBody>
        </p:sp>
      </p:grpSp>
    </p:spTree>
    <p:extLst>
      <p:ext uri="{BB962C8B-B14F-4D97-AF65-F5344CB8AC3E}">
        <p14:creationId xmlns:p14="http://schemas.microsoft.com/office/powerpoint/2010/main" val="334641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type="title"/>
          </p:nvPr>
        </p:nvSpPr>
        <p:spPr>
          <a:xfrm>
            <a:off x="1259632" y="332656"/>
            <a:ext cx="5832648" cy="1008112"/>
          </a:xfrm>
        </p:spPr>
        <p:txBody>
          <a:bodyPr/>
          <a:lstStyle/>
          <a:p>
            <a:r>
              <a:rPr lang="en-US" sz="3000" dirty="0" err="1" smtClean="0"/>
              <a:t>Definición</a:t>
            </a:r>
            <a:r>
              <a:rPr lang="en-US" sz="3000" dirty="0" smtClean="0"/>
              <a:t> del </a:t>
            </a:r>
            <a:r>
              <a:rPr lang="en-US" sz="3000" dirty="0" err="1" smtClean="0"/>
              <a:t>Modelo</a:t>
            </a:r>
            <a:r>
              <a:rPr lang="en-US" sz="3000" dirty="0" smtClean="0"/>
              <a:t> de </a:t>
            </a:r>
            <a:r>
              <a:rPr lang="en-US" sz="3000" dirty="0" err="1" smtClean="0"/>
              <a:t>Gestión</a:t>
            </a:r>
            <a:r>
              <a:rPr lang="en-US" sz="3000" dirty="0" smtClean="0"/>
              <a:t> </a:t>
            </a:r>
            <a:r>
              <a:rPr lang="en-US" sz="3000" dirty="0" err="1" smtClean="0"/>
              <a:t>Estratégico</a:t>
            </a:r>
            <a:r>
              <a:rPr lang="en-US" sz="3000" dirty="0" smtClean="0"/>
              <a:t> (6/8)</a:t>
            </a:r>
            <a:endParaRPr lang="ru-RU" sz="3000" dirty="0"/>
          </a:p>
        </p:txBody>
      </p:sp>
      <p:sp>
        <p:nvSpPr>
          <p:cNvPr id="16"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3" name="Picture 2" descr="C:\Users\Administrador\Desktop\imagenes\1347735505_3d_modell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04664"/>
            <a:ext cx="897632" cy="897632"/>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5" name="34 Rectángulo redondeado"/>
          <p:cNvSpPr/>
          <p:nvPr/>
        </p:nvSpPr>
        <p:spPr bwMode="auto">
          <a:xfrm>
            <a:off x="861287" y="2073911"/>
            <a:ext cx="1872208" cy="643810"/>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Definición</a:t>
            </a:r>
            <a:r>
              <a:rPr lang="en-US" sz="2000" dirty="0" smtClean="0"/>
              <a:t> del </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Negocio</a:t>
            </a:r>
            <a:endParaRPr kumimoji="0" lang="es-EC" sz="2000" b="0" i="0" u="none" strike="noStrike" cap="none" normalizeH="0" baseline="0" dirty="0" smtClean="0">
              <a:ln>
                <a:noFill/>
              </a:ln>
              <a:solidFill>
                <a:schemeClr val="tx1"/>
              </a:solidFill>
              <a:effectLst/>
            </a:endParaRPr>
          </a:p>
        </p:txBody>
      </p:sp>
      <p:sp>
        <p:nvSpPr>
          <p:cNvPr id="13" name="12 Flecha derecha"/>
          <p:cNvSpPr/>
          <p:nvPr/>
        </p:nvSpPr>
        <p:spPr bwMode="auto">
          <a:xfrm rot="5400000">
            <a:off x="1523481" y="2952132"/>
            <a:ext cx="432049" cy="115770"/>
          </a:xfrm>
          <a:prstGeom prst="rightArrow">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14" name="13 Rectángulo redondeado"/>
          <p:cNvSpPr/>
          <p:nvPr/>
        </p:nvSpPr>
        <p:spPr bwMode="auto">
          <a:xfrm>
            <a:off x="562493" y="3284984"/>
            <a:ext cx="2376264" cy="792088"/>
          </a:xfrm>
          <a:prstGeom prst="roundRect">
            <a:avLst/>
          </a:prstGeom>
          <a:gradFill rotWithShape="1">
            <a:gsLst>
              <a:gs pos="0">
                <a:srgbClr val="00B050">
                  <a:lumMod val="65000"/>
                  <a:lumOff val="35000"/>
                </a:srgbClr>
              </a:gs>
              <a:gs pos="100000">
                <a:srgbClr val="00B050">
                  <a:alpha val="23000"/>
                </a:srgbClr>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Visión</a:t>
            </a:r>
            <a:r>
              <a:rPr lang="en-US" sz="2000" dirty="0" smtClean="0"/>
              <a:t>, </a:t>
            </a:r>
            <a:r>
              <a:rPr lang="en-US" sz="2000" dirty="0" err="1" smtClean="0"/>
              <a:t>Misión</a:t>
            </a:r>
            <a:r>
              <a:rPr lang="en-US" sz="2000" dirty="0" smtClean="0"/>
              <a:t>,</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rPr>
              <a:t>Principios</a:t>
            </a:r>
            <a:r>
              <a:rPr kumimoji="0" lang="en-US" sz="2000" b="0" i="0" u="none" strike="noStrike" cap="none" normalizeH="0" dirty="0" smtClean="0">
                <a:ln>
                  <a:noFill/>
                </a:ln>
                <a:solidFill>
                  <a:schemeClr val="tx1"/>
                </a:solidFill>
                <a:effectLst/>
              </a:rPr>
              <a:t> y </a:t>
            </a:r>
            <a:r>
              <a:rPr kumimoji="0" lang="en-US" sz="2000" b="0" i="0" u="none" strike="noStrike" cap="none" normalizeH="0" dirty="0" err="1" smtClean="0">
                <a:ln>
                  <a:noFill/>
                </a:ln>
                <a:solidFill>
                  <a:schemeClr val="tx1"/>
                </a:solidFill>
                <a:effectLst/>
              </a:rPr>
              <a:t>Valores</a:t>
            </a:r>
            <a:endParaRPr kumimoji="0" lang="es-EC" sz="2000" b="0" i="0" u="none" strike="noStrike" cap="none" normalizeH="0" baseline="0" dirty="0" smtClean="0">
              <a:ln>
                <a:noFill/>
              </a:ln>
              <a:solidFill>
                <a:schemeClr val="tx1"/>
              </a:solidFill>
              <a:effectLst/>
            </a:endParaRPr>
          </a:p>
        </p:txBody>
      </p:sp>
      <p:sp>
        <p:nvSpPr>
          <p:cNvPr id="18" name="17 Rectángulo redondeado"/>
          <p:cNvSpPr/>
          <p:nvPr/>
        </p:nvSpPr>
        <p:spPr bwMode="auto">
          <a:xfrm>
            <a:off x="3527884" y="2073911"/>
            <a:ext cx="1872208" cy="643810"/>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Ejes</a:t>
            </a:r>
            <a:r>
              <a:rPr lang="en-US" sz="2000" dirty="0" smtClean="0"/>
              <a:t> </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Estratégicos</a:t>
            </a:r>
            <a:endParaRPr kumimoji="0" lang="es-EC" sz="2000" b="0" i="0" u="none" strike="noStrike" cap="none" normalizeH="0" baseline="0" dirty="0" smtClean="0">
              <a:ln>
                <a:noFill/>
              </a:ln>
              <a:solidFill>
                <a:schemeClr val="tx1"/>
              </a:solidFill>
              <a:effectLst/>
            </a:endParaRPr>
          </a:p>
        </p:txBody>
      </p:sp>
      <p:sp>
        <p:nvSpPr>
          <p:cNvPr id="20" name="19 Flecha derecha"/>
          <p:cNvSpPr/>
          <p:nvPr/>
        </p:nvSpPr>
        <p:spPr bwMode="auto">
          <a:xfrm>
            <a:off x="2807804" y="2318181"/>
            <a:ext cx="648072" cy="115770"/>
          </a:xfrm>
          <a:prstGeom prst="rightArrow">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21" name="20 Flecha derecha"/>
          <p:cNvSpPr/>
          <p:nvPr/>
        </p:nvSpPr>
        <p:spPr bwMode="auto">
          <a:xfrm>
            <a:off x="5472100" y="2318181"/>
            <a:ext cx="648072" cy="115770"/>
          </a:xfrm>
          <a:prstGeom prst="rightArrow">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27" name="26 Rectángulo redondeado"/>
          <p:cNvSpPr/>
          <p:nvPr/>
        </p:nvSpPr>
        <p:spPr bwMode="auto">
          <a:xfrm>
            <a:off x="6192180" y="2073911"/>
            <a:ext cx="1872208" cy="643810"/>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Indicadores</a:t>
            </a:r>
            <a:r>
              <a:rPr lang="es-EC" sz="2000" dirty="0"/>
              <a:t> </a:t>
            </a:r>
            <a:r>
              <a:rPr lang="es-EC" sz="2000" dirty="0" smtClean="0"/>
              <a:t>de</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Gestión</a:t>
            </a:r>
            <a:endParaRPr lang="en-US" sz="2000" dirty="0" smtClean="0"/>
          </a:p>
        </p:txBody>
      </p:sp>
      <p:sp>
        <p:nvSpPr>
          <p:cNvPr id="22" name="21 Rectángulo redondeado"/>
          <p:cNvSpPr/>
          <p:nvPr/>
        </p:nvSpPr>
        <p:spPr bwMode="auto">
          <a:xfrm>
            <a:off x="3527884" y="3359123"/>
            <a:ext cx="1872208" cy="643810"/>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Objetivos</a:t>
            </a:r>
            <a:endParaRPr lang="en-US" sz="2000" dirty="0"/>
          </a:p>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Estratégicos</a:t>
            </a:r>
            <a:endParaRPr lang="en-US" sz="2000" dirty="0" smtClean="0"/>
          </a:p>
        </p:txBody>
      </p:sp>
      <p:sp>
        <p:nvSpPr>
          <p:cNvPr id="26" name="25 Flecha doblada"/>
          <p:cNvSpPr/>
          <p:nvPr/>
        </p:nvSpPr>
        <p:spPr bwMode="auto">
          <a:xfrm rot="10800000">
            <a:off x="5688124" y="3010017"/>
            <a:ext cx="1548172" cy="831963"/>
          </a:xfrm>
          <a:prstGeom prst="bentArrow">
            <a:avLst>
              <a:gd name="adj1" fmla="val 9299"/>
              <a:gd name="adj2" fmla="val 18720"/>
              <a:gd name="adj3" fmla="val 25000"/>
              <a:gd name="adj4" fmla="val 43750"/>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29" name="28 Rectángulo redondeado"/>
          <p:cNvSpPr/>
          <p:nvPr/>
        </p:nvSpPr>
        <p:spPr bwMode="auto">
          <a:xfrm>
            <a:off x="745516" y="4729406"/>
            <a:ext cx="1872208" cy="643810"/>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Perfil</a:t>
            </a:r>
            <a:endParaRPr lang="en-US" sz="2000" dirty="0"/>
          </a:p>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Estratégico</a:t>
            </a:r>
            <a:endParaRPr lang="en-US" sz="2000" dirty="0" smtClean="0"/>
          </a:p>
        </p:txBody>
      </p:sp>
      <p:sp>
        <p:nvSpPr>
          <p:cNvPr id="33" name="32 Flecha doblada"/>
          <p:cNvSpPr/>
          <p:nvPr/>
        </p:nvSpPr>
        <p:spPr bwMode="auto">
          <a:xfrm rot="10800000">
            <a:off x="2699792" y="4221087"/>
            <a:ext cx="1548172" cy="975979"/>
          </a:xfrm>
          <a:prstGeom prst="bentArrow">
            <a:avLst>
              <a:gd name="adj1" fmla="val 9299"/>
              <a:gd name="adj2" fmla="val 18720"/>
              <a:gd name="adj3" fmla="val 25000"/>
              <a:gd name="adj4" fmla="val 43750"/>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87789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1259632" y="548680"/>
            <a:ext cx="4464496" cy="571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en-US" sz="3000" smtClean="0"/>
              <a:t>Introducción (2/2)</a:t>
            </a:r>
            <a:endParaRPr lang="ru-RU" sz="3000" dirty="0"/>
          </a:p>
        </p:txBody>
      </p:sp>
      <p:pic>
        <p:nvPicPr>
          <p:cNvPr id="5" name="Picture 5" descr="C:\Users\Administrador\Desktop\imagenes\1347734328_star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76672"/>
            <a:ext cx="792088" cy="79208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6 Grupo"/>
          <p:cNvGrpSpPr/>
          <p:nvPr/>
        </p:nvGrpSpPr>
        <p:grpSpPr>
          <a:xfrm>
            <a:off x="179512" y="2996951"/>
            <a:ext cx="1515677" cy="1863251"/>
            <a:chOff x="752066" y="2996951"/>
            <a:chExt cx="1515677" cy="1863251"/>
          </a:xfrm>
        </p:grpSpPr>
        <p:pic>
          <p:nvPicPr>
            <p:cNvPr id="28674" name="Picture 2" descr="C:\Users\Administrador\Desktop\imagenes\1349298086_compan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066" y="2996951"/>
              <a:ext cx="1515677" cy="151567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9"/>
            <p:cNvSpPr txBox="1">
              <a:spLocks noChangeArrowheads="1"/>
            </p:cNvSpPr>
            <p:nvPr/>
          </p:nvSpPr>
          <p:spPr bwMode="auto">
            <a:xfrm>
              <a:off x="792088" y="4437112"/>
              <a:ext cx="1259632" cy="423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2000" b="1" dirty="0" err="1" smtClean="0">
                  <a:solidFill>
                    <a:schemeClr val="accent4">
                      <a:lumMod val="60000"/>
                      <a:lumOff val="40000"/>
                    </a:schemeClr>
                  </a:solidFill>
                  <a:latin typeface="Segoe UI Light" pitchFamily="34" charset="0"/>
                </a:rPr>
                <a:t>Empresa</a:t>
              </a:r>
              <a:endParaRPr lang="ru-RU" sz="2000" b="1" dirty="0" smtClean="0">
                <a:solidFill>
                  <a:schemeClr val="accent4">
                    <a:lumMod val="60000"/>
                    <a:lumOff val="40000"/>
                  </a:schemeClr>
                </a:solidFill>
                <a:latin typeface="Segoe UI Light" pitchFamily="34" charset="0"/>
              </a:endParaRPr>
            </a:p>
            <a:p>
              <a:endParaRPr lang="ru-RU" sz="3000" dirty="0">
                <a:solidFill>
                  <a:schemeClr val="bg1">
                    <a:lumMod val="75000"/>
                  </a:schemeClr>
                </a:solidFill>
              </a:endParaRPr>
            </a:p>
          </p:txBody>
        </p:sp>
      </p:grpSp>
      <p:grpSp>
        <p:nvGrpSpPr>
          <p:cNvPr id="9" name="8 Grupo"/>
          <p:cNvGrpSpPr/>
          <p:nvPr/>
        </p:nvGrpSpPr>
        <p:grpSpPr>
          <a:xfrm>
            <a:off x="1835513" y="1268760"/>
            <a:ext cx="3024519" cy="2195371"/>
            <a:chOff x="2627601" y="1593669"/>
            <a:chExt cx="3024519" cy="2195371"/>
          </a:xfrm>
        </p:grpSpPr>
        <p:pic>
          <p:nvPicPr>
            <p:cNvPr id="28675" name="Picture 3" descr="C:\Users\Administrador\Desktop\imagenes\1349298207_ktalk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8817" y="1593669"/>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9"/>
            <p:cNvSpPr txBox="1">
              <a:spLocks noChangeArrowheads="1"/>
            </p:cNvSpPr>
            <p:nvPr/>
          </p:nvSpPr>
          <p:spPr bwMode="auto">
            <a:xfrm>
              <a:off x="2627601" y="2824137"/>
              <a:ext cx="3024519" cy="964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2000" b="1" dirty="0" err="1" smtClean="0">
                  <a:solidFill>
                    <a:schemeClr val="accent4">
                      <a:lumMod val="60000"/>
                      <a:lumOff val="40000"/>
                    </a:schemeClr>
                  </a:solidFill>
                  <a:latin typeface="Segoe UI Light" pitchFamily="34" charset="0"/>
                </a:rPr>
                <a:t>Tecnología</a:t>
              </a:r>
              <a:r>
                <a:rPr lang="en-US" sz="2000" b="1" dirty="0" smtClean="0">
                  <a:solidFill>
                    <a:schemeClr val="accent4">
                      <a:lumMod val="60000"/>
                      <a:lumOff val="40000"/>
                    </a:schemeClr>
                  </a:solidFill>
                  <a:latin typeface="Segoe UI Light" pitchFamily="34" charset="0"/>
                </a:rPr>
                <a:t> y </a:t>
              </a:r>
              <a:r>
                <a:rPr lang="en-US" sz="2000" b="1" dirty="0" err="1" smtClean="0">
                  <a:solidFill>
                    <a:schemeClr val="accent4">
                      <a:lumMod val="60000"/>
                      <a:lumOff val="40000"/>
                    </a:schemeClr>
                  </a:solidFill>
                  <a:latin typeface="Segoe UI Light" pitchFamily="34" charset="0"/>
                </a:rPr>
                <a:t>Sistematización</a:t>
              </a:r>
              <a:r>
                <a:rPr lang="en-US" sz="2000" b="1" dirty="0" smtClean="0">
                  <a:solidFill>
                    <a:schemeClr val="accent4">
                      <a:lumMod val="60000"/>
                      <a:lumOff val="40000"/>
                    </a:schemeClr>
                  </a:solidFill>
                  <a:latin typeface="Segoe UI Light" pitchFamily="34" charset="0"/>
                </a:rPr>
                <a:t> de </a:t>
              </a:r>
              <a:r>
                <a:rPr lang="en-US" sz="2000" b="1" dirty="0" err="1" smtClean="0">
                  <a:solidFill>
                    <a:schemeClr val="accent4">
                      <a:lumMod val="60000"/>
                      <a:lumOff val="40000"/>
                    </a:schemeClr>
                  </a:solidFill>
                  <a:latin typeface="Segoe UI Light" pitchFamily="34" charset="0"/>
                </a:rPr>
                <a:t>Procesos</a:t>
              </a:r>
              <a:endParaRPr lang="ru-RU" sz="2000" b="1" dirty="0" smtClean="0">
                <a:solidFill>
                  <a:schemeClr val="accent4">
                    <a:lumMod val="60000"/>
                    <a:lumOff val="40000"/>
                  </a:schemeClr>
                </a:solidFill>
                <a:latin typeface="Segoe UI Light" pitchFamily="34" charset="0"/>
              </a:endParaRPr>
            </a:p>
            <a:p>
              <a:endParaRPr lang="ru-RU" sz="3000" dirty="0">
                <a:solidFill>
                  <a:schemeClr val="bg1">
                    <a:lumMod val="75000"/>
                  </a:schemeClr>
                </a:solidFill>
              </a:endParaRPr>
            </a:p>
          </p:txBody>
        </p:sp>
      </p:grpSp>
      <p:grpSp>
        <p:nvGrpSpPr>
          <p:cNvPr id="10" name="9 Grupo"/>
          <p:cNvGrpSpPr/>
          <p:nvPr/>
        </p:nvGrpSpPr>
        <p:grpSpPr>
          <a:xfrm>
            <a:off x="2201375" y="4378998"/>
            <a:ext cx="2581009" cy="1786306"/>
            <a:chOff x="2201375" y="4298032"/>
            <a:chExt cx="2581009" cy="1786306"/>
          </a:xfrm>
        </p:grpSpPr>
        <p:pic>
          <p:nvPicPr>
            <p:cNvPr id="28676" name="Picture 4" descr="C:\Users\Administrador\Desktop\imagenes\1349298324_puzzl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6736" y="4298032"/>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9"/>
            <p:cNvSpPr txBox="1">
              <a:spLocks noChangeArrowheads="1"/>
            </p:cNvSpPr>
            <p:nvPr/>
          </p:nvSpPr>
          <p:spPr bwMode="auto">
            <a:xfrm>
              <a:off x="2201375" y="5661248"/>
              <a:ext cx="2581009" cy="423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2000" b="1" dirty="0" err="1" smtClean="0">
                  <a:solidFill>
                    <a:schemeClr val="accent4">
                      <a:lumMod val="60000"/>
                      <a:lumOff val="40000"/>
                    </a:schemeClr>
                  </a:solidFill>
                  <a:latin typeface="Segoe UI Light" pitchFamily="34" charset="0"/>
                </a:rPr>
                <a:t>Estratégias</a:t>
              </a:r>
              <a:r>
                <a:rPr lang="en-US" sz="2000" b="1" dirty="0" smtClean="0">
                  <a:solidFill>
                    <a:schemeClr val="accent4">
                      <a:lumMod val="60000"/>
                      <a:lumOff val="40000"/>
                    </a:schemeClr>
                  </a:solidFill>
                  <a:latin typeface="Segoe UI Light" pitchFamily="34" charset="0"/>
                </a:rPr>
                <a:t> de </a:t>
              </a:r>
              <a:r>
                <a:rPr lang="en-US" sz="2000" b="1" dirty="0" err="1" smtClean="0">
                  <a:solidFill>
                    <a:schemeClr val="accent4">
                      <a:lumMod val="60000"/>
                      <a:lumOff val="40000"/>
                    </a:schemeClr>
                  </a:solidFill>
                  <a:latin typeface="Segoe UI Light" pitchFamily="34" charset="0"/>
                </a:rPr>
                <a:t>Gestión</a:t>
              </a:r>
              <a:endParaRPr lang="ru-RU" sz="2000" b="1" dirty="0" smtClean="0">
                <a:solidFill>
                  <a:schemeClr val="accent4">
                    <a:lumMod val="60000"/>
                    <a:lumOff val="40000"/>
                  </a:schemeClr>
                </a:solidFill>
                <a:latin typeface="Segoe UI Light" pitchFamily="34" charset="0"/>
              </a:endParaRPr>
            </a:p>
            <a:p>
              <a:endParaRPr lang="ru-RU" sz="3000" dirty="0">
                <a:solidFill>
                  <a:schemeClr val="bg1">
                    <a:lumMod val="75000"/>
                  </a:schemeClr>
                </a:solidFill>
              </a:endParaRPr>
            </a:p>
          </p:txBody>
        </p:sp>
      </p:grpSp>
      <p:grpSp>
        <p:nvGrpSpPr>
          <p:cNvPr id="15" name="14 Grupo"/>
          <p:cNvGrpSpPr/>
          <p:nvPr/>
        </p:nvGrpSpPr>
        <p:grpSpPr>
          <a:xfrm>
            <a:off x="6516216" y="2276415"/>
            <a:ext cx="1512168" cy="1800657"/>
            <a:chOff x="6516216" y="2276415"/>
            <a:chExt cx="1512168" cy="1800657"/>
          </a:xfrm>
        </p:grpSpPr>
        <p:pic>
          <p:nvPicPr>
            <p:cNvPr id="28677" name="Picture 5" descr="C:\Users\Administrador\Desktop\imagenes\1349298392_Hourglas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3473" y="2772161"/>
              <a:ext cx="1304911" cy="130491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9"/>
            <p:cNvSpPr txBox="1">
              <a:spLocks noChangeArrowheads="1"/>
            </p:cNvSpPr>
            <p:nvPr/>
          </p:nvSpPr>
          <p:spPr bwMode="auto">
            <a:xfrm>
              <a:off x="6516216" y="2276415"/>
              <a:ext cx="1290504" cy="423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2000" b="1" dirty="0" err="1" smtClean="0">
                  <a:solidFill>
                    <a:schemeClr val="accent4">
                      <a:lumMod val="60000"/>
                      <a:lumOff val="40000"/>
                    </a:schemeClr>
                  </a:solidFill>
                  <a:latin typeface="Segoe UI Light" pitchFamily="34" charset="0"/>
                </a:rPr>
                <a:t>Tiempo</a:t>
              </a:r>
              <a:endParaRPr lang="ru-RU" sz="2000" b="1" dirty="0" smtClean="0">
                <a:solidFill>
                  <a:schemeClr val="accent4">
                    <a:lumMod val="60000"/>
                    <a:lumOff val="40000"/>
                  </a:schemeClr>
                </a:solidFill>
                <a:latin typeface="Segoe UI Light" pitchFamily="34" charset="0"/>
              </a:endParaRPr>
            </a:p>
            <a:p>
              <a:endParaRPr lang="ru-RU" sz="3000" dirty="0">
                <a:solidFill>
                  <a:schemeClr val="bg1">
                    <a:lumMod val="75000"/>
                  </a:schemeClr>
                </a:solidFill>
              </a:endParaRPr>
            </a:p>
          </p:txBody>
        </p:sp>
      </p:grpSp>
      <p:grpSp>
        <p:nvGrpSpPr>
          <p:cNvPr id="16" name="15 Grupo"/>
          <p:cNvGrpSpPr/>
          <p:nvPr/>
        </p:nvGrpSpPr>
        <p:grpSpPr>
          <a:xfrm>
            <a:off x="6588224" y="4298032"/>
            <a:ext cx="1296144" cy="1579240"/>
            <a:chOff x="6588224" y="4298032"/>
            <a:chExt cx="1296144" cy="1579240"/>
          </a:xfrm>
        </p:grpSpPr>
        <p:pic>
          <p:nvPicPr>
            <p:cNvPr id="28678" name="Picture 6" descr="C:\Users\Administrador\Desktop\imagenes\1349298560_money.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5168" y="4298032"/>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9"/>
            <p:cNvSpPr txBox="1">
              <a:spLocks noChangeArrowheads="1"/>
            </p:cNvSpPr>
            <p:nvPr/>
          </p:nvSpPr>
          <p:spPr bwMode="auto">
            <a:xfrm>
              <a:off x="6588224" y="5454182"/>
              <a:ext cx="1290504" cy="423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2000" b="1" dirty="0" err="1" smtClean="0">
                  <a:solidFill>
                    <a:schemeClr val="accent4">
                      <a:lumMod val="60000"/>
                      <a:lumOff val="40000"/>
                    </a:schemeClr>
                  </a:solidFill>
                  <a:latin typeface="Segoe UI Light" pitchFamily="34" charset="0"/>
                </a:rPr>
                <a:t>Costos</a:t>
              </a:r>
              <a:endParaRPr lang="ru-RU" sz="2000" b="1" dirty="0" smtClean="0">
                <a:solidFill>
                  <a:schemeClr val="accent4">
                    <a:lumMod val="60000"/>
                    <a:lumOff val="40000"/>
                  </a:schemeClr>
                </a:solidFill>
                <a:latin typeface="Segoe UI Light" pitchFamily="34" charset="0"/>
              </a:endParaRPr>
            </a:p>
            <a:p>
              <a:endParaRPr lang="ru-RU" sz="3000" dirty="0">
                <a:solidFill>
                  <a:schemeClr val="bg1">
                    <a:lumMod val="75000"/>
                  </a:schemeClr>
                </a:solidFill>
              </a:endParaRPr>
            </a:p>
          </p:txBody>
        </p:sp>
      </p:grpSp>
      <p:sp>
        <p:nvSpPr>
          <p:cNvPr id="12" name="11 Flecha doblada"/>
          <p:cNvSpPr/>
          <p:nvPr/>
        </p:nvSpPr>
        <p:spPr bwMode="auto">
          <a:xfrm>
            <a:off x="503548" y="1628800"/>
            <a:ext cx="1692188" cy="870428"/>
          </a:xfrm>
          <a:prstGeom prst="bentArrow">
            <a:avLst/>
          </a:prstGeom>
          <a:solidFill>
            <a:schemeClr val="accent1">
              <a:alpha val="66000"/>
            </a:schemeClr>
          </a:solidFill>
          <a:ln>
            <a:no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21" name="20 Flecha doblada"/>
          <p:cNvSpPr/>
          <p:nvPr/>
        </p:nvSpPr>
        <p:spPr bwMode="auto">
          <a:xfrm flipV="1">
            <a:off x="503548" y="5157192"/>
            <a:ext cx="1692188" cy="792088"/>
          </a:xfrm>
          <a:prstGeom prst="bentArrow">
            <a:avLst/>
          </a:prstGeom>
          <a:solidFill>
            <a:schemeClr val="accent1">
              <a:alpha val="66000"/>
            </a:schemeClr>
          </a:solidFill>
          <a:ln>
            <a:no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13" name="12 Flecha derecha"/>
          <p:cNvSpPr/>
          <p:nvPr/>
        </p:nvSpPr>
        <p:spPr bwMode="auto">
          <a:xfrm rot="1982210">
            <a:off x="4170809" y="2627323"/>
            <a:ext cx="2265934" cy="435214"/>
          </a:xfrm>
          <a:prstGeom prst="rightArrow">
            <a:avLst/>
          </a:prstGeom>
          <a:solidFill>
            <a:schemeClr val="accent1">
              <a:alpha val="50000"/>
            </a:schemeClr>
          </a:solidFill>
          <a:ln>
            <a:no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23" name="22 Flecha derecha"/>
          <p:cNvSpPr/>
          <p:nvPr/>
        </p:nvSpPr>
        <p:spPr bwMode="auto">
          <a:xfrm rot="19565964">
            <a:off x="4105483" y="4311957"/>
            <a:ext cx="2265934" cy="435214"/>
          </a:xfrm>
          <a:prstGeom prst="rightArrow">
            <a:avLst/>
          </a:prstGeom>
          <a:solidFill>
            <a:schemeClr val="accent1">
              <a:alpha val="50000"/>
            </a:schemeClr>
          </a:solidFill>
          <a:ln>
            <a:no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77799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P spid="13" grpId="0" animBg="1"/>
      <p:bldP spid="2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type="title"/>
          </p:nvPr>
        </p:nvSpPr>
        <p:spPr>
          <a:xfrm>
            <a:off x="1259632" y="332656"/>
            <a:ext cx="5832648" cy="1008112"/>
          </a:xfrm>
        </p:spPr>
        <p:txBody>
          <a:bodyPr/>
          <a:lstStyle/>
          <a:p>
            <a:r>
              <a:rPr lang="en-US" sz="3000" dirty="0" err="1" smtClean="0"/>
              <a:t>Definición</a:t>
            </a:r>
            <a:r>
              <a:rPr lang="en-US" sz="3000" dirty="0" smtClean="0"/>
              <a:t> del </a:t>
            </a:r>
            <a:r>
              <a:rPr lang="en-US" sz="3000" dirty="0" err="1" smtClean="0"/>
              <a:t>Modelo</a:t>
            </a:r>
            <a:r>
              <a:rPr lang="en-US" sz="3000" dirty="0" smtClean="0"/>
              <a:t> de </a:t>
            </a:r>
            <a:r>
              <a:rPr lang="en-US" sz="3000" dirty="0" err="1" smtClean="0"/>
              <a:t>Gestión</a:t>
            </a:r>
            <a:r>
              <a:rPr lang="en-US" sz="3000" dirty="0" smtClean="0"/>
              <a:t> </a:t>
            </a:r>
            <a:r>
              <a:rPr lang="en-US" sz="3000" dirty="0" err="1" smtClean="0"/>
              <a:t>Estratégico</a:t>
            </a:r>
            <a:r>
              <a:rPr lang="en-US" sz="3000" dirty="0" smtClean="0"/>
              <a:t> (6/8)</a:t>
            </a:r>
            <a:endParaRPr lang="ru-RU" sz="3000" dirty="0"/>
          </a:p>
        </p:txBody>
      </p:sp>
      <p:sp>
        <p:nvSpPr>
          <p:cNvPr id="16"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3" name="Picture 2" descr="C:\Users\Administrador\Desktop\imagenes\1347735505_3d_modell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04664"/>
            <a:ext cx="897632" cy="897632"/>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2 Diagrama"/>
          <p:cNvGraphicFramePr/>
          <p:nvPr>
            <p:extLst>
              <p:ext uri="{D42A27DB-BD31-4B8C-83A1-F6EECF244321}">
                <p14:modId xmlns:p14="http://schemas.microsoft.com/office/powerpoint/2010/main" val="3579522412"/>
              </p:ext>
            </p:extLst>
          </p:nvPr>
        </p:nvGraphicFramePr>
        <p:xfrm>
          <a:off x="820936" y="1844824"/>
          <a:ext cx="7207448" cy="4392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2" name="Rectangle 9"/>
          <p:cNvSpPr txBox="1">
            <a:spLocks noChangeArrowheads="1"/>
          </p:cNvSpPr>
          <p:nvPr/>
        </p:nvSpPr>
        <p:spPr bwMode="auto">
          <a:xfrm>
            <a:off x="2987824" y="2793991"/>
            <a:ext cx="1440160"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1600" b="1" dirty="0" err="1" smtClean="0">
                <a:solidFill>
                  <a:schemeClr val="accent4">
                    <a:lumMod val="60000"/>
                    <a:lumOff val="40000"/>
                  </a:schemeClr>
                </a:solidFill>
              </a:rPr>
              <a:t>Líder</a:t>
            </a:r>
            <a:endParaRPr lang="en-US" sz="1600" b="1" dirty="0" smtClean="0">
              <a:solidFill>
                <a:schemeClr val="accent4">
                  <a:lumMod val="60000"/>
                  <a:lumOff val="40000"/>
                </a:schemeClr>
              </a:solidFill>
            </a:endParaRPr>
          </a:p>
          <a:p>
            <a:pPr marL="0" indent="0">
              <a:buNone/>
            </a:pPr>
            <a:r>
              <a:rPr lang="en-US" sz="1600" b="1" dirty="0" err="1" smtClean="0">
                <a:solidFill>
                  <a:schemeClr val="accent4">
                    <a:lumMod val="60000"/>
                    <a:lumOff val="40000"/>
                  </a:schemeClr>
                </a:solidFill>
              </a:rPr>
              <a:t>Retador</a:t>
            </a:r>
            <a:endParaRPr lang="en-US" sz="1600" b="1" dirty="0" smtClean="0">
              <a:solidFill>
                <a:schemeClr val="accent4">
                  <a:lumMod val="60000"/>
                  <a:lumOff val="40000"/>
                </a:schemeClr>
              </a:solidFill>
            </a:endParaRPr>
          </a:p>
          <a:p>
            <a:pPr marL="0" indent="0">
              <a:buNone/>
            </a:pPr>
            <a:r>
              <a:rPr lang="en-US" sz="1600" b="1" dirty="0" err="1" smtClean="0">
                <a:solidFill>
                  <a:schemeClr val="accent4">
                    <a:lumMod val="60000"/>
                    <a:lumOff val="40000"/>
                  </a:schemeClr>
                </a:solidFill>
              </a:rPr>
              <a:t>Especialista</a:t>
            </a:r>
            <a:endParaRPr lang="en-US" sz="1600" b="1" dirty="0" smtClean="0">
              <a:solidFill>
                <a:schemeClr val="accent4">
                  <a:lumMod val="60000"/>
                  <a:lumOff val="40000"/>
                </a:schemeClr>
              </a:solidFill>
            </a:endParaRPr>
          </a:p>
          <a:p>
            <a:pPr marL="0" indent="0">
              <a:buNone/>
            </a:pPr>
            <a:r>
              <a:rPr lang="en-US" sz="1600" b="1" dirty="0" err="1" smtClean="0">
                <a:solidFill>
                  <a:schemeClr val="accent4">
                    <a:lumMod val="60000"/>
                    <a:lumOff val="40000"/>
                  </a:schemeClr>
                </a:solidFill>
              </a:rPr>
              <a:t>Seguidor</a:t>
            </a:r>
            <a:endParaRPr lang="en-US" sz="1600" b="1" dirty="0" smtClean="0">
              <a:solidFill>
                <a:schemeClr val="accent4">
                  <a:lumMod val="60000"/>
                  <a:lumOff val="40000"/>
                </a:schemeClr>
              </a:solidFill>
            </a:endParaRPr>
          </a:p>
          <a:p>
            <a:pPr marL="0" indent="0">
              <a:buNone/>
            </a:pPr>
            <a:endParaRPr lang="ru-RU" sz="1600" b="1" dirty="0">
              <a:solidFill>
                <a:schemeClr val="accent4">
                  <a:lumMod val="60000"/>
                  <a:lumOff val="40000"/>
                </a:schemeClr>
              </a:solidFill>
            </a:endParaRPr>
          </a:p>
        </p:txBody>
      </p:sp>
      <p:sp>
        <p:nvSpPr>
          <p:cNvPr id="34" name="Rectangle 9"/>
          <p:cNvSpPr txBox="1">
            <a:spLocks noChangeArrowheads="1"/>
          </p:cNvSpPr>
          <p:nvPr/>
        </p:nvSpPr>
        <p:spPr bwMode="auto">
          <a:xfrm>
            <a:off x="5292080" y="3789040"/>
            <a:ext cx="1440160"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1600" b="1" dirty="0" err="1" smtClean="0">
                <a:solidFill>
                  <a:schemeClr val="accent4">
                    <a:lumMod val="60000"/>
                    <a:lumOff val="40000"/>
                  </a:schemeClr>
                </a:solidFill>
              </a:rPr>
              <a:t>Intensivo</a:t>
            </a:r>
            <a:endParaRPr lang="en-US" sz="1600" b="1" dirty="0" smtClean="0">
              <a:solidFill>
                <a:schemeClr val="accent4">
                  <a:lumMod val="60000"/>
                  <a:lumOff val="40000"/>
                </a:schemeClr>
              </a:solidFill>
            </a:endParaRPr>
          </a:p>
          <a:p>
            <a:pPr marL="0" indent="0">
              <a:buNone/>
            </a:pPr>
            <a:r>
              <a:rPr lang="en-US" sz="1600" b="1" dirty="0" err="1" smtClean="0">
                <a:solidFill>
                  <a:schemeClr val="accent4">
                    <a:lumMod val="60000"/>
                    <a:lumOff val="40000"/>
                  </a:schemeClr>
                </a:solidFill>
              </a:rPr>
              <a:t>Integrado</a:t>
            </a:r>
            <a:endParaRPr lang="en-US" sz="1600" b="1" dirty="0" smtClean="0">
              <a:solidFill>
                <a:schemeClr val="accent4">
                  <a:lumMod val="60000"/>
                  <a:lumOff val="40000"/>
                </a:schemeClr>
              </a:solidFill>
            </a:endParaRPr>
          </a:p>
          <a:p>
            <a:pPr marL="0" indent="0">
              <a:buNone/>
            </a:pPr>
            <a:r>
              <a:rPr lang="en-US" sz="1600" b="1" dirty="0" err="1" smtClean="0">
                <a:solidFill>
                  <a:schemeClr val="accent4">
                    <a:lumMod val="60000"/>
                    <a:lumOff val="40000"/>
                  </a:schemeClr>
                </a:solidFill>
              </a:rPr>
              <a:t>Diversificado</a:t>
            </a:r>
            <a:endParaRPr lang="en-US" sz="1600" b="1" dirty="0" smtClean="0">
              <a:solidFill>
                <a:schemeClr val="accent4">
                  <a:lumMod val="60000"/>
                  <a:lumOff val="40000"/>
                </a:schemeClr>
              </a:solidFill>
            </a:endParaRPr>
          </a:p>
          <a:p>
            <a:pPr marL="0" indent="0">
              <a:buNone/>
            </a:pPr>
            <a:endParaRPr lang="ru-RU" sz="1600" b="1" dirty="0">
              <a:solidFill>
                <a:schemeClr val="accent4">
                  <a:lumMod val="60000"/>
                  <a:lumOff val="40000"/>
                </a:schemeClr>
              </a:solidFill>
            </a:endParaRPr>
          </a:p>
        </p:txBody>
      </p:sp>
      <p:sp>
        <p:nvSpPr>
          <p:cNvPr id="36" name="Rectangle 9"/>
          <p:cNvSpPr txBox="1">
            <a:spLocks noChangeArrowheads="1"/>
          </p:cNvSpPr>
          <p:nvPr/>
        </p:nvSpPr>
        <p:spPr bwMode="auto">
          <a:xfrm>
            <a:off x="2123728" y="5445224"/>
            <a:ext cx="3312368" cy="92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1600" b="1" dirty="0" smtClean="0">
                <a:solidFill>
                  <a:schemeClr val="accent4">
                    <a:lumMod val="60000"/>
                    <a:lumOff val="40000"/>
                  </a:schemeClr>
                </a:solidFill>
              </a:rPr>
              <a:t>                    </a:t>
            </a:r>
            <a:r>
              <a:rPr lang="en-US" sz="1600" b="1" dirty="0" err="1" smtClean="0">
                <a:solidFill>
                  <a:schemeClr val="accent4">
                    <a:lumMod val="60000"/>
                    <a:lumOff val="40000"/>
                  </a:schemeClr>
                </a:solidFill>
              </a:rPr>
              <a:t>Concentración</a:t>
            </a:r>
            <a:endParaRPr lang="en-US" sz="1600" b="1" dirty="0" smtClean="0">
              <a:solidFill>
                <a:schemeClr val="accent4">
                  <a:lumMod val="60000"/>
                  <a:lumOff val="40000"/>
                </a:schemeClr>
              </a:solidFill>
            </a:endParaRPr>
          </a:p>
          <a:p>
            <a:pPr marL="0" indent="0">
              <a:buNone/>
            </a:pPr>
            <a:r>
              <a:rPr lang="en-US" sz="1600" b="1" dirty="0" smtClean="0">
                <a:solidFill>
                  <a:schemeClr val="accent4">
                    <a:lumMod val="60000"/>
                    <a:lumOff val="40000"/>
                  </a:schemeClr>
                </a:solidFill>
              </a:rPr>
              <a:t>         </a:t>
            </a:r>
            <a:r>
              <a:rPr lang="en-US" sz="1600" b="1" dirty="0" err="1" smtClean="0">
                <a:solidFill>
                  <a:schemeClr val="accent4">
                    <a:lumMod val="60000"/>
                    <a:lumOff val="40000"/>
                  </a:schemeClr>
                </a:solidFill>
              </a:rPr>
              <a:t>Diferenciación</a:t>
            </a:r>
            <a:endParaRPr lang="en-US" sz="1600" b="1" dirty="0" smtClean="0">
              <a:solidFill>
                <a:schemeClr val="accent4">
                  <a:lumMod val="60000"/>
                  <a:lumOff val="40000"/>
                </a:schemeClr>
              </a:solidFill>
            </a:endParaRPr>
          </a:p>
          <a:p>
            <a:pPr marL="0" indent="0">
              <a:buNone/>
            </a:pPr>
            <a:r>
              <a:rPr lang="en-US" sz="1600" b="1" dirty="0" err="1" smtClean="0">
                <a:solidFill>
                  <a:schemeClr val="accent4">
                    <a:lumMod val="60000"/>
                    <a:lumOff val="40000"/>
                  </a:schemeClr>
                </a:solidFill>
              </a:rPr>
              <a:t>Liderazgo</a:t>
            </a:r>
            <a:r>
              <a:rPr lang="en-US" sz="1600" b="1" dirty="0" smtClean="0">
                <a:solidFill>
                  <a:schemeClr val="accent4">
                    <a:lumMod val="60000"/>
                    <a:lumOff val="40000"/>
                  </a:schemeClr>
                </a:solidFill>
              </a:rPr>
              <a:t> en </a:t>
            </a:r>
            <a:r>
              <a:rPr lang="en-US" sz="1600" b="1" dirty="0" err="1" smtClean="0">
                <a:solidFill>
                  <a:schemeClr val="accent4">
                    <a:lumMod val="60000"/>
                    <a:lumOff val="40000"/>
                  </a:schemeClr>
                </a:solidFill>
              </a:rPr>
              <a:t>costos</a:t>
            </a:r>
            <a:endParaRPr lang="en-US" sz="1600" b="1" dirty="0" smtClean="0">
              <a:solidFill>
                <a:schemeClr val="accent4">
                  <a:lumMod val="60000"/>
                  <a:lumOff val="40000"/>
                </a:schemeClr>
              </a:solidFill>
            </a:endParaRPr>
          </a:p>
          <a:p>
            <a:pPr marL="0" indent="0">
              <a:buNone/>
            </a:pPr>
            <a:endParaRPr lang="ru-RU" sz="1600" b="1" dirty="0">
              <a:solidFill>
                <a:schemeClr val="accent4">
                  <a:lumMod val="60000"/>
                  <a:lumOff val="40000"/>
                </a:schemeClr>
              </a:solidFill>
            </a:endParaRPr>
          </a:p>
        </p:txBody>
      </p:sp>
      <p:sp>
        <p:nvSpPr>
          <p:cNvPr id="4" name="3 Rectángulo redondeado"/>
          <p:cNvSpPr/>
          <p:nvPr/>
        </p:nvSpPr>
        <p:spPr bwMode="auto">
          <a:xfrm>
            <a:off x="2522957" y="5733256"/>
            <a:ext cx="1728192" cy="360040"/>
          </a:xfrm>
          <a:prstGeom prst="roundRect">
            <a:avLst/>
          </a:prstGeom>
          <a:gradFill rotWithShape="1">
            <a:gsLst>
              <a:gs pos="0">
                <a:schemeClr val="bg2">
                  <a:gamma/>
                  <a:tint val="26667"/>
                  <a:invGamma/>
                  <a:alpha val="50000"/>
                </a:schemeClr>
              </a:gs>
              <a:gs pos="100000">
                <a:schemeClr val="bg2">
                  <a:alpha val="14999"/>
                </a:schemeClr>
              </a:gs>
            </a:gsLst>
            <a:lin ang="5400000" scaled="1"/>
          </a:gradFill>
          <a:ln>
            <a:solidFill>
              <a:schemeClr val="tx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37" name="36 Rectángulo redondeado"/>
          <p:cNvSpPr/>
          <p:nvPr/>
        </p:nvSpPr>
        <p:spPr bwMode="auto">
          <a:xfrm>
            <a:off x="5310864" y="3775977"/>
            <a:ext cx="989328" cy="360040"/>
          </a:xfrm>
          <a:prstGeom prst="roundRect">
            <a:avLst/>
          </a:prstGeom>
          <a:gradFill rotWithShape="1">
            <a:gsLst>
              <a:gs pos="0">
                <a:schemeClr val="bg2">
                  <a:gamma/>
                  <a:tint val="26667"/>
                  <a:invGamma/>
                  <a:alpha val="50000"/>
                </a:schemeClr>
              </a:gs>
              <a:gs pos="100000">
                <a:schemeClr val="bg2">
                  <a:alpha val="14999"/>
                </a:schemeClr>
              </a:gs>
            </a:gsLst>
            <a:lin ang="5400000" scaled="1"/>
          </a:gradFill>
          <a:ln>
            <a:solidFill>
              <a:schemeClr val="tx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38" name="37 Rectángulo redondeado"/>
          <p:cNvSpPr/>
          <p:nvPr/>
        </p:nvSpPr>
        <p:spPr bwMode="auto">
          <a:xfrm>
            <a:off x="3039615" y="3363685"/>
            <a:ext cx="1211533" cy="360040"/>
          </a:xfrm>
          <a:prstGeom prst="roundRect">
            <a:avLst/>
          </a:prstGeom>
          <a:gradFill rotWithShape="1">
            <a:gsLst>
              <a:gs pos="0">
                <a:schemeClr val="bg2">
                  <a:gamma/>
                  <a:tint val="26667"/>
                  <a:invGamma/>
                  <a:alpha val="50000"/>
                </a:schemeClr>
              </a:gs>
              <a:gs pos="100000">
                <a:schemeClr val="bg2">
                  <a:alpha val="14999"/>
                </a:schemeClr>
              </a:gs>
            </a:gsLst>
            <a:lin ang="5400000" scaled="1"/>
          </a:gradFill>
          <a:ln>
            <a:solidFill>
              <a:schemeClr val="tx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95762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32" grpId="0"/>
      <p:bldP spid="34" grpId="0"/>
      <p:bldP spid="36" grpId="0"/>
      <p:bldP spid="4" grpId="0" animBg="1"/>
      <p:bldP spid="37" grpId="0" animBg="1"/>
      <p:bldP spid="3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type="title"/>
          </p:nvPr>
        </p:nvSpPr>
        <p:spPr>
          <a:xfrm>
            <a:off x="1259632" y="332656"/>
            <a:ext cx="5832648" cy="1008112"/>
          </a:xfrm>
        </p:spPr>
        <p:txBody>
          <a:bodyPr/>
          <a:lstStyle/>
          <a:p>
            <a:r>
              <a:rPr lang="en-US" sz="3000" dirty="0" err="1" smtClean="0"/>
              <a:t>Definición</a:t>
            </a:r>
            <a:r>
              <a:rPr lang="en-US" sz="3000" dirty="0" smtClean="0"/>
              <a:t> del </a:t>
            </a:r>
            <a:r>
              <a:rPr lang="en-US" sz="3000" dirty="0" err="1" smtClean="0"/>
              <a:t>Modelo</a:t>
            </a:r>
            <a:r>
              <a:rPr lang="en-US" sz="3000" dirty="0" smtClean="0"/>
              <a:t> de </a:t>
            </a:r>
            <a:r>
              <a:rPr lang="en-US" sz="3000" dirty="0" err="1" smtClean="0"/>
              <a:t>Gestión</a:t>
            </a:r>
            <a:r>
              <a:rPr lang="en-US" sz="3000" dirty="0" smtClean="0"/>
              <a:t> </a:t>
            </a:r>
            <a:r>
              <a:rPr lang="en-US" sz="3000" dirty="0" err="1" smtClean="0"/>
              <a:t>Estratégico</a:t>
            </a:r>
            <a:r>
              <a:rPr lang="en-US" sz="3000" dirty="0" smtClean="0"/>
              <a:t> (6/8)</a:t>
            </a:r>
            <a:endParaRPr lang="ru-RU" sz="3000" dirty="0"/>
          </a:p>
        </p:txBody>
      </p:sp>
      <p:sp>
        <p:nvSpPr>
          <p:cNvPr id="16"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3" name="Picture 2" descr="C:\Users\Administrador\Desktop\imagenes\1347735505_3d_modell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04664"/>
            <a:ext cx="897632" cy="897632"/>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1" name="20 Rectángulo redondeado"/>
          <p:cNvSpPr/>
          <p:nvPr/>
        </p:nvSpPr>
        <p:spPr bwMode="auto">
          <a:xfrm>
            <a:off x="251520" y="2708920"/>
            <a:ext cx="8712968" cy="3744416"/>
          </a:xfrm>
          <a:prstGeom prst="roundRect">
            <a:avLst/>
          </a:prstGeom>
          <a:gradFill rotWithShape="1">
            <a:gsLst>
              <a:gs pos="0">
                <a:schemeClr val="bg2">
                  <a:alpha val="44000"/>
                  <a:lumMod val="90000"/>
                </a:schemeClr>
              </a:gs>
              <a:gs pos="100000">
                <a:schemeClr val="bg2">
                  <a:alpha val="63000"/>
                  <a:lumMod val="95000"/>
                  <a:lumOff val="5000"/>
                </a:schemeClr>
              </a:gs>
            </a:gsLst>
            <a:lin ang="5400000" scaled="1"/>
          </a:gradFill>
          <a:ln>
            <a:no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22" name="Rectangle 9"/>
          <p:cNvSpPr txBox="1">
            <a:spLocks noChangeArrowheads="1"/>
          </p:cNvSpPr>
          <p:nvPr/>
        </p:nvSpPr>
        <p:spPr bwMode="auto">
          <a:xfrm>
            <a:off x="539552" y="2852936"/>
            <a:ext cx="8208912"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s-EC" sz="2800" dirty="0">
                <a:solidFill>
                  <a:schemeClr val="bg1"/>
                </a:solidFill>
              </a:rPr>
              <a:t>Mejorar e innovar los productos y/o servicios para satisfacer las necesidades del cliente a través de una mayor participación de mercado y la generación de una ventaja competitiva mediante el desarrollo de un sistema de control informático que permita evaluar la gestión empresarial y el servicio ofertado, guiando a la empresa a ser reconocida en su zona de injerencia</a:t>
            </a:r>
            <a:endParaRPr lang="ru-RU" sz="3000" dirty="0">
              <a:solidFill>
                <a:schemeClr val="bg1"/>
              </a:solidFill>
            </a:endParaRPr>
          </a:p>
        </p:txBody>
      </p:sp>
      <p:sp>
        <p:nvSpPr>
          <p:cNvPr id="27" name="Rectangle 9"/>
          <p:cNvSpPr txBox="1">
            <a:spLocks noChangeArrowheads="1"/>
          </p:cNvSpPr>
          <p:nvPr/>
        </p:nvSpPr>
        <p:spPr bwMode="auto">
          <a:xfrm>
            <a:off x="179512" y="1628529"/>
            <a:ext cx="8064896" cy="72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4000" dirty="0" err="1" smtClean="0">
                <a:solidFill>
                  <a:schemeClr val="accent3">
                    <a:lumMod val="65000"/>
                  </a:schemeClr>
                </a:solidFill>
                <a:latin typeface="Segoe UI Light" pitchFamily="34" charset="0"/>
              </a:rPr>
              <a:t>Definición</a:t>
            </a:r>
            <a:r>
              <a:rPr lang="en-US" sz="4000" dirty="0" smtClean="0">
                <a:solidFill>
                  <a:schemeClr val="accent3">
                    <a:lumMod val="65000"/>
                  </a:schemeClr>
                </a:solidFill>
                <a:latin typeface="Segoe UI Light" pitchFamily="34" charset="0"/>
              </a:rPr>
              <a:t> de la </a:t>
            </a:r>
            <a:r>
              <a:rPr lang="en-US" sz="4000" dirty="0" err="1" smtClean="0">
                <a:solidFill>
                  <a:schemeClr val="accent3">
                    <a:lumMod val="65000"/>
                  </a:schemeClr>
                </a:solidFill>
                <a:latin typeface="Segoe UI Light" pitchFamily="34" charset="0"/>
              </a:rPr>
              <a:t>Estrategia</a:t>
            </a:r>
            <a:endParaRPr lang="ru-RU" sz="4000" dirty="0">
              <a:solidFill>
                <a:schemeClr val="accent3">
                  <a:lumMod val="65000"/>
                </a:schemeClr>
              </a:solidFill>
              <a:latin typeface="Segoe UI Light" pitchFamily="34" charset="0"/>
            </a:endParaRPr>
          </a:p>
        </p:txBody>
      </p:sp>
    </p:spTree>
    <p:extLst>
      <p:ext uri="{BB962C8B-B14F-4D97-AF65-F5344CB8AC3E}">
        <p14:creationId xmlns:p14="http://schemas.microsoft.com/office/powerpoint/2010/main" val="176533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type="title"/>
          </p:nvPr>
        </p:nvSpPr>
        <p:spPr>
          <a:xfrm>
            <a:off x="1259632" y="332656"/>
            <a:ext cx="5832648" cy="1008112"/>
          </a:xfrm>
        </p:spPr>
        <p:txBody>
          <a:bodyPr/>
          <a:lstStyle/>
          <a:p>
            <a:r>
              <a:rPr lang="en-US" sz="3000" dirty="0" err="1" smtClean="0"/>
              <a:t>Definición</a:t>
            </a:r>
            <a:r>
              <a:rPr lang="en-US" sz="3000" dirty="0" smtClean="0"/>
              <a:t> del </a:t>
            </a:r>
            <a:r>
              <a:rPr lang="en-US" sz="3000" dirty="0" err="1" smtClean="0"/>
              <a:t>Modelo</a:t>
            </a:r>
            <a:r>
              <a:rPr lang="en-US" sz="3000" dirty="0" smtClean="0"/>
              <a:t> de </a:t>
            </a:r>
            <a:r>
              <a:rPr lang="en-US" sz="3000" dirty="0" err="1" smtClean="0"/>
              <a:t>Gestión</a:t>
            </a:r>
            <a:r>
              <a:rPr lang="en-US" sz="3000" dirty="0" smtClean="0"/>
              <a:t> </a:t>
            </a:r>
            <a:r>
              <a:rPr lang="en-US" sz="3000" dirty="0" err="1" smtClean="0"/>
              <a:t>Estratégico</a:t>
            </a:r>
            <a:r>
              <a:rPr lang="en-US" sz="3000" dirty="0" smtClean="0"/>
              <a:t> (7/8)</a:t>
            </a:r>
            <a:endParaRPr lang="ru-RU" sz="3000" dirty="0"/>
          </a:p>
        </p:txBody>
      </p:sp>
      <p:sp>
        <p:nvSpPr>
          <p:cNvPr id="16"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3" name="Picture 2" descr="C:\Users\Administrador\Desktop\imagenes\1347735505_3d_modell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04664"/>
            <a:ext cx="897632" cy="897632"/>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5" name="34 Rectángulo redondeado"/>
          <p:cNvSpPr/>
          <p:nvPr/>
        </p:nvSpPr>
        <p:spPr bwMode="auto">
          <a:xfrm>
            <a:off x="861287" y="2073911"/>
            <a:ext cx="1872208" cy="643810"/>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Definición</a:t>
            </a:r>
            <a:r>
              <a:rPr lang="en-US" sz="2000" dirty="0" smtClean="0"/>
              <a:t> del </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Negocio</a:t>
            </a:r>
            <a:endParaRPr kumimoji="0" lang="es-EC" sz="2000" b="0" i="0" u="none" strike="noStrike" cap="none" normalizeH="0" baseline="0" dirty="0" smtClean="0">
              <a:ln>
                <a:noFill/>
              </a:ln>
              <a:solidFill>
                <a:schemeClr val="tx1"/>
              </a:solidFill>
              <a:effectLst/>
            </a:endParaRPr>
          </a:p>
        </p:txBody>
      </p:sp>
      <p:sp>
        <p:nvSpPr>
          <p:cNvPr id="13" name="12 Flecha derecha"/>
          <p:cNvSpPr/>
          <p:nvPr/>
        </p:nvSpPr>
        <p:spPr bwMode="auto">
          <a:xfrm rot="5400000">
            <a:off x="1523481" y="2952132"/>
            <a:ext cx="432049" cy="115770"/>
          </a:xfrm>
          <a:prstGeom prst="rightArrow">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14" name="13 Rectángulo redondeado"/>
          <p:cNvSpPr/>
          <p:nvPr/>
        </p:nvSpPr>
        <p:spPr bwMode="auto">
          <a:xfrm>
            <a:off x="562493" y="3284984"/>
            <a:ext cx="2376264" cy="792088"/>
          </a:xfrm>
          <a:prstGeom prst="roundRect">
            <a:avLst/>
          </a:prstGeom>
          <a:gradFill rotWithShape="1">
            <a:gsLst>
              <a:gs pos="0">
                <a:srgbClr val="00B050">
                  <a:lumMod val="65000"/>
                  <a:lumOff val="35000"/>
                </a:srgbClr>
              </a:gs>
              <a:gs pos="100000">
                <a:srgbClr val="00B050">
                  <a:alpha val="23000"/>
                </a:srgbClr>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Visión</a:t>
            </a:r>
            <a:r>
              <a:rPr lang="en-US" sz="2000" dirty="0" smtClean="0"/>
              <a:t>, </a:t>
            </a:r>
            <a:r>
              <a:rPr lang="en-US" sz="2000" dirty="0" err="1" smtClean="0"/>
              <a:t>Misión</a:t>
            </a:r>
            <a:r>
              <a:rPr lang="en-US" sz="2000" dirty="0" smtClean="0"/>
              <a:t>,</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rPr>
              <a:t>Principios</a:t>
            </a:r>
            <a:r>
              <a:rPr kumimoji="0" lang="en-US" sz="2000" b="0" i="0" u="none" strike="noStrike" cap="none" normalizeH="0" dirty="0" smtClean="0">
                <a:ln>
                  <a:noFill/>
                </a:ln>
                <a:solidFill>
                  <a:schemeClr val="tx1"/>
                </a:solidFill>
                <a:effectLst/>
              </a:rPr>
              <a:t> y </a:t>
            </a:r>
            <a:r>
              <a:rPr kumimoji="0" lang="en-US" sz="2000" b="0" i="0" u="none" strike="noStrike" cap="none" normalizeH="0" dirty="0" err="1" smtClean="0">
                <a:ln>
                  <a:noFill/>
                </a:ln>
                <a:solidFill>
                  <a:schemeClr val="tx1"/>
                </a:solidFill>
                <a:effectLst/>
              </a:rPr>
              <a:t>Valores</a:t>
            </a:r>
            <a:endParaRPr kumimoji="0" lang="es-EC" sz="2000" b="0" i="0" u="none" strike="noStrike" cap="none" normalizeH="0" baseline="0" dirty="0" smtClean="0">
              <a:ln>
                <a:noFill/>
              </a:ln>
              <a:solidFill>
                <a:schemeClr val="tx1"/>
              </a:solidFill>
              <a:effectLst/>
            </a:endParaRPr>
          </a:p>
        </p:txBody>
      </p:sp>
      <p:sp>
        <p:nvSpPr>
          <p:cNvPr id="18" name="17 Rectángulo redondeado"/>
          <p:cNvSpPr/>
          <p:nvPr/>
        </p:nvSpPr>
        <p:spPr bwMode="auto">
          <a:xfrm>
            <a:off x="3527884" y="2073911"/>
            <a:ext cx="1872208" cy="643810"/>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Ejes</a:t>
            </a:r>
            <a:r>
              <a:rPr lang="en-US" sz="2000" dirty="0" smtClean="0"/>
              <a:t> </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Estratégicos</a:t>
            </a:r>
            <a:endParaRPr kumimoji="0" lang="es-EC" sz="2000" b="0" i="0" u="none" strike="noStrike" cap="none" normalizeH="0" baseline="0" dirty="0" smtClean="0">
              <a:ln>
                <a:noFill/>
              </a:ln>
              <a:solidFill>
                <a:schemeClr val="tx1"/>
              </a:solidFill>
              <a:effectLst/>
            </a:endParaRPr>
          </a:p>
        </p:txBody>
      </p:sp>
      <p:sp>
        <p:nvSpPr>
          <p:cNvPr id="20" name="19 Flecha derecha"/>
          <p:cNvSpPr/>
          <p:nvPr/>
        </p:nvSpPr>
        <p:spPr bwMode="auto">
          <a:xfrm>
            <a:off x="2807804" y="2318181"/>
            <a:ext cx="648072" cy="115770"/>
          </a:xfrm>
          <a:prstGeom prst="rightArrow">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21" name="20 Flecha derecha"/>
          <p:cNvSpPr/>
          <p:nvPr/>
        </p:nvSpPr>
        <p:spPr bwMode="auto">
          <a:xfrm>
            <a:off x="5472100" y="2318181"/>
            <a:ext cx="648072" cy="115770"/>
          </a:xfrm>
          <a:prstGeom prst="rightArrow">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27" name="26 Rectángulo redondeado"/>
          <p:cNvSpPr/>
          <p:nvPr/>
        </p:nvSpPr>
        <p:spPr bwMode="auto">
          <a:xfrm>
            <a:off x="6192180" y="2073911"/>
            <a:ext cx="1872208" cy="643810"/>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Indicadores</a:t>
            </a:r>
            <a:r>
              <a:rPr lang="es-EC" sz="2000" dirty="0"/>
              <a:t> </a:t>
            </a:r>
            <a:r>
              <a:rPr lang="es-EC" sz="2000" dirty="0" smtClean="0"/>
              <a:t>de</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Gestión</a:t>
            </a:r>
            <a:endParaRPr lang="en-US" sz="2000" dirty="0" smtClean="0"/>
          </a:p>
        </p:txBody>
      </p:sp>
      <p:sp>
        <p:nvSpPr>
          <p:cNvPr id="22" name="21 Rectángulo redondeado"/>
          <p:cNvSpPr/>
          <p:nvPr/>
        </p:nvSpPr>
        <p:spPr bwMode="auto">
          <a:xfrm>
            <a:off x="3527884" y="3359123"/>
            <a:ext cx="1872208" cy="643810"/>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Objetivos</a:t>
            </a:r>
            <a:endParaRPr lang="en-US" sz="2000" dirty="0"/>
          </a:p>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Estratégicos</a:t>
            </a:r>
            <a:endParaRPr lang="en-US" sz="2000" dirty="0" smtClean="0"/>
          </a:p>
        </p:txBody>
      </p:sp>
      <p:sp>
        <p:nvSpPr>
          <p:cNvPr id="26" name="25 Flecha doblada"/>
          <p:cNvSpPr/>
          <p:nvPr/>
        </p:nvSpPr>
        <p:spPr bwMode="auto">
          <a:xfrm rot="10800000">
            <a:off x="5688124" y="3010017"/>
            <a:ext cx="1548172" cy="831963"/>
          </a:xfrm>
          <a:prstGeom prst="bentArrow">
            <a:avLst>
              <a:gd name="adj1" fmla="val 9299"/>
              <a:gd name="adj2" fmla="val 18720"/>
              <a:gd name="adj3" fmla="val 25000"/>
              <a:gd name="adj4" fmla="val 43750"/>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29" name="28 Rectángulo redondeado"/>
          <p:cNvSpPr/>
          <p:nvPr/>
        </p:nvSpPr>
        <p:spPr bwMode="auto">
          <a:xfrm>
            <a:off x="745516" y="4729406"/>
            <a:ext cx="1872208" cy="643810"/>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Perfil</a:t>
            </a:r>
            <a:endParaRPr lang="en-US" sz="2000" dirty="0"/>
          </a:p>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Estratégico</a:t>
            </a:r>
            <a:endParaRPr lang="en-US" sz="2000" dirty="0" smtClean="0"/>
          </a:p>
        </p:txBody>
      </p:sp>
      <p:sp>
        <p:nvSpPr>
          <p:cNvPr id="31" name="30 Rectángulo redondeado"/>
          <p:cNvSpPr/>
          <p:nvPr/>
        </p:nvSpPr>
        <p:spPr bwMode="auto">
          <a:xfrm>
            <a:off x="6300192" y="4729406"/>
            <a:ext cx="1872208" cy="643810"/>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Tablero</a:t>
            </a:r>
            <a:r>
              <a:rPr lang="en-US" sz="2000" dirty="0" smtClean="0"/>
              <a:t> de</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Comando</a:t>
            </a:r>
            <a:r>
              <a:rPr lang="en-US" sz="2000" dirty="0" smtClean="0"/>
              <a:t> (BSC)</a:t>
            </a:r>
          </a:p>
        </p:txBody>
      </p:sp>
      <p:sp>
        <p:nvSpPr>
          <p:cNvPr id="33" name="32 Flecha doblada"/>
          <p:cNvSpPr/>
          <p:nvPr/>
        </p:nvSpPr>
        <p:spPr bwMode="auto">
          <a:xfrm rot="10800000">
            <a:off x="2699792" y="4221087"/>
            <a:ext cx="1548172" cy="975979"/>
          </a:xfrm>
          <a:prstGeom prst="bentArrow">
            <a:avLst>
              <a:gd name="adj1" fmla="val 9299"/>
              <a:gd name="adj2" fmla="val 18720"/>
              <a:gd name="adj3" fmla="val 25000"/>
              <a:gd name="adj4" fmla="val 43750"/>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34" name="33 Flecha doblada"/>
          <p:cNvSpPr/>
          <p:nvPr/>
        </p:nvSpPr>
        <p:spPr bwMode="auto">
          <a:xfrm rot="10800000" flipH="1">
            <a:off x="4680012" y="4221086"/>
            <a:ext cx="1512168" cy="975979"/>
          </a:xfrm>
          <a:prstGeom prst="bentArrow">
            <a:avLst>
              <a:gd name="adj1" fmla="val 9299"/>
              <a:gd name="adj2" fmla="val 18720"/>
              <a:gd name="adj3" fmla="val 25000"/>
              <a:gd name="adj4" fmla="val 43750"/>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45661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type="title"/>
          </p:nvPr>
        </p:nvSpPr>
        <p:spPr>
          <a:xfrm>
            <a:off x="1259632" y="332656"/>
            <a:ext cx="5832648" cy="1008112"/>
          </a:xfrm>
        </p:spPr>
        <p:txBody>
          <a:bodyPr/>
          <a:lstStyle/>
          <a:p>
            <a:r>
              <a:rPr lang="en-US" sz="3000" dirty="0" err="1" smtClean="0"/>
              <a:t>Definición</a:t>
            </a:r>
            <a:r>
              <a:rPr lang="en-US" sz="3000" dirty="0" smtClean="0"/>
              <a:t> del </a:t>
            </a:r>
            <a:r>
              <a:rPr lang="en-US" sz="3000" dirty="0" err="1" smtClean="0"/>
              <a:t>Modelo</a:t>
            </a:r>
            <a:r>
              <a:rPr lang="en-US" sz="3000" dirty="0" smtClean="0"/>
              <a:t> de </a:t>
            </a:r>
            <a:r>
              <a:rPr lang="en-US" sz="3000" dirty="0" err="1" smtClean="0"/>
              <a:t>Gestión</a:t>
            </a:r>
            <a:r>
              <a:rPr lang="en-US" sz="3000" dirty="0" smtClean="0"/>
              <a:t> </a:t>
            </a:r>
            <a:r>
              <a:rPr lang="en-US" sz="3000" dirty="0" err="1" smtClean="0"/>
              <a:t>Estratégico</a:t>
            </a:r>
            <a:r>
              <a:rPr lang="en-US" sz="3000" dirty="0" smtClean="0"/>
              <a:t> (7/8)</a:t>
            </a:r>
            <a:endParaRPr lang="ru-RU" sz="3000" dirty="0"/>
          </a:p>
        </p:txBody>
      </p:sp>
      <p:sp>
        <p:nvSpPr>
          <p:cNvPr id="16"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3" name="Picture 2" descr="C:\Users\Administrador\Desktop\imagenes\1347735505_3d_modell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04664"/>
            <a:ext cx="897632" cy="897632"/>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48133" name="Picture 5" descr="Esquema perspectivas clasic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916832"/>
            <a:ext cx="8280919" cy="468052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redondeado"/>
          <p:cNvSpPr/>
          <p:nvPr/>
        </p:nvSpPr>
        <p:spPr bwMode="auto">
          <a:xfrm>
            <a:off x="251520" y="1772816"/>
            <a:ext cx="8712968" cy="4968552"/>
          </a:xfrm>
          <a:prstGeom prst="roundRect">
            <a:avLst>
              <a:gd name="adj" fmla="val 6920"/>
            </a:avLst>
          </a:prstGeom>
          <a:gradFill rotWithShape="1">
            <a:gsLst>
              <a:gs pos="0">
                <a:schemeClr val="bg2">
                  <a:gamma/>
                  <a:tint val="26667"/>
                  <a:invGamma/>
                  <a:alpha val="21000"/>
                </a:schemeClr>
              </a:gs>
              <a:gs pos="100000">
                <a:schemeClr val="bg2">
                  <a:alpha val="14999"/>
                </a:schemeClr>
              </a:gs>
            </a:gsLst>
            <a:lin ang="5400000" scaled="1"/>
          </a:gradFill>
          <a:ln w="9525" cap="flat" cmpd="sng" algn="ctr">
            <a:solidFill>
              <a:schemeClr val="accent2">
                <a:lumMod val="60000"/>
                <a:lumOff val="40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6547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p:cNvPicPr/>
          <p:nvPr/>
        </p:nvPicPr>
        <p:blipFill>
          <a:blip r:embed="rId3">
            <a:extLst>
              <a:ext uri="{28A0092B-C50C-407E-A947-70E740481C1C}">
                <a14:useLocalDpi xmlns:a14="http://schemas.microsoft.com/office/drawing/2010/main" val="0"/>
              </a:ext>
            </a:extLst>
          </a:blip>
          <a:srcRect/>
          <a:stretch>
            <a:fillRect/>
          </a:stretch>
        </p:blipFill>
        <p:spPr bwMode="auto">
          <a:xfrm>
            <a:off x="8992" y="18653"/>
            <a:ext cx="9135008" cy="6839347"/>
          </a:xfrm>
          <a:prstGeom prst="rect">
            <a:avLst/>
          </a:prstGeom>
          <a:noFill/>
          <a:ln>
            <a:noFill/>
          </a:ln>
        </p:spPr>
      </p:pic>
      <p:sp>
        <p:nvSpPr>
          <p:cNvPr id="16"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4"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147696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4"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Rectangle 4"/>
          <p:cNvSpPr>
            <a:spLocks noGrp="1" noChangeArrowheads="1"/>
          </p:cNvSpPr>
          <p:nvPr>
            <p:ph type="title"/>
          </p:nvPr>
        </p:nvSpPr>
        <p:spPr>
          <a:xfrm>
            <a:off x="1259632" y="332656"/>
            <a:ext cx="5832648" cy="1008112"/>
          </a:xfrm>
        </p:spPr>
        <p:txBody>
          <a:bodyPr/>
          <a:lstStyle/>
          <a:p>
            <a:r>
              <a:rPr lang="en-US" sz="3000" dirty="0" err="1" smtClean="0"/>
              <a:t>Definición</a:t>
            </a:r>
            <a:r>
              <a:rPr lang="en-US" sz="3000" dirty="0" smtClean="0"/>
              <a:t> del </a:t>
            </a:r>
            <a:r>
              <a:rPr lang="en-US" sz="3000" dirty="0" err="1" smtClean="0"/>
              <a:t>Modelo</a:t>
            </a:r>
            <a:r>
              <a:rPr lang="en-US" sz="3000" dirty="0" smtClean="0"/>
              <a:t> de </a:t>
            </a:r>
            <a:r>
              <a:rPr lang="en-US" sz="3000" dirty="0" err="1" smtClean="0"/>
              <a:t>Gestión</a:t>
            </a:r>
            <a:r>
              <a:rPr lang="en-US" sz="3000" dirty="0" smtClean="0"/>
              <a:t> </a:t>
            </a:r>
            <a:r>
              <a:rPr lang="en-US" sz="3000" dirty="0" err="1" smtClean="0"/>
              <a:t>Estratégico</a:t>
            </a:r>
            <a:r>
              <a:rPr lang="en-US" sz="3000" dirty="0" smtClean="0"/>
              <a:t> (7/8)</a:t>
            </a:r>
            <a:endParaRPr lang="ru-RU" sz="3000" dirty="0"/>
          </a:p>
        </p:txBody>
      </p:sp>
      <p:pic>
        <p:nvPicPr>
          <p:cNvPr id="12" name="Picture 2" descr="C:\Users\Administrador\Desktop\imagenes\1347735505_3d_modell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04664"/>
            <a:ext cx="897632" cy="897632"/>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13 Grupo"/>
          <p:cNvGrpSpPr/>
          <p:nvPr/>
        </p:nvGrpSpPr>
        <p:grpSpPr>
          <a:xfrm>
            <a:off x="440439" y="1640167"/>
            <a:ext cx="3208520" cy="708713"/>
            <a:chOff x="440439" y="1556792"/>
            <a:chExt cx="3208520" cy="708713"/>
          </a:xfrm>
        </p:grpSpPr>
        <p:pic>
          <p:nvPicPr>
            <p:cNvPr id="20" name="Picture 2" descr="C:\Users\Administrador\Desktop\imagenes\1349630149_Emblem-Money-6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439" y="1556792"/>
              <a:ext cx="708713" cy="708713"/>
            </a:xfrm>
            <a:prstGeom prst="rect">
              <a:avLst/>
            </a:prstGeom>
            <a:noFill/>
            <a:extLst>
              <a:ext uri="{909E8E84-426E-40DD-AFC4-6F175D3DCCD1}">
                <a14:hiddenFill xmlns:a14="http://schemas.microsoft.com/office/drawing/2010/main">
                  <a:solidFill>
                    <a:srgbClr val="FFFFFF"/>
                  </a:solidFill>
                </a14:hiddenFill>
              </a:ext>
            </a:extLst>
          </p:spPr>
        </p:pic>
        <p:sp>
          <p:nvSpPr>
            <p:cNvPr id="21" name="20 Rectángulo"/>
            <p:cNvSpPr/>
            <p:nvPr/>
          </p:nvSpPr>
          <p:spPr>
            <a:xfrm>
              <a:off x="1155969" y="1594789"/>
              <a:ext cx="2492990" cy="646331"/>
            </a:xfrm>
            <a:prstGeom prst="rect">
              <a:avLst/>
            </a:prstGeom>
            <a:noFill/>
          </p:spPr>
          <p:txBody>
            <a:bodyPr wrap="none" lIns="91440" tIns="45720" rIns="91440" bIns="45720">
              <a:spAutoFit/>
            </a:bodyPr>
            <a:lstStyle/>
            <a:p>
              <a:pPr algn="ctr"/>
              <a:r>
                <a:rPr lang="es-E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Financiera</a:t>
              </a:r>
              <a:endParaRPr lang="es-E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grpSp>
      <p:pic>
        <p:nvPicPr>
          <p:cNvPr id="593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52" y="3068960"/>
            <a:ext cx="9008088"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redondeado"/>
          <p:cNvSpPr/>
          <p:nvPr/>
        </p:nvSpPr>
        <p:spPr bwMode="auto">
          <a:xfrm>
            <a:off x="63500" y="3501008"/>
            <a:ext cx="9021340" cy="576064"/>
          </a:xfrm>
          <a:prstGeom prst="roundRect">
            <a:avLst/>
          </a:prstGeom>
          <a:noFill/>
          <a:ln w="60325" cmpd="sng">
            <a:solidFill>
              <a:srgbClr val="FF0000"/>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5915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type="title"/>
          </p:nvPr>
        </p:nvSpPr>
        <p:spPr>
          <a:xfrm>
            <a:off x="1259632" y="332656"/>
            <a:ext cx="5832648" cy="1008112"/>
          </a:xfrm>
        </p:spPr>
        <p:txBody>
          <a:bodyPr/>
          <a:lstStyle/>
          <a:p>
            <a:r>
              <a:rPr lang="en-US" sz="3000" dirty="0" err="1" smtClean="0"/>
              <a:t>Definición</a:t>
            </a:r>
            <a:r>
              <a:rPr lang="en-US" sz="3000" dirty="0" smtClean="0"/>
              <a:t> del </a:t>
            </a:r>
            <a:r>
              <a:rPr lang="en-US" sz="3000" dirty="0" err="1" smtClean="0"/>
              <a:t>Modelo</a:t>
            </a:r>
            <a:r>
              <a:rPr lang="en-US" sz="3000" dirty="0" smtClean="0"/>
              <a:t> de </a:t>
            </a:r>
            <a:r>
              <a:rPr lang="en-US" sz="3000" dirty="0" err="1" smtClean="0"/>
              <a:t>Gestión</a:t>
            </a:r>
            <a:r>
              <a:rPr lang="en-US" sz="3000" dirty="0" smtClean="0"/>
              <a:t> </a:t>
            </a:r>
            <a:r>
              <a:rPr lang="en-US" sz="3000" dirty="0" err="1" smtClean="0"/>
              <a:t>Estratégico</a:t>
            </a:r>
            <a:r>
              <a:rPr lang="en-US" sz="3000" dirty="0" smtClean="0"/>
              <a:t> (8/8)</a:t>
            </a:r>
            <a:endParaRPr lang="ru-RU" sz="3000" dirty="0"/>
          </a:p>
        </p:txBody>
      </p:sp>
      <p:sp>
        <p:nvSpPr>
          <p:cNvPr id="16"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3" name="Picture 2" descr="C:\Users\Administrador\Desktop\imagenes\1347735505_3d_modell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04664"/>
            <a:ext cx="897632" cy="897632"/>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5" name="34 Rectángulo redondeado"/>
          <p:cNvSpPr/>
          <p:nvPr/>
        </p:nvSpPr>
        <p:spPr bwMode="auto">
          <a:xfrm>
            <a:off x="861287" y="2073911"/>
            <a:ext cx="1872208" cy="643810"/>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Definición</a:t>
            </a:r>
            <a:r>
              <a:rPr lang="en-US" sz="2000" dirty="0" smtClean="0"/>
              <a:t> del </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Negocio</a:t>
            </a:r>
            <a:endParaRPr kumimoji="0" lang="es-EC" sz="2000" b="0" i="0" u="none" strike="noStrike" cap="none" normalizeH="0" baseline="0" dirty="0" smtClean="0">
              <a:ln>
                <a:noFill/>
              </a:ln>
              <a:solidFill>
                <a:schemeClr val="tx1"/>
              </a:solidFill>
              <a:effectLst/>
            </a:endParaRPr>
          </a:p>
        </p:txBody>
      </p:sp>
      <p:sp>
        <p:nvSpPr>
          <p:cNvPr id="13" name="12 Flecha derecha"/>
          <p:cNvSpPr/>
          <p:nvPr/>
        </p:nvSpPr>
        <p:spPr bwMode="auto">
          <a:xfrm rot="5400000">
            <a:off x="1523481" y="2952132"/>
            <a:ext cx="432049" cy="115770"/>
          </a:xfrm>
          <a:prstGeom prst="rightArrow">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14" name="13 Rectángulo redondeado"/>
          <p:cNvSpPr/>
          <p:nvPr/>
        </p:nvSpPr>
        <p:spPr bwMode="auto">
          <a:xfrm>
            <a:off x="562493" y="3284984"/>
            <a:ext cx="2376264" cy="792088"/>
          </a:xfrm>
          <a:prstGeom prst="roundRect">
            <a:avLst/>
          </a:prstGeom>
          <a:gradFill rotWithShape="1">
            <a:gsLst>
              <a:gs pos="0">
                <a:srgbClr val="00B050">
                  <a:lumMod val="65000"/>
                  <a:lumOff val="35000"/>
                </a:srgbClr>
              </a:gs>
              <a:gs pos="100000">
                <a:srgbClr val="00B050">
                  <a:alpha val="23000"/>
                </a:srgbClr>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Visión</a:t>
            </a:r>
            <a:r>
              <a:rPr lang="en-US" sz="2000" dirty="0" smtClean="0"/>
              <a:t>, </a:t>
            </a:r>
            <a:r>
              <a:rPr lang="en-US" sz="2000" dirty="0" err="1" smtClean="0"/>
              <a:t>Misión</a:t>
            </a:r>
            <a:r>
              <a:rPr lang="en-US" sz="2000" dirty="0" smtClean="0"/>
              <a:t>,</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rPr>
              <a:t>Principios</a:t>
            </a:r>
            <a:r>
              <a:rPr kumimoji="0" lang="en-US" sz="2000" b="0" i="0" u="none" strike="noStrike" cap="none" normalizeH="0" dirty="0" smtClean="0">
                <a:ln>
                  <a:noFill/>
                </a:ln>
                <a:solidFill>
                  <a:schemeClr val="tx1"/>
                </a:solidFill>
                <a:effectLst/>
              </a:rPr>
              <a:t> y </a:t>
            </a:r>
            <a:r>
              <a:rPr kumimoji="0" lang="en-US" sz="2000" b="0" i="0" u="none" strike="noStrike" cap="none" normalizeH="0" dirty="0" err="1" smtClean="0">
                <a:ln>
                  <a:noFill/>
                </a:ln>
                <a:solidFill>
                  <a:schemeClr val="tx1"/>
                </a:solidFill>
                <a:effectLst/>
              </a:rPr>
              <a:t>Valores</a:t>
            </a:r>
            <a:endParaRPr kumimoji="0" lang="es-EC" sz="2000" b="0" i="0" u="none" strike="noStrike" cap="none" normalizeH="0" baseline="0" dirty="0" smtClean="0">
              <a:ln>
                <a:noFill/>
              </a:ln>
              <a:solidFill>
                <a:schemeClr val="tx1"/>
              </a:solidFill>
              <a:effectLst/>
            </a:endParaRPr>
          </a:p>
        </p:txBody>
      </p:sp>
      <p:sp>
        <p:nvSpPr>
          <p:cNvPr id="18" name="17 Rectángulo redondeado"/>
          <p:cNvSpPr/>
          <p:nvPr/>
        </p:nvSpPr>
        <p:spPr bwMode="auto">
          <a:xfrm>
            <a:off x="3527884" y="2073911"/>
            <a:ext cx="1872208" cy="643810"/>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Ejes</a:t>
            </a:r>
            <a:r>
              <a:rPr lang="en-US" sz="2000" dirty="0" smtClean="0"/>
              <a:t> </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Estratégicos</a:t>
            </a:r>
            <a:endParaRPr kumimoji="0" lang="es-EC" sz="2000" b="0" i="0" u="none" strike="noStrike" cap="none" normalizeH="0" baseline="0" dirty="0" smtClean="0">
              <a:ln>
                <a:noFill/>
              </a:ln>
              <a:solidFill>
                <a:schemeClr val="tx1"/>
              </a:solidFill>
              <a:effectLst/>
            </a:endParaRPr>
          </a:p>
        </p:txBody>
      </p:sp>
      <p:sp>
        <p:nvSpPr>
          <p:cNvPr id="20" name="19 Flecha derecha"/>
          <p:cNvSpPr/>
          <p:nvPr/>
        </p:nvSpPr>
        <p:spPr bwMode="auto">
          <a:xfrm>
            <a:off x="2807804" y="2318181"/>
            <a:ext cx="648072" cy="115770"/>
          </a:xfrm>
          <a:prstGeom prst="rightArrow">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21" name="20 Flecha derecha"/>
          <p:cNvSpPr/>
          <p:nvPr/>
        </p:nvSpPr>
        <p:spPr bwMode="auto">
          <a:xfrm>
            <a:off x="5472100" y="2318181"/>
            <a:ext cx="648072" cy="115770"/>
          </a:xfrm>
          <a:prstGeom prst="rightArrow">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27" name="26 Rectángulo redondeado"/>
          <p:cNvSpPr/>
          <p:nvPr/>
        </p:nvSpPr>
        <p:spPr bwMode="auto">
          <a:xfrm>
            <a:off x="6192180" y="2073911"/>
            <a:ext cx="1872208" cy="643810"/>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Indicadores</a:t>
            </a:r>
            <a:r>
              <a:rPr lang="es-EC" sz="2000" dirty="0"/>
              <a:t> </a:t>
            </a:r>
            <a:r>
              <a:rPr lang="es-EC" sz="2000" dirty="0" smtClean="0"/>
              <a:t>de</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Gestión</a:t>
            </a:r>
            <a:endParaRPr lang="en-US" sz="2000" dirty="0" smtClean="0"/>
          </a:p>
        </p:txBody>
      </p:sp>
      <p:sp>
        <p:nvSpPr>
          <p:cNvPr id="22" name="21 Rectángulo redondeado"/>
          <p:cNvSpPr/>
          <p:nvPr/>
        </p:nvSpPr>
        <p:spPr bwMode="auto">
          <a:xfrm>
            <a:off x="3527884" y="3359123"/>
            <a:ext cx="1872208" cy="643810"/>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Objetivos</a:t>
            </a:r>
            <a:endParaRPr lang="en-US" sz="2000" dirty="0"/>
          </a:p>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Estratégicos</a:t>
            </a:r>
            <a:endParaRPr lang="en-US" sz="2000" dirty="0" smtClean="0"/>
          </a:p>
        </p:txBody>
      </p:sp>
      <p:sp>
        <p:nvSpPr>
          <p:cNvPr id="26" name="25 Flecha doblada"/>
          <p:cNvSpPr/>
          <p:nvPr/>
        </p:nvSpPr>
        <p:spPr bwMode="auto">
          <a:xfrm rot="10800000">
            <a:off x="5688124" y="3010017"/>
            <a:ext cx="1548172" cy="831963"/>
          </a:xfrm>
          <a:prstGeom prst="bentArrow">
            <a:avLst>
              <a:gd name="adj1" fmla="val 9299"/>
              <a:gd name="adj2" fmla="val 18720"/>
              <a:gd name="adj3" fmla="val 25000"/>
              <a:gd name="adj4" fmla="val 43750"/>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29" name="28 Rectángulo redondeado"/>
          <p:cNvSpPr/>
          <p:nvPr/>
        </p:nvSpPr>
        <p:spPr bwMode="auto">
          <a:xfrm>
            <a:off x="745516" y="4729406"/>
            <a:ext cx="1872208" cy="643810"/>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Perfil</a:t>
            </a:r>
            <a:endParaRPr lang="en-US" sz="2000" dirty="0"/>
          </a:p>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Estratégico</a:t>
            </a:r>
            <a:endParaRPr lang="en-US" sz="2000" dirty="0" smtClean="0"/>
          </a:p>
        </p:txBody>
      </p:sp>
      <p:sp>
        <p:nvSpPr>
          <p:cNvPr id="31" name="30 Rectángulo redondeado"/>
          <p:cNvSpPr/>
          <p:nvPr/>
        </p:nvSpPr>
        <p:spPr bwMode="auto">
          <a:xfrm>
            <a:off x="6300192" y="4729406"/>
            <a:ext cx="1872208" cy="643810"/>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Tablero</a:t>
            </a:r>
            <a:r>
              <a:rPr lang="en-US" sz="2000" dirty="0" smtClean="0"/>
              <a:t> de</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Comando</a:t>
            </a:r>
            <a:r>
              <a:rPr lang="en-US" sz="2000" dirty="0" smtClean="0"/>
              <a:t> (BSC)</a:t>
            </a:r>
          </a:p>
        </p:txBody>
      </p:sp>
      <p:sp>
        <p:nvSpPr>
          <p:cNvPr id="32" name="31 Rectángulo redondeado"/>
          <p:cNvSpPr/>
          <p:nvPr/>
        </p:nvSpPr>
        <p:spPr bwMode="auto">
          <a:xfrm>
            <a:off x="1943708" y="5877272"/>
            <a:ext cx="5400600" cy="792088"/>
          </a:xfrm>
          <a:prstGeom prst="roundRect">
            <a:avLst/>
          </a:prstGeom>
          <a:gradFill rotWithShape="1">
            <a:gsLst>
              <a:gs pos="0">
                <a:srgbClr val="FF0000">
                  <a:lumMod val="45000"/>
                  <a:lumOff val="55000"/>
                </a:srgbClr>
              </a:gs>
              <a:gs pos="99000">
                <a:srgbClr val="FF0000">
                  <a:alpha val="16000"/>
                </a:srgbClr>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4800" dirty="0" err="1" smtClean="0"/>
              <a:t>Mapa</a:t>
            </a:r>
            <a:r>
              <a:rPr lang="en-US" sz="4800" dirty="0" smtClean="0"/>
              <a:t> </a:t>
            </a:r>
            <a:r>
              <a:rPr lang="en-US" sz="4800" dirty="0" err="1" smtClean="0"/>
              <a:t>Estratégico</a:t>
            </a:r>
            <a:endParaRPr kumimoji="0" lang="es-EC" sz="4800" b="0" i="0" u="none" strike="noStrike" cap="none" normalizeH="0" baseline="0" dirty="0" smtClean="0">
              <a:ln>
                <a:noFill/>
              </a:ln>
              <a:solidFill>
                <a:schemeClr val="tx1"/>
              </a:solidFill>
              <a:effectLst/>
            </a:endParaRPr>
          </a:p>
        </p:txBody>
      </p:sp>
      <p:sp>
        <p:nvSpPr>
          <p:cNvPr id="33" name="32 Flecha doblada"/>
          <p:cNvSpPr/>
          <p:nvPr/>
        </p:nvSpPr>
        <p:spPr bwMode="auto">
          <a:xfrm rot="10800000">
            <a:off x="2699792" y="4221087"/>
            <a:ext cx="1548172" cy="975979"/>
          </a:xfrm>
          <a:prstGeom prst="bentArrow">
            <a:avLst>
              <a:gd name="adj1" fmla="val 9299"/>
              <a:gd name="adj2" fmla="val 18720"/>
              <a:gd name="adj3" fmla="val 25000"/>
              <a:gd name="adj4" fmla="val 43750"/>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34" name="33 Flecha doblada"/>
          <p:cNvSpPr/>
          <p:nvPr/>
        </p:nvSpPr>
        <p:spPr bwMode="auto">
          <a:xfrm rot="10800000" flipH="1">
            <a:off x="4680012" y="4221086"/>
            <a:ext cx="1512168" cy="975979"/>
          </a:xfrm>
          <a:prstGeom prst="bentArrow">
            <a:avLst>
              <a:gd name="adj1" fmla="val 9299"/>
              <a:gd name="adj2" fmla="val 18720"/>
              <a:gd name="adj3" fmla="val 25000"/>
              <a:gd name="adj4" fmla="val 43750"/>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36" name="35 Flecha doblada"/>
          <p:cNvSpPr/>
          <p:nvPr/>
        </p:nvSpPr>
        <p:spPr bwMode="auto">
          <a:xfrm rot="10800000">
            <a:off x="7470322" y="5589240"/>
            <a:ext cx="450050" cy="792087"/>
          </a:xfrm>
          <a:prstGeom prst="bentArrow">
            <a:avLst>
              <a:gd name="adj1" fmla="val 18007"/>
              <a:gd name="adj2" fmla="val 18720"/>
              <a:gd name="adj3" fmla="val 25000"/>
              <a:gd name="adj4" fmla="val 43750"/>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37" name="36 Flecha doblada"/>
          <p:cNvSpPr/>
          <p:nvPr/>
        </p:nvSpPr>
        <p:spPr bwMode="auto">
          <a:xfrm rot="10800000" flipH="1">
            <a:off x="1311023" y="5634391"/>
            <a:ext cx="387978" cy="792087"/>
          </a:xfrm>
          <a:prstGeom prst="bentArrow">
            <a:avLst>
              <a:gd name="adj1" fmla="val 18007"/>
              <a:gd name="adj2" fmla="val 18720"/>
              <a:gd name="adj3" fmla="val 25000"/>
              <a:gd name="adj4" fmla="val 43750"/>
            </a:avLst>
          </a:prstGeom>
          <a:gradFill rotWithShape="1">
            <a:gsLst>
              <a:gs pos="0">
                <a:srgbClr val="92D050"/>
              </a:gs>
              <a:gs pos="100000">
                <a:srgbClr val="92D050"/>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33122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type="title"/>
          </p:nvPr>
        </p:nvSpPr>
        <p:spPr>
          <a:xfrm>
            <a:off x="1259632" y="332656"/>
            <a:ext cx="5832648" cy="1008112"/>
          </a:xfrm>
        </p:spPr>
        <p:txBody>
          <a:bodyPr/>
          <a:lstStyle/>
          <a:p>
            <a:r>
              <a:rPr lang="en-US" sz="3000" dirty="0" err="1" smtClean="0"/>
              <a:t>Definición</a:t>
            </a:r>
            <a:r>
              <a:rPr lang="en-US" sz="3000" dirty="0" smtClean="0"/>
              <a:t> del </a:t>
            </a:r>
            <a:r>
              <a:rPr lang="en-US" sz="3000" dirty="0" err="1" smtClean="0"/>
              <a:t>Modelo</a:t>
            </a:r>
            <a:r>
              <a:rPr lang="en-US" sz="3000" dirty="0" smtClean="0"/>
              <a:t> de </a:t>
            </a:r>
            <a:r>
              <a:rPr lang="en-US" sz="3000" dirty="0" err="1" smtClean="0"/>
              <a:t>Gestión</a:t>
            </a:r>
            <a:r>
              <a:rPr lang="en-US" sz="3000" dirty="0" smtClean="0"/>
              <a:t> </a:t>
            </a:r>
            <a:r>
              <a:rPr lang="en-US" sz="3000" dirty="0" err="1" smtClean="0"/>
              <a:t>Estratégico</a:t>
            </a:r>
            <a:r>
              <a:rPr lang="en-US" sz="3000" dirty="0" smtClean="0"/>
              <a:t> (8/8)</a:t>
            </a:r>
            <a:endParaRPr lang="ru-RU" sz="3000" dirty="0"/>
          </a:p>
        </p:txBody>
      </p:sp>
      <p:sp>
        <p:nvSpPr>
          <p:cNvPr id="16"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3" name="Picture 2" descr="C:\Users\Administrador\Desktop\imagenes\1347735505_3d_modell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04664"/>
            <a:ext cx="897632" cy="897632"/>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4" name="3 Objeto"/>
          <p:cNvGraphicFramePr>
            <a:graphicFrameLocks noChangeAspect="1"/>
          </p:cNvGraphicFramePr>
          <p:nvPr>
            <p:extLst>
              <p:ext uri="{D42A27DB-BD31-4B8C-83A1-F6EECF244321}">
                <p14:modId xmlns:p14="http://schemas.microsoft.com/office/powerpoint/2010/main" val="916875181"/>
              </p:ext>
            </p:extLst>
          </p:nvPr>
        </p:nvGraphicFramePr>
        <p:xfrm>
          <a:off x="61622" y="1628799"/>
          <a:ext cx="9036496" cy="5177335"/>
        </p:xfrm>
        <a:graphic>
          <a:graphicData uri="http://schemas.openxmlformats.org/presentationml/2006/ole">
            <mc:AlternateContent xmlns:mc="http://schemas.openxmlformats.org/markup-compatibility/2006">
              <mc:Choice xmlns:v="urn:schemas-microsoft-com:vml" Requires="v">
                <p:oleObj spid="_x0000_s57379" name="Visio" r:id="rId5" imgW="10094439" imgH="7171595" progId="Visio.Drawing.11">
                  <p:embed/>
                </p:oleObj>
              </mc:Choice>
              <mc:Fallback>
                <p:oleObj name="Visio" r:id="rId5" imgW="10094439" imgH="7171595" progId="Visio.Drawing.11">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22" y="1628799"/>
                        <a:ext cx="9036496" cy="5177335"/>
                      </a:xfrm>
                      <a:prstGeom prst="rect">
                        <a:avLst/>
                      </a:prstGeom>
                      <a:noFill/>
                    </p:spPr>
                  </p:pic>
                </p:oleObj>
              </mc:Fallback>
            </mc:AlternateContent>
          </a:graphicData>
        </a:graphic>
      </p:graphicFrame>
    </p:spTree>
    <p:extLst>
      <p:ext uri="{BB962C8B-B14F-4D97-AF65-F5344CB8AC3E}">
        <p14:creationId xmlns:p14="http://schemas.microsoft.com/office/powerpoint/2010/main" val="268433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685800"/>
            <a:ext cx="4030960" cy="715963"/>
          </a:xfrm>
        </p:spPr>
        <p:txBody>
          <a:bodyPr/>
          <a:lstStyle/>
          <a:p>
            <a:r>
              <a:rPr lang="en-US" sz="4000" dirty="0" smtClean="0"/>
              <a:t>Agenda (2/2</a:t>
            </a:r>
            <a:r>
              <a:rPr lang="en-US" sz="4000" dirty="0"/>
              <a:t>)</a:t>
            </a:r>
          </a:p>
        </p:txBody>
      </p:sp>
      <p:pic>
        <p:nvPicPr>
          <p:cNvPr id="1026" name="Picture 2" descr="C:\Users\Administrador\Desktop\imagenes\1347732083_Schedule_Fi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5301208"/>
            <a:ext cx="1368152" cy="136815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txBox="1">
            <a:spLocks noChangeArrowheads="1"/>
          </p:cNvSpPr>
          <p:nvPr/>
        </p:nvSpPr>
        <p:spPr bwMode="auto">
          <a:xfrm>
            <a:off x="3131840" y="1628800"/>
            <a:ext cx="576064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dirty="0" err="1">
                <a:solidFill>
                  <a:schemeClr val="bg1">
                    <a:lumMod val="75000"/>
                  </a:schemeClr>
                </a:solidFill>
                <a:latin typeface="Segoe UI Light" pitchFamily="34" charset="0"/>
              </a:rPr>
              <a:t>Definición</a:t>
            </a:r>
            <a:r>
              <a:rPr lang="en-US" sz="3000" dirty="0">
                <a:solidFill>
                  <a:schemeClr val="bg1">
                    <a:lumMod val="75000"/>
                  </a:schemeClr>
                </a:solidFill>
                <a:latin typeface="Segoe UI Light" pitchFamily="34" charset="0"/>
              </a:rPr>
              <a:t> del </a:t>
            </a:r>
            <a:r>
              <a:rPr lang="en-US" sz="3000" dirty="0" err="1">
                <a:solidFill>
                  <a:schemeClr val="bg1">
                    <a:lumMod val="75000"/>
                  </a:schemeClr>
                </a:solidFill>
                <a:latin typeface="Segoe UI Light" pitchFamily="34" charset="0"/>
              </a:rPr>
              <a:t>Modelo</a:t>
            </a:r>
            <a:r>
              <a:rPr lang="en-US" sz="3000" dirty="0">
                <a:solidFill>
                  <a:schemeClr val="bg1">
                    <a:lumMod val="75000"/>
                  </a:schemeClr>
                </a:solidFill>
                <a:latin typeface="Segoe UI Light" pitchFamily="34" charset="0"/>
              </a:rPr>
              <a:t> de </a:t>
            </a:r>
            <a:r>
              <a:rPr lang="en-US" sz="3000" dirty="0" err="1" smtClean="0">
                <a:solidFill>
                  <a:schemeClr val="bg1">
                    <a:lumMod val="75000"/>
                  </a:schemeClr>
                </a:solidFill>
                <a:latin typeface="Segoe UI Light" pitchFamily="34" charset="0"/>
              </a:rPr>
              <a:t>Gestión</a:t>
            </a:r>
            <a:r>
              <a:rPr lang="en-US" sz="3000" dirty="0" smtClean="0">
                <a:solidFill>
                  <a:schemeClr val="bg1">
                    <a:lumMod val="75000"/>
                  </a:schemeClr>
                </a:solidFill>
                <a:latin typeface="Segoe UI Light" pitchFamily="34" charset="0"/>
              </a:rPr>
              <a:t> </a:t>
            </a:r>
            <a:r>
              <a:rPr lang="en-US" sz="3000" dirty="0" err="1" smtClean="0">
                <a:solidFill>
                  <a:schemeClr val="bg1">
                    <a:lumMod val="75000"/>
                  </a:schemeClr>
                </a:solidFill>
                <a:latin typeface="Segoe UI Light" pitchFamily="34" charset="0"/>
              </a:rPr>
              <a:t>Estratégico</a:t>
            </a:r>
            <a:endParaRPr lang="ru-RU" sz="3000" dirty="0" smtClean="0">
              <a:solidFill>
                <a:schemeClr val="bg1">
                  <a:lumMod val="75000"/>
                </a:schemeClr>
              </a:solidFill>
              <a:latin typeface="Segoe UI Light" pitchFamily="34" charset="0"/>
            </a:endParaRPr>
          </a:p>
          <a:p>
            <a:endParaRPr lang="ru-RU" sz="3000" dirty="0">
              <a:solidFill>
                <a:schemeClr val="bg1">
                  <a:lumMod val="75000"/>
                </a:schemeClr>
              </a:solidFill>
            </a:endParaRPr>
          </a:p>
        </p:txBody>
      </p:sp>
      <p:sp>
        <p:nvSpPr>
          <p:cNvPr id="8" name="Rectangle 9"/>
          <p:cNvSpPr txBox="1">
            <a:spLocks noChangeArrowheads="1"/>
          </p:cNvSpPr>
          <p:nvPr/>
        </p:nvSpPr>
        <p:spPr bwMode="auto">
          <a:xfrm>
            <a:off x="3131840" y="2996952"/>
            <a:ext cx="576064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b="1" dirty="0" err="1" smtClean="0">
                <a:solidFill>
                  <a:schemeClr val="accent4">
                    <a:lumMod val="60000"/>
                    <a:lumOff val="40000"/>
                  </a:schemeClr>
                </a:solidFill>
                <a:latin typeface="Segoe UI Light" pitchFamily="34" charset="0"/>
              </a:rPr>
              <a:t>Definición</a:t>
            </a:r>
            <a:r>
              <a:rPr lang="en-US" sz="3000" b="1" dirty="0" smtClean="0">
                <a:solidFill>
                  <a:schemeClr val="accent4">
                    <a:lumMod val="60000"/>
                    <a:lumOff val="40000"/>
                  </a:schemeClr>
                </a:solidFill>
                <a:latin typeface="Segoe UI Light" pitchFamily="34" charset="0"/>
              </a:rPr>
              <a:t> del </a:t>
            </a:r>
            <a:r>
              <a:rPr lang="en-US" sz="3000" b="1" dirty="0" err="1" smtClean="0">
                <a:solidFill>
                  <a:schemeClr val="accent4">
                    <a:lumMod val="60000"/>
                    <a:lumOff val="40000"/>
                  </a:schemeClr>
                </a:solidFill>
                <a:latin typeface="Segoe UI Light" pitchFamily="34" charset="0"/>
              </a:rPr>
              <a:t>Modelo</a:t>
            </a:r>
            <a:r>
              <a:rPr lang="en-US" sz="3000" b="1" dirty="0" smtClean="0">
                <a:solidFill>
                  <a:schemeClr val="accent4">
                    <a:lumMod val="60000"/>
                    <a:lumOff val="40000"/>
                  </a:schemeClr>
                </a:solidFill>
                <a:latin typeface="Segoe UI Light" pitchFamily="34" charset="0"/>
              </a:rPr>
              <a:t> de </a:t>
            </a:r>
            <a:r>
              <a:rPr lang="en-US" sz="3000" b="1" dirty="0" err="1" smtClean="0">
                <a:solidFill>
                  <a:schemeClr val="accent4">
                    <a:lumMod val="60000"/>
                    <a:lumOff val="40000"/>
                  </a:schemeClr>
                </a:solidFill>
                <a:latin typeface="Segoe UI Light" pitchFamily="34" charset="0"/>
              </a:rPr>
              <a:t>Gestión</a:t>
            </a:r>
            <a:r>
              <a:rPr lang="en-US" sz="3000" b="1" dirty="0" smtClean="0">
                <a:solidFill>
                  <a:schemeClr val="accent4">
                    <a:lumMod val="60000"/>
                    <a:lumOff val="40000"/>
                  </a:schemeClr>
                </a:solidFill>
                <a:latin typeface="Segoe UI Light" pitchFamily="34" charset="0"/>
              </a:rPr>
              <a:t> </a:t>
            </a:r>
            <a:r>
              <a:rPr lang="en-US" sz="3000" b="1" dirty="0" err="1" smtClean="0">
                <a:solidFill>
                  <a:schemeClr val="accent4">
                    <a:lumMod val="60000"/>
                    <a:lumOff val="40000"/>
                  </a:schemeClr>
                </a:solidFill>
                <a:latin typeface="Segoe UI Light" pitchFamily="34" charset="0"/>
              </a:rPr>
              <a:t>para</a:t>
            </a:r>
            <a:r>
              <a:rPr lang="en-US" sz="3000" b="1" dirty="0" smtClean="0">
                <a:solidFill>
                  <a:schemeClr val="accent4">
                    <a:lumMod val="60000"/>
                    <a:lumOff val="40000"/>
                  </a:schemeClr>
                </a:solidFill>
                <a:latin typeface="Segoe UI Light" pitchFamily="34" charset="0"/>
              </a:rPr>
              <a:t> </a:t>
            </a:r>
            <a:r>
              <a:rPr lang="en-US" sz="3000" b="1" dirty="0" err="1" smtClean="0">
                <a:solidFill>
                  <a:schemeClr val="accent4">
                    <a:lumMod val="60000"/>
                    <a:lumOff val="40000"/>
                  </a:schemeClr>
                </a:solidFill>
                <a:latin typeface="Segoe UI Light" pitchFamily="34" charset="0"/>
              </a:rPr>
              <a:t>proyecto</a:t>
            </a:r>
            <a:r>
              <a:rPr lang="en-US" sz="3000" b="1" dirty="0" smtClean="0">
                <a:solidFill>
                  <a:schemeClr val="accent4">
                    <a:lumMod val="60000"/>
                    <a:lumOff val="40000"/>
                  </a:schemeClr>
                </a:solidFill>
                <a:latin typeface="Segoe UI Light" pitchFamily="34" charset="0"/>
              </a:rPr>
              <a:t> </a:t>
            </a:r>
            <a:r>
              <a:rPr lang="en-US" sz="3000" b="1" dirty="0" err="1" smtClean="0">
                <a:solidFill>
                  <a:schemeClr val="accent4">
                    <a:lumMod val="60000"/>
                    <a:lumOff val="40000"/>
                  </a:schemeClr>
                </a:solidFill>
                <a:latin typeface="Segoe UI Light" pitchFamily="34" charset="0"/>
              </a:rPr>
              <a:t>informáticos</a:t>
            </a:r>
            <a:endParaRPr lang="ru-RU" sz="3000" b="1" dirty="0" smtClean="0">
              <a:solidFill>
                <a:schemeClr val="accent4">
                  <a:lumMod val="60000"/>
                  <a:lumOff val="40000"/>
                </a:schemeClr>
              </a:solidFill>
              <a:latin typeface="Segoe UI Light" pitchFamily="34" charset="0"/>
            </a:endParaRPr>
          </a:p>
          <a:p>
            <a:endParaRPr lang="ru-RU" sz="3000" b="1" dirty="0">
              <a:solidFill>
                <a:schemeClr val="accent4">
                  <a:lumMod val="60000"/>
                  <a:lumOff val="40000"/>
                </a:schemeClr>
              </a:solidFill>
            </a:endParaRPr>
          </a:p>
        </p:txBody>
      </p:sp>
      <p:sp>
        <p:nvSpPr>
          <p:cNvPr id="13" name="Rectangle 9"/>
          <p:cNvSpPr txBox="1">
            <a:spLocks noChangeArrowheads="1"/>
          </p:cNvSpPr>
          <p:nvPr/>
        </p:nvSpPr>
        <p:spPr bwMode="auto">
          <a:xfrm>
            <a:off x="3131840" y="4365104"/>
            <a:ext cx="576064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dirty="0" err="1" smtClean="0">
                <a:solidFill>
                  <a:schemeClr val="bg1">
                    <a:lumMod val="75000"/>
                  </a:schemeClr>
                </a:solidFill>
                <a:latin typeface="Segoe UI Light" pitchFamily="34" charset="0"/>
              </a:rPr>
              <a:t>Implementación</a:t>
            </a:r>
            <a:r>
              <a:rPr lang="en-US" sz="3000" dirty="0" smtClean="0">
                <a:solidFill>
                  <a:schemeClr val="bg1">
                    <a:lumMod val="75000"/>
                  </a:schemeClr>
                </a:solidFill>
                <a:latin typeface="Segoe UI Light" pitchFamily="34" charset="0"/>
              </a:rPr>
              <a:t> del </a:t>
            </a:r>
            <a:r>
              <a:rPr lang="en-US" sz="3000" dirty="0" err="1" smtClean="0">
                <a:solidFill>
                  <a:schemeClr val="bg1">
                    <a:lumMod val="75000"/>
                  </a:schemeClr>
                </a:solidFill>
                <a:latin typeface="Segoe UI Light" pitchFamily="34" charset="0"/>
              </a:rPr>
              <a:t>Modelo</a:t>
            </a:r>
            <a:r>
              <a:rPr lang="en-US" sz="3000" dirty="0" smtClean="0">
                <a:solidFill>
                  <a:schemeClr val="bg1">
                    <a:lumMod val="75000"/>
                  </a:schemeClr>
                </a:solidFill>
                <a:latin typeface="Segoe UI Light" pitchFamily="34" charset="0"/>
              </a:rPr>
              <a:t> de </a:t>
            </a:r>
            <a:r>
              <a:rPr lang="en-US" sz="3000" dirty="0" err="1" smtClean="0">
                <a:solidFill>
                  <a:schemeClr val="bg1">
                    <a:lumMod val="75000"/>
                  </a:schemeClr>
                </a:solidFill>
                <a:latin typeface="Segoe UI Light" pitchFamily="34" charset="0"/>
              </a:rPr>
              <a:t>Gestión</a:t>
            </a:r>
            <a:r>
              <a:rPr lang="en-US" sz="3000" dirty="0" smtClean="0">
                <a:solidFill>
                  <a:schemeClr val="bg1">
                    <a:lumMod val="75000"/>
                  </a:schemeClr>
                </a:solidFill>
                <a:latin typeface="Segoe UI Light" pitchFamily="34" charset="0"/>
              </a:rPr>
              <a:t> </a:t>
            </a:r>
            <a:r>
              <a:rPr lang="en-US" sz="3000" dirty="0" err="1" smtClean="0">
                <a:solidFill>
                  <a:schemeClr val="bg1">
                    <a:lumMod val="75000"/>
                  </a:schemeClr>
                </a:solidFill>
                <a:latin typeface="Segoe UI Light" pitchFamily="34" charset="0"/>
              </a:rPr>
              <a:t>Estratégica</a:t>
            </a:r>
            <a:endParaRPr lang="ru-RU" sz="3000" dirty="0" smtClean="0">
              <a:solidFill>
                <a:schemeClr val="bg1">
                  <a:lumMod val="75000"/>
                </a:schemeClr>
              </a:solidFill>
              <a:latin typeface="Segoe UI Light" pitchFamily="34" charset="0"/>
            </a:endParaRPr>
          </a:p>
          <a:p>
            <a:endParaRPr lang="ru-RU" sz="3000" dirty="0">
              <a:solidFill>
                <a:schemeClr val="bg1">
                  <a:lumMod val="75000"/>
                </a:schemeClr>
              </a:solidFill>
            </a:endParaRPr>
          </a:p>
        </p:txBody>
      </p:sp>
      <p:sp>
        <p:nvSpPr>
          <p:cNvPr id="14" name="Rectangle 9"/>
          <p:cNvSpPr txBox="1">
            <a:spLocks noChangeArrowheads="1"/>
          </p:cNvSpPr>
          <p:nvPr/>
        </p:nvSpPr>
        <p:spPr bwMode="auto">
          <a:xfrm>
            <a:off x="3131840" y="5733256"/>
            <a:ext cx="5760640"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dirty="0" err="1" smtClean="0">
                <a:solidFill>
                  <a:schemeClr val="bg1">
                    <a:lumMod val="75000"/>
                  </a:schemeClr>
                </a:solidFill>
                <a:latin typeface="Segoe UI Light" pitchFamily="34" charset="0"/>
              </a:rPr>
              <a:t>Conclusiones</a:t>
            </a:r>
            <a:r>
              <a:rPr lang="en-US" sz="3000" dirty="0" smtClean="0">
                <a:solidFill>
                  <a:schemeClr val="bg1">
                    <a:lumMod val="75000"/>
                  </a:schemeClr>
                </a:solidFill>
                <a:latin typeface="Segoe UI Light" pitchFamily="34" charset="0"/>
              </a:rPr>
              <a:t> y </a:t>
            </a:r>
            <a:r>
              <a:rPr lang="en-US" sz="3000" dirty="0" err="1" smtClean="0">
                <a:solidFill>
                  <a:schemeClr val="bg1">
                    <a:lumMod val="75000"/>
                  </a:schemeClr>
                </a:solidFill>
                <a:latin typeface="Segoe UI Light" pitchFamily="34" charset="0"/>
              </a:rPr>
              <a:t>Recomendaciones</a:t>
            </a:r>
            <a:endParaRPr lang="ru-RU" sz="3000" dirty="0" smtClean="0">
              <a:solidFill>
                <a:schemeClr val="bg1">
                  <a:lumMod val="75000"/>
                </a:schemeClr>
              </a:solidFill>
              <a:latin typeface="Segoe UI Light" pitchFamily="34" charset="0"/>
            </a:endParaRPr>
          </a:p>
          <a:p>
            <a:endParaRPr lang="ru-RU" sz="3000" dirty="0">
              <a:solidFill>
                <a:schemeClr val="bg1">
                  <a:lumMod val="75000"/>
                </a:schemeClr>
              </a:solidFill>
            </a:endParaRPr>
          </a:p>
        </p:txBody>
      </p:sp>
      <p:grpSp>
        <p:nvGrpSpPr>
          <p:cNvPr id="2" name="1 Grupo"/>
          <p:cNvGrpSpPr/>
          <p:nvPr/>
        </p:nvGrpSpPr>
        <p:grpSpPr>
          <a:xfrm>
            <a:off x="2195736" y="4473222"/>
            <a:ext cx="786760" cy="827986"/>
            <a:chOff x="2245256" y="4445667"/>
            <a:chExt cx="786760" cy="827986"/>
          </a:xfrm>
        </p:grpSpPr>
        <p:sp>
          <p:nvSpPr>
            <p:cNvPr id="12" name="11 Rectángulo redondeado"/>
            <p:cNvSpPr/>
            <p:nvPr/>
          </p:nvSpPr>
          <p:spPr bwMode="auto">
            <a:xfrm>
              <a:off x="2245256" y="4445667"/>
              <a:ext cx="786760" cy="827986"/>
            </a:xfrm>
            <a:prstGeom prst="roundRect">
              <a:avLst/>
            </a:prstGeom>
            <a:gradFill flip="none" rotWithShape="1">
              <a:gsLst>
                <a:gs pos="0">
                  <a:schemeClr val="bg2">
                    <a:gamma/>
                    <a:tint val="26667"/>
                    <a:invGamma/>
                    <a:lumMod val="100000"/>
                    <a:alpha val="50000"/>
                  </a:schemeClr>
                </a:gs>
                <a:gs pos="100000">
                  <a:schemeClr val="bg2">
                    <a:alpha val="14999"/>
                  </a:schemeClr>
                </a:gs>
              </a:gsLst>
              <a:lin ang="5400000" scaled="1"/>
              <a:tileRect/>
            </a:gra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pic>
          <p:nvPicPr>
            <p:cNvPr id="2049" name="Picture 1" descr="C:\Users\Administrador\Desktop\imagenes\1347735430_report.png"/>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9448" y="4530824"/>
              <a:ext cx="698376" cy="698376"/>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C:\Users\Administrador\Desktop\imagenes\1347735505_3d_modelling.png"/>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34384" y="1692559"/>
            <a:ext cx="897632" cy="89763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2 Grupo"/>
          <p:cNvGrpSpPr/>
          <p:nvPr/>
        </p:nvGrpSpPr>
        <p:grpSpPr>
          <a:xfrm>
            <a:off x="2201064" y="3105070"/>
            <a:ext cx="786760" cy="827986"/>
            <a:chOff x="2182484" y="3059566"/>
            <a:chExt cx="786760" cy="827986"/>
          </a:xfrm>
        </p:grpSpPr>
        <p:pic>
          <p:nvPicPr>
            <p:cNvPr id="2051" name="Picture 3" descr="C:\Users\Administrador\Desktop\imagenes\1347735560_package_system.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736" y="3160204"/>
              <a:ext cx="700844" cy="700844"/>
            </a:xfrm>
            <a:prstGeom prst="rect">
              <a:avLst/>
            </a:prstGeom>
            <a:noFill/>
            <a:extLst>
              <a:ext uri="{909E8E84-426E-40DD-AFC4-6F175D3DCCD1}">
                <a14:hiddenFill xmlns:a14="http://schemas.microsoft.com/office/drawing/2010/main">
                  <a:solidFill>
                    <a:srgbClr val="FFFFFF"/>
                  </a:solidFill>
                </a14:hiddenFill>
              </a:ext>
            </a:extLst>
          </p:spPr>
        </p:pic>
        <p:sp>
          <p:nvSpPr>
            <p:cNvPr id="19" name="18 Rectángulo redondeado"/>
            <p:cNvSpPr/>
            <p:nvPr/>
          </p:nvSpPr>
          <p:spPr bwMode="auto">
            <a:xfrm>
              <a:off x="2182484" y="3059566"/>
              <a:ext cx="786760" cy="827986"/>
            </a:xfrm>
            <a:prstGeom prst="roundRect">
              <a:avLst/>
            </a:prstGeom>
            <a:gradFill flip="none" rotWithShape="1">
              <a:gsLst>
                <a:gs pos="0">
                  <a:schemeClr val="bg2">
                    <a:gamma/>
                    <a:tint val="26667"/>
                    <a:invGamma/>
                    <a:lumMod val="100000"/>
                    <a:alpha val="50000"/>
                  </a:schemeClr>
                </a:gs>
                <a:gs pos="100000">
                  <a:schemeClr val="bg2">
                    <a:alpha val="14999"/>
                  </a:schemeClr>
                </a:gs>
              </a:gsLst>
              <a:lin ang="5400000" scaled="1"/>
              <a:tileRect/>
            </a:gra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pic>
        <p:nvPicPr>
          <p:cNvPr id="2052" name="Picture 4" descr="C:\Users\Administrador\Desktop\imagenes\1347735712_finished-work.png"/>
          <p:cNvPicPr>
            <a:picLocks noChangeAspect="1" noChangeArrowheads="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57616" y="5633432"/>
            <a:ext cx="775712" cy="747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8342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type="title"/>
          </p:nvPr>
        </p:nvSpPr>
        <p:spPr>
          <a:xfrm>
            <a:off x="1259632" y="332656"/>
            <a:ext cx="6336704" cy="1008112"/>
          </a:xfrm>
        </p:spPr>
        <p:txBody>
          <a:bodyPr/>
          <a:lstStyle/>
          <a:p>
            <a:r>
              <a:rPr lang="en-US" sz="3000" dirty="0" err="1" smtClean="0"/>
              <a:t>Definición</a:t>
            </a:r>
            <a:r>
              <a:rPr lang="en-US" sz="3000" dirty="0" smtClean="0"/>
              <a:t> del </a:t>
            </a:r>
            <a:r>
              <a:rPr lang="en-US" sz="3000" dirty="0" err="1" smtClean="0"/>
              <a:t>Modelo</a:t>
            </a:r>
            <a:r>
              <a:rPr lang="en-US" sz="3000" dirty="0" smtClean="0"/>
              <a:t> de </a:t>
            </a:r>
            <a:r>
              <a:rPr lang="en-US" sz="3000" dirty="0" err="1" smtClean="0"/>
              <a:t>Gestión</a:t>
            </a:r>
            <a:r>
              <a:rPr lang="en-US" sz="3000" dirty="0" smtClean="0"/>
              <a:t> </a:t>
            </a:r>
            <a:r>
              <a:rPr lang="en-US" sz="3000" dirty="0" err="1" smtClean="0"/>
              <a:t>para</a:t>
            </a:r>
            <a:r>
              <a:rPr lang="en-US" sz="3000" dirty="0" smtClean="0"/>
              <a:t> </a:t>
            </a:r>
            <a:r>
              <a:rPr lang="en-US" sz="3000" dirty="0" err="1" smtClean="0"/>
              <a:t>proyectos</a:t>
            </a:r>
            <a:r>
              <a:rPr lang="en-US" sz="3000" dirty="0" smtClean="0"/>
              <a:t> </a:t>
            </a:r>
            <a:r>
              <a:rPr lang="en-US" sz="3000" dirty="0" err="1" smtClean="0"/>
              <a:t>informáticos</a:t>
            </a:r>
            <a:r>
              <a:rPr lang="en-US" sz="3000" dirty="0" smtClean="0"/>
              <a:t> (1/7)</a:t>
            </a:r>
            <a:endParaRPr lang="ru-RU" sz="3000" dirty="0"/>
          </a:p>
        </p:txBody>
      </p:sp>
      <p:sp>
        <p:nvSpPr>
          <p:cNvPr id="16"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1" name="Rectangle 9"/>
          <p:cNvSpPr txBox="1">
            <a:spLocks noChangeArrowheads="1"/>
          </p:cNvSpPr>
          <p:nvPr/>
        </p:nvSpPr>
        <p:spPr bwMode="auto">
          <a:xfrm>
            <a:off x="179512" y="1484513"/>
            <a:ext cx="8064896" cy="1296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4000" dirty="0" err="1" smtClean="0">
                <a:solidFill>
                  <a:schemeClr val="accent3">
                    <a:lumMod val="65000"/>
                  </a:schemeClr>
                </a:solidFill>
                <a:latin typeface="Segoe UI Light" pitchFamily="34" charset="0"/>
              </a:rPr>
              <a:t>Resumen</a:t>
            </a:r>
            <a:r>
              <a:rPr lang="en-US" sz="4000" dirty="0" smtClean="0">
                <a:solidFill>
                  <a:schemeClr val="accent3">
                    <a:lumMod val="65000"/>
                  </a:schemeClr>
                </a:solidFill>
                <a:latin typeface="Segoe UI Light" pitchFamily="34" charset="0"/>
              </a:rPr>
              <a:t> de la </a:t>
            </a:r>
            <a:r>
              <a:rPr lang="en-US" sz="4000" dirty="0" err="1" smtClean="0">
                <a:solidFill>
                  <a:schemeClr val="accent3">
                    <a:lumMod val="65000"/>
                  </a:schemeClr>
                </a:solidFill>
                <a:latin typeface="Segoe UI Light" pitchFamily="34" charset="0"/>
              </a:rPr>
              <a:t>Gestión</a:t>
            </a:r>
            <a:r>
              <a:rPr lang="en-US" sz="4000" dirty="0" smtClean="0">
                <a:solidFill>
                  <a:schemeClr val="accent3">
                    <a:lumMod val="65000"/>
                  </a:schemeClr>
                </a:solidFill>
                <a:latin typeface="Segoe UI Light" pitchFamily="34" charset="0"/>
              </a:rPr>
              <a:t> de </a:t>
            </a:r>
            <a:r>
              <a:rPr lang="en-US" sz="4000" dirty="0" err="1" smtClean="0">
                <a:solidFill>
                  <a:schemeClr val="accent3">
                    <a:lumMod val="65000"/>
                  </a:schemeClr>
                </a:solidFill>
                <a:latin typeface="Segoe UI Light" pitchFamily="34" charset="0"/>
              </a:rPr>
              <a:t>Proyectos</a:t>
            </a:r>
            <a:r>
              <a:rPr lang="en-US" sz="4000" dirty="0" smtClean="0">
                <a:solidFill>
                  <a:schemeClr val="accent3">
                    <a:lumMod val="65000"/>
                  </a:schemeClr>
                </a:solidFill>
                <a:latin typeface="Segoe UI Light" pitchFamily="34" charset="0"/>
              </a:rPr>
              <a:t> </a:t>
            </a:r>
            <a:r>
              <a:rPr lang="en-US" sz="4000" dirty="0" err="1" smtClean="0">
                <a:solidFill>
                  <a:schemeClr val="accent3">
                    <a:lumMod val="65000"/>
                  </a:schemeClr>
                </a:solidFill>
                <a:latin typeface="Segoe UI Light" pitchFamily="34" charset="0"/>
              </a:rPr>
              <a:t>Informáticos</a:t>
            </a:r>
            <a:endParaRPr lang="ru-RU" sz="4000" dirty="0">
              <a:solidFill>
                <a:schemeClr val="accent3">
                  <a:lumMod val="65000"/>
                </a:schemeClr>
              </a:solidFill>
              <a:latin typeface="Segoe UI Light"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3" name="Picture 3" descr="C:\Users\Administrador\Desktop\imagenes\1347735560_package_syste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04664"/>
            <a:ext cx="880116" cy="88011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9"/>
          <p:cNvSpPr txBox="1">
            <a:spLocks noChangeArrowheads="1"/>
          </p:cNvSpPr>
          <p:nvPr/>
        </p:nvSpPr>
        <p:spPr bwMode="auto">
          <a:xfrm>
            <a:off x="251520" y="3212976"/>
            <a:ext cx="5832648"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dirty="0" smtClean="0">
                <a:solidFill>
                  <a:schemeClr val="accent4">
                    <a:lumMod val="75000"/>
                  </a:schemeClr>
                </a:solidFill>
                <a:latin typeface="Segoe UI Light" pitchFamily="34" charset="0"/>
              </a:rPr>
              <a:t>Un </a:t>
            </a:r>
            <a:r>
              <a:rPr lang="en-US" sz="3000" dirty="0" err="1" smtClean="0">
                <a:solidFill>
                  <a:schemeClr val="accent4">
                    <a:lumMod val="75000"/>
                  </a:schemeClr>
                </a:solidFill>
                <a:latin typeface="Segoe UI Light" pitchFamily="34" charset="0"/>
              </a:rPr>
              <a:t>proyecto</a:t>
            </a:r>
            <a:r>
              <a:rPr lang="en-US" sz="3000" dirty="0" smtClean="0">
                <a:solidFill>
                  <a:schemeClr val="accent4">
                    <a:lumMod val="75000"/>
                  </a:schemeClr>
                </a:solidFill>
                <a:latin typeface="Segoe UI Light" pitchFamily="34" charset="0"/>
              </a:rPr>
              <a:t> </a:t>
            </a:r>
            <a:r>
              <a:rPr lang="en-US" sz="3000" dirty="0" err="1" smtClean="0">
                <a:solidFill>
                  <a:schemeClr val="accent4">
                    <a:lumMod val="75000"/>
                  </a:schemeClr>
                </a:solidFill>
                <a:latin typeface="Segoe UI Light" pitchFamily="34" charset="0"/>
              </a:rPr>
              <a:t>consiste</a:t>
            </a:r>
            <a:r>
              <a:rPr lang="en-US" sz="3000" dirty="0" smtClean="0">
                <a:solidFill>
                  <a:schemeClr val="accent4">
                    <a:lumMod val="75000"/>
                  </a:schemeClr>
                </a:solidFill>
                <a:latin typeface="Segoe UI Light" pitchFamily="34" charset="0"/>
              </a:rPr>
              <a:t> en </a:t>
            </a:r>
            <a:r>
              <a:rPr lang="en-US" sz="3000" dirty="0" err="1" smtClean="0">
                <a:solidFill>
                  <a:schemeClr val="accent4">
                    <a:lumMod val="75000"/>
                  </a:schemeClr>
                </a:solidFill>
                <a:latin typeface="Segoe UI Light" pitchFamily="34" charset="0"/>
              </a:rPr>
              <a:t>lograr</a:t>
            </a:r>
            <a:r>
              <a:rPr lang="en-US" sz="3000" dirty="0" smtClean="0">
                <a:solidFill>
                  <a:schemeClr val="accent4">
                    <a:lumMod val="75000"/>
                  </a:schemeClr>
                </a:solidFill>
                <a:latin typeface="Segoe UI Light" pitchFamily="34" charset="0"/>
              </a:rPr>
              <a:t> un </a:t>
            </a:r>
            <a:r>
              <a:rPr lang="en-US" sz="3000" dirty="0" err="1" smtClean="0">
                <a:solidFill>
                  <a:schemeClr val="accent4">
                    <a:lumMod val="75000"/>
                  </a:schemeClr>
                </a:solidFill>
                <a:latin typeface="Segoe UI Light" pitchFamily="34" charset="0"/>
              </a:rPr>
              <a:t>objetivo</a:t>
            </a:r>
            <a:r>
              <a:rPr lang="en-US" sz="3000" dirty="0" smtClean="0">
                <a:solidFill>
                  <a:schemeClr val="accent4">
                    <a:lumMod val="75000"/>
                  </a:schemeClr>
                </a:solidFill>
                <a:latin typeface="Segoe UI Light" pitchFamily="34" charset="0"/>
              </a:rPr>
              <a:t>, </a:t>
            </a:r>
            <a:r>
              <a:rPr lang="en-US" sz="3000" dirty="0" err="1" smtClean="0">
                <a:solidFill>
                  <a:schemeClr val="accent4">
                    <a:lumMod val="75000"/>
                  </a:schemeClr>
                </a:solidFill>
                <a:latin typeface="Segoe UI Light" pitchFamily="34" charset="0"/>
              </a:rPr>
              <a:t>para</a:t>
            </a:r>
            <a:r>
              <a:rPr lang="en-US" sz="3000" dirty="0" smtClean="0">
                <a:solidFill>
                  <a:schemeClr val="accent4">
                    <a:lumMod val="75000"/>
                  </a:schemeClr>
                </a:solidFill>
                <a:latin typeface="Segoe UI Light" pitchFamily="34" charset="0"/>
              </a:rPr>
              <a:t> </a:t>
            </a:r>
            <a:r>
              <a:rPr lang="en-US" sz="3000" dirty="0" err="1" smtClean="0">
                <a:solidFill>
                  <a:schemeClr val="accent4">
                    <a:lumMod val="75000"/>
                  </a:schemeClr>
                </a:solidFill>
                <a:latin typeface="Segoe UI Light" pitchFamily="34" charset="0"/>
              </a:rPr>
              <a:t>crear</a:t>
            </a:r>
            <a:r>
              <a:rPr lang="en-US" sz="3000" dirty="0" smtClean="0">
                <a:solidFill>
                  <a:schemeClr val="accent4">
                    <a:lumMod val="75000"/>
                  </a:schemeClr>
                </a:solidFill>
                <a:latin typeface="Segoe UI Light" pitchFamily="34" charset="0"/>
              </a:rPr>
              <a:t> un </a:t>
            </a:r>
            <a:r>
              <a:rPr lang="en-US" sz="3000" dirty="0" err="1" smtClean="0">
                <a:solidFill>
                  <a:schemeClr val="accent4">
                    <a:lumMod val="75000"/>
                  </a:schemeClr>
                </a:solidFill>
                <a:latin typeface="Segoe UI Light" pitchFamily="34" charset="0"/>
              </a:rPr>
              <a:t>único</a:t>
            </a:r>
            <a:r>
              <a:rPr lang="en-US" sz="3000" dirty="0" smtClean="0">
                <a:solidFill>
                  <a:schemeClr val="accent4">
                    <a:lumMod val="75000"/>
                  </a:schemeClr>
                </a:solidFill>
                <a:latin typeface="Segoe UI Light" pitchFamily="34" charset="0"/>
              </a:rPr>
              <a:t> </a:t>
            </a:r>
            <a:r>
              <a:rPr lang="en-US" sz="3000" dirty="0" err="1" smtClean="0">
                <a:solidFill>
                  <a:schemeClr val="accent4">
                    <a:lumMod val="75000"/>
                  </a:schemeClr>
                </a:solidFill>
                <a:latin typeface="Segoe UI Light" pitchFamily="34" charset="0"/>
              </a:rPr>
              <a:t>producto</a:t>
            </a:r>
            <a:r>
              <a:rPr lang="en-US" sz="3000" dirty="0" smtClean="0">
                <a:solidFill>
                  <a:schemeClr val="accent4">
                    <a:lumMod val="75000"/>
                  </a:schemeClr>
                </a:solidFill>
                <a:latin typeface="Segoe UI Light" pitchFamily="34" charset="0"/>
              </a:rPr>
              <a:t> o </a:t>
            </a:r>
            <a:r>
              <a:rPr lang="en-US" sz="3000" dirty="0" err="1" smtClean="0">
                <a:solidFill>
                  <a:schemeClr val="accent4">
                    <a:lumMod val="75000"/>
                  </a:schemeClr>
                </a:solidFill>
                <a:latin typeface="Segoe UI Light" pitchFamily="34" charset="0"/>
              </a:rPr>
              <a:t>servicio</a:t>
            </a:r>
            <a:r>
              <a:rPr lang="en-US" sz="3000" dirty="0" smtClean="0">
                <a:solidFill>
                  <a:schemeClr val="accent4">
                    <a:lumMod val="75000"/>
                  </a:schemeClr>
                </a:solidFill>
                <a:latin typeface="Segoe UI Light" pitchFamily="34" charset="0"/>
              </a:rPr>
              <a:t> en un </a:t>
            </a:r>
            <a:r>
              <a:rPr lang="en-US" sz="3000" dirty="0" err="1" smtClean="0">
                <a:solidFill>
                  <a:schemeClr val="accent4">
                    <a:lumMod val="75000"/>
                  </a:schemeClr>
                </a:solidFill>
                <a:latin typeface="Segoe UI Light" pitchFamily="34" charset="0"/>
              </a:rPr>
              <a:t>tiempo</a:t>
            </a:r>
            <a:r>
              <a:rPr lang="en-US" sz="3000" dirty="0" smtClean="0">
                <a:solidFill>
                  <a:schemeClr val="accent4">
                    <a:lumMod val="75000"/>
                  </a:schemeClr>
                </a:solidFill>
                <a:latin typeface="Segoe UI Light" pitchFamily="34" charset="0"/>
              </a:rPr>
              <a:t> </a:t>
            </a:r>
            <a:r>
              <a:rPr lang="en-US" sz="3000" dirty="0" err="1" smtClean="0">
                <a:solidFill>
                  <a:schemeClr val="accent4">
                    <a:lumMod val="75000"/>
                  </a:schemeClr>
                </a:solidFill>
                <a:latin typeface="Segoe UI Light" pitchFamily="34" charset="0"/>
              </a:rPr>
              <a:t>determinado</a:t>
            </a:r>
            <a:r>
              <a:rPr lang="en-US" sz="3000" dirty="0" smtClean="0">
                <a:solidFill>
                  <a:schemeClr val="accent4">
                    <a:lumMod val="75000"/>
                  </a:schemeClr>
                </a:solidFill>
                <a:latin typeface="Segoe UI Light" pitchFamily="34" charset="0"/>
              </a:rPr>
              <a:t>. </a:t>
            </a:r>
            <a:r>
              <a:rPr lang="en-US" sz="3000" dirty="0" err="1" smtClean="0">
                <a:solidFill>
                  <a:schemeClr val="accent4">
                    <a:lumMod val="75000"/>
                  </a:schemeClr>
                </a:solidFill>
                <a:latin typeface="Segoe UI Light" pitchFamily="34" charset="0"/>
              </a:rPr>
              <a:t>Es</a:t>
            </a:r>
            <a:r>
              <a:rPr lang="en-US" sz="3000" dirty="0" smtClean="0">
                <a:solidFill>
                  <a:schemeClr val="accent4">
                    <a:lumMod val="75000"/>
                  </a:schemeClr>
                </a:solidFill>
                <a:latin typeface="Segoe UI Light" pitchFamily="34" charset="0"/>
              </a:rPr>
              <a:t> la </a:t>
            </a:r>
            <a:r>
              <a:rPr lang="en-US" sz="3000" dirty="0" err="1" smtClean="0">
                <a:solidFill>
                  <a:schemeClr val="accent4">
                    <a:lumMod val="75000"/>
                  </a:schemeClr>
                </a:solidFill>
                <a:latin typeface="Segoe UI Light" pitchFamily="34" charset="0"/>
              </a:rPr>
              <a:t>asignación</a:t>
            </a:r>
            <a:r>
              <a:rPr lang="en-US" sz="3000" dirty="0" smtClean="0">
                <a:solidFill>
                  <a:schemeClr val="accent4">
                    <a:lumMod val="75000"/>
                  </a:schemeClr>
                </a:solidFill>
                <a:latin typeface="Segoe UI Light" pitchFamily="34" charset="0"/>
              </a:rPr>
              <a:t> de </a:t>
            </a:r>
            <a:r>
              <a:rPr lang="en-US" sz="3000" dirty="0" err="1" smtClean="0">
                <a:solidFill>
                  <a:schemeClr val="accent4">
                    <a:lumMod val="75000"/>
                  </a:schemeClr>
                </a:solidFill>
                <a:latin typeface="Segoe UI Light" pitchFamily="34" charset="0"/>
              </a:rPr>
              <a:t>tareas</a:t>
            </a:r>
            <a:r>
              <a:rPr lang="en-US" sz="3000" dirty="0" smtClean="0">
                <a:solidFill>
                  <a:schemeClr val="accent4">
                    <a:lumMod val="75000"/>
                  </a:schemeClr>
                </a:solidFill>
                <a:latin typeface="Segoe UI Light" pitchFamily="34" charset="0"/>
              </a:rPr>
              <a:t> </a:t>
            </a:r>
            <a:r>
              <a:rPr lang="en-US" sz="3000" dirty="0" err="1" smtClean="0">
                <a:solidFill>
                  <a:schemeClr val="accent4">
                    <a:lumMod val="75000"/>
                  </a:schemeClr>
                </a:solidFill>
                <a:latin typeface="Segoe UI Light" pitchFamily="34" charset="0"/>
              </a:rPr>
              <a:t>que</a:t>
            </a:r>
            <a:r>
              <a:rPr lang="en-US" sz="3000" dirty="0" smtClean="0">
                <a:solidFill>
                  <a:schemeClr val="accent4">
                    <a:lumMod val="75000"/>
                  </a:schemeClr>
                </a:solidFill>
                <a:latin typeface="Segoe UI Light" pitchFamily="34" charset="0"/>
              </a:rPr>
              <a:t> produce un </a:t>
            </a:r>
            <a:r>
              <a:rPr lang="en-US" sz="3000" dirty="0" err="1" smtClean="0">
                <a:solidFill>
                  <a:schemeClr val="accent4">
                    <a:lumMod val="75000"/>
                  </a:schemeClr>
                </a:solidFill>
                <a:latin typeface="Segoe UI Light" pitchFamily="34" charset="0"/>
              </a:rPr>
              <a:t>conjunto</a:t>
            </a:r>
            <a:r>
              <a:rPr lang="en-US" sz="3000" dirty="0" smtClean="0">
                <a:solidFill>
                  <a:schemeClr val="accent4">
                    <a:lumMod val="75000"/>
                  </a:schemeClr>
                </a:solidFill>
                <a:latin typeface="Segoe UI Light" pitchFamily="34" charset="0"/>
              </a:rPr>
              <a:t> de </a:t>
            </a:r>
            <a:r>
              <a:rPr lang="en-US" sz="3000" dirty="0" err="1" smtClean="0">
                <a:solidFill>
                  <a:schemeClr val="accent4">
                    <a:lumMod val="75000"/>
                  </a:schemeClr>
                </a:solidFill>
                <a:latin typeface="Segoe UI Light" pitchFamily="34" charset="0"/>
              </a:rPr>
              <a:t>entregables</a:t>
            </a:r>
            <a:r>
              <a:rPr lang="en-US" sz="3000" dirty="0" smtClean="0">
                <a:solidFill>
                  <a:schemeClr val="accent4">
                    <a:lumMod val="75000"/>
                  </a:schemeClr>
                </a:solidFill>
                <a:latin typeface="Segoe UI Light" pitchFamily="34" charset="0"/>
              </a:rPr>
              <a:t> con un </a:t>
            </a:r>
            <a:r>
              <a:rPr lang="en-US" sz="3000" dirty="0" err="1" smtClean="0">
                <a:solidFill>
                  <a:schemeClr val="accent4">
                    <a:lumMod val="75000"/>
                  </a:schemeClr>
                </a:solidFill>
                <a:latin typeface="Segoe UI Light" pitchFamily="34" charset="0"/>
              </a:rPr>
              <a:t>inicio</a:t>
            </a:r>
            <a:r>
              <a:rPr lang="en-US" sz="3000" dirty="0" smtClean="0">
                <a:solidFill>
                  <a:schemeClr val="accent4">
                    <a:lumMod val="75000"/>
                  </a:schemeClr>
                </a:solidFill>
                <a:latin typeface="Segoe UI Light" pitchFamily="34" charset="0"/>
              </a:rPr>
              <a:t> </a:t>
            </a:r>
            <a:r>
              <a:rPr lang="en-US" sz="3000" dirty="0" err="1" smtClean="0">
                <a:solidFill>
                  <a:schemeClr val="accent4">
                    <a:lumMod val="75000"/>
                  </a:schemeClr>
                </a:solidFill>
                <a:latin typeface="Segoe UI Light" pitchFamily="34" charset="0"/>
              </a:rPr>
              <a:t>claro</a:t>
            </a:r>
            <a:r>
              <a:rPr lang="en-US" sz="3000" dirty="0" smtClean="0">
                <a:solidFill>
                  <a:schemeClr val="accent4">
                    <a:lumMod val="75000"/>
                  </a:schemeClr>
                </a:solidFill>
                <a:latin typeface="Segoe UI Light" pitchFamily="34" charset="0"/>
              </a:rPr>
              <a:t> y </a:t>
            </a:r>
            <a:r>
              <a:rPr lang="en-US" sz="3000" dirty="0" err="1" smtClean="0">
                <a:solidFill>
                  <a:schemeClr val="accent4">
                    <a:lumMod val="75000"/>
                  </a:schemeClr>
                </a:solidFill>
                <a:latin typeface="Segoe UI Light" pitchFamily="34" charset="0"/>
              </a:rPr>
              <a:t>una</a:t>
            </a:r>
            <a:r>
              <a:rPr lang="en-US" sz="3000" dirty="0" smtClean="0">
                <a:solidFill>
                  <a:schemeClr val="accent4">
                    <a:lumMod val="75000"/>
                  </a:schemeClr>
                </a:solidFill>
                <a:latin typeface="Segoe UI Light" pitchFamily="34" charset="0"/>
              </a:rPr>
              <a:t> </a:t>
            </a:r>
            <a:r>
              <a:rPr lang="en-US" sz="3000" dirty="0" err="1" smtClean="0">
                <a:solidFill>
                  <a:schemeClr val="accent4">
                    <a:lumMod val="75000"/>
                  </a:schemeClr>
                </a:solidFill>
                <a:latin typeface="Segoe UI Light" pitchFamily="34" charset="0"/>
              </a:rPr>
              <a:t>fecha</a:t>
            </a:r>
            <a:r>
              <a:rPr lang="en-US" sz="3000" dirty="0" smtClean="0">
                <a:solidFill>
                  <a:schemeClr val="accent4">
                    <a:lumMod val="75000"/>
                  </a:schemeClr>
                </a:solidFill>
                <a:latin typeface="Segoe UI Light" pitchFamily="34" charset="0"/>
              </a:rPr>
              <a:t> de </a:t>
            </a:r>
            <a:r>
              <a:rPr lang="en-US" sz="3000" dirty="0" err="1" smtClean="0">
                <a:solidFill>
                  <a:schemeClr val="accent4">
                    <a:lumMod val="75000"/>
                  </a:schemeClr>
                </a:solidFill>
                <a:latin typeface="Segoe UI Light" pitchFamily="34" charset="0"/>
              </a:rPr>
              <a:t>terminación</a:t>
            </a:r>
            <a:r>
              <a:rPr lang="en-US" sz="3000" dirty="0" smtClean="0">
                <a:solidFill>
                  <a:schemeClr val="accent4">
                    <a:lumMod val="75000"/>
                  </a:schemeClr>
                </a:solidFill>
                <a:latin typeface="Segoe UI Light" pitchFamily="34" charset="0"/>
              </a:rPr>
              <a:t>.</a:t>
            </a:r>
            <a:endParaRPr lang="ru-RU" sz="3000" dirty="0">
              <a:solidFill>
                <a:schemeClr val="accent4">
                  <a:lumMod val="75000"/>
                </a:schemeClr>
              </a:solidFill>
              <a:latin typeface="Segoe UI Light" pitchFamily="34" charset="0"/>
            </a:endParaRPr>
          </a:p>
          <a:p>
            <a:endParaRPr lang="ru-RU" sz="3000" dirty="0">
              <a:solidFill>
                <a:schemeClr val="bg1">
                  <a:lumMod val="75000"/>
                </a:schemeClr>
              </a:solidFill>
            </a:endParaRPr>
          </a:p>
        </p:txBody>
      </p:sp>
      <p:pic>
        <p:nvPicPr>
          <p:cNvPr id="29698" name="Picture 2" descr="C:\Users\Administrador\Desktop\imagenes\1349550942_project_op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3825044"/>
            <a:ext cx="216024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55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685800"/>
            <a:ext cx="3598912" cy="715963"/>
          </a:xfrm>
        </p:spPr>
        <p:txBody>
          <a:bodyPr/>
          <a:lstStyle/>
          <a:p>
            <a:r>
              <a:rPr lang="en-US" sz="4000" dirty="0"/>
              <a:t>Agenda (1/2)</a:t>
            </a:r>
          </a:p>
        </p:txBody>
      </p:sp>
      <p:pic>
        <p:nvPicPr>
          <p:cNvPr id="1026" name="Picture 2" descr="C:\Users\Administrador\Desktop\imagenes\1347732083_Schedule_Fi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5301208"/>
            <a:ext cx="1368152" cy="136815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txBox="1">
            <a:spLocks noChangeArrowheads="1"/>
          </p:cNvSpPr>
          <p:nvPr/>
        </p:nvSpPr>
        <p:spPr bwMode="auto">
          <a:xfrm>
            <a:off x="3131840" y="1617556"/>
            <a:ext cx="2880320" cy="51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dirty="0" smtClean="0">
                <a:solidFill>
                  <a:schemeClr val="bg1">
                    <a:lumMod val="75000"/>
                  </a:schemeClr>
                </a:solidFill>
                <a:latin typeface="Segoe UI Light" pitchFamily="34" charset="0"/>
              </a:rPr>
              <a:t>Introducción</a:t>
            </a:r>
            <a:endParaRPr lang="ru-RU" sz="3000" dirty="0" smtClean="0">
              <a:solidFill>
                <a:schemeClr val="bg1">
                  <a:lumMod val="75000"/>
                </a:schemeClr>
              </a:solidFill>
              <a:latin typeface="Segoe UI Light" pitchFamily="34" charset="0"/>
            </a:endParaRPr>
          </a:p>
          <a:p>
            <a:endParaRPr lang="ru-RU" sz="3000" b="1" dirty="0">
              <a:solidFill>
                <a:schemeClr val="accent4">
                  <a:lumMod val="60000"/>
                  <a:lumOff val="40000"/>
                </a:schemeClr>
              </a:solidFill>
            </a:endParaRPr>
          </a:p>
        </p:txBody>
      </p:sp>
      <p:sp>
        <p:nvSpPr>
          <p:cNvPr id="7" name="Rectangle 9"/>
          <p:cNvSpPr txBox="1">
            <a:spLocks noChangeArrowheads="1"/>
          </p:cNvSpPr>
          <p:nvPr/>
        </p:nvSpPr>
        <p:spPr bwMode="auto">
          <a:xfrm>
            <a:off x="3131840" y="2564904"/>
            <a:ext cx="187220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b="1" dirty="0" smtClean="0">
                <a:solidFill>
                  <a:schemeClr val="accent4">
                    <a:lumMod val="60000"/>
                    <a:lumOff val="40000"/>
                  </a:schemeClr>
                </a:solidFill>
                <a:latin typeface="Segoe UI Light" pitchFamily="34" charset="0"/>
              </a:rPr>
              <a:t>Objetivos</a:t>
            </a:r>
            <a:endParaRPr lang="ru-RU" sz="3000" b="1" dirty="0" smtClean="0">
              <a:solidFill>
                <a:schemeClr val="accent4">
                  <a:lumMod val="60000"/>
                  <a:lumOff val="40000"/>
                </a:schemeClr>
              </a:solidFill>
              <a:latin typeface="Segoe UI Light" pitchFamily="34" charset="0"/>
            </a:endParaRPr>
          </a:p>
          <a:p>
            <a:endParaRPr lang="ru-RU" sz="3000" dirty="0">
              <a:solidFill>
                <a:schemeClr val="bg1">
                  <a:lumMod val="75000"/>
                </a:schemeClr>
              </a:solidFill>
            </a:endParaRPr>
          </a:p>
        </p:txBody>
      </p:sp>
      <p:sp>
        <p:nvSpPr>
          <p:cNvPr id="8" name="Rectangle 9"/>
          <p:cNvSpPr txBox="1">
            <a:spLocks noChangeArrowheads="1"/>
          </p:cNvSpPr>
          <p:nvPr/>
        </p:nvSpPr>
        <p:spPr bwMode="auto">
          <a:xfrm>
            <a:off x="3131840" y="3573016"/>
            <a:ext cx="3744416"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dirty="0" smtClean="0">
                <a:solidFill>
                  <a:schemeClr val="bg1">
                    <a:lumMod val="75000"/>
                  </a:schemeClr>
                </a:solidFill>
                <a:latin typeface="Segoe UI Light" pitchFamily="34" charset="0"/>
              </a:rPr>
              <a:t>Estaciones de servicio</a:t>
            </a:r>
            <a:endParaRPr lang="ru-RU" sz="3000" dirty="0" smtClean="0">
              <a:solidFill>
                <a:schemeClr val="bg1">
                  <a:lumMod val="75000"/>
                </a:schemeClr>
              </a:solidFill>
              <a:latin typeface="Segoe UI Light" pitchFamily="34" charset="0"/>
            </a:endParaRPr>
          </a:p>
          <a:p>
            <a:endParaRPr lang="ru-RU" sz="3000" dirty="0">
              <a:solidFill>
                <a:schemeClr val="bg1">
                  <a:lumMod val="75000"/>
                </a:schemeClr>
              </a:solidFill>
            </a:endParaRPr>
          </a:p>
        </p:txBody>
      </p:sp>
      <p:sp>
        <p:nvSpPr>
          <p:cNvPr id="9" name="Rectangle 9"/>
          <p:cNvSpPr txBox="1">
            <a:spLocks noChangeArrowheads="1"/>
          </p:cNvSpPr>
          <p:nvPr/>
        </p:nvSpPr>
        <p:spPr bwMode="auto">
          <a:xfrm>
            <a:off x="3131840" y="4437112"/>
            <a:ext cx="576064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dirty="0" smtClean="0">
                <a:solidFill>
                  <a:schemeClr val="bg1">
                    <a:lumMod val="75000"/>
                  </a:schemeClr>
                </a:solidFill>
                <a:latin typeface="Segoe UI Light" pitchFamily="34" charset="0"/>
              </a:rPr>
              <a:t>¿</a:t>
            </a:r>
            <a:r>
              <a:rPr lang="en-US" sz="3000" dirty="0" err="1" smtClean="0">
                <a:solidFill>
                  <a:schemeClr val="bg1">
                    <a:lumMod val="75000"/>
                  </a:schemeClr>
                </a:solidFill>
                <a:latin typeface="Segoe UI Light" pitchFamily="34" charset="0"/>
              </a:rPr>
              <a:t>Porqu</a:t>
            </a:r>
            <a:r>
              <a:rPr lang="en-US" sz="3000" dirty="0" err="1">
                <a:solidFill>
                  <a:schemeClr val="bg1">
                    <a:lumMod val="75000"/>
                  </a:schemeClr>
                </a:solidFill>
                <a:latin typeface="Segoe UI Light" pitchFamily="34" charset="0"/>
              </a:rPr>
              <a:t>é</a:t>
            </a:r>
            <a:r>
              <a:rPr lang="en-US" sz="3000" dirty="0" smtClean="0">
                <a:solidFill>
                  <a:schemeClr val="bg1">
                    <a:lumMod val="75000"/>
                  </a:schemeClr>
                </a:solidFill>
                <a:latin typeface="Segoe UI Light" pitchFamily="34" charset="0"/>
              </a:rPr>
              <a:t> implementar un MGE con ayuda de </a:t>
            </a:r>
            <a:r>
              <a:rPr lang="en-US" sz="3000" dirty="0" err="1" smtClean="0">
                <a:solidFill>
                  <a:schemeClr val="bg1">
                    <a:lumMod val="75000"/>
                  </a:schemeClr>
                </a:solidFill>
                <a:latin typeface="Segoe UI Light" pitchFamily="34" charset="0"/>
              </a:rPr>
              <a:t>las</a:t>
            </a:r>
            <a:r>
              <a:rPr lang="en-US" sz="3000" dirty="0" smtClean="0">
                <a:solidFill>
                  <a:schemeClr val="bg1">
                    <a:lumMod val="75000"/>
                  </a:schemeClr>
                </a:solidFill>
                <a:latin typeface="Segoe UI Light" pitchFamily="34" charset="0"/>
              </a:rPr>
              <a:t> TIC’s?</a:t>
            </a:r>
            <a:endParaRPr lang="ru-RU" sz="3000" dirty="0" smtClean="0">
              <a:solidFill>
                <a:schemeClr val="bg1">
                  <a:lumMod val="75000"/>
                </a:schemeClr>
              </a:solidFill>
              <a:latin typeface="Segoe UI Light" pitchFamily="34" charset="0"/>
            </a:endParaRPr>
          </a:p>
          <a:p>
            <a:endParaRPr lang="ru-RU" sz="3000" dirty="0">
              <a:solidFill>
                <a:schemeClr val="bg1">
                  <a:lumMod val="75000"/>
                </a:schemeClr>
              </a:solidFill>
            </a:endParaRPr>
          </a:p>
        </p:txBody>
      </p:sp>
      <p:sp>
        <p:nvSpPr>
          <p:cNvPr id="13" name="Rectangle 9"/>
          <p:cNvSpPr txBox="1">
            <a:spLocks noChangeArrowheads="1"/>
          </p:cNvSpPr>
          <p:nvPr/>
        </p:nvSpPr>
        <p:spPr bwMode="auto">
          <a:xfrm>
            <a:off x="3131840" y="5589240"/>
            <a:ext cx="576064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dirty="0" err="1" smtClean="0">
                <a:solidFill>
                  <a:schemeClr val="bg1">
                    <a:lumMod val="75000"/>
                  </a:schemeClr>
                </a:solidFill>
                <a:latin typeface="Segoe UI Light" pitchFamily="34" charset="0"/>
              </a:rPr>
              <a:t>Antecedentes</a:t>
            </a:r>
            <a:r>
              <a:rPr lang="en-US" sz="3000" dirty="0" smtClean="0">
                <a:solidFill>
                  <a:schemeClr val="bg1">
                    <a:lumMod val="75000"/>
                  </a:schemeClr>
                </a:solidFill>
                <a:latin typeface="Segoe UI Light" pitchFamily="34" charset="0"/>
              </a:rPr>
              <a:t>  Andes Gas y </a:t>
            </a:r>
            <a:r>
              <a:rPr lang="en-US" sz="3000" dirty="0" err="1" smtClean="0">
                <a:solidFill>
                  <a:schemeClr val="bg1">
                    <a:lumMod val="75000"/>
                  </a:schemeClr>
                </a:solidFill>
                <a:latin typeface="Segoe UI Light" pitchFamily="34" charset="0"/>
              </a:rPr>
              <a:t>análisis</a:t>
            </a:r>
            <a:r>
              <a:rPr lang="en-US" sz="3000" dirty="0" smtClean="0">
                <a:solidFill>
                  <a:schemeClr val="bg1">
                    <a:lumMod val="75000"/>
                  </a:schemeClr>
                </a:solidFill>
                <a:latin typeface="Segoe UI Light" pitchFamily="34" charset="0"/>
              </a:rPr>
              <a:t> de </a:t>
            </a:r>
            <a:r>
              <a:rPr lang="en-US" sz="3000" dirty="0" err="1" smtClean="0">
                <a:solidFill>
                  <a:schemeClr val="bg1">
                    <a:lumMod val="75000"/>
                  </a:schemeClr>
                </a:solidFill>
                <a:latin typeface="Segoe UI Light" pitchFamily="34" charset="0"/>
              </a:rPr>
              <a:t>su</a:t>
            </a:r>
            <a:r>
              <a:rPr lang="en-US" sz="3000" dirty="0" smtClean="0">
                <a:solidFill>
                  <a:schemeClr val="bg1">
                    <a:lumMod val="75000"/>
                  </a:schemeClr>
                </a:solidFill>
                <a:latin typeface="Segoe UI Light" pitchFamily="34" charset="0"/>
              </a:rPr>
              <a:t> entorno</a:t>
            </a:r>
            <a:endParaRPr lang="ru-RU" sz="3000" dirty="0" smtClean="0">
              <a:solidFill>
                <a:schemeClr val="bg1">
                  <a:lumMod val="75000"/>
                </a:schemeClr>
              </a:solidFill>
              <a:latin typeface="Segoe UI Light" pitchFamily="34" charset="0"/>
            </a:endParaRPr>
          </a:p>
          <a:p>
            <a:endParaRPr lang="ru-RU" sz="3000" dirty="0">
              <a:solidFill>
                <a:schemeClr val="bg1">
                  <a:lumMod val="75000"/>
                </a:schemeClr>
              </a:solidFill>
            </a:endParaRPr>
          </a:p>
        </p:txBody>
      </p:sp>
      <p:grpSp>
        <p:nvGrpSpPr>
          <p:cNvPr id="15" name="14 Grupo"/>
          <p:cNvGrpSpPr/>
          <p:nvPr/>
        </p:nvGrpSpPr>
        <p:grpSpPr>
          <a:xfrm>
            <a:off x="2159838" y="4603986"/>
            <a:ext cx="827986" cy="841238"/>
            <a:chOff x="2159838" y="4315954"/>
            <a:chExt cx="827986" cy="841238"/>
          </a:xfrm>
        </p:grpSpPr>
        <p:pic>
          <p:nvPicPr>
            <p:cNvPr id="1032" name="Picture 8" descr="C:\Users\Administrador\Desktop\imagenes\1347734640_Security_Question.png"/>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59838" y="4329206"/>
              <a:ext cx="827986" cy="827986"/>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redondeado"/>
            <p:cNvSpPr/>
            <p:nvPr/>
          </p:nvSpPr>
          <p:spPr bwMode="auto">
            <a:xfrm>
              <a:off x="2187812" y="4315954"/>
              <a:ext cx="786760" cy="827986"/>
            </a:xfrm>
            <a:prstGeom prst="roundRect">
              <a:avLst/>
            </a:prstGeom>
            <a:gradFill flip="none" rotWithShape="1">
              <a:gsLst>
                <a:gs pos="0">
                  <a:schemeClr val="bg2">
                    <a:gamma/>
                    <a:tint val="26667"/>
                    <a:invGamma/>
                    <a:lumMod val="100000"/>
                    <a:alpha val="50000"/>
                  </a:schemeClr>
                </a:gs>
                <a:gs pos="100000">
                  <a:schemeClr val="bg2">
                    <a:alpha val="14999"/>
                  </a:schemeClr>
                </a:gs>
              </a:gsLst>
              <a:lin ang="5400000" scaled="1"/>
              <a:tileRect/>
            </a:gra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grpSp>
        <p:nvGrpSpPr>
          <p:cNvPr id="5" name="4 Grupo"/>
          <p:cNvGrpSpPr/>
          <p:nvPr/>
        </p:nvGrpSpPr>
        <p:grpSpPr>
          <a:xfrm>
            <a:off x="2195736" y="5697358"/>
            <a:ext cx="786760" cy="827986"/>
            <a:chOff x="2195736" y="5481334"/>
            <a:chExt cx="786760" cy="827986"/>
          </a:xfrm>
        </p:grpSpPr>
        <p:pic>
          <p:nvPicPr>
            <p:cNvPr id="1033" name="Picture 9" descr="C:\Users\Administrador\Desktop\imagenes\1347734980_pie_chart.png"/>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48136" y="5540594"/>
              <a:ext cx="667680" cy="768726"/>
            </a:xfrm>
            <a:prstGeom prst="rect">
              <a:avLst/>
            </a:prstGeom>
            <a:noFill/>
            <a:extLst>
              <a:ext uri="{909E8E84-426E-40DD-AFC4-6F175D3DCCD1}">
                <a14:hiddenFill xmlns:a14="http://schemas.microsoft.com/office/drawing/2010/main">
                  <a:solidFill>
                    <a:srgbClr val="FFFFFF"/>
                  </a:solidFill>
                </a14:hiddenFill>
              </a:ext>
            </a:extLst>
          </p:spPr>
        </p:pic>
        <p:sp>
          <p:nvSpPr>
            <p:cNvPr id="25" name="24 Rectángulo redondeado"/>
            <p:cNvSpPr/>
            <p:nvPr/>
          </p:nvSpPr>
          <p:spPr bwMode="auto">
            <a:xfrm>
              <a:off x="2195736" y="5481334"/>
              <a:ext cx="786760" cy="827986"/>
            </a:xfrm>
            <a:prstGeom prst="roundRect">
              <a:avLst/>
            </a:prstGeom>
            <a:gradFill flip="none" rotWithShape="1">
              <a:gsLst>
                <a:gs pos="0">
                  <a:schemeClr val="bg2">
                    <a:gamma/>
                    <a:tint val="26667"/>
                    <a:invGamma/>
                    <a:lumMod val="100000"/>
                    <a:alpha val="50000"/>
                  </a:schemeClr>
                </a:gs>
                <a:gs pos="100000">
                  <a:schemeClr val="bg2">
                    <a:alpha val="14999"/>
                  </a:schemeClr>
                </a:gs>
              </a:gsLst>
              <a:lin ang="5400000" scaled="1"/>
              <a:tileRect/>
            </a:gra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grpSp>
        <p:nvGrpSpPr>
          <p:cNvPr id="16" name="15 Grupo"/>
          <p:cNvGrpSpPr/>
          <p:nvPr/>
        </p:nvGrpSpPr>
        <p:grpSpPr>
          <a:xfrm>
            <a:off x="2195736" y="3537118"/>
            <a:ext cx="786760" cy="827986"/>
            <a:chOff x="2195736" y="3212976"/>
            <a:chExt cx="786760" cy="827986"/>
          </a:xfrm>
        </p:grpSpPr>
        <p:pic>
          <p:nvPicPr>
            <p:cNvPr id="1031" name="Picture 7" descr="C:\Users\Administrador\Desktop\imagenes\1347734501_gas.png"/>
            <p:cNvPicPr>
              <a:picLocks noChangeAspect="1" noChangeArrowheads="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39752" y="3356991"/>
              <a:ext cx="576065" cy="576065"/>
            </a:xfrm>
            <a:prstGeom prst="rect">
              <a:avLst/>
            </a:prstGeom>
            <a:noFill/>
            <a:extLst>
              <a:ext uri="{909E8E84-426E-40DD-AFC4-6F175D3DCCD1}">
                <a14:hiddenFill xmlns:a14="http://schemas.microsoft.com/office/drawing/2010/main">
                  <a:solidFill>
                    <a:srgbClr val="FFFFFF"/>
                  </a:solidFill>
                </a14:hiddenFill>
              </a:ext>
            </a:extLst>
          </p:spPr>
        </p:pic>
        <p:sp>
          <p:nvSpPr>
            <p:cNvPr id="26" name="25 Rectángulo redondeado"/>
            <p:cNvSpPr/>
            <p:nvPr/>
          </p:nvSpPr>
          <p:spPr bwMode="auto">
            <a:xfrm>
              <a:off x="2195736" y="3212976"/>
              <a:ext cx="786760" cy="827986"/>
            </a:xfrm>
            <a:prstGeom prst="roundRect">
              <a:avLst/>
            </a:prstGeom>
            <a:gradFill flip="none" rotWithShape="1">
              <a:gsLst>
                <a:gs pos="0">
                  <a:schemeClr val="bg2">
                    <a:gamma/>
                    <a:tint val="26667"/>
                    <a:invGamma/>
                    <a:lumMod val="100000"/>
                    <a:alpha val="50000"/>
                  </a:schemeClr>
                </a:gs>
                <a:gs pos="100000">
                  <a:schemeClr val="bg2">
                    <a:alpha val="14999"/>
                  </a:schemeClr>
                </a:gs>
              </a:gsLst>
              <a:lin ang="5400000" scaled="1"/>
              <a:tileRect/>
            </a:gra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grpSp>
        <p:nvGrpSpPr>
          <p:cNvPr id="17" name="16 Grupo"/>
          <p:cNvGrpSpPr/>
          <p:nvPr/>
        </p:nvGrpSpPr>
        <p:grpSpPr>
          <a:xfrm>
            <a:off x="2205804" y="2456998"/>
            <a:ext cx="786760" cy="827986"/>
            <a:chOff x="2205804" y="2402939"/>
            <a:chExt cx="786760" cy="827986"/>
          </a:xfrm>
        </p:grpSpPr>
        <p:pic>
          <p:nvPicPr>
            <p:cNvPr id="1030" name="Picture 6" descr="C:\Users\Administrador\Desktop\imagenes\1347734425_objects.png"/>
            <p:cNvPicPr>
              <a:picLocks noChangeAspect="1" noChangeArrowheads="1"/>
            </p:cNvPicPr>
            <p:nvPr/>
          </p:nvPicPr>
          <p:blipFill>
            <a:blip r:embed="rId8" cstate="print">
              <a:extLst>
                <a:ext uri="{BEBA8EAE-BF5A-486C-A8C5-ECC9F3942E4B}">
                  <a14:imgProps xmlns:a14="http://schemas.microsoft.com/office/drawing/2010/main">
                    <a14:imgLayer r:embed="rId9"/>
                  </a14:imgProps>
                </a:ext>
                <a:ext uri="{28A0092B-C50C-407E-A947-70E740481C1C}">
                  <a14:useLocalDpi xmlns:a14="http://schemas.microsoft.com/office/drawing/2010/main" val="0"/>
                </a:ext>
              </a:extLst>
            </a:blip>
            <a:srcRect/>
            <a:stretch>
              <a:fillRect/>
            </a:stretch>
          </p:blipFill>
          <p:spPr bwMode="auto">
            <a:xfrm>
              <a:off x="2267744" y="2492896"/>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32" name="31 Rectángulo redondeado">
              <a:hlinkClick r:id="rId10" action="ppaction://hlinksldjump"/>
            </p:cNvPr>
            <p:cNvSpPr/>
            <p:nvPr/>
          </p:nvSpPr>
          <p:spPr bwMode="auto">
            <a:xfrm>
              <a:off x="2205804" y="2402939"/>
              <a:ext cx="786760" cy="827986"/>
            </a:xfrm>
            <a:prstGeom prst="roundRect">
              <a:avLst/>
            </a:prstGeom>
            <a:gradFill flip="none" rotWithShape="1">
              <a:gsLst>
                <a:gs pos="0">
                  <a:schemeClr val="bg2">
                    <a:gamma/>
                    <a:tint val="26667"/>
                    <a:invGamma/>
                    <a:lumMod val="100000"/>
                    <a:alpha val="50000"/>
                  </a:schemeClr>
                </a:gs>
                <a:gs pos="100000">
                  <a:schemeClr val="bg2">
                    <a:alpha val="14999"/>
                  </a:schemeClr>
                </a:gs>
              </a:gsLst>
              <a:lin ang="5400000" scaled="1"/>
              <a:tileRect/>
            </a:gra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grpSp>
        <p:nvGrpSpPr>
          <p:cNvPr id="18" name="17 Grupo"/>
          <p:cNvGrpSpPr/>
          <p:nvPr/>
        </p:nvGrpSpPr>
        <p:grpSpPr>
          <a:xfrm>
            <a:off x="2201064" y="1461213"/>
            <a:ext cx="786760" cy="827986"/>
            <a:chOff x="2201064" y="1461213"/>
            <a:chExt cx="786760" cy="827986"/>
          </a:xfrm>
        </p:grpSpPr>
        <p:pic>
          <p:nvPicPr>
            <p:cNvPr id="1029" name="Picture 5" descr="C:\Users\Administrador\Desktop\imagenes\1347734328_start.png"/>
            <p:cNvPicPr>
              <a:picLocks noChangeAspect="1" noChangeArrowheads="1"/>
            </p:cNvPicPr>
            <p:nvPr/>
          </p:nvPicPr>
          <p:blipFill>
            <a:blip r:embed="rId11"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11760" y="1656420"/>
              <a:ext cx="487680" cy="487680"/>
            </a:xfrm>
            <a:prstGeom prst="rect">
              <a:avLst/>
            </a:prstGeom>
            <a:noFill/>
            <a:extLst>
              <a:ext uri="{909E8E84-426E-40DD-AFC4-6F175D3DCCD1}">
                <a14:hiddenFill xmlns:a14="http://schemas.microsoft.com/office/drawing/2010/main">
                  <a:solidFill>
                    <a:srgbClr val="FFFFFF"/>
                  </a:solidFill>
                </a14:hiddenFill>
              </a:ext>
            </a:extLst>
          </p:spPr>
        </p:pic>
        <p:sp>
          <p:nvSpPr>
            <p:cNvPr id="33" name="32 Rectángulo redondeado"/>
            <p:cNvSpPr/>
            <p:nvPr/>
          </p:nvSpPr>
          <p:spPr bwMode="auto">
            <a:xfrm>
              <a:off x="2201064" y="1461213"/>
              <a:ext cx="786760" cy="827986"/>
            </a:xfrm>
            <a:prstGeom prst="roundRect">
              <a:avLst/>
            </a:prstGeom>
            <a:gradFill flip="none" rotWithShape="1">
              <a:gsLst>
                <a:gs pos="0">
                  <a:schemeClr val="bg2">
                    <a:gamma/>
                    <a:tint val="26667"/>
                    <a:invGamma/>
                    <a:lumMod val="100000"/>
                    <a:alpha val="50000"/>
                  </a:schemeClr>
                </a:gs>
                <a:gs pos="100000">
                  <a:schemeClr val="bg2">
                    <a:alpha val="14999"/>
                  </a:schemeClr>
                </a:gs>
              </a:gsLst>
              <a:lin ang="5400000" scaled="1"/>
              <a:tileRect/>
            </a:gra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type="title"/>
          </p:nvPr>
        </p:nvSpPr>
        <p:spPr>
          <a:xfrm>
            <a:off x="1259632" y="332656"/>
            <a:ext cx="6336704" cy="1008112"/>
          </a:xfrm>
        </p:spPr>
        <p:txBody>
          <a:bodyPr/>
          <a:lstStyle/>
          <a:p>
            <a:r>
              <a:rPr lang="en-US" sz="3000" dirty="0" err="1" smtClean="0"/>
              <a:t>Definición</a:t>
            </a:r>
            <a:r>
              <a:rPr lang="en-US" sz="3000" dirty="0" smtClean="0"/>
              <a:t> del </a:t>
            </a:r>
            <a:r>
              <a:rPr lang="en-US" sz="3000" dirty="0" err="1" smtClean="0"/>
              <a:t>Modelo</a:t>
            </a:r>
            <a:r>
              <a:rPr lang="en-US" sz="3000" dirty="0" smtClean="0"/>
              <a:t> de </a:t>
            </a:r>
            <a:r>
              <a:rPr lang="en-US" sz="3000" dirty="0" err="1" smtClean="0"/>
              <a:t>Gestión</a:t>
            </a:r>
            <a:r>
              <a:rPr lang="en-US" sz="3000" dirty="0" smtClean="0"/>
              <a:t> </a:t>
            </a:r>
            <a:r>
              <a:rPr lang="en-US" sz="3000" dirty="0" err="1" smtClean="0"/>
              <a:t>para</a:t>
            </a:r>
            <a:r>
              <a:rPr lang="en-US" sz="3000" dirty="0" smtClean="0"/>
              <a:t> </a:t>
            </a:r>
            <a:r>
              <a:rPr lang="en-US" sz="3000" dirty="0" err="1" smtClean="0"/>
              <a:t>proyectos</a:t>
            </a:r>
            <a:r>
              <a:rPr lang="en-US" sz="3000" dirty="0" smtClean="0"/>
              <a:t> </a:t>
            </a:r>
            <a:r>
              <a:rPr lang="en-US" sz="3000" dirty="0" err="1" smtClean="0"/>
              <a:t>informáticos</a:t>
            </a:r>
            <a:r>
              <a:rPr lang="en-US" sz="3000" dirty="0" smtClean="0"/>
              <a:t> (2/7)</a:t>
            </a:r>
            <a:endParaRPr lang="ru-RU" sz="3000" dirty="0"/>
          </a:p>
        </p:txBody>
      </p:sp>
      <p:sp>
        <p:nvSpPr>
          <p:cNvPr id="16"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1" name="Rectangle 9"/>
          <p:cNvSpPr txBox="1">
            <a:spLocks noChangeArrowheads="1"/>
          </p:cNvSpPr>
          <p:nvPr/>
        </p:nvSpPr>
        <p:spPr bwMode="auto">
          <a:xfrm>
            <a:off x="107504" y="1700537"/>
            <a:ext cx="8064896" cy="1296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4000" dirty="0" err="1" smtClean="0">
                <a:solidFill>
                  <a:schemeClr val="accent3">
                    <a:lumMod val="65000"/>
                  </a:schemeClr>
                </a:solidFill>
                <a:latin typeface="Segoe UI Light" pitchFamily="34" charset="0"/>
              </a:rPr>
              <a:t>Metodología</a:t>
            </a:r>
            <a:r>
              <a:rPr lang="en-US" sz="4000" dirty="0" smtClean="0">
                <a:solidFill>
                  <a:schemeClr val="accent3">
                    <a:lumMod val="65000"/>
                  </a:schemeClr>
                </a:solidFill>
                <a:latin typeface="Segoe UI Light" pitchFamily="34" charset="0"/>
              </a:rPr>
              <a:t> de </a:t>
            </a:r>
            <a:r>
              <a:rPr lang="en-US" sz="4000" dirty="0" err="1" smtClean="0">
                <a:solidFill>
                  <a:schemeClr val="accent3">
                    <a:lumMod val="65000"/>
                  </a:schemeClr>
                </a:solidFill>
                <a:latin typeface="Segoe UI Light" pitchFamily="34" charset="0"/>
              </a:rPr>
              <a:t>Gestión</a:t>
            </a:r>
            <a:r>
              <a:rPr lang="en-US" sz="4000" dirty="0" smtClean="0">
                <a:solidFill>
                  <a:schemeClr val="accent3">
                    <a:lumMod val="65000"/>
                  </a:schemeClr>
                </a:solidFill>
                <a:latin typeface="Segoe UI Light" pitchFamily="34" charset="0"/>
              </a:rPr>
              <a:t> de </a:t>
            </a:r>
            <a:r>
              <a:rPr lang="en-US" sz="4000" dirty="0" err="1" smtClean="0">
                <a:solidFill>
                  <a:schemeClr val="accent3">
                    <a:lumMod val="65000"/>
                  </a:schemeClr>
                </a:solidFill>
                <a:latin typeface="Segoe UI Light" pitchFamily="34" charset="0"/>
              </a:rPr>
              <a:t>Proyecto</a:t>
            </a:r>
            <a:r>
              <a:rPr lang="en-US" sz="4000" dirty="0" smtClean="0">
                <a:solidFill>
                  <a:schemeClr val="accent3">
                    <a:lumMod val="65000"/>
                  </a:schemeClr>
                </a:solidFill>
                <a:latin typeface="Segoe UI Light" pitchFamily="34" charset="0"/>
              </a:rPr>
              <a:t> </a:t>
            </a:r>
            <a:r>
              <a:rPr lang="en-US" sz="4000" dirty="0" err="1" smtClean="0">
                <a:solidFill>
                  <a:schemeClr val="accent3">
                    <a:lumMod val="65000"/>
                  </a:schemeClr>
                </a:solidFill>
                <a:latin typeface="Segoe UI Light" pitchFamily="34" charset="0"/>
              </a:rPr>
              <a:t>Informático</a:t>
            </a:r>
            <a:endParaRPr lang="ru-RU" sz="4000" dirty="0">
              <a:solidFill>
                <a:schemeClr val="accent3">
                  <a:lumMod val="65000"/>
                </a:schemeClr>
              </a:solidFill>
              <a:latin typeface="Segoe UI Light"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3" name="Picture 3" descr="C:\Users\Administrador\Desktop\imagenes\1347735560_package_syste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04664"/>
            <a:ext cx="880116" cy="880116"/>
          </a:xfrm>
          <a:prstGeom prst="rect">
            <a:avLst/>
          </a:prstGeom>
          <a:noFill/>
          <a:extLst>
            <a:ext uri="{909E8E84-426E-40DD-AFC4-6F175D3DCCD1}">
              <a14:hiddenFill xmlns:a14="http://schemas.microsoft.com/office/drawing/2010/main">
                <a:solidFill>
                  <a:srgbClr val="FFFFFF"/>
                </a:solidFill>
              </a14:hiddenFill>
            </a:ext>
          </a:extLst>
        </p:spPr>
      </p:pic>
      <p:pic>
        <p:nvPicPr>
          <p:cNvPr id="30722" name="Picture 2" descr="http://www.itsystems.com.uy/images/ms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3212976"/>
            <a:ext cx="4216867" cy="3325869"/>
          </a:xfrm>
          <a:prstGeom prst="rect">
            <a:avLst/>
          </a:prstGeom>
          <a:noFill/>
          <a:extLst>
            <a:ext uri="{909E8E84-426E-40DD-AFC4-6F175D3DCCD1}">
              <a14:hiddenFill xmlns:a14="http://schemas.microsoft.com/office/drawing/2010/main">
                <a:solidFill>
                  <a:srgbClr val="FFFFFF"/>
                </a:solidFill>
              </a14:hiddenFill>
            </a:ext>
          </a:extLst>
        </p:spPr>
      </p:pic>
      <p:pic>
        <p:nvPicPr>
          <p:cNvPr id="30727" name="Picture 7" descr="http://www.promendo.com/fileadmin/promendo/res/img/pm.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578" y="3212976"/>
            <a:ext cx="3376366" cy="3384376"/>
          </a:xfrm>
          <a:prstGeom prst="rect">
            <a:avLst/>
          </a:prstGeom>
          <a:noFill/>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395536" y="3481844"/>
            <a:ext cx="761747" cy="523220"/>
          </a:xfrm>
          <a:prstGeom prst="rect">
            <a:avLst/>
          </a:prstGeom>
        </p:spPr>
        <p:txBody>
          <a:bodyPr wrap="none">
            <a:spAutoFit/>
          </a:bodyPr>
          <a:lstStyle/>
          <a:p>
            <a:r>
              <a:rPr lang="en-US" sz="2800" b="1" dirty="0" smtClean="0">
                <a:solidFill>
                  <a:schemeClr val="accent5">
                    <a:lumMod val="50000"/>
                  </a:schemeClr>
                </a:solidFill>
                <a:latin typeface="Segoe UI Light" pitchFamily="34" charset="0"/>
              </a:rPr>
              <a:t>PMI</a:t>
            </a:r>
            <a:endParaRPr lang="es-EC" sz="2800" dirty="0"/>
          </a:p>
        </p:txBody>
      </p:sp>
    </p:spTree>
    <p:extLst>
      <p:ext uri="{BB962C8B-B14F-4D97-AF65-F5344CB8AC3E}">
        <p14:creationId xmlns:p14="http://schemas.microsoft.com/office/powerpoint/2010/main" val="92105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type="title"/>
          </p:nvPr>
        </p:nvSpPr>
        <p:spPr>
          <a:xfrm>
            <a:off x="1259632" y="332656"/>
            <a:ext cx="6336704" cy="1008112"/>
          </a:xfrm>
        </p:spPr>
        <p:txBody>
          <a:bodyPr/>
          <a:lstStyle/>
          <a:p>
            <a:r>
              <a:rPr lang="en-US" sz="3000" dirty="0" err="1" smtClean="0"/>
              <a:t>Definición</a:t>
            </a:r>
            <a:r>
              <a:rPr lang="en-US" sz="3000" dirty="0" smtClean="0"/>
              <a:t> del </a:t>
            </a:r>
            <a:r>
              <a:rPr lang="en-US" sz="3000" dirty="0" err="1" smtClean="0"/>
              <a:t>Modelo</a:t>
            </a:r>
            <a:r>
              <a:rPr lang="en-US" sz="3000" dirty="0" smtClean="0"/>
              <a:t> de </a:t>
            </a:r>
            <a:r>
              <a:rPr lang="en-US" sz="3000" dirty="0" err="1" smtClean="0"/>
              <a:t>Gestión</a:t>
            </a:r>
            <a:r>
              <a:rPr lang="en-US" sz="3000" dirty="0" smtClean="0"/>
              <a:t> </a:t>
            </a:r>
            <a:r>
              <a:rPr lang="en-US" sz="3000" dirty="0" err="1" smtClean="0"/>
              <a:t>para</a:t>
            </a:r>
            <a:r>
              <a:rPr lang="en-US" sz="3000" dirty="0" smtClean="0"/>
              <a:t> </a:t>
            </a:r>
            <a:r>
              <a:rPr lang="en-US" sz="3000" dirty="0" err="1" smtClean="0"/>
              <a:t>proyectos</a:t>
            </a:r>
            <a:r>
              <a:rPr lang="en-US" sz="3000" dirty="0" smtClean="0"/>
              <a:t> </a:t>
            </a:r>
            <a:r>
              <a:rPr lang="en-US" sz="3000" dirty="0" err="1" smtClean="0"/>
              <a:t>informáticos</a:t>
            </a:r>
            <a:r>
              <a:rPr lang="en-US" sz="3000" dirty="0" smtClean="0"/>
              <a:t> (3/7)</a:t>
            </a:r>
            <a:endParaRPr lang="ru-RU" sz="3000" dirty="0"/>
          </a:p>
        </p:txBody>
      </p:sp>
      <p:sp>
        <p:nvSpPr>
          <p:cNvPr id="16"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1" name="Rectangle 9"/>
          <p:cNvSpPr txBox="1">
            <a:spLocks noChangeArrowheads="1"/>
          </p:cNvSpPr>
          <p:nvPr/>
        </p:nvSpPr>
        <p:spPr bwMode="auto">
          <a:xfrm>
            <a:off x="107504" y="1700537"/>
            <a:ext cx="8064896" cy="1296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4000" dirty="0" err="1" smtClean="0">
                <a:solidFill>
                  <a:schemeClr val="accent3">
                    <a:lumMod val="65000"/>
                  </a:schemeClr>
                </a:solidFill>
                <a:latin typeface="Segoe UI Light" pitchFamily="34" charset="0"/>
              </a:rPr>
              <a:t>Metodología</a:t>
            </a:r>
            <a:r>
              <a:rPr lang="en-US" sz="4000" dirty="0" smtClean="0">
                <a:solidFill>
                  <a:schemeClr val="accent3">
                    <a:lumMod val="65000"/>
                  </a:schemeClr>
                </a:solidFill>
                <a:latin typeface="Segoe UI Light" pitchFamily="34" charset="0"/>
              </a:rPr>
              <a:t> de </a:t>
            </a:r>
            <a:r>
              <a:rPr lang="en-US" sz="4000" dirty="0" err="1" smtClean="0">
                <a:solidFill>
                  <a:schemeClr val="accent3">
                    <a:lumMod val="65000"/>
                  </a:schemeClr>
                </a:solidFill>
                <a:latin typeface="Segoe UI Light" pitchFamily="34" charset="0"/>
              </a:rPr>
              <a:t>Gestión</a:t>
            </a:r>
            <a:r>
              <a:rPr lang="en-US" sz="4000" dirty="0" smtClean="0">
                <a:solidFill>
                  <a:schemeClr val="accent3">
                    <a:lumMod val="65000"/>
                  </a:schemeClr>
                </a:solidFill>
                <a:latin typeface="Segoe UI Light" pitchFamily="34" charset="0"/>
              </a:rPr>
              <a:t> de </a:t>
            </a:r>
            <a:r>
              <a:rPr lang="en-US" sz="4000" dirty="0" err="1" smtClean="0">
                <a:solidFill>
                  <a:schemeClr val="accent3">
                    <a:lumMod val="65000"/>
                  </a:schemeClr>
                </a:solidFill>
                <a:latin typeface="Segoe UI Light" pitchFamily="34" charset="0"/>
              </a:rPr>
              <a:t>Proyecto</a:t>
            </a:r>
            <a:r>
              <a:rPr lang="en-US" sz="4000" dirty="0" smtClean="0">
                <a:solidFill>
                  <a:schemeClr val="accent3">
                    <a:lumMod val="65000"/>
                  </a:schemeClr>
                </a:solidFill>
                <a:latin typeface="Segoe UI Light" pitchFamily="34" charset="0"/>
              </a:rPr>
              <a:t> </a:t>
            </a:r>
            <a:r>
              <a:rPr lang="en-US" sz="4000" dirty="0" err="1" smtClean="0">
                <a:solidFill>
                  <a:schemeClr val="accent3">
                    <a:lumMod val="65000"/>
                  </a:schemeClr>
                </a:solidFill>
                <a:latin typeface="Segoe UI Light" pitchFamily="34" charset="0"/>
              </a:rPr>
              <a:t>Informático</a:t>
            </a:r>
            <a:endParaRPr lang="ru-RU" sz="4000" dirty="0">
              <a:solidFill>
                <a:schemeClr val="accent3">
                  <a:lumMod val="65000"/>
                </a:schemeClr>
              </a:solidFill>
              <a:latin typeface="Segoe UI Light"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3" name="Picture 3" descr="C:\Users\Administrador\Desktop\imagenes\1347735560_package_syste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04664"/>
            <a:ext cx="880116" cy="880116"/>
          </a:xfrm>
          <a:prstGeom prst="rect">
            <a:avLst/>
          </a:prstGeom>
          <a:noFill/>
          <a:extLst>
            <a:ext uri="{909E8E84-426E-40DD-AFC4-6F175D3DCCD1}">
              <a14:hiddenFill xmlns:a14="http://schemas.microsoft.com/office/drawing/2010/main">
                <a:solidFill>
                  <a:srgbClr val="FFFFFF"/>
                </a:solidFill>
              </a14:hiddenFill>
            </a:ext>
          </a:extLst>
        </p:spPr>
      </p:pic>
      <p:sp>
        <p:nvSpPr>
          <p:cNvPr id="18" name="17 Rectángulo"/>
          <p:cNvSpPr/>
          <p:nvPr/>
        </p:nvSpPr>
        <p:spPr>
          <a:xfrm>
            <a:off x="3420546" y="3443516"/>
            <a:ext cx="2159566" cy="1569660"/>
          </a:xfrm>
          <a:prstGeom prst="rect">
            <a:avLst/>
          </a:prstGeom>
        </p:spPr>
        <p:txBody>
          <a:bodyPr wrap="none">
            <a:spAutoFit/>
          </a:bodyPr>
          <a:lstStyle/>
          <a:p>
            <a:r>
              <a:rPr lang="en-US" sz="9600" b="1" dirty="0" smtClean="0">
                <a:solidFill>
                  <a:schemeClr val="accent5">
                    <a:lumMod val="50000"/>
                  </a:schemeClr>
                </a:solidFill>
                <a:latin typeface="Segoe UI Light" pitchFamily="34" charset="0"/>
              </a:rPr>
              <a:t>PMI</a:t>
            </a:r>
            <a:endParaRPr lang="es-EC" sz="9600" dirty="0"/>
          </a:p>
        </p:txBody>
      </p:sp>
      <p:sp>
        <p:nvSpPr>
          <p:cNvPr id="20" name="Rectangle 9"/>
          <p:cNvSpPr txBox="1">
            <a:spLocks noChangeArrowheads="1"/>
          </p:cNvSpPr>
          <p:nvPr/>
        </p:nvSpPr>
        <p:spPr bwMode="auto">
          <a:xfrm>
            <a:off x="827584" y="4796881"/>
            <a:ext cx="7560840" cy="1584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5000" b="1" dirty="0" smtClean="0">
                <a:solidFill>
                  <a:schemeClr val="accent3">
                    <a:lumMod val="65000"/>
                  </a:schemeClr>
                </a:solidFill>
                <a:latin typeface="Segoe UI Light" pitchFamily="34" charset="0"/>
              </a:rPr>
              <a:t>Project Management Institute</a:t>
            </a:r>
            <a:endParaRPr lang="ru-RU" sz="5000" b="1" dirty="0">
              <a:solidFill>
                <a:schemeClr val="accent3">
                  <a:lumMod val="65000"/>
                </a:schemeClr>
              </a:solidFill>
              <a:latin typeface="Segoe UI Light" pitchFamily="34" charset="0"/>
            </a:endParaRPr>
          </a:p>
        </p:txBody>
      </p:sp>
    </p:spTree>
    <p:extLst>
      <p:ext uri="{BB962C8B-B14F-4D97-AF65-F5344CB8AC3E}">
        <p14:creationId xmlns:p14="http://schemas.microsoft.com/office/powerpoint/2010/main" val="77602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type="title"/>
          </p:nvPr>
        </p:nvSpPr>
        <p:spPr>
          <a:xfrm>
            <a:off x="1259632" y="332656"/>
            <a:ext cx="6336704" cy="1008112"/>
          </a:xfrm>
        </p:spPr>
        <p:txBody>
          <a:bodyPr/>
          <a:lstStyle/>
          <a:p>
            <a:r>
              <a:rPr lang="en-US" sz="3000" dirty="0" err="1" smtClean="0"/>
              <a:t>Definición</a:t>
            </a:r>
            <a:r>
              <a:rPr lang="en-US" sz="3000" dirty="0" smtClean="0"/>
              <a:t> del </a:t>
            </a:r>
            <a:r>
              <a:rPr lang="en-US" sz="3000" dirty="0" err="1" smtClean="0"/>
              <a:t>Modelo</a:t>
            </a:r>
            <a:r>
              <a:rPr lang="en-US" sz="3000" dirty="0" smtClean="0"/>
              <a:t> de </a:t>
            </a:r>
            <a:r>
              <a:rPr lang="en-US" sz="3000" dirty="0" err="1" smtClean="0"/>
              <a:t>Gestión</a:t>
            </a:r>
            <a:r>
              <a:rPr lang="en-US" sz="3000" dirty="0" smtClean="0"/>
              <a:t> </a:t>
            </a:r>
            <a:r>
              <a:rPr lang="en-US" sz="3000" dirty="0" err="1" smtClean="0"/>
              <a:t>para</a:t>
            </a:r>
            <a:r>
              <a:rPr lang="en-US" sz="3000" dirty="0" smtClean="0"/>
              <a:t> </a:t>
            </a:r>
            <a:r>
              <a:rPr lang="en-US" sz="3000" dirty="0" err="1" smtClean="0"/>
              <a:t>proyectos</a:t>
            </a:r>
            <a:r>
              <a:rPr lang="en-US" sz="3000" dirty="0" smtClean="0"/>
              <a:t> </a:t>
            </a:r>
            <a:r>
              <a:rPr lang="en-US" sz="3000" dirty="0" err="1" smtClean="0"/>
              <a:t>informáticos</a:t>
            </a:r>
            <a:r>
              <a:rPr lang="en-US" sz="3000" dirty="0" smtClean="0"/>
              <a:t> (4/7)</a:t>
            </a:r>
            <a:endParaRPr lang="ru-RU" sz="3000" dirty="0"/>
          </a:p>
        </p:txBody>
      </p:sp>
      <p:sp>
        <p:nvSpPr>
          <p:cNvPr id="16"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1" name="Rectangle 9"/>
          <p:cNvSpPr txBox="1">
            <a:spLocks noChangeArrowheads="1"/>
          </p:cNvSpPr>
          <p:nvPr/>
        </p:nvSpPr>
        <p:spPr bwMode="auto">
          <a:xfrm>
            <a:off x="107504" y="1700537"/>
            <a:ext cx="8064896" cy="72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4000" dirty="0" smtClean="0">
                <a:solidFill>
                  <a:schemeClr val="accent3">
                    <a:lumMod val="65000"/>
                  </a:schemeClr>
                </a:solidFill>
                <a:latin typeface="Segoe UI Light" pitchFamily="34" charset="0"/>
              </a:rPr>
              <a:t>Project Management Institute (PMI)</a:t>
            </a:r>
            <a:endParaRPr lang="ru-RU" sz="4000" dirty="0">
              <a:solidFill>
                <a:schemeClr val="accent3">
                  <a:lumMod val="65000"/>
                </a:schemeClr>
              </a:solidFill>
              <a:latin typeface="Segoe UI Light"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3" name="Picture 3" descr="C:\Users\Administrador\Desktop\imagenes\1347735560_package_syste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04664"/>
            <a:ext cx="880116" cy="88011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3 Grupo"/>
          <p:cNvGrpSpPr/>
          <p:nvPr/>
        </p:nvGrpSpPr>
        <p:grpSpPr>
          <a:xfrm>
            <a:off x="4644008" y="4829971"/>
            <a:ext cx="4104456" cy="1767381"/>
            <a:chOff x="4788024" y="4849726"/>
            <a:chExt cx="4104456" cy="1767381"/>
          </a:xfrm>
        </p:grpSpPr>
        <p:pic>
          <p:nvPicPr>
            <p:cNvPr id="11" name="10 Imagen" descr="http://blogs.salleurl.edu/project-management/files/2009/09/pmi_logo_pms_300_rgb.jpg"/>
            <p:cNvPicPr/>
            <p:nvPr/>
          </p:nvPicPr>
          <p:blipFill>
            <a:blip r:embed="rId4" cstate="print"/>
            <a:srcRect/>
            <a:stretch>
              <a:fillRect/>
            </a:stretch>
          </p:blipFill>
          <p:spPr bwMode="auto">
            <a:xfrm>
              <a:off x="5004048" y="4941168"/>
              <a:ext cx="3755216" cy="158417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2 Rectángulo redondeado"/>
            <p:cNvSpPr/>
            <p:nvPr/>
          </p:nvSpPr>
          <p:spPr bwMode="auto">
            <a:xfrm>
              <a:off x="4788024" y="4849726"/>
              <a:ext cx="4104456" cy="1767381"/>
            </a:xfrm>
            <a:prstGeom prst="roundRect">
              <a:avLst/>
            </a:prstGeom>
            <a:gradFill rotWithShape="1">
              <a:gsLst>
                <a:gs pos="0">
                  <a:schemeClr val="bg2">
                    <a:gamma/>
                    <a:tint val="26667"/>
                    <a:invGamma/>
                    <a:alpha val="48000"/>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sp>
        <p:nvSpPr>
          <p:cNvPr id="14" name="Rectangle 9"/>
          <p:cNvSpPr txBox="1">
            <a:spLocks noChangeArrowheads="1"/>
          </p:cNvSpPr>
          <p:nvPr/>
        </p:nvSpPr>
        <p:spPr bwMode="auto">
          <a:xfrm>
            <a:off x="170546" y="2492896"/>
            <a:ext cx="8649926"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s-ES_tradnl" sz="3000" dirty="0">
                <a:solidFill>
                  <a:schemeClr val="accent4">
                    <a:lumMod val="75000"/>
                  </a:schemeClr>
                </a:solidFill>
                <a:latin typeface="Segoe UI Light" pitchFamily="34" charset="0"/>
              </a:rPr>
              <a:t>Organización internacional sin fines de lucro que asocia a profesionales relacionados con la Gestión de Proyectos</a:t>
            </a:r>
            <a:endParaRPr lang="ru-RU" sz="3000" dirty="0">
              <a:solidFill>
                <a:schemeClr val="accent4">
                  <a:lumMod val="75000"/>
                </a:schemeClr>
              </a:solidFill>
              <a:latin typeface="Segoe UI Light" pitchFamily="34" charset="0"/>
            </a:endParaRPr>
          </a:p>
        </p:txBody>
      </p:sp>
      <p:sp>
        <p:nvSpPr>
          <p:cNvPr id="23" name="Rectangle 9"/>
          <p:cNvSpPr txBox="1">
            <a:spLocks noChangeArrowheads="1"/>
          </p:cNvSpPr>
          <p:nvPr/>
        </p:nvSpPr>
        <p:spPr bwMode="auto">
          <a:xfrm>
            <a:off x="170546" y="4077072"/>
            <a:ext cx="8649926"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s-ES_tradnl" sz="3000" dirty="0" smtClean="0">
                <a:solidFill>
                  <a:schemeClr val="accent4">
                    <a:lumMod val="75000"/>
                  </a:schemeClr>
                </a:solidFill>
                <a:latin typeface="Segoe UI Light" pitchFamily="34" charset="0"/>
              </a:rPr>
              <a:t>Es la m</a:t>
            </a:r>
            <a:r>
              <a:rPr lang="es-EC" sz="3000" dirty="0" smtClean="0">
                <a:solidFill>
                  <a:schemeClr val="accent4">
                    <a:lumMod val="75000"/>
                  </a:schemeClr>
                </a:solidFill>
                <a:latin typeface="Segoe UI Light" pitchFamily="34" charset="0"/>
              </a:rPr>
              <a:t>ás</a:t>
            </a:r>
            <a:r>
              <a:rPr lang="es-ES_tradnl" sz="3000" dirty="0" smtClean="0">
                <a:solidFill>
                  <a:schemeClr val="accent4">
                    <a:lumMod val="75000"/>
                  </a:schemeClr>
                </a:solidFill>
                <a:latin typeface="Segoe UI Light" pitchFamily="34" charset="0"/>
              </a:rPr>
              <a:t> grande del mundo, con al menos 260.000 miembros en 170 países.</a:t>
            </a:r>
            <a:endParaRPr lang="ru-RU" sz="3000" dirty="0">
              <a:solidFill>
                <a:schemeClr val="accent4">
                  <a:lumMod val="75000"/>
                </a:schemeClr>
              </a:solidFill>
              <a:latin typeface="Segoe UI Light" pitchFamily="34" charset="0"/>
            </a:endParaRPr>
          </a:p>
        </p:txBody>
      </p:sp>
      <p:sp>
        <p:nvSpPr>
          <p:cNvPr id="24" name="Rectangle 9"/>
          <p:cNvSpPr txBox="1">
            <a:spLocks noChangeArrowheads="1"/>
          </p:cNvSpPr>
          <p:nvPr/>
        </p:nvSpPr>
        <p:spPr bwMode="auto">
          <a:xfrm>
            <a:off x="170546" y="5301208"/>
            <a:ext cx="4464496"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s-ES_tradnl" sz="3000" dirty="0" smtClean="0">
                <a:solidFill>
                  <a:schemeClr val="accent4">
                    <a:lumMod val="75000"/>
                  </a:schemeClr>
                </a:solidFill>
                <a:latin typeface="Segoe UI Light" pitchFamily="34" charset="0"/>
              </a:rPr>
              <a:t>La oficina central se encuentra en Filadelfia (U.S.A)</a:t>
            </a:r>
            <a:endParaRPr lang="ru-RU" sz="3000" dirty="0">
              <a:solidFill>
                <a:schemeClr val="accent4">
                  <a:lumMod val="75000"/>
                </a:schemeClr>
              </a:solidFill>
              <a:latin typeface="Segoe UI Light" pitchFamily="34" charset="0"/>
            </a:endParaRPr>
          </a:p>
        </p:txBody>
      </p:sp>
    </p:spTree>
    <p:extLst>
      <p:ext uri="{BB962C8B-B14F-4D97-AF65-F5344CB8AC3E}">
        <p14:creationId xmlns:p14="http://schemas.microsoft.com/office/powerpoint/2010/main" val="2146994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type="title"/>
          </p:nvPr>
        </p:nvSpPr>
        <p:spPr>
          <a:xfrm>
            <a:off x="1259632" y="332656"/>
            <a:ext cx="6336704" cy="1008112"/>
          </a:xfrm>
        </p:spPr>
        <p:txBody>
          <a:bodyPr/>
          <a:lstStyle/>
          <a:p>
            <a:r>
              <a:rPr lang="en-US" sz="3000" dirty="0" err="1" smtClean="0"/>
              <a:t>Definición</a:t>
            </a:r>
            <a:r>
              <a:rPr lang="en-US" sz="3000" dirty="0" smtClean="0"/>
              <a:t> del </a:t>
            </a:r>
            <a:r>
              <a:rPr lang="en-US" sz="3000" dirty="0" err="1" smtClean="0"/>
              <a:t>Modelo</a:t>
            </a:r>
            <a:r>
              <a:rPr lang="en-US" sz="3000" dirty="0" smtClean="0"/>
              <a:t> de </a:t>
            </a:r>
            <a:r>
              <a:rPr lang="en-US" sz="3000" dirty="0" err="1" smtClean="0"/>
              <a:t>Gestión</a:t>
            </a:r>
            <a:r>
              <a:rPr lang="en-US" sz="3000" dirty="0" smtClean="0"/>
              <a:t> </a:t>
            </a:r>
            <a:r>
              <a:rPr lang="en-US" sz="3000" dirty="0" err="1" smtClean="0"/>
              <a:t>para</a:t>
            </a:r>
            <a:r>
              <a:rPr lang="en-US" sz="3000" dirty="0" smtClean="0"/>
              <a:t> </a:t>
            </a:r>
            <a:r>
              <a:rPr lang="en-US" sz="3000" dirty="0" err="1" smtClean="0"/>
              <a:t>proyectos</a:t>
            </a:r>
            <a:r>
              <a:rPr lang="en-US" sz="3000" dirty="0" smtClean="0"/>
              <a:t> </a:t>
            </a:r>
            <a:r>
              <a:rPr lang="en-US" sz="3000" dirty="0" err="1" smtClean="0"/>
              <a:t>informáticos</a:t>
            </a:r>
            <a:r>
              <a:rPr lang="en-US" sz="3000" dirty="0" smtClean="0"/>
              <a:t> (5/7)</a:t>
            </a:r>
            <a:endParaRPr lang="ru-RU" sz="3000" dirty="0"/>
          </a:p>
        </p:txBody>
      </p:sp>
      <p:sp>
        <p:nvSpPr>
          <p:cNvPr id="16"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1" name="Rectangle 9"/>
          <p:cNvSpPr txBox="1">
            <a:spLocks noChangeArrowheads="1"/>
          </p:cNvSpPr>
          <p:nvPr/>
        </p:nvSpPr>
        <p:spPr bwMode="auto">
          <a:xfrm>
            <a:off x="107504" y="1700537"/>
            <a:ext cx="8064896" cy="72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4000" dirty="0" smtClean="0">
                <a:solidFill>
                  <a:schemeClr val="accent3">
                    <a:lumMod val="65000"/>
                  </a:schemeClr>
                </a:solidFill>
                <a:latin typeface="Segoe UI Light" pitchFamily="34" charset="0"/>
              </a:rPr>
              <a:t>Project Management Institute (PMI)</a:t>
            </a:r>
            <a:endParaRPr lang="ru-RU" sz="4000" dirty="0">
              <a:solidFill>
                <a:schemeClr val="accent3">
                  <a:lumMod val="65000"/>
                </a:schemeClr>
              </a:solidFill>
              <a:latin typeface="Segoe UI Light"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3" name="Picture 3" descr="C:\Users\Administrador\Desktop\imagenes\1347735560_package_syste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04664"/>
            <a:ext cx="880116" cy="88011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9"/>
          <p:cNvSpPr txBox="1">
            <a:spLocks noChangeArrowheads="1"/>
          </p:cNvSpPr>
          <p:nvPr/>
        </p:nvSpPr>
        <p:spPr bwMode="auto">
          <a:xfrm>
            <a:off x="170546" y="2492896"/>
            <a:ext cx="8649926"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s-ES_tradnl" sz="3000" dirty="0" smtClean="0">
                <a:solidFill>
                  <a:schemeClr val="accent4">
                    <a:lumMod val="75000"/>
                  </a:schemeClr>
                </a:solidFill>
                <a:latin typeface="Segoe UI Light" pitchFamily="34" charset="0"/>
              </a:rPr>
              <a:t>Sus principales </a:t>
            </a:r>
            <a:r>
              <a:rPr lang="es-ES_tradnl" sz="3000" b="1" dirty="0" smtClean="0">
                <a:solidFill>
                  <a:schemeClr val="accent4">
                    <a:lumMod val="75000"/>
                  </a:schemeClr>
                </a:solidFill>
                <a:latin typeface="Segoe UI Light" pitchFamily="34" charset="0"/>
              </a:rPr>
              <a:t>objetivos</a:t>
            </a:r>
            <a:r>
              <a:rPr lang="es-ES_tradnl" sz="3000" dirty="0" smtClean="0">
                <a:solidFill>
                  <a:schemeClr val="accent4">
                    <a:lumMod val="75000"/>
                  </a:schemeClr>
                </a:solidFill>
                <a:latin typeface="Segoe UI Light" pitchFamily="34" charset="0"/>
              </a:rPr>
              <a:t> son:</a:t>
            </a:r>
            <a:endParaRPr lang="ru-RU" sz="3000" dirty="0">
              <a:solidFill>
                <a:schemeClr val="accent4">
                  <a:lumMod val="75000"/>
                </a:schemeClr>
              </a:solidFill>
              <a:latin typeface="Segoe UI Light" pitchFamily="34" charset="0"/>
            </a:endParaRPr>
          </a:p>
        </p:txBody>
      </p:sp>
      <p:sp>
        <p:nvSpPr>
          <p:cNvPr id="20" name="Rectangle 9"/>
          <p:cNvSpPr txBox="1">
            <a:spLocks noChangeArrowheads="1"/>
          </p:cNvSpPr>
          <p:nvPr/>
        </p:nvSpPr>
        <p:spPr bwMode="auto">
          <a:xfrm>
            <a:off x="3707904" y="3284984"/>
            <a:ext cx="5256584"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s-ES_tradnl" sz="2500" dirty="0" smtClean="0">
                <a:solidFill>
                  <a:schemeClr val="accent4">
                    <a:lumMod val="75000"/>
                  </a:schemeClr>
                </a:solidFill>
                <a:latin typeface="Segoe UI Light" pitchFamily="34" charset="0"/>
              </a:rPr>
              <a:t>Formular </a:t>
            </a:r>
            <a:r>
              <a:rPr lang="es-ES_tradnl" sz="2500" b="1" dirty="0" smtClean="0">
                <a:solidFill>
                  <a:schemeClr val="accent2">
                    <a:lumMod val="75000"/>
                  </a:schemeClr>
                </a:solidFill>
                <a:latin typeface="Segoe UI Light" pitchFamily="34" charset="0"/>
              </a:rPr>
              <a:t>ESTANDARES</a:t>
            </a:r>
            <a:r>
              <a:rPr lang="es-ES_tradnl" sz="2500" b="1" dirty="0" smtClean="0">
                <a:solidFill>
                  <a:schemeClr val="accent4">
                    <a:lumMod val="75000"/>
                  </a:schemeClr>
                </a:solidFill>
                <a:latin typeface="Segoe UI Light" pitchFamily="34" charset="0"/>
              </a:rPr>
              <a:t> </a:t>
            </a:r>
            <a:r>
              <a:rPr lang="es-ES_tradnl" sz="2500" dirty="0" smtClean="0">
                <a:solidFill>
                  <a:schemeClr val="accent4">
                    <a:lumMod val="75000"/>
                  </a:schemeClr>
                </a:solidFill>
                <a:latin typeface="Segoe UI Light" pitchFamily="34" charset="0"/>
              </a:rPr>
              <a:t>profesionales en Gestión de Proyectos</a:t>
            </a:r>
            <a:endParaRPr lang="ru-RU" sz="2500" b="1" dirty="0">
              <a:solidFill>
                <a:schemeClr val="accent4">
                  <a:lumMod val="75000"/>
                </a:schemeClr>
              </a:solidFill>
              <a:latin typeface="Segoe UI Light" pitchFamily="34" charset="0"/>
            </a:endParaRPr>
          </a:p>
        </p:txBody>
      </p:sp>
      <p:sp>
        <p:nvSpPr>
          <p:cNvPr id="22" name="Rectangle 9"/>
          <p:cNvSpPr txBox="1">
            <a:spLocks noChangeArrowheads="1"/>
          </p:cNvSpPr>
          <p:nvPr/>
        </p:nvSpPr>
        <p:spPr bwMode="auto">
          <a:xfrm>
            <a:off x="3707904" y="4365104"/>
            <a:ext cx="526555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s-ES_tradnl" sz="2500" dirty="0" smtClean="0">
                <a:solidFill>
                  <a:schemeClr val="accent4">
                    <a:lumMod val="75000"/>
                  </a:schemeClr>
                </a:solidFill>
                <a:latin typeface="Segoe UI Light" pitchFamily="34" charset="0"/>
              </a:rPr>
              <a:t>Generar </a:t>
            </a:r>
            <a:r>
              <a:rPr lang="es-ES_tradnl" sz="2500" b="1" dirty="0">
                <a:solidFill>
                  <a:schemeClr val="accent2">
                    <a:lumMod val="75000"/>
                  </a:schemeClr>
                </a:solidFill>
                <a:latin typeface="Segoe UI Light" pitchFamily="34" charset="0"/>
              </a:rPr>
              <a:t>CONOCIMIENTO</a:t>
            </a:r>
            <a:r>
              <a:rPr lang="es-ES_tradnl" sz="2500" dirty="0" smtClean="0">
                <a:solidFill>
                  <a:schemeClr val="accent4">
                    <a:lumMod val="75000"/>
                  </a:schemeClr>
                </a:solidFill>
                <a:latin typeface="Segoe UI Light" pitchFamily="34" charset="0"/>
              </a:rPr>
              <a:t> a través de la investigación</a:t>
            </a:r>
            <a:endParaRPr lang="ru-RU" sz="2500" b="1" dirty="0">
              <a:solidFill>
                <a:schemeClr val="accent4">
                  <a:lumMod val="75000"/>
                </a:schemeClr>
              </a:solidFill>
              <a:latin typeface="Segoe UI Light" pitchFamily="34" charset="0"/>
            </a:endParaRPr>
          </a:p>
        </p:txBody>
      </p:sp>
      <p:sp>
        <p:nvSpPr>
          <p:cNvPr id="25" name="Rectangle 9"/>
          <p:cNvSpPr txBox="1">
            <a:spLocks noChangeArrowheads="1"/>
          </p:cNvSpPr>
          <p:nvPr/>
        </p:nvSpPr>
        <p:spPr bwMode="auto">
          <a:xfrm>
            <a:off x="3779912" y="5373216"/>
            <a:ext cx="5193542"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s-ES_tradnl" sz="2500" dirty="0" smtClean="0">
                <a:solidFill>
                  <a:schemeClr val="accent4">
                    <a:lumMod val="75000"/>
                  </a:schemeClr>
                </a:solidFill>
                <a:latin typeface="Segoe UI Light" pitchFamily="34" charset="0"/>
              </a:rPr>
              <a:t>Promover la Gestión de Proyectos como </a:t>
            </a:r>
            <a:r>
              <a:rPr lang="es-ES_tradnl" sz="2500" b="1" dirty="0">
                <a:solidFill>
                  <a:schemeClr val="accent2">
                    <a:lumMod val="75000"/>
                  </a:schemeClr>
                </a:solidFill>
                <a:latin typeface="Segoe UI Light" pitchFamily="34" charset="0"/>
              </a:rPr>
              <a:t>PROFESIÓN</a:t>
            </a:r>
            <a:r>
              <a:rPr lang="es-ES_tradnl" sz="2500" dirty="0" smtClean="0">
                <a:solidFill>
                  <a:schemeClr val="accent4">
                    <a:lumMod val="75000"/>
                  </a:schemeClr>
                </a:solidFill>
                <a:latin typeface="Segoe UI Light" pitchFamily="34" charset="0"/>
              </a:rPr>
              <a:t> a través de sus programas de certificación</a:t>
            </a:r>
            <a:endParaRPr lang="ru-RU" sz="2500" b="1" dirty="0">
              <a:solidFill>
                <a:schemeClr val="accent4">
                  <a:lumMod val="75000"/>
                </a:schemeClr>
              </a:solidFill>
              <a:latin typeface="Segoe UI Light" pitchFamily="34" charset="0"/>
            </a:endParaRPr>
          </a:p>
        </p:txBody>
      </p:sp>
      <p:pic>
        <p:nvPicPr>
          <p:cNvPr id="26" name="Picture 7" descr="http://www.promendo.com/fileadmin/promendo/res/img/pm.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530" y="3212976"/>
            <a:ext cx="3376366"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30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type="title"/>
          </p:nvPr>
        </p:nvSpPr>
        <p:spPr>
          <a:xfrm>
            <a:off x="1259632" y="332656"/>
            <a:ext cx="6336704" cy="1008112"/>
          </a:xfrm>
        </p:spPr>
        <p:txBody>
          <a:bodyPr/>
          <a:lstStyle/>
          <a:p>
            <a:r>
              <a:rPr lang="en-US" sz="3000" dirty="0" err="1" smtClean="0"/>
              <a:t>Definición</a:t>
            </a:r>
            <a:r>
              <a:rPr lang="en-US" sz="3000" dirty="0" smtClean="0"/>
              <a:t> del </a:t>
            </a:r>
            <a:r>
              <a:rPr lang="en-US" sz="3000" dirty="0" err="1" smtClean="0"/>
              <a:t>Modelo</a:t>
            </a:r>
            <a:r>
              <a:rPr lang="en-US" sz="3000" dirty="0" smtClean="0"/>
              <a:t> de </a:t>
            </a:r>
            <a:r>
              <a:rPr lang="en-US" sz="3000" dirty="0" err="1" smtClean="0"/>
              <a:t>Gestión</a:t>
            </a:r>
            <a:r>
              <a:rPr lang="en-US" sz="3000" dirty="0" smtClean="0"/>
              <a:t> </a:t>
            </a:r>
            <a:r>
              <a:rPr lang="en-US" sz="3000" dirty="0" err="1" smtClean="0"/>
              <a:t>para</a:t>
            </a:r>
            <a:r>
              <a:rPr lang="en-US" sz="3000" dirty="0" smtClean="0"/>
              <a:t> </a:t>
            </a:r>
            <a:r>
              <a:rPr lang="en-US" sz="3000" dirty="0" err="1" smtClean="0"/>
              <a:t>proyectos</a:t>
            </a:r>
            <a:r>
              <a:rPr lang="en-US" sz="3000" dirty="0" smtClean="0"/>
              <a:t> </a:t>
            </a:r>
            <a:r>
              <a:rPr lang="en-US" sz="3000" dirty="0" err="1" smtClean="0"/>
              <a:t>informáticos</a:t>
            </a:r>
            <a:r>
              <a:rPr lang="en-US" sz="3000" dirty="0" smtClean="0"/>
              <a:t> (6/7)</a:t>
            </a:r>
            <a:endParaRPr lang="ru-RU" sz="3000" dirty="0"/>
          </a:p>
        </p:txBody>
      </p:sp>
      <p:sp>
        <p:nvSpPr>
          <p:cNvPr id="16"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1" name="Rectangle 9"/>
          <p:cNvSpPr txBox="1">
            <a:spLocks noChangeArrowheads="1"/>
          </p:cNvSpPr>
          <p:nvPr/>
        </p:nvSpPr>
        <p:spPr bwMode="auto">
          <a:xfrm>
            <a:off x="107504" y="1700537"/>
            <a:ext cx="8064896" cy="1296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4000" dirty="0" err="1" smtClean="0">
                <a:solidFill>
                  <a:schemeClr val="accent3">
                    <a:lumMod val="65000"/>
                  </a:schemeClr>
                </a:solidFill>
                <a:latin typeface="Segoe UI Light" pitchFamily="34" charset="0"/>
              </a:rPr>
              <a:t>Metodología</a:t>
            </a:r>
            <a:r>
              <a:rPr lang="en-US" sz="4000" dirty="0" smtClean="0">
                <a:solidFill>
                  <a:schemeClr val="accent3">
                    <a:lumMod val="65000"/>
                  </a:schemeClr>
                </a:solidFill>
                <a:latin typeface="Segoe UI Light" pitchFamily="34" charset="0"/>
              </a:rPr>
              <a:t> de </a:t>
            </a:r>
            <a:r>
              <a:rPr lang="en-US" sz="4000" dirty="0" err="1" smtClean="0">
                <a:solidFill>
                  <a:schemeClr val="accent3">
                    <a:lumMod val="65000"/>
                  </a:schemeClr>
                </a:solidFill>
                <a:latin typeface="Segoe UI Light" pitchFamily="34" charset="0"/>
              </a:rPr>
              <a:t>Gestión</a:t>
            </a:r>
            <a:r>
              <a:rPr lang="en-US" sz="4000" dirty="0" smtClean="0">
                <a:solidFill>
                  <a:schemeClr val="accent3">
                    <a:lumMod val="65000"/>
                  </a:schemeClr>
                </a:solidFill>
                <a:latin typeface="Segoe UI Light" pitchFamily="34" charset="0"/>
              </a:rPr>
              <a:t> de </a:t>
            </a:r>
            <a:r>
              <a:rPr lang="en-US" sz="4000" dirty="0" err="1" smtClean="0">
                <a:solidFill>
                  <a:schemeClr val="accent3">
                    <a:lumMod val="65000"/>
                  </a:schemeClr>
                </a:solidFill>
                <a:latin typeface="Segoe UI Light" pitchFamily="34" charset="0"/>
              </a:rPr>
              <a:t>Proyecto</a:t>
            </a:r>
            <a:r>
              <a:rPr lang="en-US" sz="4000" dirty="0" smtClean="0">
                <a:solidFill>
                  <a:schemeClr val="accent3">
                    <a:lumMod val="65000"/>
                  </a:schemeClr>
                </a:solidFill>
                <a:latin typeface="Segoe UI Light" pitchFamily="34" charset="0"/>
              </a:rPr>
              <a:t> </a:t>
            </a:r>
            <a:r>
              <a:rPr lang="en-US" sz="4000" dirty="0" err="1" smtClean="0">
                <a:solidFill>
                  <a:schemeClr val="accent3">
                    <a:lumMod val="65000"/>
                  </a:schemeClr>
                </a:solidFill>
                <a:latin typeface="Segoe UI Light" pitchFamily="34" charset="0"/>
              </a:rPr>
              <a:t>Informático</a:t>
            </a:r>
            <a:endParaRPr lang="ru-RU" sz="4000" dirty="0">
              <a:solidFill>
                <a:schemeClr val="accent3">
                  <a:lumMod val="65000"/>
                </a:schemeClr>
              </a:solidFill>
              <a:latin typeface="Segoe UI Light"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3" name="Picture 3" descr="C:\Users\Administrador\Desktop\imagenes\1347735560_package_syste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04664"/>
            <a:ext cx="880116" cy="880116"/>
          </a:xfrm>
          <a:prstGeom prst="rect">
            <a:avLst/>
          </a:prstGeom>
          <a:noFill/>
          <a:extLst>
            <a:ext uri="{909E8E84-426E-40DD-AFC4-6F175D3DCCD1}">
              <a14:hiddenFill xmlns:a14="http://schemas.microsoft.com/office/drawing/2010/main">
                <a:solidFill>
                  <a:srgbClr val="FFFFFF"/>
                </a:solidFill>
              </a14:hiddenFill>
            </a:ext>
          </a:extLst>
        </p:spPr>
      </p:pic>
      <p:sp>
        <p:nvSpPr>
          <p:cNvPr id="18" name="17 Rectángulo"/>
          <p:cNvSpPr/>
          <p:nvPr/>
        </p:nvSpPr>
        <p:spPr>
          <a:xfrm>
            <a:off x="3420546" y="3443516"/>
            <a:ext cx="2395207" cy="1569660"/>
          </a:xfrm>
          <a:prstGeom prst="rect">
            <a:avLst/>
          </a:prstGeom>
        </p:spPr>
        <p:txBody>
          <a:bodyPr wrap="none">
            <a:spAutoFit/>
          </a:bodyPr>
          <a:lstStyle/>
          <a:p>
            <a:r>
              <a:rPr lang="en-US" sz="9600" b="1" dirty="0" smtClean="0">
                <a:solidFill>
                  <a:schemeClr val="accent5">
                    <a:lumMod val="50000"/>
                  </a:schemeClr>
                </a:solidFill>
                <a:latin typeface="Segoe UI Light" pitchFamily="34" charset="0"/>
              </a:rPr>
              <a:t>MSF</a:t>
            </a:r>
            <a:endParaRPr lang="es-EC" sz="9600" dirty="0"/>
          </a:p>
        </p:txBody>
      </p:sp>
      <p:sp>
        <p:nvSpPr>
          <p:cNvPr id="20" name="Rectangle 9"/>
          <p:cNvSpPr txBox="1">
            <a:spLocks noChangeArrowheads="1"/>
          </p:cNvSpPr>
          <p:nvPr/>
        </p:nvSpPr>
        <p:spPr bwMode="auto">
          <a:xfrm>
            <a:off x="827584" y="4796881"/>
            <a:ext cx="7560840" cy="1584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5000" b="1" dirty="0" smtClean="0">
                <a:solidFill>
                  <a:schemeClr val="accent3">
                    <a:lumMod val="65000"/>
                  </a:schemeClr>
                </a:solidFill>
                <a:latin typeface="Segoe UI Light" pitchFamily="34" charset="0"/>
              </a:rPr>
              <a:t>Microsoft Solution Framework</a:t>
            </a:r>
            <a:endParaRPr lang="ru-RU" sz="5000" b="1" dirty="0">
              <a:solidFill>
                <a:schemeClr val="accent3">
                  <a:lumMod val="65000"/>
                </a:schemeClr>
              </a:solidFill>
              <a:latin typeface="Segoe UI Light" pitchFamily="34" charset="0"/>
            </a:endParaRPr>
          </a:p>
        </p:txBody>
      </p:sp>
    </p:spTree>
    <p:extLst>
      <p:ext uri="{BB962C8B-B14F-4D97-AF65-F5344CB8AC3E}">
        <p14:creationId xmlns:p14="http://schemas.microsoft.com/office/powerpoint/2010/main" val="209767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type="title"/>
          </p:nvPr>
        </p:nvSpPr>
        <p:spPr>
          <a:xfrm>
            <a:off x="1259632" y="332656"/>
            <a:ext cx="6336704" cy="1008112"/>
          </a:xfrm>
        </p:spPr>
        <p:txBody>
          <a:bodyPr/>
          <a:lstStyle/>
          <a:p>
            <a:r>
              <a:rPr lang="en-US" sz="3000" dirty="0" err="1" smtClean="0"/>
              <a:t>Definición</a:t>
            </a:r>
            <a:r>
              <a:rPr lang="en-US" sz="3000" dirty="0" smtClean="0"/>
              <a:t> del </a:t>
            </a:r>
            <a:r>
              <a:rPr lang="en-US" sz="3000" dirty="0" err="1" smtClean="0"/>
              <a:t>Modelo</a:t>
            </a:r>
            <a:r>
              <a:rPr lang="en-US" sz="3000" dirty="0" smtClean="0"/>
              <a:t> de </a:t>
            </a:r>
            <a:r>
              <a:rPr lang="en-US" sz="3000" dirty="0" err="1" smtClean="0"/>
              <a:t>Gestión</a:t>
            </a:r>
            <a:r>
              <a:rPr lang="en-US" sz="3000" dirty="0" smtClean="0"/>
              <a:t> </a:t>
            </a:r>
            <a:r>
              <a:rPr lang="en-US" sz="3000" dirty="0" err="1" smtClean="0"/>
              <a:t>para</a:t>
            </a:r>
            <a:r>
              <a:rPr lang="en-US" sz="3000" dirty="0" smtClean="0"/>
              <a:t> </a:t>
            </a:r>
            <a:r>
              <a:rPr lang="en-US" sz="3000" dirty="0" err="1" smtClean="0"/>
              <a:t>proyectos</a:t>
            </a:r>
            <a:r>
              <a:rPr lang="en-US" sz="3000" dirty="0" smtClean="0"/>
              <a:t> </a:t>
            </a:r>
            <a:r>
              <a:rPr lang="en-US" sz="3000" dirty="0" err="1" smtClean="0"/>
              <a:t>informáticos</a:t>
            </a:r>
            <a:r>
              <a:rPr lang="en-US" sz="3000" dirty="0" smtClean="0"/>
              <a:t> (7/7)</a:t>
            </a:r>
            <a:endParaRPr lang="ru-RU" sz="3000" dirty="0"/>
          </a:p>
        </p:txBody>
      </p:sp>
      <p:sp>
        <p:nvSpPr>
          <p:cNvPr id="16"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1" name="Rectangle 9"/>
          <p:cNvSpPr txBox="1">
            <a:spLocks noChangeArrowheads="1"/>
          </p:cNvSpPr>
          <p:nvPr/>
        </p:nvSpPr>
        <p:spPr bwMode="auto">
          <a:xfrm>
            <a:off x="107504" y="1700537"/>
            <a:ext cx="8064896" cy="72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4000" dirty="0" smtClean="0">
                <a:solidFill>
                  <a:schemeClr val="accent3">
                    <a:lumMod val="65000"/>
                  </a:schemeClr>
                </a:solidFill>
                <a:latin typeface="Segoe UI Light" pitchFamily="34" charset="0"/>
              </a:rPr>
              <a:t>Microsoft Solution Framework (MSF)</a:t>
            </a:r>
            <a:endParaRPr lang="ru-RU" sz="4000" dirty="0">
              <a:solidFill>
                <a:schemeClr val="accent3">
                  <a:lumMod val="65000"/>
                </a:schemeClr>
              </a:solidFill>
              <a:latin typeface="Segoe UI Light"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3" name="Picture 3" descr="C:\Users\Administrador\Desktop\imagenes\1347735560_package_syste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04664"/>
            <a:ext cx="880116" cy="88011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9"/>
          <p:cNvSpPr txBox="1">
            <a:spLocks noChangeArrowheads="1"/>
          </p:cNvSpPr>
          <p:nvPr/>
        </p:nvSpPr>
        <p:spPr bwMode="auto">
          <a:xfrm>
            <a:off x="4572000" y="2636912"/>
            <a:ext cx="4424093"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s-ES_tradnl" sz="3000" dirty="0" smtClean="0">
                <a:solidFill>
                  <a:schemeClr val="accent4">
                    <a:lumMod val="75000"/>
                  </a:schemeClr>
                </a:solidFill>
                <a:latin typeface="Segoe UI Light" pitchFamily="34" charset="0"/>
              </a:rPr>
              <a:t>MSF es una flexible e interrelacionada serie de conceptos, modelos y mejores prácticas de uso que controlan la planificación, el desarrollo y la gestión de proyectos tecnológicos.</a:t>
            </a:r>
            <a:endParaRPr lang="ru-RU" sz="3000" dirty="0">
              <a:solidFill>
                <a:schemeClr val="accent4">
                  <a:lumMod val="75000"/>
                </a:schemeClr>
              </a:solidFill>
              <a:latin typeface="Segoe UI Light" pitchFamily="34" charset="0"/>
            </a:endParaRPr>
          </a:p>
        </p:txBody>
      </p:sp>
      <p:pic>
        <p:nvPicPr>
          <p:cNvPr id="18" name="Picture 2" descr="http://www.itsystems.com.uy/images/ms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2780928"/>
            <a:ext cx="4216867" cy="3325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59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685800"/>
            <a:ext cx="3310880" cy="715963"/>
          </a:xfrm>
        </p:spPr>
        <p:txBody>
          <a:bodyPr/>
          <a:lstStyle/>
          <a:p>
            <a:r>
              <a:rPr lang="en-US" sz="4000" dirty="0"/>
              <a:t>Agenda </a:t>
            </a:r>
            <a:r>
              <a:rPr lang="en-US" sz="4000" dirty="0" smtClean="0"/>
              <a:t>(</a:t>
            </a:r>
            <a:r>
              <a:rPr lang="en-US" sz="4000" dirty="0"/>
              <a:t>2/2)</a:t>
            </a:r>
          </a:p>
        </p:txBody>
      </p:sp>
      <p:pic>
        <p:nvPicPr>
          <p:cNvPr id="1026" name="Picture 2" descr="C:\Users\Administrador\Desktop\imagenes\1347732083_Schedule_Fi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5301208"/>
            <a:ext cx="1368152" cy="136815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txBox="1">
            <a:spLocks noChangeArrowheads="1"/>
          </p:cNvSpPr>
          <p:nvPr/>
        </p:nvSpPr>
        <p:spPr bwMode="auto">
          <a:xfrm>
            <a:off x="3131840" y="1628800"/>
            <a:ext cx="576064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dirty="0" err="1">
                <a:solidFill>
                  <a:schemeClr val="bg1">
                    <a:lumMod val="75000"/>
                  </a:schemeClr>
                </a:solidFill>
                <a:latin typeface="Segoe UI Light" pitchFamily="34" charset="0"/>
              </a:rPr>
              <a:t>Definición</a:t>
            </a:r>
            <a:r>
              <a:rPr lang="en-US" sz="3000" dirty="0">
                <a:solidFill>
                  <a:schemeClr val="bg1">
                    <a:lumMod val="75000"/>
                  </a:schemeClr>
                </a:solidFill>
                <a:latin typeface="Segoe UI Light" pitchFamily="34" charset="0"/>
              </a:rPr>
              <a:t> del </a:t>
            </a:r>
            <a:r>
              <a:rPr lang="en-US" sz="3000" dirty="0" err="1">
                <a:solidFill>
                  <a:schemeClr val="bg1">
                    <a:lumMod val="75000"/>
                  </a:schemeClr>
                </a:solidFill>
                <a:latin typeface="Segoe UI Light" pitchFamily="34" charset="0"/>
              </a:rPr>
              <a:t>Modelo</a:t>
            </a:r>
            <a:r>
              <a:rPr lang="en-US" sz="3000" dirty="0">
                <a:solidFill>
                  <a:schemeClr val="bg1">
                    <a:lumMod val="75000"/>
                  </a:schemeClr>
                </a:solidFill>
                <a:latin typeface="Segoe UI Light" pitchFamily="34" charset="0"/>
              </a:rPr>
              <a:t> de </a:t>
            </a:r>
            <a:r>
              <a:rPr lang="en-US" sz="3000" dirty="0" err="1" smtClean="0">
                <a:solidFill>
                  <a:schemeClr val="bg1">
                    <a:lumMod val="75000"/>
                  </a:schemeClr>
                </a:solidFill>
                <a:latin typeface="Segoe UI Light" pitchFamily="34" charset="0"/>
              </a:rPr>
              <a:t>Gestión</a:t>
            </a:r>
            <a:r>
              <a:rPr lang="en-US" sz="3000" dirty="0" smtClean="0">
                <a:solidFill>
                  <a:schemeClr val="bg1">
                    <a:lumMod val="75000"/>
                  </a:schemeClr>
                </a:solidFill>
                <a:latin typeface="Segoe UI Light" pitchFamily="34" charset="0"/>
              </a:rPr>
              <a:t> </a:t>
            </a:r>
            <a:r>
              <a:rPr lang="en-US" sz="3000" dirty="0" err="1" smtClean="0">
                <a:solidFill>
                  <a:schemeClr val="bg1">
                    <a:lumMod val="75000"/>
                  </a:schemeClr>
                </a:solidFill>
                <a:latin typeface="Segoe UI Light" pitchFamily="34" charset="0"/>
              </a:rPr>
              <a:t>Estratégico</a:t>
            </a:r>
            <a:endParaRPr lang="ru-RU" sz="3000" dirty="0" smtClean="0">
              <a:solidFill>
                <a:schemeClr val="bg1">
                  <a:lumMod val="75000"/>
                </a:schemeClr>
              </a:solidFill>
              <a:latin typeface="Segoe UI Light" pitchFamily="34" charset="0"/>
            </a:endParaRPr>
          </a:p>
          <a:p>
            <a:endParaRPr lang="ru-RU" sz="3000" dirty="0">
              <a:solidFill>
                <a:schemeClr val="bg1">
                  <a:lumMod val="75000"/>
                </a:schemeClr>
              </a:solidFill>
            </a:endParaRPr>
          </a:p>
        </p:txBody>
      </p:sp>
      <p:sp>
        <p:nvSpPr>
          <p:cNvPr id="8" name="Rectangle 9"/>
          <p:cNvSpPr txBox="1">
            <a:spLocks noChangeArrowheads="1"/>
          </p:cNvSpPr>
          <p:nvPr/>
        </p:nvSpPr>
        <p:spPr bwMode="auto">
          <a:xfrm>
            <a:off x="3131840" y="2996952"/>
            <a:ext cx="576064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dirty="0" err="1" smtClean="0">
                <a:solidFill>
                  <a:schemeClr val="bg1">
                    <a:lumMod val="75000"/>
                  </a:schemeClr>
                </a:solidFill>
                <a:latin typeface="Segoe UI Light" pitchFamily="34" charset="0"/>
              </a:rPr>
              <a:t>Definición</a:t>
            </a:r>
            <a:r>
              <a:rPr lang="en-US" sz="3000" dirty="0" smtClean="0">
                <a:solidFill>
                  <a:schemeClr val="bg1">
                    <a:lumMod val="75000"/>
                  </a:schemeClr>
                </a:solidFill>
                <a:latin typeface="Segoe UI Light" pitchFamily="34" charset="0"/>
              </a:rPr>
              <a:t> del </a:t>
            </a:r>
            <a:r>
              <a:rPr lang="en-US" sz="3000" dirty="0" err="1" smtClean="0">
                <a:solidFill>
                  <a:schemeClr val="bg1">
                    <a:lumMod val="75000"/>
                  </a:schemeClr>
                </a:solidFill>
                <a:latin typeface="Segoe UI Light" pitchFamily="34" charset="0"/>
              </a:rPr>
              <a:t>Modelo</a:t>
            </a:r>
            <a:r>
              <a:rPr lang="en-US" sz="3000" dirty="0" smtClean="0">
                <a:solidFill>
                  <a:schemeClr val="bg1">
                    <a:lumMod val="75000"/>
                  </a:schemeClr>
                </a:solidFill>
                <a:latin typeface="Segoe UI Light" pitchFamily="34" charset="0"/>
              </a:rPr>
              <a:t> de </a:t>
            </a:r>
            <a:r>
              <a:rPr lang="en-US" sz="3000" dirty="0" err="1" smtClean="0">
                <a:solidFill>
                  <a:schemeClr val="bg1">
                    <a:lumMod val="75000"/>
                  </a:schemeClr>
                </a:solidFill>
                <a:latin typeface="Segoe UI Light" pitchFamily="34" charset="0"/>
              </a:rPr>
              <a:t>Gestión</a:t>
            </a:r>
            <a:r>
              <a:rPr lang="en-US" sz="3000" dirty="0" smtClean="0">
                <a:solidFill>
                  <a:schemeClr val="bg1">
                    <a:lumMod val="75000"/>
                  </a:schemeClr>
                </a:solidFill>
                <a:latin typeface="Segoe UI Light" pitchFamily="34" charset="0"/>
              </a:rPr>
              <a:t> </a:t>
            </a:r>
            <a:r>
              <a:rPr lang="en-US" sz="3000" dirty="0" err="1" smtClean="0">
                <a:solidFill>
                  <a:schemeClr val="bg1">
                    <a:lumMod val="75000"/>
                  </a:schemeClr>
                </a:solidFill>
                <a:latin typeface="Segoe UI Light" pitchFamily="34" charset="0"/>
              </a:rPr>
              <a:t>para</a:t>
            </a:r>
            <a:r>
              <a:rPr lang="en-US" sz="3000" dirty="0" smtClean="0">
                <a:solidFill>
                  <a:schemeClr val="bg1">
                    <a:lumMod val="75000"/>
                  </a:schemeClr>
                </a:solidFill>
                <a:latin typeface="Segoe UI Light" pitchFamily="34" charset="0"/>
              </a:rPr>
              <a:t> </a:t>
            </a:r>
            <a:r>
              <a:rPr lang="en-US" sz="3000" dirty="0" err="1" smtClean="0">
                <a:solidFill>
                  <a:schemeClr val="bg1">
                    <a:lumMod val="75000"/>
                  </a:schemeClr>
                </a:solidFill>
                <a:latin typeface="Segoe UI Light" pitchFamily="34" charset="0"/>
              </a:rPr>
              <a:t>proyecto</a:t>
            </a:r>
            <a:r>
              <a:rPr lang="en-US" sz="3000" dirty="0" smtClean="0">
                <a:solidFill>
                  <a:schemeClr val="bg1">
                    <a:lumMod val="75000"/>
                  </a:schemeClr>
                </a:solidFill>
                <a:latin typeface="Segoe UI Light" pitchFamily="34" charset="0"/>
              </a:rPr>
              <a:t> </a:t>
            </a:r>
            <a:r>
              <a:rPr lang="en-US" sz="3000" dirty="0" err="1" smtClean="0">
                <a:solidFill>
                  <a:schemeClr val="bg1">
                    <a:lumMod val="75000"/>
                  </a:schemeClr>
                </a:solidFill>
                <a:latin typeface="Segoe UI Light" pitchFamily="34" charset="0"/>
              </a:rPr>
              <a:t>informáticos</a:t>
            </a:r>
            <a:endParaRPr lang="ru-RU" sz="3000" dirty="0" smtClean="0">
              <a:solidFill>
                <a:schemeClr val="bg1">
                  <a:lumMod val="75000"/>
                </a:schemeClr>
              </a:solidFill>
              <a:latin typeface="Segoe UI Light" pitchFamily="34" charset="0"/>
            </a:endParaRPr>
          </a:p>
          <a:p>
            <a:endParaRPr lang="ru-RU" sz="3000" dirty="0">
              <a:solidFill>
                <a:schemeClr val="bg1">
                  <a:lumMod val="75000"/>
                </a:schemeClr>
              </a:solidFill>
            </a:endParaRPr>
          </a:p>
        </p:txBody>
      </p:sp>
      <p:sp>
        <p:nvSpPr>
          <p:cNvPr id="13" name="Rectangle 9"/>
          <p:cNvSpPr txBox="1">
            <a:spLocks noChangeArrowheads="1"/>
          </p:cNvSpPr>
          <p:nvPr/>
        </p:nvSpPr>
        <p:spPr bwMode="auto">
          <a:xfrm>
            <a:off x="3131840" y="4365104"/>
            <a:ext cx="576064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b="1" dirty="0" err="1" smtClean="0">
                <a:solidFill>
                  <a:schemeClr val="accent4">
                    <a:lumMod val="60000"/>
                    <a:lumOff val="40000"/>
                  </a:schemeClr>
                </a:solidFill>
                <a:latin typeface="Segoe UI Light" pitchFamily="34" charset="0"/>
              </a:rPr>
              <a:t>Implementación</a:t>
            </a:r>
            <a:r>
              <a:rPr lang="en-US" sz="3000" b="1" dirty="0" smtClean="0">
                <a:solidFill>
                  <a:schemeClr val="accent4">
                    <a:lumMod val="60000"/>
                    <a:lumOff val="40000"/>
                  </a:schemeClr>
                </a:solidFill>
                <a:latin typeface="Segoe UI Light" pitchFamily="34" charset="0"/>
              </a:rPr>
              <a:t> del </a:t>
            </a:r>
            <a:r>
              <a:rPr lang="en-US" sz="3000" b="1" dirty="0" err="1" smtClean="0">
                <a:solidFill>
                  <a:schemeClr val="accent4">
                    <a:lumMod val="60000"/>
                    <a:lumOff val="40000"/>
                  </a:schemeClr>
                </a:solidFill>
                <a:latin typeface="Segoe UI Light" pitchFamily="34" charset="0"/>
              </a:rPr>
              <a:t>Modelo</a:t>
            </a:r>
            <a:r>
              <a:rPr lang="en-US" sz="3000" b="1" dirty="0" smtClean="0">
                <a:solidFill>
                  <a:schemeClr val="accent4">
                    <a:lumMod val="60000"/>
                    <a:lumOff val="40000"/>
                  </a:schemeClr>
                </a:solidFill>
                <a:latin typeface="Segoe UI Light" pitchFamily="34" charset="0"/>
              </a:rPr>
              <a:t> de </a:t>
            </a:r>
            <a:r>
              <a:rPr lang="en-US" sz="3000" b="1" dirty="0" err="1" smtClean="0">
                <a:solidFill>
                  <a:schemeClr val="accent4">
                    <a:lumMod val="60000"/>
                    <a:lumOff val="40000"/>
                  </a:schemeClr>
                </a:solidFill>
                <a:latin typeface="Segoe UI Light" pitchFamily="34" charset="0"/>
              </a:rPr>
              <a:t>Gestión</a:t>
            </a:r>
            <a:r>
              <a:rPr lang="en-US" sz="3000" b="1" dirty="0" smtClean="0">
                <a:solidFill>
                  <a:schemeClr val="accent4">
                    <a:lumMod val="60000"/>
                    <a:lumOff val="40000"/>
                  </a:schemeClr>
                </a:solidFill>
                <a:latin typeface="Segoe UI Light" pitchFamily="34" charset="0"/>
              </a:rPr>
              <a:t> </a:t>
            </a:r>
            <a:r>
              <a:rPr lang="en-US" sz="3000" b="1" dirty="0" err="1" smtClean="0">
                <a:solidFill>
                  <a:schemeClr val="accent4">
                    <a:lumMod val="60000"/>
                    <a:lumOff val="40000"/>
                  </a:schemeClr>
                </a:solidFill>
                <a:latin typeface="Segoe UI Light" pitchFamily="34" charset="0"/>
              </a:rPr>
              <a:t>Estratégica</a:t>
            </a:r>
            <a:endParaRPr lang="ru-RU" sz="3000" b="1" dirty="0" smtClean="0">
              <a:solidFill>
                <a:schemeClr val="accent4">
                  <a:lumMod val="60000"/>
                  <a:lumOff val="40000"/>
                </a:schemeClr>
              </a:solidFill>
              <a:latin typeface="Segoe UI Light" pitchFamily="34" charset="0"/>
            </a:endParaRPr>
          </a:p>
          <a:p>
            <a:endParaRPr lang="ru-RU" sz="3000" dirty="0">
              <a:solidFill>
                <a:schemeClr val="bg1">
                  <a:lumMod val="75000"/>
                </a:schemeClr>
              </a:solidFill>
            </a:endParaRPr>
          </a:p>
        </p:txBody>
      </p:sp>
      <p:sp>
        <p:nvSpPr>
          <p:cNvPr id="14" name="Rectangle 9"/>
          <p:cNvSpPr txBox="1">
            <a:spLocks noChangeArrowheads="1"/>
          </p:cNvSpPr>
          <p:nvPr/>
        </p:nvSpPr>
        <p:spPr bwMode="auto">
          <a:xfrm>
            <a:off x="3131840" y="5733256"/>
            <a:ext cx="5760640"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dirty="0" err="1" smtClean="0">
                <a:solidFill>
                  <a:schemeClr val="bg1">
                    <a:lumMod val="75000"/>
                  </a:schemeClr>
                </a:solidFill>
                <a:latin typeface="Segoe UI Light" pitchFamily="34" charset="0"/>
              </a:rPr>
              <a:t>Conclusiones</a:t>
            </a:r>
            <a:r>
              <a:rPr lang="en-US" sz="3000" dirty="0" smtClean="0">
                <a:solidFill>
                  <a:schemeClr val="bg1">
                    <a:lumMod val="75000"/>
                  </a:schemeClr>
                </a:solidFill>
                <a:latin typeface="Segoe UI Light" pitchFamily="34" charset="0"/>
              </a:rPr>
              <a:t> y </a:t>
            </a:r>
            <a:r>
              <a:rPr lang="en-US" sz="3000" dirty="0" err="1" smtClean="0">
                <a:solidFill>
                  <a:schemeClr val="bg1">
                    <a:lumMod val="75000"/>
                  </a:schemeClr>
                </a:solidFill>
                <a:latin typeface="Segoe UI Light" pitchFamily="34" charset="0"/>
              </a:rPr>
              <a:t>Recomendaciones</a:t>
            </a:r>
            <a:endParaRPr lang="ru-RU" sz="3000" dirty="0" smtClean="0">
              <a:solidFill>
                <a:schemeClr val="bg1">
                  <a:lumMod val="75000"/>
                </a:schemeClr>
              </a:solidFill>
              <a:latin typeface="Segoe UI Light" pitchFamily="34" charset="0"/>
            </a:endParaRPr>
          </a:p>
          <a:p>
            <a:endParaRPr lang="ru-RU" sz="3000" dirty="0">
              <a:solidFill>
                <a:schemeClr val="bg1">
                  <a:lumMod val="75000"/>
                </a:schemeClr>
              </a:solidFill>
            </a:endParaRPr>
          </a:p>
        </p:txBody>
      </p:sp>
      <p:grpSp>
        <p:nvGrpSpPr>
          <p:cNvPr id="2" name="1 Grupo"/>
          <p:cNvGrpSpPr/>
          <p:nvPr/>
        </p:nvGrpSpPr>
        <p:grpSpPr>
          <a:xfrm>
            <a:off x="2195736" y="4473222"/>
            <a:ext cx="786760" cy="827986"/>
            <a:chOff x="2245256" y="4445667"/>
            <a:chExt cx="786760" cy="827986"/>
          </a:xfrm>
        </p:grpSpPr>
        <p:sp>
          <p:nvSpPr>
            <p:cNvPr id="12" name="11 Rectángulo redondeado"/>
            <p:cNvSpPr/>
            <p:nvPr/>
          </p:nvSpPr>
          <p:spPr bwMode="auto">
            <a:xfrm>
              <a:off x="2245256" y="4445667"/>
              <a:ext cx="786760" cy="827986"/>
            </a:xfrm>
            <a:prstGeom prst="roundRect">
              <a:avLst/>
            </a:prstGeom>
            <a:gradFill flip="none" rotWithShape="1">
              <a:gsLst>
                <a:gs pos="0">
                  <a:schemeClr val="bg2">
                    <a:gamma/>
                    <a:tint val="26667"/>
                    <a:invGamma/>
                    <a:lumMod val="100000"/>
                    <a:alpha val="50000"/>
                  </a:schemeClr>
                </a:gs>
                <a:gs pos="100000">
                  <a:schemeClr val="bg2">
                    <a:alpha val="14999"/>
                  </a:schemeClr>
                </a:gs>
              </a:gsLst>
              <a:lin ang="5400000" scaled="1"/>
              <a:tileRect/>
            </a:gra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pic>
          <p:nvPicPr>
            <p:cNvPr id="2049" name="Picture 1" descr="C:\Users\Administrador\Desktop\imagenes\1347735430_repor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9448" y="4530824"/>
              <a:ext cx="698376" cy="698376"/>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C:\Users\Administrador\Desktop\imagenes\1347735505_3d_modelling.png"/>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34384" y="1692559"/>
            <a:ext cx="897632" cy="89763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2 Grupo"/>
          <p:cNvGrpSpPr/>
          <p:nvPr/>
        </p:nvGrpSpPr>
        <p:grpSpPr>
          <a:xfrm>
            <a:off x="2201064" y="3105070"/>
            <a:ext cx="786760" cy="827986"/>
            <a:chOff x="2182484" y="3059566"/>
            <a:chExt cx="786760" cy="827986"/>
          </a:xfrm>
        </p:grpSpPr>
        <p:pic>
          <p:nvPicPr>
            <p:cNvPr id="2051" name="Picture 3" descr="C:\Users\Administrador\Desktop\imagenes\1347735560_package_system.png"/>
            <p:cNvPicPr>
              <a:picLocks noChangeAspect="1" noChangeArrowheads="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95736" y="3160204"/>
              <a:ext cx="700844" cy="700844"/>
            </a:xfrm>
            <a:prstGeom prst="rect">
              <a:avLst/>
            </a:prstGeom>
            <a:noFill/>
            <a:extLst>
              <a:ext uri="{909E8E84-426E-40DD-AFC4-6F175D3DCCD1}">
                <a14:hiddenFill xmlns:a14="http://schemas.microsoft.com/office/drawing/2010/main">
                  <a:solidFill>
                    <a:srgbClr val="FFFFFF"/>
                  </a:solidFill>
                </a14:hiddenFill>
              </a:ext>
            </a:extLst>
          </p:spPr>
        </p:pic>
        <p:sp>
          <p:nvSpPr>
            <p:cNvPr id="19" name="18 Rectángulo redondeado"/>
            <p:cNvSpPr/>
            <p:nvPr/>
          </p:nvSpPr>
          <p:spPr bwMode="auto">
            <a:xfrm>
              <a:off x="2182484" y="3059566"/>
              <a:ext cx="786760" cy="827986"/>
            </a:xfrm>
            <a:prstGeom prst="roundRect">
              <a:avLst/>
            </a:prstGeom>
            <a:gradFill flip="none" rotWithShape="1">
              <a:gsLst>
                <a:gs pos="0">
                  <a:schemeClr val="bg2">
                    <a:gamma/>
                    <a:tint val="26667"/>
                    <a:invGamma/>
                    <a:lumMod val="100000"/>
                    <a:alpha val="50000"/>
                  </a:schemeClr>
                </a:gs>
                <a:gs pos="100000">
                  <a:schemeClr val="bg2">
                    <a:alpha val="14999"/>
                  </a:schemeClr>
                </a:gs>
              </a:gsLst>
              <a:lin ang="5400000" scaled="1"/>
              <a:tileRect/>
            </a:gra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pic>
        <p:nvPicPr>
          <p:cNvPr id="2052" name="Picture 4" descr="C:\Users\Administrador\Desktop\imagenes\1347735712_finished-work.png"/>
          <p:cNvPicPr>
            <a:picLocks noChangeAspect="1" noChangeArrowheads="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57616" y="5633432"/>
            <a:ext cx="775712" cy="747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57292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type="title"/>
          </p:nvPr>
        </p:nvSpPr>
        <p:spPr>
          <a:xfrm>
            <a:off x="1259632" y="332656"/>
            <a:ext cx="6336704" cy="1008112"/>
          </a:xfrm>
        </p:spPr>
        <p:txBody>
          <a:bodyPr/>
          <a:lstStyle/>
          <a:p>
            <a:r>
              <a:rPr lang="en-US" sz="3000" dirty="0" err="1" smtClean="0"/>
              <a:t>Implementación</a:t>
            </a:r>
            <a:r>
              <a:rPr lang="en-US" sz="3000" dirty="0" smtClean="0"/>
              <a:t> del </a:t>
            </a:r>
            <a:r>
              <a:rPr lang="en-US" sz="3000" dirty="0" err="1" smtClean="0"/>
              <a:t>Modelo</a:t>
            </a:r>
            <a:r>
              <a:rPr lang="en-US" sz="3000" dirty="0" smtClean="0"/>
              <a:t> de </a:t>
            </a:r>
            <a:r>
              <a:rPr lang="en-US" sz="3000" dirty="0" err="1" smtClean="0"/>
              <a:t>Gestión</a:t>
            </a:r>
            <a:r>
              <a:rPr lang="en-US" sz="3000" dirty="0" smtClean="0"/>
              <a:t> </a:t>
            </a:r>
            <a:r>
              <a:rPr lang="en-US" sz="3000" dirty="0" err="1" smtClean="0"/>
              <a:t>Estratégica</a:t>
            </a:r>
            <a:r>
              <a:rPr lang="en-US" sz="3000" dirty="0" smtClean="0"/>
              <a:t> (1/2)</a:t>
            </a:r>
            <a:endParaRPr lang="ru-RU" sz="3000" dirty="0"/>
          </a:p>
        </p:txBody>
      </p:sp>
      <p:sp>
        <p:nvSpPr>
          <p:cNvPr id="16"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0" name="Picture 1" descr="C:\Users\Administrador\Desktop\imagenes\1347735430_repo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22914"/>
            <a:ext cx="698376" cy="6983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21 Diagrama"/>
          <p:cNvGraphicFramePr/>
          <p:nvPr>
            <p:extLst>
              <p:ext uri="{D42A27DB-BD31-4B8C-83A1-F6EECF244321}">
                <p14:modId xmlns:p14="http://schemas.microsoft.com/office/powerpoint/2010/main" val="687608149"/>
              </p:ext>
            </p:extLst>
          </p:nvPr>
        </p:nvGraphicFramePr>
        <p:xfrm>
          <a:off x="1835696" y="1700808"/>
          <a:ext cx="5544616" cy="13681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3" name="22 Diagrama"/>
          <p:cNvGraphicFramePr/>
          <p:nvPr>
            <p:extLst>
              <p:ext uri="{D42A27DB-BD31-4B8C-83A1-F6EECF244321}">
                <p14:modId xmlns:p14="http://schemas.microsoft.com/office/powerpoint/2010/main" val="1295853170"/>
              </p:ext>
            </p:extLst>
          </p:nvPr>
        </p:nvGraphicFramePr>
        <p:xfrm>
          <a:off x="899592" y="3212976"/>
          <a:ext cx="7776864" cy="10801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4" name="23 Diagrama"/>
          <p:cNvGraphicFramePr/>
          <p:nvPr>
            <p:extLst>
              <p:ext uri="{D42A27DB-BD31-4B8C-83A1-F6EECF244321}">
                <p14:modId xmlns:p14="http://schemas.microsoft.com/office/powerpoint/2010/main" val="2218279623"/>
              </p:ext>
            </p:extLst>
          </p:nvPr>
        </p:nvGraphicFramePr>
        <p:xfrm>
          <a:off x="899592" y="4509120"/>
          <a:ext cx="7848872" cy="86409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25" name="24 Diagrama"/>
          <p:cNvGraphicFramePr/>
          <p:nvPr>
            <p:extLst>
              <p:ext uri="{D42A27DB-BD31-4B8C-83A1-F6EECF244321}">
                <p14:modId xmlns:p14="http://schemas.microsoft.com/office/powerpoint/2010/main" val="1862426005"/>
              </p:ext>
            </p:extLst>
          </p:nvPr>
        </p:nvGraphicFramePr>
        <p:xfrm>
          <a:off x="899592" y="5733256"/>
          <a:ext cx="7920880" cy="72008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26" name="Rectangle 9"/>
          <p:cNvSpPr txBox="1">
            <a:spLocks noChangeArrowheads="1"/>
          </p:cNvSpPr>
          <p:nvPr/>
        </p:nvSpPr>
        <p:spPr bwMode="auto">
          <a:xfrm rot="16200000">
            <a:off x="-1980589" y="4004928"/>
            <a:ext cx="4752528" cy="72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4000" dirty="0" smtClean="0">
                <a:solidFill>
                  <a:schemeClr val="accent3">
                    <a:lumMod val="65000"/>
                  </a:schemeClr>
                </a:solidFill>
                <a:latin typeface="Segoe UI Light" pitchFamily="34" charset="0"/>
              </a:rPr>
              <a:t>Marco de </a:t>
            </a:r>
            <a:r>
              <a:rPr lang="en-US" sz="4000" dirty="0" err="1" smtClean="0">
                <a:solidFill>
                  <a:schemeClr val="accent3">
                    <a:lumMod val="65000"/>
                  </a:schemeClr>
                </a:solidFill>
                <a:latin typeface="Segoe UI Light" pitchFamily="34" charset="0"/>
              </a:rPr>
              <a:t>Trabajo</a:t>
            </a:r>
            <a:endParaRPr lang="ru-RU" sz="4000" dirty="0">
              <a:solidFill>
                <a:schemeClr val="accent3">
                  <a:lumMod val="65000"/>
                </a:schemeClr>
              </a:solidFill>
              <a:latin typeface="Segoe UI Light" pitchFamily="34" charset="0"/>
            </a:endParaRPr>
          </a:p>
        </p:txBody>
      </p:sp>
    </p:spTree>
    <p:extLst>
      <p:ext uri="{BB962C8B-B14F-4D97-AF65-F5344CB8AC3E}">
        <p14:creationId xmlns:p14="http://schemas.microsoft.com/office/powerpoint/2010/main" val="149966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Graphic spid="23" grpId="0">
        <p:bldAsOne/>
      </p:bldGraphic>
      <p:bldGraphic spid="24" grpId="0">
        <p:bldAsOne/>
      </p:bldGraphic>
      <p:bldGraphic spid="25" grpId="0">
        <p:bldAsOne/>
      </p:bldGraphic>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type="title"/>
          </p:nvPr>
        </p:nvSpPr>
        <p:spPr>
          <a:xfrm>
            <a:off x="1259632" y="332656"/>
            <a:ext cx="6336704" cy="1008112"/>
          </a:xfrm>
        </p:spPr>
        <p:txBody>
          <a:bodyPr/>
          <a:lstStyle/>
          <a:p>
            <a:r>
              <a:rPr lang="en-US" sz="3000" dirty="0" err="1" smtClean="0"/>
              <a:t>Implementación</a:t>
            </a:r>
            <a:r>
              <a:rPr lang="en-US" sz="3000" dirty="0" smtClean="0"/>
              <a:t> del </a:t>
            </a:r>
            <a:r>
              <a:rPr lang="en-US" sz="3000" dirty="0" err="1" smtClean="0"/>
              <a:t>Modelo</a:t>
            </a:r>
            <a:r>
              <a:rPr lang="en-US" sz="3000" dirty="0" smtClean="0"/>
              <a:t> de </a:t>
            </a:r>
            <a:r>
              <a:rPr lang="en-US" sz="3000" dirty="0" err="1" smtClean="0"/>
              <a:t>Gestión</a:t>
            </a:r>
            <a:r>
              <a:rPr lang="en-US" sz="3000" dirty="0" smtClean="0"/>
              <a:t> </a:t>
            </a:r>
            <a:r>
              <a:rPr lang="en-US" sz="3000" dirty="0" err="1" smtClean="0"/>
              <a:t>Estratégica</a:t>
            </a:r>
            <a:r>
              <a:rPr lang="en-US" sz="3000" dirty="0" smtClean="0"/>
              <a:t> (2/2)</a:t>
            </a:r>
            <a:endParaRPr lang="ru-RU" sz="3000" dirty="0"/>
          </a:p>
        </p:txBody>
      </p:sp>
      <p:sp>
        <p:nvSpPr>
          <p:cNvPr id="16"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0" name="Picture 1" descr="C:\Users\Administrador\Desktop\imagenes\1347735430_repo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22914"/>
            <a:ext cx="698376" cy="698376"/>
          </a:xfrm>
          <a:prstGeom prst="rect">
            <a:avLst/>
          </a:prstGeom>
          <a:noFill/>
          <a:extLst>
            <a:ext uri="{909E8E84-426E-40DD-AFC4-6F175D3DCCD1}">
              <a14:hiddenFill xmlns:a14="http://schemas.microsoft.com/office/drawing/2010/main">
                <a:solidFill>
                  <a:srgbClr val="FFFFFF"/>
                </a:solidFill>
              </a14:hiddenFill>
            </a:ext>
          </a:extLst>
        </p:spPr>
      </p:pic>
      <p:sp>
        <p:nvSpPr>
          <p:cNvPr id="14" name="13 Rectángulo"/>
          <p:cNvSpPr/>
          <p:nvPr/>
        </p:nvSpPr>
        <p:spPr>
          <a:xfrm>
            <a:off x="2915816" y="4307748"/>
            <a:ext cx="3340979" cy="1569660"/>
          </a:xfrm>
          <a:prstGeom prst="rect">
            <a:avLst/>
          </a:prstGeom>
        </p:spPr>
        <p:txBody>
          <a:bodyPr wrap="none">
            <a:spAutoFit/>
          </a:bodyPr>
          <a:lstStyle/>
          <a:p>
            <a:r>
              <a:rPr lang="en-US" sz="9600" b="1" dirty="0" smtClean="0">
                <a:solidFill>
                  <a:schemeClr val="accent5">
                    <a:lumMod val="50000"/>
                  </a:schemeClr>
                </a:solidFill>
                <a:latin typeface="Segoe UI Light" pitchFamily="34" charset="0"/>
              </a:rPr>
              <a:t>Demo</a:t>
            </a:r>
            <a:endParaRPr lang="es-EC" sz="9600" dirty="0"/>
          </a:p>
        </p:txBody>
      </p:sp>
      <p:sp>
        <p:nvSpPr>
          <p:cNvPr id="18" name="Rectangle 9"/>
          <p:cNvSpPr txBox="1">
            <a:spLocks noChangeArrowheads="1"/>
          </p:cNvSpPr>
          <p:nvPr/>
        </p:nvSpPr>
        <p:spPr bwMode="auto">
          <a:xfrm>
            <a:off x="827584" y="5661113"/>
            <a:ext cx="7560840" cy="792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5000" b="1" dirty="0" smtClean="0">
                <a:solidFill>
                  <a:schemeClr val="accent3">
                    <a:lumMod val="65000"/>
                  </a:schemeClr>
                </a:solidFill>
                <a:latin typeface="Segoe UI Light" pitchFamily="34" charset="0"/>
              </a:rPr>
              <a:t>BSC Designer</a:t>
            </a:r>
            <a:endParaRPr lang="ru-RU" sz="5000" b="1" dirty="0">
              <a:solidFill>
                <a:schemeClr val="accent3">
                  <a:lumMod val="65000"/>
                </a:schemeClr>
              </a:solidFill>
              <a:latin typeface="Segoe UI Light" pitchFamily="34" charset="0"/>
            </a:endParaRPr>
          </a:p>
        </p:txBody>
      </p:sp>
      <p:pic>
        <p:nvPicPr>
          <p:cNvPr id="21" name="20 Imagen" descr="http://www.bscdesigner.com/wp-content/uploads/2009/10/bsc-designer-boxshot-small.png"/>
          <p:cNvPicPr/>
          <p:nvPr/>
        </p:nvPicPr>
        <p:blipFill>
          <a:blip r:embed="rId4">
            <a:extLst>
              <a:ext uri="{28A0092B-C50C-407E-A947-70E740481C1C}">
                <a14:useLocalDpi xmlns:a14="http://schemas.microsoft.com/office/drawing/2010/main" val="0"/>
              </a:ext>
            </a:extLst>
          </a:blip>
          <a:srcRect/>
          <a:stretch>
            <a:fillRect/>
          </a:stretch>
        </p:blipFill>
        <p:spPr bwMode="auto">
          <a:xfrm>
            <a:off x="3532886" y="1787468"/>
            <a:ext cx="2150235" cy="2520280"/>
          </a:xfrm>
          <a:prstGeom prst="rect">
            <a:avLst/>
          </a:prstGeom>
          <a:noFill/>
          <a:ln>
            <a:noFill/>
          </a:ln>
        </p:spPr>
      </p:pic>
    </p:spTree>
    <p:extLst>
      <p:ext uri="{BB962C8B-B14F-4D97-AF65-F5344CB8AC3E}">
        <p14:creationId xmlns:p14="http://schemas.microsoft.com/office/powerpoint/2010/main" val="224529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type="title"/>
          </p:nvPr>
        </p:nvSpPr>
        <p:spPr>
          <a:xfrm>
            <a:off x="1259632" y="332656"/>
            <a:ext cx="6336704" cy="1008112"/>
          </a:xfrm>
        </p:spPr>
        <p:txBody>
          <a:bodyPr/>
          <a:lstStyle/>
          <a:p>
            <a:r>
              <a:rPr lang="en-US" sz="3000" dirty="0" err="1" smtClean="0"/>
              <a:t>Implementación</a:t>
            </a:r>
            <a:r>
              <a:rPr lang="en-US" sz="3000" dirty="0" smtClean="0"/>
              <a:t> del </a:t>
            </a:r>
            <a:r>
              <a:rPr lang="en-US" sz="3000" dirty="0" err="1" smtClean="0"/>
              <a:t>Modelo</a:t>
            </a:r>
            <a:r>
              <a:rPr lang="en-US" sz="3000" dirty="0" smtClean="0"/>
              <a:t> de </a:t>
            </a:r>
            <a:r>
              <a:rPr lang="en-US" sz="3000" dirty="0" err="1" smtClean="0"/>
              <a:t>Gestión</a:t>
            </a:r>
            <a:r>
              <a:rPr lang="en-US" sz="3000" dirty="0" smtClean="0"/>
              <a:t> </a:t>
            </a:r>
            <a:r>
              <a:rPr lang="en-US" sz="3000" dirty="0" err="1" smtClean="0"/>
              <a:t>Estratégica</a:t>
            </a:r>
            <a:r>
              <a:rPr lang="en-US" sz="3000" dirty="0" smtClean="0"/>
              <a:t> (2/2)</a:t>
            </a:r>
            <a:endParaRPr lang="ru-RU" sz="3000" dirty="0"/>
          </a:p>
        </p:txBody>
      </p:sp>
      <p:sp>
        <p:nvSpPr>
          <p:cNvPr id="16"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0" name="Picture 1" descr="C:\Users\Administrador\Desktop\imagenes\1347735430_repo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22914"/>
            <a:ext cx="698376" cy="698376"/>
          </a:xfrm>
          <a:prstGeom prst="rect">
            <a:avLst/>
          </a:prstGeom>
          <a:noFill/>
          <a:extLst>
            <a:ext uri="{909E8E84-426E-40DD-AFC4-6F175D3DCCD1}">
              <a14:hiddenFill xmlns:a14="http://schemas.microsoft.com/office/drawing/2010/main">
                <a:solidFill>
                  <a:srgbClr val="FFFFFF"/>
                </a:solidFill>
              </a14:hiddenFill>
            </a:ext>
          </a:extLst>
        </p:spPr>
      </p:pic>
      <p:sp>
        <p:nvSpPr>
          <p:cNvPr id="14" name="13 Rectángulo"/>
          <p:cNvSpPr/>
          <p:nvPr/>
        </p:nvSpPr>
        <p:spPr>
          <a:xfrm>
            <a:off x="1835696" y="4307748"/>
            <a:ext cx="5718232" cy="1569660"/>
          </a:xfrm>
          <a:prstGeom prst="rect">
            <a:avLst/>
          </a:prstGeom>
        </p:spPr>
        <p:txBody>
          <a:bodyPr wrap="none">
            <a:spAutoFit/>
          </a:bodyPr>
          <a:lstStyle/>
          <a:p>
            <a:r>
              <a:rPr lang="en-US" sz="9600" b="1" dirty="0" err="1" smtClean="0">
                <a:solidFill>
                  <a:schemeClr val="accent5">
                    <a:lumMod val="50000"/>
                  </a:schemeClr>
                </a:solidFill>
                <a:latin typeface="Segoe UI Light" pitchFamily="34" charset="0"/>
              </a:rPr>
              <a:t>Resultados</a:t>
            </a:r>
            <a:endParaRPr lang="es-EC" sz="9600" dirty="0"/>
          </a:p>
        </p:txBody>
      </p:sp>
      <p:sp>
        <p:nvSpPr>
          <p:cNvPr id="18" name="Rectangle 9"/>
          <p:cNvSpPr txBox="1">
            <a:spLocks noChangeArrowheads="1"/>
          </p:cNvSpPr>
          <p:nvPr/>
        </p:nvSpPr>
        <p:spPr bwMode="auto">
          <a:xfrm>
            <a:off x="827584" y="5661113"/>
            <a:ext cx="7560840" cy="792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5000" b="1" dirty="0" smtClean="0">
                <a:solidFill>
                  <a:schemeClr val="accent3">
                    <a:lumMod val="65000"/>
                  </a:schemeClr>
                </a:solidFill>
                <a:latin typeface="Segoe UI Light" pitchFamily="34" charset="0"/>
              </a:rPr>
              <a:t>BSC Designer</a:t>
            </a:r>
            <a:endParaRPr lang="ru-RU" sz="5000" b="1" dirty="0">
              <a:solidFill>
                <a:schemeClr val="accent3">
                  <a:lumMod val="65000"/>
                </a:schemeClr>
              </a:solidFill>
              <a:latin typeface="Segoe UI Light" pitchFamily="34" charset="0"/>
            </a:endParaRPr>
          </a:p>
        </p:txBody>
      </p:sp>
      <p:pic>
        <p:nvPicPr>
          <p:cNvPr id="604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2060848"/>
            <a:ext cx="8114071"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140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bwMode="auto">
          <a:xfrm>
            <a:off x="827584" y="2708920"/>
            <a:ext cx="7416824" cy="3744416"/>
          </a:xfrm>
          <a:prstGeom prst="roundRect">
            <a:avLst/>
          </a:prstGeom>
          <a:gradFill rotWithShape="1">
            <a:gsLst>
              <a:gs pos="0">
                <a:schemeClr val="bg2">
                  <a:alpha val="44000"/>
                  <a:lumMod val="90000"/>
                </a:schemeClr>
              </a:gs>
              <a:gs pos="100000">
                <a:schemeClr val="bg2">
                  <a:alpha val="63000"/>
                  <a:lumMod val="95000"/>
                  <a:lumOff val="5000"/>
                </a:schemeClr>
              </a:gs>
            </a:gsLst>
            <a:lin ang="5400000" scaled="1"/>
          </a:gradFill>
          <a:ln>
            <a:no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17412" name="Rectangle 4"/>
          <p:cNvSpPr>
            <a:spLocks noGrp="1" noChangeArrowheads="1"/>
          </p:cNvSpPr>
          <p:nvPr>
            <p:ph type="title"/>
          </p:nvPr>
        </p:nvSpPr>
        <p:spPr>
          <a:xfrm>
            <a:off x="1259632" y="548680"/>
            <a:ext cx="4464496" cy="571947"/>
          </a:xfrm>
        </p:spPr>
        <p:txBody>
          <a:bodyPr/>
          <a:lstStyle/>
          <a:p>
            <a:r>
              <a:rPr lang="en-US" sz="3000" dirty="0" smtClean="0"/>
              <a:t>Objetivos (1/2</a:t>
            </a:r>
            <a:r>
              <a:rPr lang="en-US" sz="3000" dirty="0"/>
              <a:t>)</a:t>
            </a:r>
            <a:endParaRPr lang="ru-RU" sz="3000" dirty="0"/>
          </a:p>
        </p:txBody>
      </p:sp>
      <p:sp>
        <p:nvSpPr>
          <p:cNvPr id="6" name="Rectangle 9"/>
          <p:cNvSpPr txBox="1">
            <a:spLocks noChangeArrowheads="1"/>
          </p:cNvSpPr>
          <p:nvPr/>
        </p:nvSpPr>
        <p:spPr bwMode="auto">
          <a:xfrm>
            <a:off x="2339752" y="3140968"/>
            <a:ext cx="5760640"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dirty="0" err="1" smtClean="0">
                <a:solidFill>
                  <a:schemeClr val="bg1"/>
                </a:solidFill>
                <a:latin typeface="Segoe UI Light" pitchFamily="34" charset="0"/>
              </a:rPr>
              <a:t>Desarrollar</a:t>
            </a:r>
            <a:r>
              <a:rPr lang="en-US" sz="3000" dirty="0" smtClean="0">
                <a:solidFill>
                  <a:schemeClr val="bg1"/>
                </a:solidFill>
                <a:latin typeface="Segoe UI Light" pitchFamily="34" charset="0"/>
              </a:rPr>
              <a:t> un </a:t>
            </a:r>
            <a:r>
              <a:rPr lang="en-US" sz="3000" dirty="0" err="1" smtClean="0">
                <a:solidFill>
                  <a:schemeClr val="bg1"/>
                </a:solidFill>
                <a:latin typeface="Segoe UI Light" pitchFamily="34" charset="0"/>
              </a:rPr>
              <a:t>Modelo</a:t>
            </a:r>
            <a:r>
              <a:rPr lang="en-US" sz="3000" dirty="0" smtClean="0">
                <a:solidFill>
                  <a:schemeClr val="bg1"/>
                </a:solidFill>
                <a:latin typeface="Segoe UI Light" pitchFamily="34" charset="0"/>
              </a:rPr>
              <a:t> de </a:t>
            </a:r>
            <a:r>
              <a:rPr lang="en-US" sz="3000" dirty="0" err="1" smtClean="0">
                <a:solidFill>
                  <a:schemeClr val="bg1"/>
                </a:solidFill>
                <a:latin typeface="Segoe UI Light" pitchFamily="34" charset="0"/>
              </a:rPr>
              <a:t>Gestión</a:t>
            </a:r>
            <a:r>
              <a:rPr lang="en-US" sz="3000" dirty="0" smtClean="0">
                <a:solidFill>
                  <a:schemeClr val="bg1"/>
                </a:solidFill>
                <a:latin typeface="Segoe UI Light" pitchFamily="34" charset="0"/>
              </a:rPr>
              <a:t> </a:t>
            </a:r>
            <a:r>
              <a:rPr lang="en-US" sz="3000" dirty="0" err="1" smtClean="0">
                <a:solidFill>
                  <a:schemeClr val="bg1"/>
                </a:solidFill>
                <a:latin typeface="Segoe UI Light" pitchFamily="34" charset="0"/>
              </a:rPr>
              <a:t>Estratégico</a:t>
            </a:r>
            <a:r>
              <a:rPr lang="en-US" sz="3000" dirty="0" smtClean="0">
                <a:solidFill>
                  <a:schemeClr val="bg1"/>
                </a:solidFill>
                <a:latin typeface="Segoe UI Light" pitchFamily="34" charset="0"/>
              </a:rPr>
              <a:t> </a:t>
            </a:r>
            <a:r>
              <a:rPr lang="en-US" sz="3000" dirty="0" err="1" smtClean="0">
                <a:solidFill>
                  <a:schemeClr val="bg1"/>
                </a:solidFill>
                <a:latin typeface="Segoe UI Light" pitchFamily="34" charset="0"/>
              </a:rPr>
              <a:t>aplicado</a:t>
            </a:r>
            <a:r>
              <a:rPr lang="en-US" sz="3000" dirty="0" smtClean="0">
                <a:solidFill>
                  <a:schemeClr val="bg1"/>
                </a:solidFill>
                <a:latin typeface="Segoe UI Light" pitchFamily="34" charset="0"/>
              </a:rPr>
              <a:t> a la </a:t>
            </a:r>
            <a:r>
              <a:rPr lang="en-US" sz="3000" dirty="0" err="1" smtClean="0">
                <a:solidFill>
                  <a:schemeClr val="bg1"/>
                </a:solidFill>
                <a:latin typeface="Segoe UI Light" pitchFamily="34" charset="0"/>
              </a:rPr>
              <a:t>empresa</a:t>
            </a:r>
            <a:r>
              <a:rPr lang="en-US" sz="3000" dirty="0" smtClean="0">
                <a:solidFill>
                  <a:schemeClr val="bg1"/>
                </a:solidFill>
                <a:latin typeface="Segoe UI Light" pitchFamily="34" charset="0"/>
              </a:rPr>
              <a:t> </a:t>
            </a:r>
            <a:r>
              <a:rPr lang="en-US" sz="3000" dirty="0" err="1" smtClean="0">
                <a:solidFill>
                  <a:schemeClr val="bg1"/>
                </a:solidFill>
                <a:latin typeface="Segoe UI Light" pitchFamily="34" charset="0"/>
              </a:rPr>
              <a:t>distribuidora</a:t>
            </a:r>
            <a:r>
              <a:rPr lang="en-US" sz="3000" dirty="0" smtClean="0">
                <a:solidFill>
                  <a:schemeClr val="bg1"/>
                </a:solidFill>
                <a:latin typeface="Segoe UI Light" pitchFamily="34" charset="0"/>
              </a:rPr>
              <a:t> de </a:t>
            </a:r>
            <a:r>
              <a:rPr lang="en-US" sz="3000" dirty="0" err="1" smtClean="0">
                <a:solidFill>
                  <a:schemeClr val="bg1"/>
                </a:solidFill>
                <a:latin typeface="Segoe UI Light" pitchFamily="34" charset="0"/>
              </a:rPr>
              <a:t>derivados</a:t>
            </a:r>
            <a:r>
              <a:rPr lang="en-US" sz="3000" dirty="0" smtClean="0">
                <a:solidFill>
                  <a:schemeClr val="bg1"/>
                </a:solidFill>
                <a:latin typeface="Segoe UI Light" pitchFamily="34" charset="0"/>
              </a:rPr>
              <a:t> de </a:t>
            </a:r>
            <a:r>
              <a:rPr lang="en-US" sz="3000" dirty="0" err="1" smtClean="0">
                <a:solidFill>
                  <a:schemeClr val="bg1"/>
                </a:solidFill>
                <a:latin typeface="Segoe UI Light" pitchFamily="34" charset="0"/>
              </a:rPr>
              <a:t>hidrocarburos</a:t>
            </a:r>
            <a:r>
              <a:rPr lang="en-US" sz="3000" dirty="0" smtClean="0">
                <a:solidFill>
                  <a:schemeClr val="bg1"/>
                </a:solidFill>
                <a:latin typeface="Segoe UI Light" pitchFamily="34" charset="0"/>
              </a:rPr>
              <a:t> </a:t>
            </a:r>
            <a:r>
              <a:rPr lang="en-US" sz="3000" b="1" dirty="0" smtClean="0">
                <a:solidFill>
                  <a:schemeClr val="bg1"/>
                </a:solidFill>
                <a:latin typeface="Segoe UI Light" pitchFamily="34" charset="0"/>
              </a:rPr>
              <a:t>IGLESIAS TAPIA CIA. LTDA</a:t>
            </a:r>
            <a:r>
              <a:rPr lang="en-US" sz="3000" dirty="0" smtClean="0">
                <a:solidFill>
                  <a:schemeClr val="bg1"/>
                </a:solidFill>
                <a:latin typeface="Segoe UI Light" pitchFamily="34" charset="0"/>
              </a:rPr>
              <a:t>., y </a:t>
            </a:r>
            <a:r>
              <a:rPr lang="en-US" sz="3000" dirty="0" err="1" smtClean="0">
                <a:solidFill>
                  <a:schemeClr val="bg1"/>
                </a:solidFill>
                <a:latin typeface="Segoe UI Light" pitchFamily="34" charset="0"/>
              </a:rPr>
              <a:t>elaborar</a:t>
            </a:r>
            <a:r>
              <a:rPr lang="en-US" sz="3000" dirty="0" smtClean="0">
                <a:solidFill>
                  <a:schemeClr val="bg1"/>
                </a:solidFill>
                <a:latin typeface="Segoe UI Light" pitchFamily="34" charset="0"/>
              </a:rPr>
              <a:t> el plan de </a:t>
            </a:r>
            <a:r>
              <a:rPr lang="en-US" sz="3000" dirty="0" err="1" smtClean="0">
                <a:solidFill>
                  <a:schemeClr val="bg1"/>
                </a:solidFill>
                <a:latin typeface="Segoe UI Light" pitchFamily="34" charset="0"/>
              </a:rPr>
              <a:t>implementación</a:t>
            </a:r>
            <a:r>
              <a:rPr lang="en-US" sz="3000" dirty="0" smtClean="0">
                <a:solidFill>
                  <a:schemeClr val="bg1"/>
                </a:solidFill>
                <a:latin typeface="Segoe UI Light" pitchFamily="34" charset="0"/>
              </a:rPr>
              <a:t>.</a:t>
            </a:r>
            <a:endParaRPr lang="ru-RU" sz="3000" dirty="0" smtClean="0">
              <a:solidFill>
                <a:schemeClr val="bg1"/>
              </a:solidFill>
              <a:latin typeface="Segoe UI Light" pitchFamily="34" charset="0"/>
            </a:endParaRPr>
          </a:p>
          <a:p>
            <a:endParaRPr lang="ru-RU" sz="3000" dirty="0">
              <a:solidFill>
                <a:schemeClr val="bg1">
                  <a:lumMod val="75000"/>
                </a:schemeClr>
              </a:solidFill>
            </a:endParaRPr>
          </a:p>
        </p:txBody>
      </p:sp>
      <p:pic>
        <p:nvPicPr>
          <p:cNvPr id="7" name="Picture 6" descr="C:\Users\Administrador\Desktop\imagenes\1347734425_objects.png"/>
          <p:cNvPicPr>
            <a:picLocks noChangeAspect="1" noChangeArrowheads="1"/>
          </p:cNvPicPr>
          <p:nvPr/>
        </p:nvPicPr>
        <p:blipFill>
          <a:blip r:embed="rId3" cstate="print">
            <a:extLst>
              <a:ext uri="{BEBA8EAE-BF5A-486C-A8C5-ECC9F3942E4B}">
                <a14:imgProps xmlns:a14="http://schemas.microsoft.com/office/drawing/2010/main">
                  <a14:imgLayer r:embed="rId4"/>
                </a14:imgProps>
              </a:ext>
              <a:ext uri="{28A0092B-C50C-407E-A947-70E740481C1C}">
                <a14:useLocalDpi xmlns:a14="http://schemas.microsoft.com/office/drawing/2010/main" val="0"/>
              </a:ext>
            </a:extLst>
          </a:blip>
          <a:srcRect/>
          <a:stretch>
            <a:fillRect/>
          </a:stretch>
        </p:blipFill>
        <p:spPr bwMode="auto">
          <a:xfrm>
            <a:off x="323528" y="376772"/>
            <a:ext cx="865904" cy="96399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9"/>
          <p:cNvSpPr txBox="1">
            <a:spLocks noChangeArrowheads="1"/>
          </p:cNvSpPr>
          <p:nvPr/>
        </p:nvSpPr>
        <p:spPr bwMode="auto">
          <a:xfrm>
            <a:off x="179512" y="1556792"/>
            <a:ext cx="6984776" cy="1080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5000" dirty="0" err="1" smtClean="0">
                <a:solidFill>
                  <a:schemeClr val="accent3">
                    <a:lumMod val="65000"/>
                  </a:schemeClr>
                </a:solidFill>
                <a:latin typeface="Segoe UI Light" pitchFamily="34" charset="0"/>
              </a:rPr>
              <a:t>Objetivo</a:t>
            </a:r>
            <a:r>
              <a:rPr lang="en-US" sz="5000" dirty="0" smtClean="0">
                <a:solidFill>
                  <a:schemeClr val="accent3">
                    <a:lumMod val="65000"/>
                  </a:schemeClr>
                </a:solidFill>
                <a:latin typeface="Segoe UI Light" pitchFamily="34" charset="0"/>
              </a:rPr>
              <a:t> General</a:t>
            </a:r>
          </a:p>
        </p:txBody>
      </p:sp>
      <p:pic>
        <p:nvPicPr>
          <p:cNvPr id="30722" name="Picture 2" descr="C:\Users\Administrador\Desktop\imagenes\genera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8188" y="3035198"/>
            <a:ext cx="9906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24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685800"/>
            <a:ext cx="3382888" cy="715963"/>
          </a:xfrm>
        </p:spPr>
        <p:txBody>
          <a:bodyPr/>
          <a:lstStyle/>
          <a:p>
            <a:r>
              <a:rPr lang="en-US" sz="4000" dirty="0"/>
              <a:t>Agenda (2/2)</a:t>
            </a:r>
          </a:p>
        </p:txBody>
      </p:sp>
      <p:pic>
        <p:nvPicPr>
          <p:cNvPr id="1026" name="Picture 2" descr="C:\Users\Administrador\Desktop\imagenes\1347732083_Schedule_Fi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5301208"/>
            <a:ext cx="1368152" cy="136815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txBox="1">
            <a:spLocks noChangeArrowheads="1"/>
          </p:cNvSpPr>
          <p:nvPr/>
        </p:nvSpPr>
        <p:spPr bwMode="auto">
          <a:xfrm>
            <a:off x="3131840" y="1628800"/>
            <a:ext cx="576064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dirty="0" err="1">
                <a:solidFill>
                  <a:schemeClr val="bg1">
                    <a:lumMod val="75000"/>
                  </a:schemeClr>
                </a:solidFill>
                <a:latin typeface="Segoe UI Light" pitchFamily="34" charset="0"/>
              </a:rPr>
              <a:t>Definición</a:t>
            </a:r>
            <a:r>
              <a:rPr lang="en-US" sz="3000" dirty="0">
                <a:solidFill>
                  <a:schemeClr val="bg1">
                    <a:lumMod val="75000"/>
                  </a:schemeClr>
                </a:solidFill>
                <a:latin typeface="Segoe UI Light" pitchFamily="34" charset="0"/>
              </a:rPr>
              <a:t> del </a:t>
            </a:r>
            <a:r>
              <a:rPr lang="en-US" sz="3000" dirty="0" err="1">
                <a:solidFill>
                  <a:schemeClr val="bg1">
                    <a:lumMod val="75000"/>
                  </a:schemeClr>
                </a:solidFill>
                <a:latin typeface="Segoe UI Light" pitchFamily="34" charset="0"/>
              </a:rPr>
              <a:t>Modelo</a:t>
            </a:r>
            <a:r>
              <a:rPr lang="en-US" sz="3000" dirty="0">
                <a:solidFill>
                  <a:schemeClr val="bg1">
                    <a:lumMod val="75000"/>
                  </a:schemeClr>
                </a:solidFill>
                <a:latin typeface="Segoe UI Light" pitchFamily="34" charset="0"/>
              </a:rPr>
              <a:t> de </a:t>
            </a:r>
            <a:r>
              <a:rPr lang="en-US" sz="3000" dirty="0" err="1" smtClean="0">
                <a:solidFill>
                  <a:schemeClr val="bg1">
                    <a:lumMod val="75000"/>
                  </a:schemeClr>
                </a:solidFill>
                <a:latin typeface="Segoe UI Light" pitchFamily="34" charset="0"/>
              </a:rPr>
              <a:t>Gestión</a:t>
            </a:r>
            <a:r>
              <a:rPr lang="en-US" sz="3000" dirty="0" smtClean="0">
                <a:solidFill>
                  <a:schemeClr val="bg1">
                    <a:lumMod val="75000"/>
                  </a:schemeClr>
                </a:solidFill>
                <a:latin typeface="Segoe UI Light" pitchFamily="34" charset="0"/>
              </a:rPr>
              <a:t> </a:t>
            </a:r>
            <a:r>
              <a:rPr lang="en-US" sz="3000" dirty="0" err="1" smtClean="0">
                <a:solidFill>
                  <a:schemeClr val="bg1">
                    <a:lumMod val="75000"/>
                  </a:schemeClr>
                </a:solidFill>
                <a:latin typeface="Segoe UI Light" pitchFamily="34" charset="0"/>
              </a:rPr>
              <a:t>Estratégico</a:t>
            </a:r>
            <a:endParaRPr lang="ru-RU" sz="3000" dirty="0" smtClean="0">
              <a:solidFill>
                <a:schemeClr val="bg1">
                  <a:lumMod val="75000"/>
                </a:schemeClr>
              </a:solidFill>
              <a:latin typeface="Segoe UI Light" pitchFamily="34" charset="0"/>
            </a:endParaRPr>
          </a:p>
          <a:p>
            <a:endParaRPr lang="ru-RU" sz="3000" dirty="0">
              <a:solidFill>
                <a:schemeClr val="bg1">
                  <a:lumMod val="75000"/>
                </a:schemeClr>
              </a:solidFill>
            </a:endParaRPr>
          </a:p>
        </p:txBody>
      </p:sp>
      <p:sp>
        <p:nvSpPr>
          <p:cNvPr id="8" name="Rectangle 9"/>
          <p:cNvSpPr txBox="1">
            <a:spLocks noChangeArrowheads="1"/>
          </p:cNvSpPr>
          <p:nvPr/>
        </p:nvSpPr>
        <p:spPr bwMode="auto">
          <a:xfrm>
            <a:off x="3131840" y="2996952"/>
            <a:ext cx="576064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dirty="0" err="1" smtClean="0">
                <a:solidFill>
                  <a:schemeClr val="bg1">
                    <a:lumMod val="75000"/>
                  </a:schemeClr>
                </a:solidFill>
                <a:latin typeface="Segoe UI Light" pitchFamily="34" charset="0"/>
              </a:rPr>
              <a:t>Definición</a:t>
            </a:r>
            <a:r>
              <a:rPr lang="en-US" sz="3000" dirty="0" smtClean="0">
                <a:solidFill>
                  <a:schemeClr val="bg1">
                    <a:lumMod val="75000"/>
                  </a:schemeClr>
                </a:solidFill>
                <a:latin typeface="Segoe UI Light" pitchFamily="34" charset="0"/>
              </a:rPr>
              <a:t> del </a:t>
            </a:r>
            <a:r>
              <a:rPr lang="en-US" sz="3000" dirty="0" err="1" smtClean="0">
                <a:solidFill>
                  <a:schemeClr val="bg1">
                    <a:lumMod val="75000"/>
                  </a:schemeClr>
                </a:solidFill>
                <a:latin typeface="Segoe UI Light" pitchFamily="34" charset="0"/>
              </a:rPr>
              <a:t>Modelo</a:t>
            </a:r>
            <a:r>
              <a:rPr lang="en-US" sz="3000" dirty="0" smtClean="0">
                <a:solidFill>
                  <a:schemeClr val="bg1">
                    <a:lumMod val="75000"/>
                  </a:schemeClr>
                </a:solidFill>
                <a:latin typeface="Segoe UI Light" pitchFamily="34" charset="0"/>
              </a:rPr>
              <a:t> de </a:t>
            </a:r>
            <a:r>
              <a:rPr lang="en-US" sz="3000" dirty="0" err="1" smtClean="0">
                <a:solidFill>
                  <a:schemeClr val="bg1">
                    <a:lumMod val="75000"/>
                  </a:schemeClr>
                </a:solidFill>
                <a:latin typeface="Segoe UI Light" pitchFamily="34" charset="0"/>
              </a:rPr>
              <a:t>Gestión</a:t>
            </a:r>
            <a:r>
              <a:rPr lang="en-US" sz="3000" dirty="0" smtClean="0">
                <a:solidFill>
                  <a:schemeClr val="bg1">
                    <a:lumMod val="75000"/>
                  </a:schemeClr>
                </a:solidFill>
                <a:latin typeface="Segoe UI Light" pitchFamily="34" charset="0"/>
              </a:rPr>
              <a:t> </a:t>
            </a:r>
            <a:r>
              <a:rPr lang="en-US" sz="3000" dirty="0" err="1" smtClean="0">
                <a:solidFill>
                  <a:schemeClr val="bg1">
                    <a:lumMod val="75000"/>
                  </a:schemeClr>
                </a:solidFill>
                <a:latin typeface="Segoe UI Light" pitchFamily="34" charset="0"/>
              </a:rPr>
              <a:t>para</a:t>
            </a:r>
            <a:r>
              <a:rPr lang="en-US" sz="3000" dirty="0" smtClean="0">
                <a:solidFill>
                  <a:schemeClr val="bg1">
                    <a:lumMod val="75000"/>
                  </a:schemeClr>
                </a:solidFill>
                <a:latin typeface="Segoe UI Light" pitchFamily="34" charset="0"/>
              </a:rPr>
              <a:t> </a:t>
            </a:r>
            <a:r>
              <a:rPr lang="en-US" sz="3000" dirty="0" err="1" smtClean="0">
                <a:solidFill>
                  <a:schemeClr val="bg1">
                    <a:lumMod val="75000"/>
                  </a:schemeClr>
                </a:solidFill>
                <a:latin typeface="Segoe UI Light" pitchFamily="34" charset="0"/>
              </a:rPr>
              <a:t>proyecto</a:t>
            </a:r>
            <a:r>
              <a:rPr lang="en-US" sz="3000" dirty="0" smtClean="0">
                <a:solidFill>
                  <a:schemeClr val="bg1">
                    <a:lumMod val="75000"/>
                  </a:schemeClr>
                </a:solidFill>
                <a:latin typeface="Segoe UI Light" pitchFamily="34" charset="0"/>
              </a:rPr>
              <a:t> </a:t>
            </a:r>
            <a:r>
              <a:rPr lang="en-US" sz="3000" dirty="0" err="1" smtClean="0">
                <a:solidFill>
                  <a:schemeClr val="bg1">
                    <a:lumMod val="75000"/>
                  </a:schemeClr>
                </a:solidFill>
                <a:latin typeface="Segoe UI Light" pitchFamily="34" charset="0"/>
              </a:rPr>
              <a:t>informáticos</a:t>
            </a:r>
            <a:endParaRPr lang="ru-RU" sz="3000" dirty="0" smtClean="0">
              <a:solidFill>
                <a:schemeClr val="bg1">
                  <a:lumMod val="75000"/>
                </a:schemeClr>
              </a:solidFill>
              <a:latin typeface="Segoe UI Light" pitchFamily="34" charset="0"/>
            </a:endParaRPr>
          </a:p>
          <a:p>
            <a:endParaRPr lang="ru-RU" sz="3000" dirty="0">
              <a:solidFill>
                <a:schemeClr val="bg1">
                  <a:lumMod val="75000"/>
                </a:schemeClr>
              </a:solidFill>
            </a:endParaRPr>
          </a:p>
        </p:txBody>
      </p:sp>
      <p:sp>
        <p:nvSpPr>
          <p:cNvPr id="13" name="Rectangle 9"/>
          <p:cNvSpPr txBox="1">
            <a:spLocks noChangeArrowheads="1"/>
          </p:cNvSpPr>
          <p:nvPr/>
        </p:nvSpPr>
        <p:spPr bwMode="auto">
          <a:xfrm>
            <a:off x="3131840" y="4365104"/>
            <a:ext cx="576064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dirty="0" err="1" smtClean="0">
                <a:solidFill>
                  <a:schemeClr val="bg1">
                    <a:lumMod val="75000"/>
                  </a:schemeClr>
                </a:solidFill>
                <a:latin typeface="Segoe UI Light" pitchFamily="34" charset="0"/>
              </a:rPr>
              <a:t>Implementación</a:t>
            </a:r>
            <a:r>
              <a:rPr lang="en-US" sz="3000" dirty="0" smtClean="0">
                <a:solidFill>
                  <a:schemeClr val="bg1">
                    <a:lumMod val="75000"/>
                  </a:schemeClr>
                </a:solidFill>
                <a:latin typeface="Segoe UI Light" pitchFamily="34" charset="0"/>
              </a:rPr>
              <a:t> del </a:t>
            </a:r>
            <a:r>
              <a:rPr lang="en-US" sz="3000" dirty="0" err="1" smtClean="0">
                <a:solidFill>
                  <a:schemeClr val="bg1">
                    <a:lumMod val="75000"/>
                  </a:schemeClr>
                </a:solidFill>
                <a:latin typeface="Segoe UI Light" pitchFamily="34" charset="0"/>
              </a:rPr>
              <a:t>Modelo</a:t>
            </a:r>
            <a:r>
              <a:rPr lang="en-US" sz="3000" dirty="0" smtClean="0">
                <a:solidFill>
                  <a:schemeClr val="bg1">
                    <a:lumMod val="75000"/>
                  </a:schemeClr>
                </a:solidFill>
                <a:latin typeface="Segoe UI Light" pitchFamily="34" charset="0"/>
              </a:rPr>
              <a:t> de </a:t>
            </a:r>
            <a:r>
              <a:rPr lang="en-US" sz="3000" dirty="0" err="1" smtClean="0">
                <a:solidFill>
                  <a:schemeClr val="bg1">
                    <a:lumMod val="75000"/>
                  </a:schemeClr>
                </a:solidFill>
                <a:latin typeface="Segoe UI Light" pitchFamily="34" charset="0"/>
              </a:rPr>
              <a:t>Gestión</a:t>
            </a:r>
            <a:r>
              <a:rPr lang="en-US" sz="3000" dirty="0" smtClean="0">
                <a:solidFill>
                  <a:schemeClr val="bg1">
                    <a:lumMod val="75000"/>
                  </a:schemeClr>
                </a:solidFill>
                <a:latin typeface="Segoe UI Light" pitchFamily="34" charset="0"/>
              </a:rPr>
              <a:t> </a:t>
            </a:r>
            <a:r>
              <a:rPr lang="en-US" sz="3000" dirty="0" err="1" smtClean="0">
                <a:solidFill>
                  <a:schemeClr val="bg1">
                    <a:lumMod val="75000"/>
                  </a:schemeClr>
                </a:solidFill>
                <a:latin typeface="Segoe UI Light" pitchFamily="34" charset="0"/>
              </a:rPr>
              <a:t>Estratégica</a:t>
            </a:r>
            <a:endParaRPr lang="ru-RU" sz="3000" dirty="0" smtClean="0">
              <a:solidFill>
                <a:schemeClr val="bg1">
                  <a:lumMod val="75000"/>
                </a:schemeClr>
              </a:solidFill>
              <a:latin typeface="Segoe UI Light" pitchFamily="34" charset="0"/>
            </a:endParaRPr>
          </a:p>
          <a:p>
            <a:endParaRPr lang="ru-RU" sz="3000" dirty="0">
              <a:solidFill>
                <a:schemeClr val="bg1">
                  <a:lumMod val="75000"/>
                </a:schemeClr>
              </a:solidFill>
            </a:endParaRPr>
          </a:p>
        </p:txBody>
      </p:sp>
      <p:sp>
        <p:nvSpPr>
          <p:cNvPr id="14" name="Rectangle 9"/>
          <p:cNvSpPr txBox="1">
            <a:spLocks noChangeArrowheads="1"/>
          </p:cNvSpPr>
          <p:nvPr/>
        </p:nvSpPr>
        <p:spPr bwMode="auto">
          <a:xfrm>
            <a:off x="3131840" y="5733256"/>
            <a:ext cx="5760640"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3000" b="1" dirty="0" err="1" smtClean="0">
                <a:solidFill>
                  <a:schemeClr val="accent4">
                    <a:lumMod val="60000"/>
                    <a:lumOff val="40000"/>
                  </a:schemeClr>
                </a:solidFill>
                <a:latin typeface="Segoe UI Light" pitchFamily="34" charset="0"/>
              </a:rPr>
              <a:t>Conclusiones</a:t>
            </a:r>
            <a:r>
              <a:rPr lang="en-US" sz="3000" b="1" dirty="0" smtClean="0">
                <a:solidFill>
                  <a:schemeClr val="accent4">
                    <a:lumMod val="60000"/>
                    <a:lumOff val="40000"/>
                  </a:schemeClr>
                </a:solidFill>
                <a:latin typeface="Segoe UI Light" pitchFamily="34" charset="0"/>
              </a:rPr>
              <a:t> y </a:t>
            </a:r>
            <a:r>
              <a:rPr lang="en-US" sz="3000" b="1" dirty="0" err="1" smtClean="0">
                <a:solidFill>
                  <a:schemeClr val="accent4">
                    <a:lumMod val="60000"/>
                    <a:lumOff val="40000"/>
                  </a:schemeClr>
                </a:solidFill>
                <a:latin typeface="Segoe UI Light" pitchFamily="34" charset="0"/>
              </a:rPr>
              <a:t>Recomendaciones</a:t>
            </a:r>
            <a:endParaRPr lang="ru-RU" sz="3000" b="1" dirty="0" smtClean="0">
              <a:solidFill>
                <a:schemeClr val="accent4">
                  <a:lumMod val="60000"/>
                  <a:lumOff val="40000"/>
                </a:schemeClr>
              </a:solidFill>
              <a:latin typeface="Segoe UI Light" pitchFamily="34" charset="0"/>
            </a:endParaRPr>
          </a:p>
          <a:p>
            <a:endParaRPr lang="ru-RU" sz="3000" b="1" dirty="0">
              <a:solidFill>
                <a:schemeClr val="accent4">
                  <a:lumMod val="60000"/>
                  <a:lumOff val="40000"/>
                </a:schemeClr>
              </a:solidFill>
            </a:endParaRPr>
          </a:p>
        </p:txBody>
      </p:sp>
      <p:grpSp>
        <p:nvGrpSpPr>
          <p:cNvPr id="2" name="1 Grupo"/>
          <p:cNvGrpSpPr/>
          <p:nvPr/>
        </p:nvGrpSpPr>
        <p:grpSpPr>
          <a:xfrm>
            <a:off x="2195736" y="4473222"/>
            <a:ext cx="786760" cy="827986"/>
            <a:chOff x="2245256" y="4445667"/>
            <a:chExt cx="786760" cy="827986"/>
          </a:xfrm>
        </p:grpSpPr>
        <p:sp>
          <p:nvSpPr>
            <p:cNvPr id="12" name="11 Rectángulo redondeado"/>
            <p:cNvSpPr/>
            <p:nvPr/>
          </p:nvSpPr>
          <p:spPr bwMode="auto">
            <a:xfrm>
              <a:off x="2245256" y="4445667"/>
              <a:ext cx="786760" cy="827986"/>
            </a:xfrm>
            <a:prstGeom prst="roundRect">
              <a:avLst/>
            </a:prstGeom>
            <a:gradFill flip="none" rotWithShape="1">
              <a:gsLst>
                <a:gs pos="0">
                  <a:schemeClr val="bg2">
                    <a:gamma/>
                    <a:tint val="26667"/>
                    <a:invGamma/>
                    <a:lumMod val="100000"/>
                    <a:alpha val="50000"/>
                  </a:schemeClr>
                </a:gs>
                <a:gs pos="100000">
                  <a:schemeClr val="bg2">
                    <a:alpha val="14999"/>
                  </a:schemeClr>
                </a:gs>
              </a:gsLst>
              <a:lin ang="5400000" scaled="1"/>
              <a:tileRect/>
            </a:gra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pic>
          <p:nvPicPr>
            <p:cNvPr id="2049" name="Picture 1" descr="C:\Users\Administrador\Desktop\imagenes\1347735430_report.png"/>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9448" y="4530824"/>
              <a:ext cx="698376" cy="698376"/>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C:\Users\Administrador\Desktop\imagenes\1347735505_3d_modelling.png"/>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34384" y="1692559"/>
            <a:ext cx="897632" cy="89763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2 Grupo"/>
          <p:cNvGrpSpPr/>
          <p:nvPr/>
        </p:nvGrpSpPr>
        <p:grpSpPr>
          <a:xfrm>
            <a:off x="2201064" y="3105070"/>
            <a:ext cx="786760" cy="827986"/>
            <a:chOff x="2182484" y="3059566"/>
            <a:chExt cx="786760" cy="827986"/>
          </a:xfrm>
        </p:grpSpPr>
        <p:pic>
          <p:nvPicPr>
            <p:cNvPr id="2051" name="Picture 3" descr="C:\Users\Administrador\Desktop\imagenes\1347735560_package_system.png"/>
            <p:cNvPicPr>
              <a:picLocks noChangeAspect="1" noChangeArrowheads="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95736" y="3160204"/>
              <a:ext cx="700844" cy="700844"/>
            </a:xfrm>
            <a:prstGeom prst="rect">
              <a:avLst/>
            </a:prstGeom>
            <a:noFill/>
            <a:extLst>
              <a:ext uri="{909E8E84-426E-40DD-AFC4-6F175D3DCCD1}">
                <a14:hiddenFill xmlns:a14="http://schemas.microsoft.com/office/drawing/2010/main">
                  <a:solidFill>
                    <a:srgbClr val="FFFFFF"/>
                  </a:solidFill>
                </a14:hiddenFill>
              </a:ext>
            </a:extLst>
          </p:spPr>
        </p:pic>
        <p:sp>
          <p:nvSpPr>
            <p:cNvPr id="19" name="18 Rectángulo redondeado"/>
            <p:cNvSpPr/>
            <p:nvPr/>
          </p:nvSpPr>
          <p:spPr bwMode="auto">
            <a:xfrm>
              <a:off x="2182484" y="3059566"/>
              <a:ext cx="786760" cy="827986"/>
            </a:xfrm>
            <a:prstGeom prst="roundRect">
              <a:avLst/>
            </a:prstGeom>
            <a:gradFill flip="none" rotWithShape="1">
              <a:gsLst>
                <a:gs pos="0">
                  <a:schemeClr val="bg2">
                    <a:gamma/>
                    <a:tint val="26667"/>
                    <a:invGamma/>
                    <a:lumMod val="100000"/>
                    <a:alpha val="50000"/>
                  </a:schemeClr>
                </a:gs>
                <a:gs pos="100000">
                  <a:schemeClr val="bg2">
                    <a:alpha val="14999"/>
                  </a:schemeClr>
                </a:gs>
              </a:gsLst>
              <a:lin ang="5400000" scaled="1"/>
              <a:tileRect/>
            </a:gra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grpSp>
      <p:pic>
        <p:nvPicPr>
          <p:cNvPr id="2052" name="Picture 4" descr="C:\Users\Administrador\Desktop\imagenes\1347735712_finished-work.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7616" y="5633432"/>
            <a:ext cx="775712" cy="747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22696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type="title"/>
          </p:nvPr>
        </p:nvSpPr>
        <p:spPr>
          <a:xfrm>
            <a:off x="1259632" y="332656"/>
            <a:ext cx="5832648" cy="1008112"/>
          </a:xfrm>
        </p:spPr>
        <p:txBody>
          <a:bodyPr/>
          <a:lstStyle/>
          <a:p>
            <a:r>
              <a:rPr lang="en-US" sz="3000" dirty="0" err="1" smtClean="0"/>
              <a:t>Conclusiones</a:t>
            </a:r>
            <a:r>
              <a:rPr lang="en-US" sz="3000" dirty="0" smtClean="0"/>
              <a:t> y </a:t>
            </a:r>
            <a:r>
              <a:rPr lang="en-US" sz="3000" dirty="0" err="1" smtClean="0"/>
              <a:t>Recomendaciones</a:t>
            </a:r>
            <a:endParaRPr lang="ru-RU" sz="3000" dirty="0"/>
          </a:p>
        </p:txBody>
      </p:sp>
      <p:sp>
        <p:nvSpPr>
          <p:cNvPr id="16"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1" name="Rectangle 9"/>
          <p:cNvSpPr txBox="1">
            <a:spLocks noChangeArrowheads="1"/>
          </p:cNvSpPr>
          <p:nvPr/>
        </p:nvSpPr>
        <p:spPr bwMode="auto">
          <a:xfrm>
            <a:off x="179512" y="1484513"/>
            <a:ext cx="8064896" cy="72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4000" dirty="0" err="1" smtClean="0">
                <a:solidFill>
                  <a:schemeClr val="accent3">
                    <a:lumMod val="65000"/>
                  </a:schemeClr>
                </a:solidFill>
                <a:latin typeface="Segoe UI Light" pitchFamily="34" charset="0"/>
              </a:rPr>
              <a:t>Conclusiones</a:t>
            </a:r>
            <a:endParaRPr lang="ru-RU" sz="4000" dirty="0">
              <a:solidFill>
                <a:schemeClr val="accent3">
                  <a:lumMod val="65000"/>
                </a:schemeClr>
              </a:solidFill>
              <a:latin typeface="Segoe UI Light"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1" name="Picture 4" descr="C:\Users\Administrador\Desktop\imagenes\1347735712_finished-wor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417" y="481013"/>
            <a:ext cx="775712" cy="747896"/>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13 Grupo"/>
          <p:cNvGrpSpPr/>
          <p:nvPr/>
        </p:nvGrpSpPr>
        <p:grpSpPr>
          <a:xfrm>
            <a:off x="289417" y="2492896"/>
            <a:ext cx="8603063" cy="1314728"/>
            <a:chOff x="289417" y="2492896"/>
            <a:chExt cx="8603063" cy="1314728"/>
          </a:xfrm>
        </p:grpSpPr>
        <p:sp>
          <p:nvSpPr>
            <p:cNvPr id="8" name="7 Rectángulo redondeado"/>
            <p:cNvSpPr/>
            <p:nvPr/>
          </p:nvSpPr>
          <p:spPr bwMode="auto">
            <a:xfrm>
              <a:off x="289417" y="2492896"/>
              <a:ext cx="8603063" cy="1314728"/>
            </a:xfrm>
            <a:prstGeom prst="roundRect">
              <a:avLst/>
            </a:prstGeom>
            <a:gradFill rotWithShape="1">
              <a:gsLst>
                <a:gs pos="0">
                  <a:schemeClr val="bg1">
                    <a:lumMod val="50000"/>
                    <a:alpha val="73000"/>
                  </a:schemeClr>
                </a:gs>
                <a:gs pos="100000">
                  <a:schemeClr val="bg1">
                    <a:lumMod val="50000"/>
                    <a:alpha val="54000"/>
                  </a:schemeClr>
                </a:gs>
              </a:gsLst>
              <a:lin ang="5400000" scaled="1"/>
            </a:gradFill>
            <a:ln>
              <a:no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latin typeface="Arial" charset="0"/>
              </a:endParaRPr>
            </a:p>
          </p:txBody>
        </p:sp>
        <p:sp>
          <p:nvSpPr>
            <p:cNvPr id="10" name="9 CuadroTexto"/>
            <p:cNvSpPr txBox="1"/>
            <p:nvPr/>
          </p:nvSpPr>
          <p:spPr>
            <a:xfrm>
              <a:off x="1227933" y="2564904"/>
              <a:ext cx="7495480" cy="1200329"/>
            </a:xfrm>
            <a:prstGeom prst="rect">
              <a:avLst/>
            </a:prstGeom>
            <a:noFill/>
          </p:spPr>
          <p:txBody>
            <a:bodyPr wrap="square" rtlCol="0">
              <a:spAutoFit/>
            </a:bodyPr>
            <a:lstStyle/>
            <a:p>
              <a:r>
                <a:rPr lang="es-ES" sz="1800" dirty="0" smtClean="0">
                  <a:solidFill>
                    <a:schemeClr val="bg1"/>
                  </a:solidFill>
                </a:rPr>
                <a:t>La implementación del Modelo de Gestión Estratégica, considerando que es una empresa en etapa de aprendizaje y crecimiento, constituye una ventaja ya que permite a la organización conocer el horizonte en el cual se debe orientar.</a:t>
              </a:r>
              <a:endParaRPr lang="es-EC" sz="1800" dirty="0">
                <a:solidFill>
                  <a:schemeClr val="bg1"/>
                </a:solidFill>
              </a:endParaRPr>
            </a:p>
          </p:txBody>
        </p:sp>
        <p:sp>
          <p:nvSpPr>
            <p:cNvPr id="13" name="12 Rectángulo"/>
            <p:cNvSpPr/>
            <p:nvPr/>
          </p:nvSpPr>
          <p:spPr>
            <a:xfrm>
              <a:off x="502948" y="2564904"/>
              <a:ext cx="612668" cy="1015663"/>
            </a:xfrm>
            <a:prstGeom prst="rect">
              <a:avLst/>
            </a:prstGeom>
            <a:noFill/>
          </p:spPr>
          <p:txBody>
            <a:bodyPr wrap="none" lIns="91440" tIns="45720" rIns="91440" bIns="45720">
              <a:spAutoFit/>
            </a:bodyPr>
            <a:lstStyle/>
            <a:p>
              <a:pPr algn="ctr"/>
              <a:r>
                <a:rPr lang="es-E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es-ES" sz="6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18" name="17 Grupo"/>
          <p:cNvGrpSpPr/>
          <p:nvPr/>
        </p:nvGrpSpPr>
        <p:grpSpPr>
          <a:xfrm>
            <a:off x="289417" y="3956862"/>
            <a:ext cx="8603063" cy="1272338"/>
            <a:chOff x="289417" y="3861047"/>
            <a:chExt cx="8603063" cy="1272338"/>
          </a:xfrm>
        </p:grpSpPr>
        <p:sp>
          <p:nvSpPr>
            <p:cNvPr id="22" name="21 Rectángulo redondeado"/>
            <p:cNvSpPr/>
            <p:nvPr/>
          </p:nvSpPr>
          <p:spPr bwMode="auto">
            <a:xfrm>
              <a:off x="289417" y="3861047"/>
              <a:ext cx="8603063" cy="1272337"/>
            </a:xfrm>
            <a:prstGeom prst="roundRect">
              <a:avLst/>
            </a:prstGeom>
            <a:gradFill rotWithShape="1">
              <a:gsLst>
                <a:gs pos="0">
                  <a:schemeClr val="bg1">
                    <a:lumMod val="50000"/>
                    <a:alpha val="73000"/>
                  </a:schemeClr>
                </a:gs>
                <a:gs pos="100000">
                  <a:schemeClr val="bg1">
                    <a:lumMod val="50000"/>
                    <a:alpha val="54000"/>
                  </a:schemeClr>
                </a:gs>
              </a:gsLst>
              <a:lin ang="5400000" scaled="1"/>
            </a:gradFill>
            <a:ln>
              <a:no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latin typeface="Arial" charset="0"/>
              </a:endParaRPr>
            </a:p>
          </p:txBody>
        </p:sp>
        <p:sp>
          <p:nvSpPr>
            <p:cNvPr id="26" name="25 CuadroTexto"/>
            <p:cNvSpPr txBox="1"/>
            <p:nvPr/>
          </p:nvSpPr>
          <p:spPr>
            <a:xfrm>
              <a:off x="1227933" y="3933056"/>
              <a:ext cx="7495480" cy="1200329"/>
            </a:xfrm>
            <a:prstGeom prst="rect">
              <a:avLst/>
            </a:prstGeom>
            <a:noFill/>
          </p:spPr>
          <p:txBody>
            <a:bodyPr wrap="square" rtlCol="0">
              <a:spAutoFit/>
            </a:bodyPr>
            <a:lstStyle/>
            <a:p>
              <a:r>
                <a:rPr lang="es-ES" sz="1800" dirty="0" smtClean="0">
                  <a:solidFill>
                    <a:schemeClr val="bg1"/>
                  </a:solidFill>
                </a:rPr>
                <a:t>Uno de los factores más importantes hoy en día del cambio estratégico es la innovación tecnológica. En particular, la aplicación de </a:t>
              </a:r>
              <a:r>
                <a:rPr lang="es-ES" sz="1800" dirty="0" err="1" smtClean="0">
                  <a:solidFill>
                    <a:schemeClr val="bg1"/>
                  </a:solidFill>
                </a:rPr>
                <a:t>TIC’s</a:t>
              </a:r>
              <a:r>
                <a:rPr lang="es-ES" sz="1800" dirty="0" smtClean="0">
                  <a:solidFill>
                    <a:schemeClr val="bg1"/>
                  </a:solidFill>
                </a:rPr>
                <a:t> innovadoras está cambiando la base de la competencia de los mercados.</a:t>
              </a:r>
              <a:endParaRPr lang="es-EC" sz="1800" dirty="0">
                <a:solidFill>
                  <a:schemeClr val="bg1"/>
                </a:solidFill>
              </a:endParaRPr>
            </a:p>
          </p:txBody>
        </p:sp>
        <p:sp>
          <p:nvSpPr>
            <p:cNvPr id="32" name="31 Rectángulo"/>
            <p:cNvSpPr/>
            <p:nvPr/>
          </p:nvSpPr>
          <p:spPr>
            <a:xfrm>
              <a:off x="502948" y="3925505"/>
              <a:ext cx="612668" cy="1015663"/>
            </a:xfrm>
            <a:prstGeom prst="rect">
              <a:avLst/>
            </a:prstGeom>
            <a:noFill/>
          </p:spPr>
          <p:txBody>
            <a:bodyPr wrap="none" lIns="91440" tIns="45720" rIns="91440" bIns="45720">
              <a:spAutoFit/>
            </a:bodyPr>
            <a:lstStyle/>
            <a:p>
              <a:pPr algn="ctr"/>
              <a:r>
                <a:rPr lang="es-E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s-ES" sz="6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34" name="33 Grupo"/>
          <p:cNvGrpSpPr/>
          <p:nvPr/>
        </p:nvGrpSpPr>
        <p:grpSpPr>
          <a:xfrm>
            <a:off x="289417" y="5445224"/>
            <a:ext cx="8603063" cy="1080120"/>
            <a:chOff x="289417" y="5229200"/>
            <a:chExt cx="8603063" cy="1080120"/>
          </a:xfrm>
        </p:grpSpPr>
        <p:sp>
          <p:nvSpPr>
            <p:cNvPr id="27" name="26 Rectángulo redondeado"/>
            <p:cNvSpPr/>
            <p:nvPr/>
          </p:nvSpPr>
          <p:spPr bwMode="auto">
            <a:xfrm>
              <a:off x="289417" y="5229200"/>
              <a:ext cx="8603063" cy="1080120"/>
            </a:xfrm>
            <a:prstGeom prst="roundRect">
              <a:avLst/>
            </a:prstGeom>
            <a:gradFill rotWithShape="1">
              <a:gsLst>
                <a:gs pos="0">
                  <a:schemeClr val="bg1">
                    <a:lumMod val="50000"/>
                    <a:alpha val="73000"/>
                  </a:schemeClr>
                </a:gs>
                <a:gs pos="100000">
                  <a:schemeClr val="bg1">
                    <a:lumMod val="50000"/>
                    <a:alpha val="54000"/>
                  </a:schemeClr>
                </a:gs>
              </a:gsLst>
              <a:lin ang="5400000" scaled="1"/>
            </a:gradFill>
            <a:ln>
              <a:no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latin typeface="Arial" charset="0"/>
              </a:endParaRPr>
            </a:p>
          </p:txBody>
        </p:sp>
        <p:sp>
          <p:nvSpPr>
            <p:cNvPr id="31" name="30 CuadroTexto"/>
            <p:cNvSpPr txBox="1"/>
            <p:nvPr/>
          </p:nvSpPr>
          <p:spPr>
            <a:xfrm>
              <a:off x="1227933" y="5313982"/>
              <a:ext cx="7495480" cy="923330"/>
            </a:xfrm>
            <a:prstGeom prst="rect">
              <a:avLst/>
            </a:prstGeom>
            <a:noFill/>
          </p:spPr>
          <p:txBody>
            <a:bodyPr wrap="square" rtlCol="0">
              <a:spAutoFit/>
            </a:bodyPr>
            <a:lstStyle/>
            <a:p>
              <a:pPr lvl="0"/>
              <a:r>
                <a:rPr lang="es-ES" sz="1800" dirty="0" smtClean="0">
                  <a:solidFill>
                    <a:schemeClr val="bg1"/>
                  </a:solidFill>
                </a:rPr>
                <a:t>La mayoría de las empresas requiere disponer de un Modelo de Gestión Estratégica y adicionalmente mediante la implementación de un software de gestión se podrá medir, controlar y evaluar la estrategia.</a:t>
              </a:r>
              <a:endParaRPr lang="es-EC" sz="1800" dirty="0">
                <a:solidFill>
                  <a:schemeClr val="bg1"/>
                </a:solidFill>
              </a:endParaRPr>
            </a:p>
          </p:txBody>
        </p:sp>
        <p:sp>
          <p:nvSpPr>
            <p:cNvPr id="33" name="32 Rectángulo"/>
            <p:cNvSpPr/>
            <p:nvPr/>
          </p:nvSpPr>
          <p:spPr>
            <a:xfrm>
              <a:off x="467544" y="5293657"/>
              <a:ext cx="612668" cy="1015663"/>
            </a:xfrm>
            <a:prstGeom prst="rect">
              <a:avLst/>
            </a:prstGeom>
            <a:noFill/>
          </p:spPr>
          <p:txBody>
            <a:bodyPr wrap="none" lIns="91440" tIns="45720" rIns="91440" bIns="45720">
              <a:spAutoFit/>
            </a:bodyPr>
            <a:lstStyle/>
            <a:p>
              <a:pPr algn="ctr"/>
              <a:r>
                <a:rPr lang="es-E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es-ES" sz="6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79280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type="title"/>
          </p:nvPr>
        </p:nvSpPr>
        <p:spPr>
          <a:xfrm>
            <a:off x="1259632" y="332656"/>
            <a:ext cx="5832648" cy="1008112"/>
          </a:xfrm>
        </p:spPr>
        <p:txBody>
          <a:bodyPr/>
          <a:lstStyle/>
          <a:p>
            <a:r>
              <a:rPr lang="en-US" sz="3000" dirty="0" err="1" smtClean="0"/>
              <a:t>Conclusiones</a:t>
            </a:r>
            <a:r>
              <a:rPr lang="en-US" sz="3000" dirty="0" smtClean="0"/>
              <a:t> y </a:t>
            </a:r>
            <a:r>
              <a:rPr lang="en-US" sz="3000" dirty="0" err="1" smtClean="0"/>
              <a:t>Recomendaciones</a:t>
            </a:r>
            <a:endParaRPr lang="ru-RU" sz="3000" dirty="0"/>
          </a:p>
        </p:txBody>
      </p:sp>
      <p:sp>
        <p:nvSpPr>
          <p:cNvPr id="16"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1" name="Rectangle 9"/>
          <p:cNvSpPr txBox="1">
            <a:spLocks noChangeArrowheads="1"/>
          </p:cNvSpPr>
          <p:nvPr/>
        </p:nvSpPr>
        <p:spPr bwMode="auto">
          <a:xfrm>
            <a:off x="179512" y="1484513"/>
            <a:ext cx="8064896" cy="72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4000" dirty="0" err="1" smtClean="0">
                <a:solidFill>
                  <a:schemeClr val="accent3">
                    <a:lumMod val="65000"/>
                  </a:schemeClr>
                </a:solidFill>
                <a:latin typeface="Segoe UI Light" pitchFamily="34" charset="0"/>
              </a:rPr>
              <a:t>Conclusiones</a:t>
            </a:r>
            <a:endParaRPr lang="ru-RU" sz="4000" dirty="0">
              <a:solidFill>
                <a:schemeClr val="accent3">
                  <a:lumMod val="65000"/>
                </a:schemeClr>
              </a:solidFill>
              <a:latin typeface="Segoe UI Light"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1" name="Picture 4" descr="C:\Users\Administrador\Desktop\imagenes\1347735712_finished-wor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417" y="481013"/>
            <a:ext cx="775712" cy="747896"/>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13 Grupo"/>
          <p:cNvGrpSpPr/>
          <p:nvPr/>
        </p:nvGrpSpPr>
        <p:grpSpPr>
          <a:xfrm>
            <a:off x="289417" y="2492896"/>
            <a:ext cx="8603063" cy="1087671"/>
            <a:chOff x="289417" y="2492896"/>
            <a:chExt cx="8603063" cy="1087671"/>
          </a:xfrm>
        </p:grpSpPr>
        <p:sp>
          <p:nvSpPr>
            <p:cNvPr id="8" name="7 Rectángulo redondeado"/>
            <p:cNvSpPr/>
            <p:nvPr/>
          </p:nvSpPr>
          <p:spPr bwMode="auto">
            <a:xfrm>
              <a:off x="289417" y="2492896"/>
              <a:ext cx="8603063" cy="1087671"/>
            </a:xfrm>
            <a:prstGeom prst="roundRect">
              <a:avLst/>
            </a:prstGeom>
            <a:gradFill rotWithShape="1">
              <a:gsLst>
                <a:gs pos="0">
                  <a:schemeClr val="bg1">
                    <a:lumMod val="50000"/>
                    <a:alpha val="73000"/>
                  </a:schemeClr>
                </a:gs>
                <a:gs pos="100000">
                  <a:schemeClr val="bg1">
                    <a:lumMod val="50000"/>
                    <a:alpha val="54000"/>
                  </a:schemeClr>
                </a:gs>
              </a:gsLst>
              <a:lin ang="5400000" scaled="1"/>
            </a:gradFill>
            <a:ln>
              <a:no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latin typeface="Arial" charset="0"/>
              </a:endParaRPr>
            </a:p>
          </p:txBody>
        </p:sp>
        <p:sp>
          <p:nvSpPr>
            <p:cNvPr id="10" name="9 CuadroTexto"/>
            <p:cNvSpPr txBox="1"/>
            <p:nvPr/>
          </p:nvSpPr>
          <p:spPr>
            <a:xfrm>
              <a:off x="1227933" y="2564904"/>
              <a:ext cx="7495480" cy="923330"/>
            </a:xfrm>
            <a:prstGeom prst="rect">
              <a:avLst/>
            </a:prstGeom>
            <a:noFill/>
          </p:spPr>
          <p:txBody>
            <a:bodyPr wrap="square" rtlCol="0">
              <a:spAutoFit/>
            </a:bodyPr>
            <a:lstStyle/>
            <a:p>
              <a:r>
                <a:rPr lang="es-ES" sz="1800" dirty="0" smtClean="0">
                  <a:solidFill>
                    <a:schemeClr val="bg1"/>
                  </a:solidFill>
                </a:rPr>
                <a:t>El </a:t>
              </a:r>
              <a:r>
                <a:rPr lang="es-ES" sz="1800" dirty="0" err="1" smtClean="0">
                  <a:solidFill>
                    <a:schemeClr val="bg1"/>
                  </a:solidFill>
                </a:rPr>
                <a:t>Balanced</a:t>
              </a:r>
              <a:r>
                <a:rPr lang="es-ES" sz="1800" dirty="0" smtClean="0">
                  <a:solidFill>
                    <a:schemeClr val="bg1"/>
                  </a:solidFill>
                </a:rPr>
                <a:t>  </a:t>
              </a:r>
              <a:r>
                <a:rPr lang="es-ES" sz="1800" dirty="0" err="1" smtClean="0">
                  <a:solidFill>
                    <a:schemeClr val="bg1"/>
                  </a:solidFill>
                </a:rPr>
                <a:t>Scorecard</a:t>
              </a:r>
              <a:r>
                <a:rPr lang="es-ES" sz="1800" dirty="0" smtClean="0">
                  <a:solidFill>
                    <a:schemeClr val="bg1"/>
                  </a:solidFill>
                </a:rPr>
                <a:t> permitió reflejar la estrategia de la organización, comunicando claramente los resultados deseados y las hipótesis sobre como obtenerlos. </a:t>
              </a:r>
              <a:endParaRPr lang="es-EC" sz="1800" dirty="0">
                <a:solidFill>
                  <a:schemeClr val="bg1"/>
                </a:solidFill>
              </a:endParaRPr>
            </a:p>
          </p:txBody>
        </p:sp>
        <p:sp>
          <p:nvSpPr>
            <p:cNvPr id="13" name="12 Rectángulo"/>
            <p:cNvSpPr/>
            <p:nvPr/>
          </p:nvSpPr>
          <p:spPr>
            <a:xfrm>
              <a:off x="502948" y="2564904"/>
              <a:ext cx="612668" cy="1015663"/>
            </a:xfrm>
            <a:prstGeom prst="rect">
              <a:avLst/>
            </a:prstGeom>
            <a:noFill/>
          </p:spPr>
          <p:txBody>
            <a:bodyPr wrap="none" lIns="91440" tIns="45720" rIns="91440" bIns="45720">
              <a:spAutoFit/>
            </a:bodyPr>
            <a:lstStyle/>
            <a:p>
              <a:pPr algn="ctr"/>
              <a:r>
                <a:rPr lang="es-E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a:t>
              </a:r>
              <a:endParaRPr lang="es-ES" sz="6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377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type="title"/>
          </p:nvPr>
        </p:nvSpPr>
        <p:spPr>
          <a:xfrm>
            <a:off x="1259632" y="332656"/>
            <a:ext cx="5832648" cy="1008112"/>
          </a:xfrm>
        </p:spPr>
        <p:txBody>
          <a:bodyPr/>
          <a:lstStyle/>
          <a:p>
            <a:r>
              <a:rPr lang="en-US" sz="3000" dirty="0" err="1" smtClean="0"/>
              <a:t>Conclusiones</a:t>
            </a:r>
            <a:r>
              <a:rPr lang="en-US" sz="3000" dirty="0" smtClean="0"/>
              <a:t> y </a:t>
            </a:r>
            <a:r>
              <a:rPr lang="en-US" sz="3000" dirty="0" err="1" smtClean="0"/>
              <a:t>Recomendaciones</a:t>
            </a:r>
            <a:endParaRPr lang="ru-RU" sz="3000" dirty="0"/>
          </a:p>
        </p:txBody>
      </p:sp>
      <p:sp>
        <p:nvSpPr>
          <p:cNvPr id="16"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1" name="Rectangle 9"/>
          <p:cNvSpPr txBox="1">
            <a:spLocks noChangeArrowheads="1"/>
          </p:cNvSpPr>
          <p:nvPr/>
        </p:nvSpPr>
        <p:spPr bwMode="auto">
          <a:xfrm>
            <a:off x="179512" y="1484513"/>
            <a:ext cx="8064896" cy="72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4000" dirty="0" err="1" smtClean="0">
                <a:solidFill>
                  <a:schemeClr val="accent3">
                    <a:lumMod val="65000"/>
                  </a:schemeClr>
                </a:solidFill>
                <a:latin typeface="Segoe UI Light" pitchFamily="34" charset="0"/>
              </a:rPr>
              <a:t>Recomendaciones</a:t>
            </a:r>
            <a:endParaRPr lang="ru-RU" sz="4000" dirty="0">
              <a:solidFill>
                <a:schemeClr val="accent3">
                  <a:lumMod val="65000"/>
                </a:schemeClr>
              </a:solidFill>
              <a:latin typeface="Segoe UI Light"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1" name="Picture 4" descr="C:\Users\Administrador\Desktop\imagenes\1347735712_finished-wor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417" y="481013"/>
            <a:ext cx="775712" cy="747896"/>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13 Grupo"/>
          <p:cNvGrpSpPr/>
          <p:nvPr/>
        </p:nvGrpSpPr>
        <p:grpSpPr>
          <a:xfrm>
            <a:off x="289418" y="2276875"/>
            <a:ext cx="4066558" cy="2736305"/>
            <a:chOff x="289417" y="2492896"/>
            <a:chExt cx="8603063" cy="1152128"/>
          </a:xfrm>
        </p:grpSpPr>
        <p:sp>
          <p:nvSpPr>
            <p:cNvPr id="8" name="7 Rectángulo redondeado"/>
            <p:cNvSpPr/>
            <p:nvPr/>
          </p:nvSpPr>
          <p:spPr bwMode="auto">
            <a:xfrm>
              <a:off x="289417" y="2492896"/>
              <a:ext cx="8603063" cy="1152128"/>
            </a:xfrm>
            <a:prstGeom prst="roundRect">
              <a:avLst/>
            </a:prstGeom>
            <a:gradFill rotWithShape="1">
              <a:gsLst>
                <a:gs pos="0">
                  <a:schemeClr val="bg1">
                    <a:lumMod val="50000"/>
                    <a:alpha val="73000"/>
                  </a:schemeClr>
                </a:gs>
                <a:gs pos="100000">
                  <a:schemeClr val="bg1">
                    <a:lumMod val="50000"/>
                    <a:alpha val="54000"/>
                  </a:schemeClr>
                </a:gs>
              </a:gsLst>
              <a:lin ang="5400000" scaled="1"/>
            </a:gradFill>
            <a:ln>
              <a:no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latin typeface="Arial" charset="0"/>
              </a:endParaRPr>
            </a:p>
          </p:txBody>
        </p:sp>
        <p:sp>
          <p:nvSpPr>
            <p:cNvPr id="10" name="9 CuadroTexto"/>
            <p:cNvSpPr txBox="1"/>
            <p:nvPr/>
          </p:nvSpPr>
          <p:spPr>
            <a:xfrm>
              <a:off x="1227934" y="2523214"/>
              <a:ext cx="7495481" cy="1088557"/>
            </a:xfrm>
            <a:prstGeom prst="rect">
              <a:avLst/>
            </a:prstGeom>
            <a:noFill/>
          </p:spPr>
          <p:txBody>
            <a:bodyPr wrap="square" rtlCol="0">
              <a:spAutoFit/>
            </a:bodyPr>
            <a:lstStyle/>
            <a:p>
              <a:r>
                <a:rPr lang="es-ES" sz="1800" dirty="0" smtClean="0">
                  <a:solidFill>
                    <a:schemeClr val="bg1"/>
                  </a:solidFill>
                </a:rPr>
                <a:t>Para lograr la ventaja competitiva y elevar la capacidad de gestión gerencial, se recomienda dar continuidad al Modelo de Gestión Estratégica, con la respectiva evaluación y aplicación de mecanismos de retroalimentación</a:t>
              </a:r>
              <a:endParaRPr lang="es-EC" sz="1800" dirty="0">
                <a:solidFill>
                  <a:schemeClr val="bg1"/>
                </a:solidFill>
              </a:endParaRPr>
            </a:p>
          </p:txBody>
        </p:sp>
        <p:sp>
          <p:nvSpPr>
            <p:cNvPr id="13" name="12 Rectángulo"/>
            <p:cNvSpPr/>
            <p:nvPr/>
          </p:nvSpPr>
          <p:spPr>
            <a:xfrm>
              <a:off x="502948" y="2564904"/>
              <a:ext cx="612668" cy="1015663"/>
            </a:xfrm>
            <a:prstGeom prst="rect">
              <a:avLst/>
            </a:prstGeom>
            <a:noFill/>
          </p:spPr>
          <p:txBody>
            <a:bodyPr wrap="none" lIns="91440" tIns="45720" rIns="91440" bIns="45720">
              <a:spAutoFit/>
            </a:bodyPr>
            <a:lstStyle/>
            <a:p>
              <a:pPr algn="ctr"/>
              <a:r>
                <a:rPr lang="es-E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es-ES" sz="6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18" name="17 Grupo"/>
          <p:cNvGrpSpPr/>
          <p:nvPr/>
        </p:nvGrpSpPr>
        <p:grpSpPr>
          <a:xfrm>
            <a:off x="4603807" y="2276871"/>
            <a:ext cx="4288674" cy="2736307"/>
            <a:chOff x="289417" y="3861048"/>
            <a:chExt cx="8603063" cy="1152128"/>
          </a:xfrm>
        </p:grpSpPr>
        <p:sp>
          <p:nvSpPr>
            <p:cNvPr id="22" name="21 Rectángulo redondeado"/>
            <p:cNvSpPr/>
            <p:nvPr/>
          </p:nvSpPr>
          <p:spPr bwMode="auto">
            <a:xfrm>
              <a:off x="289417" y="3861048"/>
              <a:ext cx="8603063" cy="1152128"/>
            </a:xfrm>
            <a:prstGeom prst="roundRect">
              <a:avLst/>
            </a:prstGeom>
            <a:gradFill rotWithShape="1">
              <a:gsLst>
                <a:gs pos="0">
                  <a:schemeClr val="bg1">
                    <a:lumMod val="50000"/>
                    <a:alpha val="73000"/>
                  </a:schemeClr>
                </a:gs>
                <a:gs pos="100000">
                  <a:schemeClr val="bg1">
                    <a:lumMod val="50000"/>
                    <a:alpha val="54000"/>
                  </a:schemeClr>
                </a:gs>
              </a:gsLst>
              <a:lin ang="5400000" scaled="1"/>
            </a:gradFill>
            <a:ln>
              <a:no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latin typeface="Arial" charset="0"/>
              </a:endParaRPr>
            </a:p>
          </p:txBody>
        </p:sp>
        <p:sp>
          <p:nvSpPr>
            <p:cNvPr id="26" name="25 CuadroTexto"/>
            <p:cNvSpPr txBox="1"/>
            <p:nvPr/>
          </p:nvSpPr>
          <p:spPr>
            <a:xfrm>
              <a:off x="1227932" y="4039902"/>
              <a:ext cx="7495480" cy="738663"/>
            </a:xfrm>
            <a:prstGeom prst="rect">
              <a:avLst/>
            </a:prstGeom>
            <a:noFill/>
          </p:spPr>
          <p:txBody>
            <a:bodyPr wrap="square" rtlCol="0">
              <a:spAutoFit/>
            </a:bodyPr>
            <a:lstStyle/>
            <a:p>
              <a:r>
                <a:rPr lang="es-ES" sz="1800" dirty="0" smtClean="0">
                  <a:solidFill>
                    <a:schemeClr val="bg1"/>
                  </a:solidFill>
                </a:rPr>
                <a:t>Se recomienda mantener actualizado los indicadores de gestión dentro del software, dar charlas de difusión al personal y así conseguir la identificación de los empleados con la empresa.</a:t>
              </a:r>
              <a:endParaRPr lang="es-EC" sz="1800" dirty="0">
                <a:solidFill>
                  <a:schemeClr val="bg1"/>
                </a:solidFill>
              </a:endParaRPr>
            </a:p>
          </p:txBody>
        </p:sp>
        <p:sp>
          <p:nvSpPr>
            <p:cNvPr id="32" name="31 Rectángulo"/>
            <p:cNvSpPr/>
            <p:nvPr/>
          </p:nvSpPr>
          <p:spPr>
            <a:xfrm>
              <a:off x="502948" y="3925505"/>
              <a:ext cx="612668" cy="1015663"/>
            </a:xfrm>
            <a:prstGeom prst="rect">
              <a:avLst/>
            </a:prstGeom>
            <a:noFill/>
          </p:spPr>
          <p:txBody>
            <a:bodyPr wrap="none" lIns="91440" tIns="45720" rIns="91440" bIns="45720">
              <a:spAutoFit/>
            </a:bodyPr>
            <a:lstStyle/>
            <a:p>
              <a:pPr algn="ctr"/>
              <a:r>
                <a:rPr lang="es-E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s-ES" sz="6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34" name="33 Grupo"/>
          <p:cNvGrpSpPr/>
          <p:nvPr/>
        </p:nvGrpSpPr>
        <p:grpSpPr>
          <a:xfrm>
            <a:off x="289416" y="5229200"/>
            <a:ext cx="8603065" cy="1202493"/>
            <a:chOff x="289417" y="5229194"/>
            <a:chExt cx="8603063" cy="1152127"/>
          </a:xfrm>
        </p:grpSpPr>
        <p:sp>
          <p:nvSpPr>
            <p:cNvPr id="27" name="26 Rectángulo redondeado"/>
            <p:cNvSpPr/>
            <p:nvPr/>
          </p:nvSpPr>
          <p:spPr bwMode="auto">
            <a:xfrm>
              <a:off x="289417" y="5229194"/>
              <a:ext cx="8603063" cy="1152127"/>
            </a:xfrm>
            <a:prstGeom prst="roundRect">
              <a:avLst/>
            </a:prstGeom>
            <a:gradFill rotWithShape="1">
              <a:gsLst>
                <a:gs pos="0">
                  <a:schemeClr val="bg1">
                    <a:lumMod val="50000"/>
                    <a:alpha val="73000"/>
                  </a:schemeClr>
                </a:gs>
                <a:gs pos="100000">
                  <a:schemeClr val="bg1">
                    <a:lumMod val="50000"/>
                    <a:alpha val="54000"/>
                  </a:schemeClr>
                </a:gs>
              </a:gsLst>
              <a:lin ang="5400000" scaled="1"/>
            </a:gradFill>
            <a:ln>
              <a:no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latin typeface="Arial" charset="0"/>
              </a:endParaRPr>
            </a:p>
          </p:txBody>
        </p:sp>
        <p:sp>
          <p:nvSpPr>
            <p:cNvPr id="31" name="30 CuadroTexto"/>
            <p:cNvSpPr txBox="1"/>
            <p:nvPr/>
          </p:nvSpPr>
          <p:spPr>
            <a:xfrm>
              <a:off x="1227934" y="5341869"/>
              <a:ext cx="7495480" cy="884657"/>
            </a:xfrm>
            <a:prstGeom prst="rect">
              <a:avLst/>
            </a:prstGeom>
            <a:noFill/>
          </p:spPr>
          <p:txBody>
            <a:bodyPr wrap="square" rtlCol="0">
              <a:spAutoFit/>
            </a:bodyPr>
            <a:lstStyle/>
            <a:p>
              <a:pPr lvl="0"/>
              <a:r>
                <a:rPr lang="es-ES" sz="1800" dirty="0" smtClean="0">
                  <a:solidFill>
                    <a:schemeClr val="bg1"/>
                  </a:solidFill>
                </a:rPr>
                <a:t>Conforme el desarrollo y crecimiento de la empresa se deberá realizar una inversión para implantar nuevos servicios que brinden al cliente un sistema integrado que aumentará su satisfacción.</a:t>
              </a:r>
              <a:endParaRPr lang="es-EC" sz="1800" dirty="0">
                <a:solidFill>
                  <a:schemeClr val="bg1"/>
                </a:solidFill>
              </a:endParaRPr>
            </a:p>
          </p:txBody>
        </p:sp>
        <p:sp>
          <p:nvSpPr>
            <p:cNvPr id="33" name="32 Rectángulo"/>
            <p:cNvSpPr/>
            <p:nvPr/>
          </p:nvSpPr>
          <p:spPr>
            <a:xfrm>
              <a:off x="467544" y="5293657"/>
              <a:ext cx="612668" cy="1015663"/>
            </a:xfrm>
            <a:prstGeom prst="rect">
              <a:avLst/>
            </a:prstGeom>
            <a:noFill/>
          </p:spPr>
          <p:txBody>
            <a:bodyPr wrap="none" lIns="91440" tIns="45720" rIns="91440" bIns="45720">
              <a:spAutoFit/>
            </a:bodyPr>
            <a:lstStyle/>
            <a:p>
              <a:pPr algn="ctr"/>
              <a:r>
                <a:rPr lang="es-E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es-ES" sz="6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70898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type="title"/>
          </p:nvPr>
        </p:nvSpPr>
        <p:spPr>
          <a:xfrm>
            <a:off x="1259632" y="332656"/>
            <a:ext cx="5832648" cy="1008112"/>
          </a:xfrm>
        </p:spPr>
        <p:txBody>
          <a:bodyPr/>
          <a:lstStyle/>
          <a:p>
            <a:r>
              <a:rPr lang="en-US" sz="3000" dirty="0" err="1" smtClean="0"/>
              <a:t>Conclusiones</a:t>
            </a:r>
            <a:r>
              <a:rPr lang="en-US" sz="3000" dirty="0" smtClean="0"/>
              <a:t> y </a:t>
            </a:r>
            <a:r>
              <a:rPr lang="en-US" sz="3000" dirty="0" err="1" smtClean="0"/>
              <a:t>Recomendaciones</a:t>
            </a:r>
            <a:endParaRPr lang="ru-RU" sz="3000" dirty="0"/>
          </a:p>
        </p:txBody>
      </p:sp>
      <p:sp>
        <p:nvSpPr>
          <p:cNvPr id="16" name="AutoShape 4" descr="http://www.recursosnaturales.gob.ec/%09%09%09%09%09%09%09%09%09%09%09http:/www.recursosnaturales.gob.ec/wp-content/themes/ecuador/imagens/38_logos-21.png"/>
          <p:cNvSpPr>
            <a:spLocks noChangeAspect="1" noChangeArrowheads="1"/>
          </p:cNvSpPr>
          <p:nvPr/>
        </p:nvSpPr>
        <p:spPr bwMode="auto">
          <a:xfrm>
            <a:off x="63500" y="-433388"/>
            <a:ext cx="2667000" cy="91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1" name="Rectangle 9"/>
          <p:cNvSpPr txBox="1">
            <a:spLocks noChangeArrowheads="1"/>
          </p:cNvSpPr>
          <p:nvPr/>
        </p:nvSpPr>
        <p:spPr bwMode="auto">
          <a:xfrm>
            <a:off x="179512" y="1484513"/>
            <a:ext cx="8064896" cy="72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4000" dirty="0" err="1" smtClean="0">
                <a:solidFill>
                  <a:schemeClr val="accent3">
                    <a:lumMod val="65000"/>
                  </a:schemeClr>
                </a:solidFill>
                <a:latin typeface="Segoe UI Light" pitchFamily="34" charset="0"/>
              </a:rPr>
              <a:t>Recomendaciones</a:t>
            </a:r>
            <a:endParaRPr lang="ru-RU" sz="4000" dirty="0">
              <a:solidFill>
                <a:schemeClr val="accent3">
                  <a:lumMod val="65000"/>
                </a:schemeClr>
              </a:solidFill>
              <a:latin typeface="Segoe UI Light"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1" name="Picture 4" descr="C:\Users\Administrador\Desktop\imagenes\1347735712_finished-wor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417" y="481013"/>
            <a:ext cx="775712" cy="747896"/>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33 Grupo"/>
          <p:cNvGrpSpPr/>
          <p:nvPr/>
        </p:nvGrpSpPr>
        <p:grpSpPr>
          <a:xfrm>
            <a:off x="289416" y="2348881"/>
            <a:ext cx="8603065" cy="1728192"/>
            <a:chOff x="289417" y="5229194"/>
            <a:chExt cx="8603063" cy="1655807"/>
          </a:xfrm>
        </p:grpSpPr>
        <p:sp>
          <p:nvSpPr>
            <p:cNvPr id="27" name="26 Rectángulo redondeado"/>
            <p:cNvSpPr/>
            <p:nvPr/>
          </p:nvSpPr>
          <p:spPr bwMode="auto">
            <a:xfrm>
              <a:off x="289417" y="5229194"/>
              <a:ext cx="8603063" cy="1655807"/>
            </a:xfrm>
            <a:prstGeom prst="roundRect">
              <a:avLst/>
            </a:prstGeom>
            <a:gradFill rotWithShape="1">
              <a:gsLst>
                <a:gs pos="0">
                  <a:schemeClr val="bg1">
                    <a:lumMod val="50000"/>
                    <a:alpha val="73000"/>
                  </a:schemeClr>
                </a:gs>
                <a:gs pos="100000">
                  <a:schemeClr val="bg1">
                    <a:lumMod val="50000"/>
                    <a:alpha val="54000"/>
                  </a:schemeClr>
                </a:gs>
              </a:gsLst>
              <a:lin ang="5400000" scaled="1"/>
            </a:gradFill>
            <a:ln>
              <a:no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latin typeface="Arial" charset="0"/>
              </a:endParaRPr>
            </a:p>
          </p:txBody>
        </p:sp>
        <p:sp>
          <p:nvSpPr>
            <p:cNvPr id="31" name="30 CuadroTexto"/>
            <p:cNvSpPr txBox="1"/>
            <p:nvPr/>
          </p:nvSpPr>
          <p:spPr>
            <a:xfrm>
              <a:off x="1227934" y="5341869"/>
              <a:ext cx="7495480" cy="1415450"/>
            </a:xfrm>
            <a:prstGeom prst="rect">
              <a:avLst/>
            </a:prstGeom>
            <a:noFill/>
          </p:spPr>
          <p:txBody>
            <a:bodyPr wrap="square" rtlCol="0">
              <a:spAutoFit/>
            </a:bodyPr>
            <a:lstStyle/>
            <a:p>
              <a:pPr lvl="0"/>
              <a:r>
                <a:rPr lang="es-ES" sz="1800" dirty="0" smtClean="0">
                  <a:solidFill>
                    <a:schemeClr val="bg1"/>
                  </a:solidFill>
                </a:rPr>
                <a:t>Los principios que la compañía debe seguir y mantener para estar alineada con la estrategia son: Traducir la estrategia a términos operativos,  alinear la organización con la estrategia, hacer que la estrategia sea el trabajo de todos, hacer que la estrategia sea un proceso continuo y movilizar el cambio a través del liderazgo directivo.</a:t>
              </a:r>
              <a:endParaRPr lang="es-EC" sz="1800" dirty="0">
                <a:solidFill>
                  <a:schemeClr val="bg1"/>
                </a:solidFill>
              </a:endParaRPr>
            </a:p>
          </p:txBody>
        </p:sp>
        <p:sp>
          <p:nvSpPr>
            <p:cNvPr id="33" name="32 Rectángulo"/>
            <p:cNvSpPr/>
            <p:nvPr/>
          </p:nvSpPr>
          <p:spPr>
            <a:xfrm>
              <a:off x="467544" y="5293657"/>
              <a:ext cx="612667" cy="973122"/>
            </a:xfrm>
            <a:prstGeom prst="rect">
              <a:avLst/>
            </a:prstGeom>
            <a:noFill/>
          </p:spPr>
          <p:txBody>
            <a:bodyPr wrap="none" lIns="91440" tIns="45720" rIns="91440" bIns="45720">
              <a:spAutoFit/>
            </a:bodyPr>
            <a:lstStyle/>
            <a:p>
              <a:pPr algn="ctr"/>
              <a:r>
                <a:rPr lang="es-E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a:t>
              </a:r>
              <a:endParaRPr lang="es-ES" sz="6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91573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1259632" y="548680"/>
            <a:ext cx="4464496" cy="571947"/>
          </a:xfrm>
        </p:spPr>
        <p:txBody>
          <a:bodyPr/>
          <a:lstStyle/>
          <a:p>
            <a:r>
              <a:rPr lang="en-US" sz="3000" dirty="0" smtClean="0"/>
              <a:t>Objetivos (2/2</a:t>
            </a:r>
            <a:r>
              <a:rPr lang="en-US" sz="3000" dirty="0"/>
              <a:t>)</a:t>
            </a:r>
            <a:endParaRPr lang="ru-RU" sz="3000" dirty="0"/>
          </a:p>
        </p:txBody>
      </p:sp>
      <p:pic>
        <p:nvPicPr>
          <p:cNvPr id="7" name="Picture 6" descr="C:\Users\Administrador\Desktop\imagenes\1347734425_objects.png"/>
          <p:cNvPicPr>
            <a:picLocks noChangeAspect="1" noChangeArrowheads="1"/>
          </p:cNvPicPr>
          <p:nvPr/>
        </p:nvPicPr>
        <p:blipFill>
          <a:blip r:embed="rId3" cstate="print">
            <a:extLst>
              <a:ext uri="{BEBA8EAE-BF5A-486C-A8C5-ECC9F3942E4B}">
                <a14:imgProps xmlns:a14="http://schemas.microsoft.com/office/drawing/2010/main">
                  <a14:imgLayer r:embed="rId4"/>
                </a14:imgProps>
              </a:ext>
              <a:ext uri="{28A0092B-C50C-407E-A947-70E740481C1C}">
                <a14:useLocalDpi xmlns:a14="http://schemas.microsoft.com/office/drawing/2010/main" val="0"/>
              </a:ext>
            </a:extLst>
          </a:blip>
          <a:srcRect/>
          <a:stretch>
            <a:fillRect/>
          </a:stretch>
        </p:blipFill>
        <p:spPr bwMode="auto">
          <a:xfrm>
            <a:off x="323528" y="376772"/>
            <a:ext cx="865904" cy="96399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9"/>
          <p:cNvSpPr txBox="1">
            <a:spLocks noChangeArrowheads="1"/>
          </p:cNvSpPr>
          <p:nvPr/>
        </p:nvSpPr>
        <p:spPr bwMode="auto">
          <a:xfrm>
            <a:off x="179512" y="1484513"/>
            <a:ext cx="5904656" cy="864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5000" dirty="0" smtClean="0">
                <a:solidFill>
                  <a:schemeClr val="accent3">
                    <a:lumMod val="65000"/>
                  </a:schemeClr>
                </a:solidFill>
                <a:latin typeface="Segoe UI Light" pitchFamily="34" charset="0"/>
              </a:rPr>
              <a:t>Objetivos </a:t>
            </a:r>
            <a:r>
              <a:rPr lang="en-US" sz="5000" dirty="0" err="1" smtClean="0">
                <a:solidFill>
                  <a:schemeClr val="accent3">
                    <a:lumMod val="65000"/>
                  </a:schemeClr>
                </a:solidFill>
                <a:latin typeface="Segoe UI Light" pitchFamily="34" charset="0"/>
              </a:rPr>
              <a:t>Específicos</a:t>
            </a:r>
            <a:endParaRPr lang="ru-RU" sz="5000" dirty="0">
              <a:solidFill>
                <a:schemeClr val="accent3">
                  <a:lumMod val="65000"/>
                </a:schemeClr>
              </a:solidFill>
              <a:latin typeface="Segoe UI Light" pitchFamily="34" charset="0"/>
            </a:endParaRPr>
          </a:p>
        </p:txBody>
      </p:sp>
      <p:grpSp>
        <p:nvGrpSpPr>
          <p:cNvPr id="5" name="4 Grupo"/>
          <p:cNvGrpSpPr/>
          <p:nvPr/>
        </p:nvGrpSpPr>
        <p:grpSpPr>
          <a:xfrm>
            <a:off x="359274" y="2609617"/>
            <a:ext cx="4122585" cy="1603575"/>
            <a:chOff x="359274" y="2609617"/>
            <a:chExt cx="4122585" cy="1603575"/>
          </a:xfrm>
        </p:grpSpPr>
        <p:grpSp>
          <p:nvGrpSpPr>
            <p:cNvPr id="4" name="3 Grupo"/>
            <p:cNvGrpSpPr/>
            <p:nvPr/>
          </p:nvGrpSpPr>
          <p:grpSpPr>
            <a:xfrm>
              <a:off x="359274" y="2708920"/>
              <a:ext cx="4122585" cy="1504272"/>
              <a:chOff x="359273" y="2708920"/>
              <a:chExt cx="8496944" cy="1152128"/>
            </a:xfrm>
          </p:grpSpPr>
          <p:sp>
            <p:nvSpPr>
              <p:cNvPr id="9" name="8 Rectángulo redondeado"/>
              <p:cNvSpPr/>
              <p:nvPr/>
            </p:nvSpPr>
            <p:spPr bwMode="auto">
              <a:xfrm>
                <a:off x="359273" y="2708920"/>
                <a:ext cx="8496944" cy="1152128"/>
              </a:xfrm>
              <a:prstGeom prst="roundRect">
                <a:avLst/>
              </a:prstGeom>
              <a:gradFill rotWithShape="1">
                <a:gsLst>
                  <a:gs pos="0">
                    <a:schemeClr val="bg2">
                      <a:alpha val="44000"/>
                      <a:lumMod val="90000"/>
                    </a:schemeClr>
                  </a:gs>
                  <a:gs pos="100000">
                    <a:schemeClr val="bg2">
                      <a:alpha val="63000"/>
                      <a:lumMod val="95000"/>
                      <a:lumOff val="5000"/>
                    </a:schemeClr>
                  </a:gs>
                </a:gsLst>
                <a:lin ang="5400000" scaled="1"/>
              </a:gradFill>
              <a:ln>
                <a:no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2" name="1 CuadroTexto"/>
              <p:cNvSpPr txBox="1"/>
              <p:nvPr/>
            </p:nvSpPr>
            <p:spPr>
              <a:xfrm>
                <a:off x="1472907" y="2810369"/>
                <a:ext cx="7272805" cy="560366"/>
              </a:xfrm>
              <a:prstGeom prst="rect">
                <a:avLst/>
              </a:prstGeom>
              <a:noFill/>
            </p:spPr>
            <p:txBody>
              <a:bodyPr wrap="square" rtlCol="0">
                <a:spAutoFit/>
              </a:bodyPr>
              <a:lstStyle/>
              <a:p>
                <a:r>
                  <a:rPr lang="en-US" sz="2000" dirty="0" err="1">
                    <a:solidFill>
                      <a:schemeClr val="bg1"/>
                    </a:solidFill>
                    <a:latin typeface="Segoe UI Light" pitchFamily="34" charset="0"/>
                  </a:rPr>
                  <a:t>Realizar</a:t>
                </a:r>
                <a:r>
                  <a:rPr lang="en-US" sz="2000" dirty="0">
                    <a:solidFill>
                      <a:schemeClr val="bg1"/>
                    </a:solidFill>
                    <a:latin typeface="Segoe UI Light" pitchFamily="34" charset="0"/>
                  </a:rPr>
                  <a:t> el </a:t>
                </a:r>
                <a:r>
                  <a:rPr lang="en-US" sz="2000" dirty="0" err="1">
                    <a:solidFill>
                      <a:schemeClr val="bg1"/>
                    </a:solidFill>
                    <a:latin typeface="Segoe UI Light" pitchFamily="34" charset="0"/>
                  </a:rPr>
                  <a:t>levantamiento</a:t>
                </a:r>
                <a:r>
                  <a:rPr lang="en-US" sz="2000" dirty="0">
                    <a:solidFill>
                      <a:schemeClr val="bg1"/>
                    </a:solidFill>
                    <a:latin typeface="Segoe UI Light" pitchFamily="34" charset="0"/>
                  </a:rPr>
                  <a:t> y </a:t>
                </a:r>
                <a:r>
                  <a:rPr lang="en-US" sz="2000" dirty="0" err="1">
                    <a:solidFill>
                      <a:schemeClr val="bg1"/>
                    </a:solidFill>
                    <a:latin typeface="Segoe UI Light" pitchFamily="34" charset="0"/>
                  </a:rPr>
                  <a:t>análisis</a:t>
                </a:r>
                <a:r>
                  <a:rPr lang="en-US" sz="2000" dirty="0">
                    <a:solidFill>
                      <a:schemeClr val="bg1"/>
                    </a:solidFill>
                    <a:latin typeface="Segoe UI Light" pitchFamily="34" charset="0"/>
                  </a:rPr>
                  <a:t> de los </a:t>
                </a:r>
                <a:r>
                  <a:rPr lang="en-US" sz="2000" dirty="0" err="1">
                    <a:solidFill>
                      <a:schemeClr val="bg1"/>
                    </a:solidFill>
                    <a:latin typeface="Segoe UI Light" pitchFamily="34" charset="0"/>
                  </a:rPr>
                  <a:t>procesos</a:t>
                </a:r>
                <a:r>
                  <a:rPr lang="en-US" sz="2000" dirty="0">
                    <a:solidFill>
                      <a:schemeClr val="bg1"/>
                    </a:solidFill>
                    <a:latin typeface="Segoe UI Light" pitchFamily="34" charset="0"/>
                  </a:rPr>
                  <a:t> de </a:t>
                </a:r>
                <a:r>
                  <a:rPr lang="en-US" sz="2000" dirty="0" err="1">
                    <a:solidFill>
                      <a:schemeClr val="bg1"/>
                    </a:solidFill>
                    <a:latin typeface="Segoe UI Light" pitchFamily="34" charset="0"/>
                  </a:rPr>
                  <a:t>una</a:t>
                </a:r>
                <a:r>
                  <a:rPr lang="en-US" sz="2000" dirty="0">
                    <a:solidFill>
                      <a:schemeClr val="bg1"/>
                    </a:solidFill>
                    <a:latin typeface="Segoe UI Light" pitchFamily="34" charset="0"/>
                  </a:rPr>
                  <a:t> </a:t>
                </a:r>
                <a:r>
                  <a:rPr lang="en-US" sz="2000" dirty="0" err="1">
                    <a:solidFill>
                      <a:schemeClr val="bg1"/>
                    </a:solidFill>
                    <a:latin typeface="Segoe UI Light" pitchFamily="34" charset="0"/>
                  </a:rPr>
                  <a:t>empresa</a:t>
                </a:r>
                <a:r>
                  <a:rPr lang="en-US" sz="2000" dirty="0">
                    <a:solidFill>
                      <a:schemeClr val="bg1"/>
                    </a:solidFill>
                    <a:latin typeface="Segoe UI Light" pitchFamily="34" charset="0"/>
                  </a:rPr>
                  <a:t> </a:t>
                </a:r>
                <a:r>
                  <a:rPr lang="en-US" sz="2000" dirty="0" err="1">
                    <a:solidFill>
                      <a:schemeClr val="bg1"/>
                    </a:solidFill>
                    <a:latin typeface="Segoe UI Light" pitchFamily="34" charset="0"/>
                  </a:rPr>
                  <a:t>comercializadora</a:t>
                </a:r>
                <a:r>
                  <a:rPr lang="en-US" sz="2000" dirty="0">
                    <a:solidFill>
                      <a:schemeClr val="bg1"/>
                    </a:solidFill>
                    <a:latin typeface="Segoe UI Light" pitchFamily="34" charset="0"/>
                  </a:rPr>
                  <a:t> de combustible</a:t>
                </a:r>
                <a:r>
                  <a:rPr lang="en-US" sz="2000" dirty="0" smtClean="0">
                    <a:solidFill>
                      <a:schemeClr val="bg1"/>
                    </a:solidFill>
                    <a:latin typeface="Segoe UI Light" pitchFamily="34" charset="0"/>
                  </a:rPr>
                  <a:t>.</a:t>
                </a:r>
                <a:endParaRPr lang="en-US" sz="2000" dirty="0">
                  <a:solidFill>
                    <a:schemeClr val="bg1"/>
                  </a:solidFill>
                  <a:latin typeface="Segoe UI Light" pitchFamily="34" charset="0"/>
                </a:endParaRPr>
              </a:p>
            </p:txBody>
          </p:sp>
        </p:grpSp>
        <p:sp>
          <p:nvSpPr>
            <p:cNvPr id="3" name="2 Rectángulo"/>
            <p:cNvSpPr/>
            <p:nvPr/>
          </p:nvSpPr>
          <p:spPr>
            <a:xfrm>
              <a:off x="381247" y="2609617"/>
              <a:ext cx="662361" cy="1323439"/>
            </a:xfrm>
            <a:prstGeom prst="rect">
              <a:avLst/>
            </a:prstGeom>
            <a:noFill/>
          </p:spPr>
          <p:txBody>
            <a:bodyPr wrap="square" lIns="91440" tIns="45720" rIns="91440" bIns="45720">
              <a:spAutoFit/>
            </a:bodyPr>
            <a:lstStyle/>
            <a:p>
              <a:pPr algn="ctr"/>
              <a:r>
                <a:rPr lang="es-ES" sz="8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es-ES" sz="8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28" name="27 Grupo"/>
          <p:cNvGrpSpPr/>
          <p:nvPr/>
        </p:nvGrpSpPr>
        <p:grpSpPr>
          <a:xfrm>
            <a:off x="4697887" y="2617513"/>
            <a:ext cx="4122845" cy="1603575"/>
            <a:chOff x="4697887" y="2617513"/>
            <a:chExt cx="4122845" cy="1603575"/>
          </a:xfrm>
        </p:grpSpPr>
        <p:grpSp>
          <p:nvGrpSpPr>
            <p:cNvPr id="13" name="12 Grupo"/>
            <p:cNvGrpSpPr/>
            <p:nvPr/>
          </p:nvGrpSpPr>
          <p:grpSpPr>
            <a:xfrm>
              <a:off x="4697887" y="2716816"/>
              <a:ext cx="4122845" cy="1504272"/>
              <a:chOff x="359273" y="2708920"/>
              <a:chExt cx="8497479" cy="1152128"/>
            </a:xfrm>
          </p:grpSpPr>
          <p:sp>
            <p:nvSpPr>
              <p:cNvPr id="14" name="13 Rectángulo redondeado"/>
              <p:cNvSpPr/>
              <p:nvPr/>
            </p:nvSpPr>
            <p:spPr bwMode="auto">
              <a:xfrm>
                <a:off x="359273" y="2708920"/>
                <a:ext cx="8496944" cy="1152128"/>
              </a:xfrm>
              <a:prstGeom prst="roundRect">
                <a:avLst/>
              </a:prstGeom>
              <a:gradFill rotWithShape="1">
                <a:gsLst>
                  <a:gs pos="0">
                    <a:schemeClr val="bg2">
                      <a:alpha val="44000"/>
                      <a:lumMod val="90000"/>
                    </a:schemeClr>
                  </a:gs>
                  <a:gs pos="100000">
                    <a:schemeClr val="bg2">
                      <a:alpha val="63000"/>
                      <a:lumMod val="95000"/>
                      <a:lumOff val="5000"/>
                    </a:schemeClr>
                  </a:gs>
                </a:gsLst>
                <a:lin ang="5400000" scaled="1"/>
              </a:gradFill>
              <a:ln>
                <a:no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15" name="14 CuadroTexto"/>
              <p:cNvSpPr txBox="1"/>
              <p:nvPr/>
            </p:nvSpPr>
            <p:spPr>
              <a:xfrm>
                <a:off x="1583947" y="2813175"/>
                <a:ext cx="7272805" cy="777900"/>
              </a:xfrm>
              <a:prstGeom prst="rect">
                <a:avLst/>
              </a:prstGeom>
              <a:noFill/>
            </p:spPr>
            <p:txBody>
              <a:bodyPr wrap="square" rtlCol="0">
                <a:spAutoFit/>
              </a:bodyPr>
              <a:lstStyle/>
              <a:p>
                <a:r>
                  <a:rPr lang="en-US" sz="2000" dirty="0" err="1">
                    <a:solidFill>
                      <a:schemeClr val="bg1"/>
                    </a:solidFill>
                    <a:latin typeface="Segoe UI Light" pitchFamily="34" charset="0"/>
                  </a:rPr>
                  <a:t>Analizar</a:t>
                </a:r>
                <a:r>
                  <a:rPr lang="en-US" sz="2000" dirty="0">
                    <a:solidFill>
                      <a:schemeClr val="bg1"/>
                    </a:solidFill>
                    <a:latin typeface="Segoe UI Light" pitchFamily="34" charset="0"/>
                  </a:rPr>
                  <a:t> </a:t>
                </a:r>
                <a:r>
                  <a:rPr lang="en-US" sz="2000" dirty="0" err="1">
                    <a:solidFill>
                      <a:schemeClr val="bg1"/>
                    </a:solidFill>
                    <a:latin typeface="Segoe UI Light" pitchFamily="34" charset="0"/>
                  </a:rPr>
                  <a:t>las</a:t>
                </a:r>
                <a:r>
                  <a:rPr lang="en-US" sz="2000" dirty="0">
                    <a:solidFill>
                      <a:schemeClr val="bg1"/>
                    </a:solidFill>
                    <a:latin typeface="Segoe UI Light" pitchFamily="34" charset="0"/>
                  </a:rPr>
                  <a:t> </a:t>
                </a:r>
                <a:r>
                  <a:rPr lang="en-US" sz="2000" dirty="0" err="1">
                    <a:solidFill>
                      <a:schemeClr val="bg1"/>
                    </a:solidFill>
                    <a:latin typeface="Segoe UI Light" pitchFamily="34" charset="0"/>
                  </a:rPr>
                  <a:t>metodologías</a:t>
                </a:r>
                <a:r>
                  <a:rPr lang="en-US" sz="2000" dirty="0">
                    <a:solidFill>
                      <a:schemeClr val="bg1"/>
                    </a:solidFill>
                    <a:latin typeface="Segoe UI Light" pitchFamily="34" charset="0"/>
                  </a:rPr>
                  <a:t> </a:t>
                </a:r>
                <a:r>
                  <a:rPr lang="en-US" sz="2000" dirty="0" err="1">
                    <a:solidFill>
                      <a:schemeClr val="bg1"/>
                    </a:solidFill>
                    <a:latin typeface="Segoe UI Light" pitchFamily="34" charset="0"/>
                  </a:rPr>
                  <a:t>existentes</a:t>
                </a:r>
                <a:r>
                  <a:rPr lang="en-US" sz="2000" dirty="0">
                    <a:solidFill>
                      <a:schemeClr val="bg1"/>
                    </a:solidFill>
                    <a:latin typeface="Segoe UI Light" pitchFamily="34" charset="0"/>
                  </a:rPr>
                  <a:t> </a:t>
                </a:r>
                <a:r>
                  <a:rPr lang="en-US" sz="2000" dirty="0" err="1">
                    <a:solidFill>
                      <a:schemeClr val="bg1"/>
                    </a:solidFill>
                    <a:latin typeface="Segoe UI Light" pitchFamily="34" charset="0"/>
                  </a:rPr>
                  <a:t>para</a:t>
                </a:r>
                <a:r>
                  <a:rPr lang="en-US" sz="2000" dirty="0">
                    <a:solidFill>
                      <a:schemeClr val="bg1"/>
                    </a:solidFill>
                    <a:latin typeface="Segoe UI Light" pitchFamily="34" charset="0"/>
                  </a:rPr>
                  <a:t> </a:t>
                </a:r>
                <a:r>
                  <a:rPr lang="en-US" sz="2000" dirty="0" err="1">
                    <a:solidFill>
                      <a:schemeClr val="bg1"/>
                    </a:solidFill>
                    <a:latin typeface="Segoe UI Light" pitchFamily="34" charset="0"/>
                  </a:rPr>
                  <a:t>determinar</a:t>
                </a:r>
                <a:r>
                  <a:rPr lang="en-US" sz="2000" dirty="0">
                    <a:solidFill>
                      <a:schemeClr val="bg1"/>
                    </a:solidFill>
                    <a:latin typeface="Segoe UI Light" pitchFamily="34" charset="0"/>
                  </a:rPr>
                  <a:t> el </a:t>
                </a:r>
                <a:r>
                  <a:rPr lang="en-US" sz="2000" dirty="0" err="1">
                    <a:solidFill>
                      <a:schemeClr val="bg1"/>
                    </a:solidFill>
                    <a:latin typeface="Segoe UI Light" pitchFamily="34" charset="0"/>
                  </a:rPr>
                  <a:t>Modelo</a:t>
                </a:r>
                <a:r>
                  <a:rPr lang="en-US" sz="2000" dirty="0">
                    <a:solidFill>
                      <a:schemeClr val="bg1"/>
                    </a:solidFill>
                    <a:latin typeface="Segoe UI Light" pitchFamily="34" charset="0"/>
                  </a:rPr>
                  <a:t> de </a:t>
                </a:r>
                <a:r>
                  <a:rPr lang="en-US" sz="2000" dirty="0" err="1">
                    <a:solidFill>
                      <a:schemeClr val="bg1"/>
                    </a:solidFill>
                    <a:latin typeface="Segoe UI Light" pitchFamily="34" charset="0"/>
                  </a:rPr>
                  <a:t>Gestión</a:t>
                </a:r>
                <a:r>
                  <a:rPr lang="en-US" sz="2000" dirty="0">
                    <a:solidFill>
                      <a:schemeClr val="bg1"/>
                    </a:solidFill>
                    <a:latin typeface="Segoe UI Light" pitchFamily="34" charset="0"/>
                  </a:rPr>
                  <a:t> </a:t>
                </a:r>
                <a:r>
                  <a:rPr lang="en-US" sz="2000" dirty="0" err="1">
                    <a:solidFill>
                      <a:schemeClr val="bg1"/>
                    </a:solidFill>
                    <a:latin typeface="Segoe UI Light" pitchFamily="34" charset="0"/>
                  </a:rPr>
                  <a:t>Estratégica</a:t>
                </a:r>
                <a:r>
                  <a:rPr lang="en-US" sz="2000" dirty="0" smtClean="0">
                    <a:solidFill>
                      <a:schemeClr val="bg1"/>
                    </a:solidFill>
                    <a:latin typeface="Segoe UI Light" pitchFamily="34" charset="0"/>
                  </a:rPr>
                  <a:t>.</a:t>
                </a:r>
                <a:endParaRPr lang="en-US" sz="2000" dirty="0">
                  <a:solidFill>
                    <a:schemeClr val="bg1"/>
                  </a:solidFill>
                  <a:latin typeface="Segoe UI Light" pitchFamily="34" charset="0"/>
                </a:endParaRPr>
              </a:p>
            </p:txBody>
          </p:sp>
        </p:grpSp>
        <p:sp>
          <p:nvSpPr>
            <p:cNvPr id="16" name="15 Rectángulo"/>
            <p:cNvSpPr/>
            <p:nvPr/>
          </p:nvSpPr>
          <p:spPr>
            <a:xfrm>
              <a:off x="4719860" y="2617513"/>
              <a:ext cx="662361" cy="1323439"/>
            </a:xfrm>
            <a:prstGeom prst="rect">
              <a:avLst/>
            </a:prstGeom>
            <a:noFill/>
          </p:spPr>
          <p:txBody>
            <a:bodyPr wrap="square" lIns="91440" tIns="45720" rIns="91440" bIns="45720">
              <a:spAutoFit/>
            </a:bodyPr>
            <a:lstStyle/>
            <a:p>
              <a:pPr algn="ctr"/>
              <a:r>
                <a:rPr lang="es-ES" sz="8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s-ES" sz="8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29" name="28 Grupo"/>
          <p:cNvGrpSpPr/>
          <p:nvPr/>
        </p:nvGrpSpPr>
        <p:grpSpPr>
          <a:xfrm>
            <a:off x="323528" y="4633737"/>
            <a:ext cx="4122585" cy="1603575"/>
            <a:chOff x="323528" y="4633737"/>
            <a:chExt cx="4122585" cy="1603575"/>
          </a:xfrm>
        </p:grpSpPr>
        <p:grpSp>
          <p:nvGrpSpPr>
            <p:cNvPr id="20" name="19 Grupo"/>
            <p:cNvGrpSpPr/>
            <p:nvPr/>
          </p:nvGrpSpPr>
          <p:grpSpPr>
            <a:xfrm>
              <a:off x="323528" y="4733040"/>
              <a:ext cx="4122585" cy="1504272"/>
              <a:chOff x="359273" y="2708920"/>
              <a:chExt cx="8496944" cy="1152128"/>
            </a:xfrm>
          </p:grpSpPr>
          <p:sp>
            <p:nvSpPr>
              <p:cNvPr id="21" name="20 Rectángulo redondeado"/>
              <p:cNvSpPr/>
              <p:nvPr/>
            </p:nvSpPr>
            <p:spPr bwMode="auto">
              <a:xfrm>
                <a:off x="359273" y="2708920"/>
                <a:ext cx="8496944" cy="1152128"/>
              </a:xfrm>
              <a:prstGeom prst="roundRect">
                <a:avLst/>
              </a:prstGeom>
              <a:gradFill rotWithShape="1">
                <a:gsLst>
                  <a:gs pos="0">
                    <a:schemeClr val="bg2">
                      <a:alpha val="44000"/>
                      <a:lumMod val="90000"/>
                    </a:schemeClr>
                  </a:gs>
                  <a:gs pos="100000">
                    <a:schemeClr val="bg2">
                      <a:alpha val="63000"/>
                      <a:lumMod val="95000"/>
                      <a:lumOff val="5000"/>
                    </a:schemeClr>
                  </a:gs>
                </a:gsLst>
                <a:lin ang="5400000" scaled="1"/>
              </a:gradFill>
              <a:ln>
                <a:no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22" name="21 CuadroTexto"/>
              <p:cNvSpPr txBox="1"/>
              <p:nvPr/>
            </p:nvSpPr>
            <p:spPr>
              <a:xfrm>
                <a:off x="1546582" y="2822514"/>
                <a:ext cx="7272805" cy="542173"/>
              </a:xfrm>
              <a:prstGeom prst="rect">
                <a:avLst/>
              </a:prstGeom>
              <a:noFill/>
            </p:spPr>
            <p:txBody>
              <a:bodyPr wrap="square" rtlCol="0">
                <a:spAutoFit/>
              </a:bodyPr>
              <a:lstStyle/>
              <a:p>
                <a:r>
                  <a:rPr lang="en-US" sz="2000" dirty="0" err="1">
                    <a:solidFill>
                      <a:schemeClr val="bg1"/>
                    </a:solidFill>
                    <a:latin typeface="Segoe UI Light" pitchFamily="34" charset="0"/>
                  </a:rPr>
                  <a:t>Desarrollar</a:t>
                </a:r>
                <a:r>
                  <a:rPr lang="en-US" sz="2000" dirty="0">
                    <a:solidFill>
                      <a:schemeClr val="bg1"/>
                    </a:solidFill>
                    <a:latin typeface="Segoe UI Light" pitchFamily="34" charset="0"/>
                  </a:rPr>
                  <a:t> el </a:t>
                </a:r>
                <a:r>
                  <a:rPr lang="en-US" sz="2000" dirty="0" err="1">
                    <a:solidFill>
                      <a:schemeClr val="bg1"/>
                    </a:solidFill>
                    <a:latin typeface="Segoe UI Light" pitchFamily="34" charset="0"/>
                  </a:rPr>
                  <a:t>Modelo</a:t>
                </a:r>
                <a:r>
                  <a:rPr lang="en-US" sz="2000" dirty="0">
                    <a:solidFill>
                      <a:schemeClr val="bg1"/>
                    </a:solidFill>
                    <a:latin typeface="Segoe UI Light" pitchFamily="34" charset="0"/>
                  </a:rPr>
                  <a:t> de </a:t>
                </a:r>
                <a:r>
                  <a:rPr lang="en-US" sz="2000" dirty="0" err="1">
                    <a:solidFill>
                      <a:schemeClr val="bg1"/>
                    </a:solidFill>
                    <a:latin typeface="Segoe UI Light" pitchFamily="34" charset="0"/>
                  </a:rPr>
                  <a:t>Gestión</a:t>
                </a:r>
                <a:r>
                  <a:rPr lang="en-US" sz="2000" dirty="0">
                    <a:solidFill>
                      <a:schemeClr val="bg1"/>
                    </a:solidFill>
                    <a:latin typeface="Segoe UI Light" pitchFamily="34" charset="0"/>
                  </a:rPr>
                  <a:t> </a:t>
                </a:r>
                <a:r>
                  <a:rPr lang="en-US" sz="2000" dirty="0" err="1">
                    <a:solidFill>
                      <a:schemeClr val="bg1"/>
                    </a:solidFill>
                    <a:latin typeface="Segoe UI Light" pitchFamily="34" charset="0"/>
                  </a:rPr>
                  <a:t>Estratégica</a:t>
                </a:r>
                <a:r>
                  <a:rPr lang="en-US" sz="2000" dirty="0" smtClean="0">
                    <a:solidFill>
                      <a:schemeClr val="bg1"/>
                    </a:solidFill>
                    <a:latin typeface="Segoe UI Light" pitchFamily="34" charset="0"/>
                  </a:rPr>
                  <a:t>.</a:t>
                </a:r>
                <a:endParaRPr lang="en-US" sz="2000" dirty="0">
                  <a:solidFill>
                    <a:schemeClr val="bg1"/>
                  </a:solidFill>
                  <a:latin typeface="Segoe UI Light" pitchFamily="34" charset="0"/>
                </a:endParaRPr>
              </a:p>
            </p:txBody>
          </p:sp>
        </p:grpSp>
        <p:sp>
          <p:nvSpPr>
            <p:cNvPr id="23" name="22 Rectángulo"/>
            <p:cNvSpPr/>
            <p:nvPr/>
          </p:nvSpPr>
          <p:spPr>
            <a:xfrm>
              <a:off x="345501" y="4633737"/>
              <a:ext cx="662361" cy="1323439"/>
            </a:xfrm>
            <a:prstGeom prst="rect">
              <a:avLst/>
            </a:prstGeom>
            <a:noFill/>
          </p:spPr>
          <p:txBody>
            <a:bodyPr wrap="square" lIns="91440" tIns="45720" rIns="91440" bIns="45720">
              <a:spAutoFit/>
            </a:bodyPr>
            <a:lstStyle/>
            <a:p>
              <a:pPr algn="ctr"/>
              <a:r>
                <a:rPr lang="es-ES" sz="8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es-ES" sz="8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30" name="29 Grupo"/>
          <p:cNvGrpSpPr/>
          <p:nvPr/>
        </p:nvGrpSpPr>
        <p:grpSpPr>
          <a:xfrm>
            <a:off x="4697887" y="4653136"/>
            <a:ext cx="4122585" cy="1603575"/>
            <a:chOff x="4697887" y="4653136"/>
            <a:chExt cx="4122585" cy="1603575"/>
          </a:xfrm>
        </p:grpSpPr>
        <p:grpSp>
          <p:nvGrpSpPr>
            <p:cNvPr id="24" name="23 Grupo"/>
            <p:cNvGrpSpPr/>
            <p:nvPr/>
          </p:nvGrpSpPr>
          <p:grpSpPr>
            <a:xfrm>
              <a:off x="4697887" y="4752439"/>
              <a:ext cx="4122585" cy="1504272"/>
              <a:chOff x="359273" y="2708920"/>
              <a:chExt cx="8496944" cy="1152128"/>
            </a:xfrm>
          </p:grpSpPr>
          <p:sp>
            <p:nvSpPr>
              <p:cNvPr id="25" name="24 Rectángulo redondeado"/>
              <p:cNvSpPr/>
              <p:nvPr/>
            </p:nvSpPr>
            <p:spPr bwMode="auto">
              <a:xfrm>
                <a:off x="359273" y="2708920"/>
                <a:ext cx="8496944" cy="1152128"/>
              </a:xfrm>
              <a:prstGeom prst="roundRect">
                <a:avLst/>
              </a:prstGeom>
              <a:gradFill rotWithShape="1">
                <a:gsLst>
                  <a:gs pos="0">
                    <a:schemeClr val="bg2">
                      <a:alpha val="44000"/>
                      <a:lumMod val="90000"/>
                    </a:schemeClr>
                  </a:gs>
                  <a:gs pos="100000">
                    <a:schemeClr val="bg2">
                      <a:alpha val="63000"/>
                      <a:lumMod val="95000"/>
                      <a:lumOff val="5000"/>
                    </a:schemeClr>
                  </a:gs>
                </a:gsLst>
                <a:lin ang="5400000" scaled="1"/>
              </a:gradFill>
              <a:ln>
                <a:noFill/>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26" name="25 CuadroTexto"/>
              <p:cNvSpPr txBox="1"/>
              <p:nvPr/>
            </p:nvSpPr>
            <p:spPr>
              <a:xfrm>
                <a:off x="1546582" y="2822514"/>
                <a:ext cx="7272805" cy="777900"/>
              </a:xfrm>
              <a:prstGeom prst="rect">
                <a:avLst/>
              </a:prstGeom>
              <a:noFill/>
            </p:spPr>
            <p:txBody>
              <a:bodyPr wrap="square" rtlCol="0">
                <a:spAutoFit/>
              </a:bodyPr>
              <a:lstStyle/>
              <a:p>
                <a:r>
                  <a:rPr lang="en-US" sz="2000" dirty="0" err="1">
                    <a:solidFill>
                      <a:schemeClr val="bg1"/>
                    </a:solidFill>
                    <a:latin typeface="Segoe UI Light" pitchFamily="34" charset="0"/>
                  </a:rPr>
                  <a:t>Elaborar</a:t>
                </a:r>
                <a:r>
                  <a:rPr lang="en-US" sz="2000" dirty="0">
                    <a:solidFill>
                      <a:schemeClr val="bg1"/>
                    </a:solidFill>
                    <a:latin typeface="Segoe UI Light" pitchFamily="34" charset="0"/>
                  </a:rPr>
                  <a:t> un plan de </a:t>
                </a:r>
                <a:r>
                  <a:rPr lang="en-US" sz="2000" dirty="0" err="1">
                    <a:solidFill>
                      <a:schemeClr val="bg1"/>
                    </a:solidFill>
                    <a:latin typeface="Segoe UI Light" pitchFamily="34" charset="0"/>
                  </a:rPr>
                  <a:t>implementación</a:t>
                </a:r>
                <a:r>
                  <a:rPr lang="en-US" sz="2000" dirty="0">
                    <a:solidFill>
                      <a:schemeClr val="bg1"/>
                    </a:solidFill>
                    <a:latin typeface="Segoe UI Light" pitchFamily="34" charset="0"/>
                  </a:rPr>
                  <a:t> del </a:t>
                </a:r>
                <a:r>
                  <a:rPr lang="en-US" sz="2000" dirty="0" err="1">
                    <a:solidFill>
                      <a:schemeClr val="bg1"/>
                    </a:solidFill>
                    <a:latin typeface="Segoe UI Light" pitchFamily="34" charset="0"/>
                  </a:rPr>
                  <a:t>Modelo</a:t>
                </a:r>
                <a:r>
                  <a:rPr lang="en-US" sz="2000" dirty="0">
                    <a:solidFill>
                      <a:schemeClr val="bg1"/>
                    </a:solidFill>
                    <a:latin typeface="Segoe UI Light" pitchFamily="34" charset="0"/>
                  </a:rPr>
                  <a:t> de </a:t>
                </a:r>
                <a:r>
                  <a:rPr lang="en-US" sz="2000" dirty="0" err="1">
                    <a:solidFill>
                      <a:schemeClr val="bg1"/>
                    </a:solidFill>
                    <a:latin typeface="Segoe UI Light" pitchFamily="34" charset="0"/>
                  </a:rPr>
                  <a:t>Gestión</a:t>
                </a:r>
                <a:r>
                  <a:rPr lang="en-US" sz="2000" dirty="0">
                    <a:solidFill>
                      <a:schemeClr val="bg1"/>
                    </a:solidFill>
                    <a:latin typeface="Segoe UI Light" pitchFamily="34" charset="0"/>
                  </a:rPr>
                  <a:t> </a:t>
                </a:r>
                <a:r>
                  <a:rPr lang="en-US" sz="2000" dirty="0" err="1">
                    <a:solidFill>
                      <a:schemeClr val="bg1"/>
                    </a:solidFill>
                    <a:latin typeface="Segoe UI Light" pitchFamily="34" charset="0"/>
                  </a:rPr>
                  <a:t>Estratégica</a:t>
                </a:r>
                <a:endParaRPr lang="en-US" sz="2000" dirty="0">
                  <a:solidFill>
                    <a:schemeClr val="bg1"/>
                  </a:solidFill>
                  <a:latin typeface="Segoe UI Light" pitchFamily="34" charset="0"/>
                </a:endParaRPr>
              </a:p>
            </p:txBody>
          </p:sp>
        </p:grpSp>
        <p:sp>
          <p:nvSpPr>
            <p:cNvPr id="27" name="26 Rectángulo"/>
            <p:cNvSpPr/>
            <p:nvPr/>
          </p:nvSpPr>
          <p:spPr>
            <a:xfrm>
              <a:off x="4719860" y="4653136"/>
              <a:ext cx="662361" cy="1323439"/>
            </a:xfrm>
            <a:prstGeom prst="rect">
              <a:avLst/>
            </a:prstGeom>
            <a:noFill/>
          </p:spPr>
          <p:txBody>
            <a:bodyPr wrap="square" lIns="91440" tIns="45720" rIns="91440" bIns="45720">
              <a:spAutoFit/>
            </a:bodyPr>
            <a:lstStyle/>
            <a:p>
              <a:pPr algn="ctr"/>
              <a:r>
                <a:rPr lang="es-ES" sz="8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a:t>
              </a:r>
              <a:endParaRPr lang="es-ES" sz="8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196258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sentación v02">
  <a:themeElements>
    <a:clrScheme name="powerpoint-template-24 11">
      <a:dk1>
        <a:srgbClr val="4D4D4D"/>
      </a:dk1>
      <a:lt1>
        <a:srgbClr val="FFFFFF"/>
      </a:lt1>
      <a:dk2>
        <a:srgbClr val="4D4D4D"/>
      </a:dk2>
      <a:lt2>
        <a:srgbClr val="00629E"/>
      </a:lt2>
      <a:accent1>
        <a:srgbClr val="0077C0"/>
      </a:accent1>
      <a:accent2>
        <a:srgbClr val="0082D2"/>
      </a:accent2>
      <a:accent3>
        <a:srgbClr val="FFFFFF"/>
      </a:accent3>
      <a:accent4>
        <a:srgbClr val="404040"/>
      </a:accent4>
      <a:accent5>
        <a:srgbClr val="AABDDC"/>
      </a:accent5>
      <a:accent6>
        <a:srgbClr val="0075BE"/>
      </a:accent6>
      <a:hlink>
        <a:srgbClr val="008CE2"/>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C75F06"/>
        </a:lt2>
        <a:accent1>
          <a:srgbClr val="E07D06"/>
        </a:accent1>
        <a:accent2>
          <a:srgbClr val="F2A016"/>
        </a:accent2>
        <a:accent3>
          <a:srgbClr val="FFFFFF"/>
        </a:accent3>
        <a:accent4>
          <a:srgbClr val="404040"/>
        </a:accent4>
        <a:accent5>
          <a:srgbClr val="EDBFAA"/>
        </a:accent5>
        <a:accent6>
          <a:srgbClr val="DB9113"/>
        </a:accent6>
        <a:hlink>
          <a:srgbClr val="F7C91C"/>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CD5B12"/>
        </a:lt2>
        <a:accent1>
          <a:srgbClr val="E6721D"/>
        </a:accent1>
        <a:accent2>
          <a:srgbClr val="F09125"/>
        </a:accent2>
        <a:accent3>
          <a:srgbClr val="FFFFFF"/>
        </a:accent3>
        <a:accent4>
          <a:srgbClr val="404040"/>
        </a:accent4>
        <a:accent5>
          <a:srgbClr val="F0BCAB"/>
        </a:accent5>
        <a:accent6>
          <a:srgbClr val="D98320"/>
        </a:accent6>
        <a:hlink>
          <a:srgbClr val="F0973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BB5206"/>
        </a:lt2>
        <a:accent1>
          <a:srgbClr val="622C0A"/>
        </a:accent1>
        <a:accent2>
          <a:srgbClr val="E58218"/>
        </a:accent2>
        <a:accent3>
          <a:srgbClr val="FFFFFF"/>
        </a:accent3>
        <a:accent4>
          <a:srgbClr val="404040"/>
        </a:accent4>
        <a:accent5>
          <a:srgbClr val="B7ACAA"/>
        </a:accent5>
        <a:accent6>
          <a:srgbClr val="CF7515"/>
        </a:accent6>
        <a:hlink>
          <a:srgbClr val="8B350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6C362C"/>
        </a:lt2>
        <a:accent1>
          <a:srgbClr val="CA7920"/>
        </a:accent1>
        <a:accent2>
          <a:srgbClr val="E4980F"/>
        </a:accent2>
        <a:accent3>
          <a:srgbClr val="FFFFFF"/>
        </a:accent3>
        <a:accent4>
          <a:srgbClr val="404040"/>
        </a:accent4>
        <a:accent5>
          <a:srgbClr val="E1BEAB"/>
        </a:accent5>
        <a:accent6>
          <a:srgbClr val="CF890C"/>
        </a:accent6>
        <a:hlink>
          <a:srgbClr val="F1AD0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C28E32"/>
        </a:lt2>
        <a:accent1>
          <a:srgbClr val="D89306"/>
        </a:accent1>
        <a:accent2>
          <a:srgbClr val="E19E06"/>
        </a:accent2>
        <a:accent3>
          <a:srgbClr val="FFFFFF"/>
        </a:accent3>
        <a:accent4>
          <a:srgbClr val="404040"/>
        </a:accent4>
        <a:accent5>
          <a:srgbClr val="E9C8AA"/>
        </a:accent5>
        <a:accent6>
          <a:srgbClr val="CC8F05"/>
        </a:accent6>
        <a:hlink>
          <a:srgbClr val="EFB206"/>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00629E"/>
        </a:lt2>
        <a:accent1>
          <a:srgbClr val="0077C0"/>
        </a:accent1>
        <a:accent2>
          <a:srgbClr val="E4980F"/>
        </a:accent2>
        <a:accent3>
          <a:srgbClr val="FFFFFF"/>
        </a:accent3>
        <a:accent4>
          <a:srgbClr val="404040"/>
        </a:accent4>
        <a:accent5>
          <a:srgbClr val="AABDDC"/>
        </a:accent5>
        <a:accent6>
          <a:srgbClr val="CF890C"/>
        </a:accent6>
        <a:hlink>
          <a:srgbClr val="F1AD0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00629E"/>
        </a:lt2>
        <a:accent1>
          <a:srgbClr val="0077C0"/>
        </a:accent1>
        <a:accent2>
          <a:srgbClr val="0082D2"/>
        </a:accent2>
        <a:accent3>
          <a:srgbClr val="FFFFFF"/>
        </a:accent3>
        <a:accent4>
          <a:srgbClr val="404040"/>
        </a:accent4>
        <a:accent5>
          <a:srgbClr val="AABDDC"/>
        </a:accent5>
        <a:accent6>
          <a:srgbClr val="0075BE"/>
        </a:accent6>
        <a:hlink>
          <a:srgbClr val="008CE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Presentación v02</Template>
  <TotalTime>9328</TotalTime>
  <Words>3817</Words>
  <Application>Microsoft Office PowerPoint</Application>
  <PresentationFormat>Presentación en pantalla (4:3)</PresentationFormat>
  <Paragraphs>751</Paragraphs>
  <Slides>84</Slides>
  <Notes>83</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84</vt:i4>
      </vt:variant>
    </vt:vector>
  </HeadingPairs>
  <TitlesOfParts>
    <vt:vector size="86" baseType="lpstr">
      <vt:lpstr>Presentación v02</vt:lpstr>
      <vt:lpstr>Visio</vt:lpstr>
      <vt:lpstr>Escuela Politécnica del Ejército</vt:lpstr>
      <vt:lpstr>Agenda (1/2)</vt:lpstr>
      <vt:lpstr>Agenda (2/2)</vt:lpstr>
      <vt:lpstr>Agenda (1/2)</vt:lpstr>
      <vt:lpstr>Introducción (1/2)</vt:lpstr>
      <vt:lpstr>Presentación de PowerPoint</vt:lpstr>
      <vt:lpstr>Agenda (1/2)</vt:lpstr>
      <vt:lpstr>Objetivos (1/2)</vt:lpstr>
      <vt:lpstr>Objetivos (2/2)</vt:lpstr>
      <vt:lpstr>Agenda (1/2)</vt:lpstr>
      <vt:lpstr>Estaciones de Servicios (1/3)</vt:lpstr>
      <vt:lpstr>Estaciones de Servicios (2/3)</vt:lpstr>
      <vt:lpstr>Estaciones de Servicios (3/3)</vt:lpstr>
      <vt:lpstr>Agenda (1/2)</vt:lpstr>
      <vt:lpstr>¿Porqué implementar un MGE con ayuda de las TIC’s? (1/10)</vt:lpstr>
      <vt:lpstr>¿Porqué implementar un MGE con ayuda de las TIC’s? (2/10)</vt:lpstr>
      <vt:lpstr>¿Porqué implementar un MGE con ayuda de las TIC’s? (3/10)</vt:lpstr>
      <vt:lpstr>¿Porqué implementar un MGE con ayuda de las TIC’s? (4/10)</vt:lpstr>
      <vt:lpstr>¿Porqué implementar un MGE con ayuda de las TIC’s? (5/10)</vt:lpstr>
      <vt:lpstr>¿Porqué implementar un MGE con ayuda de las TIC’s? (6/10)</vt:lpstr>
      <vt:lpstr>¿Porqué implementar un MGE con ayuda de las TIC’s? (7/10)</vt:lpstr>
      <vt:lpstr>¿Porqué implementar un MGE con ayuda de las TIC’s? (8/10)</vt:lpstr>
      <vt:lpstr>¿Porqué implementar un MGE con ayuda de las TIC’s? (9/10)</vt:lpstr>
      <vt:lpstr>¿Porqué implementar un MGE con ayuda de las TIC’s? (10/10)</vt:lpstr>
      <vt:lpstr>Agenda (1/2)</vt:lpstr>
      <vt:lpstr>Antecedentes Andes Gas y análisis de su entorno (1/9)</vt:lpstr>
      <vt:lpstr>Antecedentes Andes Gas y análisis de su entorno (2/9)</vt:lpstr>
      <vt:lpstr>Antecedentes Andes Gas y análisis de su entorno (3/9)</vt:lpstr>
      <vt:lpstr>Antecedentes Andes Gas y análisis de su entorno (4/9)</vt:lpstr>
      <vt:lpstr>Antecedentes Andes Gas y análisis de su entorno (4/9)</vt:lpstr>
      <vt:lpstr>Antecedentes Andes Gas y análisis de su entorno (4/9)</vt:lpstr>
      <vt:lpstr>Antecedentes Andes Gas y análisis de su entorno (4/9)</vt:lpstr>
      <vt:lpstr>Antecedentes Andes Gas y análisis de su entorno (4/9)</vt:lpstr>
      <vt:lpstr>Antecedentes Andes Gas y análisis de su entorno (5/9)</vt:lpstr>
      <vt:lpstr>Antecedentes Andes Gas y análisis de su entorno (5/9)</vt:lpstr>
      <vt:lpstr>Antecedentes Andes Gas y análisis de su entorno (4/9)</vt:lpstr>
      <vt:lpstr>Antecedentes Andes Gas y análisis de su entorno (5/9)</vt:lpstr>
      <vt:lpstr>Antecedentes Andes Gas y análisis de su entorno (4/9)</vt:lpstr>
      <vt:lpstr>Antecedentes Andes Gas y análisis de su entorno (5/9)</vt:lpstr>
      <vt:lpstr>Antecedentes Andes Gas y análisis de su entorno (5/9)</vt:lpstr>
      <vt:lpstr>Antecedentes Andes Gas y análisis de su entorno (6/9)</vt:lpstr>
      <vt:lpstr>Antecedentes Andes Gas y análisis de su entorno (6/9)</vt:lpstr>
      <vt:lpstr>Presentación de PowerPoint</vt:lpstr>
      <vt:lpstr>Conclusiones y Recomendaciones</vt:lpstr>
      <vt:lpstr>Conclusiones y Recomendaciones</vt:lpstr>
      <vt:lpstr>Escuela Politécnica del Ejército</vt:lpstr>
      <vt:lpstr>Agenda (2/2)</vt:lpstr>
      <vt:lpstr>Definición del Modelo de Gestión Estratégico (1/1)</vt:lpstr>
      <vt:lpstr>Definición del Modelo de Gestión Estratégico (1/8)</vt:lpstr>
      <vt:lpstr>Definición del Modelo de Gestión Estratégico (1/8)</vt:lpstr>
      <vt:lpstr>Definición del Modelo de Gestión Estratégico (2/8)</vt:lpstr>
      <vt:lpstr>Definición del Modelo de Gestión Estratégico (2/8)</vt:lpstr>
      <vt:lpstr>Definición del Modelo de Gestión Estratégico (3/8)</vt:lpstr>
      <vt:lpstr>Definición del Modelo de Gestión Estratégico (3/8)</vt:lpstr>
      <vt:lpstr>Definición del Modelo de Gestión Estratégico (4/8)</vt:lpstr>
      <vt:lpstr>Definición del Modelo de Gestión Estratégico (4/8)</vt:lpstr>
      <vt:lpstr>Definición del Modelo de Gestión Estratégico (5/8)</vt:lpstr>
      <vt:lpstr>Definición del Modelo de Gestión Estratégico (5/8)</vt:lpstr>
      <vt:lpstr>Definición del Modelo de Gestión Estratégico (6/8)</vt:lpstr>
      <vt:lpstr>Definición del Modelo de Gestión Estratégico (6/8)</vt:lpstr>
      <vt:lpstr>Definición del Modelo de Gestión Estratégico (6/8)</vt:lpstr>
      <vt:lpstr>Definición del Modelo de Gestión Estratégico (7/8)</vt:lpstr>
      <vt:lpstr>Definición del Modelo de Gestión Estratégico (7/8)</vt:lpstr>
      <vt:lpstr>Presentación de PowerPoint</vt:lpstr>
      <vt:lpstr>Definición del Modelo de Gestión Estratégico (7/8)</vt:lpstr>
      <vt:lpstr>Definición del Modelo de Gestión Estratégico (8/8)</vt:lpstr>
      <vt:lpstr>Definición del Modelo de Gestión Estratégico (8/8)</vt:lpstr>
      <vt:lpstr>Agenda (2/2)</vt:lpstr>
      <vt:lpstr>Definición del Modelo de Gestión para proyectos informáticos (1/7)</vt:lpstr>
      <vt:lpstr>Definición del Modelo de Gestión para proyectos informáticos (2/7)</vt:lpstr>
      <vt:lpstr>Definición del Modelo de Gestión para proyectos informáticos (3/7)</vt:lpstr>
      <vt:lpstr>Definición del Modelo de Gestión para proyectos informáticos (4/7)</vt:lpstr>
      <vt:lpstr>Definición del Modelo de Gestión para proyectos informáticos (5/7)</vt:lpstr>
      <vt:lpstr>Definición del Modelo de Gestión para proyectos informáticos (6/7)</vt:lpstr>
      <vt:lpstr>Definición del Modelo de Gestión para proyectos informáticos (7/7)</vt:lpstr>
      <vt:lpstr>Agenda (2/2)</vt:lpstr>
      <vt:lpstr>Implementación del Modelo de Gestión Estratégica (1/2)</vt:lpstr>
      <vt:lpstr>Implementación del Modelo de Gestión Estratégica (2/2)</vt:lpstr>
      <vt:lpstr>Implementación del Modelo de Gestión Estratégica (2/2)</vt:lpstr>
      <vt:lpstr>Agenda (2/2)</vt:lpstr>
      <vt:lpstr>Conclusiones y Recomendaciones</vt:lpstr>
      <vt:lpstr>Conclusiones y Recomendaciones</vt:lpstr>
      <vt:lpstr>Conclusiones y Recomendaciones</vt:lpstr>
      <vt:lpstr>Conclusiones y Recomendaciones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Politécnica del Ejercito</dc:title>
  <dc:creator>DIANY</dc:creator>
  <cp:lastModifiedBy>DIANY</cp:lastModifiedBy>
  <cp:revision>447</cp:revision>
  <dcterms:created xsi:type="dcterms:W3CDTF">2012-09-15T17:47:08Z</dcterms:created>
  <dcterms:modified xsi:type="dcterms:W3CDTF">2012-11-06T21:48:13Z</dcterms:modified>
</cp:coreProperties>
</file>