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314" r:id="rId2"/>
    <p:sldId id="257" r:id="rId3"/>
    <p:sldId id="304" r:id="rId4"/>
    <p:sldId id="305" r:id="rId5"/>
    <p:sldId id="306" r:id="rId6"/>
    <p:sldId id="287" r:id="rId7"/>
    <p:sldId id="259" r:id="rId8"/>
    <p:sldId id="307" r:id="rId9"/>
    <p:sldId id="264" r:id="rId10"/>
    <p:sldId id="267" r:id="rId11"/>
    <p:sldId id="268" r:id="rId12"/>
    <p:sldId id="265" r:id="rId13"/>
    <p:sldId id="269" r:id="rId14"/>
    <p:sldId id="270" r:id="rId15"/>
    <p:sldId id="290" r:id="rId16"/>
    <p:sldId id="291" r:id="rId17"/>
    <p:sldId id="289" r:id="rId18"/>
    <p:sldId id="292" r:id="rId19"/>
    <p:sldId id="293" r:id="rId20"/>
    <p:sldId id="272" r:id="rId21"/>
    <p:sldId id="294" r:id="rId22"/>
    <p:sldId id="295" r:id="rId23"/>
    <p:sldId id="296" r:id="rId24"/>
    <p:sldId id="297" r:id="rId25"/>
    <p:sldId id="273" r:id="rId26"/>
    <p:sldId id="303" r:id="rId27"/>
    <p:sldId id="309" r:id="rId28"/>
    <p:sldId id="298" r:id="rId29"/>
    <p:sldId id="310" r:id="rId30"/>
    <p:sldId id="311" r:id="rId31"/>
    <p:sldId id="312" r:id="rId32"/>
    <p:sldId id="299" r:id="rId33"/>
    <p:sldId id="302" r:id="rId34"/>
    <p:sldId id="300" r:id="rId3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5254" autoAdjust="0"/>
  </p:normalViewPr>
  <p:slideViewPr>
    <p:cSldViewPr>
      <p:cViewPr varScale="1">
        <p:scale>
          <a:sx n="74" d="100"/>
          <a:sy n="74" d="100"/>
        </p:scale>
        <p:origin x="-10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ata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D25F4-785C-478E-8D12-0267F4D50A01}" type="doc">
      <dgm:prSet loTypeId="urn:microsoft.com/office/officeart/2005/8/layout/hProcess9" loCatId="process" qsTypeId="urn:microsoft.com/office/officeart/2005/8/quickstyle/simple3" qsCatId="simple" csTypeId="urn:microsoft.com/office/officeart/2005/8/colors/accent5_3" csCatId="accent5" phldr="1"/>
      <dgm:spPr/>
    </dgm:pt>
    <dgm:pt modelId="{7F20554E-60E7-4295-8FDB-59E84352B48C}">
      <dgm:prSet/>
      <dgm:spPr>
        <a:blipFill rotWithShape="0">
          <a:blip xmlns:r="http://schemas.openxmlformats.org/officeDocument/2006/relationships" r:embed="rId1"/>
          <a:stretch>
            <a:fillRect/>
          </a:stretch>
        </a:blipFill>
      </dgm:spPr>
      <dgm:t>
        <a:bodyPr/>
        <a:lstStyle/>
        <a:p>
          <a:endParaRPr lang="es-ES"/>
        </a:p>
      </dgm:t>
    </dgm:pt>
    <dgm:pt modelId="{CC580D94-4FE4-4731-9751-A934E37FA35C}" type="parTrans" cxnId="{593D7B63-04C1-45D0-AEE5-A1B2E8E09313}">
      <dgm:prSet/>
      <dgm:spPr/>
      <dgm:t>
        <a:bodyPr/>
        <a:lstStyle/>
        <a:p>
          <a:endParaRPr lang="es-ES"/>
        </a:p>
      </dgm:t>
    </dgm:pt>
    <dgm:pt modelId="{CE1AB457-46DA-462A-9010-63F97CD61739}" type="sibTrans" cxnId="{593D7B63-04C1-45D0-AEE5-A1B2E8E09313}">
      <dgm:prSet/>
      <dgm:spPr/>
      <dgm:t>
        <a:bodyPr/>
        <a:lstStyle/>
        <a:p>
          <a:endParaRPr lang="es-ES"/>
        </a:p>
      </dgm:t>
    </dgm:pt>
    <dgm:pt modelId="{A5DC4C9D-0D59-4B2D-8A3F-DF9113479F9F}">
      <dgm:prSet/>
      <dgm:spPr>
        <a:blipFill rotWithShape="0">
          <a:blip xmlns:r="http://schemas.openxmlformats.org/officeDocument/2006/relationships" r:embed="rId2"/>
          <a:stretch>
            <a:fillRect/>
          </a:stretch>
        </a:blipFill>
      </dgm:spPr>
      <dgm:t>
        <a:bodyPr/>
        <a:lstStyle/>
        <a:p>
          <a:endParaRPr lang="es-ES"/>
        </a:p>
      </dgm:t>
    </dgm:pt>
    <dgm:pt modelId="{21D43DD5-9954-4639-9DB8-144B42BF9505}" type="parTrans" cxnId="{5F0101DD-D14F-4304-9190-9E98B1BDC38E}">
      <dgm:prSet/>
      <dgm:spPr/>
      <dgm:t>
        <a:bodyPr/>
        <a:lstStyle/>
        <a:p>
          <a:endParaRPr lang="es-ES"/>
        </a:p>
      </dgm:t>
    </dgm:pt>
    <dgm:pt modelId="{E9460CF3-AAAA-45CE-809B-4260EEC612D4}" type="sibTrans" cxnId="{5F0101DD-D14F-4304-9190-9E98B1BDC38E}">
      <dgm:prSet/>
      <dgm:spPr/>
      <dgm:t>
        <a:bodyPr/>
        <a:lstStyle/>
        <a:p>
          <a:endParaRPr lang="es-ES"/>
        </a:p>
      </dgm:t>
    </dgm:pt>
    <dgm:pt modelId="{C52DD536-16B0-4319-A806-CDD0CD72C872}" type="pres">
      <dgm:prSet presAssocID="{87AD25F4-785C-478E-8D12-0267F4D50A01}" presName="CompostProcess" presStyleCnt="0">
        <dgm:presLayoutVars>
          <dgm:dir/>
          <dgm:resizeHandles val="exact"/>
        </dgm:presLayoutVars>
      </dgm:prSet>
      <dgm:spPr/>
    </dgm:pt>
    <dgm:pt modelId="{7A83B99D-CAE5-40BB-B095-7C92980D3E39}" type="pres">
      <dgm:prSet presAssocID="{87AD25F4-785C-478E-8D12-0267F4D50A01}" presName="arrow" presStyleLbl="bgShp" presStyleIdx="0" presStyleCnt="1" custScaleX="117647"/>
      <dgm:spPr/>
    </dgm:pt>
    <dgm:pt modelId="{F0B6ABC8-1D12-4F0B-B0C4-C3FCB47E3027}" type="pres">
      <dgm:prSet presAssocID="{87AD25F4-785C-478E-8D12-0267F4D50A01}" presName="linearProcess" presStyleCnt="0"/>
      <dgm:spPr/>
    </dgm:pt>
    <dgm:pt modelId="{3517BBBA-64A1-453E-A2F9-A2841F73AA24}" type="pres">
      <dgm:prSet presAssocID="{A5DC4C9D-0D59-4B2D-8A3F-DF9113479F9F}" presName="textNode" presStyleLbl="node1" presStyleIdx="0" presStyleCnt="2" custScaleX="140047" custScaleY="150297">
        <dgm:presLayoutVars>
          <dgm:bulletEnabled val="1"/>
        </dgm:presLayoutVars>
      </dgm:prSet>
      <dgm:spPr/>
      <dgm:t>
        <a:bodyPr/>
        <a:lstStyle/>
        <a:p>
          <a:endParaRPr lang="es-EC"/>
        </a:p>
      </dgm:t>
    </dgm:pt>
    <dgm:pt modelId="{94E6E022-CEAD-4D8E-9C1C-9916EF116250}" type="pres">
      <dgm:prSet presAssocID="{E9460CF3-AAAA-45CE-809B-4260EEC612D4}" presName="sibTrans" presStyleCnt="0"/>
      <dgm:spPr/>
    </dgm:pt>
    <dgm:pt modelId="{E615357A-D895-4807-8F6B-E6E8528CE82E}" type="pres">
      <dgm:prSet presAssocID="{7F20554E-60E7-4295-8FDB-59E84352B48C}" presName="textNode" presStyleLbl="node1" presStyleIdx="1" presStyleCnt="2" custScaleX="136111" custScaleY="151786">
        <dgm:presLayoutVars>
          <dgm:bulletEnabled val="1"/>
        </dgm:presLayoutVars>
      </dgm:prSet>
      <dgm:spPr/>
      <dgm:t>
        <a:bodyPr/>
        <a:lstStyle/>
        <a:p>
          <a:endParaRPr lang="es-EC"/>
        </a:p>
      </dgm:t>
    </dgm:pt>
  </dgm:ptLst>
  <dgm:cxnLst>
    <dgm:cxn modelId="{ECBF19A3-2E47-4318-975C-42566B5568BE}" type="presOf" srcId="{A5DC4C9D-0D59-4B2D-8A3F-DF9113479F9F}" destId="{3517BBBA-64A1-453E-A2F9-A2841F73AA24}" srcOrd="0" destOrd="0" presId="urn:microsoft.com/office/officeart/2005/8/layout/hProcess9"/>
    <dgm:cxn modelId="{5F0101DD-D14F-4304-9190-9E98B1BDC38E}" srcId="{87AD25F4-785C-478E-8D12-0267F4D50A01}" destId="{A5DC4C9D-0D59-4B2D-8A3F-DF9113479F9F}" srcOrd="0" destOrd="0" parTransId="{21D43DD5-9954-4639-9DB8-144B42BF9505}" sibTransId="{E9460CF3-AAAA-45CE-809B-4260EEC612D4}"/>
    <dgm:cxn modelId="{593D7B63-04C1-45D0-AEE5-A1B2E8E09313}" srcId="{87AD25F4-785C-478E-8D12-0267F4D50A01}" destId="{7F20554E-60E7-4295-8FDB-59E84352B48C}" srcOrd="1" destOrd="0" parTransId="{CC580D94-4FE4-4731-9751-A934E37FA35C}" sibTransId="{CE1AB457-46DA-462A-9010-63F97CD61739}"/>
    <dgm:cxn modelId="{BB07608A-EEED-4575-B347-DDA765955D95}" type="presOf" srcId="{7F20554E-60E7-4295-8FDB-59E84352B48C}" destId="{E615357A-D895-4807-8F6B-E6E8528CE82E}" srcOrd="0" destOrd="0" presId="urn:microsoft.com/office/officeart/2005/8/layout/hProcess9"/>
    <dgm:cxn modelId="{B39E70EF-FE09-4262-8DC1-09FD92ABEDC0}" type="presOf" srcId="{87AD25F4-785C-478E-8D12-0267F4D50A01}" destId="{C52DD536-16B0-4319-A806-CDD0CD72C872}" srcOrd="0" destOrd="0" presId="urn:microsoft.com/office/officeart/2005/8/layout/hProcess9"/>
    <dgm:cxn modelId="{AD17A89B-DF8B-4157-97B1-45EB2B02A764}" type="presParOf" srcId="{C52DD536-16B0-4319-A806-CDD0CD72C872}" destId="{7A83B99D-CAE5-40BB-B095-7C92980D3E39}" srcOrd="0" destOrd="0" presId="urn:microsoft.com/office/officeart/2005/8/layout/hProcess9"/>
    <dgm:cxn modelId="{3A07C340-AE9F-4026-8885-84011AD6ECE9}" type="presParOf" srcId="{C52DD536-16B0-4319-A806-CDD0CD72C872}" destId="{F0B6ABC8-1D12-4F0B-B0C4-C3FCB47E3027}" srcOrd="1" destOrd="0" presId="urn:microsoft.com/office/officeart/2005/8/layout/hProcess9"/>
    <dgm:cxn modelId="{492B30A3-455E-4E29-88D6-315A784AC986}" type="presParOf" srcId="{F0B6ABC8-1D12-4F0B-B0C4-C3FCB47E3027}" destId="{3517BBBA-64A1-453E-A2F9-A2841F73AA24}" srcOrd="0" destOrd="0" presId="urn:microsoft.com/office/officeart/2005/8/layout/hProcess9"/>
    <dgm:cxn modelId="{8BDC97B7-0A8E-46E0-9AB7-37F47C3518C9}" type="presParOf" srcId="{F0B6ABC8-1D12-4F0B-B0C4-C3FCB47E3027}" destId="{94E6E022-CEAD-4D8E-9C1C-9916EF116250}" srcOrd="1" destOrd="0" presId="urn:microsoft.com/office/officeart/2005/8/layout/hProcess9"/>
    <dgm:cxn modelId="{DF347A64-20C6-4E25-8ADC-DEF7B88DF4D3}" type="presParOf" srcId="{F0B6ABC8-1D12-4F0B-B0C4-C3FCB47E3027}" destId="{E615357A-D895-4807-8F6B-E6E8528CE82E}" srcOrd="2"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D25F4-785C-478E-8D12-0267F4D50A01}" type="doc">
      <dgm:prSet loTypeId="urn:microsoft.com/office/officeart/2005/8/layout/hProcess9" loCatId="process" qsTypeId="urn:microsoft.com/office/officeart/2005/8/quickstyle/simple3" qsCatId="simple" csTypeId="urn:microsoft.com/office/officeart/2005/8/colors/accent5_3" csCatId="accent5" phldr="1"/>
      <dgm:spPr/>
    </dgm:pt>
    <dgm:pt modelId="{35CE0EC6-EE59-484C-BA91-7CDF52B2274B}">
      <dgm:prSet phldrT="[Texto]"/>
      <dgm:spPr>
        <a:blipFill rotWithShape="0">
          <a:blip xmlns:r="http://schemas.openxmlformats.org/officeDocument/2006/relationships" r:embed="rId1"/>
          <a:stretch>
            <a:fillRect/>
          </a:stretch>
        </a:blipFill>
      </dgm:spPr>
      <dgm:t>
        <a:bodyPr/>
        <a:lstStyle/>
        <a:p>
          <a:r>
            <a:rPr lang="es-ES"/>
            <a:t> </a:t>
          </a:r>
        </a:p>
      </dgm:t>
    </dgm:pt>
    <dgm:pt modelId="{6E5DDF62-F8CF-46FD-8318-377CEED17A88}" type="parTrans" cxnId="{1AFD53ED-6297-4D72-B701-68B62D245E07}">
      <dgm:prSet/>
      <dgm:spPr/>
      <dgm:t>
        <a:bodyPr/>
        <a:lstStyle/>
        <a:p>
          <a:endParaRPr lang="es-ES"/>
        </a:p>
      </dgm:t>
    </dgm:pt>
    <dgm:pt modelId="{283DD34D-E33D-42D9-806B-379CD5A1D783}" type="sibTrans" cxnId="{1AFD53ED-6297-4D72-B701-68B62D245E07}">
      <dgm:prSet/>
      <dgm:spPr/>
      <dgm:t>
        <a:bodyPr/>
        <a:lstStyle/>
        <a:p>
          <a:endParaRPr lang="es-ES"/>
        </a:p>
      </dgm:t>
    </dgm:pt>
    <dgm:pt modelId="{7EA487D0-6BC7-46C4-87D5-4E819EBA3CFB}">
      <dgm:prSet phldrT="[Texto]"/>
      <dgm:spPr>
        <a:blipFill rotWithShape="0">
          <a:blip xmlns:r="http://schemas.openxmlformats.org/officeDocument/2006/relationships" r:embed="rId2"/>
          <a:stretch>
            <a:fillRect/>
          </a:stretch>
        </a:blipFill>
      </dgm:spPr>
      <dgm:t>
        <a:bodyPr/>
        <a:lstStyle/>
        <a:p>
          <a:r>
            <a:rPr lang="es-ES"/>
            <a:t> </a:t>
          </a:r>
        </a:p>
      </dgm:t>
    </dgm:pt>
    <dgm:pt modelId="{876A679B-2585-4604-8DBA-BC639C2CE66C}" type="parTrans" cxnId="{BE069EC7-3977-4B4E-9243-12CE92036C28}">
      <dgm:prSet/>
      <dgm:spPr/>
      <dgm:t>
        <a:bodyPr/>
        <a:lstStyle/>
        <a:p>
          <a:endParaRPr lang="es-ES"/>
        </a:p>
      </dgm:t>
    </dgm:pt>
    <dgm:pt modelId="{B6C8997F-A403-4ADE-9F11-56B295AF9A73}" type="sibTrans" cxnId="{BE069EC7-3977-4B4E-9243-12CE92036C28}">
      <dgm:prSet/>
      <dgm:spPr/>
      <dgm:t>
        <a:bodyPr/>
        <a:lstStyle/>
        <a:p>
          <a:endParaRPr lang="es-ES"/>
        </a:p>
      </dgm:t>
    </dgm:pt>
    <dgm:pt modelId="{C52DD536-16B0-4319-A806-CDD0CD72C872}" type="pres">
      <dgm:prSet presAssocID="{87AD25F4-785C-478E-8D12-0267F4D50A01}" presName="CompostProcess" presStyleCnt="0">
        <dgm:presLayoutVars>
          <dgm:dir/>
          <dgm:resizeHandles val="exact"/>
        </dgm:presLayoutVars>
      </dgm:prSet>
      <dgm:spPr/>
    </dgm:pt>
    <dgm:pt modelId="{7A83B99D-CAE5-40BB-B095-7C92980D3E39}" type="pres">
      <dgm:prSet presAssocID="{87AD25F4-785C-478E-8D12-0267F4D50A01}" presName="arrow" presStyleLbl="bgShp" presStyleIdx="0" presStyleCnt="1" custScaleX="117647"/>
      <dgm:spPr/>
    </dgm:pt>
    <dgm:pt modelId="{F0B6ABC8-1D12-4F0B-B0C4-C3FCB47E3027}" type="pres">
      <dgm:prSet presAssocID="{87AD25F4-785C-478E-8D12-0267F4D50A01}" presName="linearProcess" presStyleCnt="0"/>
      <dgm:spPr/>
    </dgm:pt>
    <dgm:pt modelId="{35840C1F-6392-429D-BE31-35AA60899FD2}" type="pres">
      <dgm:prSet presAssocID="{35CE0EC6-EE59-484C-BA91-7CDF52B2274B}" presName="textNode" presStyleLbl="node1" presStyleIdx="0" presStyleCnt="2" custScaleX="131018" custScaleY="138393">
        <dgm:presLayoutVars>
          <dgm:bulletEnabled val="1"/>
        </dgm:presLayoutVars>
      </dgm:prSet>
      <dgm:spPr/>
      <dgm:t>
        <a:bodyPr/>
        <a:lstStyle/>
        <a:p>
          <a:endParaRPr lang="es-EC"/>
        </a:p>
      </dgm:t>
    </dgm:pt>
    <dgm:pt modelId="{99868CDF-2A2B-4EF4-BDFE-2556BFD219A0}" type="pres">
      <dgm:prSet presAssocID="{283DD34D-E33D-42D9-806B-379CD5A1D783}" presName="sibTrans" presStyleCnt="0"/>
      <dgm:spPr/>
    </dgm:pt>
    <dgm:pt modelId="{91BB93A2-2BCB-453C-A499-E338A8EE128E}" type="pres">
      <dgm:prSet presAssocID="{7EA487D0-6BC7-46C4-87D5-4E819EBA3CFB}" presName="textNode" presStyleLbl="node1" presStyleIdx="1" presStyleCnt="2" custScaleX="125464" custScaleY="136905">
        <dgm:presLayoutVars>
          <dgm:bulletEnabled val="1"/>
        </dgm:presLayoutVars>
      </dgm:prSet>
      <dgm:spPr/>
      <dgm:t>
        <a:bodyPr/>
        <a:lstStyle/>
        <a:p>
          <a:endParaRPr lang="es-EC"/>
        </a:p>
      </dgm:t>
    </dgm:pt>
  </dgm:ptLst>
  <dgm:cxnLst>
    <dgm:cxn modelId="{08B070BD-CAC9-481A-85AE-A05387A8BB93}" type="presOf" srcId="{35CE0EC6-EE59-484C-BA91-7CDF52B2274B}" destId="{35840C1F-6392-429D-BE31-35AA60899FD2}" srcOrd="0" destOrd="0" presId="urn:microsoft.com/office/officeart/2005/8/layout/hProcess9"/>
    <dgm:cxn modelId="{DA964B8B-8406-4733-8050-2D4C8E0E1AC9}" type="presOf" srcId="{7EA487D0-6BC7-46C4-87D5-4E819EBA3CFB}" destId="{91BB93A2-2BCB-453C-A499-E338A8EE128E}" srcOrd="0" destOrd="0" presId="urn:microsoft.com/office/officeart/2005/8/layout/hProcess9"/>
    <dgm:cxn modelId="{D3056BFB-231B-4794-A698-741F0F29265B}" type="presOf" srcId="{87AD25F4-785C-478E-8D12-0267F4D50A01}" destId="{C52DD536-16B0-4319-A806-CDD0CD72C872}" srcOrd="0" destOrd="0" presId="urn:microsoft.com/office/officeart/2005/8/layout/hProcess9"/>
    <dgm:cxn modelId="{1AFD53ED-6297-4D72-B701-68B62D245E07}" srcId="{87AD25F4-785C-478E-8D12-0267F4D50A01}" destId="{35CE0EC6-EE59-484C-BA91-7CDF52B2274B}" srcOrd="0" destOrd="0" parTransId="{6E5DDF62-F8CF-46FD-8318-377CEED17A88}" sibTransId="{283DD34D-E33D-42D9-806B-379CD5A1D783}"/>
    <dgm:cxn modelId="{BE069EC7-3977-4B4E-9243-12CE92036C28}" srcId="{87AD25F4-785C-478E-8D12-0267F4D50A01}" destId="{7EA487D0-6BC7-46C4-87D5-4E819EBA3CFB}" srcOrd="1" destOrd="0" parTransId="{876A679B-2585-4604-8DBA-BC639C2CE66C}" sibTransId="{B6C8997F-A403-4ADE-9F11-56B295AF9A73}"/>
    <dgm:cxn modelId="{DABF6BA4-AAED-42CC-8053-B697274828FF}" type="presParOf" srcId="{C52DD536-16B0-4319-A806-CDD0CD72C872}" destId="{7A83B99D-CAE5-40BB-B095-7C92980D3E39}" srcOrd="0" destOrd="0" presId="urn:microsoft.com/office/officeart/2005/8/layout/hProcess9"/>
    <dgm:cxn modelId="{EECA7966-4689-4C7B-AA01-6A21451497C8}" type="presParOf" srcId="{C52DD536-16B0-4319-A806-CDD0CD72C872}" destId="{F0B6ABC8-1D12-4F0B-B0C4-C3FCB47E3027}" srcOrd="1" destOrd="0" presId="urn:microsoft.com/office/officeart/2005/8/layout/hProcess9"/>
    <dgm:cxn modelId="{8089B0B5-A263-44EB-B076-28098D8D315F}" type="presParOf" srcId="{F0B6ABC8-1D12-4F0B-B0C4-C3FCB47E3027}" destId="{35840C1F-6392-429D-BE31-35AA60899FD2}" srcOrd="0" destOrd="0" presId="urn:microsoft.com/office/officeart/2005/8/layout/hProcess9"/>
    <dgm:cxn modelId="{6B42F114-AD2B-47A6-9725-CC66AF1A71BB}" type="presParOf" srcId="{F0B6ABC8-1D12-4F0B-B0C4-C3FCB47E3027}" destId="{99868CDF-2A2B-4EF4-BDFE-2556BFD219A0}" srcOrd="1" destOrd="0" presId="urn:microsoft.com/office/officeart/2005/8/layout/hProcess9"/>
    <dgm:cxn modelId="{E8C33A20-35C9-4370-AF2C-18FE4833FE04}" type="presParOf" srcId="{F0B6ABC8-1D12-4F0B-B0C4-C3FCB47E3027}" destId="{91BB93A2-2BCB-453C-A499-E338A8EE128E}"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440FE-D9E2-44A0-AB1F-E6F1673F549C}" type="doc">
      <dgm:prSet loTypeId="urn:microsoft.com/office/officeart/2005/8/layout/process5" loCatId="process" qsTypeId="urn:microsoft.com/office/officeart/2005/8/quickstyle/simple5" qsCatId="simple" csTypeId="urn:microsoft.com/office/officeart/2005/8/colors/accent6_3" csCatId="accent6" phldr="1"/>
      <dgm:spPr/>
      <dgm:t>
        <a:bodyPr/>
        <a:lstStyle/>
        <a:p>
          <a:endParaRPr lang="es-ES"/>
        </a:p>
      </dgm:t>
    </dgm:pt>
    <dgm:pt modelId="{8AD566C3-8A9E-4379-8E74-B01501A4457A}">
      <dgm:prSet phldrT="[Texto]"/>
      <dgm:spPr>
        <a:blipFill rotWithShape="0">
          <a:blip xmlns:r="http://schemas.openxmlformats.org/officeDocument/2006/relationships" r:embed="rId1"/>
          <a:stretch>
            <a:fillRect/>
          </a:stretch>
        </a:blipFill>
      </dgm:spPr>
      <dgm:t>
        <a:bodyPr/>
        <a:lstStyle/>
        <a:p>
          <a:r>
            <a:rPr lang="es-ES"/>
            <a:t> </a:t>
          </a:r>
        </a:p>
      </dgm:t>
    </dgm:pt>
    <dgm:pt modelId="{B8B37D0A-EF7D-4A6A-B5F7-C6D5F8E7336F}" type="parTrans" cxnId="{36984E57-DA1C-4879-9B6A-FFACAE87EE0A}">
      <dgm:prSet/>
      <dgm:spPr/>
      <dgm:t>
        <a:bodyPr/>
        <a:lstStyle/>
        <a:p>
          <a:endParaRPr lang="es-ES"/>
        </a:p>
      </dgm:t>
    </dgm:pt>
    <dgm:pt modelId="{2BA4A658-BFA5-4F03-9050-4A301628CFAE}" type="sibTrans" cxnId="{36984E57-DA1C-4879-9B6A-FFACAE87EE0A}">
      <dgm:prSet/>
      <dgm:spPr/>
      <dgm:t>
        <a:bodyPr/>
        <a:lstStyle/>
        <a:p>
          <a:endParaRPr lang="es-ES"/>
        </a:p>
      </dgm:t>
    </dgm:pt>
    <dgm:pt modelId="{7BD7C2DF-9B98-4660-B826-DB631FF9C003}">
      <dgm:prSet phldrT="[Texto]"/>
      <dgm:spPr>
        <a:blipFill rotWithShape="0">
          <a:blip xmlns:r="http://schemas.openxmlformats.org/officeDocument/2006/relationships" r:embed="rId2"/>
          <a:stretch>
            <a:fillRect/>
          </a:stretch>
        </a:blipFill>
      </dgm:spPr>
      <dgm:t>
        <a:bodyPr/>
        <a:lstStyle/>
        <a:p>
          <a:r>
            <a:rPr lang="es-ES"/>
            <a:t> </a:t>
          </a:r>
        </a:p>
      </dgm:t>
    </dgm:pt>
    <dgm:pt modelId="{C0AE0814-23B9-42CF-89BF-BFA41DCA6DB7}" type="parTrans" cxnId="{3C5B7FAA-3451-4B7B-91D3-E5C5A788F380}">
      <dgm:prSet/>
      <dgm:spPr/>
      <dgm:t>
        <a:bodyPr/>
        <a:lstStyle/>
        <a:p>
          <a:endParaRPr lang="es-ES"/>
        </a:p>
      </dgm:t>
    </dgm:pt>
    <dgm:pt modelId="{BF19DFFD-2A3A-4BEA-88E8-33023E773646}" type="sibTrans" cxnId="{3C5B7FAA-3451-4B7B-91D3-E5C5A788F380}">
      <dgm:prSet/>
      <dgm:spPr/>
      <dgm:t>
        <a:bodyPr/>
        <a:lstStyle/>
        <a:p>
          <a:endParaRPr lang="es-ES"/>
        </a:p>
      </dgm:t>
    </dgm:pt>
    <dgm:pt modelId="{244A0BE4-0040-4E36-98F3-7F0D393367C2}" type="pres">
      <dgm:prSet presAssocID="{F5A440FE-D9E2-44A0-AB1F-E6F1673F549C}" presName="diagram" presStyleCnt="0">
        <dgm:presLayoutVars>
          <dgm:dir/>
          <dgm:resizeHandles val="exact"/>
        </dgm:presLayoutVars>
      </dgm:prSet>
      <dgm:spPr/>
      <dgm:t>
        <a:bodyPr/>
        <a:lstStyle/>
        <a:p>
          <a:endParaRPr lang="es-EC"/>
        </a:p>
      </dgm:t>
    </dgm:pt>
    <dgm:pt modelId="{45ED892E-8625-42BE-9970-F078779AC63C}" type="pres">
      <dgm:prSet presAssocID="{8AD566C3-8A9E-4379-8E74-B01501A4457A}" presName="node" presStyleLbl="node1" presStyleIdx="0" presStyleCnt="2" custScaleX="118259" custScaleY="184745">
        <dgm:presLayoutVars>
          <dgm:bulletEnabled val="1"/>
        </dgm:presLayoutVars>
      </dgm:prSet>
      <dgm:spPr/>
      <dgm:t>
        <a:bodyPr/>
        <a:lstStyle/>
        <a:p>
          <a:endParaRPr lang="es-EC"/>
        </a:p>
      </dgm:t>
    </dgm:pt>
    <dgm:pt modelId="{9D000013-61E8-4F01-9945-04E239B92EFC}" type="pres">
      <dgm:prSet presAssocID="{2BA4A658-BFA5-4F03-9050-4A301628CFAE}" presName="sibTrans" presStyleLbl="sibTrans2D1" presStyleIdx="0" presStyleCnt="1"/>
      <dgm:spPr/>
      <dgm:t>
        <a:bodyPr/>
        <a:lstStyle/>
        <a:p>
          <a:endParaRPr lang="es-EC"/>
        </a:p>
      </dgm:t>
    </dgm:pt>
    <dgm:pt modelId="{61025A29-F563-4DC1-88F9-BF77AE677255}" type="pres">
      <dgm:prSet presAssocID="{2BA4A658-BFA5-4F03-9050-4A301628CFAE}" presName="connectorText" presStyleLbl="sibTrans2D1" presStyleIdx="0" presStyleCnt="1"/>
      <dgm:spPr/>
      <dgm:t>
        <a:bodyPr/>
        <a:lstStyle/>
        <a:p>
          <a:endParaRPr lang="es-EC"/>
        </a:p>
      </dgm:t>
    </dgm:pt>
    <dgm:pt modelId="{0984BB5A-F402-4461-B706-477FB20DE22E}" type="pres">
      <dgm:prSet presAssocID="{7BD7C2DF-9B98-4660-B826-DB631FF9C003}" presName="node" presStyleLbl="node1" presStyleIdx="1" presStyleCnt="2" custScaleX="115481" custScaleY="182214">
        <dgm:presLayoutVars>
          <dgm:bulletEnabled val="1"/>
        </dgm:presLayoutVars>
      </dgm:prSet>
      <dgm:spPr/>
      <dgm:t>
        <a:bodyPr/>
        <a:lstStyle/>
        <a:p>
          <a:endParaRPr lang="es-EC"/>
        </a:p>
      </dgm:t>
    </dgm:pt>
  </dgm:ptLst>
  <dgm:cxnLst>
    <dgm:cxn modelId="{3C5B7FAA-3451-4B7B-91D3-E5C5A788F380}" srcId="{F5A440FE-D9E2-44A0-AB1F-E6F1673F549C}" destId="{7BD7C2DF-9B98-4660-B826-DB631FF9C003}" srcOrd="1" destOrd="0" parTransId="{C0AE0814-23B9-42CF-89BF-BFA41DCA6DB7}" sibTransId="{BF19DFFD-2A3A-4BEA-88E8-33023E773646}"/>
    <dgm:cxn modelId="{344B194E-354F-4774-8725-C86E3A3CA209}" type="presOf" srcId="{2BA4A658-BFA5-4F03-9050-4A301628CFAE}" destId="{61025A29-F563-4DC1-88F9-BF77AE677255}" srcOrd="1" destOrd="0" presId="urn:microsoft.com/office/officeart/2005/8/layout/process5"/>
    <dgm:cxn modelId="{0700FFC8-8EBB-4B87-97E3-D357E8B6C295}" type="presOf" srcId="{2BA4A658-BFA5-4F03-9050-4A301628CFAE}" destId="{9D000013-61E8-4F01-9945-04E239B92EFC}" srcOrd="0" destOrd="0" presId="urn:microsoft.com/office/officeart/2005/8/layout/process5"/>
    <dgm:cxn modelId="{72C03E48-9496-4C1C-84FD-0DB471B1F976}" type="presOf" srcId="{F5A440FE-D9E2-44A0-AB1F-E6F1673F549C}" destId="{244A0BE4-0040-4E36-98F3-7F0D393367C2}" srcOrd="0" destOrd="0" presId="urn:microsoft.com/office/officeart/2005/8/layout/process5"/>
    <dgm:cxn modelId="{BE289E62-CFCD-4D45-B04E-E0B92CB3D6BC}" type="presOf" srcId="{8AD566C3-8A9E-4379-8E74-B01501A4457A}" destId="{45ED892E-8625-42BE-9970-F078779AC63C}" srcOrd="0" destOrd="0" presId="urn:microsoft.com/office/officeart/2005/8/layout/process5"/>
    <dgm:cxn modelId="{C0FB6AAA-BFFB-4669-A7A9-CC2AEBBE1F84}" type="presOf" srcId="{7BD7C2DF-9B98-4660-B826-DB631FF9C003}" destId="{0984BB5A-F402-4461-B706-477FB20DE22E}" srcOrd="0" destOrd="0" presId="urn:microsoft.com/office/officeart/2005/8/layout/process5"/>
    <dgm:cxn modelId="{36984E57-DA1C-4879-9B6A-FFACAE87EE0A}" srcId="{F5A440FE-D9E2-44A0-AB1F-E6F1673F549C}" destId="{8AD566C3-8A9E-4379-8E74-B01501A4457A}" srcOrd="0" destOrd="0" parTransId="{B8B37D0A-EF7D-4A6A-B5F7-C6D5F8E7336F}" sibTransId="{2BA4A658-BFA5-4F03-9050-4A301628CFAE}"/>
    <dgm:cxn modelId="{355A4913-9902-4E33-8239-38D3536F4EB0}" type="presParOf" srcId="{244A0BE4-0040-4E36-98F3-7F0D393367C2}" destId="{45ED892E-8625-42BE-9970-F078779AC63C}" srcOrd="0" destOrd="0" presId="urn:microsoft.com/office/officeart/2005/8/layout/process5"/>
    <dgm:cxn modelId="{86FABC28-FB54-4927-8474-9BE2697AE71D}" type="presParOf" srcId="{244A0BE4-0040-4E36-98F3-7F0D393367C2}" destId="{9D000013-61E8-4F01-9945-04E239B92EFC}" srcOrd="1" destOrd="0" presId="urn:microsoft.com/office/officeart/2005/8/layout/process5"/>
    <dgm:cxn modelId="{3392285E-A8FB-4AAC-950E-682275D6E721}" type="presParOf" srcId="{9D000013-61E8-4F01-9945-04E239B92EFC}" destId="{61025A29-F563-4DC1-88F9-BF77AE677255}" srcOrd="0" destOrd="0" presId="urn:microsoft.com/office/officeart/2005/8/layout/process5"/>
    <dgm:cxn modelId="{EB6F45DB-70AF-46C6-B35E-D0F6E7A3F3B6}" type="presParOf" srcId="{244A0BE4-0040-4E36-98F3-7F0D393367C2}" destId="{0984BB5A-F402-4461-B706-477FB20DE22E}" srcOrd="2"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8D0CF-A4CB-48F0-AD05-78B7E8C36F79}" type="doc">
      <dgm:prSet loTypeId="urn:microsoft.com/office/officeart/2005/8/layout/process5" loCatId="process" qsTypeId="urn:microsoft.com/office/officeart/2005/8/quickstyle/simple5" qsCatId="simple" csTypeId="urn:microsoft.com/office/officeart/2005/8/colors/accent3_3" csCatId="accent3" phldr="1"/>
      <dgm:spPr/>
      <dgm:t>
        <a:bodyPr/>
        <a:lstStyle/>
        <a:p>
          <a:endParaRPr lang="es-ES"/>
        </a:p>
      </dgm:t>
    </dgm:pt>
    <dgm:pt modelId="{568C9E2B-1F06-4AED-9EC6-BCAF76A30FDB}">
      <dgm:prSet phldrT="[Texto]"/>
      <dgm:spPr>
        <a:blipFill rotWithShape="0">
          <a:blip xmlns:r="http://schemas.openxmlformats.org/officeDocument/2006/relationships" r:embed="rId1"/>
          <a:stretch>
            <a:fillRect/>
          </a:stretch>
        </a:blipFill>
      </dgm:spPr>
      <dgm:t>
        <a:bodyPr/>
        <a:lstStyle/>
        <a:p>
          <a:r>
            <a:rPr lang="es-ES"/>
            <a:t> </a:t>
          </a:r>
        </a:p>
      </dgm:t>
    </dgm:pt>
    <dgm:pt modelId="{4417CDAD-C672-41D1-BA27-4194A64ABC01}" type="parTrans" cxnId="{E5AD2EAE-A2C4-436D-BADD-DA0FC6845919}">
      <dgm:prSet/>
      <dgm:spPr/>
      <dgm:t>
        <a:bodyPr/>
        <a:lstStyle/>
        <a:p>
          <a:endParaRPr lang="es-ES"/>
        </a:p>
      </dgm:t>
    </dgm:pt>
    <dgm:pt modelId="{7A00EEB2-C8BA-47F3-A965-76D69B988608}" type="sibTrans" cxnId="{E5AD2EAE-A2C4-436D-BADD-DA0FC6845919}">
      <dgm:prSet/>
      <dgm:spPr/>
      <dgm:t>
        <a:bodyPr/>
        <a:lstStyle/>
        <a:p>
          <a:endParaRPr lang="es-ES"/>
        </a:p>
      </dgm:t>
    </dgm:pt>
    <dgm:pt modelId="{ED61250E-B958-4749-B66D-C967E5CD83A5}">
      <dgm:prSet phldrT="[Texto]"/>
      <dgm:spPr>
        <a:blipFill rotWithShape="0">
          <a:blip xmlns:r="http://schemas.openxmlformats.org/officeDocument/2006/relationships" r:embed="rId2"/>
          <a:stretch>
            <a:fillRect/>
          </a:stretch>
        </a:blipFill>
      </dgm:spPr>
      <dgm:t>
        <a:bodyPr/>
        <a:lstStyle/>
        <a:p>
          <a:r>
            <a:rPr lang="es-ES"/>
            <a:t> </a:t>
          </a:r>
        </a:p>
      </dgm:t>
    </dgm:pt>
    <dgm:pt modelId="{7B092C31-7A73-43E0-8B0D-DAD95865E98D}" type="parTrans" cxnId="{8E22D734-69D7-4BD0-9766-EFC8C96FE95F}">
      <dgm:prSet/>
      <dgm:spPr/>
      <dgm:t>
        <a:bodyPr/>
        <a:lstStyle/>
        <a:p>
          <a:endParaRPr lang="es-ES"/>
        </a:p>
      </dgm:t>
    </dgm:pt>
    <dgm:pt modelId="{A2D04160-7938-46C1-8186-E695CE96A4AD}" type="sibTrans" cxnId="{8E22D734-69D7-4BD0-9766-EFC8C96FE95F}">
      <dgm:prSet/>
      <dgm:spPr/>
      <dgm:t>
        <a:bodyPr/>
        <a:lstStyle/>
        <a:p>
          <a:endParaRPr lang="es-ES"/>
        </a:p>
      </dgm:t>
    </dgm:pt>
    <dgm:pt modelId="{1FB48691-65DC-48C4-A86A-9D45C8311C46}" type="pres">
      <dgm:prSet presAssocID="{E5B8D0CF-A4CB-48F0-AD05-78B7E8C36F79}" presName="diagram" presStyleCnt="0">
        <dgm:presLayoutVars>
          <dgm:dir/>
          <dgm:resizeHandles val="exact"/>
        </dgm:presLayoutVars>
      </dgm:prSet>
      <dgm:spPr/>
      <dgm:t>
        <a:bodyPr/>
        <a:lstStyle/>
        <a:p>
          <a:endParaRPr lang="es-EC"/>
        </a:p>
      </dgm:t>
    </dgm:pt>
    <dgm:pt modelId="{C8396CFB-E21D-49FE-8A52-99813FC79BDE}" type="pres">
      <dgm:prSet presAssocID="{568C9E2B-1F06-4AED-9EC6-BCAF76A30FDB}" presName="node" presStyleLbl="node1" presStyleIdx="0" presStyleCnt="2" custScaleX="140118" custScaleY="184402">
        <dgm:presLayoutVars>
          <dgm:bulletEnabled val="1"/>
        </dgm:presLayoutVars>
      </dgm:prSet>
      <dgm:spPr/>
      <dgm:t>
        <a:bodyPr/>
        <a:lstStyle/>
        <a:p>
          <a:endParaRPr lang="es-EC"/>
        </a:p>
      </dgm:t>
    </dgm:pt>
    <dgm:pt modelId="{A1C2522C-EBB7-4404-9D09-2C628DA2B467}" type="pres">
      <dgm:prSet presAssocID="{7A00EEB2-C8BA-47F3-A965-76D69B988608}" presName="sibTrans" presStyleLbl="sibTrans2D1" presStyleIdx="0" presStyleCnt="1"/>
      <dgm:spPr/>
      <dgm:t>
        <a:bodyPr/>
        <a:lstStyle/>
        <a:p>
          <a:endParaRPr lang="es-EC"/>
        </a:p>
      </dgm:t>
    </dgm:pt>
    <dgm:pt modelId="{7685B734-A05C-44C5-8053-1335A304154B}" type="pres">
      <dgm:prSet presAssocID="{7A00EEB2-C8BA-47F3-A965-76D69B988608}" presName="connectorText" presStyleLbl="sibTrans2D1" presStyleIdx="0" presStyleCnt="1"/>
      <dgm:spPr/>
      <dgm:t>
        <a:bodyPr/>
        <a:lstStyle/>
        <a:p>
          <a:endParaRPr lang="es-EC"/>
        </a:p>
      </dgm:t>
    </dgm:pt>
    <dgm:pt modelId="{9A1FFC9A-83B2-4D1E-9879-391478480C58}" type="pres">
      <dgm:prSet presAssocID="{ED61250E-B958-4749-B66D-C967E5CD83A5}" presName="node" presStyleLbl="node1" presStyleIdx="1" presStyleCnt="2" custScaleX="133801" custScaleY="194501">
        <dgm:presLayoutVars>
          <dgm:bulletEnabled val="1"/>
        </dgm:presLayoutVars>
      </dgm:prSet>
      <dgm:spPr/>
      <dgm:t>
        <a:bodyPr/>
        <a:lstStyle/>
        <a:p>
          <a:endParaRPr lang="es-EC"/>
        </a:p>
      </dgm:t>
    </dgm:pt>
  </dgm:ptLst>
  <dgm:cxnLst>
    <dgm:cxn modelId="{E5AD2EAE-A2C4-436D-BADD-DA0FC6845919}" srcId="{E5B8D0CF-A4CB-48F0-AD05-78B7E8C36F79}" destId="{568C9E2B-1F06-4AED-9EC6-BCAF76A30FDB}" srcOrd="0" destOrd="0" parTransId="{4417CDAD-C672-41D1-BA27-4194A64ABC01}" sibTransId="{7A00EEB2-C8BA-47F3-A965-76D69B988608}"/>
    <dgm:cxn modelId="{8E22D734-69D7-4BD0-9766-EFC8C96FE95F}" srcId="{E5B8D0CF-A4CB-48F0-AD05-78B7E8C36F79}" destId="{ED61250E-B958-4749-B66D-C967E5CD83A5}" srcOrd="1" destOrd="0" parTransId="{7B092C31-7A73-43E0-8B0D-DAD95865E98D}" sibTransId="{A2D04160-7938-46C1-8186-E695CE96A4AD}"/>
    <dgm:cxn modelId="{AC3C20FD-9DFE-4B23-B210-5EE8D7EAA218}" type="presOf" srcId="{E5B8D0CF-A4CB-48F0-AD05-78B7E8C36F79}" destId="{1FB48691-65DC-48C4-A86A-9D45C8311C46}" srcOrd="0" destOrd="0" presId="urn:microsoft.com/office/officeart/2005/8/layout/process5"/>
    <dgm:cxn modelId="{9D255F20-8BC3-40BC-A048-268E01A72537}" type="presOf" srcId="{7A00EEB2-C8BA-47F3-A965-76D69B988608}" destId="{A1C2522C-EBB7-4404-9D09-2C628DA2B467}" srcOrd="0" destOrd="0" presId="urn:microsoft.com/office/officeart/2005/8/layout/process5"/>
    <dgm:cxn modelId="{8853A86A-7BC1-490F-9FFB-3B482899073F}" type="presOf" srcId="{7A00EEB2-C8BA-47F3-A965-76D69B988608}" destId="{7685B734-A05C-44C5-8053-1335A304154B}" srcOrd="1" destOrd="0" presId="urn:microsoft.com/office/officeart/2005/8/layout/process5"/>
    <dgm:cxn modelId="{90A398A2-655A-4D5D-A2E5-56745068383C}" type="presOf" srcId="{568C9E2B-1F06-4AED-9EC6-BCAF76A30FDB}" destId="{C8396CFB-E21D-49FE-8A52-99813FC79BDE}" srcOrd="0" destOrd="0" presId="urn:microsoft.com/office/officeart/2005/8/layout/process5"/>
    <dgm:cxn modelId="{B2B5B4F0-8CE1-4090-A968-7CE15A56DB0C}" type="presOf" srcId="{ED61250E-B958-4749-B66D-C967E5CD83A5}" destId="{9A1FFC9A-83B2-4D1E-9879-391478480C58}" srcOrd="0" destOrd="0" presId="urn:microsoft.com/office/officeart/2005/8/layout/process5"/>
    <dgm:cxn modelId="{FD3AE8EC-B632-4332-82AE-72A22E62D3CB}" type="presParOf" srcId="{1FB48691-65DC-48C4-A86A-9D45C8311C46}" destId="{C8396CFB-E21D-49FE-8A52-99813FC79BDE}" srcOrd="0" destOrd="0" presId="urn:microsoft.com/office/officeart/2005/8/layout/process5"/>
    <dgm:cxn modelId="{C4702EF1-CED8-4134-BED2-BC199DDD1376}" type="presParOf" srcId="{1FB48691-65DC-48C4-A86A-9D45C8311C46}" destId="{A1C2522C-EBB7-4404-9D09-2C628DA2B467}" srcOrd="1" destOrd="0" presId="urn:microsoft.com/office/officeart/2005/8/layout/process5"/>
    <dgm:cxn modelId="{E836F735-E860-4E83-AD4E-11977F863FB4}" type="presParOf" srcId="{A1C2522C-EBB7-4404-9D09-2C628DA2B467}" destId="{7685B734-A05C-44C5-8053-1335A304154B}" srcOrd="0" destOrd="0" presId="urn:microsoft.com/office/officeart/2005/8/layout/process5"/>
    <dgm:cxn modelId="{75619F7E-D7EF-4209-B6E9-9AB824E3C414}" type="presParOf" srcId="{1FB48691-65DC-48C4-A86A-9D45C8311C46}" destId="{9A1FFC9A-83B2-4D1E-9879-391478480C58}" srcOrd="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3A0D0-9A7C-4921-9A88-DA93EF778E5D}" type="doc">
      <dgm:prSet loTypeId="urn:microsoft.com/office/officeart/2005/8/layout/process5" loCatId="process" qsTypeId="urn:microsoft.com/office/officeart/2005/8/quickstyle/simple5" qsCatId="simple" csTypeId="urn:microsoft.com/office/officeart/2005/8/colors/accent5_3" csCatId="accent5" phldr="1"/>
      <dgm:spPr/>
      <dgm:t>
        <a:bodyPr/>
        <a:lstStyle/>
        <a:p>
          <a:endParaRPr lang="es-ES"/>
        </a:p>
      </dgm:t>
    </dgm:pt>
    <dgm:pt modelId="{3E9833E2-A5CF-43AE-A7E1-E12A0860243A}">
      <dgm:prSet phldrT="[Texto]"/>
      <dgm:spPr>
        <a:blipFill rotWithShape="0">
          <a:blip xmlns:r="http://schemas.openxmlformats.org/officeDocument/2006/relationships" r:embed="rId1"/>
          <a:stretch>
            <a:fillRect/>
          </a:stretch>
        </a:blipFill>
      </dgm:spPr>
      <dgm:t>
        <a:bodyPr/>
        <a:lstStyle/>
        <a:p>
          <a:r>
            <a:rPr lang="es-ES"/>
            <a:t> </a:t>
          </a:r>
        </a:p>
      </dgm:t>
    </dgm:pt>
    <dgm:pt modelId="{1F4D6DC8-A78B-4CAC-A27E-068E8942F5E0}" type="parTrans" cxnId="{906DCE81-0DC2-483D-886E-1F771F1650CB}">
      <dgm:prSet/>
      <dgm:spPr/>
      <dgm:t>
        <a:bodyPr/>
        <a:lstStyle/>
        <a:p>
          <a:endParaRPr lang="es-ES"/>
        </a:p>
      </dgm:t>
    </dgm:pt>
    <dgm:pt modelId="{11CEFD3C-90CC-4B4D-8481-20D12F85B407}" type="sibTrans" cxnId="{906DCE81-0DC2-483D-886E-1F771F1650CB}">
      <dgm:prSet/>
      <dgm:spPr/>
      <dgm:t>
        <a:bodyPr/>
        <a:lstStyle/>
        <a:p>
          <a:endParaRPr lang="es-ES"/>
        </a:p>
      </dgm:t>
    </dgm:pt>
    <dgm:pt modelId="{E6FF502F-D17E-4539-85A1-DCB24B478506}">
      <dgm:prSet phldrT="[Texto]"/>
      <dgm:spPr>
        <a:blipFill rotWithShape="0">
          <a:blip xmlns:r="http://schemas.openxmlformats.org/officeDocument/2006/relationships" r:embed="rId2"/>
          <a:stretch>
            <a:fillRect/>
          </a:stretch>
        </a:blipFill>
      </dgm:spPr>
      <dgm:t>
        <a:bodyPr/>
        <a:lstStyle/>
        <a:p>
          <a:r>
            <a:rPr lang="es-ES"/>
            <a:t> </a:t>
          </a:r>
        </a:p>
      </dgm:t>
    </dgm:pt>
    <dgm:pt modelId="{6512B42B-975B-486B-AB21-32D6724DF4E6}" type="parTrans" cxnId="{29A3F1C9-0008-400C-908D-60C5E1E5E042}">
      <dgm:prSet/>
      <dgm:spPr/>
      <dgm:t>
        <a:bodyPr/>
        <a:lstStyle/>
        <a:p>
          <a:endParaRPr lang="es-ES"/>
        </a:p>
      </dgm:t>
    </dgm:pt>
    <dgm:pt modelId="{439BA311-E72B-45D5-B1BC-E5142CE9849F}" type="sibTrans" cxnId="{29A3F1C9-0008-400C-908D-60C5E1E5E042}">
      <dgm:prSet/>
      <dgm:spPr/>
      <dgm:t>
        <a:bodyPr/>
        <a:lstStyle/>
        <a:p>
          <a:endParaRPr lang="es-ES"/>
        </a:p>
      </dgm:t>
    </dgm:pt>
    <dgm:pt modelId="{4BAB369B-E5C6-4AEB-BB1E-9BA74876C7E5}" type="pres">
      <dgm:prSet presAssocID="{6D53A0D0-9A7C-4921-9A88-DA93EF778E5D}" presName="diagram" presStyleCnt="0">
        <dgm:presLayoutVars>
          <dgm:dir/>
          <dgm:resizeHandles val="exact"/>
        </dgm:presLayoutVars>
      </dgm:prSet>
      <dgm:spPr/>
      <dgm:t>
        <a:bodyPr/>
        <a:lstStyle/>
        <a:p>
          <a:endParaRPr lang="es-EC"/>
        </a:p>
      </dgm:t>
    </dgm:pt>
    <dgm:pt modelId="{02284BB5-D673-4711-987D-8C6AEB630E9A}" type="pres">
      <dgm:prSet presAssocID="{3E9833E2-A5CF-43AE-A7E1-E12A0860243A}" presName="node" presStyleLbl="node1" presStyleIdx="0" presStyleCnt="2" custScaleX="123502" custScaleY="154654">
        <dgm:presLayoutVars>
          <dgm:bulletEnabled val="1"/>
        </dgm:presLayoutVars>
      </dgm:prSet>
      <dgm:spPr/>
      <dgm:t>
        <a:bodyPr/>
        <a:lstStyle/>
        <a:p>
          <a:endParaRPr lang="es-EC"/>
        </a:p>
      </dgm:t>
    </dgm:pt>
    <dgm:pt modelId="{59B06499-9591-451D-935E-E5A13B4E0F4B}" type="pres">
      <dgm:prSet presAssocID="{11CEFD3C-90CC-4B4D-8481-20D12F85B407}" presName="sibTrans" presStyleLbl="sibTrans2D1" presStyleIdx="0" presStyleCnt="1"/>
      <dgm:spPr/>
      <dgm:t>
        <a:bodyPr/>
        <a:lstStyle/>
        <a:p>
          <a:endParaRPr lang="es-EC"/>
        </a:p>
      </dgm:t>
    </dgm:pt>
    <dgm:pt modelId="{B4DE3294-359C-4570-A867-6C6F07AD285F}" type="pres">
      <dgm:prSet presAssocID="{11CEFD3C-90CC-4B4D-8481-20D12F85B407}" presName="connectorText" presStyleLbl="sibTrans2D1" presStyleIdx="0" presStyleCnt="1"/>
      <dgm:spPr/>
      <dgm:t>
        <a:bodyPr/>
        <a:lstStyle/>
        <a:p>
          <a:endParaRPr lang="es-EC"/>
        </a:p>
      </dgm:t>
    </dgm:pt>
    <dgm:pt modelId="{2D58FA9B-C08A-47A8-B390-B41FF36C6711}" type="pres">
      <dgm:prSet presAssocID="{E6FF502F-D17E-4539-85A1-DCB24B478506}" presName="node" presStyleLbl="node1" presStyleIdx="1" presStyleCnt="2" custScaleX="110111" custScaleY="154522">
        <dgm:presLayoutVars>
          <dgm:bulletEnabled val="1"/>
        </dgm:presLayoutVars>
      </dgm:prSet>
      <dgm:spPr/>
      <dgm:t>
        <a:bodyPr/>
        <a:lstStyle/>
        <a:p>
          <a:endParaRPr lang="es-EC"/>
        </a:p>
      </dgm:t>
    </dgm:pt>
  </dgm:ptLst>
  <dgm:cxnLst>
    <dgm:cxn modelId="{F19A5584-BD64-48D1-80A5-ADC28BD088F3}" type="presOf" srcId="{6D53A0D0-9A7C-4921-9A88-DA93EF778E5D}" destId="{4BAB369B-E5C6-4AEB-BB1E-9BA74876C7E5}" srcOrd="0" destOrd="0" presId="urn:microsoft.com/office/officeart/2005/8/layout/process5"/>
    <dgm:cxn modelId="{29A3F1C9-0008-400C-908D-60C5E1E5E042}" srcId="{6D53A0D0-9A7C-4921-9A88-DA93EF778E5D}" destId="{E6FF502F-D17E-4539-85A1-DCB24B478506}" srcOrd="1" destOrd="0" parTransId="{6512B42B-975B-486B-AB21-32D6724DF4E6}" sibTransId="{439BA311-E72B-45D5-B1BC-E5142CE9849F}"/>
    <dgm:cxn modelId="{906DCE81-0DC2-483D-886E-1F771F1650CB}" srcId="{6D53A0D0-9A7C-4921-9A88-DA93EF778E5D}" destId="{3E9833E2-A5CF-43AE-A7E1-E12A0860243A}" srcOrd="0" destOrd="0" parTransId="{1F4D6DC8-A78B-4CAC-A27E-068E8942F5E0}" sibTransId="{11CEFD3C-90CC-4B4D-8481-20D12F85B407}"/>
    <dgm:cxn modelId="{9B9C6827-0D1D-4C5B-91A7-23717D8BB4D9}" type="presOf" srcId="{11CEFD3C-90CC-4B4D-8481-20D12F85B407}" destId="{59B06499-9591-451D-935E-E5A13B4E0F4B}" srcOrd="0" destOrd="0" presId="urn:microsoft.com/office/officeart/2005/8/layout/process5"/>
    <dgm:cxn modelId="{90CB9731-6E43-467C-AB4F-D294152DA5BA}" type="presOf" srcId="{3E9833E2-A5CF-43AE-A7E1-E12A0860243A}" destId="{02284BB5-D673-4711-987D-8C6AEB630E9A}" srcOrd="0" destOrd="0" presId="urn:microsoft.com/office/officeart/2005/8/layout/process5"/>
    <dgm:cxn modelId="{0453FCC7-16A0-4691-8920-C67A472F2E11}" type="presOf" srcId="{E6FF502F-D17E-4539-85A1-DCB24B478506}" destId="{2D58FA9B-C08A-47A8-B390-B41FF36C6711}" srcOrd="0" destOrd="0" presId="urn:microsoft.com/office/officeart/2005/8/layout/process5"/>
    <dgm:cxn modelId="{9129D7DA-3B0C-4651-89B1-5F838C23A0F1}" type="presOf" srcId="{11CEFD3C-90CC-4B4D-8481-20D12F85B407}" destId="{B4DE3294-359C-4570-A867-6C6F07AD285F}" srcOrd="1" destOrd="0" presId="urn:microsoft.com/office/officeart/2005/8/layout/process5"/>
    <dgm:cxn modelId="{5E3B9DB8-7DDB-417E-A635-A44AC16B71F8}" type="presParOf" srcId="{4BAB369B-E5C6-4AEB-BB1E-9BA74876C7E5}" destId="{02284BB5-D673-4711-987D-8C6AEB630E9A}" srcOrd="0" destOrd="0" presId="urn:microsoft.com/office/officeart/2005/8/layout/process5"/>
    <dgm:cxn modelId="{C5EB67A4-8794-4089-B73F-78D3AA88F571}" type="presParOf" srcId="{4BAB369B-E5C6-4AEB-BB1E-9BA74876C7E5}" destId="{59B06499-9591-451D-935E-E5A13B4E0F4B}" srcOrd="1" destOrd="0" presId="urn:microsoft.com/office/officeart/2005/8/layout/process5"/>
    <dgm:cxn modelId="{3B89170B-A41B-4F15-A542-253046B5EB52}" type="presParOf" srcId="{59B06499-9591-451D-935E-E5A13B4E0F4B}" destId="{B4DE3294-359C-4570-A867-6C6F07AD285F}" srcOrd="0" destOrd="0" presId="urn:microsoft.com/office/officeart/2005/8/layout/process5"/>
    <dgm:cxn modelId="{C3756F76-DFF9-4377-A88B-7EAA50BB6F95}" type="presParOf" srcId="{4BAB369B-E5C6-4AEB-BB1E-9BA74876C7E5}" destId="{2D58FA9B-C08A-47A8-B390-B41FF36C6711}" srcOrd="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83B99D-CAE5-40BB-B095-7C92980D3E39}">
      <dsp:nvSpPr>
        <dsp:cNvPr id="0" name=""/>
        <dsp:cNvSpPr/>
      </dsp:nvSpPr>
      <dsp:spPr>
        <a:xfrm>
          <a:off x="1" y="0"/>
          <a:ext cx="6480716" cy="3632448"/>
        </a:xfrm>
        <a:prstGeom prst="rightArrow">
          <a:avLst/>
        </a:prstGeom>
        <a:solidFill>
          <a:schemeClr val="accent5">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3517BBBA-64A1-453E-A2F9-A2841F73AA24}">
      <dsp:nvSpPr>
        <dsp:cNvPr id="0" name=""/>
        <dsp:cNvSpPr/>
      </dsp:nvSpPr>
      <dsp:spPr>
        <a:xfrm>
          <a:off x="393787" y="724331"/>
          <a:ext cx="2722816" cy="2183784"/>
        </a:xfrm>
        <a:prstGeom prst="roundRect">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endParaRPr lang="es-ES" sz="6300" kern="1200"/>
        </a:p>
      </dsp:txBody>
      <dsp:txXfrm>
        <a:off x="393787" y="724331"/>
        <a:ext cx="2722816" cy="2183784"/>
      </dsp:txXfrm>
    </dsp:sp>
    <dsp:sp modelId="{E615357A-D895-4807-8F6B-E6E8528CE82E}">
      <dsp:nvSpPr>
        <dsp:cNvPr id="0" name=""/>
        <dsp:cNvSpPr/>
      </dsp:nvSpPr>
      <dsp:spPr>
        <a:xfrm>
          <a:off x="3440640" y="713514"/>
          <a:ext cx="2646291" cy="2205419"/>
        </a:xfrm>
        <a:prstGeom prst="roundRect">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endParaRPr lang="es-ES" sz="6300" kern="1200"/>
        </a:p>
      </dsp:txBody>
      <dsp:txXfrm>
        <a:off x="3440640" y="713514"/>
        <a:ext cx="2646291" cy="22054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83B99D-CAE5-40BB-B095-7C92980D3E39}">
      <dsp:nvSpPr>
        <dsp:cNvPr id="0" name=""/>
        <dsp:cNvSpPr/>
      </dsp:nvSpPr>
      <dsp:spPr>
        <a:xfrm>
          <a:off x="1" y="0"/>
          <a:ext cx="7560836" cy="3744416"/>
        </a:xfrm>
        <a:prstGeom prst="rightArrow">
          <a:avLst/>
        </a:prstGeom>
        <a:solidFill>
          <a:schemeClr val="accent5">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35840C1F-6392-429D-BE31-35AA60899FD2}">
      <dsp:nvSpPr>
        <dsp:cNvPr id="0" name=""/>
        <dsp:cNvSpPr/>
      </dsp:nvSpPr>
      <dsp:spPr>
        <a:xfrm>
          <a:off x="682569" y="835806"/>
          <a:ext cx="2971818" cy="2072803"/>
        </a:xfrm>
        <a:prstGeom prst="roundRect">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682569" y="835806"/>
        <a:ext cx="2971818" cy="2072803"/>
      </dsp:txXfrm>
    </dsp:sp>
    <dsp:sp modelId="{91BB93A2-2BCB-453C-A499-E338A8EE128E}">
      <dsp:nvSpPr>
        <dsp:cNvPr id="0" name=""/>
        <dsp:cNvSpPr/>
      </dsp:nvSpPr>
      <dsp:spPr>
        <a:xfrm>
          <a:off x="4032430" y="846949"/>
          <a:ext cx="2845839" cy="2050517"/>
        </a:xfrm>
        <a:prstGeom prst="roundRect">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4032430" y="846949"/>
        <a:ext cx="2845839" cy="20505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ED892E-8625-42BE-9970-F078779AC63C}">
      <dsp:nvSpPr>
        <dsp:cNvPr id="0" name=""/>
        <dsp:cNvSpPr/>
      </dsp:nvSpPr>
      <dsp:spPr>
        <a:xfrm>
          <a:off x="784" y="665735"/>
          <a:ext cx="3265697" cy="3061016"/>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784" y="665735"/>
        <a:ext cx="3265697" cy="3061016"/>
      </dsp:txXfrm>
    </dsp:sp>
    <dsp:sp modelId="{9D000013-61E8-4F01-9945-04E239B92EFC}">
      <dsp:nvSpPr>
        <dsp:cNvPr id="0" name=""/>
        <dsp:cNvSpPr/>
      </dsp:nvSpPr>
      <dsp:spPr>
        <a:xfrm>
          <a:off x="3509491" y="1853820"/>
          <a:ext cx="585433" cy="684846"/>
        </a:xfrm>
        <a:prstGeom prst="rightArrow">
          <a:avLst>
            <a:gd name="adj1" fmla="val 60000"/>
            <a:gd name="adj2" fmla="val 50000"/>
          </a:avLst>
        </a:prstGeom>
        <a:gradFill rotWithShape="0">
          <a:gsLst>
            <a:gs pos="0">
              <a:schemeClr val="accent6">
                <a:shade val="90000"/>
                <a:hueOff val="0"/>
                <a:satOff val="0"/>
                <a:lumOff val="0"/>
                <a:alphaOff val="0"/>
                <a:tint val="92000"/>
                <a:satMod val="170000"/>
              </a:schemeClr>
            </a:gs>
            <a:gs pos="15000">
              <a:schemeClr val="accent6">
                <a:shade val="90000"/>
                <a:hueOff val="0"/>
                <a:satOff val="0"/>
                <a:lumOff val="0"/>
                <a:alphaOff val="0"/>
                <a:tint val="92000"/>
                <a:shade val="99000"/>
                <a:satMod val="170000"/>
              </a:schemeClr>
            </a:gs>
            <a:gs pos="62000">
              <a:schemeClr val="accent6">
                <a:shade val="90000"/>
                <a:hueOff val="0"/>
                <a:satOff val="0"/>
                <a:lumOff val="0"/>
                <a:alphaOff val="0"/>
                <a:tint val="96000"/>
                <a:shade val="80000"/>
                <a:satMod val="170000"/>
              </a:schemeClr>
            </a:gs>
            <a:gs pos="97000">
              <a:schemeClr val="accent6">
                <a:shade val="90000"/>
                <a:hueOff val="0"/>
                <a:satOff val="0"/>
                <a:lumOff val="0"/>
                <a:alphaOff val="0"/>
                <a:tint val="98000"/>
                <a:shade val="63000"/>
                <a:satMod val="170000"/>
              </a:schemeClr>
            </a:gs>
            <a:gs pos="100000">
              <a:schemeClr val="accent6">
                <a:shade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shade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ES" sz="3100" kern="1200"/>
        </a:p>
      </dsp:txBody>
      <dsp:txXfrm>
        <a:off x="3509491" y="1853820"/>
        <a:ext cx="585433" cy="684846"/>
      </dsp:txXfrm>
    </dsp:sp>
    <dsp:sp modelId="{0984BB5A-F402-4461-B706-477FB20DE22E}">
      <dsp:nvSpPr>
        <dsp:cNvPr id="0" name=""/>
        <dsp:cNvSpPr/>
      </dsp:nvSpPr>
      <dsp:spPr>
        <a:xfrm>
          <a:off x="4371072" y="686703"/>
          <a:ext cx="3188983" cy="3019080"/>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shade val="80000"/>
              <a:hueOff val="222748"/>
              <a:satOff val="-17359"/>
              <a:lumOff val="2999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4371072" y="686703"/>
        <a:ext cx="3188983" cy="30190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96CFB-E21D-49FE-8A52-99813FC79BDE}">
      <dsp:nvSpPr>
        <dsp:cNvPr id="0" name=""/>
        <dsp:cNvSpPr/>
      </dsp:nvSpPr>
      <dsp:spPr>
        <a:xfrm>
          <a:off x="2413" y="909243"/>
          <a:ext cx="3533336" cy="2790024"/>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2413" y="909243"/>
        <a:ext cx="3533336" cy="2790024"/>
      </dsp:txXfrm>
    </dsp:sp>
    <dsp:sp modelId="{A1C2522C-EBB7-4404-9D09-2C628DA2B467}">
      <dsp:nvSpPr>
        <dsp:cNvPr id="0" name=""/>
        <dsp:cNvSpPr/>
      </dsp:nvSpPr>
      <dsp:spPr>
        <a:xfrm>
          <a:off x="3757658" y="1991566"/>
          <a:ext cx="534597" cy="625378"/>
        </a:xfrm>
        <a:prstGeom prst="rightArrow">
          <a:avLst>
            <a:gd name="adj1" fmla="val 60000"/>
            <a:gd name="adj2" fmla="val 50000"/>
          </a:avLst>
        </a:prstGeom>
        <a:gradFill rotWithShape="0">
          <a:gsLst>
            <a:gs pos="0">
              <a:schemeClr val="accent3">
                <a:shade val="90000"/>
                <a:hueOff val="0"/>
                <a:satOff val="0"/>
                <a:lumOff val="0"/>
                <a:alphaOff val="0"/>
                <a:tint val="92000"/>
                <a:satMod val="170000"/>
              </a:schemeClr>
            </a:gs>
            <a:gs pos="15000">
              <a:schemeClr val="accent3">
                <a:shade val="90000"/>
                <a:hueOff val="0"/>
                <a:satOff val="0"/>
                <a:lumOff val="0"/>
                <a:alphaOff val="0"/>
                <a:tint val="92000"/>
                <a:shade val="99000"/>
                <a:satMod val="170000"/>
              </a:schemeClr>
            </a:gs>
            <a:gs pos="62000">
              <a:schemeClr val="accent3">
                <a:shade val="90000"/>
                <a:hueOff val="0"/>
                <a:satOff val="0"/>
                <a:lumOff val="0"/>
                <a:alphaOff val="0"/>
                <a:tint val="96000"/>
                <a:shade val="80000"/>
                <a:satMod val="170000"/>
              </a:schemeClr>
            </a:gs>
            <a:gs pos="97000">
              <a:schemeClr val="accent3">
                <a:shade val="90000"/>
                <a:hueOff val="0"/>
                <a:satOff val="0"/>
                <a:lumOff val="0"/>
                <a:alphaOff val="0"/>
                <a:tint val="98000"/>
                <a:shade val="63000"/>
                <a:satMod val="170000"/>
              </a:schemeClr>
            </a:gs>
            <a:gs pos="100000">
              <a:schemeClr val="accent3">
                <a:shade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shade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3757658" y="1991566"/>
        <a:ext cx="534597" cy="625378"/>
      </dsp:txXfrm>
    </dsp:sp>
    <dsp:sp modelId="{9A1FFC9A-83B2-4D1E-9879-391478480C58}">
      <dsp:nvSpPr>
        <dsp:cNvPr id="0" name=""/>
        <dsp:cNvSpPr/>
      </dsp:nvSpPr>
      <dsp:spPr>
        <a:xfrm>
          <a:off x="4544424" y="832844"/>
          <a:ext cx="3374041" cy="2942823"/>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shade val="80000"/>
              <a:hueOff val="14722"/>
              <a:satOff val="-19195"/>
              <a:lumOff val="2982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4544424" y="832844"/>
        <a:ext cx="3374041" cy="29428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284BB5-D673-4711-987D-8C6AEB630E9A}">
      <dsp:nvSpPr>
        <dsp:cNvPr id="0" name=""/>
        <dsp:cNvSpPr/>
      </dsp:nvSpPr>
      <dsp:spPr>
        <a:xfrm>
          <a:off x="2600" y="1213086"/>
          <a:ext cx="3494374" cy="2625474"/>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shade val="8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2600" y="1213086"/>
        <a:ext cx="3494374" cy="2625474"/>
      </dsp:txXfrm>
    </dsp:sp>
    <dsp:sp modelId="{59B06499-9591-451D-935E-E5A13B4E0F4B}">
      <dsp:nvSpPr>
        <dsp:cNvPr id="0" name=""/>
        <dsp:cNvSpPr/>
      </dsp:nvSpPr>
      <dsp:spPr>
        <a:xfrm>
          <a:off x="3745962" y="2174977"/>
          <a:ext cx="599834" cy="701692"/>
        </a:xfrm>
        <a:prstGeom prst="rightArrow">
          <a:avLst>
            <a:gd name="adj1" fmla="val 60000"/>
            <a:gd name="adj2" fmla="val 50000"/>
          </a:avLst>
        </a:prstGeom>
        <a:gradFill rotWithShape="0">
          <a:gsLst>
            <a:gs pos="0">
              <a:schemeClr val="accent5">
                <a:shade val="90000"/>
                <a:hueOff val="0"/>
                <a:satOff val="0"/>
                <a:lumOff val="0"/>
                <a:alphaOff val="0"/>
                <a:tint val="92000"/>
                <a:satMod val="170000"/>
              </a:schemeClr>
            </a:gs>
            <a:gs pos="15000">
              <a:schemeClr val="accent5">
                <a:shade val="90000"/>
                <a:hueOff val="0"/>
                <a:satOff val="0"/>
                <a:lumOff val="0"/>
                <a:alphaOff val="0"/>
                <a:tint val="92000"/>
                <a:shade val="99000"/>
                <a:satMod val="170000"/>
              </a:schemeClr>
            </a:gs>
            <a:gs pos="62000">
              <a:schemeClr val="accent5">
                <a:shade val="90000"/>
                <a:hueOff val="0"/>
                <a:satOff val="0"/>
                <a:lumOff val="0"/>
                <a:alphaOff val="0"/>
                <a:tint val="96000"/>
                <a:shade val="80000"/>
                <a:satMod val="170000"/>
              </a:schemeClr>
            </a:gs>
            <a:gs pos="97000">
              <a:schemeClr val="accent5">
                <a:shade val="90000"/>
                <a:hueOff val="0"/>
                <a:satOff val="0"/>
                <a:lumOff val="0"/>
                <a:alphaOff val="0"/>
                <a:tint val="98000"/>
                <a:shade val="63000"/>
                <a:satMod val="170000"/>
              </a:schemeClr>
            </a:gs>
            <a:gs pos="100000">
              <a:schemeClr val="accent5">
                <a:shade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shade val="9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ES" sz="3200" kern="1200"/>
        </a:p>
      </dsp:txBody>
      <dsp:txXfrm>
        <a:off x="3745962" y="2174977"/>
        <a:ext cx="599834" cy="701692"/>
      </dsp:txXfrm>
    </dsp:sp>
    <dsp:sp modelId="{2D58FA9B-C08A-47A8-B390-B41FF36C6711}">
      <dsp:nvSpPr>
        <dsp:cNvPr id="0" name=""/>
        <dsp:cNvSpPr/>
      </dsp:nvSpPr>
      <dsp:spPr>
        <a:xfrm>
          <a:off x="4628737" y="1214207"/>
          <a:ext cx="3115488" cy="2623233"/>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shade val="80000"/>
              <a:hueOff val="-790214"/>
              <a:satOff val="-70482"/>
              <a:lumOff val="3910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a:t> </a:t>
          </a:r>
        </a:p>
      </dsp:txBody>
      <dsp:txXfrm>
        <a:off x="4628737" y="1214207"/>
        <a:ext cx="3115488" cy="26232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D1E08C9-4738-43A1-B6D9-5F1AC19C539B}" type="datetimeFigureOut">
              <a:rPr lang="es-EC"/>
              <a:pPr>
                <a:defRPr/>
              </a:pPr>
              <a:t>04/12/2012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2CCEC1-E499-47F3-95B2-5CA502707038}"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TWPKV_JUVnU&amp;feature=relat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dirty="0" smtClean="0"/>
              <a:t>Hoy en </a:t>
            </a:r>
            <a:r>
              <a:rPr lang="es-EC" dirty="0" err="1" smtClean="0"/>
              <a:t>dia</a:t>
            </a:r>
            <a:r>
              <a:rPr lang="es-EC" dirty="0" smtClean="0"/>
              <a:t> la fibra óptica esta muy presente en nuestras vidas. Tenemos altas velocidades en internet, podemos ver la televisión por cable y muchos mas usos que no vemos. </a:t>
            </a:r>
          </a:p>
          <a:p>
            <a:pPr eaLnBrk="1" hangingPunct="1"/>
            <a:r>
              <a:rPr lang="es-EC" dirty="0" smtClean="0"/>
              <a:t>Gracias a la fibra </a:t>
            </a:r>
            <a:r>
              <a:rPr lang="es-EC" dirty="0" err="1" smtClean="0"/>
              <a:t>optica</a:t>
            </a:r>
            <a:r>
              <a:rPr lang="es-EC" dirty="0" smtClean="0"/>
              <a:t> es posible el gran desarrollo de las telecomunicaciones por su enorme capacidad de transmisión a larga distancia.</a:t>
            </a:r>
            <a:endParaRPr lang="es-EC" dirty="0"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AD9B2-9C21-4BAA-8F3D-EA5187263974}"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marL="457200" indent="-457200" eaLnBrk="1" fontAlgn="auto" hangingPunct="1">
              <a:spcAft>
                <a:spcPts val="0"/>
              </a:spcAft>
              <a:buFont typeface="Arial" charset="0"/>
              <a:buAutoNum type="arabicPeriod"/>
              <a:defRPr/>
            </a:pPr>
            <a:r>
              <a:rPr lang="es-EC" sz="2000" dirty="0" smtClean="0"/>
              <a:t>Introducir el tubo </a:t>
            </a:r>
            <a:r>
              <a:rPr lang="es-EC" sz="2000" dirty="0" err="1" smtClean="0"/>
              <a:t>termofundente</a:t>
            </a:r>
            <a:r>
              <a:rPr lang="es-EC" sz="2000" dirty="0" smtClean="0"/>
              <a:t> en uno de los 2 hilos para la </a:t>
            </a:r>
            <a:r>
              <a:rPr lang="es-EC" sz="2000" dirty="0" err="1" smtClean="0"/>
              <a:t>proteccion</a:t>
            </a:r>
            <a:r>
              <a:rPr lang="es-EC" sz="2000" dirty="0" smtClean="0"/>
              <a:t> del empalme</a:t>
            </a:r>
          </a:p>
          <a:p>
            <a:pPr marL="457200" indent="-457200" eaLnBrk="1" fontAlgn="auto" hangingPunct="1">
              <a:spcAft>
                <a:spcPts val="0"/>
              </a:spcAft>
              <a:buFont typeface="Arial" charset="0"/>
              <a:buNone/>
              <a:defRPr/>
            </a:pPr>
            <a:endParaRPr lang="es-EC" sz="2000" dirty="0" smtClean="0"/>
          </a:p>
          <a:p>
            <a:pPr marL="365760" indent="-283464" eaLnBrk="1" fontAlgn="auto" hangingPunct="1">
              <a:spcAft>
                <a:spcPts val="0"/>
              </a:spcAft>
              <a:buFont typeface="Arial" charset="0"/>
              <a:buNone/>
              <a:defRPr/>
            </a:pPr>
            <a:r>
              <a:rPr lang="es-EC" sz="2000" dirty="0" smtClean="0"/>
              <a:t>2. PREPARACIÓN DE LA FIBRA</a:t>
            </a:r>
          </a:p>
          <a:p>
            <a:pPr marL="640080" lvl="1" indent="-237744" eaLnBrk="1" fontAlgn="auto" hangingPunct="1">
              <a:spcAft>
                <a:spcPts val="0"/>
              </a:spcAft>
              <a:buFont typeface="Verdana"/>
              <a:buChar char="◦"/>
              <a:defRPr/>
            </a:pPr>
            <a:r>
              <a:rPr lang="es-EC" sz="2000" dirty="0" smtClean="0"/>
              <a:t>Eliminar el revestimiento de </a:t>
            </a:r>
            <a:r>
              <a:rPr lang="es-EC" sz="2000" dirty="0" err="1" smtClean="0"/>
              <a:t>silicon</a:t>
            </a:r>
            <a:r>
              <a:rPr lang="es-EC" sz="2000" dirty="0" smtClean="0"/>
              <a:t> (</a:t>
            </a:r>
            <a:r>
              <a:rPr lang="es-EC" sz="2000" dirty="0" err="1" smtClean="0"/>
              <a:t>Coating</a:t>
            </a:r>
            <a:r>
              <a:rPr lang="es-EC" sz="2000" dirty="0" smtClean="0"/>
              <a:t>) unos 3 o 4cm usando la peladora de </a:t>
            </a:r>
            <a:r>
              <a:rPr lang="es-EC" sz="2000" dirty="0" err="1" smtClean="0"/>
              <a:t>coating</a:t>
            </a:r>
            <a:r>
              <a:rPr lang="es-EC" sz="2000" dirty="0" smtClean="0"/>
              <a:t> de 125 </a:t>
            </a:r>
            <a:r>
              <a:rPr lang="es-EC" sz="2000" dirty="0" err="1" smtClean="0"/>
              <a:t>um</a:t>
            </a:r>
            <a:endParaRPr lang="es-EC" sz="2000" dirty="0" smtClean="0"/>
          </a:p>
          <a:p>
            <a:pPr marL="640080" lvl="1" indent="-237744" eaLnBrk="1" fontAlgn="auto" hangingPunct="1">
              <a:spcAft>
                <a:spcPts val="0"/>
              </a:spcAft>
              <a:buFont typeface="Verdana"/>
              <a:buChar char="◦"/>
              <a:defRPr/>
            </a:pPr>
            <a:r>
              <a:rPr lang="es-EC" sz="2000" dirty="0" smtClean="0"/>
              <a:t>Limpiar la fibra con los paños empapados de alcohol </a:t>
            </a:r>
            <a:r>
              <a:rPr lang="es-EC" sz="2000" dirty="0" err="1" smtClean="0"/>
              <a:t>isopropilico</a:t>
            </a:r>
            <a:r>
              <a:rPr lang="es-EC" sz="2000" dirty="0" smtClean="0"/>
              <a:t>.</a:t>
            </a:r>
          </a:p>
          <a:p>
            <a:pPr marL="640080" lvl="1" indent="-237744" eaLnBrk="1" fontAlgn="auto" hangingPunct="1">
              <a:spcAft>
                <a:spcPts val="0"/>
              </a:spcAft>
              <a:buFont typeface="Verdana"/>
              <a:buChar char="◦"/>
              <a:defRPr/>
            </a:pPr>
            <a:r>
              <a:rPr lang="es-EC" sz="2000" dirty="0" smtClean="0"/>
              <a:t>Cortar la fibra posicionando el </a:t>
            </a:r>
            <a:r>
              <a:rPr lang="es-EC" sz="2000" dirty="0" err="1" smtClean="0"/>
              <a:t>coating</a:t>
            </a:r>
            <a:r>
              <a:rPr lang="es-EC" sz="2000" dirty="0" smtClean="0"/>
              <a:t> en la marca de 16mm de la cortadora con hoja de diamante, para obtener un corte en el extremo de la fibra totalmente recto</a:t>
            </a:r>
          </a:p>
          <a:p>
            <a:pPr marL="640080" lvl="1" indent="-237744" eaLnBrk="1" fontAlgn="auto" hangingPunct="1">
              <a:spcAft>
                <a:spcPts val="0"/>
              </a:spcAft>
              <a:buFont typeface="Arial" charset="0"/>
              <a:buNone/>
              <a:defRPr/>
            </a:pPr>
            <a:endParaRPr lang="es-EC" sz="2000" dirty="0" smtClean="0"/>
          </a:p>
          <a:p>
            <a:pPr marL="640080" lvl="1" indent="-237744" eaLnBrk="1" fontAlgn="auto" hangingPunct="1">
              <a:spcAft>
                <a:spcPts val="0"/>
              </a:spcAft>
              <a:buFont typeface="Arial" charset="0"/>
              <a:buNone/>
              <a:defRPr/>
            </a:pPr>
            <a:r>
              <a:rPr lang="es-EC" sz="2000" dirty="0" smtClean="0"/>
              <a:t>Una vez cortada la fibra no se vuelve a limpiar ni tocar.</a:t>
            </a:r>
            <a:endParaRPr lang="es-EC" sz="2000" dirty="0" smtClean="0"/>
          </a:p>
        </p:txBody>
      </p:sp>
      <p:sp>
        <p:nvSpPr>
          <p:cNvPr id="4" name="3 Marcador de número de diapositiva"/>
          <p:cNvSpPr>
            <a:spLocks noGrp="1"/>
          </p:cNvSpPr>
          <p:nvPr>
            <p:ph type="sldNum" sz="quarter" idx="5"/>
          </p:nvPr>
        </p:nvSpPr>
        <p:spPr/>
        <p:txBody>
          <a:bodyPr/>
          <a:lstStyle/>
          <a:p>
            <a:pPr>
              <a:defRPr/>
            </a:pPr>
            <a:fld id="{A8C63EA8-00C4-4DB6-A0ED-5E8135514342}" type="slidenum">
              <a:rPr lang="es-EC" smtClean="0"/>
              <a:pPr>
                <a:defRPr/>
              </a:pPr>
              <a:t>14</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eaLnBrk="1" hangingPunct="1">
              <a:buFont typeface="Arial" charset="0"/>
              <a:buNone/>
            </a:pPr>
            <a:r>
              <a:rPr lang="es-EC" sz="2000" dirty="0" smtClean="0"/>
              <a:t>PREPARACIÓN DE LA FUSIÓN</a:t>
            </a:r>
          </a:p>
          <a:p>
            <a:pPr lvl="1" eaLnBrk="1" hangingPunct="1">
              <a:buFont typeface="Arial" charset="0"/>
              <a:buNone/>
            </a:pPr>
            <a:endParaRPr lang="es-EC" sz="2000" dirty="0" smtClean="0"/>
          </a:p>
          <a:p>
            <a:pPr lvl="1" eaLnBrk="1" hangingPunct="1"/>
            <a:r>
              <a:rPr lang="es-EC" sz="2000" dirty="0" smtClean="0"/>
              <a:t>Ubicar la fibra cortada en los elementos de sujeción de la </a:t>
            </a:r>
            <a:r>
              <a:rPr lang="es-EC" sz="2000" dirty="0" err="1" smtClean="0"/>
              <a:t>fusionadora</a:t>
            </a:r>
            <a:r>
              <a:rPr lang="es-EC" sz="2000" dirty="0" smtClean="0"/>
              <a:t>, tener cuidado al colocar la fibra de no golpearla y aproximar sin sobrepasar la </a:t>
            </a:r>
            <a:r>
              <a:rPr lang="es-EC" sz="2000" dirty="0" err="1" smtClean="0"/>
              <a:t>linea</a:t>
            </a:r>
            <a:r>
              <a:rPr lang="es-EC" sz="2000" dirty="0" smtClean="0"/>
              <a:t> de los electrodos.</a:t>
            </a:r>
          </a:p>
          <a:p>
            <a:pPr lvl="1" eaLnBrk="1" hangingPunct="1"/>
            <a:r>
              <a:rPr lang="es-EC" sz="2000" dirty="0" smtClean="0"/>
              <a:t>Repetir el procedimiento para el otro hilo de fibra.</a:t>
            </a:r>
          </a:p>
          <a:p>
            <a:pPr lvl="1" eaLnBrk="1" hangingPunct="1"/>
            <a:r>
              <a:rPr lang="es-EC" sz="2000" dirty="0" smtClean="0"/>
              <a:t>Cerrar la tapa protectora para iniciar la Fusión.</a:t>
            </a:r>
            <a:endParaRPr lang="es-EC" sz="2000" dirty="0" smtClean="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16</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lvl="1" eaLnBrk="1" hangingPunct="1"/>
            <a:r>
              <a:rPr lang="es-EC" sz="1600" dirty="0" smtClean="0"/>
              <a:t>En el </a:t>
            </a:r>
            <a:r>
              <a:rPr lang="es-EC" sz="1600" dirty="0" err="1" smtClean="0"/>
              <a:t>display</a:t>
            </a:r>
            <a:r>
              <a:rPr lang="es-EC" sz="1600" dirty="0" smtClean="0"/>
              <a:t> se </a:t>
            </a:r>
            <a:r>
              <a:rPr lang="es-EC" sz="1600" dirty="0" err="1" smtClean="0"/>
              <a:t>veran</a:t>
            </a:r>
            <a:r>
              <a:rPr lang="es-EC" sz="1600" dirty="0" smtClean="0"/>
              <a:t> las dos puntas de fibra </a:t>
            </a:r>
            <a:r>
              <a:rPr lang="es-EC" sz="1600" dirty="0" err="1" smtClean="0"/>
              <a:t>pudiendose</a:t>
            </a:r>
            <a:r>
              <a:rPr lang="es-EC" sz="1600" dirty="0" smtClean="0"/>
              <a:t> observar si el </a:t>
            </a:r>
            <a:r>
              <a:rPr lang="es-EC" sz="1600" dirty="0" err="1" smtClean="0"/>
              <a:t>angulo</a:t>
            </a:r>
            <a:r>
              <a:rPr lang="es-EC" sz="1600" dirty="0" smtClean="0"/>
              <a:t> es perfectamente recto, sino fuera </a:t>
            </a:r>
            <a:r>
              <a:rPr lang="es-EC" sz="1600" dirty="0" err="1" smtClean="0"/>
              <a:t>asi</a:t>
            </a:r>
            <a:r>
              <a:rPr lang="es-EC" sz="1600" dirty="0" smtClean="0"/>
              <a:t> la maquina no </a:t>
            </a:r>
            <a:r>
              <a:rPr lang="es-EC" sz="1600" dirty="0" err="1" smtClean="0"/>
              <a:t>permitiria</a:t>
            </a:r>
            <a:r>
              <a:rPr lang="es-EC" sz="1600" dirty="0" smtClean="0"/>
              <a:t> empalmar.</a:t>
            </a:r>
          </a:p>
          <a:p>
            <a:pPr lvl="1" eaLnBrk="1" hangingPunct="1"/>
            <a:r>
              <a:rPr lang="es-EC" sz="1600" dirty="0" smtClean="0"/>
              <a:t>Presionando el </a:t>
            </a:r>
            <a:r>
              <a:rPr lang="es-EC" sz="1600" dirty="0" err="1" smtClean="0"/>
              <a:t>boton</a:t>
            </a:r>
            <a:r>
              <a:rPr lang="es-EC" sz="1600" dirty="0" smtClean="0"/>
              <a:t> de empalme, estando la empalmadora ajustada en </a:t>
            </a:r>
            <a:r>
              <a:rPr lang="es-EC" sz="1600" dirty="0" err="1" smtClean="0"/>
              <a:t>automatico</a:t>
            </a:r>
            <a:r>
              <a:rPr lang="es-EC" sz="1600" dirty="0" smtClean="0"/>
              <a:t>, la misma </a:t>
            </a:r>
            <a:r>
              <a:rPr lang="es-EC" sz="1600" dirty="0" err="1" smtClean="0"/>
              <a:t>procedera</a:t>
            </a:r>
            <a:r>
              <a:rPr lang="es-EC" sz="1600" dirty="0" smtClean="0"/>
              <a:t> a alinear los ejes X y </a:t>
            </a:r>
            <a:r>
              <a:rPr lang="es-EC" sz="1600" dirty="0" err="1" smtClean="0"/>
              <a:t>Y</a:t>
            </a:r>
            <a:r>
              <a:rPr lang="es-EC" sz="1600" dirty="0" smtClean="0"/>
              <a:t> </a:t>
            </a:r>
            <a:r>
              <a:rPr lang="es-EC" sz="1600" dirty="0" err="1" smtClean="0"/>
              <a:t>y</a:t>
            </a:r>
            <a:r>
              <a:rPr lang="es-EC" sz="1600" dirty="0" smtClean="0"/>
              <a:t> acercar las puntas a la distancia adecuada.</a:t>
            </a:r>
          </a:p>
          <a:p>
            <a:pPr lvl="1" eaLnBrk="1" hangingPunct="1"/>
            <a:r>
              <a:rPr lang="es-EC" sz="1600" dirty="0" smtClean="0"/>
              <a:t>Una vez cumplido esto, a </a:t>
            </a:r>
            <a:r>
              <a:rPr lang="es-EC" sz="1600" dirty="0" err="1" smtClean="0"/>
              <a:t>traves</a:t>
            </a:r>
            <a:r>
              <a:rPr lang="es-EC" sz="1600" dirty="0" smtClean="0"/>
              <a:t> de un arco </a:t>
            </a:r>
            <a:r>
              <a:rPr lang="es-EC" sz="1600" dirty="0" err="1" smtClean="0"/>
              <a:t>electrico</a:t>
            </a:r>
            <a:r>
              <a:rPr lang="es-EC" sz="1600" dirty="0" smtClean="0"/>
              <a:t> dado entre los electrodos se produce la fusión</a:t>
            </a:r>
          </a:p>
          <a:p>
            <a:pPr lvl="1" eaLnBrk="1" hangingPunct="1"/>
            <a:r>
              <a:rPr lang="es-EC" sz="1600" dirty="0" smtClean="0"/>
              <a:t>Luego hará una estimación muy aproximada del valor de atenuación resultante que no deberá sobrepasar el valor de 0.02 </a:t>
            </a:r>
            <a:r>
              <a:rPr lang="es-EC" sz="1600" dirty="0" err="1" smtClean="0"/>
              <a:t>dBs</a:t>
            </a:r>
            <a:r>
              <a:rPr lang="es-EC" sz="1600" dirty="0" smtClean="0"/>
              <a:t>.</a:t>
            </a:r>
          </a:p>
          <a:p>
            <a:pPr lvl="1" eaLnBrk="1" hangingPunct="1"/>
            <a:r>
              <a:rPr lang="es-EC" sz="1600" dirty="0" smtClean="0"/>
              <a:t>Esta maquina se maneja por señales sonoras a </a:t>
            </a:r>
            <a:r>
              <a:rPr lang="es-EC" sz="1600" dirty="0" err="1" smtClean="0"/>
              <a:t>traves</a:t>
            </a:r>
            <a:r>
              <a:rPr lang="es-EC" sz="1600" dirty="0" smtClean="0"/>
              <a:t> de Pitos que indican el termino de una acción, por lo que, una vez terminada la fusión se escuchara un pito que indica que ya se puede abrir la tapa protectora.</a:t>
            </a:r>
          </a:p>
          <a:p>
            <a:pPr lvl="1" eaLnBrk="1" hangingPunct="1"/>
            <a:r>
              <a:rPr lang="es-EC" sz="1600" dirty="0" smtClean="0"/>
              <a:t>A continuación la maquina realiza una prueba de tensión sobre la fusión, si se rompe la fusión entonces no paso la prueba.</a:t>
            </a:r>
          </a:p>
          <a:p>
            <a:pPr eaLnBrk="1" hangingPunct="1">
              <a:buFont typeface="Arial" charset="0"/>
              <a:buNone/>
            </a:pPr>
            <a:endParaRPr lang="es-EC" sz="1600" dirty="0" smtClean="0"/>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20</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1" eaLnBrk="1" hangingPunct="1"/>
            <a:r>
              <a:rPr lang="es-EC" sz="1600" dirty="0" smtClean="0"/>
              <a:t>Se retira cuidadosamente de las pinzas de sujeción al </a:t>
            </a:r>
            <a:r>
              <a:rPr lang="es-EC" sz="1600" dirty="0" err="1" smtClean="0"/>
              <a:t>escichar</a:t>
            </a:r>
            <a:r>
              <a:rPr lang="es-EC" sz="1600" dirty="0" smtClean="0"/>
              <a:t> el pito.</a:t>
            </a:r>
          </a:p>
          <a:p>
            <a:pPr lvl="1" eaLnBrk="1" hangingPunct="1"/>
            <a:r>
              <a:rPr lang="es-EC" sz="1600" dirty="0" smtClean="0"/>
              <a:t>Ubicar el tubo </a:t>
            </a:r>
            <a:r>
              <a:rPr lang="es-EC" sz="1600" dirty="0" err="1" smtClean="0"/>
              <a:t>termofundente</a:t>
            </a:r>
            <a:r>
              <a:rPr lang="es-EC" sz="1600" dirty="0" smtClean="0"/>
              <a:t> en el centro de la fusión e introducirlo en el calefactor que </a:t>
            </a:r>
            <a:r>
              <a:rPr lang="es-EC" sz="1600" dirty="0" err="1" smtClean="0"/>
              <a:t>hara</a:t>
            </a:r>
            <a:r>
              <a:rPr lang="es-EC" sz="1600" dirty="0" smtClean="0"/>
              <a:t> que el </a:t>
            </a:r>
            <a:r>
              <a:rPr lang="es-EC" sz="1600" dirty="0" err="1" smtClean="0"/>
              <a:t>plastico</a:t>
            </a:r>
            <a:r>
              <a:rPr lang="es-EC" sz="1600" dirty="0" smtClean="0"/>
              <a:t> se reduzca hasta ajustarse a la fusión </a:t>
            </a:r>
            <a:r>
              <a:rPr lang="es-EC" sz="1600" dirty="0" err="1" smtClean="0"/>
              <a:t>completamenmte</a:t>
            </a:r>
            <a:r>
              <a:rPr lang="es-EC" sz="1600" dirty="0" smtClean="0"/>
              <a:t> y protegerla de los agentes externos, el tiempo de calentamiento esta temporizado, una vez finalizado lo dejamos enfriar sobre el soporte </a:t>
            </a:r>
            <a:r>
              <a:rPr lang="es-EC" sz="1600" dirty="0" err="1" smtClean="0"/>
              <a:t>metalico</a:t>
            </a:r>
            <a:r>
              <a:rPr lang="es-EC" sz="1600" dirty="0" smtClean="0"/>
              <a:t>.</a:t>
            </a:r>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22</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mtClean="0"/>
              <a:t>Indicar en vivo los materiales</a:t>
            </a:r>
          </a:p>
        </p:txBody>
      </p:sp>
      <p:sp>
        <p:nvSpPr>
          <p:cNvPr id="4" name="3 Marcador de número de diapositiva"/>
          <p:cNvSpPr>
            <a:spLocks noGrp="1"/>
          </p:cNvSpPr>
          <p:nvPr>
            <p:ph type="sldNum" sz="quarter" idx="5"/>
          </p:nvPr>
        </p:nvSpPr>
        <p:spPr/>
        <p:txBody>
          <a:bodyPr/>
          <a:lstStyle/>
          <a:p>
            <a:pPr>
              <a:defRPr/>
            </a:pPr>
            <a:fld id="{C1316263-448C-4143-B66C-BBA70AF79548}" type="slidenum">
              <a:rPr lang="es-EC" smtClean="0"/>
              <a:pPr>
                <a:defRPr/>
              </a:pPr>
              <a:t>25</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dirty="0" smtClean="0"/>
              <a:t>El OTDR es un instrumento </a:t>
            </a:r>
            <a:r>
              <a:rPr lang="es-EC" dirty="0" err="1" smtClean="0"/>
              <a:t>optico</a:t>
            </a:r>
            <a:r>
              <a:rPr lang="es-EC" dirty="0" smtClean="0"/>
              <a:t> de prueba usado  para detectar la perdida de luz en un hilo de fibra inyectando </a:t>
            </a:r>
            <a:r>
              <a:rPr lang="es-EC" dirty="0" err="1" smtClean="0"/>
              <a:t>pequenos</a:t>
            </a:r>
            <a:r>
              <a:rPr lang="es-EC" dirty="0" smtClean="0"/>
              <a:t> pulsos de luz en el </a:t>
            </a:r>
            <a:r>
              <a:rPr lang="es-EC" dirty="0" err="1" smtClean="0"/>
              <a:t>nucleo</a:t>
            </a:r>
            <a:r>
              <a:rPr lang="es-EC" dirty="0" smtClean="0"/>
              <a:t> y midiendo el nivel de </a:t>
            </a:r>
            <a:r>
              <a:rPr lang="es-EC" dirty="0" err="1" smtClean="0"/>
              <a:t>retrodspesion</a:t>
            </a:r>
            <a:r>
              <a:rPr lang="es-EC" dirty="0" smtClean="0"/>
              <a:t> en todos los puntos a lo largo de la fibra.</a:t>
            </a:r>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26</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mtClean="0"/>
              <a:t>Mostrar video de OTDR’EXFO animated glossary of fiber optics- part BASIC OTDR TECNOLOGY siguiente diapo</a:t>
            </a:r>
          </a:p>
        </p:txBody>
      </p:sp>
      <p:sp>
        <p:nvSpPr>
          <p:cNvPr id="4" name="3 Marcador de número de diapositiva"/>
          <p:cNvSpPr>
            <a:spLocks noGrp="1"/>
          </p:cNvSpPr>
          <p:nvPr>
            <p:ph type="sldNum" sz="quarter" idx="5"/>
          </p:nvPr>
        </p:nvSpPr>
        <p:spPr/>
        <p:txBody>
          <a:bodyPr/>
          <a:lstStyle/>
          <a:p>
            <a:pPr>
              <a:defRPr/>
            </a:pPr>
            <a:fld id="{FF296C7C-F218-4A4F-9250-EA2A97EDE88F}" type="slidenum">
              <a:rPr lang="es-EC" smtClean="0"/>
              <a:pPr>
                <a:defRPr/>
              </a:pPr>
              <a:t>27</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dirty="0" smtClean="0"/>
              <a:t>Una de las principales funciones del OTDR es detectar las perdidas del empalme mediante la </a:t>
            </a:r>
            <a:r>
              <a:rPr lang="es-EC" dirty="0" err="1" smtClean="0"/>
              <a:t>medicion</a:t>
            </a:r>
            <a:r>
              <a:rPr lang="es-EC" dirty="0" smtClean="0"/>
              <a:t> del nivel de </a:t>
            </a:r>
            <a:r>
              <a:rPr lang="es-EC" dirty="0" err="1" smtClean="0"/>
              <a:t>retrodispersion</a:t>
            </a:r>
            <a:r>
              <a:rPr lang="es-EC" dirty="0" smtClean="0"/>
              <a:t>  antes y </a:t>
            </a:r>
            <a:r>
              <a:rPr lang="es-EC" dirty="0" err="1" smtClean="0"/>
              <a:t>despues</a:t>
            </a:r>
            <a:r>
              <a:rPr lang="es-EC" dirty="0" smtClean="0"/>
              <a:t> del empalme</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28</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mtClean="0"/>
              <a:t>indicar en vivo las partes</a:t>
            </a:r>
          </a:p>
        </p:txBody>
      </p:sp>
      <p:sp>
        <p:nvSpPr>
          <p:cNvPr id="4" name="3 Marcador de número de diapositiva"/>
          <p:cNvSpPr>
            <a:spLocks noGrp="1"/>
          </p:cNvSpPr>
          <p:nvPr>
            <p:ph type="sldNum" sz="quarter" idx="5"/>
          </p:nvPr>
        </p:nvSpPr>
        <p:spPr/>
        <p:txBody>
          <a:bodyPr/>
          <a:lstStyle/>
          <a:p>
            <a:pPr>
              <a:defRPr/>
            </a:pPr>
            <a:fld id="{23199E54-44F9-47F3-A299-D868E4989210}" type="slidenum">
              <a:rPr lang="es-EC" smtClean="0"/>
              <a:pPr>
                <a:defRPr/>
              </a:pPr>
              <a:t>30</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smtClean="0"/>
              <a:t>A continuacion vamos a hacer la demostración del funcionamiento del equipo</a:t>
            </a:r>
          </a:p>
          <a:p>
            <a:pPr eaLnBrk="1" hangingPunct="1"/>
            <a:endParaRPr lang="es-EC" smtClean="0"/>
          </a:p>
        </p:txBody>
      </p:sp>
      <p:sp>
        <p:nvSpPr>
          <p:cNvPr id="4" name="3 Marcador de número de diapositiva"/>
          <p:cNvSpPr>
            <a:spLocks noGrp="1"/>
          </p:cNvSpPr>
          <p:nvPr>
            <p:ph type="sldNum" sz="quarter" idx="5"/>
          </p:nvPr>
        </p:nvSpPr>
        <p:spPr/>
        <p:txBody>
          <a:bodyPr/>
          <a:lstStyle/>
          <a:p>
            <a:pPr>
              <a:defRPr/>
            </a:pPr>
            <a:fld id="{675A35C0-F4CB-461D-8B76-AC73630B4CA9}" type="slidenum">
              <a:rPr lang="es-EC" smtClean="0"/>
              <a:pPr>
                <a:defRPr/>
              </a:pPr>
              <a:t>31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dirty="0" smtClean="0">
                <a:latin typeface="Calibri" pitchFamily="34" charset="0"/>
              </a:rPr>
              <a:t>el empalme por fusión consiste en unir las dos fibras fundiendo el material de sus puntas mediante la aplicación de una fuente calorífica, esta fuente calorífica suele estar compuesta por dos electrodos entre los cuales se produce un arco eléctrico cuando se les aplica una fuente de alta tensión de 4000 a 5000 voltios con corriente controlada.</a:t>
            </a:r>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6</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r>
              <a:rPr lang="es-EC" dirty="0" smtClean="0"/>
              <a:t>Para realizar la prueba se necesita:</a:t>
            </a:r>
          </a:p>
          <a:p>
            <a:pPr lvl="1" eaLnBrk="1" hangingPunct="1"/>
            <a:r>
              <a:rPr lang="es-EC" dirty="0" smtClean="0"/>
              <a:t>Una fibra de lanzamiento, para superar la zona muerta, de ser necesario.</a:t>
            </a:r>
          </a:p>
          <a:p>
            <a:pPr lvl="1" eaLnBrk="1" hangingPunct="1"/>
            <a:r>
              <a:rPr lang="es-EC" dirty="0" smtClean="0"/>
              <a:t>La fibra a probar</a:t>
            </a:r>
          </a:p>
          <a:p>
            <a:pPr lvl="1" eaLnBrk="1" hangingPunct="1"/>
            <a:r>
              <a:rPr lang="es-EC" dirty="0" smtClean="0"/>
              <a:t>Limpiador de conectores </a:t>
            </a:r>
          </a:p>
          <a:p>
            <a:pPr lvl="1" eaLnBrk="1" hangingPunct="1"/>
            <a:r>
              <a:rPr lang="es-EC" dirty="0" smtClean="0"/>
              <a:t>Y el </a:t>
            </a:r>
            <a:r>
              <a:rPr lang="es-EC" dirty="0" err="1" smtClean="0"/>
              <a:t>otdr</a:t>
            </a:r>
            <a:endParaRPr lang="es-EC" dirty="0" smtClean="0"/>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33</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C" dirty="0" smtClean="0"/>
              <a:t>La traza resultante indica las pérdidas en cada evento detectado y la distancia a la que este se encuentra.</a:t>
            </a:r>
          </a:p>
          <a:p>
            <a:endParaRPr lang="es-ES" dirty="0"/>
          </a:p>
        </p:txBody>
      </p:sp>
      <p:sp>
        <p:nvSpPr>
          <p:cNvPr id="4" name="3 Marcador de número de diapositiva"/>
          <p:cNvSpPr>
            <a:spLocks noGrp="1"/>
          </p:cNvSpPr>
          <p:nvPr>
            <p:ph type="sldNum" sz="quarter" idx="10"/>
          </p:nvPr>
        </p:nvSpPr>
        <p:spPr/>
        <p:txBody>
          <a:bodyPr/>
          <a:lstStyle/>
          <a:p>
            <a:pPr>
              <a:defRPr/>
            </a:pPr>
            <a:fld id="{392CCEC1-E499-47F3-95B2-5CA502707038}" type="slidenum">
              <a:rPr lang="es-EC" smtClean="0"/>
              <a:pPr>
                <a:defRPr/>
              </a:pPr>
              <a:t>34</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12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65D5C-DDBD-4A32-8A3B-1C0C5472F178}" type="slidenum">
              <a:rPr lang="es-EC" smtClean="0"/>
              <a:pPr fontAlgn="base">
                <a:spcBef>
                  <a:spcPct val="0"/>
                </a:spcBef>
                <a:spcAft>
                  <a:spcPct val="0"/>
                </a:spcAft>
                <a:defRPr/>
              </a:pPr>
              <a:t>7</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dirty="0" smtClean="0">
                <a:hlinkClick r:id="rId3"/>
              </a:rPr>
              <a:t>http://www.youtube.com/watch?v=TWPKV_JUVnU&amp;feature=related</a:t>
            </a:r>
            <a:r>
              <a:rPr lang="es-EC" dirty="0" smtClean="0"/>
              <a:t> FUSIONADORA</a:t>
            </a:r>
          </a:p>
        </p:txBody>
      </p:sp>
      <p:sp>
        <p:nvSpPr>
          <p:cNvPr id="4" name="3 Marcador de número de diapositiva"/>
          <p:cNvSpPr>
            <a:spLocks noGrp="1"/>
          </p:cNvSpPr>
          <p:nvPr>
            <p:ph type="sldNum" sz="quarter" idx="5"/>
          </p:nvPr>
        </p:nvSpPr>
        <p:spPr/>
        <p:txBody>
          <a:bodyPr/>
          <a:lstStyle/>
          <a:p>
            <a:pPr>
              <a:defRPr/>
            </a:pPr>
            <a:fld id="{576AB1E3-8118-43B7-868C-4550AFDB7EC9}" type="slidenum">
              <a:rPr lang="es-EC" smtClean="0"/>
              <a:pPr>
                <a:defRPr/>
              </a:pPr>
              <a:t>8</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s-EC" sz="1800" dirty="0" smtClean="0"/>
              <a:t>Empalmadora</a:t>
            </a:r>
          </a:p>
          <a:p>
            <a:pPr lvl="1" eaLnBrk="1" hangingPunct="1"/>
            <a:r>
              <a:rPr lang="es-EC" sz="1800" dirty="0" smtClean="0"/>
              <a:t>Cortadora de fibra que incluye un recogedor de residuos de fibra</a:t>
            </a:r>
          </a:p>
          <a:p>
            <a:pPr lvl="1" eaLnBrk="1" hangingPunct="1"/>
            <a:r>
              <a:rPr lang="es-EC" sz="1800" dirty="0" smtClean="0"/>
              <a:t>Peladora de </a:t>
            </a:r>
            <a:r>
              <a:rPr lang="es-EC" sz="1800" dirty="0" err="1" smtClean="0"/>
              <a:t>coating</a:t>
            </a:r>
            <a:endParaRPr lang="es-EC" sz="1800" dirty="0" smtClean="0"/>
          </a:p>
          <a:p>
            <a:pPr lvl="1" eaLnBrk="1" hangingPunct="1"/>
            <a:r>
              <a:rPr lang="es-EC" sz="1800" dirty="0" smtClean="0"/>
              <a:t>Una </a:t>
            </a:r>
            <a:r>
              <a:rPr lang="es-EC" sz="1800" dirty="0" err="1" smtClean="0"/>
              <a:t>bateria</a:t>
            </a:r>
            <a:r>
              <a:rPr lang="es-EC" sz="1800" dirty="0" smtClean="0"/>
              <a:t> y un cargador de </a:t>
            </a:r>
            <a:r>
              <a:rPr lang="es-EC" sz="1800" dirty="0" err="1" smtClean="0"/>
              <a:t>bateria</a:t>
            </a:r>
            <a:endParaRPr lang="es-EC" sz="1800" dirty="0" smtClean="0"/>
          </a:p>
          <a:p>
            <a:pPr lvl="1" eaLnBrk="1" hangingPunct="1"/>
            <a:r>
              <a:rPr lang="es-EC" sz="1800" dirty="0" smtClean="0"/>
              <a:t>Cables AC y DC</a:t>
            </a:r>
          </a:p>
          <a:p>
            <a:pPr lvl="1" eaLnBrk="1" hangingPunct="1"/>
            <a:r>
              <a:rPr lang="es-EC" sz="1800" dirty="0" smtClean="0"/>
              <a:t>Soporte </a:t>
            </a:r>
            <a:r>
              <a:rPr lang="es-EC" sz="1800" dirty="0" err="1" smtClean="0"/>
              <a:t>metalico</a:t>
            </a:r>
            <a:r>
              <a:rPr lang="es-EC" sz="1800" dirty="0" smtClean="0"/>
              <a:t> para enfriar la </a:t>
            </a:r>
            <a:r>
              <a:rPr lang="es-EC" sz="1800" dirty="0" err="1" smtClean="0"/>
              <a:t>fusion</a:t>
            </a:r>
            <a:endParaRPr lang="es-EC" sz="1800" dirty="0" smtClean="0"/>
          </a:p>
          <a:p>
            <a:pPr lvl="1" eaLnBrk="1" hangingPunct="1"/>
            <a:r>
              <a:rPr lang="es-EC" sz="1800" dirty="0" smtClean="0"/>
              <a:t>Tubos </a:t>
            </a:r>
            <a:r>
              <a:rPr lang="es-EC" sz="1800" dirty="0" err="1" smtClean="0"/>
              <a:t>termofundentes</a:t>
            </a:r>
            <a:r>
              <a:rPr lang="es-EC" sz="1800" dirty="0" smtClean="0"/>
              <a:t> de 60mm</a:t>
            </a:r>
          </a:p>
          <a:p>
            <a:pPr lvl="1" eaLnBrk="1" hangingPunct="1"/>
            <a:r>
              <a:rPr lang="es-EC" sz="1800" dirty="0" smtClean="0"/>
              <a:t>Maleta para transportar</a:t>
            </a:r>
            <a:endParaRPr lang="es-EC" sz="1800" dirty="0" smtClean="0"/>
          </a:p>
        </p:txBody>
      </p:sp>
      <p:sp>
        <p:nvSpPr>
          <p:cNvPr id="4" name="3 Marcador de número de diapositiva"/>
          <p:cNvSpPr>
            <a:spLocks noGrp="1"/>
          </p:cNvSpPr>
          <p:nvPr>
            <p:ph type="sldNum" sz="quarter" idx="5"/>
          </p:nvPr>
        </p:nvSpPr>
        <p:spPr/>
        <p:txBody>
          <a:bodyPr/>
          <a:lstStyle/>
          <a:p>
            <a:pPr>
              <a:defRPr/>
            </a:pPr>
            <a:fld id="{EAD0B8CF-64ED-467C-BDF4-C176DD29E3F1}" type="slidenum">
              <a:rPr lang="es-EC" smtClean="0"/>
              <a:pPr>
                <a:defRPr/>
              </a:pPr>
              <a:t>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smtClean="0"/>
              <a:t>Indicar en vivo</a:t>
            </a:r>
          </a:p>
        </p:txBody>
      </p:sp>
      <p:sp>
        <p:nvSpPr>
          <p:cNvPr id="4" name="3 Marcador de número de diapositiva"/>
          <p:cNvSpPr>
            <a:spLocks noGrp="1"/>
          </p:cNvSpPr>
          <p:nvPr>
            <p:ph type="sldNum" sz="quarter" idx="5"/>
          </p:nvPr>
        </p:nvSpPr>
        <p:spPr/>
        <p:txBody>
          <a:bodyPr/>
          <a:lstStyle/>
          <a:p>
            <a:pPr>
              <a:defRPr/>
            </a:pPr>
            <a:fld id="{41CA71FE-A841-4DFF-A44C-A407245C24B9}" type="slidenum">
              <a:rPr lang="es-EC" smtClean="0"/>
              <a:pPr>
                <a:defRPr/>
              </a:pPr>
              <a:t>10</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smtClean="0"/>
              <a:t>A continuacion vamos a hacer la demostración del funcionamiento del equipo</a:t>
            </a:r>
          </a:p>
          <a:p>
            <a:pPr eaLnBrk="1" hangingPunct="1"/>
            <a:endParaRPr lang="es-EC" smtClean="0"/>
          </a:p>
        </p:txBody>
      </p:sp>
      <p:sp>
        <p:nvSpPr>
          <p:cNvPr id="4" name="3 Marcador de número de diapositiva"/>
          <p:cNvSpPr>
            <a:spLocks noGrp="1"/>
          </p:cNvSpPr>
          <p:nvPr>
            <p:ph type="sldNum" sz="quarter" idx="5"/>
          </p:nvPr>
        </p:nvSpPr>
        <p:spPr/>
        <p:txBody>
          <a:bodyPr/>
          <a:lstStyle/>
          <a:p>
            <a:pPr>
              <a:defRPr/>
            </a:pPr>
            <a:fld id="{DA876D9B-C558-4F84-9611-CD0FFE9287D3}" type="slidenum">
              <a:rPr lang="es-EC" smtClean="0"/>
              <a:pPr>
                <a:defRPr/>
              </a:pPr>
              <a:t>11</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sz="2400" dirty="0" smtClean="0"/>
              <a:t>Se debe tomar ciertas precauciones de seguridad antes hacer una fusión:</a:t>
            </a:r>
          </a:p>
          <a:p>
            <a:pPr lvl="1" eaLnBrk="1" hangingPunct="1"/>
            <a:r>
              <a:rPr lang="es-EC" sz="2400" dirty="0" smtClean="0"/>
              <a:t>Tener un recipiente para colocar los residuos de la fibra, o </a:t>
            </a:r>
            <a:r>
              <a:rPr lang="es-EC" sz="2400" dirty="0" err="1" smtClean="0"/>
              <a:t>tambien</a:t>
            </a:r>
            <a:r>
              <a:rPr lang="es-EC" sz="2400" dirty="0" smtClean="0"/>
              <a:t> es recomendable tener un recorte de </a:t>
            </a:r>
            <a:r>
              <a:rPr lang="es-EC" sz="2400" dirty="0" err="1" smtClean="0"/>
              <a:t>taype</a:t>
            </a:r>
            <a:r>
              <a:rPr lang="es-EC" sz="2400" dirty="0" smtClean="0"/>
              <a:t> enrollado de esta manera. Para facilitar la </a:t>
            </a:r>
            <a:r>
              <a:rPr lang="es-EC" sz="2400" dirty="0" err="1" smtClean="0"/>
              <a:t>recoleccion</a:t>
            </a:r>
            <a:r>
              <a:rPr lang="es-EC" sz="2400" dirty="0" smtClean="0"/>
              <a:t> de desechos de fibra que puedan lastimar.</a:t>
            </a:r>
          </a:p>
          <a:p>
            <a:pPr lvl="1" eaLnBrk="1" hangingPunct="1"/>
            <a:r>
              <a:rPr lang="es-EC" sz="2400" dirty="0" smtClean="0"/>
              <a:t>La fusión genera una chispa </a:t>
            </a:r>
            <a:r>
              <a:rPr lang="es-EC" sz="2400" dirty="0" err="1" smtClean="0"/>
              <a:t>electrica</a:t>
            </a:r>
            <a:r>
              <a:rPr lang="es-EC" sz="2400" dirty="0" smtClean="0"/>
              <a:t> por lo que se recomienda no usarla en lugares con gases inflamables.</a:t>
            </a:r>
            <a:endParaRPr lang="es-EC" sz="2400" dirty="0" smtClean="0"/>
          </a:p>
        </p:txBody>
      </p:sp>
      <p:sp>
        <p:nvSpPr>
          <p:cNvPr id="4" name="3 Marcador de número de diapositiva"/>
          <p:cNvSpPr>
            <a:spLocks noGrp="1"/>
          </p:cNvSpPr>
          <p:nvPr>
            <p:ph type="sldNum" sz="quarter" idx="5"/>
          </p:nvPr>
        </p:nvSpPr>
        <p:spPr/>
        <p:txBody>
          <a:bodyPr/>
          <a:lstStyle/>
          <a:p>
            <a:pPr>
              <a:defRPr/>
            </a:pPr>
            <a:fld id="{D075896C-648F-4FD8-ABA1-C89AAF8C8054}" type="slidenum">
              <a:rPr lang="es-EC" smtClean="0"/>
              <a:pPr>
                <a:defRPr/>
              </a:pPr>
              <a:t>12</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C" dirty="0" smtClean="0"/>
              <a:t>Para realizar la fusión se necesitara los siguientes materiales:</a:t>
            </a:r>
          </a:p>
          <a:p>
            <a:pPr lvl="1" eaLnBrk="1" hangingPunct="1"/>
            <a:r>
              <a:rPr lang="es-EC" dirty="0" smtClean="0"/>
              <a:t>Dos hilos de fibra SM o MM</a:t>
            </a:r>
          </a:p>
          <a:p>
            <a:pPr lvl="1" eaLnBrk="1" hangingPunct="1"/>
            <a:r>
              <a:rPr lang="es-EC" dirty="0" smtClean="0"/>
              <a:t>Un tubo </a:t>
            </a:r>
            <a:r>
              <a:rPr lang="es-EC" dirty="0" err="1" smtClean="0"/>
              <a:t>termofundente</a:t>
            </a:r>
            <a:r>
              <a:rPr lang="es-EC" dirty="0" smtClean="0"/>
              <a:t> de 60mm</a:t>
            </a:r>
          </a:p>
          <a:p>
            <a:pPr lvl="1" eaLnBrk="1" hangingPunct="1"/>
            <a:r>
              <a:rPr lang="es-EC" dirty="0" smtClean="0"/>
              <a:t>Alcohol </a:t>
            </a:r>
            <a:r>
              <a:rPr lang="es-EC" dirty="0" err="1" smtClean="0"/>
              <a:t>Isopropílico</a:t>
            </a:r>
            <a:r>
              <a:rPr lang="es-EC" dirty="0" smtClean="0"/>
              <a:t> </a:t>
            </a:r>
          </a:p>
          <a:p>
            <a:pPr lvl="1" eaLnBrk="1" hangingPunct="1"/>
            <a:r>
              <a:rPr lang="es-EC" dirty="0" smtClean="0"/>
              <a:t>Paños para limpieza de la fibra</a:t>
            </a:r>
          </a:p>
          <a:p>
            <a:pPr lvl="1" eaLnBrk="1" hangingPunct="1"/>
            <a:r>
              <a:rPr lang="es-EC" dirty="0" smtClean="0"/>
              <a:t>Cortadora de </a:t>
            </a:r>
            <a:r>
              <a:rPr lang="es-EC" dirty="0" err="1" smtClean="0"/>
              <a:t>coating</a:t>
            </a:r>
            <a:r>
              <a:rPr lang="es-EC" dirty="0" smtClean="0"/>
              <a:t> </a:t>
            </a:r>
          </a:p>
          <a:p>
            <a:pPr lvl="1" eaLnBrk="1" hangingPunct="1"/>
            <a:r>
              <a:rPr lang="es-EC" dirty="0" smtClean="0"/>
              <a:t>Cortadora de fibra</a:t>
            </a:r>
          </a:p>
          <a:p>
            <a:pPr lvl="1" eaLnBrk="1" hangingPunct="1"/>
            <a:r>
              <a:rPr lang="es-EC" dirty="0" err="1" smtClean="0"/>
              <a:t>Fusionadora</a:t>
            </a:r>
            <a:endParaRPr lang="es-EC" dirty="0" smtClean="0"/>
          </a:p>
        </p:txBody>
      </p:sp>
      <p:sp>
        <p:nvSpPr>
          <p:cNvPr id="4" name="3 Marcador de número de diapositiva"/>
          <p:cNvSpPr>
            <a:spLocks noGrp="1"/>
          </p:cNvSpPr>
          <p:nvPr>
            <p:ph type="sldNum" sz="quarter" idx="5"/>
          </p:nvPr>
        </p:nvSpPr>
        <p:spPr/>
        <p:txBody>
          <a:bodyPr/>
          <a:lstStyle/>
          <a:p>
            <a:pPr>
              <a:defRPr/>
            </a:pPr>
            <a:fld id="{3936161B-48C5-495B-B969-64367DB5094E}" type="slidenum">
              <a:rPr lang="es-EC" smtClean="0"/>
              <a:pPr>
                <a:defRPr/>
              </a:pPr>
              <a:t>13</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0ADF9DE5-CC9E-47E2-9469-2C6F3F3096B1}" type="datetimeFigureOut">
              <a:rPr lang="es-EC"/>
              <a:pPr>
                <a:defRPr/>
              </a:pPr>
              <a:t>04/12/2012</a:t>
            </a:fld>
            <a:endParaRPr lang="es-EC"/>
          </a:p>
        </p:txBody>
      </p:sp>
      <p:sp>
        <p:nvSpPr>
          <p:cNvPr id="7" name="19 Marcador de pie de página"/>
          <p:cNvSpPr>
            <a:spLocks noGrp="1"/>
          </p:cNvSpPr>
          <p:nvPr>
            <p:ph type="ftr" sz="quarter" idx="11"/>
          </p:nvPr>
        </p:nvSpPr>
        <p:spPr/>
        <p:txBody>
          <a:bodyPr/>
          <a:lstStyle>
            <a:lvl1pPr>
              <a:defRPr/>
            </a:lvl1pPr>
            <a:extLst/>
          </a:lstStyle>
          <a:p>
            <a:pPr>
              <a:defRPr/>
            </a:pPr>
            <a:endParaRPr lang="es-EC"/>
          </a:p>
        </p:txBody>
      </p:sp>
      <p:sp>
        <p:nvSpPr>
          <p:cNvPr id="8" name="9 Marcador de número de diapositiva"/>
          <p:cNvSpPr>
            <a:spLocks noGrp="1"/>
          </p:cNvSpPr>
          <p:nvPr>
            <p:ph type="sldNum" sz="quarter" idx="12"/>
          </p:nvPr>
        </p:nvSpPr>
        <p:spPr/>
        <p:txBody>
          <a:bodyPr/>
          <a:lstStyle>
            <a:lvl1pPr>
              <a:defRPr/>
            </a:lvl1pPr>
            <a:extLst/>
          </a:lstStyle>
          <a:p>
            <a:pPr>
              <a:defRPr/>
            </a:pPr>
            <a:fld id="{E37F7C57-321F-4449-82DA-BAE278241148}"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FCEEB1EF-7671-45D0-88F6-B1B5D25FFC2A}" type="datetimeFigureOut">
              <a:rPr lang="es-EC"/>
              <a:pPr>
                <a:defRPr/>
              </a:pPr>
              <a:t>04/12/2012</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DC777145-6074-46D6-91DA-26D583226A78}"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07E3C0B-47E6-4FA4-8EA6-898D79A90590}" type="datetimeFigureOut">
              <a:rPr lang="es-EC"/>
              <a:pPr>
                <a:defRPr/>
              </a:pPr>
              <a:t>04/12/2012</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43553ECE-2552-4EC8-B430-562290E99114}"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E70D6277-1973-4960-8C45-D5658A1EFB24}" type="datetimeFigureOut">
              <a:rPr lang="es-EC"/>
              <a:pPr>
                <a:defRPr/>
              </a:pPr>
              <a:t>04/12/2012</a:t>
            </a:fld>
            <a:endParaRPr lang="es-EC"/>
          </a:p>
        </p:txBody>
      </p:sp>
      <p:sp>
        <p:nvSpPr>
          <p:cNvPr id="5" name="9 Marcador de pie de página"/>
          <p:cNvSpPr>
            <a:spLocks noGrp="1"/>
          </p:cNvSpPr>
          <p:nvPr>
            <p:ph type="ftr" sz="quarter" idx="11"/>
          </p:nvPr>
        </p:nvSpPr>
        <p:spPr/>
        <p:txBody>
          <a:bodyPr/>
          <a:lstStyle>
            <a:lvl1pPr>
              <a:defRPr/>
            </a:lvl1pPr>
          </a:lstStyle>
          <a:p>
            <a:pPr>
              <a:defRPr/>
            </a:pPr>
            <a:endParaRPr lang="es-EC"/>
          </a:p>
        </p:txBody>
      </p:sp>
      <p:sp>
        <p:nvSpPr>
          <p:cNvPr id="6" name="21 Marcador de número de diapositiva"/>
          <p:cNvSpPr>
            <a:spLocks noGrp="1"/>
          </p:cNvSpPr>
          <p:nvPr>
            <p:ph type="sldNum" sz="quarter" idx="12"/>
          </p:nvPr>
        </p:nvSpPr>
        <p:spPr/>
        <p:txBody>
          <a:bodyPr/>
          <a:lstStyle>
            <a:lvl1pPr>
              <a:defRPr/>
            </a:lvl1pPr>
          </a:lstStyle>
          <a:p>
            <a:pPr>
              <a:defRPr/>
            </a:pPr>
            <a:fld id="{EB5F22DD-BA5D-4DBE-B080-5E9AB5BFF691}"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5C515C69-0F7D-4DF1-8278-28898C5D7924}" type="datetimeFigureOut">
              <a:rPr lang="es-EC"/>
              <a:pPr>
                <a:defRPr/>
              </a:pPr>
              <a:t>04/12/2012</a:t>
            </a:fld>
            <a:endParaRPr lang="es-EC"/>
          </a:p>
        </p:txBody>
      </p:sp>
      <p:sp>
        <p:nvSpPr>
          <p:cNvPr id="9" name="4 Marcador de pie de página"/>
          <p:cNvSpPr>
            <a:spLocks noGrp="1"/>
          </p:cNvSpPr>
          <p:nvPr>
            <p:ph type="ftr" sz="quarter" idx="11"/>
          </p:nvPr>
        </p:nvSpPr>
        <p:spPr/>
        <p:txBody>
          <a:bodyPr/>
          <a:lstStyle>
            <a:lvl1pPr>
              <a:defRPr/>
            </a:lvl1pPr>
            <a:extLst/>
          </a:lstStyle>
          <a:p>
            <a:pPr>
              <a:defRPr/>
            </a:pPr>
            <a:endParaRPr lang="es-EC"/>
          </a:p>
        </p:txBody>
      </p:sp>
      <p:sp>
        <p:nvSpPr>
          <p:cNvPr id="10" name="5 Marcador de número de diapositiva"/>
          <p:cNvSpPr>
            <a:spLocks noGrp="1"/>
          </p:cNvSpPr>
          <p:nvPr>
            <p:ph type="sldNum" sz="quarter" idx="12"/>
          </p:nvPr>
        </p:nvSpPr>
        <p:spPr/>
        <p:txBody>
          <a:bodyPr/>
          <a:lstStyle>
            <a:lvl1pPr>
              <a:defRPr/>
            </a:lvl1pPr>
            <a:extLst/>
          </a:lstStyle>
          <a:p>
            <a:pPr>
              <a:defRPr/>
            </a:pPr>
            <a:fld id="{A8E79BC8-DF87-496C-97AB-D454900A2F17}"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D7A67D19-D09A-46C5-98C4-AD04BBC80285}" type="datetimeFigureOut">
              <a:rPr lang="es-EC"/>
              <a:pPr>
                <a:defRPr/>
              </a:pPr>
              <a:t>04/12/2012</a:t>
            </a:fld>
            <a:endParaRPr lang="es-EC"/>
          </a:p>
        </p:txBody>
      </p:sp>
      <p:sp>
        <p:nvSpPr>
          <p:cNvPr id="6" name="9 Marcador de pie de página"/>
          <p:cNvSpPr>
            <a:spLocks noGrp="1"/>
          </p:cNvSpPr>
          <p:nvPr>
            <p:ph type="ftr" sz="quarter" idx="11"/>
          </p:nvPr>
        </p:nvSpPr>
        <p:spPr/>
        <p:txBody>
          <a:bodyPr/>
          <a:lstStyle>
            <a:lvl1pPr>
              <a:defRPr/>
            </a:lvl1pPr>
          </a:lstStyle>
          <a:p>
            <a:pPr>
              <a:defRPr/>
            </a:pPr>
            <a:endParaRPr lang="es-EC"/>
          </a:p>
        </p:txBody>
      </p:sp>
      <p:sp>
        <p:nvSpPr>
          <p:cNvPr id="7" name="21 Marcador de número de diapositiva"/>
          <p:cNvSpPr>
            <a:spLocks noGrp="1"/>
          </p:cNvSpPr>
          <p:nvPr>
            <p:ph type="sldNum" sz="quarter" idx="12"/>
          </p:nvPr>
        </p:nvSpPr>
        <p:spPr/>
        <p:txBody>
          <a:bodyPr/>
          <a:lstStyle>
            <a:lvl1pPr>
              <a:defRPr/>
            </a:lvl1pPr>
          </a:lstStyle>
          <a:p>
            <a:pPr>
              <a:defRPr/>
            </a:pPr>
            <a:fld id="{163A8252-2911-4A46-8D7E-9CE35E9B1652}"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125DF151-70C8-47CC-AD06-BE1C307EB544}" type="datetimeFigureOut">
              <a:rPr lang="es-EC"/>
              <a:pPr>
                <a:defRPr/>
              </a:pPr>
              <a:t>04/12/2012</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3D4320FE-6075-4E3C-B7E9-EFB0CDC96C92}"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8999C8AB-D013-489A-A535-A8E5F12C2965}" type="datetimeFigureOut">
              <a:rPr lang="es-EC"/>
              <a:pPr>
                <a:defRPr/>
              </a:pPr>
              <a:t>04/12/2012</a:t>
            </a:fld>
            <a:endParaRPr lang="es-EC"/>
          </a:p>
        </p:txBody>
      </p:sp>
      <p:sp>
        <p:nvSpPr>
          <p:cNvPr id="4" name="9 Marcador de pie de página"/>
          <p:cNvSpPr>
            <a:spLocks noGrp="1"/>
          </p:cNvSpPr>
          <p:nvPr>
            <p:ph type="ftr" sz="quarter" idx="11"/>
          </p:nvPr>
        </p:nvSpPr>
        <p:spPr/>
        <p:txBody>
          <a:bodyPr/>
          <a:lstStyle>
            <a:lvl1pPr>
              <a:defRPr/>
            </a:lvl1pPr>
          </a:lstStyle>
          <a:p>
            <a:pPr>
              <a:defRPr/>
            </a:pPr>
            <a:endParaRPr lang="es-EC"/>
          </a:p>
        </p:txBody>
      </p:sp>
      <p:sp>
        <p:nvSpPr>
          <p:cNvPr id="5" name="21 Marcador de número de diapositiva"/>
          <p:cNvSpPr>
            <a:spLocks noGrp="1"/>
          </p:cNvSpPr>
          <p:nvPr>
            <p:ph type="sldNum" sz="quarter" idx="12"/>
          </p:nvPr>
        </p:nvSpPr>
        <p:spPr/>
        <p:txBody>
          <a:bodyPr/>
          <a:lstStyle>
            <a:lvl1pPr>
              <a:defRPr/>
            </a:lvl1pPr>
          </a:lstStyle>
          <a:p>
            <a:pPr>
              <a:defRPr/>
            </a:pPr>
            <a:fld id="{0BEE7AA1-9CBB-4859-8381-5835560BE13A}"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Marcador de fecha"/>
          <p:cNvSpPr>
            <a:spLocks noGrp="1"/>
          </p:cNvSpPr>
          <p:nvPr>
            <p:ph type="dt" sz="half" idx="10"/>
          </p:nvPr>
        </p:nvSpPr>
        <p:spPr/>
        <p:txBody>
          <a:bodyPr/>
          <a:lstStyle>
            <a:lvl1pPr>
              <a:defRPr/>
            </a:lvl1pPr>
            <a:extLst/>
          </a:lstStyle>
          <a:p>
            <a:pPr>
              <a:defRPr/>
            </a:pPr>
            <a:fld id="{E238283E-B76F-4B51-ADD9-87D4B0605DB2}" type="datetimeFigureOut">
              <a:rPr lang="es-EC"/>
              <a:pPr>
                <a:defRPr/>
              </a:pPr>
              <a:t>04/12/2012</a:t>
            </a:fld>
            <a:endParaRPr lang="es-EC"/>
          </a:p>
        </p:txBody>
      </p:sp>
      <p:sp>
        <p:nvSpPr>
          <p:cNvPr id="5" name="2 Marcador de pie de página"/>
          <p:cNvSpPr>
            <a:spLocks noGrp="1"/>
          </p:cNvSpPr>
          <p:nvPr>
            <p:ph type="ftr" sz="quarter" idx="11"/>
          </p:nvPr>
        </p:nvSpPr>
        <p:spPr/>
        <p:txBody>
          <a:bodyPr/>
          <a:lstStyle>
            <a:lvl1pPr>
              <a:defRPr/>
            </a:lvl1pPr>
            <a:extLst/>
          </a:lstStyle>
          <a:p>
            <a:pPr>
              <a:defRPr/>
            </a:pPr>
            <a:endParaRPr lang="es-EC"/>
          </a:p>
        </p:txBody>
      </p:sp>
      <p:sp>
        <p:nvSpPr>
          <p:cNvPr id="6" name="3 Marcador de número de diapositiva"/>
          <p:cNvSpPr>
            <a:spLocks noGrp="1"/>
          </p:cNvSpPr>
          <p:nvPr>
            <p:ph type="sldNum" sz="quarter" idx="12"/>
          </p:nvPr>
        </p:nvSpPr>
        <p:spPr/>
        <p:txBody>
          <a:bodyPr/>
          <a:lstStyle>
            <a:lvl1pPr>
              <a:defRPr/>
            </a:lvl1pPr>
            <a:extLst/>
          </a:lstStyle>
          <a:p>
            <a:pPr>
              <a:defRPr/>
            </a:pPr>
            <a:fld id="{86A282C6-4140-482F-BB28-F3DAED381ABA}"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15C5C459-9903-494A-A6D0-2BA0CDF9FF0F}" type="datetimeFigureOut">
              <a:rPr lang="es-EC"/>
              <a:pPr>
                <a:defRPr/>
              </a:pPr>
              <a:t>04/12/2012</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1D83F13D-14AF-44B9-8042-8E91CE880B5C}"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8A0E2C72-7B56-48CD-B500-1B98D7C2552A}" type="datetimeFigureOut">
              <a:rPr lang="es-EC"/>
              <a:pPr>
                <a:defRPr/>
              </a:pPr>
              <a:t>04/12/2012</a:t>
            </a:fld>
            <a:endParaRPr lang="es-EC"/>
          </a:p>
        </p:txBody>
      </p:sp>
      <p:sp>
        <p:nvSpPr>
          <p:cNvPr id="9" name="5 Marcador de pie de página"/>
          <p:cNvSpPr>
            <a:spLocks noGrp="1"/>
          </p:cNvSpPr>
          <p:nvPr>
            <p:ph type="ftr" sz="quarter" idx="11"/>
          </p:nvPr>
        </p:nvSpPr>
        <p:spPr/>
        <p:txBody>
          <a:bodyPr/>
          <a:lstStyle>
            <a:lvl1pPr>
              <a:defRPr/>
            </a:lvl1pPr>
            <a:extLst/>
          </a:lstStyle>
          <a:p>
            <a:pPr>
              <a:defRPr/>
            </a:pPr>
            <a:endParaRPr lang="es-EC"/>
          </a:p>
        </p:txBody>
      </p:sp>
      <p:sp>
        <p:nvSpPr>
          <p:cNvPr id="10" name="6 Marcador de número de diapositiva"/>
          <p:cNvSpPr>
            <a:spLocks noGrp="1"/>
          </p:cNvSpPr>
          <p:nvPr>
            <p:ph type="sldNum" sz="quarter" idx="12"/>
          </p:nvPr>
        </p:nvSpPr>
        <p:spPr/>
        <p:txBody>
          <a:bodyPr/>
          <a:lstStyle>
            <a:lvl1pPr>
              <a:defRPr/>
            </a:lvl1pPr>
            <a:extLst/>
          </a:lstStyle>
          <a:p>
            <a:pPr>
              <a:defRPr/>
            </a:pPr>
            <a:fld id="{7B2B0F1C-3649-45FB-A9EB-8FA0A1E3017E}"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4390BAE9-B1CD-42F3-8503-8ACB3F0AD940}" type="datetimeFigureOut">
              <a:rPr lang="es-EC"/>
              <a:pPr>
                <a:defRPr/>
              </a:pPr>
              <a:t>04/12/2012</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s-EC"/>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6CF029F4-7EDD-4DBA-B990-1A940D022CD8}" type="slidenum">
              <a:rPr lang="es-EC"/>
              <a:pPr>
                <a:defRPr/>
              </a:pPr>
              <a:t>‹Nº›</a:t>
            </a:fld>
            <a:endParaRPr lang="es-EC"/>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41" r:id="rId2"/>
    <p:sldLayoutId id="2147483747" r:id="rId3"/>
    <p:sldLayoutId id="2147483742" r:id="rId4"/>
    <p:sldLayoutId id="2147483748" r:id="rId5"/>
    <p:sldLayoutId id="2147483743" r:id="rId6"/>
    <p:sldLayoutId id="2147483749" r:id="rId7"/>
    <p:sldLayoutId id="2147483750" r:id="rId8"/>
    <p:sldLayoutId id="2147483751" r:id="rId9"/>
    <p:sldLayoutId id="2147483744" r:id="rId10"/>
    <p:sldLayoutId id="2147483745"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Danny\Videos\INTRO%20FO-CaicedoMonar.wmv"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Danny\Videos\OTDR-CaicedoMonar.wmv" TargetMode="Externa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Danny\Desktop\TESIS%20CAICEDO%20-%20MONAR\presentacion%20PARCAYACU\display-empalmadora-fibras-opticas.mp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4286250"/>
            <a:ext cx="6872808" cy="2071688"/>
          </a:xfrm>
        </p:spPr>
        <p:txBody>
          <a:bodyPr rtlCol="0">
            <a:noAutofit/>
          </a:bodyPr>
          <a:lstStyle/>
          <a:p>
            <a:pPr algn="ctr"/>
            <a:r>
              <a:rPr lang="es-EC" sz="1800" dirty="0" smtClean="0"/>
              <a:t>PLAN DE ACREDITACIÓN Y DISEÑO DE UN LABORATORIO </a:t>
            </a:r>
            <a:endParaRPr lang="es-ES" sz="1800" dirty="0" smtClean="0"/>
          </a:p>
          <a:p>
            <a:pPr algn="ctr"/>
            <a:r>
              <a:rPr lang="es-EC" sz="1800" dirty="0" smtClean="0"/>
              <a:t>DE REDES ÓPTICAS PARA DEEE, SEGÚN LA NORMA INTERNACIONAL ISO/IEC 17025</a:t>
            </a:r>
            <a:endParaRPr lang="es-ES" sz="1800" dirty="0" smtClean="0"/>
          </a:p>
          <a:p>
            <a:pPr algn="ctr" fontAlgn="auto">
              <a:spcAft>
                <a:spcPts val="0"/>
              </a:spcAft>
              <a:buClr>
                <a:schemeClr val="tx1">
                  <a:shade val="95000"/>
                </a:schemeClr>
              </a:buClr>
              <a:buFont typeface="Wingdings 2"/>
              <a:buNone/>
              <a:defRPr/>
            </a:pPr>
            <a:endParaRPr lang="en-US" sz="1800" dirty="0" smtClean="0">
              <a:latin typeface="Centaur" pitchFamily="18" charset="0"/>
            </a:endParaRPr>
          </a:p>
          <a:p>
            <a:pPr algn="ctr" fontAlgn="auto">
              <a:spcAft>
                <a:spcPts val="0"/>
              </a:spcAft>
              <a:buClr>
                <a:schemeClr val="tx1">
                  <a:shade val="95000"/>
                </a:schemeClr>
              </a:buClr>
              <a:buFont typeface="Wingdings 2"/>
              <a:buNone/>
              <a:defRPr/>
            </a:pPr>
            <a:endParaRPr lang="en-US" sz="1800" dirty="0" smtClean="0">
              <a:latin typeface="Centaur" pitchFamily="18" charset="0"/>
            </a:endParaRPr>
          </a:p>
          <a:p>
            <a:pPr algn="r" fontAlgn="auto">
              <a:spcAft>
                <a:spcPts val="0"/>
              </a:spcAft>
              <a:buClr>
                <a:schemeClr val="tx1">
                  <a:shade val="95000"/>
                </a:schemeClr>
              </a:buClr>
              <a:buFont typeface="Wingdings 2"/>
              <a:buNone/>
              <a:defRPr/>
            </a:pPr>
            <a:r>
              <a:rPr lang="en-US" sz="1800" i="1" dirty="0" err="1" smtClean="0">
                <a:effectLst>
                  <a:outerShdw blurRad="38100" dist="38100" dir="2700000" algn="tl">
                    <a:srgbClr val="000000">
                      <a:alpha val="43137"/>
                    </a:srgbClr>
                  </a:outerShdw>
                </a:effectLst>
                <a:latin typeface="Centaur" pitchFamily="18" charset="0"/>
              </a:rPr>
              <a:t>Lucía</a:t>
            </a:r>
            <a:r>
              <a:rPr lang="en-US" sz="1800" i="1" dirty="0" smtClean="0">
                <a:effectLst>
                  <a:outerShdw blurRad="38100" dist="38100" dir="2700000" algn="tl">
                    <a:srgbClr val="000000">
                      <a:alpha val="43137"/>
                    </a:srgbClr>
                  </a:outerShdw>
                </a:effectLst>
                <a:latin typeface="Centaur" pitchFamily="18" charset="0"/>
              </a:rPr>
              <a:t> Daniela Monar Vásconez</a:t>
            </a:r>
            <a:endParaRPr lang="en-US" sz="1800" i="1" dirty="0">
              <a:effectLst>
                <a:outerShdw blurRad="38100" dist="38100" dir="2700000" algn="tl">
                  <a:srgbClr val="000000">
                    <a:alpha val="43137"/>
                  </a:srgbClr>
                </a:outerShdw>
              </a:effectLst>
              <a:latin typeface="Centaur" pitchFamily="18" charset="0"/>
            </a:endParaRPr>
          </a:p>
          <a:p>
            <a:pPr algn="r" fontAlgn="auto">
              <a:spcAft>
                <a:spcPts val="0"/>
              </a:spcAft>
              <a:buClr>
                <a:schemeClr val="tx1">
                  <a:shade val="95000"/>
                </a:schemeClr>
              </a:buClr>
              <a:buFont typeface="Wingdings 2"/>
              <a:buNone/>
              <a:defRPr/>
            </a:pPr>
            <a:r>
              <a:rPr lang="en-US" sz="1800" i="1" dirty="0" smtClean="0">
                <a:effectLst>
                  <a:outerShdw blurRad="38100" dist="38100" dir="2700000" algn="tl">
                    <a:srgbClr val="000000">
                      <a:alpha val="43137"/>
                    </a:srgbClr>
                  </a:outerShdw>
                </a:effectLst>
                <a:latin typeface="Centaur" pitchFamily="18" charset="0"/>
              </a:rPr>
              <a:t>Andrea </a:t>
            </a:r>
            <a:r>
              <a:rPr lang="en-US" sz="1800" i="1" dirty="0" smtClean="0">
                <a:effectLst>
                  <a:outerShdw blurRad="38100" dist="38100" dir="2700000" algn="tl">
                    <a:srgbClr val="000000">
                      <a:alpha val="43137"/>
                    </a:srgbClr>
                  </a:outerShdw>
                </a:effectLst>
                <a:latin typeface="Centaur" pitchFamily="18" charset="0"/>
              </a:rPr>
              <a:t>Cristina </a:t>
            </a:r>
            <a:r>
              <a:rPr lang="en-US" sz="1800" i="1" dirty="0" err="1" smtClean="0">
                <a:effectLst>
                  <a:outerShdw blurRad="38100" dist="38100" dir="2700000" algn="tl">
                    <a:srgbClr val="000000">
                      <a:alpha val="43137"/>
                    </a:srgbClr>
                  </a:outerShdw>
                </a:effectLst>
                <a:latin typeface="Centaur" pitchFamily="18" charset="0"/>
              </a:rPr>
              <a:t>Caicedo</a:t>
            </a:r>
            <a:r>
              <a:rPr lang="en-US" sz="1800" i="1" dirty="0" smtClean="0">
                <a:effectLst>
                  <a:outerShdw blurRad="38100" dist="38100" dir="2700000" algn="tl">
                    <a:srgbClr val="000000">
                      <a:alpha val="43137"/>
                    </a:srgbClr>
                  </a:outerShdw>
                </a:effectLst>
                <a:latin typeface="Centaur" pitchFamily="18" charset="0"/>
              </a:rPr>
              <a:t> Urresta</a:t>
            </a:r>
            <a:endParaRPr lang="es-EC" sz="1800" i="1" dirty="0">
              <a:effectLst>
                <a:outerShdw blurRad="38100" dist="38100" dir="2700000" algn="tl">
                  <a:srgbClr val="000000">
                    <a:alpha val="43137"/>
                  </a:srgbClr>
                </a:outerShdw>
              </a:effectLst>
              <a:latin typeface="Centaur" pitchFamily="18" charset="0"/>
            </a:endParaRPr>
          </a:p>
        </p:txBody>
      </p:sp>
      <p:sp>
        <p:nvSpPr>
          <p:cNvPr id="20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Book Antiqua" pitchFamily="18" charset="0"/>
            </a:endParaRPr>
          </a:p>
        </p:txBody>
      </p:sp>
      <p:pic>
        <p:nvPicPr>
          <p:cNvPr id="2052" name="Picture 1" descr="sello_espe_color"/>
          <p:cNvPicPr>
            <a:picLocks noChangeAspect="1" noChangeArrowheads="1"/>
          </p:cNvPicPr>
          <p:nvPr/>
        </p:nvPicPr>
        <p:blipFill>
          <a:blip r:embed="rId2" cstate="print"/>
          <a:srcRect/>
          <a:stretch>
            <a:fillRect/>
          </a:stretch>
        </p:blipFill>
        <p:spPr bwMode="auto">
          <a:xfrm>
            <a:off x="3571875" y="642938"/>
            <a:ext cx="2000250" cy="2000250"/>
          </a:xfrm>
          <a:prstGeom prst="rect">
            <a:avLst/>
          </a:prstGeom>
          <a:noFill/>
          <a:ln w="9525">
            <a:noFill/>
            <a:miter lim="800000"/>
            <a:headEnd/>
            <a:tailEnd/>
          </a:ln>
        </p:spPr>
      </p:pic>
      <p:sp>
        <p:nvSpPr>
          <p:cNvPr id="14339" name="Rectangle 3"/>
          <p:cNvSpPr>
            <a:spLocks noChangeArrowheads="1"/>
          </p:cNvSpPr>
          <p:nvPr/>
        </p:nvSpPr>
        <p:spPr bwMode="auto">
          <a:xfrm>
            <a:off x="1571625" y="2571750"/>
            <a:ext cx="6286500" cy="900113"/>
          </a:xfrm>
          <a:prstGeom prst="rect">
            <a:avLst/>
          </a:prstGeom>
          <a:noFill/>
          <a:ln w="9525">
            <a:noFill/>
            <a:miter lim="800000"/>
            <a:headEnd/>
            <a:tailEnd/>
          </a:ln>
          <a:effectLst/>
        </p:spPr>
        <p:txBody>
          <a:bodyPr tIns="152352" bIns="38088" anchor="ctr">
            <a:spAutoFit/>
          </a:bodyPr>
          <a:lstStyle/>
          <a:p>
            <a:pPr fontAlgn="auto">
              <a:spcBef>
                <a:spcPts val="0"/>
              </a:spcBef>
              <a:spcAft>
                <a:spcPts val="0"/>
              </a:spcAft>
              <a:defRPr/>
            </a:pPr>
            <a:r>
              <a:rPr lang="es-ES" sz="2800" b="1" dirty="0">
                <a:effectLst>
                  <a:outerShdw blurRad="38100" dist="38100" dir="2700000" algn="tl">
                    <a:srgbClr val="000000">
                      <a:alpha val="43137"/>
                    </a:srgbClr>
                  </a:outerShdw>
                </a:effectLst>
                <a:latin typeface="Centaur" pitchFamily="18" charset="0"/>
                <a:ea typeface="Times New Roman" pitchFamily="18" charset="0"/>
                <a:cs typeface="+mn-cs"/>
              </a:rPr>
              <a:t>Escuela Politécnica del Ejército</a:t>
            </a:r>
            <a:endParaRPr lang="es-EC" sz="2800" b="1" dirty="0">
              <a:effectLst>
                <a:outerShdw blurRad="38100" dist="38100" dir="2700000" algn="tl">
                  <a:srgbClr val="000000">
                    <a:alpha val="43137"/>
                  </a:srgbClr>
                </a:outerShdw>
              </a:effectLst>
              <a:latin typeface="Centaur" pitchFamily="18" charset="0"/>
              <a:cs typeface="+mn-cs"/>
            </a:endParaRPr>
          </a:p>
          <a:p>
            <a:pPr eaLnBrk="0" fontAlgn="auto" hangingPunct="0">
              <a:spcBef>
                <a:spcPts val="0"/>
              </a:spcBef>
              <a:spcAft>
                <a:spcPts val="0"/>
              </a:spcAft>
              <a:defRPr/>
            </a:pPr>
            <a:endParaRPr lang="es-EC" dirty="0">
              <a:latin typeface="Centaur" pitchFamily="18" charset="0"/>
              <a:cs typeface="+mn-cs"/>
            </a:endParaRPr>
          </a:p>
        </p:txBody>
      </p:sp>
      <p:sp>
        <p:nvSpPr>
          <p:cNvPr id="2054" name="Rectangle 4"/>
          <p:cNvSpPr>
            <a:spLocks noChangeArrowheads="1"/>
          </p:cNvSpPr>
          <p:nvPr/>
        </p:nvSpPr>
        <p:spPr bwMode="auto">
          <a:xfrm>
            <a:off x="1115616" y="2714625"/>
            <a:ext cx="7731125" cy="838200"/>
          </a:xfrm>
          <a:prstGeom prst="rect">
            <a:avLst/>
          </a:prstGeom>
          <a:noFill/>
          <a:ln w="9525">
            <a:noFill/>
            <a:miter lim="800000"/>
            <a:headEnd/>
            <a:tailEnd/>
          </a:ln>
        </p:spPr>
        <p:txBody>
          <a:bodyPr wrap="none" tIns="152352" bIns="38088" anchor="ctr">
            <a:spAutoFit/>
          </a:bodyPr>
          <a:lstStyle/>
          <a:p>
            <a:r>
              <a:rPr lang="es-ES" sz="2400" b="1" dirty="0" smtClean="0">
                <a:solidFill>
                  <a:srgbClr val="404040"/>
                </a:solidFill>
                <a:latin typeface="Calibri" pitchFamily="34" charset="0"/>
              </a:rPr>
              <a:t>____________________________________________</a:t>
            </a:r>
            <a:endParaRPr lang="es-EC" sz="900" dirty="0">
              <a:latin typeface="Calibri" pitchFamily="34" charset="0"/>
            </a:endParaRPr>
          </a:p>
          <a:p>
            <a:pPr eaLnBrk="0" hangingPunct="0"/>
            <a:endParaRPr lang="es-EC"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normAutofit fontScale="90000"/>
          </a:bodyPr>
          <a:lstStyle/>
          <a:p>
            <a:pPr eaLnBrk="1" fontAlgn="auto" hangingPunct="1">
              <a:spcAft>
                <a:spcPts val="0"/>
              </a:spcAft>
              <a:defRPr/>
            </a:pPr>
            <a:r>
              <a:rPr lang="es-EC" smtClean="0">
                <a:solidFill>
                  <a:schemeClr val="tx2">
                    <a:satMod val="130000"/>
                  </a:schemeClr>
                </a:solidFill>
              </a:rPr>
              <a:t>BOTONES DE LA FUSIONADORA</a:t>
            </a:r>
          </a:p>
        </p:txBody>
      </p:sp>
      <p:graphicFrame>
        <p:nvGraphicFramePr>
          <p:cNvPr id="5" name="4 Marcador de contenido"/>
          <p:cNvGraphicFramePr>
            <a:graphicFrameLocks noGrp="1"/>
          </p:cNvGraphicFramePr>
          <p:nvPr>
            <p:ph idx="1"/>
          </p:nvPr>
        </p:nvGraphicFramePr>
        <p:xfrm>
          <a:off x="5940425" y="3500438"/>
          <a:ext cx="2736304" cy="3096346"/>
        </p:xfrm>
        <a:graphic>
          <a:graphicData uri="http://schemas.openxmlformats.org/drawingml/2006/table">
            <a:tbl>
              <a:tblPr/>
              <a:tblGrid>
                <a:gridCol w="963447"/>
                <a:gridCol w="1772857"/>
              </a:tblGrid>
              <a:tr h="281486">
                <a:tc>
                  <a:txBody>
                    <a:bodyPr/>
                    <a:lstStyle/>
                    <a:p>
                      <a:pPr algn="ctr">
                        <a:lnSpc>
                          <a:spcPct val="150000"/>
                        </a:lnSpc>
                        <a:spcAft>
                          <a:spcPts val="0"/>
                        </a:spcAft>
                      </a:pPr>
                      <a:r>
                        <a:rPr lang="es-ES" sz="900" b="1" dirty="0">
                          <a:latin typeface="Arial"/>
                          <a:ea typeface="Calibri"/>
                          <a:cs typeface="Times New Roman"/>
                        </a:rPr>
                        <a:t>TECLA</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900" b="1">
                          <a:latin typeface="Arial"/>
                          <a:ea typeface="Calibri"/>
                          <a:cs typeface="Times New Roman"/>
                        </a:rPr>
                        <a:t>FUNCIÓN</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ON/OFF</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Encender o apagar el equipo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ARC</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Genera un Arco Eléctrico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X/Y</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dirty="0">
                          <a:latin typeface="Arial"/>
                          <a:ea typeface="Calibri"/>
                          <a:cs typeface="Times New Roman"/>
                        </a:rPr>
                        <a:t>Cambiar vista</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SET</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Iniciar fusión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RESET</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Reiniciar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HEAT</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Encender el calefactor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ESC</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Salir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ENTER</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Seleccionar</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MENU</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a:latin typeface="Arial"/>
                          <a:ea typeface="Calibri"/>
                          <a:cs typeface="Times New Roman"/>
                        </a:rPr>
                        <a:t>Menú de operaciones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a:txBody>
                    <a:bodyPr/>
                    <a:lstStyle/>
                    <a:p>
                      <a:pPr>
                        <a:lnSpc>
                          <a:spcPct val="150000"/>
                        </a:lnSpc>
                        <a:spcAft>
                          <a:spcPts val="0"/>
                        </a:spcAft>
                      </a:pPr>
                      <a:r>
                        <a:rPr lang="es-ES" sz="900" b="1">
                          <a:latin typeface="Arial"/>
                          <a:ea typeface="Calibri"/>
                          <a:cs typeface="Times New Roman"/>
                        </a:rPr>
                        <a:t>Flechas </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900" dirty="0">
                          <a:latin typeface="Arial"/>
                          <a:ea typeface="Calibri"/>
                          <a:cs typeface="Times New Roman"/>
                        </a:rPr>
                        <a:t>Para desplazarse en el menú</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377" name="4 Imagen" descr="Fujikura_Fusion_Splicer.jpg"/>
          <p:cNvPicPr>
            <a:picLocks noChangeAspect="1" noChangeArrowheads="1"/>
          </p:cNvPicPr>
          <p:nvPr/>
        </p:nvPicPr>
        <p:blipFill>
          <a:blip r:embed="rId3" cstate="print"/>
          <a:srcRect/>
          <a:stretch>
            <a:fillRect/>
          </a:stretch>
        </p:blipFill>
        <p:spPr bwMode="auto">
          <a:xfrm>
            <a:off x="1368425" y="1778000"/>
            <a:ext cx="3810000" cy="3943350"/>
          </a:xfrm>
          <a:prstGeom prst="rect">
            <a:avLst/>
          </a:prstGeom>
          <a:noFill/>
          <a:ln w="9525">
            <a:noFill/>
            <a:miter lim="800000"/>
            <a:headEnd/>
            <a:tailEnd/>
          </a:ln>
        </p:spPr>
      </p:pic>
      <p:cxnSp>
        <p:nvCxnSpPr>
          <p:cNvPr id="14378" name="AutoShape 5"/>
          <p:cNvCxnSpPr>
            <a:cxnSpLocks noChangeShapeType="1"/>
          </p:cNvCxnSpPr>
          <p:nvPr/>
        </p:nvCxnSpPr>
        <p:spPr bwMode="auto">
          <a:xfrm flipH="1">
            <a:off x="4051300" y="1973263"/>
            <a:ext cx="1009650" cy="904875"/>
          </a:xfrm>
          <a:prstGeom prst="straightConnector1">
            <a:avLst/>
          </a:prstGeom>
          <a:noFill/>
          <a:ln w="19050">
            <a:solidFill>
              <a:srgbClr val="C0504D"/>
            </a:solidFill>
            <a:prstDash val="dash"/>
            <a:round/>
            <a:headEnd/>
            <a:tailEnd type="triangle" w="med" len="med"/>
          </a:ln>
        </p:spPr>
      </p:cxnSp>
      <p:cxnSp>
        <p:nvCxnSpPr>
          <p:cNvPr id="14379" name="AutoShape 6"/>
          <p:cNvCxnSpPr>
            <a:cxnSpLocks noChangeShapeType="1"/>
          </p:cNvCxnSpPr>
          <p:nvPr/>
        </p:nvCxnSpPr>
        <p:spPr bwMode="auto">
          <a:xfrm flipH="1">
            <a:off x="4156075" y="2173288"/>
            <a:ext cx="904875" cy="790575"/>
          </a:xfrm>
          <a:prstGeom prst="straightConnector1">
            <a:avLst/>
          </a:prstGeom>
          <a:noFill/>
          <a:ln w="19050">
            <a:solidFill>
              <a:srgbClr val="C0504D"/>
            </a:solidFill>
            <a:prstDash val="dash"/>
            <a:round/>
            <a:headEnd/>
            <a:tailEnd type="triangle" w="med" len="med"/>
          </a:ln>
        </p:spPr>
      </p:cxnSp>
      <p:cxnSp>
        <p:nvCxnSpPr>
          <p:cNvPr id="14380" name="AutoShape 7"/>
          <p:cNvCxnSpPr>
            <a:cxnSpLocks noChangeShapeType="1"/>
          </p:cNvCxnSpPr>
          <p:nvPr/>
        </p:nvCxnSpPr>
        <p:spPr bwMode="auto">
          <a:xfrm flipH="1">
            <a:off x="4222750" y="2392363"/>
            <a:ext cx="790575" cy="685800"/>
          </a:xfrm>
          <a:prstGeom prst="straightConnector1">
            <a:avLst/>
          </a:prstGeom>
          <a:noFill/>
          <a:ln w="19050">
            <a:solidFill>
              <a:srgbClr val="C0504D"/>
            </a:solidFill>
            <a:prstDash val="dash"/>
            <a:round/>
            <a:headEnd/>
            <a:tailEnd type="triangle" w="med" len="med"/>
          </a:ln>
        </p:spPr>
      </p:cxnSp>
      <p:cxnSp>
        <p:nvCxnSpPr>
          <p:cNvPr id="14381" name="AutoShape 9"/>
          <p:cNvCxnSpPr>
            <a:cxnSpLocks noChangeShapeType="1"/>
          </p:cNvCxnSpPr>
          <p:nvPr/>
        </p:nvCxnSpPr>
        <p:spPr bwMode="auto">
          <a:xfrm>
            <a:off x="1227138" y="2682875"/>
            <a:ext cx="1247775" cy="466725"/>
          </a:xfrm>
          <a:prstGeom prst="straightConnector1">
            <a:avLst/>
          </a:prstGeom>
          <a:noFill/>
          <a:ln w="19050">
            <a:solidFill>
              <a:srgbClr val="C0504D"/>
            </a:solidFill>
            <a:prstDash val="dash"/>
            <a:round/>
            <a:headEnd/>
            <a:tailEnd type="triangle" w="med" len="med"/>
          </a:ln>
        </p:spPr>
      </p:cxnSp>
      <p:cxnSp>
        <p:nvCxnSpPr>
          <p:cNvPr id="14382" name="AutoShape 10"/>
          <p:cNvCxnSpPr>
            <a:cxnSpLocks noChangeShapeType="1"/>
          </p:cNvCxnSpPr>
          <p:nvPr/>
        </p:nvCxnSpPr>
        <p:spPr bwMode="auto">
          <a:xfrm>
            <a:off x="1246188" y="3101975"/>
            <a:ext cx="1400175" cy="142875"/>
          </a:xfrm>
          <a:prstGeom prst="straightConnector1">
            <a:avLst/>
          </a:prstGeom>
          <a:noFill/>
          <a:ln w="19050">
            <a:solidFill>
              <a:srgbClr val="C0504D"/>
            </a:solidFill>
            <a:prstDash val="dash"/>
            <a:round/>
            <a:headEnd/>
            <a:tailEnd type="triangle" w="med" len="med"/>
          </a:ln>
        </p:spPr>
      </p:cxnSp>
      <p:cxnSp>
        <p:nvCxnSpPr>
          <p:cNvPr id="14383" name="AutoShape 8"/>
          <p:cNvCxnSpPr>
            <a:cxnSpLocks noChangeShapeType="1"/>
          </p:cNvCxnSpPr>
          <p:nvPr/>
        </p:nvCxnSpPr>
        <p:spPr bwMode="auto">
          <a:xfrm>
            <a:off x="1255713" y="3330575"/>
            <a:ext cx="1466850" cy="47625"/>
          </a:xfrm>
          <a:prstGeom prst="straightConnector1">
            <a:avLst/>
          </a:prstGeom>
          <a:noFill/>
          <a:ln w="19050">
            <a:solidFill>
              <a:srgbClr val="C0504D"/>
            </a:solidFill>
            <a:prstDash val="dash"/>
            <a:round/>
            <a:headEnd/>
            <a:tailEnd type="triangle" w="med" len="med"/>
          </a:ln>
        </p:spPr>
      </p:cxnSp>
      <p:cxnSp>
        <p:nvCxnSpPr>
          <p:cNvPr id="14384" name="AutoShape 11"/>
          <p:cNvCxnSpPr>
            <a:cxnSpLocks noChangeShapeType="1"/>
          </p:cNvCxnSpPr>
          <p:nvPr/>
        </p:nvCxnSpPr>
        <p:spPr bwMode="auto">
          <a:xfrm>
            <a:off x="1265238" y="4064000"/>
            <a:ext cx="1733550" cy="0"/>
          </a:xfrm>
          <a:prstGeom prst="straightConnector1">
            <a:avLst/>
          </a:prstGeom>
          <a:noFill/>
          <a:ln w="19050">
            <a:solidFill>
              <a:srgbClr val="C0504D"/>
            </a:solidFill>
            <a:prstDash val="dash"/>
            <a:round/>
            <a:headEnd/>
            <a:tailEnd type="triangle" w="med" len="med"/>
          </a:ln>
        </p:spPr>
      </p:cxnSp>
      <p:cxnSp>
        <p:nvCxnSpPr>
          <p:cNvPr id="14385" name="AutoShape 12"/>
          <p:cNvCxnSpPr>
            <a:cxnSpLocks noChangeShapeType="1"/>
          </p:cNvCxnSpPr>
          <p:nvPr/>
        </p:nvCxnSpPr>
        <p:spPr bwMode="auto">
          <a:xfrm>
            <a:off x="1265238" y="4340225"/>
            <a:ext cx="1809750" cy="0"/>
          </a:xfrm>
          <a:prstGeom prst="straightConnector1">
            <a:avLst/>
          </a:prstGeom>
          <a:noFill/>
          <a:ln w="19050">
            <a:solidFill>
              <a:srgbClr val="C0504D"/>
            </a:solidFill>
            <a:prstDash val="dash"/>
            <a:round/>
            <a:headEnd/>
            <a:tailEnd type="triangle" w="med" len="med"/>
          </a:ln>
        </p:spPr>
      </p:cxnSp>
      <p:cxnSp>
        <p:nvCxnSpPr>
          <p:cNvPr id="14386" name="AutoShape 13"/>
          <p:cNvCxnSpPr>
            <a:cxnSpLocks noChangeShapeType="1"/>
          </p:cNvCxnSpPr>
          <p:nvPr/>
        </p:nvCxnSpPr>
        <p:spPr bwMode="auto">
          <a:xfrm>
            <a:off x="1255713" y="4606925"/>
            <a:ext cx="1876425" cy="0"/>
          </a:xfrm>
          <a:prstGeom prst="straightConnector1">
            <a:avLst/>
          </a:prstGeom>
          <a:noFill/>
          <a:ln w="19050">
            <a:solidFill>
              <a:srgbClr val="C0504D"/>
            </a:solidFill>
            <a:prstDash val="dash"/>
            <a:round/>
            <a:headEnd/>
            <a:tailEnd type="triangle" w="med" len="med"/>
          </a:ln>
        </p:spPr>
      </p:cxnSp>
      <p:cxnSp>
        <p:nvCxnSpPr>
          <p:cNvPr id="14387" name="AutoShape 14"/>
          <p:cNvCxnSpPr>
            <a:cxnSpLocks noChangeShapeType="1"/>
          </p:cNvCxnSpPr>
          <p:nvPr/>
        </p:nvCxnSpPr>
        <p:spPr bwMode="auto">
          <a:xfrm>
            <a:off x="1265238" y="5102225"/>
            <a:ext cx="1981200" cy="0"/>
          </a:xfrm>
          <a:prstGeom prst="straightConnector1">
            <a:avLst/>
          </a:prstGeom>
          <a:noFill/>
          <a:ln w="19050">
            <a:solidFill>
              <a:srgbClr val="C0504D"/>
            </a:solidFill>
            <a:prstDash val="dash"/>
            <a:round/>
            <a:headEnd/>
            <a:tailEnd type="triangle" w="med" len="med"/>
          </a:ln>
        </p:spPr>
      </p:cxnSp>
      <p:sp>
        <p:nvSpPr>
          <p:cNvPr id="14388" name="Text Box 15"/>
          <p:cNvSpPr txBox="1">
            <a:spLocks noChangeArrowheads="1"/>
          </p:cNvSpPr>
          <p:nvPr/>
        </p:nvSpPr>
        <p:spPr bwMode="auto">
          <a:xfrm>
            <a:off x="5003800" y="1773238"/>
            <a:ext cx="638175" cy="238125"/>
          </a:xfrm>
          <a:prstGeom prst="rect">
            <a:avLst/>
          </a:prstGeom>
          <a:noFill/>
          <a:ln w="9525">
            <a:noFill/>
            <a:miter lim="800000"/>
            <a:headEnd/>
            <a:tailEnd/>
          </a:ln>
        </p:spPr>
        <p:txBody>
          <a:bodyPr/>
          <a:lstStyle/>
          <a:p>
            <a:pPr eaLnBrk="0" hangingPunct="0"/>
            <a:r>
              <a:rPr lang="es-EC" sz="900"/>
              <a:t>HEAT</a:t>
            </a:r>
            <a:endParaRPr lang="es-EC"/>
          </a:p>
        </p:txBody>
      </p:sp>
      <p:sp>
        <p:nvSpPr>
          <p:cNvPr id="14389" name="Text Box 16"/>
          <p:cNvSpPr txBox="1">
            <a:spLocks noChangeArrowheads="1"/>
          </p:cNvSpPr>
          <p:nvPr/>
        </p:nvSpPr>
        <p:spPr bwMode="auto">
          <a:xfrm>
            <a:off x="5013325" y="1992313"/>
            <a:ext cx="638175" cy="238125"/>
          </a:xfrm>
          <a:prstGeom prst="rect">
            <a:avLst/>
          </a:prstGeom>
          <a:noFill/>
          <a:ln w="9525">
            <a:noFill/>
            <a:miter lim="800000"/>
            <a:headEnd/>
            <a:tailEnd/>
          </a:ln>
        </p:spPr>
        <p:txBody>
          <a:bodyPr/>
          <a:lstStyle/>
          <a:p>
            <a:pPr eaLnBrk="0" hangingPunct="0"/>
            <a:r>
              <a:rPr lang="es-EC" sz="900"/>
              <a:t>RESET</a:t>
            </a:r>
            <a:endParaRPr lang="es-EC"/>
          </a:p>
        </p:txBody>
      </p:sp>
      <p:sp>
        <p:nvSpPr>
          <p:cNvPr id="14390" name="Text Box 17"/>
          <p:cNvSpPr txBox="1">
            <a:spLocks noChangeArrowheads="1"/>
          </p:cNvSpPr>
          <p:nvPr/>
        </p:nvSpPr>
        <p:spPr bwMode="auto">
          <a:xfrm>
            <a:off x="5022850" y="2230438"/>
            <a:ext cx="638175" cy="238125"/>
          </a:xfrm>
          <a:prstGeom prst="rect">
            <a:avLst/>
          </a:prstGeom>
          <a:noFill/>
          <a:ln w="9525">
            <a:noFill/>
            <a:miter lim="800000"/>
            <a:headEnd/>
            <a:tailEnd/>
          </a:ln>
        </p:spPr>
        <p:txBody>
          <a:bodyPr/>
          <a:lstStyle/>
          <a:p>
            <a:pPr eaLnBrk="0" hangingPunct="0"/>
            <a:r>
              <a:rPr lang="es-EC" sz="900"/>
              <a:t>SET</a:t>
            </a:r>
            <a:endParaRPr lang="es-EC"/>
          </a:p>
        </p:txBody>
      </p:sp>
      <p:sp>
        <p:nvSpPr>
          <p:cNvPr id="14391" name="Text Box 18"/>
          <p:cNvSpPr txBox="1">
            <a:spLocks noChangeArrowheads="1"/>
          </p:cNvSpPr>
          <p:nvPr/>
        </p:nvSpPr>
        <p:spPr bwMode="auto">
          <a:xfrm>
            <a:off x="684213" y="2492375"/>
            <a:ext cx="638175" cy="238125"/>
          </a:xfrm>
          <a:prstGeom prst="rect">
            <a:avLst/>
          </a:prstGeom>
          <a:noFill/>
          <a:ln w="9525">
            <a:noFill/>
            <a:miter lim="800000"/>
            <a:headEnd/>
            <a:tailEnd/>
          </a:ln>
        </p:spPr>
        <p:txBody>
          <a:bodyPr/>
          <a:lstStyle/>
          <a:p>
            <a:pPr eaLnBrk="0" hangingPunct="0"/>
            <a:r>
              <a:rPr lang="es-EC" sz="900"/>
              <a:t>ON/OFF</a:t>
            </a:r>
            <a:endParaRPr lang="es-EC"/>
          </a:p>
        </p:txBody>
      </p:sp>
      <p:sp>
        <p:nvSpPr>
          <p:cNvPr id="14392" name="Text Box 19"/>
          <p:cNvSpPr txBox="1">
            <a:spLocks noChangeArrowheads="1"/>
          </p:cNvSpPr>
          <p:nvPr/>
        </p:nvSpPr>
        <p:spPr bwMode="auto">
          <a:xfrm>
            <a:off x="865188" y="2940050"/>
            <a:ext cx="638175" cy="238125"/>
          </a:xfrm>
          <a:prstGeom prst="rect">
            <a:avLst/>
          </a:prstGeom>
          <a:noFill/>
          <a:ln w="9525">
            <a:noFill/>
            <a:miter lim="800000"/>
            <a:headEnd/>
            <a:tailEnd/>
          </a:ln>
        </p:spPr>
        <p:txBody>
          <a:bodyPr/>
          <a:lstStyle/>
          <a:p>
            <a:pPr eaLnBrk="0" hangingPunct="0"/>
            <a:r>
              <a:rPr lang="es-EC" sz="900"/>
              <a:t>ARC</a:t>
            </a:r>
            <a:endParaRPr lang="es-EC"/>
          </a:p>
        </p:txBody>
      </p:sp>
      <p:sp>
        <p:nvSpPr>
          <p:cNvPr id="14393" name="Text Box 20"/>
          <p:cNvSpPr txBox="1">
            <a:spLocks noChangeArrowheads="1"/>
          </p:cNvSpPr>
          <p:nvPr/>
        </p:nvSpPr>
        <p:spPr bwMode="auto">
          <a:xfrm>
            <a:off x="903288" y="3197225"/>
            <a:ext cx="638175" cy="238125"/>
          </a:xfrm>
          <a:prstGeom prst="rect">
            <a:avLst/>
          </a:prstGeom>
          <a:noFill/>
          <a:ln w="9525">
            <a:noFill/>
            <a:miter lim="800000"/>
            <a:headEnd/>
            <a:tailEnd/>
          </a:ln>
        </p:spPr>
        <p:txBody>
          <a:bodyPr/>
          <a:lstStyle/>
          <a:p>
            <a:pPr eaLnBrk="0" hangingPunct="0"/>
            <a:r>
              <a:rPr lang="es-EC" sz="900"/>
              <a:t>X/Y</a:t>
            </a:r>
            <a:endParaRPr lang="es-EC"/>
          </a:p>
        </p:txBody>
      </p:sp>
      <p:sp>
        <p:nvSpPr>
          <p:cNvPr id="14394" name="Text Box 21"/>
          <p:cNvSpPr txBox="1">
            <a:spLocks noChangeArrowheads="1"/>
          </p:cNvSpPr>
          <p:nvPr/>
        </p:nvSpPr>
        <p:spPr bwMode="auto">
          <a:xfrm>
            <a:off x="912813" y="3921125"/>
            <a:ext cx="638175" cy="238125"/>
          </a:xfrm>
          <a:prstGeom prst="rect">
            <a:avLst/>
          </a:prstGeom>
          <a:noFill/>
          <a:ln w="9525">
            <a:noFill/>
            <a:miter lim="800000"/>
            <a:headEnd/>
            <a:tailEnd/>
          </a:ln>
        </p:spPr>
        <p:txBody>
          <a:bodyPr/>
          <a:lstStyle/>
          <a:p>
            <a:pPr eaLnBrk="0" hangingPunct="0"/>
            <a:r>
              <a:rPr lang="es-EC" sz="900"/>
              <a:t>ESC</a:t>
            </a:r>
            <a:endParaRPr lang="es-EC"/>
          </a:p>
        </p:txBody>
      </p:sp>
      <p:sp>
        <p:nvSpPr>
          <p:cNvPr id="14395" name="Text Box 22"/>
          <p:cNvSpPr txBox="1">
            <a:spLocks noChangeArrowheads="1"/>
          </p:cNvSpPr>
          <p:nvPr/>
        </p:nvSpPr>
        <p:spPr bwMode="auto">
          <a:xfrm>
            <a:off x="798513" y="4178300"/>
            <a:ext cx="638175" cy="238125"/>
          </a:xfrm>
          <a:prstGeom prst="rect">
            <a:avLst/>
          </a:prstGeom>
          <a:noFill/>
          <a:ln w="9525">
            <a:noFill/>
            <a:miter lim="800000"/>
            <a:headEnd/>
            <a:tailEnd/>
          </a:ln>
        </p:spPr>
        <p:txBody>
          <a:bodyPr/>
          <a:lstStyle/>
          <a:p>
            <a:pPr eaLnBrk="0" hangingPunct="0"/>
            <a:r>
              <a:rPr lang="es-EC" sz="900"/>
              <a:t>Flecha</a:t>
            </a:r>
            <a:endParaRPr lang="es-EC"/>
          </a:p>
        </p:txBody>
      </p:sp>
      <p:sp>
        <p:nvSpPr>
          <p:cNvPr id="14396" name="Text Box 23"/>
          <p:cNvSpPr txBox="1">
            <a:spLocks noChangeArrowheads="1"/>
          </p:cNvSpPr>
          <p:nvPr/>
        </p:nvSpPr>
        <p:spPr bwMode="auto">
          <a:xfrm>
            <a:off x="817563" y="4445000"/>
            <a:ext cx="638175" cy="238125"/>
          </a:xfrm>
          <a:prstGeom prst="rect">
            <a:avLst/>
          </a:prstGeom>
          <a:noFill/>
          <a:ln w="9525">
            <a:noFill/>
            <a:miter lim="800000"/>
            <a:headEnd/>
            <a:tailEnd/>
          </a:ln>
        </p:spPr>
        <p:txBody>
          <a:bodyPr/>
          <a:lstStyle/>
          <a:p>
            <a:pPr eaLnBrk="0" hangingPunct="0"/>
            <a:r>
              <a:rPr lang="es-EC" sz="900"/>
              <a:t>Menú</a:t>
            </a:r>
            <a:endParaRPr lang="es-EC"/>
          </a:p>
        </p:txBody>
      </p:sp>
      <p:sp>
        <p:nvSpPr>
          <p:cNvPr id="14397" name="Text Box 24"/>
          <p:cNvSpPr txBox="1">
            <a:spLocks noChangeArrowheads="1"/>
          </p:cNvSpPr>
          <p:nvPr/>
        </p:nvSpPr>
        <p:spPr bwMode="auto">
          <a:xfrm>
            <a:off x="788988" y="4930775"/>
            <a:ext cx="638175" cy="238125"/>
          </a:xfrm>
          <a:prstGeom prst="rect">
            <a:avLst/>
          </a:prstGeom>
          <a:noFill/>
          <a:ln w="9525">
            <a:noFill/>
            <a:miter lim="800000"/>
            <a:headEnd/>
            <a:tailEnd/>
          </a:ln>
        </p:spPr>
        <p:txBody>
          <a:bodyPr/>
          <a:lstStyle/>
          <a:p>
            <a:pPr eaLnBrk="0" hangingPunct="0"/>
            <a:r>
              <a:rPr lang="es-EC" sz="900"/>
              <a:t>ENTER</a:t>
            </a:r>
            <a:endParaRPr lang="es-EC"/>
          </a:p>
        </p:txBody>
      </p:sp>
      <p:sp>
        <p:nvSpPr>
          <p:cNvPr id="1439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S"/>
          </a:p>
        </p:txBody>
      </p:sp>
      <p:sp>
        <p:nvSpPr>
          <p:cNvPr id="14399" name="Rectangle 36"/>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endParaRPr lang="es-ES"/>
          </a:p>
        </p:txBody>
      </p:sp>
      <p:sp>
        <p:nvSpPr>
          <p:cNvPr id="14400" name="Rectangle 37"/>
          <p:cNvSpPr>
            <a:spLocks noChangeArrowheads="1"/>
          </p:cNvSpPr>
          <p:nvPr/>
        </p:nvSpPr>
        <p:spPr bwMode="auto">
          <a:xfrm>
            <a:off x="0" y="4857750"/>
            <a:ext cx="9144000" cy="45720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36838"/>
            <a:ext cx="8229600" cy="1143000"/>
          </a:xfrm>
        </p:spPr>
        <p:txBody>
          <a:bodyPr/>
          <a:lstStyle/>
          <a:p>
            <a:pPr eaLnBrk="1" fontAlgn="auto" hangingPunct="1">
              <a:spcAft>
                <a:spcPts val="0"/>
              </a:spcAft>
              <a:defRPr/>
            </a:pPr>
            <a:r>
              <a:rPr lang="es-EC" sz="6600" b="1" dirty="0" smtClean="0">
                <a:solidFill>
                  <a:srgbClr val="002060"/>
                </a:solidFill>
                <a:effectLst>
                  <a:outerShdw blurRad="38100" dist="38100" dir="2700000" algn="tl">
                    <a:srgbClr val="000000">
                      <a:alpha val="43137"/>
                    </a:srgbClr>
                  </a:outerShdw>
                </a:effectLst>
              </a:rPr>
              <a:t>FUSIÓN</a:t>
            </a:r>
            <a:endParaRPr lang="es-EC" sz="66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fontAlgn="auto" hangingPunct="1">
              <a:spcAft>
                <a:spcPts val="0"/>
              </a:spcAft>
              <a:defRPr/>
            </a:pPr>
            <a:r>
              <a:rPr lang="es-EC" b="1" dirty="0" smtClean="0">
                <a:solidFill>
                  <a:schemeClr val="tx2">
                    <a:satMod val="130000"/>
                  </a:schemeClr>
                </a:solidFill>
              </a:rPr>
              <a:t>PRECAUCIONES</a:t>
            </a:r>
            <a:endParaRPr lang="es-EC" b="1" dirty="0" smtClean="0">
              <a:solidFill>
                <a:srgbClr val="00B050"/>
              </a:solidFill>
            </a:endParaRPr>
          </a:p>
        </p:txBody>
      </p:sp>
      <p:pic>
        <p:nvPicPr>
          <p:cNvPr id="16387" name="16 Imagen" descr="P1000471.JPG"/>
          <p:cNvPicPr>
            <a:picLocks noChangeAspect="1" noChangeArrowheads="1"/>
          </p:cNvPicPr>
          <p:nvPr/>
        </p:nvPicPr>
        <p:blipFill>
          <a:blip r:embed="rId3" cstate="print"/>
          <a:srcRect b="39883"/>
          <a:stretch>
            <a:fillRect/>
          </a:stretch>
        </p:blipFill>
        <p:spPr bwMode="auto">
          <a:xfrm>
            <a:off x="1331913" y="1484313"/>
            <a:ext cx="3887787" cy="3168650"/>
          </a:xfrm>
          <a:prstGeom prst="rect">
            <a:avLst/>
          </a:prstGeom>
          <a:noFill/>
          <a:ln w="9525">
            <a:noFill/>
            <a:miter lim="800000"/>
            <a:headEnd/>
            <a:tailEnd/>
          </a:ln>
        </p:spPr>
      </p:pic>
      <p:pic>
        <p:nvPicPr>
          <p:cNvPr id="16388" name="Picture 5"/>
          <p:cNvPicPr>
            <a:picLocks noChangeAspect="1" noChangeArrowheads="1"/>
          </p:cNvPicPr>
          <p:nvPr/>
        </p:nvPicPr>
        <p:blipFill>
          <a:blip r:embed="rId4" cstate="print"/>
          <a:srcRect/>
          <a:stretch>
            <a:fillRect/>
          </a:stretch>
        </p:blipFill>
        <p:spPr bwMode="auto">
          <a:xfrm>
            <a:off x="5284788" y="3429000"/>
            <a:ext cx="3608387" cy="3429000"/>
          </a:xfrm>
          <a:prstGeom prst="rect">
            <a:avLst/>
          </a:prstGeom>
          <a:noFill/>
          <a:ln w="9525">
            <a:noFill/>
            <a:miter lim="800000"/>
            <a:headEnd/>
            <a:tailEnd/>
          </a:ln>
        </p:spPr>
      </p:pic>
      <p:pic>
        <p:nvPicPr>
          <p:cNvPr id="16389" name="Picture 6"/>
          <p:cNvPicPr>
            <a:picLocks noChangeAspect="1" noChangeArrowheads="1"/>
          </p:cNvPicPr>
          <p:nvPr/>
        </p:nvPicPr>
        <p:blipFill>
          <a:blip r:embed="rId5" cstate="print"/>
          <a:srcRect/>
          <a:stretch>
            <a:fillRect/>
          </a:stretch>
        </p:blipFill>
        <p:spPr bwMode="auto">
          <a:xfrm>
            <a:off x="7092950" y="0"/>
            <a:ext cx="18573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fontAlgn="auto" hangingPunct="1">
              <a:spcAft>
                <a:spcPts val="0"/>
              </a:spcAft>
              <a:defRPr/>
            </a:pPr>
            <a:r>
              <a:rPr lang="es-EC" b="1" dirty="0" smtClean="0">
                <a:solidFill>
                  <a:schemeClr val="tx2">
                    <a:satMod val="130000"/>
                  </a:schemeClr>
                </a:solidFill>
              </a:rPr>
              <a:t>MATERIALES</a:t>
            </a:r>
          </a:p>
        </p:txBody>
      </p:sp>
      <p:pic>
        <p:nvPicPr>
          <p:cNvPr id="5" name="17 Imagen" descr="P1000470.JPG"/>
          <p:cNvPicPr/>
          <p:nvPr/>
        </p:nvPicPr>
        <p:blipFill>
          <a:blip r:embed="rId3" cstate="print"/>
          <a:stretch>
            <a:fillRect/>
          </a:stretch>
        </p:blipFill>
        <p:spPr>
          <a:xfrm>
            <a:off x="1258888" y="1484313"/>
            <a:ext cx="2376487" cy="1584325"/>
          </a:xfrm>
          <a:prstGeom prst="rect">
            <a:avLst/>
          </a:prstGeom>
          <a:ln>
            <a:noFill/>
          </a:ln>
          <a:effectLst>
            <a:outerShdw blurRad="190500" algn="tl" rotWithShape="0">
              <a:srgbClr val="000000">
                <a:alpha val="70000"/>
              </a:srgbClr>
            </a:outerShdw>
          </a:effectLst>
        </p:spPr>
      </p:pic>
      <p:pic>
        <p:nvPicPr>
          <p:cNvPr id="6" name="18 Imagen" descr="P1000466.JPG"/>
          <p:cNvPicPr/>
          <p:nvPr/>
        </p:nvPicPr>
        <p:blipFill>
          <a:blip r:embed="rId4" cstate="print"/>
          <a:srcRect l="3906" t="26100" r="5859" b="19355"/>
          <a:stretch>
            <a:fillRect/>
          </a:stretch>
        </p:blipFill>
        <p:spPr>
          <a:xfrm>
            <a:off x="1476375" y="3429000"/>
            <a:ext cx="2365375" cy="1871663"/>
          </a:xfrm>
          <a:prstGeom prst="rect">
            <a:avLst/>
          </a:prstGeom>
          <a:ln>
            <a:noFill/>
          </a:ln>
          <a:effectLst>
            <a:outerShdw blurRad="190500" algn="tl" rotWithShape="0">
              <a:srgbClr val="000000">
                <a:alpha val="70000"/>
              </a:srgbClr>
            </a:outerShdw>
          </a:effectLst>
        </p:spPr>
      </p:pic>
      <p:pic>
        <p:nvPicPr>
          <p:cNvPr id="7" name="9 Imagen" descr="20121003_121656.jpg"/>
          <p:cNvPicPr/>
          <p:nvPr/>
        </p:nvPicPr>
        <p:blipFill>
          <a:blip r:embed="rId5" cstate="print"/>
          <a:srcRect l="11513" t="8508" r="10526"/>
          <a:stretch>
            <a:fillRect/>
          </a:stretch>
        </p:blipFill>
        <p:spPr>
          <a:xfrm>
            <a:off x="3851275" y="4797425"/>
            <a:ext cx="1296988" cy="1800225"/>
          </a:xfrm>
          <a:prstGeom prst="rect">
            <a:avLst/>
          </a:prstGeom>
          <a:ln>
            <a:noFill/>
          </a:ln>
          <a:effectLst>
            <a:outerShdw blurRad="190500" algn="tl" rotWithShape="0">
              <a:srgbClr val="000000">
                <a:alpha val="70000"/>
              </a:srgbClr>
            </a:outerShdw>
          </a:effectLst>
        </p:spPr>
      </p:pic>
      <p:pic>
        <p:nvPicPr>
          <p:cNvPr id="8" name="19 Imagen" descr="P1000477.JPG"/>
          <p:cNvPicPr/>
          <p:nvPr/>
        </p:nvPicPr>
        <p:blipFill>
          <a:blip r:embed="rId6" cstate="print"/>
          <a:srcRect l="15820" t="17969" r="21191" b="24219"/>
          <a:stretch>
            <a:fillRect/>
          </a:stretch>
        </p:blipFill>
        <p:spPr>
          <a:xfrm>
            <a:off x="6804025" y="549275"/>
            <a:ext cx="2089150" cy="1690688"/>
          </a:xfrm>
          <a:prstGeom prst="rect">
            <a:avLst/>
          </a:prstGeom>
          <a:ln>
            <a:noFill/>
          </a:ln>
          <a:effectLst>
            <a:outerShdw blurRad="190500" algn="tl" rotWithShape="0">
              <a:srgbClr val="000000">
                <a:alpha val="70000"/>
              </a:srgbClr>
            </a:outerShdw>
          </a:effectLst>
        </p:spPr>
      </p:pic>
      <p:pic>
        <p:nvPicPr>
          <p:cNvPr id="9" name="21 Imagen" descr="P1000464.JPG"/>
          <p:cNvPicPr/>
          <p:nvPr/>
        </p:nvPicPr>
        <p:blipFill>
          <a:blip r:embed="rId7" cstate="print"/>
          <a:srcRect l="6595" t="15385" r="18381" b="7550"/>
          <a:stretch>
            <a:fillRect/>
          </a:stretch>
        </p:blipFill>
        <p:spPr>
          <a:xfrm>
            <a:off x="6227763" y="5157788"/>
            <a:ext cx="2232025" cy="1700212"/>
          </a:xfrm>
          <a:prstGeom prst="rect">
            <a:avLst/>
          </a:prstGeom>
          <a:ln>
            <a:noFill/>
          </a:ln>
          <a:effectLst>
            <a:outerShdw blurRad="190500" algn="tl" rotWithShape="0">
              <a:srgbClr val="000000">
                <a:alpha val="70000"/>
              </a:srgbClr>
            </a:outerShdw>
          </a:effectLst>
        </p:spPr>
      </p:pic>
      <p:pic>
        <p:nvPicPr>
          <p:cNvPr id="10" name="22 Imagen" descr="P1000463.JPG"/>
          <p:cNvPicPr/>
          <p:nvPr/>
        </p:nvPicPr>
        <p:blipFill>
          <a:blip r:embed="rId8" cstate="print"/>
          <a:srcRect l="16113" t="6641" r="14746" b="19141"/>
          <a:stretch>
            <a:fillRect/>
          </a:stretch>
        </p:blipFill>
        <p:spPr>
          <a:xfrm>
            <a:off x="3690938" y="2133600"/>
            <a:ext cx="2609850" cy="2005013"/>
          </a:xfrm>
          <a:prstGeom prst="rect">
            <a:avLst/>
          </a:prstGeom>
          <a:ln>
            <a:noFill/>
          </a:ln>
          <a:effectLst>
            <a:outerShdw blurRad="190500" algn="tl" rotWithShape="0">
              <a:srgbClr val="000000">
                <a:alpha val="70000"/>
              </a:srgbClr>
            </a:outerShdw>
          </a:effectLst>
        </p:spPr>
      </p:pic>
      <p:pic>
        <p:nvPicPr>
          <p:cNvPr id="11" name="24 Imagen" descr="P1000330.JPG"/>
          <p:cNvPicPr/>
          <p:nvPr/>
        </p:nvPicPr>
        <p:blipFill>
          <a:blip r:embed="rId9" cstate="print"/>
          <a:srcRect l="1758" r="2734"/>
          <a:stretch>
            <a:fillRect/>
          </a:stretch>
        </p:blipFill>
        <p:spPr>
          <a:xfrm>
            <a:off x="6084888" y="2781300"/>
            <a:ext cx="2590800" cy="21605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fontAlgn="auto" hangingPunct="1">
              <a:spcAft>
                <a:spcPts val="0"/>
              </a:spcAft>
              <a:defRPr/>
            </a:pPr>
            <a:r>
              <a:rPr lang="es-EC" dirty="0" smtClean="0">
                <a:solidFill>
                  <a:schemeClr val="tx2">
                    <a:satMod val="130000"/>
                  </a:schemeClr>
                </a:solidFill>
              </a:rPr>
              <a:t>PASO 1</a:t>
            </a:r>
          </a:p>
        </p:txBody>
      </p:sp>
      <p:pic>
        <p:nvPicPr>
          <p:cNvPr id="5" name="20 Imagen" descr="20121003_130959.jpg"/>
          <p:cNvPicPr/>
          <p:nvPr/>
        </p:nvPicPr>
        <p:blipFill>
          <a:blip r:embed="rId3" cstate="print"/>
          <a:srcRect l="5921" t="9430" r="14309" b="21053"/>
          <a:stretch>
            <a:fillRect/>
          </a:stretch>
        </p:blipFill>
        <p:spPr>
          <a:xfrm>
            <a:off x="1475656" y="1988840"/>
            <a:ext cx="7128792"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PASO 2</a:t>
            </a:r>
            <a:endParaRPr lang="es-ES" dirty="0"/>
          </a:p>
        </p:txBody>
      </p:sp>
      <p:pic>
        <p:nvPicPr>
          <p:cNvPr id="4" name="32 Imagen" descr="20121003_131259.jpg"/>
          <p:cNvPicPr/>
          <p:nvPr/>
        </p:nvPicPr>
        <p:blipFill>
          <a:blip r:embed="rId2" cstate="print"/>
          <a:srcRect l="13487" t="9210" r="5428" b="17544"/>
          <a:stretch>
            <a:fillRect/>
          </a:stretch>
        </p:blipFill>
        <p:spPr>
          <a:xfrm>
            <a:off x="1187624" y="1628800"/>
            <a:ext cx="7560840" cy="489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PASO 3</a:t>
            </a:r>
            <a:endParaRPr lang="es-ES" dirty="0"/>
          </a:p>
        </p:txBody>
      </p:sp>
      <p:pic>
        <p:nvPicPr>
          <p:cNvPr id="4" name="34 Imagen" descr="20121003_131559.jpg"/>
          <p:cNvPicPr/>
          <p:nvPr/>
        </p:nvPicPr>
        <p:blipFill>
          <a:blip r:embed="rId3" cstate="print"/>
          <a:srcRect l="18586" t="17544" r="12826" b="14474"/>
          <a:stretch>
            <a:fillRect/>
          </a:stretch>
        </p:blipFill>
        <p:spPr>
          <a:xfrm>
            <a:off x="1043608" y="1340768"/>
            <a:ext cx="7704856" cy="5328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3"/>
          <p:cNvPicPr>
            <a:picLocks noChangeAspect="1" noChangeArrowheads="1"/>
          </p:cNvPicPr>
          <p:nvPr/>
        </p:nvPicPr>
        <p:blipFill>
          <a:blip r:embed="rId2" cstate="print"/>
          <a:srcRect/>
          <a:stretch>
            <a:fillRect/>
          </a:stretch>
        </p:blipFill>
        <p:spPr bwMode="auto">
          <a:xfrm>
            <a:off x="5867400" y="1916113"/>
            <a:ext cx="3028950" cy="2927350"/>
          </a:xfrm>
          <a:prstGeom prst="rect">
            <a:avLst/>
          </a:prstGeom>
          <a:noFill/>
          <a:ln w="9525">
            <a:noFill/>
            <a:miter lim="800000"/>
            <a:headEnd/>
            <a:tailEnd/>
          </a:ln>
        </p:spPr>
      </p:pic>
      <p:sp>
        <p:nvSpPr>
          <p:cNvPr id="2" name="1 Título"/>
          <p:cNvSpPr>
            <a:spLocks noGrp="1"/>
          </p:cNvSpPr>
          <p:nvPr>
            <p:ph type="title"/>
          </p:nvPr>
        </p:nvSpPr>
        <p:spPr/>
        <p:txBody>
          <a:bodyPr/>
          <a:lstStyle/>
          <a:p>
            <a:pPr eaLnBrk="1" hangingPunct="1">
              <a:defRPr/>
            </a:pPr>
            <a:r>
              <a:rPr lang="es-ES" dirty="0" smtClean="0"/>
              <a:t>PASO 4</a:t>
            </a:r>
            <a:endParaRPr lang="es-ES" dirty="0"/>
          </a:p>
        </p:txBody>
      </p:sp>
      <p:pic>
        <p:nvPicPr>
          <p:cNvPr id="4" name="43 Imagen" descr="20121003_131920.jpg"/>
          <p:cNvPicPr>
            <a:picLocks noChangeAspect="1"/>
          </p:cNvPicPr>
          <p:nvPr/>
        </p:nvPicPr>
        <p:blipFill>
          <a:blip r:embed="rId3" cstate="print"/>
          <a:srcRect l="4112" t="18866" r="9704" b="15413"/>
          <a:stretch>
            <a:fillRect/>
          </a:stretch>
        </p:blipFill>
        <p:spPr>
          <a:xfrm>
            <a:off x="513932" y="1772816"/>
            <a:ext cx="4318320"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1509" name="AutoShape 4"/>
          <p:cNvCxnSpPr>
            <a:cxnSpLocks noChangeShapeType="1"/>
          </p:cNvCxnSpPr>
          <p:nvPr/>
        </p:nvCxnSpPr>
        <p:spPr bwMode="auto">
          <a:xfrm flipV="1">
            <a:off x="2195513" y="2420938"/>
            <a:ext cx="4321175" cy="1390650"/>
          </a:xfrm>
          <a:prstGeom prst="straightConnector1">
            <a:avLst/>
          </a:prstGeom>
          <a:noFill/>
          <a:ln w="9525">
            <a:solidFill>
              <a:srgbClr val="000000"/>
            </a:solidFill>
            <a:round/>
            <a:headEnd/>
            <a:tailEnd/>
          </a:ln>
        </p:spPr>
      </p:cxnSp>
      <p:cxnSp>
        <p:nvCxnSpPr>
          <p:cNvPr id="21510" name="AutoShape 5"/>
          <p:cNvCxnSpPr>
            <a:cxnSpLocks noChangeShapeType="1"/>
          </p:cNvCxnSpPr>
          <p:nvPr/>
        </p:nvCxnSpPr>
        <p:spPr bwMode="auto">
          <a:xfrm>
            <a:off x="2228850" y="3940175"/>
            <a:ext cx="4287838" cy="568325"/>
          </a:xfrm>
          <a:prstGeom prst="straightConnector1">
            <a:avLst/>
          </a:prstGeom>
          <a:noFill/>
          <a:ln w="9525">
            <a:solidFill>
              <a:srgbClr val="000000"/>
            </a:solidFill>
            <a:round/>
            <a:headEnd/>
            <a:tailEnd/>
          </a:ln>
        </p:spPr>
      </p:cxnSp>
      <p:sp>
        <p:nvSpPr>
          <p:cNvPr id="21511" name="Oval 2"/>
          <p:cNvSpPr>
            <a:spLocks noChangeArrowheads="1"/>
          </p:cNvSpPr>
          <p:nvPr/>
        </p:nvSpPr>
        <p:spPr bwMode="auto">
          <a:xfrm>
            <a:off x="2085975" y="3811588"/>
            <a:ext cx="157163" cy="146050"/>
          </a:xfrm>
          <a:prstGeom prst="ellipse">
            <a:avLst/>
          </a:prstGeom>
          <a:noFill/>
          <a:ln w="9525">
            <a:solidFill>
              <a:srgbClr val="000000"/>
            </a:solidFill>
            <a:round/>
            <a:headEnd/>
            <a:tailEnd/>
          </a:ln>
        </p:spPr>
        <p:txBody>
          <a:bodyPr/>
          <a:lstStyle/>
          <a:p>
            <a:endParaRPr lang="es-ES"/>
          </a:p>
        </p:txBody>
      </p:sp>
      <p:sp>
        <p:nvSpPr>
          <p:cNvPr id="2151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1513" name="Rectangle 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s-ES"/>
          </a:p>
        </p:txBody>
      </p:sp>
      <p:sp>
        <p:nvSpPr>
          <p:cNvPr id="21514" name="Rectangle 8"/>
          <p:cNvSpPr>
            <a:spLocks noChangeArrowheads="1"/>
          </p:cNvSpPr>
          <p:nvPr/>
        </p:nvSpPr>
        <p:spPr bwMode="auto">
          <a:xfrm>
            <a:off x="0" y="287655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PASO 5</a:t>
            </a:r>
            <a:endParaRPr lang="es-ES" dirty="0"/>
          </a:p>
        </p:txBody>
      </p:sp>
      <p:pic>
        <p:nvPicPr>
          <p:cNvPr id="4" name="48 Imagen" descr="20121003_132135.jpg"/>
          <p:cNvPicPr>
            <a:picLocks noGrp="1"/>
          </p:cNvPicPr>
          <p:nvPr>
            <p:ph idx="1"/>
          </p:nvPr>
        </p:nvPicPr>
        <p:blipFill>
          <a:blip r:embed="rId2" cstate="print"/>
          <a:srcRect t="6579" r="4437" b="7018"/>
          <a:stretch>
            <a:fillRect/>
          </a:stretch>
        </p:blipFill>
        <p:spPr>
          <a:xfrm>
            <a:off x="1187624" y="1772816"/>
            <a:ext cx="7560840" cy="4824536"/>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PASO 6</a:t>
            </a:r>
            <a:endParaRPr lang="es-ES" dirty="0"/>
          </a:p>
        </p:txBody>
      </p:sp>
      <p:pic>
        <p:nvPicPr>
          <p:cNvPr id="4" name="49 Imagen" descr="20121003_132634.jpg"/>
          <p:cNvPicPr>
            <a:picLocks noGrp="1"/>
          </p:cNvPicPr>
          <p:nvPr>
            <p:ph idx="1"/>
          </p:nvPr>
        </p:nvPicPr>
        <p:blipFill>
          <a:blip r:embed="rId2" cstate="print"/>
          <a:srcRect l="2303" t="3453" r="4770"/>
          <a:stretch>
            <a:fillRect/>
          </a:stretch>
        </p:blipFill>
        <p:spPr>
          <a:xfrm>
            <a:off x="3059833" y="1052736"/>
            <a:ext cx="4824536" cy="561662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TRO FO-CaicedoMonar.wmv">
            <a:hlinkClick r:id="" action="ppaction://media"/>
          </p:cNvPr>
          <p:cNvPicPr>
            <a:picLocks noRot="1" noChangeAspect="1"/>
          </p:cNvPicPr>
          <p:nvPr>
            <a:videoFile r:link="rId1"/>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2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457200" y="404813"/>
            <a:ext cx="8229600" cy="5721350"/>
          </a:xfrm>
        </p:spPr>
        <p:txBody>
          <a:bodyPr/>
          <a:lstStyle/>
          <a:p>
            <a:pPr eaLnBrk="1" hangingPunct="1">
              <a:buFont typeface="Arial" charset="0"/>
              <a:buNone/>
            </a:pPr>
            <a:r>
              <a:rPr lang="es-EC" sz="1600" smtClean="0"/>
              <a:t>4. </a:t>
            </a:r>
            <a:r>
              <a:rPr lang="es-EC" sz="1600" b="1" smtClean="0"/>
              <a:t>RESULTADOS DE LA FUSIÓN</a:t>
            </a:r>
          </a:p>
          <a:p>
            <a:pPr eaLnBrk="1" hangingPunct="1">
              <a:buFont typeface="Arial" charset="0"/>
              <a:buNone/>
            </a:pPr>
            <a:endParaRPr lang="es-EC" sz="1600" smtClean="0"/>
          </a:p>
        </p:txBody>
      </p:sp>
      <p:pic>
        <p:nvPicPr>
          <p:cNvPr id="4" name="0 Imagen" descr="PA040018.JPG"/>
          <p:cNvPicPr/>
          <p:nvPr/>
        </p:nvPicPr>
        <p:blipFill>
          <a:blip r:embed="rId3" cstate="print"/>
          <a:srcRect l="13158" t="19440" r="9704" b="25877"/>
          <a:stretch>
            <a:fillRect/>
          </a:stretch>
        </p:blipFill>
        <p:spPr>
          <a:xfrm>
            <a:off x="2987824" y="1052736"/>
            <a:ext cx="3384376"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4 Diagrama"/>
          <p:cNvGraphicFramePr/>
          <p:nvPr/>
        </p:nvGraphicFramePr>
        <p:xfrm>
          <a:off x="1763688" y="3252936"/>
          <a:ext cx="6480720" cy="36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2 Imagen" descr="PA040039.JPG"/>
          <p:cNvPicPr>
            <a:picLocks noGrp="1"/>
          </p:cNvPicPr>
          <p:nvPr>
            <p:ph idx="1"/>
          </p:nvPr>
        </p:nvPicPr>
        <p:blipFill>
          <a:blip r:embed="rId2" cstate="print"/>
          <a:srcRect l="14968" t="16228" r="18911" b="19298"/>
          <a:stretch>
            <a:fillRect/>
          </a:stretch>
        </p:blipFill>
        <p:spPr>
          <a:xfrm>
            <a:off x="3563888" y="476672"/>
            <a:ext cx="2707006" cy="198035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60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graphicFrame>
        <p:nvGraphicFramePr>
          <p:cNvPr id="6" name="5 Diagrama"/>
          <p:cNvGraphicFramePr/>
          <p:nvPr/>
        </p:nvGraphicFramePr>
        <p:xfrm>
          <a:off x="1259632" y="2924944"/>
          <a:ext cx="756084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5" name="Rectangle 3"/>
          <p:cNvSpPr>
            <a:spLocks noChangeArrowheads="1"/>
          </p:cNvSpPr>
          <p:nvPr/>
        </p:nvSpPr>
        <p:spPr bwMode="auto">
          <a:xfrm>
            <a:off x="0" y="3686175"/>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FIN DE LA FUSION</a:t>
            </a:r>
            <a:endParaRPr lang="es-ES" dirty="0"/>
          </a:p>
        </p:txBody>
      </p:sp>
      <p:sp>
        <p:nvSpPr>
          <p:cNvPr id="2662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graphicFrame>
        <p:nvGraphicFramePr>
          <p:cNvPr id="5" name="4 Diagrama"/>
          <p:cNvGraphicFramePr/>
          <p:nvPr/>
        </p:nvGraphicFramePr>
        <p:xfrm>
          <a:off x="1331640" y="1484784"/>
          <a:ext cx="756084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Rectangle 3"/>
          <p:cNvSpPr>
            <a:spLocks noChangeArrowheads="1"/>
          </p:cNvSpPr>
          <p:nvPr/>
        </p:nvSpPr>
        <p:spPr bwMode="auto">
          <a:xfrm>
            <a:off x="227013" y="302895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CALEFACCION</a:t>
            </a:r>
            <a:endParaRPr lang="es-ES" dirty="0"/>
          </a:p>
        </p:txBody>
      </p:sp>
      <p:sp>
        <p:nvSpPr>
          <p:cNvPr id="276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graphicFrame>
        <p:nvGraphicFramePr>
          <p:cNvPr id="5" name="4 Diagrama"/>
          <p:cNvGraphicFramePr/>
          <p:nvPr/>
        </p:nvGraphicFramePr>
        <p:xfrm>
          <a:off x="1043608" y="1628800"/>
          <a:ext cx="792088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3" name="Rectangle 3"/>
          <p:cNvSpPr>
            <a:spLocks noChangeArrowheads="1"/>
          </p:cNvSpPr>
          <p:nvPr/>
        </p:nvSpPr>
        <p:spPr bwMode="auto">
          <a:xfrm>
            <a:off x="227013" y="281940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ENFRIAMIENTO</a:t>
            </a:r>
            <a:endParaRPr lang="es-ES" dirty="0"/>
          </a:p>
        </p:txBody>
      </p:sp>
      <p:graphicFrame>
        <p:nvGraphicFramePr>
          <p:cNvPr id="5" name="4 Marcador de contenido"/>
          <p:cNvGraphicFramePr>
            <a:graphicFrameLocks noGrp="1"/>
          </p:cNvGraphicFramePr>
          <p:nvPr>
            <p:ph idx="1"/>
          </p:nvPr>
        </p:nvGraphicFramePr>
        <p:xfrm>
          <a:off x="1187624" y="1196752"/>
          <a:ext cx="7746826" cy="505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116013" y="1989138"/>
            <a:ext cx="7772400" cy="1470025"/>
          </a:xfrm>
          <a:prstGeom prst="rect">
            <a:avLst/>
          </a:prstGeom>
        </p:spPr>
        <p:txBody>
          <a:bodyPr anchor="ctr">
            <a:normAutofit/>
          </a:bodyPr>
          <a:lstStyle/>
          <a:p>
            <a:pPr algn="ctr">
              <a:defRPr/>
            </a:pPr>
            <a:r>
              <a:rPr lang="es-EC" sz="4300" dirty="0">
                <a:solidFill>
                  <a:srgbClr val="572314"/>
                </a:solidFill>
                <a:effectLst>
                  <a:outerShdw blurRad="50000" dist="30000" dir="5400000" algn="tl" rotWithShape="0">
                    <a:srgbClr val="000000">
                      <a:alpha val="30000"/>
                    </a:srgbClr>
                  </a:outerShdw>
                </a:effectLst>
                <a:latin typeface="+mj-lt"/>
                <a:ea typeface="+mj-ea"/>
                <a:cs typeface="+mj-cs"/>
              </a:rPr>
              <a:t>REFLECTOMETRO OPTICO EN EL DOMINIO DEL TIEMPO</a:t>
            </a:r>
          </a:p>
        </p:txBody>
      </p:sp>
      <p:sp>
        <p:nvSpPr>
          <p:cNvPr id="5" name="2 Subtítulo"/>
          <p:cNvSpPr txBox="1">
            <a:spLocks/>
          </p:cNvSpPr>
          <p:nvPr/>
        </p:nvSpPr>
        <p:spPr bwMode="auto">
          <a:xfrm>
            <a:off x="1403350" y="4005263"/>
            <a:ext cx="6400800" cy="1752600"/>
          </a:xfrm>
          <a:prstGeom prst="rect">
            <a:avLst/>
          </a:prstGeom>
          <a:noFill/>
          <a:ln w="9525">
            <a:noFill/>
            <a:miter lim="800000"/>
            <a:headEnd/>
            <a:tailEnd/>
          </a:ln>
        </p:spPr>
        <p:txBody>
          <a:bodyPr/>
          <a:lstStyle/>
          <a:p>
            <a:pPr marL="365125" indent="-282575" algn="ctr">
              <a:spcBef>
                <a:spcPts val="600"/>
              </a:spcBef>
              <a:buClr>
                <a:schemeClr val="accent1"/>
              </a:buClr>
              <a:buSzPct val="80000"/>
              <a:defRPr/>
            </a:pPr>
            <a:r>
              <a:rPr lang="es-EC" sz="6000" dirty="0">
                <a:latin typeface="+mn-lt"/>
                <a:cs typeface="+mn-cs"/>
              </a:rPr>
              <a:t>OTDR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TDR-CaicedoMonar.wmv">
            <a:hlinkClick r:id="" action="ppaction://media"/>
          </p:cNvPr>
          <p:cNvPicPr>
            <a:picLocks noGrp="1" noRot="1" noChangeAspect="1"/>
          </p:cNvPicPr>
          <p:nvPr>
            <p:ph idx="1"/>
            <a:videoFile r:link="rId1"/>
          </p:nvPr>
        </p:nvPicPr>
        <p:blipFill>
          <a:blip r:embed="rId4" cstate="print"/>
          <a:srcRect/>
          <a:stretch>
            <a:fillRect/>
          </a:stretch>
        </p:blipFill>
        <p:spPr>
          <a:xfrm>
            <a:off x="0" y="-39688"/>
            <a:ext cx="9197975" cy="68976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EC" dirty="0" smtClean="0"/>
              <a:t>Componentes </a:t>
            </a:r>
            <a:r>
              <a:rPr lang="es-EC" dirty="0" smtClean="0"/>
              <a:t>del </a:t>
            </a:r>
            <a:r>
              <a:rPr lang="es-EC" dirty="0" smtClean="0"/>
              <a:t>OTDR </a:t>
            </a:r>
            <a:r>
              <a:rPr lang="es-EC" dirty="0" smtClean="0"/>
              <a:t/>
            </a:r>
            <a:br>
              <a:rPr lang="es-EC" dirty="0" smtClean="0"/>
            </a:br>
            <a:endParaRPr lang="es-EC" dirty="0"/>
          </a:p>
        </p:txBody>
      </p:sp>
      <p:sp>
        <p:nvSpPr>
          <p:cNvPr id="27651" name="2 Marcador de contenido"/>
          <p:cNvSpPr>
            <a:spLocks noGrp="1"/>
          </p:cNvSpPr>
          <p:nvPr>
            <p:ph idx="1"/>
          </p:nvPr>
        </p:nvSpPr>
        <p:spPr/>
        <p:txBody>
          <a:bodyPr/>
          <a:lstStyle/>
          <a:p>
            <a:pPr eaLnBrk="1" hangingPunct="1"/>
            <a:r>
              <a:rPr lang="es-EC" dirty="0" smtClean="0"/>
              <a:t>Los principales componentes del OTDR son</a:t>
            </a:r>
          </a:p>
          <a:p>
            <a:pPr lvl="1" eaLnBrk="1" hangingPunct="1"/>
            <a:r>
              <a:rPr lang="es-EC" dirty="0" smtClean="0"/>
              <a:t>Un transmisor de pulsos</a:t>
            </a:r>
          </a:p>
          <a:p>
            <a:pPr lvl="1" eaLnBrk="1" hangingPunct="1"/>
            <a:r>
              <a:rPr lang="es-EC" dirty="0" smtClean="0"/>
              <a:t>Adaptador </a:t>
            </a:r>
          </a:p>
          <a:p>
            <a:pPr lvl="1" eaLnBrk="1" hangingPunct="1"/>
            <a:r>
              <a:rPr lang="es-EC" dirty="0" smtClean="0"/>
              <a:t>Un receptor </a:t>
            </a:r>
            <a:r>
              <a:rPr lang="es-EC" dirty="0" err="1" smtClean="0"/>
              <a:t>optico</a:t>
            </a:r>
            <a:endParaRPr lang="es-EC" dirty="0" smtClean="0"/>
          </a:p>
          <a:p>
            <a:pPr lvl="1" eaLnBrk="1" hangingPunct="1">
              <a:buFont typeface="Verdana" pitchFamily="34" charset="0"/>
              <a:buNone/>
            </a:pPr>
            <a:endParaRPr lang="es-EC" dirty="0" smtClean="0"/>
          </a:p>
          <a:p>
            <a:pPr lvl="1" eaLnBrk="1" hangingPunct="1">
              <a:buFont typeface="Verdana" pitchFamily="34" charset="0"/>
              <a:buNone/>
            </a:pPr>
            <a:r>
              <a:rPr lang="es-EC" dirty="0" smtClean="0"/>
              <a:t>El transmisor inyecta un pulso de luz en el </a:t>
            </a:r>
            <a:r>
              <a:rPr lang="es-EC" dirty="0" err="1" smtClean="0"/>
              <a:t>nucleo</a:t>
            </a:r>
            <a:r>
              <a:rPr lang="es-EC" dirty="0" smtClean="0"/>
              <a:t> de la fibra, a </a:t>
            </a:r>
            <a:r>
              <a:rPr lang="es-EC" dirty="0" err="1" smtClean="0"/>
              <a:t>traves</a:t>
            </a:r>
            <a:r>
              <a:rPr lang="es-EC" dirty="0" smtClean="0"/>
              <a:t> del adaptador y el receptor recibe y el reflejo de la onda que regresa al detectar un medio diferente.</a:t>
            </a:r>
          </a:p>
          <a:p>
            <a:pPr lvl="1" eaLnBrk="1" hangingPunct="1"/>
            <a:endParaRPr lang="es-EC"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1 Imagen" descr="otdr6.jpg"/>
          <p:cNvPicPr/>
          <p:nvPr/>
        </p:nvPicPr>
        <p:blipFill>
          <a:blip r:embed="rId3" cstate="print"/>
          <a:stretch>
            <a:fillRect/>
          </a:stretch>
        </p:blipFill>
        <p:spPr>
          <a:xfrm>
            <a:off x="1116013" y="549275"/>
            <a:ext cx="7704137" cy="61198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9144000" cy="5589240"/>
          </a:xfrm>
        </p:spPr>
        <p:txBody>
          <a:bodyPr>
            <a:normAutofit fontScale="92500" lnSpcReduction="10000"/>
          </a:bodyPr>
          <a:lstStyle/>
          <a:p>
            <a:pPr lvl="1" eaLnBrk="1" hangingPunct="1">
              <a:defRPr/>
            </a:pPr>
            <a:r>
              <a:rPr lang="es-EC" dirty="0" smtClean="0"/>
              <a:t>Eventos  </a:t>
            </a:r>
            <a:r>
              <a:rPr lang="es-EC" dirty="0" err="1" smtClean="0"/>
              <a:t>Reflectivos</a:t>
            </a:r>
            <a:r>
              <a:rPr lang="es-EC" dirty="0" smtClean="0"/>
              <a:t>:</a:t>
            </a:r>
          </a:p>
          <a:p>
            <a:pPr lvl="1" eaLnBrk="1" hangingPunct="1">
              <a:defRPr/>
            </a:pPr>
            <a:r>
              <a:rPr lang="es-EC" dirty="0" smtClean="0"/>
              <a:t>El primer evento </a:t>
            </a:r>
            <a:r>
              <a:rPr lang="es-EC" dirty="0" err="1" smtClean="0"/>
              <a:t>reflectivo</a:t>
            </a:r>
            <a:r>
              <a:rPr lang="es-EC" dirty="0" smtClean="0"/>
              <a:t> siempre va a ser causado por el puerto del OTDR porque este es </a:t>
            </a:r>
            <a:r>
              <a:rPr lang="es-EC" dirty="0" err="1" smtClean="0"/>
              <a:t>mecanicamente</a:t>
            </a:r>
            <a:r>
              <a:rPr lang="es-EC" dirty="0" smtClean="0"/>
              <a:t> conectado a la fibra de prueba.</a:t>
            </a:r>
          </a:p>
          <a:p>
            <a:pPr lvl="1" eaLnBrk="1" hangingPunct="1">
              <a:defRPr/>
            </a:pPr>
            <a:r>
              <a:rPr lang="es-EC" dirty="0" smtClean="0"/>
              <a:t>Los siguientes posibles eventos son perdidas causadas por danos en la fibra como golpes, </a:t>
            </a:r>
            <a:r>
              <a:rPr lang="es-EC" dirty="0" smtClean="0"/>
              <a:t>torceduras.</a:t>
            </a:r>
            <a:endParaRPr lang="es-EC" dirty="0" smtClean="0"/>
          </a:p>
          <a:p>
            <a:pPr lvl="1" eaLnBrk="1" hangingPunct="1">
              <a:buFont typeface="Verdana" pitchFamily="34" charset="0"/>
              <a:buNone/>
              <a:defRPr/>
            </a:pPr>
            <a:endParaRPr lang="es-EC" dirty="0" smtClean="0"/>
          </a:p>
          <a:p>
            <a:pPr lvl="1" eaLnBrk="1" hangingPunct="1">
              <a:defRPr/>
            </a:pPr>
            <a:r>
              <a:rPr lang="es-EC" dirty="0" smtClean="0"/>
              <a:t>Eventos no </a:t>
            </a:r>
            <a:r>
              <a:rPr lang="es-EC" dirty="0" err="1" smtClean="0"/>
              <a:t>Reflectivos</a:t>
            </a:r>
            <a:r>
              <a:rPr lang="es-EC" dirty="0" smtClean="0"/>
              <a:t> : son los causados por empalmes. El OTDR detecta la distancia a la que </a:t>
            </a:r>
            <a:r>
              <a:rPr lang="es-EC" dirty="0" err="1" smtClean="0"/>
              <a:t>estan</a:t>
            </a:r>
            <a:r>
              <a:rPr lang="es-EC" dirty="0" smtClean="0"/>
              <a:t> y la perdida de potencia o </a:t>
            </a:r>
            <a:r>
              <a:rPr lang="es-EC" dirty="0" err="1" smtClean="0"/>
              <a:t>atenuacion</a:t>
            </a:r>
            <a:r>
              <a:rPr lang="es-EC" dirty="0" smtClean="0"/>
              <a:t> que no debe ser mayor a 0,2 dB/km. </a:t>
            </a:r>
            <a:endParaRPr lang="es-EC" dirty="0" smtClean="0">
              <a:solidFill>
                <a:srgbClr val="FF0000"/>
              </a:solidFill>
            </a:endParaRPr>
          </a:p>
          <a:p>
            <a:pPr lvl="1" eaLnBrk="1" hangingPunct="1">
              <a:defRPr/>
            </a:pPr>
            <a:r>
              <a:rPr lang="es-EC" dirty="0" smtClean="0"/>
              <a:t>Es importante mencionar que todo OTDR tiene una zona muerta que es una longitud establecida donde NO se puede detectar </a:t>
            </a:r>
            <a:r>
              <a:rPr lang="es-EC" dirty="0" err="1" smtClean="0"/>
              <a:t>ningun</a:t>
            </a:r>
            <a:r>
              <a:rPr lang="es-EC" dirty="0" smtClean="0"/>
              <a:t> evento.</a:t>
            </a:r>
          </a:p>
          <a:p>
            <a:pPr lvl="1" eaLnBrk="1" hangingPunct="1">
              <a:defRPr/>
            </a:pPr>
            <a:endParaRPr lang="es-EC" dirty="0" smtClean="0">
              <a:solidFill>
                <a:srgbClr val="FF0000"/>
              </a:solidFill>
            </a:endParaRPr>
          </a:p>
          <a:p>
            <a:pPr lvl="2" eaLnBrk="1" hangingPunct="1">
              <a:defRPr/>
            </a:pPr>
            <a:endParaRPr lang="es-EC" dirty="0" smtClean="0">
              <a:solidFill>
                <a:srgbClr val="FF0000"/>
              </a:solidFill>
            </a:endParaRPr>
          </a:p>
          <a:p>
            <a:pPr lvl="1" eaLnBrk="1" hangingPunct="1">
              <a:defRPr/>
            </a:pPr>
            <a:endParaRPr lang="es-EC" dirty="0"/>
          </a:p>
        </p:txBody>
      </p:sp>
      <p:sp>
        <p:nvSpPr>
          <p:cNvPr id="4" name="1 Título"/>
          <p:cNvSpPr>
            <a:spLocks noGrp="1"/>
          </p:cNvSpPr>
          <p:nvPr>
            <p:ph type="title"/>
          </p:nvPr>
        </p:nvSpPr>
        <p:spPr>
          <a:xfrm>
            <a:off x="1435100" y="274638"/>
            <a:ext cx="7499350" cy="1143000"/>
          </a:xfrm>
        </p:spPr>
        <p:txBody>
          <a:bodyPr>
            <a:normAutofit fontScale="90000"/>
          </a:bodyPr>
          <a:lstStyle/>
          <a:p>
            <a:pPr eaLnBrk="1" hangingPunct="1">
              <a:defRPr/>
            </a:pPr>
            <a:r>
              <a:rPr lang="es-EC" dirty="0" smtClean="0"/>
              <a:t>Eventos </a:t>
            </a:r>
            <a:r>
              <a:rPr lang="es-EC" dirty="0" smtClean="0"/>
              <a:t/>
            </a:r>
            <a:br>
              <a:rPr lang="es-EC" dirty="0" smtClean="0"/>
            </a:b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solidFill>
                  <a:schemeClr val="tx2">
                    <a:satMod val="130000"/>
                  </a:schemeClr>
                </a:solidFill>
              </a:rPr>
              <a:t>CONCEPTO</a:t>
            </a:r>
            <a:endParaRPr lang="es-EC" dirty="0">
              <a:solidFill>
                <a:schemeClr val="tx2">
                  <a:satMod val="130000"/>
                </a:schemeClr>
              </a:solidFill>
            </a:endParaRPr>
          </a:p>
        </p:txBody>
      </p:sp>
      <p:sp>
        <p:nvSpPr>
          <p:cNvPr id="10243" name="2 Marcador de contenido"/>
          <p:cNvSpPr>
            <a:spLocks noGrp="1"/>
          </p:cNvSpPr>
          <p:nvPr>
            <p:ph idx="1"/>
          </p:nvPr>
        </p:nvSpPr>
        <p:spPr/>
        <p:txBody>
          <a:bodyPr/>
          <a:lstStyle/>
          <a:p>
            <a:pPr eaLnBrk="1" hangingPunct="1"/>
            <a:r>
              <a:rPr lang="es-EC" smtClean="0"/>
              <a:t>La fibra óptica es una guía de ondas en forma de filamento, generalmente de vidrio o de materiales plásticos, capaces de guiar una señal lumínica introducidos por un láser o por un LED</a:t>
            </a:r>
          </a:p>
        </p:txBody>
      </p:sp>
      <p:pic>
        <p:nvPicPr>
          <p:cNvPr id="4" name="Picture 2"/>
          <p:cNvPicPr>
            <a:picLocks noChangeAspect="1" noChangeArrowheads="1"/>
          </p:cNvPicPr>
          <p:nvPr/>
        </p:nvPicPr>
        <p:blipFill>
          <a:blip r:embed="rId2" cstate="print"/>
          <a:srcRect/>
          <a:stretch>
            <a:fillRect/>
          </a:stretch>
        </p:blipFill>
        <p:spPr bwMode="auto">
          <a:xfrm>
            <a:off x="3635896" y="4149080"/>
            <a:ext cx="2859140" cy="234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Modos de Funcionamiento</a:t>
            </a:r>
            <a:endParaRPr lang="es-EC" dirty="0"/>
          </a:p>
        </p:txBody>
      </p:sp>
      <p:sp>
        <p:nvSpPr>
          <p:cNvPr id="30723" name="2 Marcador de contenido"/>
          <p:cNvSpPr>
            <a:spLocks noGrp="1"/>
          </p:cNvSpPr>
          <p:nvPr>
            <p:ph idx="1"/>
          </p:nvPr>
        </p:nvSpPr>
        <p:spPr/>
        <p:txBody>
          <a:bodyPr/>
          <a:lstStyle/>
          <a:p>
            <a:pPr lvl="1" eaLnBrk="1" hangingPunct="1"/>
            <a:r>
              <a:rPr lang="es-EC" smtClean="0"/>
              <a:t>Este OTDR EXFO, puede ser utilizado como:</a:t>
            </a:r>
          </a:p>
          <a:p>
            <a:pPr lvl="2" eaLnBrk="1" hangingPunct="1"/>
            <a:r>
              <a:rPr lang="es-EC" smtClean="0"/>
              <a:t>OTDR</a:t>
            </a:r>
          </a:p>
          <a:p>
            <a:pPr lvl="2" eaLnBrk="1" hangingPunct="1"/>
            <a:r>
              <a:rPr lang="es-EC" smtClean="0"/>
              <a:t>MEDIDOR DE POTENCIA con modulo</a:t>
            </a:r>
          </a:p>
          <a:p>
            <a:pPr lvl="2" eaLnBrk="1" hangingPunct="1"/>
            <a:r>
              <a:rPr lang="es-EC" smtClean="0"/>
              <a:t>COMO VFL (VISUAL FAULT LOCATOR)</a:t>
            </a:r>
          </a:p>
          <a:p>
            <a:pPr lvl="1" eaLnBrk="1" hangingPunct="1"/>
            <a:endParaRPr lang="es-EC"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36838"/>
            <a:ext cx="8229600" cy="1143000"/>
          </a:xfrm>
        </p:spPr>
        <p:txBody>
          <a:bodyPr/>
          <a:lstStyle/>
          <a:p>
            <a:pPr eaLnBrk="1" fontAlgn="auto" hangingPunct="1">
              <a:spcAft>
                <a:spcPts val="0"/>
              </a:spcAft>
              <a:defRPr/>
            </a:pPr>
            <a:r>
              <a:rPr lang="es-EC" sz="6600" b="1" dirty="0" smtClean="0">
                <a:solidFill>
                  <a:srgbClr val="002060"/>
                </a:solidFill>
                <a:effectLst>
                  <a:outerShdw blurRad="38100" dist="38100" dir="2700000" algn="tl">
                    <a:srgbClr val="000000">
                      <a:alpha val="43137"/>
                    </a:srgbClr>
                  </a:outerShdw>
                </a:effectLst>
              </a:rPr>
              <a:t>PRUEBA </a:t>
            </a:r>
            <a:endParaRPr lang="es-EC" sz="66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PRUEBA</a:t>
            </a:r>
            <a:endParaRPr lang="es-ES" dirty="0"/>
          </a:p>
        </p:txBody>
      </p:sp>
      <p:pic>
        <p:nvPicPr>
          <p:cNvPr id="4" name="39 Imagen" descr="otdr21.jpg"/>
          <p:cNvPicPr/>
          <p:nvPr/>
        </p:nvPicPr>
        <p:blipFill>
          <a:blip r:embed="rId2" cstate="print"/>
          <a:stretch>
            <a:fillRect/>
          </a:stretch>
        </p:blipFill>
        <p:spPr>
          <a:xfrm>
            <a:off x="1187625" y="1340769"/>
            <a:ext cx="4298930" cy="2627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796" name="134 Imagen" descr="AXS-100.jpg"/>
          <p:cNvPicPr>
            <a:picLocks noChangeAspect="1" noChangeArrowheads="1"/>
          </p:cNvPicPr>
          <p:nvPr/>
        </p:nvPicPr>
        <p:blipFill>
          <a:blip r:embed="rId3" cstate="print"/>
          <a:srcRect/>
          <a:stretch>
            <a:fillRect/>
          </a:stretch>
        </p:blipFill>
        <p:spPr bwMode="auto">
          <a:xfrm>
            <a:off x="5580063" y="2276475"/>
            <a:ext cx="3965575" cy="3965575"/>
          </a:xfrm>
          <a:prstGeom prst="rect">
            <a:avLst/>
          </a:prstGeom>
          <a:noFill/>
          <a:ln w="9525">
            <a:noFill/>
            <a:miter lim="800000"/>
            <a:headEnd/>
            <a:tailEnd/>
          </a:ln>
        </p:spPr>
      </p:pic>
      <p:sp>
        <p:nvSpPr>
          <p:cNvPr id="33797" name="Oval 4"/>
          <p:cNvSpPr>
            <a:spLocks noChangeArrowheads="1"/>
          </p:cNvSpPr>
          <p:nvPr/>
        </p:nvSpPr>
        <p:spPr bwMode="auto">
          <a:xfrm rot="-1537086">
            <a:off x="7583488" y="4618038"/>
            <a:ext cx="247650" cy="333375"/>
          </a:xfrm>
          <a:prstGeom prst="ellipse">
            <a:avLst/>
          </a:prstGeom>
          <a:noFill/>
          <a:ln w="31750">
            <a:solidFill>
              <a:srgbClr val="C0504D"/>
            </a:solidFill>
            <a:round/>
            <a:headEnd/>
            <a:tailEnd/>
          </a:ln>
        </p:spPr>
        <p:txBody>
          <a:bodyPr/>
          <a:lstStyle/>
          <a:p>
            <a:endParaRPr lang="es-ES"/>
          </a:p>
        </p:txBody>
      </p:sp>
      <p:cxnSp>
        <p:nvCxnSpPr>
          <p:cNvPr id="33798" name="AutoShape 2"/>
          <p:cNvCxnSpPr>
            <a:cxnSpLocks noChangeShapeType="1"/>
          </p:cNvCxnSpPr>
          <p:nvPr/>
        </p:nvCxnSpPr>
        <p:spPr bwMode="auto">
          <a:xfrm>
            <a:off x="6896100" y="4762500"/>
            <a:ext cx="685800" cy="38100"/>
          </a:xfrm>
          <a:prstGeom prst="straightConnector1">
            <a:avLst/>
          </a:prstGeom>
          <a:noFill/>
          <a:ln w="12700">
            <a:solidFill>
              <a:srgbClr val="C0504D"/>
            </a:solidFill>
            <a:prstDash val="dash"/>
            <a:round/>
            <a:headEnd/>
            <a:tailEnd type="triangle" w="med" len="med"/>
          </a:ln>
        </p:spPr>
      </p:cxnSp>
      <p:sp>
        <p:nvSpPr>
          <p:cNvPr id="33799" name="Text Box 3"/>
          <p:cNvSpPr txBox="1">
            <a:spLocks noChangeArrowheads="1"/>
          </p:cNvSpPr>
          <p:nvPr/>
        </p:nvSpPr>
        <p:spPr bwMode="auto">
          <a:xfrm>
            <a:off x="5867400" y="4619625"/>
            <a:ext cx="1133475" cy="322263"/>
          </a:xfrm>
          <a:prstGeom prst="rect">
            <a:avLst/>
          </a:prstGeom>
          <a:noFill/>
          <a:ln w="9525">
            <a:noFill/>
            <a:miter lim="800000"/>
            <a:headEnd/>
            <a:tailEnd/>
          </a:ln>
        </p:spPr>
        <p:txBody>
          <a:bodyPr/>
          <a:lstStyle/>
          <a:p>
            <a:pPr eaLnBrk="0" hangingPunct="0"/>
            <a:r>
              <a:rPr lang="es-EC" sz="1100">
                <a:solidFill>
                  <a:srgbClr val="C00000"/>
                </a:solidFill>
              </a:rPr>
              <a:t>FASTRACE</a:t>
            </a:r>
            <a:endParaRPr lang="es-EC"/>
          </a:p>
        </p:txBody>
      </p:sp>
      <p:sp>
        <p:nvSpPr>
          <p:cNvPr id="3380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3801" name="Rectangle 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s-ES"/>
          </a:p>
        </p:txBody>
      </p:sp>
      <p:sp>
        <p:nvSpPr>
          <p:cNvPr id="33802" name="Rectangle 8"/>
          <p:cNvSpPr>
            <a:spLocks noChangeArrowheads="1"/>
          </p:cNvSpPr>
          <p:nvPr/>
        </p:nvSpPr>
        <p:spPr bwMode="auto">
          <a:xfrm>
            <a:off x="0" y="2838450"/>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MATERIALES</a:t>
            </a:r>
            <a:endParaRPr lang="es-ES" dirty="0"/>
          </a:p>
        </p:txBody>
      </p:sp>
      <p:pic>
        <p:nvPicPr>
          <p:cNvPr id="4" name="38 Imagen" descr="bobinas-de-lanzamiento.jpg"/>
          <p:cNvPicPr>
            <a:picLocks noGrp="1"/>
          </p:cNvPicPr>
          <p:nvPr>
            <p:ph idx="1"/>
          </p:nvPr>
        </p:nvPicPr>
        <p:blipFill>
          <a:blip r:embed="rId3" cstate="print"/>
          <a:stretch>
            <a:fillRect/>
          </a:stretch>
        </p:blipFill>
        <p:spPr>
          <a:xfrm>
            <a:off x="1042988" y="1268413"/>
            <a:ext cx="2376487" cy="1800225"/>
          </a:xfrm>
          <a:effectLst>
            <a:outerShdw blurRad="190500" algn="tl" rotWithShape="0">
              <a:srgbClr val="000000">
                <a:alpha val="70000"/>
              </a:srgbClr>
            </a:outerShdw>
          </a:effectLst>
        </p:spPr>
      </p:pic>
      <p:pic>
        <p:nvPicPr>
          <p:cNvPr id="5" name="131 Imagen" descr="20121112_145246.jpg"/>
          <p:cNvPicPr/>
          <p:nvPr/>
        </p:nvPicPr>
        <p:blipFill>
          <a:blip r:embed="rId4" cstate="print"/>
          <a:srcRect t="3279" b="8197"/>
          <a:stretch>
            <a:fillRect/>
          </a:stretch>
        </p:blipFill>
        <p:spPr>
          <a:xfrm>
            <a:off x="3059113" y="2852738"/>
            <a:ext cx="2233612" cy="1655762"/>
          </a:xfrm>
          <a:prstGeom prst="rect">
            <a:avLst/>
          </a:prstGeom>
          <a:ln>
            <a:noFill/>
          </a:ln>
          <a:effectLst>
            <a:outerShdw blurRad="190500" algn="tl" rotWithShape="0">
              <a:srgbClr val="000000">
                <a:alpha val="70000"/>
              </a:srgbClr>
            </a:outerShdw>
          </a:effectLst>
        </p:spPr>
      </p:pic>
      <p:pic>
        <p:nvPicPr>
          <p:cNvPr id="6" name="40 Imagen" descr="0334.jpg"/>
          <p:cNvPicPr/>
          <p:nvPr/>
        </p:nvPicPr>
        <p:blipFill>
          <a:blip r:embed="rId5" cstate="print"/>
          <a:stretch>
            <a:fillRect/>
          </a:stretch>
        </p:blipFill>
        <p:spPr>
          <a:xfrm>
            <a:off x="5435600" y="836613"/>
            <a:ext cx="3097213" cy="1757362"/>
          </a:xfrm>
          <a:prstGeom prst="rect">
            <a:avLst/>
          </a:prstGeom>
          <a:ln>
            <a:noFill/>
          </a:ln>
          <a:effectLst>
            <a:outerShdw blurRad="190500" algn="tl" rotWithShape="0">
              <a:srgbClr val="000000">
                <a:alpha val="70000"/>
              </a:srgbClr>
            </a:outerShdw>
          </a:effectLst>
        </p:spPr>
      </p:pic>
      <p:pic>
        <p:nvPicPr>
          <p:cNvPr id="7" name="41 Imagen" descr="otdr6.jpg"/>
          <p:cNvPicPr/>
          <p:nvPr/>
        </p:nvPicPr>
        <p:blipFill>
          <a:blip r:embed="rId6" cstate="print"/>
          <a:stretch>
            <a:fillRect/>
          </a:stretch>
        </p:blipFill>
        <p:spPr>
          <a:xfrm>
            <a:off x="4932363" y="4221163"/>
            <a:ext cx="2952750" cy="237648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TRAZA RESULTANTE</a:t>
            </a:r>
            <a:endParaRPr lang="es-ES" dirty="0"/>
          </a:p>
        </p:txBody>
      </p:sp>
      <p:pic>
        <p:nvPicPr>
          <p:cNvPr id="34819" name="Imagen 44"/>
          <p:cNvPicPr>
            <a:picLocks noChangeAspect="1" noChangeArrowheads="1"/>
          </p:cNvPicPr>
          <p:nvPr/>
        </p:nvPicPr>
        <p:blipFill>
          <a:blip r:embed="rId3" cstate="print"/>
          <a:srcRect/>
          <a:stretch>
            <a:fillRect/>
          </a:stretch>
        </p:blipFill>
        <p:spPr bwMode="auto">
          <a:xfrm>
            <a:off x="2411413" y="1916113"/>
            <a:ext cx="4248150" cy="3419475"/>
          </a:xfrm>
          <a:prstGeom prst="rect">
            <a:avLst/>
          </a:prstGeom>
          <a:noFill/>
          <a:ln w="9525">
            <a:noFill/>
            <a:miter lim="800000"/>
            <a:headEnd/>
            <a:tailEnd/>
          </a:ln>
        </p:spPr>
      </p:pic>
      <p:sp>
        <p:nvSpPr>
          <p:cNvPr id="34820" name="Oval 4"/>
          <p:cNvSpPr>
            <a:spLocks noChangeArrowheads="1"/>
          </p:cNvSpPr>
          <p:nvPr/>
        </p:nvSpPr>
        <p:spPr bwMode="auto">
          <a:xfrm>
            <a:off x="3271838" y="1893888"/>
            <a:ext cx="733425" cy="257175"/>
          </a:xfrm>
          <a:prstGeom prst="ellipse">
            <a:avLst/>
          </a:prstGeom>
          <a:noFill/>
          <a:ln w="28575">
            <a:solidFill>
              <a:srgbClr val="00B050"/>
            </a:solidFill>
            <a:round/>
            <a:headEnd/>
            <a:tailEnd/>
          </a:ln>
        </p:spPr>
        <p:txBody>
          <a:bodyPr/>
          <a:lstStyle/>
          <a:p>
            <a:endParaRPr lang="es-ES"/>
          </a:p>
        </p:txBody>
      </p:sp>
      <p:pic>
        <p:nvPicPr>
          <p:cNvPr id="34821" name="Imagen 47"/>
          <p:cNvPicPr>
            <a:picLocks noChangeAspect="1" noChangeArrowheads="1"/>
          </p:cNvPicPr>
          <p:nvPr/>
        </p:nvPicPr>
        <p:blipFill>
          <a:blip r:embed="rId4" cstate="print"/>
          <a:srcRect l="1620" t="18159" r="1852" b="43320"/>
          <a:stretch>
            <a:fillRect/>
          </a:stretch>
        </p:blipFill>
        <p:spPr bwMode="auto">
          <a:xfrm>
            <a:off x="3995738" y="1557338"/>
            <a:ext cx="3575050" cy="600075"/>
          </a:xfrm>
          <a:prstGeom prst="rect">
            <a:avLst/>
          </a:prstGeom>
          <a:noFill/>
          <a:ln w="9525">
            <a:noFill/>
            <a:miter lim="800000"/>
            <a:headEnd/>
            <a:tailEnd/>
          </a:ln>
        </p:spPr>
      </p:pic>
      <p:cxnSp>
        <p:nvCxnSpPr>
          <p:cNvPr id="34822" name="AutoShape 2"/>
          <p:cNvCxnSpPr>
            <a:cxnSpLocks noChangeShapeType="1"/>
          </p:cNvCxnSpPr>
          <p:nvPr/>
        </p:nvCxnSpPr>
        <p:spPr bwMode="auto">
          <a:xfrm flipV="1">
            <a:off x="3643313" y="1779588"/>
            <a:ext cx="361950" cy="114300"/>
          </a:xfrm>
          <a:prstGeom prst="straightConnector1">
            <a:avLst/>
          </a:prstGeom>
          <a:noFill/>
          <a:ln w="9525">
            <a:solidFill>
              <a:srgbClr val="00B050"/>
            </a:solidFill>
            <a:round/>
            <a:headEnd/>
            <a:tailEnd type="triangle" w="med" len="med"/>
          </a:ln>
        </p:spPr>
      </p:cxnSp>
      <p:sp>
        <p:nvSpPr>
          <p:cNvPr id="34823"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s-ES"/>
              <a:t/>
            </a:r>
            <a:br>
              <a:rPr lang="es-ES"/>
            </a:br>
            <a:endParaRPr lang="es-ES"/>
          </a:p>
          <a:p>
            <a:pPr eaLnBrk="0" hangingPunct="0"/>
            <a:endParaRPr lang="es-ES"/>
          </a:p>
        </p:txBody>
      </p:sp>
      <p:sp>
        <p:nvSpPr>
          <p:cNvPr id="34824" name="Rectangle 7"/>
          <p:cNvSpPr>
            <a:spLocks noChangeArrowheads="1"/>
          </p:cNvSpPr>
          <p:nvPr/>
        </p:nvSpPr>
        <p:spPr bwMode="auto">
          <a:xfrm>
            <a:off x="0" y="3876675"/>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solidFill>
                  <a:schemeClr val="tx2">
                    <a:satMod val="130000"/>
                  </a:schemeClr>
                </a:solidFill>
              </a:rPr>
              <a:t>TIPOS DE FIBRA</a:t>
            </a:r>
            <a:endParaRPr lang="es-EC" dirty="0">
              <a:solidFill>
                <a:schemeClr val="tx2">
                  <a:satMod val="130000"/>
                </a:schemeClr>
              </a:solidFill>
            </a:endParaRPr>
          </a:p>
        </p:txBody>
      </p:sp>
      <p:sp>
        <p:nvSpPr>
          <p:cNvPr id="11267" name="2 Marcador de contenido"/>
          <p:cNvSpPr>
            <a:spLocks noGrp="1"/>
          </p:cNvSpPr>
          <p:nvPr>
            <p:ph idx="1"/>
          </p:nvPr>
        </p:nvSpPr>
        <p:spPr/>
        <p:txBody>
          <a:bodyPr/>
          <a:lstStyle/>
          <a:p>
            <a:pPr eaLnBrk="1" hangingPunct="1"/>
            <a:r>
              <a:rPr lang="es-EC" dirty="0" smtClean="0"/>
              <a:t>MULTIMODO</a:t>
            </a:r>
          </a:p>
          <a:p>
            <a:pPr eaLnBrk="1" hangingPunct="1">
              <a:buFont typeface="Wingdings 2" pitchFamily="18" charset="2"/>
              <a:buNone/>
            </a:pPr>
            <a:r>
              <a:rPr lang="es-EC" dirty="0" smtClean="0"/>
              <a:t>	Permite la refracción del haz de luz por muchos caminos posibles, es decir muchos modos de luz, sin embargo soporta menos distancia.</a:t>
            </a:r>
          </a:p>
          <a:p>
            <a:pPr eaLnBrk="1" hangingPunct="1"/>
            <a:r>
              <a:rPr lang="es-EC" dirty="0" smtClean="0"/>
              <a:t>MONOMODO</a:t>
            </a:r>
          </a:p>
          <a:p>
            <a:pPr eaLnBrk="1" hangingPunct="1">
              <a:buFont typeface="Wingdings 2" pitchFamily="18" charset="2"/>
              <a:buNone/>
            </a:pPr>
            <a:r>
              <a:rPr lang="es-EC" dirty="0" smtClean="0"/>
              <a:t>	Admite un único modo o camino para la luz y permite mayores distancias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solidFill>
                  <a:schemeClr val="tx2">
                    <a:satMod val="130000"/>
                  </a:schemeClr>
                </a:solidFill>
              </a:rPr>
              <a:t>ESTRUCTURA DE LA FIBRA</a:t>
            </a:r>
            <a:endParaRPr lang="es-EC" dirty="0">
              <a:solidFill>
                <a:schemeClr val="tx2">
                  <a:satMod val="130000"/>
                </a:schemeClr>
              </a:solidFill>
            </a:endParaRPr>
          </a:p>
        </p:txBody>
      </p:sp>
      <p:sp>
        <p:nvSpPr>
          <p:cNvPr id="12291" name="2 Marcador de contenido"/>
          <p:cNvSpPr>
            <a:spLocks noGrp="1"/>
          </p:cNvSpPr>
          <p:nvPr>
            <p:ph idx="1"/>
          </p:nvPr>
        </p:nvSpPr>
        <p:spPr>
          <a:xfrm>
            <a:off x="1187624" y="2492896"/>
            <a:ext cx="7499350" cy="4800600"/>
          </a:xfrm>
        </p:spPr>
        <p:txBody>
          <a:bodyPr/>
          <a:lstStyle/>
          <a:p>
            <a:pPr algn="just" eaLnBrk="1" hangingPunct="1"/>
            <a:r>
              <a:rPr lang="es-EC" dirty="0" smtClean="0"/>
              <a:t>La fibra está compuesta por</a:t>
            </a:r>
          </a:p>
          <a:p>
            <a:pPr lvl="1" algn="just" eaLnBrk="1" hangingPunct="1"/>
            <a:r>
              <a:rPr lang="es-EC" dirty="0" smtClean="0"/>
              <a:t>Núcleo </a:t>
            </a:r>
            <a:r>
              <a:rPr lang="es-EC" dirty="0" smtClean="0"/>
              <a:t>de vidrio o </a:t>
            </a:r>
            <a:r>
              <a:rPr lang="es-EC" dirty="0" smtClean="0"/>
              <a:t>plástico, </a:t>
            </a:r>
            <a:r>
              <a:rPr lang="es-EC" dirty="0" smtClean="0"/>
              <a:t>que es el conductor de la luz</a:t>
            </a:r>
          </a:p>
          <a:p>
            <a:pPr lvl="1" algn="just" eaLnBrk="1" hangingPunct="1"/>
            <a:r>
              <a:rPr lang="es-EC" dirty="0" smtClean="0"/>
              <a:t>Revestimiento, que cubre al núcleo.</a:t>
            </a:r>
          </a:p>
          <a:p>
            <a:pPr lvl="1" algn="just" eaLnBrk="1" hangingPunct="1"/>
            <a:r>
              <a:rPr lang="es-EC" dirty="0" smtClean="0"/>
              <a:t>Y una capa de color o </a:t>
            </a:r>
            <a:r>
              <a:rPr lang="es-EC" dirty="0" err="1" smtClean="0"/>
              <a:t>coating</a:t>
            </a:r>
            <a:r>
              <a:rPr lang="es-EC"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3 Imagen" descr="arco.gif"/>
          <p:cNvPicPr>
            <a:picLocks noChangeAspect="1"/>
          </p:cNvPicPr>
          <p:nvPr/>
        </p:nvPicPr>
        <p:blipFill>
          <a:blip r:embed="rId3" cstate="print"/>
          <a:srcRect/>
          <a:stretch>
            <a:fillRect/>
          </a:stretch>
        </p:blipFill>
        <p:spPr bwMode="auto">
          <a:xfrm>
            <a:off x="185613" y="2420888"/>
            <a:ext cx="8778875" cy="2952750"/>
          </a:xfrm>
          <a:prstGeom prst="rect">
            <a:avLst/>
          </a:prstGeom>
          <a:noFill/>
          <a:ln w="9525">
            <a:noFill/>
            <a:miter lim="800000"/>
            <a:headEnd/>
            <a:tailEnd/>
          </a:ln>
        </p:spPr>
      </p:pic>
      <p:sp>
        <p:nvSpPr>
          <p:cNvPr id="3" name="1 Título"/>
          <p:cNvSpPr>
            <a:spLocks noGrp="1"/>
          </p:cNvSpPr>
          <p:nvPr>
            <p:ph type="title"/>
          </p:nvPr>
        </p:nvSpPr>
        <p:spPr>
          <a:xfrm>
            <a:off x="1435100" y="274638"/>
            <a:ext cx="7499350" cy="1143000"/>
          </a:xfrm>
        </p:spPr>
        <p:txBody>
          <a:bodyPr/>
          <a:lstStyle/>
          <a:p>
            <a:pPr eaLnBrk="1" fontAlgn="auto" hangingPunct="1">
              <a:spcAft>
                <a:spcPts val="0"/>
              </a:spcAft>
              <a:defRPr/>
            </a:pPr>
            <a:r>
              <a:rPr lang="es-EC" dirty="0" smtClean="0">
                <a:solidFill>
                  <a:schemeClr val="tx2">
                    <a:satMod val="130000"/>
                  </a:schemeClr>
                </a:solidFill>
              </a:rPr>
              <a:t>Empalme por </a:t>
            </a:r>
            <a:r>
              <a:rPr lang="es-EC" dirty="0" smtClean="0">
                <a:solidFill>
                  <a:schemeClr val="tx2">
                    <a:satMod val="130000"/>
                  </a:schemeClr>
                </a:solidFill>
              </a:rPr>
              <a:t>fusión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pPr eaLnBrk="1" fontAlgn="auto" hangingPunct="1">
              <a:spcAft>
                <a:spcPts val="0"/>
              </a:spcAft>
              <a:defRPr/>
            </a:pPr>
            <a:r>
              <a:rPr lang="es-EC" dirty="0" smtClean="0">
                <a:solidFill>
                  <a:schemeClr val="tx2">
                    <a:satMod val="130000"/>
                  </a:schemeClr>
                </a:solidFill>
              </a:rPr>
              <a:t>Empalmadora de fusión</a:t>
            </a:r>
          </a:p>
        </p:txBody>
      </p:sp>
      <p:pic>
        <p:nvPicPr>
          <p:cNvPr id="11267" name="3 Marcador de contenido" descr="fusio.jpg"/>
          <p:cNvPicPr>
            <a:picLocks noGrp="1" noChangeAspect="1"/>
          </p:cNvPicPr>
          <p:nvPr>
            <p:ph idx="1"/>
          </p:nvPr>
        </p:nvPicPr>
        <p:blipFill>
          <a:blip r:embed="rId3" cstate="print"/>
          <a:srcRect/>
          <a:stretch>
            <a:fillRect/>
          </a:stretch>
        </p:blipFill>
        <p:spPr>
          <a:xfrm>
            <a:off x="2051050" y="1304925"/>
            <a:ext cx="5113338" cy="55086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fontAlgn="auto" hangingPunct="1">
              <a:spcAft>
                <a:spcPts val="0"/>
              </a:spcAft>
              <a:defRPr/>
            </a:pPr>
            <a:r>
              <a:rPr lang="es-EC" smtClean="0">
                <a:solidFill>
                  <a:schemeClr val="tx2">
                    <a:satMod val="130000"/>
                  </a:schemeClr>
                </a:solidFill>
              </a:rPr>
              <a:t>Funciones principales</a:t>
            </a:r>
          </a:p>
        </p:txBody>
      </p:sp>
      <p:pic>
        <p:nvPicPr>
          <p:cNvPr id="4" name="display-empalmadora-fibras-opticas.mpg">
            <a:hlinkClick r:id="" action="ppaction://media"/>
          </p:cNvPr>
          <p:cNvPicPr>
            <a:picLocks noGrp="1" noRot="1" noChangeAspect="1"/>
          </p:cNvPicPr>
          <p:nvPr>
            <p:ph idx="1"/>
            <a:videoFile r:link="rId1"/>
          </p:nvPr>
        </p:nvPicPr>
        <p:blipFill>
          <a:blip r:embed="rId4" cstate="print"/>
          <a:srcRect/>
          <a:stretch>
            <a:fillRect/>
          </a:stretch>
        </p:blipFill>
        <p:spPr>
          <a:xfrm>
            <a:off x="663575" y="2205038"/>
            <a:ext cx="3911600" cy="2933700"/>
          </a:xfrm>
        </p:spPr>
      </p:pic>
      <p:sp>
        <p:nvSpPr>
          <p:cNvPr id="16388" name="4 Rectángulo"/>
          <p:cNvSpPr>
            <a:spLocks noChangeArrowheads="1"/>
          </p:cNvSpPr>
          <p:nvPr/>
        </p:nvSpPr>
        <p:spPr bwMode="auto">
          <a:xfrm>
            <a:off x="5148263" y="1989138"/>
            <a:ext cx="3708400" cy="2678112"/>
          </a:xfrm>
          <a:prstGeom prst="rect">
            <a:avLst/>
          </a:prstGeom>
          <a:noFill/>
          <a:ln w="9525">
            <a:noFill/>
            <a:miter lim="800000"/>
            <a:headEnd/>
            <a:tailEnd/>
          </a:ln>
        </p:spPr>
        <p:txBody>
          <a:bodyPr>
            <a:spAutoFit/>
          </a:bodyPr>
          <a:lstStyle/>
          <a:p>
            <a:r>
              <a:rPr lang="es-EC" sz="2400">
                <a:latin typeface="Calibri" pitchFamily="34" charset="0"/>
              </a:rPr>
              <a:t>La máquina realiza como funciones principales: aproximación de las fibras, alineamiento, fusión, cálculo de pérdidas estimadas (figura 2) </a:t>
            </a:r>
          </a:p>
          <a:p>
            <a:endParaRPr lang="es-EC" sz="2400">
              <a:latin typeface="Calibr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fontAlgn="auto" hangingPunct="1">
              <a:spcAft>
                <a:spcPts val="0"/>
              </a:spcAft>
              <a:defRPr/>
            </a:pPr>
            <a:r>
              <a:rPr lang="es-EC" sz="4000" smtClean="0">
                <a:solidFill>
                  <a:schemeClr val="tx2">
                    <a:satMod val="130000"/>
                  </a:schemeClr>
                </a:solidFill>
              </a:rPr>
              <a:t>KIT DE FUSIÓN</a:t>
            </a:r>
          </a:p>
        </p:txBody>
      </p:sp>
      <p:sp>
        <p:nvSpPr>
          <p:cNvPr id="13315"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s-ES"/>
          </a:p>
        </p:txBody>
      </p:sp>
      <p:sp>
        <p:nvSpPr>
          <p:cNvPr id="13316" name="Rectangle 32"/>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0" hangingPunct="0"/>
            <a:endParaRPr lang="es-EC" sz="1200" b="1" i="1"/>
          </a:p>
          <a:p>
            <a:pPr eaLnBrk="0" hangingPunct="0"/>
            <a:r>
              <a:rPr lang="es-EC" sz="1200" b="1" i="1"/>
              <a:t>	</a:t>
            </a:r>
            <a:endParaRPr lang="es-EC"/>
          </a:p>
        </p:txBody>
      </p:sp>
      <p:sp>
        <p:nvSpPr>
          <p:cNvPr id="13317" name="Rectangle 34"/>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s-ES"/>
          </a:p>
        </p:txBody>
      </p:sp>
      <p:sp>
        <p:nvSpPr>
          <p:cNvPr id="13318" name="Rectangle 35"/>
          <p:cNvSpPr>
            <a:spLocks noChangeArrowheads="1"/>
          </p:cNvSpPr>
          <p:nvPr/>
        </p:nvSpPr>
        <p:spPr bwMode="auto">
          <a:xfrm>
            <a:off x="0" y="4181475"/>
            <a:ext cx="9144000" cy="457200"/>
          </a:xfrm>
          <a:prstGeom prst="rect">
            <a:avLst/>
          </a:prstGeom>
          <a:noFill/>
          <a:ln w="9525">
            <a:noFill/>
            <a:miter lim="800000"/>
            <a:headEnd/>
            <a:tailEnd/>
          </a:ln>
        </p:spPr>
        <p:txBody>
          <a:bodyPr wrap="none" anchor="ctr">
            <a:spAutoFit/>
          </a:bodyPr>
          <a:lstStyle/>
          <a:p>
            <a:pPr eaLnBrk="0" hangingPunct="0">
              <a:tabLst>
                <a:tab pos="2895600" algn="ctr"/>
                <a:tab pos="5791200" algn="r"/>
              </a:tabLst>
            </a:pPr>
            <a:endParaRPr lang="es-EC" sz="1200" b="1" i="1"/>
          </a:p>
          <a:p>
            <a:pPr eaLnBrk="0" hangingPunct="0">
              <a:tabLst>
                <a:tab pos="2895600" algn="ctr"/>
                <a:tab pos="5791200" algn="r"/>
              </a:tabLst>
            </a:pPr>
            <a:r>
              <a:rPr lang="es-EC" sz="1200" b="1" i="1"/>
              <a:t>	</a:t>
            </a:r>
            <a:endParaRPr lang="es-EC"/>
          </a:p>
        </p:txBody>
      </p:sp>
      <p:pic>
        <p:nvPicPr>
          <p:cNvPr id="13319" name="1 Imagen" descr="fujikura_fsm60s_a.jpg"/>
          <p:cNvPicPr>
            <a:picLocks noChangeAspect="1" noChangeArrowheads="1"/>
          </p:cNvPicPr>
          <p:nvPr/>
        </p:nvPicPr>
        <p:blipFill>
          <a:blip r:embed="rId3" cstate="print"/>
          <a:srcRect/>
          <a:stretch>
            <a:fillRect/>
          </a:stretch>
        </p:blipFill>
        <p:spPr bwMode="auto">
          <a:xfrm>
            <a:off x="1258888" y="1341438"/>
            <a:ext cx="7345362"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1351</TotalTime>
  <Words>1269</Words>
  <Application>Microsoft Office PowerPoint</Application>
  <PresentationFormat>Presentación en pantalla (4:3)</PresentationFormat>
  <Paragraphs>190</Paragraphs>
  <Slides>34</Slides>
  <Notes>21</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Gill Sans MT</vt:lpstr>
      <vt:lpstr>Wingdings 2</vt:lpstr>
      <vt:lpstr>Verdana</vt:lpstr>
      <vt:lpstr>Calibri</vt:lpstr>
      <vt:lpstr>Times New Roman</vt:lpstr>
      <vt:lpstr>Solsticio</vt:lpstr>
      <vt:lpstr>Diapositiva 1</vt:lpstr>
      <vt:lpstr>Diapositiva 2</vt:lpstr>
      <vt:lpstr>CONCEPTO</vt:lpstr>
      <vt:lpstr>TIPOS DE FIBRA</vt:lpstr>
      <vt:lpstr>ESTRUCTURA DE LA FIBRA</vt:lpstr>
      <vt:lpstr>Empalme por fusión</vt:lpstr>
      <vt:lpstr>Empalmadora de fusión</vt:lpstr>
      <vt:lpstr>Funciones principales</vt:lpstr>
      <vt:lpstr>KIT DE FUSIÓN</vt:lpstr>
      <vt:lpstr>BOTONES DE LA FUSIONADORA</vt:lpstr>
      <vt:lpstr>FUSIÓN</vt:lpstr>
      <vt:lpstr>PRECAUCIONES</vt:lpstr>
      <vt:lpstr>MATERIALES</vt:lpstr>
      <vt:lpstr>PASO 1</vt:lpstr>
      <vt:lpstr>PASO 2</vt:lpstr>
      <vt:lpstr>PASO 3</vt:lpstr>
      <vt:lpstr>PASO 4</vt:lpstr>
      <vt:lpstr>PASO 5</vt:lpstr>
      <vt:lpstr>PASO 6</vt:lpstr>
      <vt:lpstr>Diapositiva 20</vt:lpstr>
      <vt:lpstr>Diapositiva 21</vt:lpstr>
      <vt:lpstr>FIN DE LA FUSION</vt:lpstr>
      <vt:lpstr>CALEFACCION</vt:lpstr>
      <vt:lpstr>ENFRIAMIENTO</vt:lpstr>
      <vt:lpstr>Diapositiva 25</vt:lpstr>
      <vt:lpstr>Diapositiva 26</vt:lpstr>
      <vt:lpstr>Componentes del OTDR  </vt:lpstr>
      <vt:lpstr>Diapositiva 28</vt:lpstr>
      <vt:lpstr>Eventos  </vt:lpstr>
      <vt:lpstr>Modos de Funcionamiento</vt:lpstr>
      <vt:lpstr>PRUEBA </vt:lpstr>
      <vt:lpstr>PRUEBA</vt:lpstr>
      <vt:lpstr>MATERIALES</vt:lpstr>
      <vt:lpstr>TRAZA RESULTANTE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EMPALMES CON  FIBRA ÓPTICA</dc:title>
  <dc:creator>acuky</dc:creator>
  <cp:lastModifiedBy>Danny</cp:lastModifiedBy>
  <cp:revision>100</cp:revision>
  <dcterms:created xsi:type="dcterms:W3CDTF">2012-08-08T16:02:32Z</dcterms:created>
  <dcterms:modified xsi:type="dcterms:W3CDTF">2012-12-04T18:23:39Z</dcterms:modified>
</cp:coreProperties>
</file>