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76" r:id="rId4"/>
    <p:sldId id="278" r:id="rId5"/>
    <p:sldId id="275" r:id="rId6"/>
    <p:sldId id="279" r:id="rId7"/>
    <p:sldId id="25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9" r:id="rId16"/>
    <p:sldId id="290" r:id="rId17"/>
    <p:sldId id="318" r:id="rId18"/>
    <p:sldId id="291" r:id="rId19"/>
    <p:sldId id="292" r:id="rId20"/>
    <p:sldId id="320" r:id="rId21"/>
    <p:sldId id="319" r:id="rId22"/>
    <p:sldId id="321" r:id="rId23"/>
    <p:sldId id="322" r:id="rId24"/>
    <p:sldId id="323" r:id="rId25"/>
    <p:sldId id="296" r:id="rId26"/>
    <p:sldId id="297" r:id="rId27"/>
    <p:sldId id="328" r:id="rId28"/>
    <p:sldId id="298" r:id="rId29"/>
    <p:sldId id="299" r:id="rId30"/>
    <p:sldId id="317" r:id="rId31"/>
    <p:sldId id="325" r:id="rId32"/>
    <p:sldId id="302" r:id="rId33"/>
    <p:sldId id="329" r:id="rId34"/>
    <p:sldId id="324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26" r:id="rId44"/>
    <p:sldId id="312" r:id="rId45"/>
    <p:sldId id="313" r:id="rId46"/>
    <p:sldId id="327" r:id="rId47"/>
    <p:sldId id="314" r:id="rId48"/>
    <p:sldId id="315" r:id="rId49"/>
    <p:sldId id="316" r:id="rId50"/>
    <p:sldId id="33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7"/>
    <a:srgbClr val="003399"/>
    <a:srgbClr val="B2B2B2"/>
    <a:srgbClr val="FF9900"/>
    <a:srgbClr val="CC0000"/>
    <a:srgbClr val="DCEFF0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788" autoAdjust="0"/>
    <p:restoredTop sz="82667" autoAdjust="0"/>
  </p:normalViewPr>
  <p:slideViewPr>
    <p:cSldViewPr>
      <p:cViewPr>
        <p:scale>
          <a:sx n="70" d="100"/>
          <a:sy n="70" d="100"/>
        </p:scale>
        <p:origin x="-1764" y="-78"/>
      </p:cViewPr>
      <p:guideLst>
        <p:guide orient="horz" pos="2160"/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notesViewPr>
    <p:cSldViewPr>
      <p:cViewPr>
        <p:scale>
          <a:sx n="100" d="100"/>
          <a:sy n="100" d="100"/>
        </p:scale>
        <p:origin x="-1620" y="3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08E91-FFFA-43C8-BFAD-B6392447D0DE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F35E03E9-5A36-41AA-9B6D-BA7ED02B86F4}">
      <dgm:prSet phldrT="[Texto]"/>
      <dgm:spPr/>
      <dgm:t>
        <a:bodyPr/>
        <a:lstStyle/>
        <a:p>
          <a:r>
            <a:rPr lang="es-ES" dirty="0" smtClean="0"/>
            <a:t>Definición del Problema</a:t>
          </a:r>
          <a:endParaRPr lang="es-ES" dirty="0"/>
        </a:p>
      </dgm:t>
    </dgm:pt>
    <dgm:pt modelId="{A6EE43C0-0FBB-4D26-A250-4E9A3FAEAA97}" type="parTrans" cxnId="{393A2A0C-B95A-48B2-8552-2D8F9FCB390F}">
      <dgm:prSet/>
      <dgm:spPr/>
      <dgm:t>
        <a:bodyPr/>
        <a:lstStyle/>
        <a:p>
          <a:endParaRPr lang="es-ES"/>
        </a:p>
      </dgm:t>
    </dgm:pt>
    <dgm:pt modelId="{97B4B71D-7CE8-4901-97C4-0E8D5080CAD0}" type="sibTrans" cxnId="{393A2A0C-B95A-48B2-8552-2D8F9FCB390F}">
      <dgm:prSet/>
      <dgm:spPr/>
      <dgm:t>
        <a:bodyPr/>
        <a:lstStyle/>
        <a:p>
          <a:endParaRPr lang="es-ES"/>
        </a:p>
      </dgm:t>
    </dgm:pt>
    <dgm:pt modelId="{7CFDFA06-9C3F-4936-9583-A1E71F3F590D}">
      <dgm:prSet phldrT="[Texto]"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25D91881-7394-400A-BF5B-CF6A0A7DA481}" type="parTrans" cxnId="{FB00A009-853C-4859-9B02-18A2E8FE093C}">
      <dgm:prSet/>
      <dgm:spPr/>
      <dgm:t>
        <a:bodyPr/>
        <a:lstStyle/>
        <a:p>
          <a:endParaRPr lang="es-ES"/>
        </a:p>
      </dgm:t>
    </dgm:pt>
    <dgm:pt modelId="{75BCCC4E-3E95-4533-A756-187E7ED64D13}" type="sibTrans" cxnId="{FB00A009-853C-4859-9B02-18A2E8FE093C}">
      <dgm:prSet/>
      <dgm:spPr/>
      <dgm:t>
        <a:bodyPr/>
        <a:lstStyle/>
        <a:p>
          <a:endParaRPr lang="es-ES"/>
        </a:p>
      </dgm:t>
    </dgm:pt>
    <dgm:pt modelId="{98A5DAF5-EC8C-4C1C-BC54-A8FE14CAE9E5}">
      <dgm:prSet phldrT="[Texto]"/>
      <dgm:spPr/>
      <dgm:t>
        <a:bodyPr/>
        <a:lstStyle/>
        <a:p>
          <a:r>
            <a:rPr lang="es-ES" dirty="0" smtClean="0"/>
            <a:t>Metodología</a:t>
          </a:r>
          <a:endParaRPr lang="es-ES" dirty="0"/>
        </a:p>
      </dgm:t>
    </dgm:pt>
    <dgm:pt modelId="{2AC98C0A-8B85-458E-B12E-CE7580108CCD}" type="parTrans" cxnId="{CAE3AC28-CA17-4B99-93AD-A3D529509ED0}">
      <dgm:prSet/>
      <dgm:spPr/>
      <dgm:t>
        <a:bodyPr/>
        <a:lstStyle/>
        <a:p>
          <a:endParaRPr lang="es-ES"/>
        </a:p>
      </dgm:t>
    </dgm:pt>
    <dgm:pt modelId="{99919549-E517-4353-B160-88DC72D320AA}" type="sibTrans" cxnId="{CAE3AC28-CA17-4B99-93AD-A3D529509ED0}">
      <dgm:prSet/>
      <dgm:spPr/>
      <dgm:t>
        <a:bodyPr/>
        <a:lstStyle/>
        <a:p>
          <a:endParaRPr lang="es-ES"/>
        </a:p>
      </dgm:t>
    </dgm:pt>
    <dgm:pt modelId="{44608625-C6D9-4D64-879B-008085C7290E}">
      <dgm:prSet phldrT="[Texto]"/>
      <dgm:spPr/>
      <dgm:t>
        <a:bodyPr/>
        <a:lstStyle/>
        <a:p>
          <a:r>
            <a:rPr lang="es-ES" dirty="0" smtClean="0"/>
            <a:t>Alcance</a:t>
          </a:r>
          <a:endParaRPr lang="es-ES" dirty="0"/>
        </a:p>
      </dgm:t>
    </dgm:pt>
    <dgm:pt modelId="{8353F8AF-95AD-415E-A3B8-E6DCC2A39631}" type="parTrans" cxnId="{03ACE1EF-A904-4424-9DEF-E89B1995729A}">
      <dgm:prSet/>
      <dgm:spPr/>
      <dgm:t>
        <a:bodyPr/>
        <a:lstStyle/>
        <a:p>
          <a:endParaRPr lang="es-ES"/>
        </a:p>
      </dgm:t>
    </dgm:pt>
    <dgm:pt modelId="{9702D81F-8316-4741-95F7-12AEC54900B8}" type="sibTrans" cxnId="{03ACE1EF-A904-4424-9DEF-E89B1995729A}">
      <dgm:prSet/>
      <dgm:spPr/>
      <dgm:t>
        <a:bodyPr/>
        <a:lstStyle/>
        <a:p>
          <a:endParaRPr lang="es-ES"/>
        </a:p>
      </dgm:t>
    </dgm:pt>
    <dgm:pt modelId="{77DE8535-16A9-4F3B-B770-E9F4D2B55394}" type="pres">
      <dgm:prSet presAssocID="{B3B08E91-FFFA-43C8-BFAD-B6392447D0DE}" presName="CompostProcess" presStyleCnt="0">
        <dgm:presLayoutVars>
          <dgm:dir/>
          <dgm:resizeHandles val="exact"/>
        </dgm:presLayoutVars>
      </dgm:prSet>
      <dgm:spPr/>
    </dgm:pt>
    <dgm:pt modelId="{8E69792A-AF61-43B1-B6AC-E969BF5F065C}" type="pres">
      <dgm:prSet presAssocID="{B3B08E91-FFFA-43C8-BFAD-B6392447D0DE}" presName="arrow" presStyleLbl="bgShp" presStyleIdx="0" presStyleCnt="1" custScaleX="117647"/>
      <dgm:spPr/>
    </dgm:pt>
    <dgm:pt modelId="{AC42C7DA-72C5-4A59-B7BE-8B2D49574946}" type="pres">
      <dgm:prSet presAssocID="{B3B08E91-FFFA-43C8-BFAD-B6392447D0DE}" presName="linearProcess" presStyleCnt="0"/>
      <dgm:spPr/>
    </dgm:pt>
    <dgm:pt modelId="{66145CCB-58B4-404C-9C2F-D077726E049A}" type="pres">
      <dgm:prSet presAssocID="{F35E03E9-5A36-41AA-9B6D-BA7ED02B86F4}" presName="textNode" presStyleLbl="node1" presStyleIdx="0" presStyleCnt="4" custScaleX="67656" custLinFactNeighborX="25000" custLinFactNeighborY="-15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FAF9EB-7C6A-49C9-83F9-9174DC116B8A}" type="pres">
      <dgm:prSet presAssocID="{97B4B71D-7CE8-4901-97C4-0E8D5080CAD0}" presName="sibTrans" presStyleCnt="0"/>
      <dgm:spPr/>
    </dgm:pt>
    <dgm:pt modelId="{9E58DED2-E695-48C1-B69D-B603679F06A0}" type="pres">
      <dgm:prSet presAssocID="{7CFDFA06-9C3F-4936-9583-A1E71F3F590D}" presName="textNode" presStyleLbl="node1" presStyleIdx="1" presStyleCnt="4" custScaleX="71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C012B2-63FC-4FC9-A894-AD96E712C8E6}" type="pres">
      <dgm:prSet presAssocID="{75BCCC4E-3E95-4533-A756-187E7ED64D13}" presName="sibTrans" presStyleCnt="0"/>
      <dgm:spPr/>
    </dgm:pt>
    <dgm:pt modelId="{D1C0A392-4495-46FE-BA2B-E2CB62678248}" type="pres">
      <dgm:prSet presAssocID="{98A5DAF5-EC8C-4C1C-BC54-A8FE14CAE9E5}" presName="textNode" presStyleLbl="node1" presStyleIdx="2" presStyleCnt="4" custScaleX="658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8DEA04-E68C-4A14-9CA8-9CAEF73D5CCE}" type="pres">
      <dgm:prSet presAssocID="{99919549-E517-4353-B160-88DC72D320AA}" presName="sibTrans" presStyleCnt="0"/>
      <dgm:spPr/>
    </dgm:pt>
    <dgm:pt modelId="{2A0AA14B-FD90-47A1-A12A-9491E83F83E7}" type="pres">
      <dgm:prSet presAssocID="{44608625-C6D9-4D64-879B-008085C7290E}" presName="textNode" presStyleLbl="node1" presStyleIdx="3" presStyleCnt="4" custScaleX="611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E1FB62-9D95-4014-869F-30C48C8C9393}" type="presOf" srcId="{F35E03E9-5A36-41AA-9B6D-BA7ED02B86F4}" destId="{66145CCB-58B4-404C-9C2F-D077726E049A}" srcOrd="0" destOrd="0" presId="urn:microsoft.com/office/officeart/2005/8/layout/hProcess9"/>
    <dgm:cxn modelId="{CAE3AC28-CA17-4B99-93AD-A3D529509ED0}" srcId="{B3B08E91-FFFA-43C8-BFAD-B6392447D0DE}" destId="{98A5DAF5-EC8C-4C1C-BC54-A8FE14CAE9E5}" srcOrd="2" destOrd="0" parTransId="{2AC98C0A-8B85-458E-B12E-CE7580108CCD}" sibTransId="{99919549-E517-4353-B160-88DC72D320AA}"/>
    <dgm:cxn modelId="{DC8F1FEB-CA40-47FC-AC1D-D09078C3A178}" type="presOf" srcId="{44608625-C6D9-4D64-879B-008085C7290E}" destId="{2A0AA14B-FD90-47A1-A12A-9491E83F83E7}" srcOrd="0" destOrd="0" presId="urn:microsoft.com/office/officeart/2005/8/layout/hProcess9"/>
    <dgm:cxn modelId="{D25160E1-4C15-49BF-BECA-4A8E6663120A}" type="presOf" srcId="{98A5DAF5-EC8C-4C1C-BC54-A8FE14CAE9E5}" destId="{D1C0A392-4495-46FE-BA2B-E2CB62678248}" srcOrd="0" destOrd="0" presId="urn:microsoft.com/office/officeart/2005/8/layout/hProcess9"/>
    <dgm:cxn modelId="{03ACE1EF-A904-4424-9DEF-E89B1995729A}" srcId="{B3B08E91-FFFA-43C8-BFAD-B6392447D0DE}" destId="{44608625-C6D9-4D64-879B-008085C7290E}" srcOrd="3" destOrd="0" parTransId="{8353F8AF-95AD-415E-A3B8-E6DCC2A39631}" sibTransId="{9702D81F-8316-4741-95F7-12AEC54900B8}"/>
    <dgm:cxn modelId="{393A2A0C-B95A-48B2-8552-2D8F9FCB390F}" srcId="{B3B08E91-FFFA-43C8-BFAD-B6392447D0DE}" destId="{F35E03E9-5A36-41AA-9B6D-BA7ED02B86F4}" srcOrd="0" destOrd="0" parTransId="{A6EE43C0-0FBB-4D26-A250-4E9A3FAEAA97}" sibTransId="{97B4B71D-7CE8-4901-97C4-0E8D5080CAD0}"/>
    <dgm:cxn modelId="{54E5E49D-0956-41B6-9117-B9040C869729}" type="presOf" srcId="{7CFDFA06-9C3F-4936-9583-A1E71F3F590D}" destId="{9E58DED2-E695-48C1-B69D-B603679F06A0}" srcOrd="0" destOrd="0" presId="urn:microsoft.com/office/officeart/2005/8/layout/hProcess9"/>
    <dgm:cxn modelId="{E55BFFD2-5A49-4D43-970C-FB06668D3614}" type="presOf" srcId="{B3B08E91-FFFA-43C8-BFAD-B6392447D0DE}" destId="{77DE8535-16A9-4F3B-B770-E9F4D2B55394}" srcOrd="0" destOrd="0" presId="urn:microsoft.com/office/officeart/2005/8/layout/hProcess9"/>
    <dgm:cxn modelId="{FB00A009-853C-4859-9B02-18A2E8FE093C}" srcId="{B3B08E91-FFFA-43C8-BFAD-B6392447D0DE}" destId="{7CFDFA06-9C3F-4936-9583-A1E71F3F590D}" srcOrd="1" destOrd="0" parTransId="{25D91881-7394-400A-BF5B-CF6A0A7DA481}" sibTransId="{75BCCC4E-3E95-4533-A756-187E7ED64D13}"/>
    <dgm:cxn modelId="{33E07B2F-8EC3-416B-AA06-78C7DC4F3FCA}" type="presParOf" srcId="{77DE8535-16A9-4F3B-B770-E9F4D2B55394}" destId="{8E69792A-AF61-43B1-B6AC-E969BF5F065C}" srcOrd="0" destOrd="0" presId="urn:microsoft.com/office/officeart/2005/8/layout/hProcess9"/>
    <dgm:cxn modelId="{BA05D522-E6F6-4560-ADFE-C2DADCB4F60B}" type="presParOf" srcId="{77DE8535-16A9-4F3B-B770-E9F4D2B55394}" destId="{AC42C7DA-72C5-4A59-B7BE-8B2D49574946}" srcOrd="1" destOrd="0" presId="urn:microsoft.com/office/officeart/2005/8/layout/hProcess9"/>
    <dgm:cxn modelId="{2B67B951-5900-4230-82A9-7ACE1CB71BE3}" type="presParOf" srcId="{AC42C7DA-72C5-4A59-B7BE-8B2D49574946}" destId="{66145CCB-58B4-404C-9C2F-D077726E049A}" srcOrd="0" destOrd="0" presId="urn:microsoft.com/office/officeart/2005/8/layout/hProcess9"/>
    <dgm:cxn modelId="{3C8C5A6F-19B4-45A7-933F-F93119E4C7BD}" type="presParOf" srcId="{AC42C7DA-72C5-4A59-B7BE-8B2D49574946}" destId="{74FAF9EB-7C6A-49C9-83F9-9174DC116B8A}" srcOrd="1" destOrd="0" presId="urn:microsoft.com/office/officeart/2005/8/layout/hProcess9"/>
    <dgm:cxn modelId="{8DE3A535-F68C-4BB8-A199-10CCBFCAF400}" type="presParOf" srcId="{AC42C7DA-72C5-4A59-B7BE-8B2D49574946}" destId="{9E58DED2-E695-48C1-B69D-B603679F06A0}" srcOrd="2" destOrd="0" presId="urn:microsoft.com/office/officeart/2005/8/layout/hProcess9"/>
    <dgm:cxn modelId="{696CA80E-585E-46A3-9388-6838C2D4E208}" type="presParOf" srcId="{AC42C7DA-72C5-4A59-B7BE-8B2D49574946}" destId="{CFC012B2-63FC-4FC9-A894-AD96E712C8E6}" srcOrd="3" destOrd="0" presId="urn:microsoft.com/office/officeart/2005/8/layout/hProcess9"/>
    <dgm:cxn modelId="{C19067F6-D691-47AA-B79D-DE102720A7C0}" type="presParOf" srcId="{AC42C7DA-72C5-4A59-B7BE-8B2D49574946}" destId="{D1C0A392-4495-46FE-BA2B-E2CB62678248}" srcOrd="4" destOrd="0" presId="urn:microsoft.com/office/officeart/2005/8/layout/hProcess9"/>
    <dgm:cxn modelId="{4D55879D-052C-4663-BCC2-B4AE1BF3E9A6}" type="presParOf" srcId="{AC42C7DA-72C5-4A59-B7BE-8B2D49574946}" destId="{518DEA04-E68C-4A14-9CA8-9CAEF73D5CCE}" srcOrd="5" destOrd="0" presId="urn:microsoft.com/office/officeart/2005/8/layout/hProcess9"/>
    <dgm:cxn modelId="{07E1892B-B27D-45FF-AA79-90D36B4A7535}" type="presParOf" srcId="{AC42C7DA-72C5-4A59-B7BE-8B2D49574946}" destId="{2A0AA14B-FD90-47A1-A12A-9491E83F83E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1EAB7-5C7F-4E0A-A706-69098A17862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A22DE6-C450-4AE9-A157-F777A54167D3}">
      <dgm:prSet phldrT="[Texto]" custT="1"/>
      <dgm:spPr/>
      <dgm:t>
        <a:bodyPr/>
        <a:lstStyle/>
        <a:p>
          <a:r>
            <a:rPr lang="es-ES" sz="2400" dirty="0" smtClean="0">
              <a:latin typeface="+mj-lt"/>
            </a:rPr>
            <a:t>Definición de la Empresa</a:t>
          </a:r>
          <a:endParaRPr lang="es-ES" sz="2400" dirty="0">
            <a:latin typeface="+mj-lt"/>
          </a:endParaRPr>
        </a:p>
      </dgm:t>
    </dgm:pt>
    <dgm:pt modelId="{DCCB1A77-371D-429D-8739-AFB60AD1C96C}" type="parTrans" cxnId="{D4654F75-FDCB-4306-A889-9A6CB1CA70E1}">
      <dgm:prSet/>
      <dgm:spPr/>
      <dgm:t>
        <a:bodyPr/>
        <a:lstStyle/>
        <a:p>
          <a:endParaRPr lang="es-ES"/>
        </a:p>
      </dgm:t>
    </dgm:pt>
    <dgm:pt modelId="{99884D3E-8E1A-4C1A-AAFB-40269066D65B}" type="sibTrans" cxnId="{D4654F75-FDCB-4306-A889-9A6CB1CA70E1}">
      <dgm:prSet/>
      <dgm:spPr/>
      <dgm:t>
        <a:bodyPr/>
        <a:lstStyle/>
        <a:p>
          <a:endParaRPr lang="es-ES"/>
        </a:p>
      </dgm:t>
    </dgm:pt>
    <dgm:pt modelId="{C2906039-5481-46BA-99CF-31CE40EF782F}">
      <dgm:prSet phldrT="[Texto]"/>
      <dgm:spPr/>
      <dgm:t>
        <a:bodyPr/>
        <a:lstStyle/>
        <a:p>
          <a:r>
            <a:rPr lang="es-ES" b="1" dirty="0" smtClean="0">
              <a:latin typeface="+mj-lt"/>
            </a:rPr>
            <a:t>Cultura Organizacional</a:t>
          </a:r>
          <a:endParaRPr lang="es-ES" b="1" dirty="0">
            <a:latin typeface="+mj-lt"/>
          </a:endParaRPr>
        </a:p>
      </dgm:t>
    </dgm:pt>
    <dgm:pt modelId="{A9DC1448-6D9C-4C20-9553-FB914C1B052A}" type="parTrans" cxnId="{4EF81590-CD51-462D-9443-917307CE770D}">
      <dgm:prSet/>
      <dgm:spPr/>
      <dgm:t>
        <a:bodyPr/>
        <a:lstStyle/>
        <a:p>
          <a:endParaRPr lang="es-ES"/>
        </a:p>
      </dgm:t>
    </dgm:pt>
    <dgm:pt modelId="{1DB8BA72-00D8-4115-AE91-F817520025C4}" type="sibTrans" cxnId="{4EF81590-CD51-462D-9443-917307CE770D}">
      <dgm:prSet/>
      <dgm:spPr/>
      <dgm:t>
        <a:bodyPr/>
        <a:lstStyle/>
        <a:p>
          <a:endParaRPr lang="es-ES"/>
        </a:p>
      </dgm:t>
    </dgm:pt>
    <dgm:pt modelId="{9A32E022-83C7-4E44-BFE0-CCEF509252BE}">
      <dgm:prSet phldrT="[Texto]"/>
      <dgm:spPr/>
      <dgm:t>
        <a:bodyPr/>
        <a:lstStyle/>
        <a:p>
          <a:r>
            <a:rPr lang="es-ES" dirty="0" err="1" smtClean="0">
              <a:latin typeface="+mj-lt"/>
            </a:rPr>
            <a:t>Mision</a:t>
          </a:r>
          <a:r>
            <a:rPr lang="es-ES" dirty="0" smtClean="0">
              <a:latin typeface="+mj-lt"/>
            </a:rPr>
            <a:t>, Visión, Clientes</a:t>
          </a:r>
          <a:endParaRPr lang="es-ES" dirty="0">
            <a:latin typeface="+mj-lt"/>
          </a:endParaRPr>
        </a:p>
      </dgm:t>
    </dgm:pt>
    <dgm:pt modelId="{C8FF30A4-5A51-4676-BFB1-DE29241D2B14}" type="parTrans" cxnId="{4E644C1E-2D4C-4772-BB21-58BE47A78FDD}">
      <dgm:prSet/>
      <dgm:spPr/>
      <dgm:t>
        <a:bodyPr/>
        <a:lstStyle/>
        <a:p>
          <a:endParaRPr lang="es-ES"/>
        </a:p>
      </dgm:t>
    </dgm:pt>
    <dgm:pt modelId="{5C221328-6836-4ABB-AEF5-AC90BCE2B21F}" type="sibTrans" cxnId="{4E644C1E-2D4C-4772-BB21-58BE47A78FDD}">
      <dgm:prSet/>
      <dgm:spPr/>
      <dgm:t>
        <a:bodyPr/>
        <a:lstStyle/>
        <a:p>
          <a:endParaRPr lang="es-ES"/>
        </a:p>
      </dgm:t>
    </dgm:pt>
    <dgm:pt modelId="{82EF43B7-77D5-4F02-8150-780AC3DEB6EC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Análisis del Ambiente Interno</a:t>
          </a:r>
          <a:endParaRPr lang="es-ES" dirty="0">
            <a:latin typeface="+mj-lt"/>
          </a:endParaRPr>
        </a:p>
      </dgm:t>
    </dgm:pt>
    <dgm:pt modelId="{8C40FEAB-5ACF-4A27-B1E3-4EB5C7E1228C}" type="parTrans" cxnId="{B15988A5-71C8-4620-A30A-139D824F9EE9}">
      <dgm:prSet/>
      <dgm:spPr/>
      <dgm:t>
        <a:bodyPr/>
        <a:lstStyle/>
        <a:p>
          <a:endParaRPr lang="es-ES"/>
        </a:p>
      </dgm:t>
    </dgm:pt>
    <dgm:pt modelId="{35F631F9-4577-488C-80B9-40137D8AFAD8}" type="sibTrans" cxnId="{B15988A5-71C8-4620-A30A-139D824F9EE9}">
      <dgm:prSet/>
      <dgm:spPr/>
      <dgm:t>
        <a:bodyPr/>
        <a:lstStyle/>
        <a:p>
          <a:endParaRPr lang="es-ES"/>
        </a:p>
      </dgm:t>
    </dgm:pt>
    <dgm:pt modelId="{3ADF666B-F3C1-4D41-8595-E02FBE9743D2}">
      <dgm:prSet phldrT="[Texto]"/>
      <dgm:spPr/>
      <dgm:t>
        <a:bodyPr/>
        <a:lstStyle/>
        <a:p>
          <a:r>
            <a:rPr lang="es-ES" b="1" dirty="0" smtClean="0">
              <a:latin typeface="+mj-lt"/>
            </a:rPr>
            <a:t>CADENA DE VALOR</a:t>
          </a:r>
          <a:endParaRPr lang="es-ES" b="1" dirty="0">
            <a:latin typeface="+mj-lt"/>
          </a:endParaRPr>
        </a:p>
      </dgm:t>
    </dgm:pt>
    <dgm:pt modelId="{3A596AD2-4FB8-4CE9-A712-1F30E8460B7B}" type="parTrans" cxnId="{817578CE-33BA-4898-B540-1BD4442890E1}">
      <dgm:prSet/>
      <dgm:spPr/>
      <dgm:t>
        <a:bodyPr/>
        <a:lstStyle/>
        <a:p>
          <a:endParaRPr lang="es-ES"/>
        </a:p>
      </dgm:t>
    </dgm:pt>
    <dgm:pt modelId="{37D454A4-1B36-48CA-88C9-12FEE05E711B}" type="sibTrans" cxnId="{817578CE-33BA-4898-B540-1BD4442890E1}">
      <dgm:prSet/>
      <dgm:spPr/>
      <dgm:t>
        <a:bodyPr/>
        <a:lstStyle/>
        <a:p>
          <a:endParaRPr lang="es-ES"/>
        </a:p>
      </dgm:t>
    </dgm:pt>
    <dgm:pt modelId="{1B5C4807-A9CF-41DC-9771-1CD13CA4C9B8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Factores Críticos de Éxito.</a:t>
          </a:r>
          <a:endParaRPr lang="es-ES" dirty="0">
            <a:latin typeface="+mj-lt"/>
          </a:endParaRPr>
        </a:p>
      </dgm:t>
    </dgm:pt>
    <dgm:pt modelId="{44360B48-E4FB-4941-8768-5205D9D1B80D}" type="parTrans" cxnId="{CB042F98-1519-4BC0-8720-01072F376F2E}">
      <dgm:prSet/>
      <dgm:spPr/>
      <dgm:t>
        <a:bodyPr/>
        <a:lstStyle/>
        <a:p>
          <a:endParaRPr lang="es-ES"/>
        </a:p>
      </dgm:t>
    </dgm:pt>
    <dgm:pt modelId="{15124D43-30E6-4764-A808-AA4DD23FAAC9}" type="sibTrans" cxnId="{CB042F98-1519-4BC0-8720-01072F376F2E}">
      <dgm:prSet/>
      <dgm:spPr/>
      <dgm:t>
        <a:bodyPr/>
        <a:lstStyle/>
        <a:p>
          <a:endParaRPr lang="es-ES"/>
        </a:p>
      </dgm:t>
    </dgm:pt>
    <dgm:pt modelId="{3F533CA1-5FCC-475F-8186-8D14B6BE69BE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Procesos del Negocio</a:t>
          </a:r>
          <a:endParaRPr lang="es-ES" dirty="0">
            <a:latin typeface="+mj-lt"/>
          </a:endParaRPr>
        </a:p>
      </dgm:t>
    </dgm:pt>
    <dgm:pt modelId="{BC628879-B51A-41FC-8CED-67DBF8CC6813}" type="parTrans" cxnId="{F8401EAE-A04C-40D2-88AA-10B37639487F}">
      <dgm:prSet/>
      <dgm:spPr/>
      <dgm:t>
        <a:bodyPr/>
        <a:lstStyle/>
        <a:p>
          <a:endParaRPr lang="es-ES"/>
        </a:p>
      </dgm:t>
    </dgm:pt>
    <dgm:pt modelId="{76936B67-CB92-47E4-BCA9-69F396EFE199}" type="sibTrans" cxnId="{F8401EAE-A04C-40D2-88AA-10B37639487F}">
      <dgm:prSet/>
      <dgm:spPr/>
      <dgm:t>
        <a:bodyPr/>
        <a:lstStyle/>
        <a:p>
          <a:endParaRPr lang="es-ES"/>
        </a:p>
      </dgm:t>
    </dgm:pt>
    <dgm:pt modelId="{4A653561-A3BD-41C9-86EB-4257877C2FF0}">
      <dgm:prSet phldrT="[Texto]"/>
      <dgm:spPr/>
      <dgm:t>
        <a:bodyPr/>
        <a:lstStyle/>
        <a:p>
          <a:r>
            <a:rPr lang="es-ES" dirty="0" err="1" smtClean="0">
              <a:latin typeface="+mj-lt"/>
            </a:rPr>
            <a:t>Macroflujo</a:t>
          </a:r>
          <a:r>
            <a:rPr lang="es-ES" dirty="0" smtClean="0">
              <a:latin typeface="+mj-lt"/>
            </a:rPr>
            <a:t> del Sistema</a:t>
          </a:r>
          <a:endParaRPr lang="es-ES" dirty="0">
            <a:latin typeface="+mj-lt"/>
          </a:endParaRPr>
        </a:p>
      </dgm:t>
    </dgm:pt>
    <dgm:pt modelId="{CC96BBEC-E611-40D2-83C8-3B3E994514EF}" type="parTrans" cxnId="{A8EE4A76-A143-4606-99AA-BEC1107AFDD0}">
      <dgm:prSet/>
      <dgm:spPr/>
      <dgm:t>
        <a:bodyPr/>
        <a:lstStyle/>
        <a:p>
          <a:endParaRPr lang="es-ES"/>
        </a:p>
      </dgm:t>
    </dgm:pt>
    <dgm:pt modelId="{81BD80A1-AB70-4767-B7C4-3FA3B955FAE4}" type="sibTrans" cxnId="{A8EE4A76-A143-4606-99AA-BEC1107AFDD0}">
      <dgm:prSet/>
      <dgm:spPr/>
      <dgm:t>
        <a:bodyPr/>
        <a:lstStyle/>
        <a:p>
          <a:endParaRPr lang="es-ES"/>
        </a:p>
      </dgm:t>
    </dgm:pt>
    <dgm:pt modelId="{4B14C46A-848C-49BE-87CF-7A847BBB7E72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Inventario de Procesos Soportados.</a:t>
          </a:r>
          <a:endParaRPr lang="es-ES" dirty="0">
            <a:latin typeface="+mj-lt"/>
          </a:endParaRPr>
        </a:p>
      </dgm:t>
    </dgm:pt>
    <dgm:pt modelId="{6B3CB8AF-6DC6-4106-8BDB-AB7B96118CA2}" type="parTrans" cxnId="{D9E7DA07-8501-4DCC-832A-127CC5F01F42}">
      <dgm:prSet/>
      <dgm:spPr/>
      <dgm:t>
        <a:bodyPr/>
        <a:lstStyle/>
        <a:p>
          <a:endParaRPr lang="es-ES"/>
        </a:p>
      </dgm:t>
    </dgm:pt>
    <dgm:pt modelId="{0918EB08-4CCE-4CB2-8C83-865C7BA5E2CB}" type="sibTrans" cxnId="{D9E7DA07-8501-4DCC-832A-127CC5F01F42}">
      <dgm:prSet/>
      <dgm:spPr/>
      <dgm:t>
        <a:bodyPr/>
        <a:lstStyle/>
        <a:p>
          <a:endParaRPr lang="es-ES"/>
        </a:p>
      </dgm:t>
    </dgm:pt>
    <dgm:pt modelId="{04CB9858-3D52-41B7-82E6-265107EF06C0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Productos.</a:t>
          </a:r>
          <a:endParaRPr lang="es-ES" dirty="0">
            <a:latin typeface="+mj-lt"/>
          </a:endParaRPr>
        </a:p>
      </dgm:t>
    </dgm:pt>
    <dgm:pt modelId="{B99A8C41-DD21-470C-9C41-730308D99C5E}" type="parTrans" cxnId="{5F4303CD-3F99-4277-A53D-B292E2E2B482}">
      <dgm:prSet/>
      <dgm:spPr/>
      <dgm:t>
        <a:bodyPr/>
        <a:lstStyle/>
        <a:p>
          <a:endParaRPr lang="es-ES"/>
        </a:p>
      </dgm:t>
    </dgm:pt>
    <dgm:pt modelId="{A9EB9F92-909E-470B-8E71-68134CA62F6E}" type="sibTrans" cxnId="{5F4303CD-3F99-4277-A53D-B292E2E2B482}">
      <dgm:prSet/>
      <dgm:spPr/>
      <dgm:t>
        <a:bodyPr/>
        <a:lstStyle/>
        <a:p>
          <a:endParaRPr lang="es-ES"/>
        </a:p>
      </dgm:t>
    </dgm:pt>
    <dgm:pt modelId="{EEE6547F-845E-45BA-B99C-61D8D9E9475F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Involucrados y sus </a:t>
          </a:r>
          <a:r>
            <a:rPr lang="es-ES" dirty="0" err="1" smtClean="0">
              <a:latin typeface="+mj-lt"/>
            </a:rPr>
            <a:t>Espectativas</a:t>
          </a:r>
          <a:r>
            <a:rPr lang="es-ES" dirty="0" smtClean="0">
              <a:latin typeface="+mj-lt"/>
            </a:rPr>
            <a:t>.</a:t>
          </a:r>
          <a:endParaRPr lang="es-ES" dirty="0">
            <a:latin typeface="+mj-lt"/>
          </a:endParaRPr>
        </a:p>
      </dgm:t>
    </dgm:pt>
    <dgm:pt modelId="{33823063-6F25-4479-878C-50016CB271B5}" type="parTrans" cxnId="{8D3AFDF4-2D9A-467C-97C5-F9ABE00AB5D9}">
      <dgm:prSet/>
      <dgm:spPr/>
      <dgm:t>
        <a:bodyPr/>
        <a:lstStyle/>
        <a:p>
          <a:endParaRPr lang="es-ES"/>
        </a:p>
      </dgm:t>
    </dgm:pt>
    <dgm:pt modelId="{A019E225-D6B2-4B9F-AE3A-79302689FDDC}" type="sibTrans" cxnId="{8D3AFDF4-2D9A-467C-97C5-F9ABE00AB5D9}">
      <dgm:prSet/>
      <dgm:spPr/>
      <dgm:t>
        <a:bodyPr/>
        <a:lstStyle/>
        <a:p>
          <a:endParaRPr lang="es-ES"/>
        </a:p>
      </dgm:t>
    </dgm:pt>
    <dgm:pt modelId="{D848CE2B-9025-42CC-9BDC-F88611FB4294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Análisis del Ambiente Externo</a:t>
          </a:r>
          <a:endParaRPr lang="es-ES" dirty="0">
            <a:latin typeface="+mj-lt"/>
          </a:endParaRPr>
        </a:p>
      </dgm:t>
    </dgm:pt>
    <dgm:pt modelId="{367E5D70-0005-4E87-8D44-B28108A081C2}" type="parTrans" cxnId="{E80DF274-DF19-4B24-B2FD-F6BD8EA62A26}">
      <dgm:prSet/>
      <dgm:spPr/>
      <dgm:t>
        <a:bodyPr/>
        <a:lstStyle/>
        <a:p>
          <a:endParaRPr lang="es-ES"/>
        </a:p>
      </dgm:t>
    </dgm:pt>
    <dgm:pt modelId="{72E4A8C3-05B0-420B-A2A8-DBBA297B64BF}" type="sibTrans" cxnId="{E80DF274-DF19-4B24-B2FD-F6BD8EA62A26}">
      <dgm:prSet/>
      <dgm:spPr/>
      <dgm:t>
        <a:bodyPr/>
        <a:lstStyle/>
        <a:p>
          <a:endParaRPr lang="es-ES"/>
        </a:p>
      </dgm:t>
    </dgm:pt>
    <dgm:pt modelId="{F32B511D-D3EB-40B4-8252-7EB4739FD3F0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Análisis Prospectivo del Negocio</a:t>
          </a:r>
          <a:endParaRPr lang="es-ES" dirty="0">
            <a:latin typeface="+mj-lt"/>
          </a:endParaRPr>
        </a:p>
      </dgm:t>
    </dgm:pt>
    <dgm:pt modelId="{97339D52-90F0-4AB8-A85C-24D906AA7D0F}" type="parTrans" cxnId="{55C556FC-280E-4789-A6D2-9C6211F84365}">
      <dgm:prSet/>
      <dgm:spPr/>
      <dgm:t>
        <a:bodyPr/>
        <a:lstStyle/>
        <a:p>
          <a:endParaRPr lang="es-ES"/>
        </a:p>
      </dgm:t>
    </dgm:pt>
    <dgm:pt modelId="{809FE177-5E7A-48A8-BE17-47EAA3FA00FE}" type="sibTrans" cxnId="{55C556FC-280E-4789-A6D2-9C6211F84365}">
      <dgm:prSet/>
      <dgm:spPr/>
      <dgm:t>
        <a:bodyPr/>
        <a:lstStyle/>
        <a:p>
          <a:endParaRPr lang="es-ES"/>
        </a:p>
      </dgm:t>
    </dgm:pt>
    <dgm:pt modelId="{E066050A-740B-4827-BB6E-C28B06C3F13B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Perfil </a:t>
          </a:r>
          <a:r>
            <a:rPr lang="es-ES" dirty="0" err="1" smtClean="0">
              <a:latin typeface="+mj-lt"/>
            </a:rPr>
            <a:t>Competitvo</a:t>
          </a:r>
          <a:r>
            <a:rPr lang="es-ES" dirty="0" smtClean="0">
              <a:latin typeface="+mj-lt"/>
            </a:rPr>
            <a:t>.</a:t>
          </a:r>
          <a:endParaRPr lang="es-ES" dirty="0">
            <a:latin typeface="+mj-lt"/>
          </a:endParaRPr>
        </a:p>
      </dgm:t>
    </dgm:pt>
    <dgm:pt modelId="{D81F3D5C-987D-45D1-B4BF-D25B03D0479C}" type="parTrans" cxnId="{EEE3E58A-4D32-46F7-BD49-AD017B297863}">
      <dgm:prSet/>
      <dgm:spPr/>
      <dgm:t>
        <a:bodyPr/>
        <a:lstStyle/>
        <a:p>
          <a:endParaRPr lang="es-ES"/>
        </a:p>
      </dgm:t>
    </dgm:pt>
    <dgm:pt modelId="{69EC0E88-C47A-4C8C-839F-D71F516C8247}" type="sibTrans" cxnId="{EEE3E58A-4D32-46F7-BD49-AD017B297863}">
      <dgm:prSet/>
      <dgm:spPr/>
      <dgm:t>
        <a:bodyPr/>
        <a:lstStyle/>
        <a:p>
          <a:endParaRPr lang="es-ES"/>
        </a:p>
      </dgm:t>
    </dgm:pt>
    <dgm:pt modelId="{32F93B54-CFA7-476E-9C7C-0F43CE037FCD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Alineación Estratégico.</a:t>
          </a:r>
          <a:endParaRPr lang="es-ES" dirty="0">
            <a:latin typeface="+mj-lt"/>
          </a:endParaRPr>
        </a:p>
      </dgm:t>
    </dgm:pt>
    <dgm:pt modelId="{2468EACE-360F-4619-9180-5A5C297DAE0F}" type="parTrans" cxnId="{E6AA80BC-3E71-4EB5-8E43-72E8ED3A74D1}">
      <dgm:prSet/>
      <dgm:spPr/>
      <dgm:t>
        <a:bodyPr/>
        <a:lstStyle/>
        <a:p>
          <a:endParaRPr lang="es-ES"/>
        </a:p>
      </dgm:t>
    </dgm:pt>
    <dgm:pt modelId="{C2A049C6-99C9-4988-9738-285CD314C983}" type="sibTrans" cxnId="{E6AA80BC-3E71-4EB5-8E43-72E8ED3A74D1}">
      <dgm:prSet/>
      <dgm:spPr/>
      <dgm:t>
        <a:bodyPr/>
        <a:lstStyle/>
        <a:p>
          <a:endParaRPr lang="es-ES"/>
        </a:p>
      </dgm:t>
    </dgm:pt>
    <dgm:pt modelId="{D2BD486D-5119-41DB-AFD0-2387D92FE2F5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Objetivos - según </a:t>
          </a:r>
          <a:r>
            <a:rPr lang="es-ES" dirty="0" err="1" smtClean="0">
              <a:latin typeface="+mj-lt"/>
            </a:rPr>
            <a:t>Balanced</a:t>
          </a:r>
          <a:r>
            <a:rPr lang="es-ES" dirty="0" smtClean="0">
              <a:latin typeface="+mj-lt"/>
            </a:rPr>
            <a:t> </a:t>
          </a:r>
          <a:r>
            <a:rPr lang="es-ES" dirty="0" err="1" smtClean="0">
              <a:latin typeface="+mj-lt"/>
            </a:rPr>
            <a:t>Scorecard</a:t>
          </a:r>
          <a:endParaRPr lang="es-ES" dirty="0">
            <a:latin typeface="+mj-lt"/>
          </a:endParaRPr>
        </a:p>
      </dgm:t>
    </dgm:pt>
    <dgm:pt modelId="{AE081BB8-AFD1-40E7-9447-ECC9F88088C7}" type="parTrans" cxnId="{114F366F-C02C-4122-BFD0-C14E5F12FC8F}">
      <dgm:prSet/>
      <dgm:spPr/>
      <dgm:t>
        <a:bodyPr/>
        <a:lstStyle/>
        <a:p>
          <a:endParaRPr lang="es-ES"/>
        </a:p>
      </dgm:t>
    </dgm:pt>
    <dgm:pt modelId="{E0811FDE-AFE9-4BB8-923D-C9EA461980AC}" type="sibTrans" cxnId="{114F366F-C02C-4122-BFD0-C14E5F12FC8F}">
      <dgm:prSet/>
      <dgm:spPr/>
      <dgm:t>
        <a:bodyPr/>
        <a:lstStyle/>
        <a:p>
          <a:endParaRPr lang="es-ES"/>
        </a:p>
      </dgm:t>
    </dgm:pt>
    <dgm:pt modelId="{65E09360-FB70-4A2F-90F1-6B5DF45232E2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Procesos Claves</a:t>
          </a:r>
          <a:endParaRPr lang="es-ES" dirty="0">
            <a:latin typeface="+mj-lt"/>
          </a:endParaRPr>
        </a:p>
      </dgm:t>
    </dgm:pt>
    <dgm:pt modelId="{B0278B07-9E42-4214-B788-94232AA24D01}" type="parTrans" cxnId="{C875DA99-D107-4AA3-B388-D836E2AF40DD}">
      <dgm:prSet/>
      <dgm:spPr/>
      <dgm:t>
        <a:bodyPr/>
        <a:lstStyle/>
        <a:p>
          <a:endParaRPr lang="es-ES"/>
        </a:p>
      </dgm:t>
    </dgm:pt>
    <dgm:pt modelId="{88871571-C4B8-4D38-96D4-7A49A800D889}" type="sibTrans" cxnId="{C875DA99-D107-4AA3-B388-D836E2AF40DD}">
      <dgm:prSet/>
      <dgm:spPr/>
      <dgm:t>
        <a:bodyPr/>
        <a:lstStyle/>
        <a:p>
          <a:endParaRPr lang="es-ES"/>
        </a:p>
      </dgm:t>
    </dgm:pt>
    <dgm:pt modelId="{71D5A626-5950-4CE9-BB7D-B0B35716F571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Caracterización Departamento ti</a:t>
          </a:r>
          <a:endParaRPr lang="es-ES" dirty="0">
            <a:latin typeface="+mj-lt"/>
          </a:endParaRPr>
        </a:p>
      </dgm:t>
    </dgm:pt>
    <dgm:pt modelId="{8B671FBE-F5FC-4679-B78B-E5D45EDEA7D2}" type="parTrans" cxnId="{FD412927-4D99-4EEE-8310-444084AD7446}">
      <dgm:prSet/>
      <dgm:spPr/>
      <dgm:t>
        <a:bodyPr/>
        <a:lstStyle/>
        <a:p>
          <a:endParaRPr lang="es-ES"/>
        </a:p>
      </dgm:t>
    </dgm:pt>
    <dgm:pt modelId="{E80B76ED-A8DD-4B33-83AC-DAAE97C92CB9}" type="sibTrans" cxnId="{FD412927-4D99-4EEE-8310-444084AD7446}">
      <dgm:prSet/>
      <dgm:spPr/>
      <dgm:t>
        <a:bodyPr/>
        <a:lstStyle/>
        <a:p>
          <a:endParaRPr lang="es-ES"/>
        </a:p>
      </dgm:t>
    </dgm:pt>
    <dgm:pt modelId="{5CCE81B6-BC79-41A1-A1CA-86115AF2196E}" type="pres">
      <dgm:prSet presAssocID="{1601EAB7-5C7F-4E0A-A706-69098A1786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004D23-3E8A-400D-880B-980586D52FF0}" type="pres">
      <dgm:prSet presAssocID="{2BA22DE6-C450-4AE9-A157-F777A54167D3}" presName="linNode" presStyleCnt="0"/>
      <dgm:spPr/>
      <dgm:t>
        <a:bodyPr/>
        <a:lstStyle/>
        <a:p>
          <a:endParaRPr lang="es-ES"/>
        </a:p>
      </dgm:t>
    </dgm:pt>
    <dgm:pt modelId="{8DDC4CCA-C734-42EC-A0DE-58F1EFAD0EEC}" type="pres">
      <dgm:prSet presAssocID="{2BA22DE6-C450-4AE9-A157-F777A54167D3}" presName="parentText" presStyleLbl="node1" presStyleIdx="0" presStyleCnt="3" custScaleY="5723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5893CD-BF03-4B83-8B48-7684096FABD4}" type="pres">
      <dgm:prSet presAssocID="{2BA22DE6-C450-4AE9-A157-F777A54167D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B780F0-938B-4186-8086-ADEF3EA87C15}" type="pres">
      <dgm:prSet presAssocID="{99884D3E-8E1A-4C1A-AAFB-40269066D65B}" presName="sp" presStyleCnt="0"/>
      <dgm:spPr/>
      <dgm:t>
        <a:bodyPr/>
        <a:lstStyle/>
        <a:p>
          <a:endParaRPr lang="es-ES"/>
        </a:p>
      </dgm:t>
    </dgm:pt>
    <dgm:pt modelId="{9AA9CA15-F955-4998-9638-2803DDF7A49D}" type="pres">
      <dgm:prSet presAssocID="{82EF43B7-77D5-4F02-8150-780AC3DEB6EC}" presName="linNode" presStyleCnt="0"/>
      <dgm:spPr/>
      <dgm:t>
        <a:bodyPr/>
        <a:lstStyle/>
        <a:p>
          <a:endParaRPr lang="es-ES"/>
        </a:p>
      </dgm:t>
    </dgm:pt>
    <dgm:pt modelId="{401ACDA1-2C84-4357-B7F5-CA88B482E8E5}" type="pres">
      <dgm:prSet presAssocID="{82EF43B7-77D5-4F02-8150-780AC3DEB6EC}" presName="parentText" presStyleLbl="node1" presStyleIdx="1" presStyleCnt="3" custScaleY="3713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4CA850-8534-4AA7-B607-5CB24E319A81}" type="pres">
      <dgm:prSet presAssocID="{82EF43B7-77D5-4F02-8150-780AC3DEB6E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7ABE7-6E5F-46D8-B964-ABB78AA3F972}" type="pres">
      <dgm:prSet presAssocID="{35F631F9-4577-488C-80B9-40137D8AFAD8}" presName="sp" presStyleCnt="0"/>
      <dgm:spPr/>
      <dgm:t>
        <a:bodyPr/>
        <a:lstStyle/>
        <a:p>
          <a:endParaRPr lang="es-ES"/>
        </a:p>
      </dgm:t>
    </dgm:pt>
    <dgm:pt modelId="{0200F77B-33F2-4D89-A5F0-10974497307E}" type="pres">
      <dgm:prSet presAssocID="{3F533CA1-5FCC-475F-8186-8D14B6BE69BE}" presName="linNode" presStyleCnt="0"/>
      <dgm:spPr/>
      <dgm:t>
        <a:bodyPr/>
        <a:lstStyle/>
        <a:p>
          <a:endParaRPr lang="es-ES"/>
        </a:p>
      </dgm:t>
    </dgm:pt>
    <dgm:pt modelId="{1CA557DB-1A32-41C6-83BC-71FE3E6AABE7}" type="pres">
      <dgm:prSet presAssocID="{3F533CA1-5FCC-475F-8186-8D14B6BE69BE}" presName="parentText" presStyleLbl="node1" presStyleIdx="2" presStyleCnt="3" custScaleY="6485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586045-DBC6-4606-942B-B78543B47035}" type="pres">
      <dgm:prSet presAssocID="{3F533CA1-5FCC-475F-8186-8D14B6BE69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0E6627-42B2-418E-BF9F-3265875C63CF}" type="presOf" srcId="{04CB9858-3D52-41B7-82E6-265107EF06C0}" destId="{4C5893CD-BF03-4B83-8B48-7684096FABD4}" srcOrd="0" destOrd="2" presId="urn:microsoft.com/office/officeart/2005/8/layout/vList5"/>
    <dgm:cxn modelId="{CB042F98-1519-4BC0-8720-01072F376F2E}" srcId="{82EF43B7-77D5-4F02-8150-780AC3DEB6EC}" destId="{1B5C4807-A9CF-41DC-9771-1CD13CA4C9B8}" srcOrd="1" destOrd="0" parTransId="{44360B48-E4FB-4941-8768-5205D9D1B80D}" sibTransId="{15124D43-30E6-4764-A808-AA4DD23FAAC9}"/>
    <dgm:cxn modelId="{5F4303CD-3F99-4277-A53D-B292E2E2B482}" srcId="{C2906039-5481-46BA-99CF-31CE40EF782F}" destId="{04CB9858-3D52-41B7-82E6-265107EF06C0}" srcOrd="1" destOrd="0" parTransId="{B99A8C41-DD21-470C-9C41-730308D99C5E}" sibTransId="{A9EB9F92-909E-470B-8E71-68134CA62F6E}"/>
    <dgm:cxn modelId="{F8176181-4E4A-4E9C-9C75-3FB722762B59}" type="presOf" srcId="{3F533CA1-5FCC-475F-8186-8D14B6BE69BE}" destId="{1CA557DB-1A32-41C6-83BC-71FE3E6AABE7}" srcOrd="0" destOrd="0" presId="urn:microsoft.com/office/officeart/2005/8/layout/vList5"/>
    <dgm:cxn modelId="{99F11B4E-3658-44C4-BF77-A65933EA32B0}" type="presOf" srcId="{65E09360-FB70-4A2F-90F1-6B5DF45232E2}" destId="{23586045-DBC6-4606-942B-B78543B47035}" srcOrd="0" destOrd="1" presId="urn:microsoft.com/office/officeart/2005/8/layout/vList5"/>
    <dgm:cxn modelId="{B9ACC346-662C-4B2C-99EB-054CB278E5EF}" type="presOf" srcId="{F32B511D-D3EB-40B4-8252-7EB4739FD3F0}" destId="{4C5893CD-BF03-4B83-8B48-7684096FABD4}" srcOrd="0" destOrd="5" presId="urn:microsoft.com/office/officeart/2005/8/layout/vList5"/>
    <dgm:cxn modelId="{508654DC-3360-482E-ACC6-F70A23E1DD91}" type="presOf" srcId="{1601EAB7-5C7F-4E0A-A706-69098A17862D}" destId="{5CCE81B6-BC79-41A1-A1CA-86115AF2196E}" srcOrd="0" destOrd="0" presId="urn:microsoft.com/office/officeart/2005/8/layout/vList5"/>
    <dgm:cxn modelId="{EEE3E58A-4D32-46F7-BD49-AD017B297863}" srcId="{82EF43B7-77D5-4F02-8150-780AC3DEB6EC}" destId="{E066050A-740B-4827-BB6E-C28B06C3F13B}" srcOrd="2" destOrd="0" parTransId="{D81F3D5C-987D-45D1-B4BF-D25B03D0479C}" sibTransId="{69EC0E88-C47A-4C8C-839F-D71F516C8247}"/>
    <dgm:cxn modelId="{F8401EAE-A04C-40D2-88AA-10B37639487F}" srcId="{1601EAB7-5C7F-4E0A-A706-69098A17862D}" destId="{3F533CA1-5FCC-475F-8186-8D14B6BE69BE}" srcOrd="2" destOrd="0" parTransId="{BC628879-B51A-41FC-8CED-67DBF8CC6813}" sibTransId="{76936B67-CB92-47E4-BCA9-69F396EFE199}"/>
    <dgm:cxn modelId="{0378ED1E-E6E5-4529-B2F4-413A3C3C3416}" type="presOf" srcId="{1B5C4807-A9CF-41DC-9771-1CD13CA4C9B8}" destId="{F04CA850-8534-4AA7-B607-5CB24E319A81}" srcOrd="0" destOrd="1" presId="urn:microsoft.com/office/officeart/2005/8/layout/vList5"/>
    <dgm:cxn modelId="{4EF81590-CD51-462D-9443-917307CE770D}" srcId="{2BA22DE6-C450-4AE9-A157-F777A54167D3}" destId="{C2906039-5481-46BA-99CF-31CE40EF782F}" srcOrd="0" destOrd="0" parTransId="{A9DC1448-6D9C-4C20-9553-FB914C1B052A}" sibTransId="{1DB8BA72-00D8-4115-AE91-F817520025C4}"/>
    <dgm:cxn modelId="{CC73B06E-6961-4E60-AA26-747784017951}" type="presOf" srcId="{EEE6547F-845E-45BA-B99C-61D8D9E9475F}" destId="{4C5893CD-BF03-4B83-8B48-7684096FABD4}" srcOrd="0" destOrd="3" presId="urn:microsoft.com/office/officeart/2005/8/layout/vList5"/>
    <dgm:cxn modelId="{D4654F75-FDCB-4306-A889-9A6CB1CA70E1}" srcId="{1601EAB7-5C7F-4E0A-A706-69098A17862D}" destId="{2BA22DE6-C450-4AE9-A157-F777A54167D3}" srcOrd="0" destOrd="0" parTransId="{DCCB1A77-371D-429D-8739-AFB60AD1C96C}" sibTransId="{99884D3E-8E1A-4C1A-AAFB-40269066D65B}"/>
    <dgm:cxn modelId="{B15988A5-71C8-4620-A30A-139D824F9EE9}" srcId="{1601EAB7-5C7F-4E0A-A706-69098A17862D}" destId="{82EF43B7-77D5-4F02-8150-780AC3DEB6EC}" srcOrd="1" destOrd="0" parTransId="{8C40FEAB-5ACF-4A27-B1E3-4EB5C7E1228C}" sibTransId="{35F631F9-4577-488C-80B9-40137D8AFAD8}"/>
    <dgm:cxn modelId="{A8EE4A76-A143-4606-99AA-BEC1107AFDD0}" srcId="{3F533CA1-5FCC-475F-8186-8D14B6BE69BE}" destId="{4A653561-A3BD-41C9-86EB-4257877C2FF0}" srcOrd="0" destOrd="0" parTransId="{CC96BBEC-E611-40D2-83C8-3B3E994514EF}" sibTransId="{81BD80A1-AB70-4767-B7C4-3FA3B955FAE4}"/>
    <dgm:cxn modelId="{FD412927-4D99-4EEE-8310-444084AD7446}" srcId="{3F533CA1-5FCC-475F-8186-8D14B6BE69BE}" destId="{71D5A626-5950-4CE9-BB7D-B0B35716F571}" srcOrd="2" destOrd="0" parTransId="{8B671FBE-F5FC-4679-B78B-E5D45EDEA7D2}" sibTransId="{E80B76ED-A8DD-4B33-83AC-DAAE97C92CB9}"/>
    <dgm:cxn modelId="{2FB63F47-FB74-4A01-8B2A-8C6AA32F6B31}" type="presOf" srcId="{9A32E022-83C7-4E44-BFE0-CCEF509252BE}" destId="{4C5893CD-BF03-4B83-8B48-7684096FABD4}" srcOrd="0" destOrd="1" presId="urn:microsoft.com/office/officeart/2005/8/layout/vList5"/>
    <dgm:cxn modelId="{D8626BD0-0FD6-4473-AE32-7C7574A51E3A}" type="presOf" srcId="{71D5A626-5950-4CE9-BB7D-B0B35716F571}" destId="{23586045-DBC6-4606-942B-B78543B47035}" srcOrd="0" destOrd="2" presId="urn:microsoft.com/office/officeart/2005/8/layout/vList5"/>
    <dgm:cxn modelId="{C875DA99-D107-4AA3-B388-D836E2AF40DD}" srcId="{3F533CA1-5FCC-475F-8186-8D14B6BE69BE}" destId="{65E09360-FB70-4A2F-90F1-6B5DF45232E2}" srcOrd="1" destOrd="0" parTransId="{B0278B07-9E42-4214-B788-94232AA24D01}" sibTransId="{88871571-C4B8-4D38-96D4-7A49A800D889}"/>
    <dgm:cxn modelId="{AC0B88A0-564A-4A5E-AF27-55401F951664}" type="presOf" srcId="{82EF43B7-77D5-4F02-8150-780AC3DEB6EC}" destId="{401ACDA1-2C84-4357-B7F5-CA88B482E8E5}" srcOrd="0" destOrd="0" presId="urn:microsoft.com/office/officeart/2005/8/layout/vList5"/>
    <dgm:cxn modelId="{55C556FC-280E-4789-A6D2-9C6211F84365}" srcId="{2BA22DE6-C450-4AE9-A157-F777A54167D3}" destId="{F32B511D-D3EB-40B4-8252-7EB4739FD3F0}" srcOrd="2" destOrd="0" parTransId="{97339D52-90F0-4AB8-A85C-24D906AA7D0F}" sibTransId="{809FE177-5E7A-48A8-BE17-47EAA3FA00FE}"/>
    <dgm:cxn modelId="{F9CFCC0D-C856-4B1C-AF13-EDC3D8F740A3}" type="presOf" srcId="{C2906039-5481-46BA-99CF-31CE40EF782F}" destId="{4C5893CD-BF03-4B83-8B48-7684096FABD4}" srcOrd="0" destOrd="0" presId="urn:microsoft.com/office/officeart/2005/8/layout/vList5"/>
    <dgm:cxn modelId="{4E644C1E-2D4C-4772-BB21-58BE47A78FDD}" srcId="{C2906039-5481-46BA-99CF-31CE40EF782F}" destId="{9A32E022-83C7-4E44-BFE0-CCEF509252BE}" srcOrd="0" destOrd="0" parTransId="{C8FF30A4-5A51-4676-BFB1-DE29241D2B14}" sibTransId="{5C221328-6836-4ABB-AEF5-AC90BCE2B21F}"/>
    <dgm:cxn modelId="{E6AA80BC-3E71-4EB5-8E43-72E8ED3A74D1}" srcId="{E066050A-740B-4827-BB6E-C28B06C3F13B}" destId="{32F93B54-CFA7-476E-9C7C-0F43CE037FCD}" srcOrd="0" destOrd="0" parTransId="{2468EACE-360F-4619-9180-5A5C297DAE0F}" sibTransId="{C2A049C6-99C9-4988-9738-285CD314C983}"/>
    <dgm:cxn modelId="{509A4A74-2EDD-41DC-AE18-31B25BB6E938}" type="presOf" srcId="{4B14C46A-848C-49BE-87CF-7A847BBB7E72}" destId="{23586045-DBC6-4606-942B-B78543B47035}" srcOrd="0" destOrd="3" presId="urn:microsoft.com/office/officeart/2005/8/layout/vList5"/>
    <dgm:cxn modelId="{1507C064-8469-4A2E-A566-22C1612C817E}" type="presOf" srcId="{32F93B54-CFA7-476E-9C7C-0F43CE037FCD}" destId="{F04CA850-8534-4AA7-B607-5CB24E319A81}" srcOrd="0" destOrd="3" presId="urn:microsoft.com/office/officeart/2005/8/layout/vList5"/>
    <dgm:cxn modelId="{E80DF274-DF19-4B24-B2FD-F6BD8EA62A26}" srcId="{2BA22DE6-C450-4AE9-A157-F777A54167D3}" destId="{D848CE2B-9025-42CC-9BDC-F88611FB4294}" srcOrd="1" destOrd="0" parTransId="{367E5D70-0005-4E87-8D44-B28108A081C2}" sibTransId="{72E4A8C3-05B0-420B-A2A8-DBBA297B64BF}"/>
    <dgm:cxn modelId="{E38770E5-5F7B-4A46-94F4-90D5EA3FEAAD}" type="presOf" srcId="{D2BD486D-5119-41DB-AFD0-2387D92FE2F5}" destId="{F04CA850-8534-4AA7-B607-5CB24E319A81}" srcOrd="0" destOrd="4" presId="urn:microsoft.com/office/officeart/2005/8/layout/vList5"/>
    <dgm:cxn modelId="{3AEDD8C6-2020-408D-865F-73C3A8A397A9}" type="presOf" srcId="{4A653561-A3BD-41C9-86EB-4257877C2FF0}" destId="{23586045-DBC6-4606-942B-B78543B47035}" srcOrd="0" destOrd="0" presId="urn:microsoft.com/office/officeart/2005/8/layout/vList5"/>
    <dgm:cxn modelId="{8D3AFDF4-2D9A-467C-97C5-F9ABE00AB5D9}" srcId="{C2906039-5481-46BA-99CF-31CE40EF782F}" destId="{EEE6547F-845E-45BA-B99C-61D8D9E9475F}" srcOrd="2" destOrd="0" parTransId="{33823063-6F25-4479-878C-50016CB271B5}" sibTransId="{A019E225-D6B2-4B9F-AE3A-79302689FDDC}"/>
    <dgm:cxn modelId="{15A6066E-C37E-4EDF-BB1D-B6936DF19558}" type="presOf" srcId="{D848CE2B-9025-42CC-9BDC-F88611FB4294}" destId="{4C5893CD-BF03-4B83-8B48-7684096FABD4}" srcOrd="0" destOrd="4" presId="urn:microsoft.com/office/officeart/2005/8/layout/vList5"/>
    <dgm:cxn modelId="{2F6F4328-AD67-47AF-80DE-B85A14180A11}" type="presOf" srcId="{E066050A-740B-4827-BB6E-C28B06C3F13B}" destId="{F04CA850-8534-4AA7-B607-5CB24E319A81}" srcOrd="0" destOrd="2" presId="urn:microsoft.com/office/officeart/2005/8/layout/vList5"/>
    <dgm:cxn modelId="{D9E7DA07-8501-4DCC-832A-127CC5F01F42}" srcId="{3F533CA1-5FCC-475F-8186-8D14B6BE69BE}" destId="{4B14C46A-848C-49BE-87CF-7A847BBB7E72}" srcOrd="3" destOrd="0" parTransId="{6B3CB8AF-6DC6-4106-8BDB-AB7B96118CA2}" sibTransId="{0918EB08-4CCE-4CB2-8C83-865C7BA5E2CB}"/>
    <dgm:cxn modelId="{3FB45B88-994E-45BD-ACCC-1F2AE72A4F79}" type="presOf" srcId="{3ADF666B-F3C1-4D41-8595-E02FBE9743D2}" destId="{F04CA850-8534-4AA7-B607-5CB24E319A81}" srcOrd="0" destOrd="0" presId="urn:microsoft.com/office/officeart/2005/8/layout/vList5"/>
    <dgm:cxn modelId="{114F366F-C02C-4122-BFD0-C14E5F12FC8F}" srcId="{E066050A-740B-4827-BB6E-C28B06C3F13B}" destId="{D2BD486D-5119-41DB-AFD0-2387D92FE2F5}" srcOrd="1" destOrd="0" parTransId="{AE081BB8-AFD1-40E7-9447-ECC9F88088C7}" sibTransId="{E0811FDE-AFE9-4BB8-923D-C9EA461980AC}"/>
    <dgm:cxn modelId="{817578CE-33BA-4898-B540-1BD4442890E1}" srcId="{82EF43B7-77D5-4F02-8150-780AC3DEB6EC}" destId="{3ADF666B-F3C1-4D41-8595-E02FBE9743D2}" srcOrd="0" destOrd="0" parTransId="{3A596AD2-4FB8-4CE9-A712-1F30E8460B7B}" sibTransId="{37D454A4-1B36-48CA-88C9-12FEE05E711B}"/>
    <dgm:cxn modelId="{2AC37DD8-9967-416F-9382-851E67808A90}" type="presOf" srcId="{2BA22DE6-C450-4AE9-A157-F777A54167D3}" destId="{8DDC4CCA-C734-42EC-A0DE-58F1EFAD0EEC}" srcOrd="0" destOrd="0" presId="urn:microsoft.com/office/officeart/2005/8/layout/vList5"/>
    <dgm:cxn modelId="{27E820DC-D4C7-49B9-85FA-F550D2CC4CF7}" type="presParOf" srcId="{5CCE81B6-BC79-41A1-A1CA-86115AF2196E}" destId="{47004D23-3E8A-400D-880B-980586D52FF0}" srcOrd="0" destOrd="0" presId="urn:microsoft.com/office/officeart/2005/8/layout/vList5"/>
    <dgm:cxn modelId="{6B901F1B-7DEB-445C-BBE9-6EABEEEE9B95}" type="presParOf" srcId="{47004D23-3E8A-400D-880B-980586D52FF0}" destId="{8DDC4CCA-C734-42EC-A0DE-58F1EFAD0EEC}" srcOrd="0" destOrd="0" presId="urn:microsoft.com/office/officeart/2005/8/layout/vList5"/>
    <dgm:cxn modelId="{395F8DF9-4BF8-4E1F-A457-3F492D201966}" type="presParOf" srcId="{47004D23-3E8A-400D-880B-980586D52FF0}" destId="{4C5893CD-BF03-4B83-8B48-7684096FABD4}" srcOrd="1" destOrd="0" presId="urn:microsoft.com/office/officeart/2005/8/layout/vList5"/>
    <dgm:cxn modelId="{5FFA187A-C17E-4B9D-86F4-DF4E950A6CAD}" type="presParOf" srcId="{5CCE81B6-BC79-41A1-A1CA-86115AF2196E}" destId="{68B780F0-938B-4186-8086-ADEF3EA87C15}" srcOrd="1" destOrd="0" presId="urn:microsoft.com/office/officeart/2005/8/layout/vList5"/>
    <dgm:cxn modelId="{D5CB5485-6DF5-4592-8088-1AE502EC25AC}" type="presParOf" srcId="{5CCE81B6-BC79-41A1-A1CA-86115AF2196E}" destId="{9AA9CA15-F955-4998-9638-2803DDF7A49D}" srcOrd="2" destOrd="0" presId="urn:microsoft.com/office/officeart/2005/8/layout/vList5"/>
    <dgm:cxn modelId="{28479F75-4E47-43EA-A8CC-DF1C46F78541}" type="presParOf" srcId="{9AA9CA15-F955-4998-9638-2803DDF7A49D}" destId="{401ACDA1-2C84-4357-B7F5-CA88B482E8E5}" srcOrd="0" destOrd="0" presId="urn:microsoft.com/office/officeart/2005/8/layout/vList5"/>
    <dgm:cxn modelId="{8ED73D8E-62F4-477E-BD6A-9570BF0F0BAE}" type="presParOf" srcId="{9AA9CA15-F955-4998-9638-2803DDF7A49D}" destId="{F04CA850-8534-4AA7-B607-5CB24E319A81}" srcOrd="1" destOrd="0" presId="urn:microsoft.com/office/officeart/2005/8/layout/vList5"/>
    <dgm:cxn modelId="{6D9FBC72-DC15-4BF2-9263-BA2FA10AA292}" type="presParOf" srcId="{5CCE81B6-BC79-41A1-A1CA-86115AF2196E}" destId="{A6D7ABE7-6E5F-46D8-B964-ABB78AA3F972}" srcOrd="3" destOrd="0" presId="urn:microsoft.com/office/officeart/2005/8/layout/vList5"/>
    <dgm:cxn modelId="{ADFF2191-EDFE-4830-9F77-C50177FBF78C}" type="presParOf" srcId="{5CCE81B6-BC79-41A1-A1CA-86115AF2196E}" destId="{0200F77B-33F2-4D89-A5F0-10974497307E}" srcOrd="4" destOrd="0" presId="urn:microsoft.com/office/officeart/2005/8/layout/vList5"/>
    <dgm:cxn modelId="{8933F3CA-A5D9-42AF-95F7-5CFEE26776D9}" type="presParOf" srcId="{0200F77B-33F2-4D89-A5F0-10974497307E}" destId="{1CA557DB-1A32-41C6-83BC-71FE3E6AABE7}" srcOrd="0" destOrd="0" presId="urn:microsoft.com/office/officeart/2005/8/layout/vList5"/>
    <dgm:cxn modelId="{60B03BC3-DA25-4813-AC97-4F577408B7D3}" type="presParOf" srcId="{0200F77B-33F2-4D89-A5F0-10974497307E}" destId="{23586045-DBC6-4606-942B-B78543B470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3DFB4-0E78-4246-89FA-AE8DE8C7E71B}" type="doc">
      <dgm:prSet loTypeId="urn:microsoft.com/office/officeart/2005/8/layout/v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BD5F3A9-0A72-4C23-A283-45BC155E7A68}">
      <dgm:prSet phldrT="[Texto]" custT="1"/>
      <dgm:spPr/>
      <dgm:t>
        <a:bodyPr/>
        <a:lstStyle/>
        <a:p>
          <a:r>
            <a:rPr lang="es-ES" sz="2000" dirty="0" smtClean="0"/>
            <a:t>PROCESO CENTRAL</a:t>
          </a:r>
          <a:endParaRPr lang="es-ES" sz="2000" dirty="0"/>
        </a:p>
      </dgm:t>
    </dgm:pt>
    <dgm:pt modelId="{76EA2A68-F889-41C4-8C6E-9BF6467C2971}" type="parTrans" cxnId="{474EA15E-100C-4126-A167-AA95404A1CC3}">
      <dgm:prSet/>
      <dgm:spPr/>
      <dgm:t>
        <a:bodyPr/>
        <a:lstStyle/>
        <a:p>
          <a:endParaRPr lang="es-ES"/>
        </a:p>
      </dgm:t>
    </dgm:pt>
    <dgm:pt modelId="{6A610B36-FE35-4B33-A90C-4E4DDCDC99A1}" type="sibTrans" cxnId="{474EA15E-100C-4126-A167-AA95404A1CC3}">
      <dgm:prSet/>
      <dgm:spPr/>
      <dgm:t>
        <a:bodyPr/>
        <a:lstStyle/>
        <a:p>
          <a:endParaRPr lang="es-ES"/>
        </a:p>
      </dgm:t>
    </dgm:pt>
    <dgm:pt modelId="{E425D53C-EBDF-4244-A416-3189B61FF480}">
      <dgm:prSet phldrT="[Texto]"/>
      <dgm:spPr/>
      <dgm:t>
        <a:bodyPr/>
        <a:lstStyle/>
        <a:p>
          <a:pPr algn="just"/>
          <a:r>
            <a:rPr lang="es-ES" b="1" dirty="0" smtClean="0">
              <a:solidFill>
                <a:schemeClr val="accent6">
                  <a:lumMod val="50000"/>
                </a:schemeClr>
              </a:solidFill>
              <a:effectLst/>
            </a:rPr>
            <a:t>CAVES SA EMA. Servicios de CATERING  basa sus líneas de negocio,  en proveer soluciones Hoteleros, a empresas del sector petrolero, en el lugar que este requiera.</a:t>
          </a:r>
          <a:endParaRPr lang="es-ES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4578C2D8-612C-4FAB-9C29-A83327DF01D3}" type="parTrans" cxnId="{CDDE4CCC-9690-45C2-907A-930653EBA1A2}">
      <dgm:prSet/>
      <dgm:spPr/>
      <dgm:t>
        <a:bodyPr/>
        <a:lstStyle/>
        <a:p>
          <a:endParaRPr lang="es-ES"/>
        </a:p>
      </dgm:t>
    </dgm:pt>
    <dgm:pt modelId="{7609A2D0-F7D4-4D45-9961-45E30E36C903}" type="sibTrans" cxnId="{CDDE4CCC-9690-45C2-907A-930653EBA1A2}">
      <dgm:prSet/>
      <dgm:spPr/>
      <dgm:t>
        <a:bodyPr/>
        <a:lstStyle/>
        <a:p>
          <a:endParaRPr lang="es-ES"/>
        </a:p>
      </dgm:t>
    </dgm:pt>
    <dgm:pt modelId="{4619D643-732E-4DA4-A600-D22A7FE91F8F}" type="pres">
      <dgm:prSet presAssocID="{DFF3DFB4-0E78-4246-89FA-AE8DE8C7E71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5508B9F-0EDF-4028-8D89-8D02530ECDF1}" type="pres">
      <dgm:prSet presAssocID="{2BD5F3A9-0A72-4C23-A283-45BC155E7A68}" presName="linNode" presStyleCnt="0"/>
      <dgm:spPr/>
      <dgm:t>
        <a:bodyPr/>
        <a:lstStyle/>
        <a:p>
          <a:endParaRPr lang="es-ES"/>
        </a:p>
      </dgm:t>
    </dgm:pt>
    <dgm:pt modelId="{2245A1AC-3CE5-4873-B7CC-F8287F307B96}" type="pres">
      <dgm:prSet presAssocID="{2BD5F3A9-0A72-4C23-A283-45BC155E7A68}" presName="parentShp" presStyleLbl="node1" presStyleIdx="0" presStyleCnt="1" custScaleY="84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BCB08B-8E64-4242-9CA9-A218F4628215}" type="pres">
      <dgm:prSet presAssocID="{2BD5F3A9-0A72-4C23-A283-45BC155E7A68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A7233C-1526-4AA0-B187-85E5857BC2F2}" type="presOf" srcId="{E425D53C-EBDF-4244-A416-3189B61FF480}" destId="{26BCB08B-8E64-4242-9CA9-A218F4628215}" srcOrd="0" destOrd="0" presId="urn:microsoft.com/office/officeart/2005/8/layout/vList6"/>
    <dgm:cxn modelId="{CDDE4CCC-9690-45C2-907A-930653EBA1A2}" srcId="{2BD5F3A9-0A72-4C23-A283-45BC155E7A68}" destId="{E425D53C-EBDF-4244-A416-3189B61FF480}" srcOrd="0" destOrd="0" parTransId="{4578C2D8-612C-4FAB-9C29-A83327DF01D3}" sibTransId="{7609A2D0-F7D4-4D45-9961-45E30E36C903}"/>
    <dgm:cxn modelId="{00D61D1D-8342-4258-8715-014D56BF179D}" type="presOf" srcId="{DFF3DFB4-0E78-4246-89FA-AE8DE8C7E71B}" destId="{4619D643-732E-4DA4-A600-D22A7FE91F8F}" srcOrd="0" destOrd="0" presId="urn:microsoft.com/office/officeart/2005/8/layout/vList6"/>
    <dgm:cxn modelId="{2ABD453E-6888-4D88-A8D1-9D4810877CE4}" type="presOf" srcId="{2BD5F3A9-0A72-4C23-A283-45BC155E7A68}" destId="{2245A1AC-3CE5-4873-B7CC-F8287F307B96}" srcOrd="0" destOrd="0" presId="urn:microsoft.com/office/officeart/2005/8/layout/vList6"/>
    <dgm:cxn modelId="{474EA15E-100C-4126-A167-AA95404A1CC3}" srcId="{DFF3DFB4-0E78-4246-89FA-AE8DE8C7E71B}" destId="{2BD5F3A9-0A72-4C23-A283-45BC155E7A68}" srcOrd="0" destOrd="0" parTransId="{76EA2A68-F889-41C4-8C6E-9BF6467C2971}" sibTransId="{6A610B36-FE35-4B33-A90C-4E4DDCDC99A1}"/>
    <dgm:cxn modelId="{9E54E0F7-D1E2-41C8-AAA2-1758DFFF43CF}" type="presParOf" srcId="{4619D643-732E-4DA4-A600-D22A7FE91F8F}" destId="{A5508B9F-0EDF-4028-8D89-8D02530ECDF1}" srcOrd="0" destOrd="0" presId="urn:microsoft.com/office/officeart/2005/8/layout/vList6"/>
    <dgm:cxn modelId="{309D8665-0225-4EA4-8AF1-46DFD50CB865}" type="presParOf" srcId="{A5508B9F-0EDF-4028-8D89-8D02530ECDF1}" destId="{2245A1AC-3CE5-4873-B7CC-F8287F307B96}" srcOrd="0" destOrd="0" presId="urn:microsoft.com/office/officeart/2005/8/layout/vList6"/>
    <dgm:cxn modelId="{1199CCC5-D8B2-41D4-8981-B998FE3E80F7}" type="presParOf" srcId="{A5508B9F-0EDF-4028-8D89-8D02530ECDF1}" destId="{26BCB08B-8E64-4242-9CA9-A218F46282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EF9AE-E60F-4FCF-9C30-B2B28F46DC19}" type="doc">
      <dgm:prSet loTypeId="urn:microsoft.com/office/officeart/2005/8/layout/h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EDC85087-2880-4F9C-91D5-C55F3D2FFB62}">
      <dgm:prSet phldrT="[Texto]"/>
      <dgm:spPr/>
      <dgm:t>
        <a:bodyPr/>
        <a:lstStyle/>
        <a:p>
          <a:r>
            <a:rPr lang="es-ES" b="1"/>
            <a:t>COMERCIAL</a:t>
          </a:r>
        </a:p>
      </dgm:t>
    </dgm:pt>
    <dgm:pt modelId="{D13621ED-D6DF-4F37-8C64-79724705910F}" type="parTrans" cxnId="{FF32732F-58BA-417C-8277-F9F9B0E7F14C}">
      <dgm:prSet/>
      <dgm:spPr/>
      <dgm:t>
        <a:bodyPr/>
        <a:lstStyle/>
        <a:p>
          <a:endParaRPr lang="es-ES"/>
        </a:p>
      </dgm:t>
    </dgm:pt>
    <dgm:pt modelId="{A1A5430B-F570-4B57-9344-FE01547CFE4C}" type="sibTrans" cxnId="{FF32732F-58BA-417C-8277-F9F9B0E7F14C}">
      <dgm:prSet/>
      <dgm:spPr/>
      <dgm:t>
        <a:bodyPr/>
        <a:lstStyle/>
        <a:p>
          <a:endParaRPr lang="es-ES"/>
        </a:p>
      </dgm:t>
    </dgm:pt>
    <dgm:pt modelId="{386876D0-9ED2-4D0A-A4A7-B62D9ECCF51E}">
      <dgm:prSet phldrT="[Texto]"/>
      <dgm:spPr/>
      <dgm:t>
        <a:bodyPr/>
        <a:lstStyle/>
        <a:p>
          <a:r>
            <a:rPr lang="es-ES"/>
            <a:t>Investigación de Mercados</a:t>
          </a:r>
        </a:p>
      </dgm:t>
    </dgm:pt>
    <dgm:pt modelId="{12FEED65-573B-4D10-BD95-E200952B6B27}" type="parTrans" cxnId="{714CA7CF-4F67-4192-941E-7BF63D0090A2}">
      <dgm:prSet/>
      <dgm:spPr/>
      <dgm:t>
        <a:bodyPr/>
        <a:lstStyle/>
        <a:p>
          <a:endParaRPr lang="es-ES"/>
        </a:p>
      </dgm:t>
    </dgm:pt>
    <dgm:pt modelId="{B9EF8D19-61BC-43F5-AC50-95A3A4B362C7}" type="sibTrans" cxnId="{714CA7CF-4F67-4192-941E-7BF63D0090A2}">
      <dgm:prSet/>
      <dgm:spPr/>
      <dgm:t>
        <a:bodyPr/>
        <a:lstStyle/>
        <a:p>
          <a:endParaRPr lang="es-ES"/>
        </a:p>
      </dgm:t>
    </dgm:pt>
    <dgm:pt modelId="{476C83B9-7BF8-4DFD-BA91-280FD866CD80}">
      <dgm:prSet phldrT="[Texto]"/>
      <dgm:spPr/>
      <dgm:t>
        <a:bodyPr/>
        <a:lstStyle/>
        <a:p>
          <a:r>
            <a:rPr lang="es-ES" b="1"/>
            <a:t>PLANIFICAR</a:t>
          </a:r>
        </a:p>
      </dgm:t>
    </dgm:pt>
    <dgm:pt modelId="{46941096-6A87-4FBE-92C8-B85144FC7F74}" type="parTrans" cxnId="{5FB9B90D-5457-4998-8DD0-41E6346F6175}">
      <dgm:prSet/>
      <dgm:spPr/>
      <dgm:t>
        <a:bodyPr/>
        <a:lstStyle/>
        <a:p>
          <a:endParaRPr lang="es-ES"/>
        </a:p>
      </dgm:t>
    </dgm:pt>
    <dgm:pt modelId="{12A65CFA-E537-4110-828C-DAA9F2956511}" type="sibTrans" cxnId="{5FB9B90D-5457-4998-8DD0-41E6346F6175}">
      <dgm:prSet/>
      <dgm:spPr/>
      <dgm:t>
        <a:bodyPr/>
        <a:lstStyle/>
        <a:p>
          <a:endParaRPr lang="es-ES"/>
        </a:p>
      </dgm:t>
    </dgm:pt>
    <dgm:pt modelId="{EF1FF34D-D16E-4BDD-B186-090C6F96CDB8}">
      <dgm:prSet phldrT="[Texto]"/>
      <dgm:spPr/>
      <dgm:t>
        <a:bodyPr/>
        <a:lstStyle/>
        <a:p>
          <a:r>
            <a:rPr lang="es-ES"/>
            <a:t>Compra de Productos</a:t>
          </a:r>
        </a:p>
      </dgm:t>
    </dgm:pt>
    <dgm:pt modelId="{9B3E78A2-FD38-4F2E-BA2D-81D5157C829E}" type="parTrans" cxnId="{F85A9E8F-140A-42CE-88A4-CE33F70629D6}">
      <dgm:prSet/>
      <dgm:spPr/>
      <dgm:t>
        <a:bodyPr/>
        <a:lstStyle/>
        <a:p>
          <a:endParaRPr lang="es-ES"/>
        </a:p>
      </dgm:t>
    </dgm:pt>
    <dgm:pt modelId="{AB62C4A7-D8D6-4284-97E2-1D1F06813C50}" type="sibTrans" cxnId="{F85A9E8F-140A-42CE-88A4-CE33F70629D6}">
      <dgm:prSet/>
      <dgm:spPr/>
      <dgm:t>
        <a:bodyPr/>
        <a:lstStyle/>
        <a:p>
          <a:endParaRPr lang="es-ES"/>
        </a:p>
      </dgm:t>
    </dgm:pt>
    <dgm:pt modelId="{0B3D4DCD-10FE-42DA-B55B-9E8ACFAD9817}">
      <dgm:prSet phldrT="[Texto]"/>
      <dgm:spPr/>
      <dgm:t>
        <a:bodyPr/>
        <a:lstStyle/>
        <a:p>
          <a:r>
            <a:rPr lang="es-ES"/>
            <a:t>Recepción de Productos.</a:t>
          </a:r>
        </a:p>
      </dgm:t>
    </dgm:pt>
    <dgm:pt modelId="{4F356442-5FBF-4440-85A2-7AD9EF62E3FB}" type="parTrans" cxnId="{1738138C-4828-47AB-833E-B00893B3F793}">
      <dgm:prSet/>
      <dgm:spPr/>
      <dgm:t>
        <a:bodyPr/>
        <a:lstStyle/>
        <a:p>
          <a:endParaRPr lang="es-ES"/>
        </a:p>
      </dgm:t>
    </dgm:pt>
    <dgm:pt modelId="{F5C3D63F-9E10-4479-8CC4-A790AB122F46}" type="sibTrans" cxnId="{1738138C-4828-47AB-833E-B00893B3F793}">
      <dgm:prSet/>
      <dgm:spPr/>
      <dgm:t>
        <a:bodyPr/>
        <a:lstStyle/>
        <a:p>
          <a:endParaRPr lang="es-ES"/>
        </a:p>
      </dgm:t>
    </dgm:pt>
    <dgm:pt modelId="{632651A9-AF27-4F7C-8BE9-5D0A7B80B309}">
      <dgm:prSet phldrT="[Texto]"/>
      <dgm:spPr/>
      <dgm:t>
        <a:bodyPr/>
        <a:lstStyle/>
        <a:p>
          <a:r>
            <a:rPr lang="es-ES"/>
            <a:t>Entrega de Productos a los puntos  de servicio.</a:t>
          </a:r>
        </a:p>
      </dgm:t>
    </dgm:pt>
    <dgm:pt modelId="{597BAE90-89F7-455A-BD72-F892EE62B385}" type="parTrans" cxnId="{2FCBD4DF-9AF2-41F0-A061-B40750BE8B58}">
      <dgm:prSet/>
      <dgm:spPr/>
      <dgm:t>
        <a:bodyPr/>
        <a:lstStyle/>
        <a:p>
          <a:endParaRPr lang="es-ES"/>
        </a:p>
      </dgm:t>
    </dgm:pt>
    <dgm:pt modelId="{CA598639-6A1B-455C-9CC2-613B38FC1332}" type="sibTrans" cxnId="{2FCBD4DF-9AF2-41F0-A061-B40750BE8B58}">
      <dgm:prSet/>
      <dgm:spPr/>
      <dgm:t>
        <a:bodyPr/>
        <a:lstStyle/>
        <a:p>
          <a:endParaRPr lang="es-ES"/>
        </a:p>
      </dgm:t>
    </dgm:pt>
    <dgm:pt modelId="{73D5401E-AC7F-41CD-A1BA-6887C84C5A68}">
      <dgm:prSet phldrT="[Texto]"/>
      <dgm:spPr/>
      <dgm:t>
        <a:bodyPr/>
        <a:lstStyle/>
        <a:p>
          <a:r>
            <a:rPr lang="es-ES"/>
            <a:t>Definir Cliente a iniciar relación comercial.</a:t>
          </a:r>
        </a:p>
      </dgm:t>
    </dgm:pt>
    <dgm:pt modelId="{9EE40096-1A22-48AC-914B-588466A269E8}" type="parTrans" cxnId="{C71125EB-C997-4C9B-967E-FBF8E21FA439}">
      <dgm:prSet/>
      <dgm:spPr/>
      <dgm:t>
        <a:bodyPr/>
        <a:lstStyle/>
        <a:p>
          <a:endParaRPr lang="es-ES"/>
        </a:p>
      </dgm:t>
    </dgm:pt>
    <dgm:pt modelId="{872FD171-6A7C-4AA8-922F-D2571F652C3D}" type="sibTrans" cxnId="{C71125EB-C997-4C9B-967E-FBF8E21FA439}">
      <dgm:prSet/>
      <dgm:spPr/>
      <dgm:t>
        <a:bodyPr/>
        <a:lstStyle/>
        <a:p>
          <a:endParaRPr lang="es-ES"/>
        </a:p>
      </dgm:t>
    </dgm:pt>
    <dgm:pt modelId="{9A3258CF-AA7D-49BA-81E3-A645A97C9B0D}">
      <dgm:prSet phldrT="[Texto]"/>
      <dgm:spPr/>
      <dgm:t>
        <a:bodyPr/>
        <a:lstStyle/>
        <a:p>
          <a:r>
            <a:rPr lang="es-ES"/>
            <a:t>Manejo de Inventarios Planta Central.</a:t>
          </a:r>
        </a:p>
      </dgm:t>
    </dgm:pt>
    <dgm:pt modelId="{DCB8559E-60A6-447F-9908-5733F97F9295}" type="parTrans" cxnId="{7FBEFCB8-90FF-4F4A-87E5-0C46C9A5A40B}">
      <dgm:prSet/>
      <dgm:spPr/>
      <dgm:t>
        <a:bodyPr/>
        <a:lstStyle/>
        <a:p>
          <a:endParaRPr lang="es-ES"/>
        </a:p>
      </dgm:t>
    </dgm:pt>
    <dgm:pt modelId="{2C0BD011-2816-4CF7-9D5C-7F2B84D9F909}" type="sibTrans" cxnId="{7FBEFCB8-90FF-4F4A-87E5-0C46C9A5A40B}">
      <dgm:prSet/>
      <dgm:spPr/>
      <dgm:t>
        <a:bodyPr/>
        <a:lstStyle/>
        <a:p>
          <a:endParaRPr lang="es-ES"/>
        </a:p>
      </dgm:t>
    </dgm:pt>
    <dgm:pt modelId="{E0A3C2D0-3268-483B-9734-A1BB43359F0C}">
      <dgm:prSet phldrT="[Texto]"/>
      <dgm:spPr/>
      <dgm:t>
        <a:bodyPr/>
        <a:lstStyle/>
        <a:p>
          <a:r>
            <a:rPr lang="es-ES"/>
            <a:t>Manejo de Inventario en Punto de  Servicio.</a:t>
          </a:r>
        </a:p>
      </dgm:t>
    </dgm:pt>
    <dgm:pt modelId="{C054A8CC-5E4B-482E-B35D-DCAD1D5C47A9}" type="parTrans" cxnId="{B096083C-6DEF-415D-8A1C-94701FCF07D2}">
      <dgm:prSet/>
      <dgm:spPr/>
      <dgm:t>
        <a:bodyPr/>
        <a:lstStyle/>
        <a:p>
          <a:endParaRPr lang="es-ES"/>
        </a:p>
      </dgm:t>
    </dgm:pt>
    <dgm:pt modelId="{12F791BB-2BC5-453B-87EE-B60A5E0A5C66}" type="sibTrans" cxnId="{B096083C-6DEF-415D-8A1C-94701FCF07D2}">
      <dgm:prSet/>
      <dgm:spPr/>
      <dgm:t>
        <a:bodyPr/>
        <a:lstStyle/>
        <a:p>
          <a:endParaRPr lang="es-ES"/>
        </a:p>
      </dgm:t>
    </dgm:pt>
    <dgm:pt modelId="{4CB44390-FCF4-4ECC-8377-849F87F49052}">
      <dgm:prSet phldrT="[Texto]"/>
      <dgm:spPr/>
      <dgm:t>
        <a:bodyPr/>
        <a:lstStyle/>
        <a:p>
          <a:r>
            <a:rPr lang="es-ES" b="1"/>
            <a:t>SERVICIO</a:t>
          </a:r>
        </a:p>
      </dgm:t>
    </dgm:pt>
    <dgm:pt modelId="{BBA52A6E-002C-483A-90BA-4D0B8EFBB632}" type="parTrans" cxnId="{0E50D3F6-03FE-4A5C-8CC2-290DE2A0CC3F}">
      <dgm:prSet/>
      <dgm:spPr/>
      <dgm:t>
        <a:bodyPr/>
        <a:lstStyle/>
        <a:p>
          <a:endParaRPr lang="es-ES"/>
        </a:p>
      </dgm:t>
    </dgm:pt>
    <dgm:pt modelId="{C77721CD-E6D1-4D8C-85E3-ABD5634CCF35}" type="sibTrans" cxnId="{0E50D3F6-03FE-4A5C-8CC2-290DE2A0CC3F}">
      <dgm:prSet/>
      <dgm:spPr/>
      <dgm:t>
        <a:bodyPr/>
        <a:lstStyle/>
        <a:p>
          <a:endParaRPr lang="es-ES"/>
        </a:p>
      </dgm:t>
    </dgm:pt>
    <dgm:pt modelId="{7BB28557-A7BF-41AB-9648-9C8F7D393DF6}">
      <dgm:prSet phldrT="[Texto]"/>
      <dgm:spPr/>
      <dgm:t>
        <a:bodyPr/>
        <a:lstStyle/>
        <a:p>
          <a:r>
            <a:rPr lang="es-ES"/>
            <a:t>Negociación de Contrato</a:t>
          </a:r>
        </a:p>
      </dgm:t>
    </dgm:pt>
    <dgm:pt modelId="{D79D2DA5-5243-4DD0-B8F1-581735EA617E}" type="parTrans" cxnId="{B08562ED-1F86-401F-BE6C-FC2564123259}">
      <dgm:prSet/>
      <dgm:spPr/>
      <dgm:t>
        <a:bodyPr/>
        <a:lstStyle/>
        <a:p>
          <a:endParaRPr lang="es-ES"/>
        </a:p>
      </dgm:t>
    </dgm:pt>
    <dgm:pt modelId="{8F0442C3-1037-46D8-8FD5-AC635449628C}" type="sibTrans" cxnId="{B08562ED-1F86-401F-BE6C-FC2564123259}">
      <dgm:prSet/>
      <dgm:spPr/>
      <dgm:t>
        <a:bodyPr/>
        <a:lstStyle/>
        <a:p>
          <a:endParaRPr lang="es-ES"/>
        </a:p>
      </dgm:t>
    </dgm:pt>
    <dgm:pt modelId="{9F7BF93F-765C-48C5-93D6-939BA55E7F69}">
      <dgm:prSet phldrT="[Texto]"/>
      <dgm:spPr/>
      <dgm:t>
        <a:bodyPr/>
        <a:lstStyle/>
        <a:p>
          <a:r>
            <a:rPr lang="es-ES"/>
            <a:t>Servicios Hotereros</a:t>
          </a:r>
        </a:p>
      </dgm:t>
    </dgm:pt>
    <dgm:pt modelId="{FBFB559D-2D3C-4D93-8B1B-95A284F6C8CD}" type="parTrans" cxnId="{13E49F9D-BEB5-4FEE-AA4A-03699B02132C}">
      <dgm:prSet/>
      <dgm:spPr/>
      <dgm:t>
        <a:bodyPr/>
        <a:lstStyle/>
        <a:p>
          <a:endParaRPr lang="es-ES"/>
        </a:p>
      </dgm:t>
    </dgm:pt>
    <dgm:pt modelId="{384CF088-A1F3-4B74-80F0-F4EF89FE21D9}" type="sibTrans" cxnId="{13E49F9D-BEB5-4FEE-AA4A-03699B02132C}">
      <dgm:prSet/>
      <dgm:spPr/>
      <dgm:t>
        <a:bodyPr/>
        <a:lstStyle/>
        <a:p>
          <a:endParaRPr lang="es-ES"/>
        </a:p>
      </dgm:t>
    </dgm:pt>
    <dgm:pt modelId="{69B1612C-76EB-4D21-8C0B-6DB469E54FC8}">
      <dgm:prSet phldrT="[Texto]"/>
      <dgm:spPr/>
      <dgm:t>
        <a:bodyPr/>
        <a:lstStyle/>
        <a:p>
          <a:r>
            <a:rPr lang="es-ES"/>
            <a:t>Control servicios entregados.</a:t>
          </a:r>
        </a:p>
      </dgm:t>
    </dgm:pt>
    <dgm:pt modelId="{927C439C-085E-42FF-BE33-83F78BD4537C}" type="parTrans" cxnId="{8FCB7840-E2DE-49D2-813E-2AD389448A16}">
      <dgm:prSet/>
      <dgm:spPr/>
      <dgm:t>
        <a:bodyPr/>
        <a:lstStyle/>
        <a:p>
          <a:endParaRPr lang="es-ES"/>
        </a:p>
      </dgm:t>
    </dgm:pt>
    <dgm:pt modelId="{712F9D77-4077-49F6-B3EE-DC5AF6F8C33E}" type="sibTrans" cxnId="{8FCB7840-E2DE-49D2-813E-2AD389448A16}">
      <dgm:prSet/>
      <dgm:spPr/>
      <dgm:t>
        <a:bodyPr/>
        <a:lstStyle/>
        <a:p>
          <a:endParaRPr lang="es-ES"/>
        </a:p>
      </dgm:t>
    </dgm:pt>
    <dgm:pt modelId="{7494E4F3-7600-4B06-AEE8-6099C797368C}">
      <dgm:prSet phldrT="[Texto]"/>
      <dgm:spPr/>
      <dgm:t>
        <a:bodyPr/>
        <a:lstStyle/>
        <a:p>
          <a:endParaRPr lang="es-ES"/>
        </a:p>
      </dgm:t>
    </dgm:pt>
    <dgm:pt modelId="{E9BDA0AE-72F9-4AEA-8438-32A070027796}" type="parTrans" cxnId="{0D4F04FF-16BC-47EE-869E-6B450DA4C152}">
      <dgm:prSet/>
      <dgm:spPr/>
      <dgm:t>
        <a:bodyPr/>
        <a:lstStyle/>
        <a:p>
          <a:endParaRPr lang="es-ES"/>
        </a:p>
      </dgm:t>
    </dgm:pt>
    <dgm:pt modelId="{3DAA8E22-FEA2-4BE0-BB10-78E88DA65993}" type="sibTrans" cxnId="{0D4F04FF-16BC-47EE-869E-6B450DA4C152}">
      <dgm:prSet/>
      <dgm:spPr/>
      <dgm:t>
        <a:bodyPr/>
        <a:lstStyle/>
        <a:p>
          <a:endParaRPr lang="es-ES"/>
        </a:p>
      </dgm:t>
    </dgm:pt>
    <dgm:pt modelId="{B787465D-8A50-4371-AE05-DE49615A5DCF}">
      <dgm:prSet phldrT="[Texto]"/>
      <dgm:spPr/>
      <dgm:t>
        <a:bodyPr/>
        <a:lstStyle/>
        <a:p>
          <a:r>
            <a:rPr lang="es-ES"/>
            <a:t>Participación Licitaciones</a:t>
          </a:r>
        </a:p>
      </dgm:t>
    </dgm:pt>
    <dgm:pt modelId="{EEB18991-93FC-4CED-8104-974879C43890}" type="parTrans" cxnId="{E3F13F8D-352B-44DD-B25C-1A63F457D0BC}">
      <dgm:prSet/>
      <dgm:spPr/>
      <dgm:t>
        <a:bodyPr/>
        <a:lstStyle/>
        <a:p>
          <a:endParaRPr lang="es-ES"/>
        </a:p>
      </dgm:t>
    </dgm:pt>
    <dgm:pt modelId="{BF86F517-E042-482E-A1FC-B9D1B7AF34D2}" type="sibTrans" cxnId="{E3F13F8D-352B-44DD-B25C-1A63F457D0BC}">
      <dgm:prSet/>
      <dgm:spPr/>
      <dgm:t>
        <a:bodyPr/>
        <a:lstStyle/>
        <a:p>
          <a:endParaRPr lang="es-ES"/>
        </a:p>
      </dgm:t>
    </dgm:pt>
    <dgm:pt modelId="{E844D8E2-F3AD-42BB-A756-B6F7B68FAFF7}">
      <dgm:prSet phldrT="[Texto]"/>
      <dgm:spPr/>
      <dgm:t>
        <a:bodyPr/>
        <a:lstStyle/>
        <a:p>
          <a:r>
            <a:rPr lang="es-ES"/>
            <a:t>Precios</a:t>
          </a:r>
        </a:p>
      </dgm:t>
    </dgm:pt>
    <dgm:pt modelId="{B1160326-98AC-4AFA-9726-6C38C15271F8}" type="parTrans" cxnId="{6981B831-3814-4116-AE5F-AA3DA759A243}">
      <dgm:prSet/>
      <dgm:spPr/>
      <dgm:t>
        <a:bodyPr/>
        <a:lstStyle/>
        <a:p>
          <a:endParaRPr lang="es-ES"/>
        </a:p>
      </dgm:t>
    </dgm:pt>
    <dgm:pt modelId="{9CB160D6-4540-4B6D-BF3C-5E8AE17D4021}" type="sibTrans" cxnId="{6981B831-3814-4116-AE5F-AA3DA759A243}">
      <dgm:prSet/>
      <dgm:spPr/>
      <dgm:t>
        <a:bodyPr/>
        <a:lstStyle/>
        <a:p>
          <a:endParaRPr lang="es-ES"/>
        </a:p>
      </dgm:t>
    </dgm:pt>
    <dgm:pt modelId="{2873CE38-FAEA-4CC6-A145-AB3E472929B0}">
      <dgm:prSet phldrT="[Texto]"/>
      <dgm:spPr/>
      <dgm:t>
        <a:bodyPr/>
        <a:lstStyle/>
        <a:p>
          <a:r>
            <a:rPr lang="es-ES"/>
            <a:t>Tiempo</a:t>
          </a:r>
        </a:p>
      </dgm:t>
    </dgm:pt>
    <dgm:pt modelId="{9380E455-1E03-40AC-879D-D0C03A059088}" type="parTrans" cxnId="{F29BF456-0D08-4E50-BC38-C7F584E73240}">
      <dgm:prSet/>
      <dgm:spPr/>
      <dgm:t>
        <a:bodyPr/>
        <a:lstStyle/>
        <a:p>
          <a:endParaRPr lang="es-ES"/>
        </a:p>
      </dgm:t>
    </dgm:pt>
    <dgm:pt modelId="{569B7BB3-6672-4C2A-97CD-27608E1A4F81}" type="sibTrans" cxnId="{F29BF456-0D08-4E50-BC38-C7F584E73240}">
      <dgm:prSet/>
      <dgm:spPr/>
      <dgm:t>
        <a:bodyPr/>
        <a:lstStyle/>
        <a:p>
          <a:endParaRPr lang="es-ES"/>
        </a:p>
      </dgm:t>
    </dgm:pt>
    <dgm:pt modelId="{028B72D1-009D-428D-98D7-377311218F31}">
      <dgm:prSet phldrT="[Texto]"/>
      <dgm:spPr/>
      <dgm:t>
        <a:bodyPr/>
        <a:lstStyle/>
        <a:p>
          <a:r>
            <a:rPr lang="es-ES"/>
            <a:t>Productos y Servicios</a:t>
          </a:r>
        </a:p>
      </dgm:t>
    </dgm:pt>
    <dgm:pt modelId="{B49EE840-276A-4ED5-82F1-9E44E4972911}" type="parTrans" cxnId="{7277D6D7-C43B-4085-AB79-A42B4652E352}">
      <dgm:prSet/>
      <dgm:spPr/>
      <dgm:t>
        <a:bodyPr/>
        <a:lstStyle/>
        <a:p>
          <a:endParaRPr lang="es-ES"/>
        </a:p>
      </dgm:t>
    </dgm:pt>
    <dgm:pt modelId="{A02EA589-E781-4D9B-B03C-0CC286FA4314}" type="sibTrans" cxnId="{7277D6D7-C43B-4085-AB79-A42B4652E352}">
      <dgm:prSet/>
      <dgm:spPr/>
      <dgm:t>
        <a:bodyPr/>
        <a:lstStyle/>
        <a:p>
          <a:endParaRPr lang="es-ES"/>
        </a:p>
      </dgm:t>
    </dgm:pt>
    <dgm:pt modelId="{0751BF8D-8E34-4223-88D0-11AF81B84CDE}">
      <dgm:prSet phldrT="[Texto]"/>
      <dgm:spPr/>
      <dgm:t>
        <a:bodyPr/>
        <a:lstStyle/>
        <a:p>
          <a:r>
            <a:rPr lang="es-ES"/>
            <a:t>Control de Costos.</a:t>
          </a:r>
        </a:p>
      </dgm:t>
    </dgm:pt>
    <dgm:pt modelId="{C0397C2B-0B07-4327-9E2E-5A64596F0055}" type="parTrans" cxnId="{10CAEE7E-8950-40A4-AE4B-9501014FD0D3}">
      <dgm:prSet/>
      <dgm:spPr/>
      <dgm:t>
        <a:bodyPr/>
        <a:lstStyle/>
        <a:p>
          <a:endParaRPr lang="es-ES"/>
        </a:p>
      </dgm:t>
    </dgm:pt>
    <dgm:pt modelId="{BEA6028A-E10C-4E9A-A1D4-02EA6EE781E3}" type="sibTrans" cxnId="{10CAEE7E-8950-40A4-AE4B-9501014FD0D3}">
      <dgm:prSet/>
      <dgm:spPr/>
      <dgm:t>
        <a:bodyPr/>
        <a:lstStyle/>
        <a:p>
          <a:endParaRPr lang="es-ES"/>
        </a:p>
      </dgm:t>
    </dgm:pt>
    <dgm:pt modelId="{96D246C0-DB5A-491B-8E00-CF35D1247B78}" type="pres">
      <dgm:prSet presAssocID="{F55EF9AE-E60F-4FCF-9C30-B2B28F46DC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335588-A2AA-4039-B113-BA61FBE52176}" type="pres">
      <dgm:prSet presAssocID="{EDC85087-2880-4F9C-91D5-C55F3D2FFB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B37DC9-506F-481C-B8C4-0F75DC96497F}" type="pres">
      <dgm:prSet presAssocID="{A1A5430B-F570-4B57-9344-FE01547CFE4C}" presName="sibTrans" presStyleCnt="0"/>
      <dgm:spPr/>
      <dgm:t>
        <a:bodyPr/>
        <a:lstStyle/>
        <a:p>
          <a:endParaRPr lang="es-ES"/>
        </a:p>
      </dgm:t>
    </dgm:pt>
    <dgm:pt modelId="{9E968411-EEC3-4A4F-90FE-F2BBD738F57D}" type="pres">
      <dgm:prSet presAssocID="{476C83B9-7BF8-4DFD-BA91-280FD866CD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701A3F-FA4F-43FE-A365-2E17C2F5A977}" type="pres">
      <dgm:prSet presAssocID="{12A65CFA-E537-4110-828C-DAA9F2956511}" presName="sibTrans" presStyleCnt="0"/>
      <dgm:spPr/>
      <dgm:t>
        <a:bodyPr/>
        <a:lstStyle/>
        <a:p>
          <a:endParaRPr lang="es-ES"/>
        </a:p>
      </dgm:t>
    </dgm:pt>
    <dgm:pt modelId="{D5814E11-C66D-4212-82E3-2E6D31AFBB54}" type="pres">
      <dgm:prSet presAssocID="{4CB44390-FCF4-4ECC-8377-849F87F490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579C8B-0082-4505-AA59-7F7C9A2B2E4B}" type="presOf" srcId="{9F7BF93F-765C-48C5-93D6-939BA55E7F69}" destId="{D5814E11-C66D-4212-82E3-2E6D31AFBB54}" srcOrd="0" destOrd="1" presId="urn:microsoft.com/office/officeart/2005/8/layout/hList6"/>
    <dgm:cxn modelId="{1105E040-5D62-4435-ABAD-6FF74CE49A4F}" type="presOf" srcId="{632651A9-AF27-4F7C-8BE9-5D0A7B80B309}" destId="{9E968411-EEC3-4A4F-90FE-F2BBD738F57D}" srcOrd="0" destOrd="5" presId="urn:microsoft.com/office/officeart/2005/8/layout/hList6"/>
    <dgm:cxn modelId="{10CAEE7E-8950-40A4-AE4B-9501014FD0D3}" srcId="{4CB44390-FCF4-4ECC-8377-849F87F49052}" destId="{0751BF8D-8E34-4223-88D0-11AF81B84CDE}" srcOrd="2" destOrd="0" parTransId="{C0397C2B-0B07-4327-9E2E-5A64596F0055}" sibTransId="{BEA6028A-E10C-4E9A-A1D4-02EA6EE781E3}"/>
    <dgm:cxn modelId="{0E50D3F6-03FE-4A5C-8CC2-290DE2A0CC3F}" srcId="{F55EF9AE-E60F-4FCF-9C30-B2B28F46DC19}" destId="{4CB44390-FCF4-4ECC-8377-849F87F49052}" srcOrd="2" destOrd="0" parTransId="{BBA52A6E-002C-483A-90BA-4D0B8EFBB632}" sibTransId="{C77721CD-E6D1-4D8C-85E3-ABD5634CCF35}"/>
    <dgm:cxn modelId="{F29BF456-0D08-4E50-BC38-C7F584E73240}" srcId="{7BB28557-A7BF-41AB-9648-9C8F7D393DF6}" destId="{2873CE38-FAEA-4CC6-A145-AB3E472929B0}" srcOrd="1" destOrd="0" parTransId="{9380E455-1E03-40AC-879D-D0C03A059088}" sibTransId="{569B7BB3-6672-4C2A-97CD-27608E1A4F81}"/>
    <dgm:cxn modelId="{13E49F9D-BEB5-4FEE-AA4A-03699B02132C}" srcId="{4CB44390-FCF4-4ECC-8377-849F87F49052}" destId="{9F7BF93F-765C-48C5-93D6-939BA55E7F69}" srcOrd="0" destOrd="0" parTransId="{FBFB559D-2D3C-4D93-8B1B-95A284F6C8CD}" sibTransId="{384CF088-A1F3-4B74-80F0-F4EF89FE21D9}"/>
    <dgm:cxn modelId="{7277D6D7-C43B-4085-AB79-A42B4652E352}" srcId="{7BB28557-A7BF-41AB-9648-9C8F7D393DF6}" destId="{028B72D1-009D-428D-98D7-377311218F31}" srcOrd="2" destOrd="0" parTransId="{B49EE840-276A-4ED5-82F1-9E44E4972911}" sibTransId="{A02EA589-E781-4D9B-B03C-0CC286FA4314}"/>
    <dgm:cxn modelId="{E3F13F8D-352B-44DD-B25C-1A63F457D0BC}" srcId="{EDC85087-2880-4F9C-91D5-C55F3D2FFB62}" destId="{B787465D-8A50-4371-AE05-DE49615A5DCF}" srcOrd="2" destOrd="0" parTransId="{EEB18991-93FC-4CED-8104-974879C43890}" sibTransId="{BF86F517-E042-482E-A1FC-B9D1B7AF34D2}"/>
    <dgm:cxn modelId="{714CA7CF-4F67-4192-941E-7BF63D0090A2}" srcId="{EDC85087-2880-4F9C-91D5-C55F3D2FFB62}" destId="{386876D0-9ED2-4D0A-A4A7-B62D9ECCF51E}" srcOrd="0" destOrd="0" parTransId="{12FEED65-573B-4D10-BD95-E200952B6B27}" sibTransId="{B9EF8D19-61BC-43F5-AC50-95A3A4B362C7}"/>
    <dgm:cxn modelId="{2A4C0653-957A-4C72-B23E-A2ACCAB410D3}" type="presOf" srcId="{0B3D4DCD-10FE-42DA-B55B-9E8ACFAD9817}" destId="{9E968411-EEC3-4A4F-90FE-F2BBD738F57D}" srcOrd="0" destOrd="2" presId="urn:microsoft.com/office/officeart/2005/8/layout/hList6"/>
    <dgm:cxn modelId="{9A3B4608-8820-4A61-A216-DA1CDE88EC41}" type="presOf" srcId="{7BB28557-A7BF-41AB-9648-9C8F7D393DF6}" destId="{10335588-A2AA-4039-B113-BA61FBE52176}" srcOrd="0" destOrd="4" presId="urn:microsoft.com/office/officeart/2005/8/layout/hList6"/>
    <dgm:cxn modelId="{F85A9E8F-140A-42CE-88A4-CE33F70629D6}" srcId="{476C83B9-7BF8-4DFD-BA91-280FD866CD80}" destId="{EF1FF34D-D16E-4BDD-B186-090C6F96CDB8}" srcOrd="0" destOrd="0" parTransId="{9B3E78A2-FD38-4F2E-BA2D-81D5157C829E}" sibTransId="{AB62C4A7-D8D6-4284-97E2-1D1F06813C50}"/>
    <dgm:cxn modelId="{87E3865E-DE30-4FD5-9E22-1C124C172645}" type="presOf" srcId="{386876D0-9ED2-4D0A-A4A7-B62D9ECCF51E}" destId="{10335588-A2AA-4039-B113-BA61FBE52176}" srcOrd="0" destOrd="1" presId="urn:microsoft.com/office/officeart/2005/8/layout/hList6"/>
    <dgm:cxn modelId="{DCBC5532-6E22-4FD7-AFB5-78BF946EA580}" type="presOf" srcId="{028B72D1-009D-428D-98D7-377311218F31}" destId="{10335588-A2AA-4039-B113-BA61FBE52176}" srcOrd="0" destOrd="7" presId="urn:microsoft.com/office/officeart/2005/8/layout/hList6"/>
    <dgm:cxn modelId="{4E36A408-D997-44B3-84B5-F962B67238DF}" type="presOf" srcId="{0751BF8D-8E34-4223-88D0-11AF81B84CDE}" destId="{D5814E11-C66D-4212-82E3-2E6D31AFBB54}" srcOrd="0" destOrd="3" presId="urn:microsoft.com/office/officeart/2005/8/layout/hList6"/>
    <dgm:cxn modelId="{D95FF95C-905B-4849-A152-1974ABC2E162}" type="presOf" srcId="{4CB44390-FCF4-4ECC-8377-849F87F49052}" destId="{D5814E11-C66D-4212-82E3-2E6D31AFBB54}" srcOrd="0" destOrd="0" presId="urn:microsoft.com/office/officeart/2005/8/layout/hList6"/>
    <dgm:cxn modelId="{54594B32-08C1-471E-A792-3AAF62D27E11}" type="presOf" srcId="{F55EF9AE-E60F-4FCF-9C30-B2B28F46DC19}" destId="{96D246C0-DB5A-491B-8E00-CF35D1247B78}" srcOrd="0" destOrd="0" presId="urn:microsoft.com/office/officeart/2005/8/layout/hList6"/>
    <dgm:cxn modelId="{2768CA5E-4FC1-43E0-8AE3-E5F9BFCF84E4}" type="presOf" srcId="{2873CE38-FAEA-4CC6-A145-AB3E472929B0}" destId="{10335588-A2AA-4039-B113-BA61FBE52176}" srcOrd="0" destOrd="6" presId="urn:microsoft.com/office/officeart/2005/8/layout/hList6"/>
    <dgm:cxn modelId="{BA03E828-663E-4C61-B68B-9B5B56519AD2}" type="presOf" srcId="{B787465D-8A50-4371-AE05-DE49615A5DCF}" destId="{10335588-A2AA-4039-B113-BA61FBE52176}" srcOrd="0" destOrd="3" presId="urn:microsoft.com/office/officeart/2005/8/layout/hList6"/>
    <dgm:cxn modelId="{3AAC9C35-FFF6-4932-83A5-45D0FA8A66C7}" type="presOf" srcId="{7494E4F3-7600-4B06-AEE8-6099C797368C}" destId="{9E968411-EEC3-4A4F-90FE-F2BBD738F57D}" srcOrd="0" destOrd="6" presId="urn:microsoft.com/office/officeart/2005/8/layout/hList6"/>
    <dgm:cxn modelId="{1738138C-4828-47AB-833E-B00893B3F793}" srcId="{476C83B9-7BF8-4DFD-BA91-280FD866CD80}" destId="{0B3D4DCD-10FE-42DA-B55B-9E8ACFAD9817}" srcOrd="1" destOrd="0" parTransId="{4F356442-5FBF-4440-85A2-7AD9EF62E3FB}" sibTransId="{F5C3D63F-9E10-4479-8CC4-A790AB122F46}"/>
    <dgm:cxn modelId="{2FCBD4DF-9AF2-41F0-A061-B40750BE8B58}" srcId="{476C83B9-7BF8-4DFD-BA91-280FD866CD80}" destId="{632651A9-AF27-4F7C-8BE9-5D0A7B80B309}" srcOrd="4" destOrd="0" parTransId="{597BAE90-89F7-455A-BD72-F892EE62B385}" sibTransId="{CA598639-6A1B-455C-9CC2-613B38FC1332}"/>
    <dgm:cxn modelId="{9BE38621-90FA-4A9E-A788-85CE647798E6}" type="presOf" srcId="{476C83B9-7BF8-4DFD-BA91-280FD866CD80}" destId="{9E968411-EEC3-4A4F-90FE-F2BBD738F57D}" srcOrd="0" destOrd="0" presId="urn:microsoft.com/office/officeart/2005/8/layout/hList6"/>
    <dgm:cxn modelId="{FF32732F-58BA-417C-8277-F9F9B0E7F14C}" srcId="{F55EF9AE-E60F-4FCF-9C30-B2B28F46DC19}" destId="{EDC85087-2880-4F9C-91D5-C55F3D2FFB62}" srcOrd="0" destOrd="0" parTransId="{D13621ED-D6DF-4F37-8C64-79724705910F}" sibTransId="{A1A5430B-F570-4B57-9344-FE01547CFE4C}"/>
    <dgm:cxn modelId="{6981B831-3814-4116-AE5F-AA3DA759A243}" srcId="{7BB28557-A7BF-41AB-9648-9C8F7D393DF6}" destId="{E844D8E2-F3AD-42BB-A756-B6F7B68FAFF7}" srcOrd="0" destOrd="0" parTransId="{B1160326-98AC-4AFA-9726-6C38C15271F8}" sibTransId="{9CB160D6-4540-4B6D-BF3C-5E8AE17D4021}"/>
    <dgm:cxn modelId="{71B99153-8AD6-40E6-8978-DBAABB44BE19}" type="presOf" srcId="{73D5401E-AC7F-41CD-A1BA-6887C84C5A68}" destId="{10335588-A2AA-4039-B113-BA61FBE52176}" srcOrd="0" destOrd="2" presId="urn:microsoft.com/office/officeart/2005/8/layout/hList6"/>
    <dgm:cxn modelId="{5FB9B90D-5457-4998-8DD0-41E6346F6175}" srcId="{F55EF9AE-E60F-4FCF-9C30-B2B28F46DC19}" destId="{476C83B9-7BF8-4DFD-BA91-280FD866CD80}" srcOrd="1" destOrd="0" parTransId="{46941096-6A87-4FBE-92C8-B85144FC7F74}" sibTransId="{12A65CFA-E537-4110-828C-DAA9F2956511}"/>
    <dgm:cxn modelId="{B08562ED-1F86-401F-BE6C-FC2564123259}" srcId="{EDC85087-2880-4F9C-91D5-C55F3D2FFB62}" destId="{7BB28557-A7BF-41AB-9648-9C8F7D393DF6}" srcOrd="3" destOrd="0" parTransId="{D79D2DA5-5243-4DD0-B8F1-581735EA617E}" sibTransId="{8F0442C3-1037-46D8-8FD5-AC635449628C}"/>
    <dgm:cxn modelId="{EB608379-C23C-4A1B-81BE-240BCE7FE2B9}" type="presOf" srcId="{EDC85087-2880-4F9C-91D5-C55F3D2FFB62}" destId="{10335588-A2AA-4039-B113-BA61FBE52176}" srcOrd="0" destOrd="0" presId="urn:microsoft.com/office/officeart/2005/8/layout/hList6"/>
    <dgm:cxn modelId="{8FCB7840-E2DE-49D2-813E-2AD389448A16}" srcId="{4CB44390-FCF4-4ECC-8377-849F87F49052}" destId="{69B1612C-76EB-4D21-8C0B-6DB469E54FC8}" srcOrd="1" destOrd="0" parTransId="{927C439C-085E-42FF-BE33-83F78BD4537C}" sibTransId="{712F9D77-4077-49F6-B3EE-DC5AF6F8C33E}"/>
    <dgm:cxn modelId="{E46DBC2D-5D0C-4EA9-B67E-83D9A99516C2}" type="presOf" srcId="{E0A3C2D0-3268-483B-9734-A1BB43359F0C}" destId="{9E968411-EEC3-4A4F-90FE-F2BBD738F57D}" srcOrd="0" destOrd="4" presId="urn:microsoft.com/office/officeart/2005/8/layout/hList6"/>
    <dgm:cxn modelId="{1206F2D4-D431-4621-92DC-B47AE2306BA7}" type="presOf" srcId="{EF1FF34D-D16E-4BDD-B186-090C6F96CDB8}" destId="{9E968411-EEC3-4A4F-90FE-F2BBD738F57D}" srcOrd="0" destOrd="1" presId="urn:microsoft.com/office/officeart/2005/8/layout/hList6"/>
    <dgm:cxn modelId="{C71125EB-C997-4C9B-967E-FBF8E21FA439}" srcId="{EDC85087-2880-4F9C-91D5-C55F3D2FFB62}" destId="{73D5401E-AC7F-41CD-A1BA-6887C84C5A68}" srcOrd="1" destOrd="0" parTransId="{9EE40096-1A22-48AC-914B-588466A269E8}" sibTransId="{872FD171-6A7C-4AA8-922F-D2571F652C3D}"/>
    <dgm:cxn modelId="{5A63AA9D-797F-4E08-BA7C-7E00AAFA1390}" type="presOf" srcId="{69B1612C-76EB-4D21-8C0B-6DB469E54FC8}" destId="{D5814E11-C66D-4212-82E3-2E6D31AFBB54}" srcOrd="0" destOrd="2" presId="urn:microsoft.com/office/officeart/2005/8/layout/hList6"/>
    <dgm:cxn modelId="{EC03BE05-4928-4D23-92E1-C4446DA3EB43}" type="presOf" srcId="{E844D8E2-F3AD-42BB-A756-B6F7B68FAFF7}" destId="{10335588-A2AA-4039-B113-BA61FBE52176}" srcOrd="0" destOrd="5" presId="urn:microsoft.com/office/officeart/2005/8/layout/hList6"/>
    <dgm:cxn modelId="{46B4B1DD-DBC5-4252-AC41-5D21CFED460D}" type="presOf" srcId="{9A3258CF-AA7D-49BA-81E3-A645A97C9B0D}" destId="{9E968411-EEC3-4A4F-90FE-F2BBD738F57D}" srcOrd="0" destOrd="3" presId="urn:microsoft.com/office/officeart/2005/8/layout/hList6"/>
    <dgm:cxn modelId="{7FBEFCB8-90FF-4F4A-87E5-0C46C9A5A40B}" srcId="{476C83B9-7BF8-4DFD-BA91-280FD866CD80}" destId="{9A3258CF-AA7D-49BA-81E3-A645A97C9B0D}" srcOrd="2" destOrd="0" parTransId="{DCB8559E-60A6-447F-9908-5733F97F9295}" sibTransId="{2C0BD011-2816-4CF7-9D5C-7F2B84D9F909}"/>
    <dgm:cxn modelId="{0D4F04FF-16BC-47EE-869E-6B450DA4C152}" srcId="{476C83B9-7BF8-4DFD-BA91-280FD866CD80}" destId="{7494E4F3-7600-4B06-AEE8-6099C797368C}" srcOrd="5" destOrd="0" parTransId="{E9BDA0AE-72F9-4AEA-8438-32A070027796}" sibTransId="{3DAA8E22-FEA2-4BE0-BB10-78E88DA65993}"/>
    <dgm:cxn modelId="{B096083C-6DEF-415D-8A1C-94701FCF07D2}" srcId="{476C83B9-7BF8-4DFD-BA91-280FD866CD80}" destId="{E0A3C2D0-3268-483B-9734-A1BB43359F0C}" srcOrd="3" destOrd="0" parTransId="{C054A8CC-5E4B-482E-B35D-DCAD1D5C47A9}" sibTransId="{12F791BB-2BC5-453B-87EE-B60A5E0A5C66}"/>
    <dgm:cxn modelId="{25997BE8-EEB3-4967-B475-466BF242090E}" type="presParOf" srcId="{96D246C0-DB5A-491B-8E00-CF35D1247B78}" destId="{10335588-A2AA-4039-B113-BA61FBE52176}" srcOrd="0" destOrd="0" presId="urn:microsoft.com/office/officeart/2005/8/layout/hList6"/>
    <dgm:cxn modelId="{451BBF6A-8235-4431-ABBC-8538B867D452}" type="presParOf" srcId="{96D246C0-DB5A-491B-8E00-CF35D1247B78}" destId="{40B37DC9-506F-481C-B8C4-0F75DC96497F}" srcOrd="1" destOrd="0" presId="urn:microsoft.com/office/officeart/2005/8/layout/hList6"/>
    <dgm:cxn modelId="{16479B88-1474-4376-86E8-63C8EE23A603}" type="presParOf" srcId="{96D246C0-DB5A-491B-8E00-CF35D1247B78}" destId="{9E968411-EEC3-4A4F-90FE-F2BBD738F57D}" srcOrd="2" destOrd="0" presId="urn:microsoft.com/office/officeart/2005/8/layout/hList6"/>
    <dgm:cxn modelId="{EFFCE6A3-6262-4E71-8D26-66DB5C67FD6C}" type="presParOf" srcId="{96D246C0-DB5A-491B-8E00-CF35D1247B78}" destId="{9F701A3F-FA4F-43FE-A365-2E17C2F5A977}" srcOrd="3" destOrd="0" presId="urn:microsoft.com/office/officeart/2005/8/layout/hList6"/>
    <dgm:cxn modelId="{C1662788-0906-44D6-94C5-B679522468C3}" type="presParOf" srcId="{96D246C0-DB5A-491B-8E00-CF35D1247B78}" destId="{D5814E11-C66D-4212-82E3-2E6D31AFBB5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32725-8686-470E-A32D-C9BC128B5BE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005DA8-2A2D-4264-A0A6-B9990BD8BAF3}">
      <dgm:prSet phldrT="[Texto]"/>
      <dgm:spPr/>
      <dgm:t>
        <a:bodyPr/>
        <a:lstStyle/>
        <a:p>
          <a:r>
            <a:rPr lang="es-ES" dirty="0" smtClean="0"/>
            <a:t>METAS DEL NEGOCIO BALANCE SCORECARD</a:t>
          </a:r>
          <a:endParaRPr lang="es-ES" dirty="0"/>
        </a:p>
      </dgm:t>
    </dgm:pt>
    <dgm:pt modelId="{1A52C96C-3135-4F1A-8AB0-71431FD701B7}" type="parTrans" cxnId="{D29993B9-06B4-41F7-88D3-F0F8793ABCEC}">
      <dgm:prSet/>
      <dgm:spPr/>
      <dgm:t>
        <a:bodyPr/>
        <a:lstStyle/>
        <a:p>
          <a:endParaRPr lang="es-ES"/>
        </a:p>
      </dgm:t>
    </dgm:pt>
    <dgm:pt modelId="{604F5641-6F89-443C-B7B0-952096FD6112}" type="sibTrans" cxnId="{D29993B9-06B4-41F7-88D3-F0F8793ABCEC}">
      <dgm:prSet/>
      <dgm:spPr/>
      <dgm:t>
        <a:bodyPr/>
        <a:lstStyle/>
        <a:p>
          <a:endParaRPr lang="es-ES"/>
        </a:p>
      </dgm:t>
    </dgm:pt>
    <dgm:pt modelId="{A433281C-E6DD-4788-AAF5-49465260B3E0}">
      <dgm:prSet phldrT="[Texto]"/>
      <dgm:spPr/>
      <dgm:t>
        <a:bodyPr/>
        <a:lstStyle/>
        <a:p>
          <a:r>
            <a:rPr lang="es-ES" dirty="0" smtClean="0"/>
            <a:t>Metas del negocio </a:t>
          </a:r>
          <a:r>
            <a:rPr lang="es-ES" dirty="0" err="1" smtClean="0"/>
            <a:t>Cobit</a:t>
          </a:r>
          <a:endParaRPr lang="es-ES" dirty="0"/>
        </a:p>
      </dgm:t>
    </dgm:pt>
    <dgm:pt modelId="{C18F9946-7FAB-498B-8AB6-14E59B2E8414}" type="parTrans" cxnId="{BC37B147-2861-4163-AB17-12319923236A}">
      <dgm:prSet/>
      <dgm:spPr/>
      <dgm:t>
        <a:bodyPr/>
        <a:lstStyle/>
        <a:p>
          <a:endParaRPr lang="es-ES"/>
        </a:p>
      </dgm:t>
    </dgm:pt>
    <dgm:pt modelId="{11F1B1C9-4469-4FFE-9CB7-DA46ADFC8E89}" type="sibTrans" cxnId="{BC37B147-2861-4163-AB17-12319923236A}">
      <dgm:prSet/>
      <dgm:spPr/>
      <dgm:t>
        <a:bodyPr/>
        <a:lstStyle/>
        <a:p>
          <a:endParaRPr lang="es-ES"/>
        </a:p>
      </dgm:t>
    </dgm:pt>
    <dgm:pt modelId="{ADB70A24-676D-44B1-8A93-6E0AE5685702}">
      <dgm:prSet phldrT="[Texto]"/>
      <dgm:spPr/>
      <dgm:t>
        <a:bodyPr/>
        <a:lstStyle/>
        <a:p>
          <a:r>
            <a:rPr lang="es-ES" dirty="0" smtClean="0"/>
            <a:t>METAS DE TI </a:t>
          </a:r>
          <a:endParaRPr lang="es-ES" dirty="0"/>
        </a:p>
      </dgm:t>
    </dgm:pt>
    <dgm:pt modelId="{4A64B1D1-80C1-4CCF-80BE-CCEDB84718D2}" type="parTrans" cxnId="{08270F06-3B00-4C17-B511-A386F572EFE0}">
      <dgm:prSet/>
      <dgm:spPr/>
      <dgm:t>
        <a:bodyPr/>
        <a:lstStyle/>
        <a:p>
          <a:endParaRPr lang="es-ES"/>
        </a:p>
      </dgm:t>
    </dgm:pt>
    <dgm:pt modelId="{12A81A57-9A24-40FC-9691-BC2814AD40FE}" type="sibTrans" cxnId="{08270F06-3B00-4C17-B511-A386F572EFE0}">
      <dgm:prSet/>
      <dgm:spPr/>
      <dgm:t>
        <a:bodyPr/>
        <a:lstStyle/>
        <a:p>
          <a:endParaRPr lang="es-ES"/>
        </a:p>
      </dgm:t>
    </dgm:pt>
    <dgm:pt modelId="{A3CC7353-4AE4-4670-8C4D-2CCB27BBC689}">
      <dgm:prSet phldrT="[Texto]"/>
      <dgm:spPr/>
      <dgm:t>
        <a:bodyPr/>
        <a:lstStyle/>
        <a:p>
          <a:r>
            <a:rPr lang="es-ES" dirty="0" smtClean="0"/>
            <a:t>Metas del negocio</a:t>
          </a:r>
          <a:endParaRPr lang="es-ES" dirty="0"/>
        </a:p>
      </dgm:t>
    </dgm:pt>
    <dgm:pt modelId="{2C969F1D-4CFE-4A0C-B24D-CFA69AE2568D}" type="parTrans" cxnId="{47C9C20D-FB2F-4DD8-9BDF-AA168F206B3C}">
      <dgm:prSet/>
      <dgm:spPr/>
      <dgm:t>
        <a:bodyPr/>
        <a:lstStyle/>
        <a:p>
          <a:endParaRPr lang="es-ES"/>
        </a:p>
      </dgm:t>
    </dgm:pt>
    <dgm:pt modelId="{B5EC1279-8414-4311-B8A8-464171CD59E1}" type="sibTrans" cxnId="{47C9C20D-FB2F-4DD8-9BDF-AA168F206B3C}">
      <dgm:prSet/>
      <dgm:spPr/>
      <dgm:t>
        <a:bodyPr/>
        <a:lstStyle/>
        <a:p>
          <a:endParaRPr lang="es-ES"/>
        </a:p>
      </dgm:t>
    </dgm:pt>
    <dgm:pt modelId="{4F13A9E4-505F-49CE-AB00-E298B9DF9BA6}">
      <dgm:prSet phldrT="[Texto]"/>
      <dgm:spPr/>
      <dgm:t>
        <a:bodyPr/>
        <a:lstStyle/>
        <a:p>
          <a:r>
            <a:rPr lang="es-ES" dirty="0" smtClean="0"/>
            <a:t>Metas de TI</a:t>
          </a:r>
          <a:endParaRPr lang="es-ES" dirty="0"/>
        </a:p>
      </dgm:t>
    </dgm:pt>
    <dgm:pt modelId="{7F055C78-E626-444E-B3BE-789431819A14}" type="parTrans" cxnId="{2A28BC98-C45A-4284-A36E-252660B74445}">
      <dgm:prSet/>
      <dgm:spPr/>
      <dgm:t>
        <a:bodyPr/>
        <a:lstStyle/>
        <a:p>
          <a:endParaRPr lang="es-ES"/>
        </a:p>
      </dgm:t>
    </dgm:pt>
    <dgm:pt modelId="{947033D9-6253-40B9-8940-AE26A0C3EF3B}" type="sibTrans" cxnId="{2A28BC98-C45A-4284-A36E-252660B74445}">
      <dgm:prSet/>
      <dgm:spPr/>
      <dgm:t>
        <a:bodyPr/>
        <a:lstStyle/>
        <a:p>
          <a:endParaRPr lang="es-ES"/>
        </a:p>
      </dgm:t>
    </dgm:pt>
    <dgm:pt modelId="{E4E4B8DB-5B02-4EBD-94A7-A917CA2231D0}">
      <dgm:prSet phldrT="[Texto]"/>
      <dgm:spPr/>
      <dgm:t>
        <a:bodyPr/>
        <a:lstStyle/>
        <a:p>
          <a:r>
            <a:rPr lang="es-ES" dirty="0" smtClean="0"/>
            <a:t>PROCESOS COBIT</a:t>
          </a:r>
          <a:endParaRPr lang="es-ES" dirty="0"/>
        </a:p>
      </dgm:t>
    </dgm:pt>
    <dgm:pt modelId="{E4776DF3-0991-43CA-82FB-279364AB7EB8}" type="parTrans" cxnId="{B3C48B5E-EEAE-4595-B952-76CBD8DEFC04}">
      <dgm:prSet/>
      <dgm:spPr/>
      <dgm:t>
        <a:bodyPr/>
        <a:lstStyle/>
        <a:p>
          <a:endParaRPr lang="es-ES"/>
        </a:p>
      </dgm:t>
    </dgm:pt>
    <dgm:pt modelId="{2F88D6BC-5F8A-488A-8A0C-016B87B0A302}" type="sibTrans" cxnId="{B3C48B5E-EEAE-4595-B952-76CBD8DEFC04}">
      <dgm:prSet/>
      <dgm:spPr/>
      <dgm:t>
        <a:bodyPr/>
        <a:lstStyle/>
        <a:p>
          <a:endParaRPr lang="es-ES"/>
        </a:p>
      </dgm:t>
    </dgm:pt>
    <dgm:pt modelId="{2318B9CF-FCF4-4A6D-9C50-FD347F301060}">
      <dgm:prSet phldrT="[Texto]"/>
      <dgm:spPr/>
      <dgm:t>
        <a:bodyPr/>
        <a:lstStyle/>
        <a:p>
          <a:r>
            <a:rPr lang="es-ES" dirty="0" smtClean="0"/>
            <a:t>Enlace de las Metas de TI  </a:t>
          </a:r>
        </a:p>
        <a:p>
          <a:r>
            <a:rPr lang="es-ES" dirty="0" smtClean="0"/>
            <a:t>Procesos de TI</a:t>
          </a:r>
          <a:endParaRPr lang="es-ES" dirty="0"/>
        </a:p>
      </dgm:t>
    </dgm:pt>
    <dgm:pt modelId="{56C93E01-9A04-49FA-B002-042433A85D84}" type="parTrans" cxnId="{7103DF64-F03E-45D8-B7F3-8AE6C58691D8}">
      <dgm:prSet/>
      <dgm:spPr/>
      <dgm:t>
        <a:bodyPr/>
        <a:lstStyle/>
        <a:p>
          <a:endParaRPr lang="es-ES"/>
        </a:p>
      </dgm:t>
    </dgm:pt>
    <dgm:pt modelId="{EE18BB59-E74D-473D-8B9F-FCE332748178}" type="sibTrans" cxnId="{7103DF64-F03E-45D8-B7F3-8AE6C58691D8}">
      <dgm:prSet/>
      <dgm:spPr/>
      <dgm:t>
        <a:bodyPr/>
        <a:lstStyle/>
        <a:p>
          <a:endParaRPr lang="es-ES"/>
        </a:p>
      </dgm:t>
    </dgm:pt>
    <dgm:pt modelId="{569E201E-9073-4204-8542-0827CC68760D}">
      <dgm:prSet phldrT="[Texto]"/>
      <dgm:spPr/>
      <dgm:t>
        <a:bodyPr/>
        <a:lstStyle/>
        <a:p>
          <a:r>
            <a:rPr lang="es-ES" dirty="0" smtClean="0"/>
            <a:t>Procesos críticos del negocio </a:t>
          </a:r>
          <a:r>
            <a:rPr lang="es-ES" b="1" i="1" dirty="0" smtClean="0"/>
            <a:t>Caves</a:t>
          </a:r>
          <a:endParaRPr lang="es-ES" b="1" i="1" dirty="0"/>
        </a:p>
      </dgm:t>
    </dgm:pt>
    <dgm:pt modelId="{86B89461-B029-4ADE-8C3D-111553CE43A7}" type="parTrans" cxnId="{6B9C7F76-1406-4198-B5CB-BE6457D9B739}">
      <dgm:prSet/>
      <dgm:spPr/>
      <dgm:t>
        <a:bodyPr/>
        <a:lstStyle/>
        <a:p>
          <a:endParaRPr lang="es-ES"/>
        </a:p>
      </dgm:t>
    </dgm:pt>
    <dgm:pt modelId="{12EB0249-84FB-49FD-9F9B-7FC6E46C6845}" type="sibTrans" cxnId="{6B9C7F76-1406-4198-B5CB-BE6457D9B739}">
      <dgm:prSet/>
      <dgm:spPr/>
      <dgm:t>
        <a:bodyPr/>
        <a:lstStyle/>
        <a:p>
          <a:endParaRPr lang="es-ES"/>
        </a:p>
      </dgm:t>
    </dgm:pt>
    <dgm:pt modelId="{C326D80D-C494-4884-A76B-0F19962562BF}">
      <dgm:prSet phldrT="[Texto]"/>
      <dgm:spPr/>
      <dgm:t>
        <a:bodyPr/>
        <a:lstStyle/>
        <a:p>
          <a:endParaRPr lang="es-ES" dirty="0"/>
        </a:p>
      </dgm:t>
    </dgm:pt>
    <dgm:pt modelId="{D96F4387-E95E-43F5-BF29-E1A3F981E9B5}" type="parTrans" cxnId="{2F875020-0B01-43C5-9765-E71EA941FAFF}">
      <dgm:prSet/>
      <dgm:spPr/>
      <dgm:t>
        <a:bodyPr/>
        <a:lstStyle/>
        <a:p>
          <a:endParaRPr lang="es-ES"/>
        </a:p>
      </dgm:t>
    </dgm:pt>
    <dgm:pt modelId="{28E515DE-44CE-4437-AC0F-60E93BEA36D0}" type="sibTrans" cxnId="{2F875020-0B01-43C5-9765-E71EA941FAFF}">
      <dgm:prSet/>
      <dgm:spPr/>
      <dgm:t>
        <a:bodyPr/>
        <a:lstStyle/>
        <a:p>
          <a:endParaRPr lang="es-ES"/>
        </a:p>
      </dgm:t>
    </dgm:pt>
    <dgm:pt modelId="{53D2992C-D6D1-4A98-9ABC-32EEEF367583}">
      <dgm:prSet phldrT="[Texto]"/>
      <dgm:spPr/>
      <dgm:t>
        <a:bodyPr/>
        <a:lstStyle/>
        <a:p>
          <a:endParaRPr lang="es-ES" dirty="0"/>
        </a:p>
      </dgm:t>
    </dgm:pt>
    <dgm:pt modelId="{812F70FB-39D9-4054-8DF4-2CC2E85E2199}" type="parTrans" cxnId="{9C27BDA0-C90E-4431-B885-BCCD72B1C122}">
      <dgm:prSet/>
      <dgm:spPr/>
      <dgm:t>
        <a:bodyPr/>
        <a:lstStyle/>
        <a:p>
          <a:endParaRPr lang="es-ES"/>
        </a:p>
      </dgm:t>
    </dgm:pt>
    <dgm:pt modelId="{05A93D56-0D2F-441B-A03D-2A0CF7C31E99}" type="sibTrans" cxnId="{9C27BDA0-C90E-4431-B885-BCCD72B1C122}">
      <dgm:prSet/>
      <dgm:spPr/>
      <dgm:t>
        <a:bodyPr/>
        <a:lstStyle/>
        <a:p>
          <a:endParaRPr lang="es-ES"/>
        </a:p>
      </dgm:t>
    </dgm:pt>
    <dgm:pt modelId="{D91EABC6-C59F-48A9-8A8E-49D9B2B3617F}" type="pres">
      <dgm:prSet presAssocID="{22E32725-8686-470E-A32D-C9BC128B5BE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B5972A-CBB5-4ADF-8D95-957D37FF1D1A}" type="pres">
      <dgm:prSet presAssocID="{95005DA8-2A2D-4264-A0A6-B9990BD8BAF3}" presName="compNode" presStyleCnt="0"/>
      <dgm:spPr/>
    </dgm:pt>
    <dgm:pt modelId="{DE2CBB14-BF5C-458A-A6EA-5894A1E31228}" type="pres">
      <dgm:prSet presAssocID="{95005DA8-2A2D-4264-A0A6-B9990BD8BAF3}" presName="noGeometry" presStyleCnt="0"/>
      <dgm:spPr/>
    </dgm:pt>
    <dgm:pt modelId="{3A58B74D-0D8F-442D-8212-5735A8008DC3}" type="pres">
      <dgm:prSet presAssocID="{95005DA8-2A2D-4264-A0A6-B9990BD8BAF3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8EFAAD-1E5A-4D8C-AEB1-1450A1297CBE}" type="pres">
      <dgm:prSet presAssocID="{95005DA8-2A2D-4264-A0A6-B9990BD8BAF3}" presName="childTextHidden" presStyleLbl="bgAccFollowNode1" presStyleIdx="0" presStyleCnt="3"/>
      <dgm:spPr/>
      <dgm:t>
        <a:bodyPr/>
        <a:lstStyle/>
        <a:p>
          <a:endParaRPr lang="es-ES"/>
        </a:p>
      </dgm:t>
    </dgm:pt>
    <dgm:pt modelId="{C7B3DF9F-373A-4A07-953B-B96264DF2238}" type="pres">
      <dgm:prSet presAssocID="{95005DA8-2A2D-4264-A0A6-B9990BD8BAF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FFDDBE-7F2B-4E68-90F2-B63C91494363}" type="pres">
      <dgm:prSet presAssocID="{95005DA8-2A2D-4264-A0A6-B9990BD8BAF3}" presName="aSpace" presStyleCnt="0"/>
      <dgm:spPr/>
    </dgm:pt>
    <dgm:pt modelId="{CF78E12D-A7D3-478D-9B9A-B1B44ECCB455}" type="pres">
      <dgm:prSet presAssocID="{ADB70A24-676D-44B1-8A93-6E0AE5685702}" presName="compNode" presStyleCnt="0"/>
      <dgm:spPr/>
    </dgm:pt>
    <dgm:pt modelId="{4BBE5848-9F50-4AA8-A36F-F521E4250964}" type="pres">
      <dgm:prSet presAssocID="{ADB70A24-676D-44B1-8A93-6E0AE5685702}" presName="noGeometry" presStyleCnt="0"/>
      <dgm:spPr/>
    </dgm:pt>
    <dgm:pt modelId="{45D21985-6A52-4CA9-A7FD-6CC582591B92}" type="pres">
      <dgm:prSet presAssocID="{ADB70A24-676D-44B1-8A93-6E0AE5685702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FD5ED2-D29A-40AC-9FBD-472923E76537}" type="pres">
      <dgm:prSet presAssocID="{ADB70A24-676D-44B1-8A93-6E0AE5685702}" presName="childTextHidden" presStyleLbl="bgAccFollowNode1" presStyleIdx="1" presStyleCnt="3"/>
      <dgm:spPr/>
      <dgm:t>
        <a:bodyPr/>
        <a:lstStyle/>
        <a:p>
          <a:endParaRPr lang="es-ES"/>
        </a:p>
      </dgm:t>
    </dgm:pt>
    <dgm:pt modelId="{5212AD18-59C8-430F-BA6E-BBF9824EAAF5}" type="pres">
      <dgm:prSet presAssocID="{ADB70A24-676D-44B1-8A93-6E0AE568570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1785CE-99B1-414B-AD21-AF5F616370E4}" type="pres">
      <dgm:prSet presAssocID="{ADB70A24-676D-44B1-8A93-6E0AE5685702}" presName="aSpace" presStyleCnt="0"/>
      <dgm:spPr/>
    </dgm:pt>
    <dgm:pt modelId="{F8862BB6-6C4B-48E2-9E9C-A2273B4299F8}" type="pres">
      <dgm:prSet presAssocID="{E4E4B8DB-5B02-4EBD-94A7-A917CA2231D0}" presName="compNode" presStyleCnt="0"/>
      <dgm:spPr/>
    </dgm:pt>
    <dgm:pt modelId="{8C279373-C068-444C-821A-84B4465F3E58}" type="pres">
      <dgm:prSet presAssocID="{E4E4B8DB-5B02-4EBD-94A7-A917CA2231D0}" presName="noGeometry" presStyleCnt="0"/>
      <dgm:spPr/>
    </dgm:pt>
    <dgm:pt modelId="{FA052609-AB6E-4907-9356-346DC9DD78B6}" type="pres">
      <dgm:prSet presAssocID="{E4E4B8DB-5B02-4EBD-94A7-A917CA2231D0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EC72A-5025-4EA5-ABC0-F99A64AA70F7}" type="pres">
      <dgm:prSet presAssocID="{E4E4B8DB-5B02-4EBD-94A7-A917CA2231D0}" presName="childTextHidden" presStyleLbl="bgAccFollowNode1" presStyleIdx="2" presStyleCnt="3"/>
      <dgm:spPr/>
      <dgm:t>
        <a:bodyPr/>
        <a:lstStyle/>
        <a:p>
          <a:endParaRPr lang="es-ES"/>
        </a:p>
      </dgm:t>
    </dgm:pt>
    <dgm:pt modelId="{FB0019B2-C4D5-4EBF-8340-03EA22BD266A}" type="pres">
      <dgm:prSet presAssocID="{E4E4B8DB-5B02-4EBD-94A7-A917CA2231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9C7F76-1406-4198-B5CB-BE6457D9B739}" srcId="{95005DA8-2A2D-4264-A0A6-B9990BD8BAF3}" destId="{569E201E-9073-4204-8542-0827CC68760D}" srcOrd="0" destOrd="0" parTransId="{86B89461-B029-4ADE-8C3D-111553CE43A7}" sibTransId="{12EB0249-84FB-49FD-9F9B-7FC6E46C6845}"/>
    <dgm:cxn modelId="{D3F97B0B-AB4A-48AB-BC69-F3D73B842BB2}" type="presOf" srcId="{53D2992C-D6D1-4A98-9ABC-32EEEF367583}" destId="{45D21985-6A52-4CA9-A7FD-6CC582591B92}" srcOrd="0" destOrd="1" presId="urn:microsoft.com/office/officeart/2005/8/layout/hProcess6"/>
    <dgm:cxn modelId="{A475DD6F-1D1C-41A9-BFEE-A76538AC1831}" type="presOf" srcId="{95005DA8-2A2D-4264-A0A6-B9990BD8BAF3}" destId="{C7B3DF9F-373A-4A07-953B-B96264DF2238}" srcOrd="0" destOrd="0" presId="urn:microsoft.com/office/officeart/2005/8/layout/hProcess6"/>
    <dgm:cxn modelId="{08270F06-3B00-4C17-B511-A386F572EFE0}" srcId="{22E32725-8686-470E-A32D-C9BC128B5BE3}" destId="{ADB70A24-676D-44B1-8A93-6E0AE5685702}" srcOrd="1" destOrd="0" parTransId="{4A64B1D1-80C1-4CCF-80BE-CCEDB84718D2}" sibTransId="{12A81A57-9A24-40FC-9691-BC2814AD40FE}"/>
    <dgm:cxn modelId="{170D28EC-0827-4682-B813-F4CBB07EB301}" type="presOf" srcId="{A3CC7353-4AE4-4670-8C4D-2CCB27BBC689}" destId="{5BFD5ED2-D29A-40AC-9FBD-472923E76537}" srcOrd="1" destOrd="0" presId="urn:microsoft.com/office/officeart/2005/8/layout/hProcess6"/>
    <dgm:cxn modelId="{F7D0AF4F-D262-4A06-8982-B02840A5145F}" type="presOf" srcId="{A433281C-E6DD-4788-AAF5-49465260B3E0}" destId="{3A58B74D-0D8F-442D-8212-5735A8008DC3}" srcOrd="0" destOrd="2" presId="urn:microsoft.com/office/officeart/2005/8/layout/hProcess6"/>
    <dgm:cxn modelId="{7BDF7CCF-4FEC-4E2C-B275-2A59E51830FD}" type="presOf" srcId="{4F13A9E4-505F-49CE-AB00-E298B9DF9BA6}" destId="{45D21985-6A52-4CA9-A7FD-6CC582591B92}" srcOrd="0" destOrd="2" presId="urn:microsoft.com/office/officeart/2005/8/layout/hProcess6"/>
    <dgm:cxn modelId="{23C9FD08-CC13-4EA0-AD8B-16BCE3F19648}" type="presOf" srcId="{569E201E-9073-4204-8542-0827CC68760D}" destId="{3A58B74D-0D8F-442D-8212-5735A8008DC3}" srcOrd="0" destOrd="0" presId="urn:microsoft.com/office/officeart/2005/8/layout/hProcess6"/>
    <dgm:cxn modelId="{2A28BC98-C45A-4284-A36E-252660B74445}" srcId="{ADB70A24-676D-44B1-8A93-6E0AE5685702}" destId="{4F13A9E4-505F-49CE-AB00-E298B9DF9BA6}" srcOrd="2" destOrd="0" parTransId="{7F055C78-E626-444E-B3BE-789431819A14}" sibTransId="{947033D9-6253-40B9-8940-AE26A0C3EF3B}"/>
    <dgm:cxn modelId="{E1622A16-1066-426D-92A9-AE23C8DED06F}" type="presOf" srcId="{ADB70A24-676D-44B1-8A93-6E0AE5685702}" destId="{5212AD18-59C8-430F-BA6E-BBF9824EAAF5}" srcOrd="0" destOrd="0" presId="urn:microsoft.com/office/officeart/2005/8/layout/hProcess6"/>
    <dgm:cxn modelId="{DCE2E2BF-C71E-4EB3-AE44-5163296D593F}" type="presOf" srcId="{E4E4B8DB-5B02-4EBD-94A7-A917CA2231D0}" destId="{FB0019B2-C4D5-4EBF-8340-03EA22BD266A}" srcOrd="0" destOrd="0" presId="urn:microsoft.com/office/officeart/2005/8/layout/hProcess6"/>
    <dgm:cxn modelId="{BC37B147-2861-4163-AB17-12319923236A}" srcId="{95005DA8-2A2D-4264-A0A6-B9990BD8BAF3}" destId="{A433281C-E6DD-4788-AAF5-49465260B3E0}" srcOrd="2" destOrd="0" parTransId="{C18F9946-7FAB-498B-8AB6-14E59B2E8414}" sibTransId="{11F1B1C9-4469-4FFE-9CB7-DA46ADFC8E89}"/>
    <dgm:cxn modelId="{7103DF64-F03E-45D8-B7F3-8AE6C58691D8}" srcId="{E4E4B8DB-5B02-4EBD-94A7-A917CA2231D0}" destId="{2318B9CF-FCF4-4A6D-9C50-FD347F301060}" srcOrd="0" destOrd="0" parTransId="{56C93E01-9A04-49FA-B002-042433A85D84}" sibTransId="{EE18BB59-E74D-473D-8B9F-FCE332748178}"/>
    <dgm:cxn modelId="{420F7CE0-B304-45DD-B4EB-02CF8E506351}" type="presOf" srcId="{22E32725-8686-470E-A32D-C9BC128B5BE3}" destId="{D91EABC6-C59F-48A9-8A8E-49D9B2B3617F}" srcOrd="0" destOrd="0" presId="urn:microsoft.com/office/officeart/2005/8/layout/hProcess6"/>
    <dgm:cxn modelId="{A4B1965B-1B74-42E9-BCAE-3252EEC0C8D4}" type="presOf" srcId="{53D2992C-D6D1-4A98-9ABC-32EEEF367583}" destId="{5BFD5ED2-D29A-40AC-9FBD-472923E76537}" srcOrd="1" destOrd="1" presId="urn:microsoft.com/office/officeart/2005/8/layout/hProcess6"/>
    <dgm:cxn modelId="{B3C48B5E-EEAE-4595-B952-76CBD8DEFC04}" srcId="{22E32725-8686-470E-A32D-C9BC128B5BE3}" destId="{E4E4B8DB-5B02-4EBD-94A7-A917CA2231D0}" srcOrd="2" destOrd="0" parTransId="{E4776DF3-0991-43CA-82FB-279364AB7EB8}" sibTransId="{2F88D6BC-5F8A-488A-8A0C-016B87B0A302}"/>
    <dgm:cxn modelId="{9C27BDA0-C90E-4431-B885-BCCD72B1C122}" srcId="{ADB70A24-676D-44B1-8A93-6E0AE5685702}" destId="{53D2992C-D6D1-4A98-9ABC-32EEEF367583}" srcOrd="1" destOrd="0" parTransId="{812F70FB-39D9-4054-8DF4-2CC2E85E2199}" sibTransId="{05A93D56-0D2F-441B-A03D-2A0CF7C31E99}"/>
    <dgm:cxn modelId="{A5F7581C-A610-4C65-A6AB-FAD9F3E0464B}" type="presOf" srcId="{2318B9CF-FCF4-4A6D-9C50-FD347F301060}" destId="{3BCEC72A-5025-4EA5-ABC0-F99A64AA70F7}" srcOrd="1" destOrd="0" presId="urn:microsoft.com/office/officeart/2005/8/layout/hProcess6"/>
    <dgm:cxn modelId="{16CA72D4-9000-4C44-8578-40D9742115DF}" type="presOf" srcId="{4F13A9E4-505F-49CE-AB00-E298B9DF9BA6}" destId="{5BFD5ED2-D29A-40AC-9FBD-472923E76537}" srcOrd="1" destOrd="2" presId="urn:microsoft.com/office/officeart/2005/8/layout/hProcess6"/>
    <dgm:cxn modelId="{9F9DC2FD-D026-4277-A483-0394B4B5B2ED}" type="presOf" srcId="{C326D80D-C494-4884-A76B-0F19962562BF}" destId="{3A58B74D-0D8F-442D-8212-5735A8008DC3}" srcOrd="0" destOrd="1" presId="urn:microsoft.com/office/officeart/2005/8/layout/hProcess6"/>
    <dgm:cxn modelId="{2F875020-0B01-43C5-9765-E71EA941FAFF}" srcId="{95005DA8-2A2D-4264-A0A6-B9990BD8BAF3}" destId="{C326D80D-C494-4884-A76B-0F19962562BF}" srcOrd="1" destOrd="0" parTransId="{D96F4387-E95E-43F5-BF29-E1A3F981E9B5}" sibTransId="{28E515DE-44CE-4437-AC0F-60E93BEA36D0}"/>
    <dgm:cxn modelId="{47C9C20D-FB2F-4DD8-9BDF-AA168F206B3C}" srcId="{ADB70A24-676D-44B1-8A93-6E0AE5685702}" destId="{A3CC7353-4AE4-4670-8C4D-2CCB27BBC689}" srcOrd="0" destOrd="0" parTransId="{2C969F1D-4CFE-4A0C-B24D-CFA69AE2568D}" sibTransId="{B5EC1279-8414-4311-B8A8-464171CD59E1}"/>
    <dgm:cxn modelId="{80661B48-12D5-41FC-82CB-A7B7106CC98D}" type="presOf" srcId="{C326D80D-C494-4884-A76B-0F19962562BF}" destId="{B68EFAAD-1E5A-4D8C-AEB1-1450A1297CBE}" srcOrd="1" destOrd="1" presId="urn:microsoft.com/office/officeart/2005/8/layout/hProcess6"/>
    <dgm:cxn modelId="{D29993B9-06B4-41F7-88D3-F0F8793ABCEC}" srcId="{22E32725-8686-470E-A32D-C9BC128B5BE3}" destId="{95005DA8-2A2D-4264-A0A6-B9990BD8BAF3}" srcOrd="0" destOrd="0" parTransId="{1A52C96C-3135-4F1A-8AB0-71431FD701B7}" sibTransId="{604F5641-6F89-443C-B7B0-952096FD6112}"/>
    <dgm:cxn modelId="{3A9B4039-86B5-4272-A5C9-5636A189DF3A}" type="presOf" srcId="{2318B9CF-FCF4-4A6D-9C50-FD347F301060}" destId="{FA052609-AB6E-4907-9356-346DC9DD78B6}" srcOrd="0" destOrd="0" presId="urn:microsoft.com/office/officeart/2005/8/layout/hProcess6"/>
    <dgm:cxn modelId="{1FBCA927-0FCA-40E2-A26D-67AFDBDDA034}" type="presOf" srcId="{A433281C-E6DD-4788-AAF5-49465260B3E0}" destId="{B68EFAAD-1E5A-4D8C-AEB1-1450A1297CBE}" srcOrd="1" destOrd="2" presId="urn:microsoft.com/office/officeart/2005/8/layout/hProcess6"/>
    <dgm:cxn modelId="{B2716F60-2225-4B71-A1E1-FA133BEC5442}" type="presOf" srcId="{A3CC7353-4AE4-4670-8C4D-2CCB27BBC689}" destId="{45D21985-6A52-4CA9-A7FD-6CC582591B92}" srcOrd="0" destOrd="0" presId="urn:microsoft.com/office/officeart/2005/8/layout/hProcess6"/>
    <dgm:cxn modelId="{5FEEE07E-639E-4F6A-B8D8-FAE72FA66362}" type="presOf" srcId="{569E201E-9073-4204-8542-0827CC68760D}" destId="{B68EFAAD-1E5A-4D8C-AEB1-1450A1297CBE}" srcOrd="1" destOrd="0" presId="urn:microsoft.com/office/officeart/2005/8/layout/hProcess6"/>
    <dgm:cxn modelId="{039AC210-0FC8-4A27-9D93-8DEC6D2026A6}" type="presParOf" srcId="{D91EABC6-C59F-48A9-8A8E-49D9B2B3617F}" destId="{15B5972A-CBB5-4ADF-8D95-957D37FF1D1A}" srcOrd="0" destOrd="0" presId="urn:microsoft.com/office/officeart/2005/8/layout/hProcess6"/>
    <dgm:cxn modelId="{6BC47DDA-1F34-40A0-B9EE-3816173AA2EE}" type="presParOf" srcId="{15B5972A-CBB5-4ADF-8D95-957D37FF1D1A}" destId="{DE2CBB14-BF5C-458A-A6EA-5894A1E31228}" srcOrd="0" destOrd="0" presId="urn:microsoft.com/office/officeart/2005/8/layout/hProcess6"/>
    <dgm:cxn modelId="{BFA07EAF-419C-450C-8C5E-A1B4717AB242}" type="presParOf" srcId="{15B5972A-CBB5-4ADF-8D95-957D37FF1D1A}" destId="{3A58B74D-0D8F-442D-8212-5735A8008DC3}" srcOrd="1" destOrd="0" presId="urn:microsoft.com/office/officeart/2005/8/layout/hProcess6"/>
    <dgm:cxn modelId="{06DBF0E9-AB67-4DC9-BBE2-22FC5354B335}" type="presParOf" srcId="{15B5972A-CBB5-4ADF-8D95-957D37FF1D1A}" destId="{B68EFAAD-1E5A-4D8C-AEB1-1450A1297CBE}" srcOrd="2" destOrd="0" presId="urn:microsoft.com/office/officeart/2005/8/layout/hProcess6"/>
    <dgm:cxn modelId="{8E50AB03-C461-497E-91E0-6DF23CA0CEE4}" type="presParOf" srcId="{15B5972A-CBB5-4ADF-8D95-957D37FF1D1A}" destId="{C7B3DF9F-373A-4A07-953B-B96264DF2238}" srcOrd="3" destOrd="0" presId="urn:microsoft.com/office/officeart/2005/8/layout/hProcess6"/>
    <dgm:cxn modelId="{6B8F8DAC-CF08-4F6A-B350-572B87127805}" type="presParOf" srcId="{D91EABC6-C59F-48A9-8A8E-49D9B2B3617F}" destId="{18FFDDBE-7F2B-4E68-90F2-B63C91494363}" srcOrd="1" destOrd="0" presId="urn:microsoft.com/office/officeart/2005/8/layout/hProcess6"/>
    <dgm:cxn modelId="{86EF66E5-C86E-46F6-81AB-9617542F3A26}" type="presParOf" srcId="{D91EABC6-C59F-48A9-8A8E-49D9B2B3617F}" destId="{CF78E12D-A7D3-478D-9B9A-B1B44ECCB455}" srcOrd="2" destOrd="0" presId="urn:microsoft.com/office/officeart/2005/8/layout/hProcess6"/>
    <dgm:cxn modelId="{F060ABB3-942E-4B3B-B901-6F7515264219}" type="presParOf" srcId="{CF78E12D-A7D3-478D-9B9A-B1B44ECCB455}" destId="{4BBE5848-9F50-4AA8-A36F-F521E4250964}" srcOrd="0" destOrd="0" presId="urn:microsoft.com/office/officeart/2005/8/layout/hProcess6"/>
    <dgm:cxn modelId="{21B20169-B9A6-418F-AD76-2CFC0DA6CCBD}" type="presParOf" srcId="{CF78E12D-A7D3-478D-9B9A-B1B44ECCB455}" destId="{45D21985-6A52-4CA9-A7FD-6CC582591B92}" srcOrd="1" destOrd="0" presId="urn:microsoft.com/office/officeart/2005/8/layout/hProcess6"/>
    <dgm:cxn modelId="{1CB8FE3B-16B4-4B66-A9F3-8E39D1BD9EF7}" type="presParOf" srcId="{CF78E12D-A7D3-478D-9B9A-B1B44ECCB455}" destId="{5BFD5ED2-D29A-40AC-9FBD-472923E76537}" srcOrd="2" destOrd="0" presId="urn:microsoft.com/office/officeart/2005/8/layout/hProcess6"/>
    <dgm:cxn modelId="{6DDC7236-9CBA-4A3B-A6A0-6B1DBA2839E1}" type="presParOf" srcId="{CF78E12D-A7D3-478D-9B9A-B1B44ECCB455}" destId="{5212AD18-59C8-430F-BA6E-BBF9824EAAF5}" srcOrd="3" destOrd="0" presId="urn:microsoft.com/office/officeart/2005/8/layout/hProcess6"/>
    <dgm:cxn modelId="{D689DBC1-9D83-4626-8A7A-B81C40FF9E33}" type="presParOf" srcId="{D91EABC6-C59F-48A9-8A8E-49D9B2B3617F}" destId="{B11785CE-99B1-414B-AD21-AF5F616370E4}" srcOrd="3" destOrd="0" presId="urn:microsoft.com/office/officeart/2005/8/layout/hProcess6"/>
    <dgm:cxn modelId="{4025D6AA-A3C9-45D5-9A84-3DEDDC8876FF}" type="presParOf" srcId="{D91EABC6-C59F-48A9-8A8E-49D9B2B3617F}" destId="{F8862BB6-6C4B-48E2-9E9C-A2273B4299F8}" srcOrd="4" destOrd="0" presId="urn:microsoft.com/office/officeart/2005/8/layout/hProcess6"/>
    <dgm:cxn modelId="{064FEFC0-6FDA-4351-82D6-2F6D8F0A6BBE}" type="presParOf" srcId="{F8862BB6-6C4B-48E2-9E9C-A2273B4299F8}" destId="{8C279373-C068-444C-821A-84B4465F3E58}" srcOrd="0" destOrd="0" presId="urn:microsoft.com/office/officeart/2005/8/layout/hProcess6"/>
    <dgm:cxn modelId="{61842A42-3A16-47F0-9903-789377816101}" type="presParOf" srcId="{F8862BB6-6C4B-48E2-9E9C-A2273B4299F8}" destId="{FA052609-AB6E-4907-9356-346DC9DD78B6}" srcOrd="1" destOrd="0" presId="urn:microsoft.com/office/officeart/2005/8/layout/hProcess6"/>
    <dgm:cxn modelId="{761ADDC1-BAF6-4AF3-A703-E3F441B8AF1B}" type="presParOf" srcId="{F8862BB6-6C4B-48E2-9E9C-A2273B4299F8}" destId="{3BCEC72A-5025-4EA5-ABC0-F99A64AA70F7}" srcOrd="2" destOrd="0" presId="urn:microsoft.com/office/officeart/2005/8/layout/hProcess6"/>
    <dgm:cxn modelId="{2164E830-6EE9-4FAD-B59A-5EAAE57C2346}" type="presParOf" srcId="{F8862BB6-6C4B-48E2-9E9C-A2273B4299F8}" destId="{FB0019B2-C4D5-4EBF-8340-03EA22BD266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B071A4-8F26-4E3E-B161-66840B7406AA}" type="doc">
      <dgm:prSet loTypeId="urn:microsoft.com/office/officeart/2005/8/layout/vList5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98F390F5-2844-4272-A1D0-68DFAD679CF7}">
      <dgm:prSet phldrT="[Texto]"/>
      <dgm:spPr/>
      <dgm:t>
        <a:bodyPr/>
        <a:lstStyle/>
        <a:p>
          <a:r>
            <a:rPr lang="es-ES" b="1" dirty="0" smtClean="0"/>
            <a:t>Matriz de Diagnóstico.</a:t>
          </a:r>
          <a:endParaRPr lang="es-ES" dirty="0"/>
        </a:p>
      </dgm:t>
    </dgm:pt>
    <dgm:pt modelId="{99955412-175C-40EE-98F8-B9987D2AC82E}" type="parTrans" cxnId="{FC23BD32-F688-4697-8CB3-F4B5E5B33B5B}">
      <dgm:prSet/>
      <dgm:spPr/>
      <dgm:t>
        <a:bodyPr/>
        <a:lstStyle/>
        <a:p>
          <a:endParaRPr lang="es-ES"/>
        </a:p>
      </dgm:t>
    </dgm:pt>
    <dgm:pt modelId="{0EFC1719-73BA-4872-82E1-CBCA481657E9}" type="sibTrans" cxnId="{FC23BD32-F688-4697-8CB3-F4B5E5B33B5B}">
      <dgm:prSet/>
      <dgm:spPr/>
      <dgm:t>
        <a:bodyPr/>
        <a:lstStyle/>
        <a:p>
          <a:endParaRPr lang="es-ES"/>
        </a:p>
      </dgm:t>
    </dgm:pt>
    <dgm:pt modelId="{9CB100F2-0B6F-4C08-A305-3A0F4BCFBA29}">
      <dgm:prSet phldrT="[Texto]"/>
      <dgm:spPr/>
      <dgm:t>
        <a:bodyPr/>
        <a:lstStyle/>
        <a:p>
          <a:r>
            <a:rPr lang="es-ES" dirty="0" smtClean="0"/>
            <a:t>Determina los riesgos y las prioridades de acuerdo a los directivos y usuarios del departamento de sistemas</a:t>
          </a:r>
          <a:endParaRPr lang="es-ES" dirty="0"/>
        </a:p>
      </dgm:t>
    </dgm:pt>
    <dgm:pt modelId="{59B8639D-6BD0-48C0-913F-9210C633476F}" type="parTrans" cxnId="{D3D29E85-B874-405E-A8FE-BD752D7FC596}">
      <dgm:prSet/>
      <dgm:spPr/>
      <dgm:t>
        <a:bodyPr/>
        <a:lstStyle/>
        <a:p>
          <a:endParaRPr lang="es-ES"/>
        </a:p>
      </dgm:t>
    </dgm:pt>
    <dgm:pt modelId="{8599DE4B-A29F-450B-9522-D54CF678411A}" type="sibTrans" cxnId="{D3D29E85-B874-405E-A8FE-BD752D7FC596}">
      <dgm:prSet/>
      <dgm:spPr/>
      <dgm:t>
        <a:bodyPr/>
        <a:lstStyle/>
        <a:p>
          <a:endParaRPr lang="es-ES"/>
        </a:p>
      </dgm:t>
    </dgm:pt>
    <dgm:pt modelId="{EFBF0A3F-A178-4253-829F-3F8863EAFEA9}">
      <dgm:prSet phldrT="[Texto]"/>
      <dgm:spPr/>
      <dgm:t>
        <a:bodyPr/>
        <a:lstStyle/>
        <a:p>
          <a:r>
            <a:rPr lang="es-ES" b="1" dirty="0" smtClean="0"/>
            <a:t>Formulario de Entidad.</a:t>
          </a:r>
          <a:endParaRPr lang="es-ES" dirty="0"/>
        </a:p>
      </dgm:t>
    </dgm:pt>
    <dgm:pt modelId="{CB106486-746B-4490-AA3E-BC1E0D97C334}" type="parTrans" cxnId="{1B07819F-EC2A-4B56-8DD1-D3F8AB18A5AA}">
      <dgm:prSet/>
      <dgm:spPr/>
      <dgm:t>
        <a:bodyPr/>
        <a:lstStyle/>
        <a:p>
          <a:endParaRPr lang="es-ES"/>
        </a:p>
      </dgm:t>
    </dgm:pt>
    <dgm:pt modelId="{309B0567-F024-44B7-ACB5-D8961D020A79}" type="sibTrans" cxnId="{1B07819F-EC2A-4B56-8DD1-D3F8AB18A5AA}">
      <dgm:prSet/>
      <dgm:spPr/>
      <dgm:t>
        <a:bodyPr/>
        <a:lstStyle/>
        <a:p>
          <a:endParaRPr lang="es-ES"/>
        </a:p>
      </dgm:t>
    </dgm:pt>
    <dgm:pt modelId="{E8954C87-DA97-4652-828D-FEB15C09D7FE}">
      <dgm:prSet phldrT="[Texto]"/>
      <dgm:spPr/>
      <dgm:t>
        <a:bodyPr/>
        <a:lstStyle/>
        <a:p>
          <a:r>
            <a:rPr lang="es-ES" dirty="0" smtClean="0"/>
            <a:t>Ayuda a determinar la importancia, la funcionalidad y los controles que se están realizando en los procesos</a:t>
          </a:r>
          <a:endParaRPr lang="es-ES" dirty="0"/>
        </a:p>
      </dgm:t>
    </dgm:pt>
    <dgm:pt modelId="{61373E36-4BA3-4866-8B4D-670627381F31}" type="parTrans" cxnId="{00937D36-688F-4435-86E8-BDF258F90781}">
      <dgm:prSet/>
      <dgm:spPr/>
      <dgm:t>
        <a:bodyPr/>
        <a:lstStyle/>
        <a:p>
          <a:endParaRPr lang="es-ES"/>
        </a:p>
      </dgm:t>
    </dgm:pt>
    <dgm:pt modelId="{26D36401-45A5-4778-91FF-522223492F56}" type="sibTrans" cxnId="{00937D36-688F-4435-86E8-BDF258F90781}">
      <dgm:prSet/>
      <dgm:spPr/>
      <dgm:t>
        <a:bodyPr/>
        <a:lstStyle/>
        <a:p>
          <a:endParaRPr lang="es-ES"/>
        </a:p>
      </dgm:t>
    </dgm:pt>
    <dgm:pt modelId="{B13175C2-734A-4FB1-B1F3-51C5ABECE416}">
      <dgm:prSet phldrT="[Texto]"/>
      <dgm:spPr/>
      <dgm:t>
        <a:bodyPr/>
        <a:lstStyle/>
        <a:p>
          <a:r>
            <a:rPr lang="es-ES" b="1" dirty="0" smtClean="0"/>
            <a:t>Formulario de Evaluación del Riesgo</a:t>
          </a:r>
          <a:endParaRPr lang="es-ES" dirty="0"/>
        </a:p>
      </dgm:t>
    </dgm:pt>
    <dgm:pt modelId="{43284AF8-37B0-4153-853A-D7B42556ED46}" type="parTrans" cxnId="{44BB046D-3512-47E1-AF5D-7EC9CB4815D5}">
      <dgm:prSet/>
      <dgm:spPr/>
      <dgm:t>
        <a:bodyPr/>
        <a:lstStyle/>
        <a:p>
          <a:endParaRPr lang="es-ES"/>
        </a:p>
      </dgm:t>
    </dgm:pt>
    <dgm:pt modelId="{A38875EA-3AE0-440D-8578-6D7D12473724}" type="sibTrans" cxnId="{44BB046D-3512-47E1-AF5D-7EC9CB4815D5}">
      <dgm:prSet/>
      <dgm:spPr/>
      <dgm:t>
        <a:bodyPr/>
        <a:lstStyle/>
        <a:p>
          <a:endParaRPr lang="es-ES"/>
        </a:p>
      </dgm:t>
    </dgm:pt>
    <dgm:pt modelId="{02E612C7-EE08-4785-BB7D-7B276638AE4E}">
      <dgm:prSet phldrT="[Texto]"/>
      <dgm:spPr/>
      <dgm:t>
        <a:bodyPr/>
        <a:lstStyle/>
        <a:p>
          <a:r>
            <a:rPr lang="es-ES" dirty="0" smtClean="0"/>
            <a:t>Este tipo de formulario lo que intenta es ayudar a identificar los riesgos fundamentándose en los formularios anteriores para posteriormente sean analizados por el equipo de auditoría</a:t>
          </a:r>
          <a:endParaRPr lang="es-ES" dirty="0"/>
        </a:p>
      </dgm:t>
    </dgm:pt>
    <dgm:pt modelId="{B98E7E89-2EDC-4ED9-B2E1-2762B4131A70}" type="parTrans" cxnId="{639EBE50-1154-44B9-9BE5-98727D8C32A5}">
      <dgm:prSet/>
      <dgm:spPr/>
      <dgm:t>
        <a:bodyPr/>
        <a:lstStyle/>
        <a:p>
          <a:endParaRPr lang="es-ES"/>
        </a:p>
      </dgm:t>
    </dgm:pt>
    <dgm:pt modelId="{A0BBC3B5-51EF-437B-BB87-42632A7F9BD5}" type="sibTrans" cxnId="{639EBE50-1154-44B9-9BE5-98727D8C32A5}">
      <dgm:prSet/>
      <dgm:spPr/>
      <dgm:t>
        <a:bodyPr/>
        <a:lstStyle/>
        <a:p>
          <a:endParaRPr lang="es-ES"/>
        </a:p>
      </dgm:t>
    </dgm:pt>
    <dgm:pt modelId="{F2925C34-AD9A-4777-8500-FFBAB08FD0FF}">
      <dgm:prSet phldrT="[Texto]"/>
      <dgm:spPr/>
      <dgm:t>
        <a:bodyPr/>
        <a:lstStyle/>
        <a:p>
          <a:r>
            <a:rPr lang="es-ES" b="1" dirty="0" smtClean="0"/>
            <a:t>Formulario de Acuerdo de Nivel de Servicio.</a:t>
          </a:r>
          <a:endParaRPr lang="es-ES" dirty="0"/>
        </a:p>
      </dgm:t>
    </dgm:pt>
    <dgm:pt modelId="{45D7A4A5-0B52-4FD1-8095-220EECF06840}" type="parTrans" cxnId="{F3B358AA-B8D1-4008-8BFE-94895B4A7DBA}">
      <dgm:prSet/>
      <dgm:spPr/>
      <dgm:t>
        <a:bodyPr/>
        <a:lstStyle/>
        <a:p>
          <a:endParaRPr lang="es-ES"/>
        </a:p>
      </dgm:t>
    </dgm:pt>
    <dgm:pt modelId="{D37D0688-A06C-4134-8C81-F70212051064}" type="sibTrans" cxnId="{F3B358AA-B8D1-4008-8BFE-94895B4A7DBA}">
      <dgm:prSet/>
      <dgm:spPr/>
      <dgm:t>
        <a:bodyPr/>
        <a:lstStyle/>
        <a:p>
          <a:endParaRPr lang="es-ES"/>
        </a:p>
      </dgm:t>
    </dgm:pt>
    <dgm:pt modelId="{8B45FE2E-74F1-4514-B97D-FDA0F5BFB8B9}">
      <dgm:prSet phldrT="[Texto]"/>
      <dgm:spPr/>
      <dgm:t>
        <a:bodyPr/>
        <a:lstStyle/>
        <a:p>
          <a:r>
            <a:rPr lang="es-ES" dirty="0" smtClean="0"/>
            <a:t>Identifica </a:t>
          </a:r>
          <a:r>
            <a:rPr lang="es-ES" dirty="0" err="1" smtClean="0"/>
            <a:t>cúales</a:t>
          </a:r>
          <a:r>
            <a:rPr lang="es-ES" dirty="0" smtClean="0"/>
            <a:t> de los procesos evaluados son realizados dentro de la organización, por miembros directos de la empresa o por externos como es el caso del </a:t>
          </a:r>
          <a:r>
            <a:rPr lang="es-ES" dirty="0" err="1" smtClean="0"/>
            <a:t>Outsourcing</a:t>
          </a:r>
          <a:r>
            <a:rPr lang="es-ES" dirty="0" smtClean="0"/>
            <a:t>, </a:t>
          </a:r>
          <a:endParaRPr lang="es-ES" dirty="0"/>
        </a:p>
      </dgm:t>
    </dgm:pt>
    <dgm:pt modelId="{41829E91-84F8-4260-B84D-B99AFDE49D53}" type="parTrans" cxnId="{EAC21BE3-628F-4BF1-B6D6-AAB20465B5A7}">
      <dgm:prSet/>
      <dgm:spPr/>
      <dgm:t>
        <a:bodyPr/>
        <a:lstStyle/>
        <a:p>
          <a:endParaRPr lang="es-ES"/>
        </a:p>
      </dgm:t>
    </dgm:pt>
    <dgm:pt modelId="{3CB8CF3D-8B6F-4535-A7DC-F60686881FC3}" type="sibTrans" cxnId="{EAC21BE3-628F-4BF1-B6D6-AAB20465B5A7}">
      <dgm:prSet/>
      <dgm:spPr/>
      <dgm:t>
        <a:bodyPr/>
        <a:lstStyle/>
        <a:p>
          <a:endParaRPr lang="es-ES"/>
        </a:p>
      </dgm:t>
    </dgm:pt>
    <dgm:pt modelId="{9E568ED0-607E-4429-BE14-CA0928A9020A}" type="pres">
      <dgm:prSet presAssocID="{59B071A4-8F26-4E3E-B161-66840B740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09F3673-B184-4FC6-B772-EE2E848FFA08}" type="pres">
      <dgm:prSet presAssocID="{98F390F5-2844-4272-A1D0-68DFAD679CF7}" presName="linNode" presStyleCnt="0"/>
      <dgm:spPr/>
      <dgm:t>
        <a:bodyPr/>
        <a:lstStyle/>
        <a:p>
          <a:endParaRPr lang="es-ES"/>
        </a:p>
      </dgm:t>
    </dgm:pt>
    <dgm:pt modelId="{00CABE91-0674-482F-B0AD-C838B6AF6913}" type="pres">
      <dgm:prSet presAssocID="{98F390F5-2844-4272-A1D0-68DFAD679CF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A9E2D-C2BB-40E6-8068-6DC5438C0ED1}" type="pres">
      <dgm:prSet presAssocID="{98F390F5-2844-4272-A1D0-68DFAD679CF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8D62F1-386E-40DE-A0BC-DA21104FEFC3}" type="pres">
      <dgm:prSet presAssocID="{0EFC1719-73BA-4872-82E1-CBCA481657E9}" presName="sp" presStyleCnt="0"/>
      <dgm:spPr/>
      <dgm:t>
        <a:bodyPr/>
        <a:lstStyle/>
        <a:p>
          <a:endParaRPr lang="es-ES"/>
        </a:p>
      </dgm:t>
    </dgm:pt>
    <dgm:pt modelId="{932BA157-C6B4-40BB-AF89-956BEBD4EC5D}" type="pres">
      <dgm:prSet presAssocID="{EFBF0A3F-A178-4253-829F-3F8863EAFEA9}" presName="linNode" presStyleCnt="0"/>
      <dgm:spPr/>
      <dgm:t>
        <a:bodyPr/>
        <a:lstStyle/>
        <a:p>
          <a:endParaRPr lang="es-ES"/>
        </a:p>
      </dgm:t>
    </dgm:pt>
    <dgm:pt modelId="{D168ED8A-FD31-4941-BC4B-1EA9546239FB}" type="pres">
      <dgm:prSet presAssocID="{EFBF0A3F-A178-4253-829F-3F8863EAFEA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12D39-D742-461D-BF70-9232C8F39A40}" type="pres">
      <dgm:prSet presAssocID="{EFBF0A3F-A178-4253-829F-3F8863EAFEA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941E5-C2EA-41BE-94B9-344BD066AF5B}" type="pres">
      <dgm:prSet presAssocID="{309B0567-F024-44B7-ACB5-D8961D020A79}" presName="sp" presStyleCnt="0"/>
      <dgm:spPr/>
      <dgm:t>
        <a:bodyPr/>
        <a:lstStyle/>
        <a:p>
          <a:endParaRPr lang="es-ES"/>
        </a:p>
      </dgm:t>
    </dgm:pt>
    <dgm:pt modelId="{DC14E42B-B8EA-4CFF-821A-4588CAB3B2DA}" type="pres">
      <dgm:prSet presAssocID="{B13175C2-734A-4FB1-B1F3-51C5ABECE416}" presName="linNode" presStyleCnt="0"/>
      <dgm:spPr/>
      <dgm:t>
        <a:bodyPr/>
        <a:lstStyle/>
        <a:p>
          <a:endParaRPr lang="es-ES"/>
        </a:p>
      </dgm:t>
    </dgm:pt>
    <dgm:pt modelId="{E6E161CC-6266-4EA0-86DF-A7635EFEC25E}" type="pres">
      <dgm:prSet presAssocID="{B13175C2-734A-4FB1-B1F3-51C5ABECE41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E01FC4-6AD1-4132-A474-40352C4F18CF}" type="pres">
      <dgm:prSet presAssocID="{B13175C2-734A-4FB1-B1F3-51C5ABECE41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9CC5B5-73B5-4A8F-9706-39463E0C5BA5}" type="pres">
      <dgm:prSet presAssocID="{A38875EA-3AE0-440D-8578-6D7D12473724}" presName="sp" presStyleCnt="0"/>
      <dgm:spPr/>
      <dgm:t>
        <a:bodyPr/>
        <a:lstStyle/>
        <a:p>
          <a:endParaRPr lang="es-ES"/>
        </a:p>
      </dgm:t>
    </dgm:pt>
    <dgm:pt modelId="{22929FC5-2F90-459F-ACEE-C632A3EBF5E1}" type="pres">
      <dgm:prSet presAssocID="{F2925C34-AD9A-4777-8500-FFBAB08FD0FF}" presName="linNode" presStyleCnt="0"/>
      <dgm:spPr/>
      <dgm:t>
        <a:bodyPr/>
        <a:lstStyle/>
        <a:p>
          <a:endParaRPr lang="es-ES"/>
        </a:p>
      </dgm:t>
    </dgm:pt>
    <dgm:pt modelId="{11158905-775E-4AE7-B4F6-227056E2301D}" type="pres">
      <dgm:prSet presAssocID="{F2925C34-AD9A-4777-8500-FFBAB08FD0F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B0149-3228-4E97-9EE3-658B7DC16AE0}" type="pres">
      <dgm:prSet presAssocID="{F2925C34-AD9A-4777-8500-FFBAB08FD0F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B358AA-B8D1-4008-8BFE-94895B4A7DBA}" srcId="{59B071A4-8F26-4E3E-B161-66840B7406AA}" destId="{F2925C34-AD9A-4777-8500-FFBAB08FD0FF}" srcOrd="3" destOrd="0" parTransId="{45D7A4A5-0B52-4FD1-8095-220EECF06840}" sibTransId="{D37D0688-A06C-4134-8C81-F70212051064}"/>
    <dgm:cxn modelId="{FC23BD32-F688-4697-8CB3-F4B5E5B33B5B}" srcId="{59B071A4-8F26-4E3E-B161-66840B7406AA}" destId="{98F390F5-2844-4272-A1D0-68DFAD679CF7}" srcOrd="0" destOrd="0" parTransId="{99955412-175C-40EE-98F8-B9987D2AC82E}" sibTransId="{0EFC1719-73BA-4872-82E1-CBCA481657E9}"/>
    <dgm:cxn modelId="{E5462862-5F58-45B5-977C-06BEBA473DAE}" type="presOf" srcId="{59B071A4-8F26-4E3E-B161-66840B7406AA}" destId="{9E568ED0-607E-4429-BE14-CA0928A9020A}" srcOrd="0" destOrd="0" presId="urn:microsoft.com/office/officeart/2005/8/layout/vList5"/>
    <dgm:cxn modelId="{C350B94E-98A9-474C-914F-C93098A2F7BF}" type="presOf" srcId="{EFBF0A3F-A178-4253-829F-3F8863EAFEA9}" destId="{D168ED8A-FD31-4941-BC4B-1EA9546239FB}" srcOrd="0" destOrd="0" presId="urn:microsoft.com/office/officeart/2005/8/layout/vList5"/>
    <dgm:cxn modelId="{44BB046D-3512-47E1-AF5D-7EC9CB4815D5}" srcId="{59B071A4-8F26-4E3E-B161-66840B7406AA}" destId="{B13175C2-734A-4FB1-B1F3-51C5ABECE416}" srcOrd="2" destOrd="0" parTransId="{43284AF8-37B0-4153-853A-D7B42556ED46}" sibTransId="{A38875EA-3AE0-440D-8578-6D7D12473724}"/>
    <dgm:cxn modelId="{76179788-72C5-4BA4-B6CE-A4A8E5FF1FCF}" type="presOf" srcId="{F2925C34-AD9A-4777-8500-FFBAB08FD0FF}" destId="{11158905-775E-4AE7-B4F6-227056E2301D}" srcOrd="0" destOrd="0" presId="urn:microsoft.com/office/officeart/2005/8/layout/vList5"/>
    <dgm:cxn modelId="{639EBE50-1154-44B9-9BE5-98727D8C32A5}" srcId="{B13175C2-734A-4FB1-B1F3-51C5ABECE416}" destId="{02E612C7-EE08-4785-BB7D-7B276638AE4E}" srcOrd="0" destOrd="0" parTransId="{B98E7E89-2EDC-4ED9-B2E1-2762B4131A70}" sibTransId="{A0BBC3B5-51EF-437B-BB87-42632A7F9BD5}"/>
    <dgm:cxn modelId="{D3D29E85-B874-405E-A8FE-BD752D7FC596}" srcId="{98F390F5-2844-4272-A1D0-68DFAD679CF7}" destId="{9CB100F2-0B6F-4C08-A305-3A0F4BCFBA29}" srcOrd="0" destOrd="0" parTransId="{59B8639D-6BD0-48C0-913F-9210C633476F}" sibTransId="{8599DE4B-A29F-450B-9522-D54CF678411A}"/>
    <dgm:cxn modelId="{91213C94-FD28-4428-844C-B74C15B47620}" type="presOf" srcId="{9CB100F2-0B6F-4C08-A305-3A0F4BCFBA29}" destId="{761A9E2D-C2BB-40E6-8068-6DC5438C0ED1}" srcOrd="0" destOrd="0" presId="urn:microsoft.com/office/officeart/2005/8/layout/vList5"/>
    <dgm:cxn modelId="{00937D36-688F-4435-86E8-BDF258F90781}" srcId="{EFBF0A3F-A178-4253-829F-3F8863EAFEA9}" destId="{E8954C87-DA97-4652-828D-FEB15C09D7FE}" srcOrd="0" destOrd="0" parTransId="{61373E36-4BA3-4866-8B4D-670627381F31}" sibTransId="{26D36401-45A5-4778-91FF-522223492F56}"/>
    <dgm:cxn modelId="{506DE377-AFD1-4ED6-84C5-9082851EF28E}" type="presOf" srcId="{98F390F5-2844-4272-A1D0-68DFAD679CF7}" destId="{00CABE91-0674-482F-B0AD-C838B6AF6913}" srcOrd="0" destOrd="0" presId="urn:microsoft.com/office/officeart/2005/8/layout/vList5"/>
    <dgm:cxn modelId="{73131D7E-8335-4CF6-A63B-E2E443959ED9}" type="presOf" srcId="{02E612C7-EE08-4785-BB7D-7B276638AE4E}" destId="{84E01FC4-6AD1-4132-A474-40352C4F18CF}" srcOrd="0" destOrd="0" presId="urn:microsoft.com/office/officeart/2005/8/layout/vList5"/>
    <dgm:cxn modelId="{2D9DE748-C595-4522-8AE4-3FBB8B783C20}" type="presOf" srcId="{8B45FE2E-74F1-4514-B97D-FDA0F5BFB8B9}" destId="{4D0B0149-3228-4E97-9EE3-658B7DC16AE0}" srcOrd="0" destOrd="0" presId="urn:microsoft.com/office/officeart/2005/8/layout/vList5"/>
    <dgm:cxn modelId="{EAC21BE3-628F-4BF1-B6D6-AAB20465B5A7}" srcId="{F2925C34-AD9A-4777-8500-FFBAB08FD0FF}" destId="{8B45FE2E-74F1-4514-B97D-FDA0F5BFB8B9}" srcOrd="0" destOrd="0" parTransId="{41829E91-84F8-4260-B84D-B99AFDE49D53}" sibTransId="{3CB8CF3D-8B6F-4535-A7DC-F60686881FC3}"/>
    <dgm:cxn modelId="{08852746-0E38-4182-8B42-681A44579A34}" type="presOf" srcId="{B13175C2-734A-4FB1-B1F3-51C5ABECE416}" destId="{E6E161CC-6266-4EA0-86DF-A7635EFEC25E}" srcOrd="0" destOrd="0" presId="urn:microsoft.com/office/officeart/2005/8/layout/vList5"/>
    <dgm:cxn modelId="{98B73EA5-0692-407D-855A-FB59EEF13EFD}" type="presOf" srcId="{E8954C87-DA97-4652-828D-FEB15C09D7FE}" destId="{F2D12D39-D742-461D-BF70-9232C8F39A40}" srcOrd="0" destOrd="0" presId="urn:microsoft.com/office/officeart/2005/8/layout/vList5"/>
    <dgm:cxn modelId="{1B07819F-EC2A-4B56-8DD1-D3F8AB18A5AA}" srcId="{59B071A4-8F26-4E3E-B161-66840B7406AA}" destId="{EFBF0A3F-A178-4253-829F-3F8863EAFEA9}" srcOrd="1" destOrd="0" parTransId="{CB106486-746B-4490-AA3E-BC1E0D97C334}" sibTransId="{309B0567-F024-44B7-ACB5-D8961D020A79}"/>
    <dgm:cxn modelId="{D7651643-CE00-456C-A9B8-88D6EDA9E8BE}" type="presParOf" srcId="{9E568ED0-607E-4429-BE14-CA0928A9020A}" destId="{509F3673-B184-4FC6-B772-EE2E848FFA08}" srcOrd="0" destOrd="0" presId="urn:microsoft.com/office/officeart/2005/8/layout/vList5"/>
    <dgm:cxn modelId="{F32C0599-DDB1-4F38-B1F7-A895649FF213}" type="presParOf" srcId="{509F3673-B184-4FC6-B772-EE2E848FFA08}" destId="{00CABE91-0674-482F-B0AD-C838B6AF6913}" srcOrd="0" destOrd="0" presId="urn:microsoft.com/office/officeart/2005/8/layout/vList5"/>
    <dgm:cxn modelId="{81B57DCD-5246-447F-9A46-E2126C9DCDFC}" type="presParOf" srcId="{509F3673-B184-4FC6-B772-EE2E848FFA08}" destId="{761A9E2D-C2BB-40E6-8068-6DC5438C0ED1}" srcOrd="1" destOrd="0" presId="urn:microsoft.com/office/officeart/2005/8/layout/vList5"/>
    <dgm:cxn modelId="{2FDAFCDC-E791-4D0F-8920-A699274E0BA7}" type="presParOf" srcId="{9E568ED0-607E-4429-BE14-CA0928A9020A}" destId="{008D62F1-386E-40DE-A0BC-DA21104FEFC3}" srcOrd="1" destOrd="0" presId="urn:microsoft.com/office/officeart/2005/8/layout/vList5"/>
    <dgm:cxn modelId="{B6E2042D-77C9-4520-AE1B-CD4D4DA7F624}" type="presParOf" srcId="{9E568ED0-607E-4429-BE14-CA0928A9020A}" destId="{932BA157-C6B4-40BB-AF89-956BEBD4EC5D}" srcOrd="2" destOrd="0" presId="urn:microsoft.com/office/officeart/2005/8/layout/vList5"/>
    <dgm:cxn modelId="{47BFF249-3D09-449D-8CF7-12BDB06E8F50}" type="presParOf" srcId="{932BA157-C6B4-40BB-AF89-956BEBD4EC5D}" destId="{D168ED8A-FD31-4941-BC4B-1EA9546239FB}" srcOrd="0" destOrd="0" presId="urn:microsoft.com/office/officeart/2005/8/layout/vList5"/>
    <dgm:cxn modelId="{DC854CCD-5C70-4C05-9CDF-FE1B8CAC0774}" type="presParOf" srcId="{932BA157-C6B4-40BB-AF89-956BEBD4EC5D}" destId="{F2D12D39-D742-461D-BF70-9232C8F39A40}" srcOrd="1" destOrd="0" presId="urn:microsoft.com/office/officeart/2005/8/layout/vList5"/>
    <dgm:cxn modelId="{053D61DB-9BDE-4B55-BBBC-8B1C7984C8AB}" type="presParOf" srcId="{9E568ED0-607E-4429-BE14-CA0928A9020A}" destId="{778941E5-C2EA-41BE-94B9-344BD066AF5B}" srcOrd="3" destOrd="0" presId="urn:microsoft.com/office/officeart/2005/8/layout/vList5"/>
    <dgm:cxn modelId="{6F48BA93-2BCB-45EF-B3D2-E17CB18688CE}" type="presParOf" srcId="{9E568ED0-607E-4429-BE14-CA0928A9020A}" destId="{DC14E42B-B8EA-4CFF-821A-4588CAB3B2DA}" srcOrd="4" destOrd="0" presId="urn:microsoft.com/office/officeart/2005/8/layout/vList5"/>
    <dgm:cxn modelId="{07C8B0D8-A2A8-448C-A196-83ECB5259165}" type="presParOf" srcId="{DC14E42B-B8EA-4CFF-821A-4588CAB3B2DA}" destId="{E6E161CC-6266-4EA0-86DF-A7635EFEC25E}" srcOrd="0" destOrd="0" presId="urn:microsoft.com/office/officeart/2005/8/layout/vList5"/>
    <dgm:cxn modelId="{082ED1C9-79BD-47D6-801B-479D6A6D026B}" type="presParOf" srcId="{DC14E42B-B8EA-4CFF-821A-4588CAB3B2DA}" destId="{84E01FC4-6AD1-4132-A474-40352C4F18CF}" srcOrd="1" destOrd="0" presId="urn:microsoft.com/office/officeart/2005/8/layout/vList5"/>
    <dgm:cxn modelId="{25F0038B-5A72-4BAD-97F1-0B6CB0F94376}" type="presParOf" srcId="{9E568ED0-607E-4429-BE14-CA0928A9020A}" destId="{1B9CC5B5-73B5-4A8F-9706-39463E0C5BA5}" srcOrd="5" destOrd="0" presId="urn:microsoft.com/office/officeart/2005/8/layout/vList5"/>
    <dgm:cxn modelId="{E925768F-317E-490C-B62B-6BECDE5FDCAB}" type="presParOf" srcId="{9E568ED0-607E-4429-BE14-CA0928A9020A}" destId="{22929FC5-2F90-459F-ACEE-C632A3EBF5E1}" srcOrd="6" destOrd="0" presId="urn:microsoft.com/office/officeart/2005/8/layout/vList5"/>
    <dgm:cxn modelId="{035F1C67-7AA3-400E-82BC-F6B146659A60}" type="presParOf" srcId="{22929FC5-2F90-459F-ACEE-C632A3EBF5E1}" destId="{11158905-775E-4AE7-B4F6-227056E2301D}" srcOrd="0" destOrd="0" presId="urn:microsoft.com/office/officeart/2005/8/layout/vList5"/>
    <dgm:cxn modelId="{3BA4A13A-F2C9-455E-9788-1A1F06013F57}" type="presParOf" srcId="{22929FC5-2F90-459F-ACEE-C632A3EBF5E1}" destId="{4D0B0149-3228-4E97-9EE3-658B7DC16A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2E1747-8724-4E4B-85ED-59FEE96897A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2A076A-F74C-4191-8F3A-4E7A365546AA}">
      <dgm:prSet/>
      <dgm:spPr/>
      <dgm:t>
        <a:bodyPr/>
        <a:lstStyle/>
        <a:p>
          <a:r>
            <a:rPr lang="es-ES" dirty="0" smtClean="0"/>
            <a:t>Obtención de entendimiento </a:t>
          </a:r>
        </a:p>
      </dgm:t>
    </dgm:pt>
    <dgm:pt modelId="{9593084E-138A-46FE-B0DF-C7D23617E0D1}" type="parTrans" cxnId="{BD5C3022-A144-45F8-93E8-E3F7F9194824}">
      <dgm:prSet/>
      <dgm:spPr/>
      <dgm:t>
        <a:bodyPr/>
        <a:lstStyle/>
        <a:p>
          <a:endParaRPr lang="es-ES"/>
        </a:p>
      </dgm:t>
    </dgm:pt>
    <dgm:pt modelId="{8C0A258A-6292-4712-9CDB-D883EC2B67A9}" type="sibTrans" cxnId="{BD5C3022-A144-45F8-93E8-E3F7F9194824}">
      <dgm:prSet/>
      <dgm:spPr/>
      <dgm:t>
        <a:bodyPr/>
        <a:lstStyle/>
        <a:p>
          <a:endParaRPr lang="es-ES"/>
        </a:p>
      </dgm:t>
    </dgm:pt>
    <dgm:pt modelId="{821CCBD5-ADFD-4F38-9064-A3B4803C6BBD}">
      <dgm:prSet/>
      <dgm:spPr/>
      <dgm:t>
        <a:bodyPr/>
        <a:lstStyle/>
        <a:p>
          <a:r>
            <a:rPr lang="es-ES" dirty="0" smtClean="0"/>
            <a:t>Evaluación de Controles </a:t>
          </a:r>
        </a:p>
      </dgm:t>
    </dgm:pt>
    <dgm:pt modelId="{F3D1DEB6-E40A-48A4-9741-05954C932B67}" type="parTrans" cxnId="{F0BC76B6-7F17-4217-91D4-A220F9A955F7}">
      <dgm:prSet/>
      <dgm:spPr/>
      <dgm:t>
        <a:bodyPr/>
        <a:lstStyle/>
        <a:p>
          <a:endParaRPr lang="es-ES"/>
        </a:p>
      </dgm:t>
    </dgm:pt>
    <dgm:pt modelId="{675BD1B5-1F0D-4C5F-92E5-204DD4929947}" type="sibTrans" cxnId="{F0BC76B6-7F17-4217-91D4-A220F9A955F7}">
      <dgm:prSet/>
      <dgm:spPr/>
      <dgm:t>
        <a:bodyPr/>
        <a:lstStyle/>
        <a:p>
          <a:endParaRPr lang="es-ES"/>
        </a:p>
      </dgm:t>
    </dgm:pt>
    <dgm:pt modelId="{0DC82BFE-8195-4CFC-BED3-33FB2F51A2C9}">
      <dgm:prSet/>
      <dgm:spPr/>
      <dgm:t>
        <a:bodyPr/>
        <a:lstStyle/>
        <a:p>
          <a:r>
            <a:rPr lang="es-ES" dirty="0" smtClean="0"/>
            <a:t>Indicadores Claves de Rendimiento.</a:t>
          </a:r>
        </a:p>
      </dgm:t>
    </dgm:pt>
    <dgm:pt modelId="{758643B9-0FDC-4AD7-B53B-A008797AC7EC}" type="parTrans" cxnId="{DDFBEED2-EF06-4554-8277-D2653196BA57}">
      <dgm:prSet/>
      <dgm:spPr/>
      <dgm:t>
        <a:bodyPr/>
        <a:lstStyle/>
        <a:p>
          <a:endParaRPr lang="es-ES"/>
        </a:p>
      </dgm:t>
    </dgm:pt>
    <dgm:pt modelId="{03EEF358-93C0-4C84-8A8C-9DEA0535A164}" type="sibTrans" cxnId="{DDFBEED2-EF06-4554-8277-D2653196BA57}">
      <dgm:prSet/>
      <dgm:spPr/>
      <dgm:t>
        <a:bodyPr/>
        <a:lstStyle/>
        <a:p>
          <a:endParaRPr lang="es-ES"/>
        </a:p>
      </dgm:t>
    </dgm:pt>
    <dgm:pt modelId="{3A564406-4CF1-4009-B435-E0C18DC564CE}">
      <dgm:prSet/>
      <dgm:spPr/>
      <dgm:t>
        <a:bodyPr/>
        <a:lstStyle/>
        <a:p>
          <a:r>
            <a:rPr lang="es-ES" dirty="0" smtClean="0"/>
            <a:t>Nivel de Madurez.</a:t>
          </a:r>
        </a:p>
      </dgm:t>
    </dgm:pt>
    <dgm:pt modelId="{1F3A29E5-768F-4565-B17B-204175623A33}" type="parTrans" cxnId="{B4F292DD-16D9-4D79-B099-CE4A8B25603D}">
      <dgm:prSet/>
      <dgm:spPr/>
      <dgm:t>
        <a:bodyPr/>
        <a:lstStyle/>
        <a:p>
          <a:endParaRPr lang="es-ES"/>
        </a:p>
      </dgm:t>
    </dgm:pt>
    <dgm:pt modelId="{B3C8A981-C3B1-483F-8796-7B662A062F49}" type="sibTrans" cxnId="{B4F292DD-16D9-4D79-B099-CE4A8B25603D}">
      <dgm:prSet/>
      <dgm:spPr/>
      <dgm:t>
        <a:bodyPr/>
        <a:lstStyle/>
        <a:p>
          <a:endParaRPr lang="es-ES"/>
        </a:p>
      </dgm:t>
    </dgm:pt>
    <dgm:pt modelId="{A4B0669D-6080-478A-B4B6-EA18C23B8129}">
      <dgm:prSet/>
      <dgm:spPr/>
      <dgm:t>
        <a:bodyPr/>
        <a:lstStyle/>
        <a:p>
          <a:r>
            <a:rPr lang="es-ES" dirty="0" smtClean="0"/>
            <a:t>Razones por Nivel de Madurez establecido.</a:t>
          </a:r>
        </a:p>
      </dgm:t>
    </dgm:pt>
    <dgm:pt modelId="{E624C9A6-4F35-4A35-93A4-403BA6F60B39}" type="parTrans" cxnId="{18919757-EEE6-4B62-9A57-7AD26CD97C76}">
      <dgm:prSet/>
      <dgm:spPr/>
      <dgm:t>
        <a:bodyPr/>
        <a:lstStyle/>
        <a:p>
          <a:endParaRPr lang="es-ES"/>
        </a:p>
      </dgm:t>
    </dgm:pt>
    <dgm:pt modelId="{63E1D19B-41E3-43A3-9457-E69921C4288B}" type="sibTrans" cxnId="{18919757-EEE6-4B62-9A57-7AD26CD97C76}">
      <dgm:prSet/>
      <dgm:spPr/>
      <dgm:t>
        <a:bodyPr/>
        <a:lstStyle/>
        <a:p>
          <a:endParaRPr lang="es-ES"/>
        </a:p>
      </dgm:t>
    </dgm:pt>
    <dgm:pt modelId="{B849F668-8103-4118-A56E-55687BBF0EF7}">
      <dgm:prSet/>
      <dgm:spPr/>
      <dgm:t>
        <a:bodyPr/>
        <a:lstStyle/>
        <a:p>
          <a:r>
            <a:rPr lang="es-ES" dirty="0" smtClean="0"/>
            <a:t>Definición de niveles de madurez e impacto en el negocio.</a:t>
          </a:r>
        </a:p>
      </dgm:t>
    </dgm:pt>
    <dgm:pt modelId="{29F0DC42-77A5-44EB-AFF7-C6BEDFBC6E1B}" type="parTrans" cxnId="{BAAA5E9E-E89B-4043-B067-E4846636C366}">
      <dgm:prSet/>
      <dgm:spPr/>
      <dgm:t>
        <a:bodyPr/>
        <a:lstStyle/>
        <a:p>
          <a:endParaRPr lang="es-ES"/>
        </a:p>
      </dgm:t>
    </dgm:pt>
    <dgm:pt modelId="{6B35B8EF-9C02-46A7-841A-1A094ACD6D92}" type="sibTrans" cxnId="{BAAA5E9E-E89B-4043-B067-E4846636C366}">
      <dgm:prSet/>
      <dgm:spPr/>
      <dgm:t>
        <a:bodyPr/>
        <a:lstStyle/>
        <a:p>
          <a:endParaRPr lang="es-ES"/>
        </a:p>
      </dgm:t>
    </dgm:pt>
    <dgm:pt modelId="{9C54AC4B-0B0A-4BD0-8A41-BACB6332FC90}">
      <dgm:prSet/>
      <dgm:spPr/>
      <dgm:t>
        <a:bodyPr/>
        <a:lstStyle/>
        <a:p>
          <a:r>
            <a:rPr lang="es-ES" dirty="0" smtClean="0"/>
            <a:t>Recomendaciones y Plan de Acción</a:t>
          </a:r>
          <a:endParaRPr lang="es-ES" dirty="0"/>
        </a:p>
      </dgm:t>
    </dgm:pt>
    <dgm:pt modelId="{6D576225-9307-4994-88CB-3AAE6F96E747}" type="parTrans" cxnId="{16A8E2DA-34CF-45DD-820C-C9CB898B6378}">
      <dgm:prSet/>
      <dgm:spPr/>
      <dgm:t>
        <a:bodyPr/>
        <a:lstStyle/>
        <a:p>
          <a:endParaRPr lang="es-ES"/>
        </a:p>
      </dgm:t>
    </dgm:pt>
    <dgm:pt modelId="{A07A188D-A45E-4DC5-A64B-6D9CB0F20F35}" type="sibTrans" cxnId="{16A8E2DA-34CF-45DD-820C-C9CB898B6378}">
      <dgm:prSet/>
      <dgm:spPr/>
      <dgm:t>
        <a:bodyPr/>
        <a:lstStyle/>
        <a:p>
          <a:endParaRPr lang="es-ES"/>
        </a:p>
      </dgm:t>
    </dgm:pt>
    <dgm:pt modelId="{AFE76002-182D-4144-9C54-65A5F6199245}" type="pres">
      <dgm:prSet presAssocID="{BB2E1747-8724-4E4B-85ED-59FEE96897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D1C666-F702-4FD9-9F1E-588369B0EB74}" type="pres">
      <dgm:prSet presAssocID="{272A076A-F74C-4191-8F3A-4E7A365546AA}" presName="parentLin" presStyleCnt="0"/>
      <dgm:spPr/>
      <dgm:t>
        <a:bodyPr/>
        <a:lstStyle/>
        <a:p>
          <a:endParaRPr lang="es-ES"/>
        </a:p>
      </dgm:t>
    </dgm:pt>
    <dgm:pt modelId="{B7B7607C-3E8F-4321-A55E-6E49F9F43958}" type="pres">
      <dgm:prSet presAssocID="{272A076A-F74C-4191-8F3A-4E7A365546AA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7D3C7DD3-BAB1-4AD9-9D9B-77F34AC9DCB1}" type="pres">
      <dgm:prSet presAssocID="{272A076A-F74C-4191-8F3A-4E7A365546A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150971-FC81-459F-B282-745C26FA4DC3}" type="pres">
      <dgm:prSet presAssocID="{272A076A-F74C-4191-8F3A-4E7A365546AA}" presName="negativeSpace" presStyleCnt="0"/>
      <dgm:spPr/>
      <dgm:t>
        <a:bodyPr/>
        <a:lstStyle/>
        <a:p>
          <a:endParaRPr lang="es-ES"/>
        </a:p>
      </dgm:t>
    </dgm:pt>
    <dgm:pt modelId="{55A8996A-6434-4A66-8F97-817F9269444A}" type="pres">
      <dgm:prSet presAssocID="{272A076A-F74C-4191-8F3A-4E7A365546AA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6AF528-E17A-4135-937D-2EB3AE6A8FF5}" type="pres">
      <dgm:prSet presAssocID="{8C0A258A-6292-4712-9CDB-D883EC2B67A9}" presName="spaceBetweenRectangles" presStyleCnt="0"/>
      <dgm:spPr/>
      <dgm:t>
        <a:bodyPr/>
        <a:lstStyle/>
        <a:p>
          <a:endParaRPr lang="es-ES"/>
        </a:p>
      </dgm:t>
    </dgm:pt>
    <dgm:pt modelId="{DC68823C-2438-48FC-9FE9-030241ADFD78}" type="pres">
      <dgm:prSet presAssocID="{821CCBD5-ADFD-4F38-9064-A3B4803C6BBD}" presName="parentLin" presStyleCnt="0"/>
      <dgm:spPr/>
      <dgm:t>
        <a:bodyPr/>
        <a:lstStyle/>
        <a:p>
          <a:endParaRPr lang="es-ES"/>
        </a:p>
      </dgm:t>
    </dgm:pt>
    <dgm:pt modelId="{F8C3C76B-C26A-448A-B025-6CF4ACD14A93}" type="pres">
      <dgm:prSet presAssocID="{821CCBD5-ADFD-4F38-9064-A3B4803C6BBD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AA249900-8ED2-45ED-A1AB-ED7208712247}" type="pres">
      <dgm:prSet presAssocID="{821CCBD5-ADFD-4F38-9064-A3B4803C6BB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6F4075-5F3D-4CD3-8E6F-C8DBEA156408}" type="pres">
      <dgm:prSet presAssocID="{821CCBD5-ADFD-4F38-9064-A3B4803C6BBD}" presName="negativeSpace" presStyleCnt="0"/>
      <dgm:spPr/>
      <dgm:t>
        <a:bodyPr/>
        <a:lstStyle/>
        <a:p>
          <a:endParaRPr lang="es-ES"/>
        </a:p>
      </dgm:t>
    </dgm:pt>
    <dgm:pt modelId="{B5B2411E-C134-4437-AE5A-7E94E60C1772}" type="pres">
      <dgm:prSet presAssocID="{821CCBD5-ADFD-4F38-9064-A3B4803C6BBD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EBAEBE-EEE9-4D79-BC9D-22318D18D0E8}" type="pres">
      <dgm:prSet presAssocID="{675BD1B5-1F0D-4C5F-92E5-204DD4929947}" presName="spaceBetweenRectangles" presStyleCnt="0"/>
      <dgm:spPr/>
      <dgm:t>
        <a:bodyPr/>
        <a:lstStyle/>
        <a:p>
          <a:endParaRPr lang="es-ES"/>
        </a:p>
      </dgm:t>
    </dgm:pt>
    <dgm:pt modelId="{DE3EA114-1041-447D-9699-566CEC6ABB00}" type="pres">
      <dgm:prSet presAssocID="{0DC82BFE-8195-4CFC-BED3-33FB2F51A2C9}" presName="parentLin" presStyleCnt="0"/>
      <dgm:spPr/>
      <dgm:t>
        <a:bodyPr/>
        <a:lstStyle/>
        <a:p>
          <a:endParaRPr lang="es-ES"/>
        </a:p>
      </dgm:t>
    </dgm:pt>
    <dgm:pt modelId="{10DED8C7-91DF-48DD-8F33-D93AC3B0C826}" type="pres">
      <dgm:prSet presAssocID="{0DC82BFE-8195-4CFC-BED3-33FB2F51A2C9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874AE882-6B9D-41A4-BC2C-B20A51F97BCC}" type="pres">
      <dgm:prSet presAssocID="{0DC82BFE-8195-4CFC-BED3-33FB2F51A2C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EC2E6-F227-4DC0-95F0-FE9238066869}" type="pres">
      <dgm:prSet presAssocID="{0DC82BFE-8195-4CFC-BED3-33FB2F51A2C9}" presName="negativeSpace" presStyleCnt="0"/>
      <dgm:spPr/>
      <dgm:t>
        <a:bodyPr/>
        <a:lstStyle/>
        <a:p>
          <a:endParaRPr lang="es-ES"/>
        </a:p>
      </dgm:t>
    </dgm:pt>
    <dgm:pt modelId="{A22BD73E-CA99-4A0C-A318-56A1D046C259}" type="pres">
      <dgm:prSet presAssocID="{0DC82BFE-8195-4CFC-BED3-33FB2F51A2C9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717F4E-1918-498C-8F27-614DA35DDE28}" type="pres">
      <dgm:prSet presAssocID="{03EEF358-93C0-4C84-8A8C-9DEA0535A164}" presName="spaceBetweenRectangles" presStyleCnt="0"/>
      <dgm:spPr/>
      <dgm:t>
        <a:bodyPr/>
        <a:lstStyle/>
        <a:p>
          <a:endParaRPr lang="es-ES"/>
        </a:p>
      </dgm:t>
    </dgm:pt>
    <dgm:pt modelId="{5E078653-1DC4-4816-8583-217BCFCD8C0B}" type="pres">
      <dgm:prSet presAssocID="{3A564406-4CF1-4009-B435-E0C18DC564CE}" presName="parentLin" presStyleCnt="0"/>
      <dgm:spPr/>
      <dgm:t>
        <a:bodyPr/>
        <a:lstStyle/>
        <a:p>
          <a:endParaRPr lang="es-ES"/>
        </a:p>
      </dgm:t>
    </dgm:pt>
    <dgm:pt modelId="{928AAEDE-6CC6-4C0A-84A8-0423DFDE8E1B}" type="pres">
      <dgm:prSet presAssocID="{3A564406-4CF1-4009-B435-E0C18DC564CE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97B7F3B4-E8F0-47C3-9961-8D29B31EBA66}" type="pres">
      <dgm:prSet presAssocID="{3A564406-4CF1-4009-B435-E0C18DC564C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FB6937-2EF8-4EBE-8434-5E5BA8351F09}" type="pres">
      <dgm:prSet presAssocID="{3A564406-4CF1-4009-B435-E0C18DC564CE}" presName="negativeSpace" presStyleCnt="0"/>
      <dgm:spPr/>
      <dgm:t>
        <a:bodyPr/>
        <a:lstStyle/>
        <a:p>
          <a:endParaRPr lang="es-ES"/>
        </a:p>
      </dgm:t>
    </dgm:pt>
    <dgm:pt modelId="{16154EF0-CC8B-4006-8C6C-C2867779C6AA}" type="pres">
      <dgm:prSet presAssocID="{3A564406-4CF1-4009-B435-E0C18DC564CE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B3216E-6233-4DBE-A9B0-83E987C02242}" type="pres">
      <dgm:prSet presAssocID="{B3C8A981-C3B1-483F-8796-7B662A062F49}" presName="spaceBetweenRectangles" presStyleCnt="0"/>
      <dgm:spPr/>
      <dgm:t>
        <a:bodyPr/>
        <a:lstStyle/>
        <a:p>
          <a:endParaRPr lang="es-ES"/>
        </a:p>
      </dgm:t>
    </dgm:pt>
    <dgm:pt modelId="{1D693A1F-7610-42FB-AFD3-C5778C401F6D}" type="pres">
      <dgm:prSet presAssocID="{A4B0669D-6080-478A-B4B6-EA18C23B8129}" presName="parentLin" presStyleCnt="0"/>
      <dgm:spPr/>
      <dgm:t>
        <a:bodyPr/>
        <a:lstStyle/>
        <a:p>
          <a:endParaRPr lang="es-ES"/>
        </a:p>
      </dgm:t>
    </dgm:pt>
    <dgm:pt modelId="{F5765ABC-5250-44A8-8381-FFB127063A05}" type="pres">
      <dgm:prSet presAssocID="{A4B0669D-6080-478A-B4B6-EA18C23B8129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D07F6D1F-E5E4-4C2F-BAFB-C92AC280D6ED}" type="pres">
      <dgm:prSet presAssocID="{A4B0669D-6080-478A-B4B6-EA18C23B812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CFB0A9-91A7-4F8A-A51D-23077D8B64FC}" type="pres">
      <dgm:prSet presAssocID="{A4B0669D-6080-478A-B4B6-EA18C23B8129}" presName="negativeSpace" presStyleCnt="0"/>
      <dgm:spPr/>
      <dgm:t>
        <a:bodyPr/>
        <a:lstStyle/>
        <a:p>
          <a:endParaRPr lang="es-ES"/>
        </a:p>
      </dgm:t>
    </dgm:pt>
    <dgm:pt modelId="{E598D82F-7CAD-4CB2-8033-CC123B6C68BD}" type="pres">
      <dgm:prSet presAssocID="{A4B0669D-6080-478A-B4B6-EA18C23B8129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DEA2FD-1278-4A50-8F40-8CCEBDBB1B7C}" type="pres">
      <dgm:prSet presAssocID="{63E1D19B-41E3-43A3-9457-E69921C4288B}" presName="spaceBetweenRectangles" presStyleCnt="0"/>
      <dgm:spPr/>
      <dgm:t>
        <a:bodyPr/>
        <a:lstStyle/>
        <a:p>
          <a:endParaRPr lang="es-ES"/>
        </a:p>
      </dgm:t>
    </dgm:pt>
    <dgm:pt modelId="{51773C53-8E65-4E66-9B94-38FB39D2F868}" type="pres">
      <dgm:prSet presAssocID="{B849F668-8103-4118-A56E-55687BBF0EF7}" presName="parentLin" presStyleCnt="0"/>
      <dgm:spPr/>
      <dgm:t>
        <a:bodyPr/>
        <a:lstStyle/>
        <a:p>
          <a:endParaRPr lang="es-ES"/>
        </a:p>
      </dgm:t>
    </dgm:pt>
    <dgm:pt modelId="{224BA052-3004-4957-96D1-7CC814D89ABD}" type="pres">
      <dgm:prSet presAssocID="{B849F668-8103-4118-A56E-55687BBF0EF7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2B505621-3196-46B4-93ED-F3C57EA26BBB}" type="pres">
      <dgm:prSet presAssocID="{B849F668-8103-4118-A56E-55687BBF0EF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50AE74-8D0A-4DE0-A0B8-58A9FF2F6F8F}" type="pres">
      <dgm:prSet presAssocID="{B849F668-8103-4118-A56E-55687BBF0EF7}" presName="negativeSpace" presStyleCnt="0"/>
      <dgm:spPr/>
      <dgm:t>
        <a:bodyPr/>
        <a:lstStyle/>
        <a:p>
          <a:endParaRPr lang="es-ES"/>
        </a:p>
      </dgm:t>
    </dgm:pt>
    <dgm:pt modelId="{008C1361-2269-45C5-85ED-8D75755C3B3E}" type="pres">
      <dgm:prSet presAssocID="{B849F668-8103-4118-A56E-55687BBF0EF7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8844F-7BE0-41EA-AD84-0B5C882B6907}" type="pres">
      <dgm:prSet presAssocID="{6B35B8EF-9C02-46A7-841A-1A094ACD6D92}" presName="spaceBetweenRectangles" presStyleCnt="0"/>
      <dgm:spPr/>
      <dgm:t>
        <a:bodyPr/>
        <a:lstStyle/>
        <a:p>
          <a:endParaRPr lang="es-ES"/>
        </a:p>
      </dgm:t>
    </dgm:pt>
    <dgm:pt modelId="{59ED5496-C9A6-4B7E-A5B0-26FA0DD3C191}" type="pres">
      <dgm:prSet presAssocID="{9C54AC4B-0B0A-4BD0-8A41-BACB6332FC90}" presName="parentLin" presStyleCnt="0"/>
      <dgm:spPr/>
      <dgm:t>
        <a:bodyPr/>
        <a:lstStyle/>
        <a:p>
          <a:endParaRPr lang="es-ES"/>
        </a:p>
      </dgm:t>
    </dgm:pt>
    <dgm:pt modelId="{C3660B31-9FDD-4279-AE00-6743200A903D}" type="pres">
      <dgm:prSet presAssocID="{9C54AC4B-0B0A-4BD0-8A41-BACB6332FC90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33A9A870-64BC-43D1-A66D-F0956380D8CC}" type="pres">
      <dgm:prSet presAssocID="{9C54AC4B-0B0A-4BD0-8A41-BACB6332FC9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425FDB-6A32-41A3-9AFC-D00B05BF28B4}" type="pres">
      <dgm:prSet presAssocID="{9C54AC4B-0B0A-4BD0-8A41-BACB6332FC90}" presName="negativeSpace" presStyleCnt="0"/>
      <dgm:spPr/>
      <dgm:t>
        <a:bodyPr/>
        <a:lstStyle/>
        <a:p>
          <a:endParaRPr lang="es-ES"/>
        </a:p>
      </dgm:t>
    </dgm:pt>
    <dgm:pt modelId="{FFA8C6A7-9E84-4B8C-9935-56357404B1FC}" type="pres">
      <dgm:prSet presAssocID="{9C54AC4B-0B0A-4BD0-8A41-BACB6332FC90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14802F-8784-4247-8013-9FC276E8BEAF}" type="presOf" srcId="{3A564406-4CF1-4009-B435-E0C18DC564CE}" destId="{97B7F3B4-E8F0-47C3-9961-8D29B31EBA66}" srcOrd="1" destOrd="0" presId="urn:microsoft.com/office/officeart/2005/8/layout/list1"/>
    <dgm:cxn modelId="{F41DEB22-EFAA-4D20-B983-E870B6F80417}" type="presOf" srcId="{272A076A-F74C-4191-8F3A-4E7A365546AA}" destId="{B7B7607C-3E8F-4321-A55E-6E49F9F43958}" srcOrd="0" destOrd="0" presId="urn:microsoft.com/office/officeart/2005/8/layout/list1"/>
    <dgm:cxn modelId="{F0BC76B6-7F17-4217-91D4-A220F9A955F7}" srcId="{BB2E1747-8724-4E4B-85ED-59FEE96897A9}" destId="{821CCBD5-ADFD-4F38-9064-A3B4803C6BBD}" srcOrd="1" destOrd="0" parTransId="{F3D1DEB6-E40A-48A4-9741-05954C932B67}" sibTransId="{675BD1B5-1F0D-4C5F-92E5-204DD4929947}"/>
    <dgm:cxn modelId="{1D9C3540-49B7-497A-8C27-D2D4E59C2EEF}" type="presOf" srcId="{B849F668-8103-4118-A56E-55687BBF0EF7}" destId="{2B505621-3196-46B4-93ED-F3C57EA26BBB}" srcOrd="1" destOrd="0" presId="urn:microsoft.com/office/officeart/2005/8/layout/list1"/>
    <dgm:cxn modelId="{B346A214-B6B1-4D9E-B3EF-AE1B8D8C532D}" type="presOf" srcId="{B849F668-8103-4118-A56E-55687BBF0EF7}" destId="{224BA052-3004-4957-96D1-7CC814D89ABD}" srcOrd="0" destOrd="0" presId="urn:microsoft.com/office/officeart/2005/8/layout/list1"/>
    <dgm:cxn modelId="{06DE5092-B928-41CD-AA9F-5CED13D95258}" type="presOf" srcId="{0DC82BFE-8195-4CFC-BED3-33FB2F51A2C9}" destId="{874AE882-6B9D-41A4-BC2C-B20A51F97BCC}" srcOrd="1" destOrd="0" presId="urn:microsoft.com/office/officeart/2005/8/layout/list1"/>
    <dgm:cxn modelId="{BAAA5E9E-E89B-4043-B067-E4846636C366}" srcId="{BB2E1747-8724-4E4B-85ED-59FEE96897A9}" destId="{B849F668-8103-4118-A56E-55687BBF0EF7}" srcOrd="5" destOrd="0" parTransId="{29F0DC42-77A5-44EB-AFF7-C6BEDFBC6E1B}" sibTransId="{6B35B8EF-9C02-46A7-841A-1A094ACD6D92}"/>
    <dgm:cxn modelId="{25457F5E-B988-4B7A-A9F9-BD0217E16535}" type="presOf" srcId="{9C54AC4B-0B0A-4BD0-8A41-BACB6332FC90}" destId="{33A9A870-64BC-43D1-A66D-F0956380D8CC}" srcOrd="1" destOrd="0" presId="urn:microsoft.com/office/officeart/2005/8/layout/list1"/>
    <dgm:cxn modelId="{352D133E-ABFD-4D7E-A60E-F5FDE8EBD3A7}" type="presOf" srcId="{821CCBD5-ADFD-4F38-9064-A3B4803C6BBD}" destId="{F8C3C76B-C26A-448A-B025-6CF4ACD14A93}" srcOrd="0" destOrd="0" presId="urn:microsoft.com/office/officeart/2005/8/layout/list1"/>
    <dgm:cxn modelId="{DDFBEED2-EF06-4554-8277-D2653196BA57}" srcId="{BB2E1747-8724-4E4B-85ED-59FEE96897A9}" destId="{0DC82BFE-8195-4CFC-BED3-33FB2F51A2C9}" srcOrd="2" destOrd="0" parTransId="{758643B9-0FDC-4AD7-B53B-A008797AC7EC}" sibTransId="{03EEF358-93C0-4C84-8A8C-9DEA0535A164}"/>
    <dgm:cxn modelId="{70C348AC-5DED-4306-AF73-B06946F662AD}" type="presOf" srcId="{A4B0669D-6080-478A-B4B6-EA18C23B8129}" destId="{D07F6D1F-E5E4-4C2F-BAFB-C92AC280D6ED}" srcOrd="1" destOrd="0" presId="urn:microsoft.com/office/officeart/2005/8/layout/list1"/>
    <dgm:cxn modelId="{18919757-EEE6-4B62-9A57-7AD26CD97C76}" srcId="{BB2E1747-8724-4E4B-85ED-59FEE96897A9}" destId="{A4B0669D-6080-478A-B4B6-EA18C23B8129}" srcOrd="4" destOrd="0" parTransId="{E624C9A6-4F35-4A35-93A4-403BA6F60B39}" sibTransId="{63E1D19B-41E3-43A3-9457-E69921C4288B}"/>
    <dgm:cxn modelId="{6F7CF31F-0167-4B99-B089-F482DD4D0F92}" type="presOf" srcId="{3A564406-4CF1-4009-B435-E0C18DC564CE}" destId="{928AAEDE-6CC6-4C0A-84A8-0423DFDE8E1B}" srcOrd="0" destOrd="0" presId="urn:microsoft.com/office/officeart/2005/8/layout/list1"/>
    <dgm:cxn modelId="{E3B929DE-1CE7-4D46-9224-3FC4A157CA4A}" type="presOf" srcId="{A4B0669D-6080-478A-B4B6-EA18C23B8129}" destId="{F5765ABC-5250-44A8-8381-FFB127063A05}" srcOrd="0" destOrd="0" presId="urn:microsoft.com/office/officeart/2005/8/layout/list1"/>
    <dgm:cxn modelId="{B4F292DD-16D9-4D79-B099-CE4A8B25603D}" srcId="{BB2E1747-8724-4E4B-85ED-59FEE96897A9}" destId="{3A564406-4CF1-4009-B435-E0C18DC564CE}" srcOrd="3" destOrd="0" parTransId="{1F3A29E5-768F-4565-B17B-204175623A33}" sibTransId="{B3C8A981-C3B1-483F-8796-7B662A062F49}"/>
    <dgm:cxn modelId="{70FD4D55-C01F-4DED-A571-B3BE97268BAE}" type="presOf" srcId="{BB2E1747-8724-4E4B-85ED-59FEE96897A9}" destId="{AFE76002-182D-4144-9C54-65A5F6199245}" srcOrd="0" destOrd="0" presId="urn:microsoft.com/office/officeart/2005/8/layout/list1"/>
    <dgm:cxn modelId="{BD5C3022-A144-45F8-93E8-E3F7F9194824}" srcId="{BB2E1747-8724-4E4B-85ED-59FEE96897A9}" destId="{272A076A-F74C-4191-8F3A-4E7A365546AA}" srcOrd="0" destOrd="0" parTransId="{9593084E-138A-46FE-B0DF-C7D23617E0D1}" sibTransId="{8C0A258A-6292-4712-9CDB-D883EC2B67A9}"/>
    <dgm:cxn modelId="{16A8E2DA-34CF-45DD-820C-C9CB898B6378}" srcId="{BB2E1747-8724-4E4B-85ED-59FEE96897A9}" destId="{9C54AC4B-0B0A-4BD0-8A41-BACB6332FC90}" srcOrd="6" destOrd="0" parTransId="{6D576225-9307-4994-88CB-3AAE6F96E747}" sibTransId="{A07A188D-A45E-4DC5-A64B-6D9CB0F20F35}"/>
    <dgm:cxn modelId="{4ACDE1A9-F0AF-44E3-B039-2E89C287E309}" type="presOf" srcId="{821CCBD5-ADFD-4F38-9064-A3B4803C6BBD}" destId="{AA249900-8ED2-45ED-A1AB-ED7208712247}" srcOrd="1" destOrd="0" presId="urn:microsoft.com/office/officeart/2005/8/layout/list1"/>
    <dgm:cxn modelId="{86772905-FAF7-4380-AB2D-E5C5F585C3BC}" type="presOf" srcId="{9C54AC4B-0B0A-4BD0-8A41-BACB6332FC90}" destId="{C3660B31-9FDD-4279-AE00-6743200A903D}" srcOrd="0" destOrd="0" presId="urn:microsoft.com/office/officeart/2005/8/layout/list1"/>
    <dgm:cxn modelId="{37831101-0F56-4C93-80F4-4A60942D2491}" type="presOf" srcId="{0DC82BFE-8195-4CFC-BED3-33FB2F51A2C9}" destId="{10DED8C7-91DF-48DD-8F33-D93AC3B0C826}" srcOrd="0" destOrd="0" presId="urn:microsoft.com/office/officeart/2005/8/layout/list1"/>
    <dgm:cxn modelId="{913E2A15-1DE4-4B8F-835F-32C495530479}" type="presOf" srcId="{272A076A-F74C-4191-8F3A-4E7A365546AA}" destId="{7D3C7DD3-BAB1-4AD9-9D9B-77F34AC9DCB1}" srcOrd="1" destOrd="0" presId="urn:microsoft.com/office/officeart/2005/8/layout/list1"/>
    <dgm:cxn modelId="{85C0A74F-354B-412D-B539-B4214AFDD0A6}" type="presParOf" srcId="{AFE76002-182D-4144-9C54-65A5F6199245}" destId="{28D1C666-F702-4FD9-9F1E-588369B0EB74}" srcOrd="0" destOrd="0" presId="urn:microsoft.com/office/officeart/2005/8/layout/list1"/>
    <dgm:cxn modelId="{403F1309-1868-43C3-962F-2DC42BFF8EE7}" type="presParOf" srcId="{28D1C666-F702-4FD9-9F1E-588369B0EB74}" destId="{B7B7607C-3E8F-4321-A55E-6E49F9F43958}" srcOrd="0" destOrd="0" presId="urn:microsoft.com/office/officeart/2005/8/layout/list1"/>
    <dgm:cxn modelId="{F7C119DB-F91A-4EEE-ABBD-ABBABCD6152E}" type="presParOf" srcId="{28D1C666-F702-4FD9-9F1E-588369B0EB74}" destId="{7D3C7DD3-BAB1-4AD9-9D9B-77F34AC9DCB1}" srcOrd="1" destOrd="0" presId="urn:microsoft.com/office/officeart/2005/8/layout/list1"/>
    <dgm:cxn modelId="{8D6E3A5C-DAD2-4355-8901-77B3055215BE}" type="presParOf" srcId="{AFE76002-182D-4144-9C54-65A5F6199245}" destId="{FB150971-FC81-459F-B282-745C26FA4DC3}" srcOrd="1" destOrd="0" presId="urn:microsoft.com/office/officeart/2005/8/layout/list1"/>
    <dgm:cxn modelId="{ED0C07F9-8369-4688-BCA0-16FD56098320}" type="presParOf" srcId="{AFE76002-182D-4144-9C54-65A5F6199245}" destId="{55A8996A-6434-4A66-8F97-817F9269444A}" srcOrd="2" destOrd="0" presId="urn:microsoft.com/office/officeart/2005/8/layout/list1"/>
    <dgm:cxn modelId="{F7C3D742-094F-4653-9D2B-84FCC7B77217}" type="presParOf" srcId="{AFE76002-182D-4144-9C54-65A5F6199245}" destId="{266AF528-E17A-4135-937D-2EB3AE6A8FF5}" srcOrd="3" destOrd="0" presId="urn:microsoft.com/office/officeart/2005/8/layout/list1"/>
    <dgm:cxn modelId="{0BB4A6BD-015A-476C-8024-E84091246F3C}" type="presParOf" srcId="{AFE76002-182D-4144-9C54-65A5F6199245}" destId="{DC68823C-2438-48FC-9FE9-030241ADFD78}" srcOrd="4" destOrd="0" presId="urn:microsoft.com/office/officeart/2005/8/layout/list1"/>
    <dgm:cxn modelId="{0FF9FBB7-4C68-48A7-A019-0CFD4EDB9635}" type="presParOf" srcId="{DC68823C-2438-48FC-9FE9-030241ADFD78}" destId="{F8C3C76B-C26A-448A-B025-6CF4ACD14A93}" srcOrd="0" destOrd="0" presId="urn:microsoft.com/office/officeart/2005/8/layout/list1"/>
    <dgm:cxn modelId="{DF9CE7E8-007A-47FD-B005-1D359402657A}" type="presParOf" srcId="{DC68823C-2438-48FC-9FE9-030241ADFD78}" destId="{AA249900-8ED2-45ED-A1AB-ED7208712247}" srcOrd="1" destOrd="0" presId="urn:microsoft.com/office/officeart/2005/8/layout/list1"/>
    <dgm:cxn modelId="{E9529085-D264-437B-B44A-163CF9081392}" type="presParOf" srcId="{AFE76002-182D-4144-9C54-65A5F6199245}" destId="{9F6F4075-5F3D-4CD3-8E6F-C8DBEA156408}" srcOrd="5" destOrd="0" presId="urn:microsoft.com/office/officeart/2005/8/layout/list1"/>
    <dgm:cxn modelId="{00736E89-D09B-412E-AD6F-A24628E3A04B}" type="presParOf" srcId="{AFE76002-182D-4144-9C54-65A5F6199245}" destId="{B5B2411E-C134-4437-AE5A-7E94E60C1772}" srcOrd="6" destOrd="0" presId="urn:microsoft.com/office/officeart/2005/8/layout/list1"/>
    <dgm:cxn modelId="{09ED31F6-7AB9-4479-90FA-4B053F7090B1}" type="presParOf" srcId="{AFE76002-182D-4144-9C54-65A5F6199245}" destId="{6DEBAEBE-EEE9-4D79-BC9D-22318D18D0E8}" srcOrd="7" destOrd="0" presId="urn:microsoft.com/office/officeart/2005/8/layout/list1"/>
    <dgm:cxn modelId="{2131B819-FC50-41A6-8FD7-8EDC1200AC89}" type="presParOf" srcId="{AFE76002-182D-4144-9C54-65A5F6199245}" destId="{DE3EA114-1041-447D-9699-566CEC6ABB00}" srcOrd="8" destOrd="0" presId="urn:microsoft.com/office/officeart/2005/8/layout/list1"/>
    <dgm:cxn modelId="{3A2AB977-4B4C-418B-A42E-3F03E8AECA8E}" type="presParOf" srcId="{DE3EA114-1041-447D-9699-566CEC6ABB00}" destId="{10DED8C7-91DF-48DD-8F33-D93AC3B0C826}" srcOrd="0" destOrd="0" presId="urn:microsoft.com/office/officeart/2005/8/layout/list1"/>
    <dgm:cxn modelId="{4B0533D1-3370-4184-8F06-8468A64BA771}" type="presParOf" srcId="{DE3EA114-1041-447D-9699-566CEC6ABB00}" destId="{874AE882-6B9D-41A4-BC2C-B20A51F97BCC}" srcOrd="1" destOrd="0" presId="urn:microsoft.com/office/officeart/2005/8/layout/list1"/>
    <dgm:cxn modelId="{D2277CC6-860C-43F0-A97E-525F6620D525}" type="presParOf" srcId="{AFE76002-182D-4144-9C54-65A5F6199245}" destId="{F0CEC2E6-F227-4DC0-95F0-FE9238066869}" srcOrd="9" destOrd="0" presId="urn:microsoft.com/office/officeart/2005/8/layout/list1"/>
    <dgm:cxn modelId="{991EB2F4-B656-48A9-A423-B828E5C3D29A}" type="presParOf" srcId="{AFE76002-182D-4144-9C54-65A5F6199245}" destId="{A22BD73E-CA99-4A0C-A318-56A1D046C259}" srcOrd="10" destOrd="0" presId="urn:microsoft.com/office/officeart/2005/8/layout/list1"/>
    <dgm:cxn modelId="{1A9B6896-AC8D-4ADA-ADCA-B1E5BCDC240B}" type="presParOf" srcId="{AFE76002-182D-4144-9C54-65A5F6199245}" destId="{52717F4E-1918-498C-8F27-614DA35DDE28}" srcOrd="11" destOrd="0" presId="urn:microsoft.com/office/officeart/2005/8/layout/list1"/>
    <dgm:cxn modelId="{A2EC429F-47F2-4DD2-871E-B22203B0489C}" type="presParOf" srcId="{AFE76002-182D-4144-9C54-65A5F6199245}" destId="{5E078653-1DC4-4816-8583-217BCFCD8C0B}" srcOrd="12" destOrd="0" presId="urn:microsoft.com/office/officeart/2005/8/layout/list1"/>
    <dgm:cxn modelId="{CFF0C23C-5A5A-44A6-8EB4-CFF6929691B9}" type="presParOf" srcId="{5E078653-1DC4-4816-8583-217BCFCD8C0B}" destId="{928AAEDE-6CC6-4C0A-84A8-0423DFDE8E1B}" srcOrd="0" destOrd="0" presId="urn:microsoft.com/office/officeart/2005/8/layout/list1"/>
    <dgm:cxn modelId="{C23E1B64-D36B-4D54-981F-A1ACF64A9320}" type="presParOf" srcId="{5E078653-1DC4-4816-8583-217BCFCD8C0B}" destId="{97B7F3B4-E8F0-47C3-9961-8D29B31EBA66}" srcOrd="1" destOrd="0" presId="urn:microsoft.com/office/officeart/2005/8/layout/list1"/>
    <dgm:cxn modelId="{017F740B-0426-4FC7-BE22-8CF68D9F64E1}" type="presParOf" srcId="{AFE76002-182D-4144-9C54-65A5F6199245}" destId="{11FB6937-2EF8-4EBE-8434-5E5BA8351F09}" srcOrd="13" destOrd="0" presId="urn:microsoft.com/office/officeart/2005/8/layout/list1"/>
    <dgm:cxn modelId="{452B8853-5CBF-4E66-8464-6BBB6772A8EE}" type="presParOf" srcId="{AFE76002-182D-4144-9C54-65A5F6199245}" destId="{16154EF0-CC8B-4006-8C6C-C2867779C6AA}" srcOrd="14" destOrd="0" presId="urn:microsoft.com/office/officeart/2005/8/layout/list1"/>
    <dgm:cxn modelId="{3A7AC36C-4FE9-4118-9505-F006025E2FCF}" type="presParOf" srcId="{AFE76002-182D-4144-9C54-65A5F6199245}" destId="{13B3216E-6233-4DBE-A9B0-83E987C02242}" srcOrd="15" destOrd="0" presId="urn:microsoft.com/office/officeart/2005/8/layout/list1"/>
    <dgm:cxn modelId="{A8CE248D-53CE-402C-AB9F-08D3FF99B7F7}" type="presParOf" srcId="{AFE76002-182D-4144-9C54-65A5F6199245}" destId="{1D693A1F-7610-42FB-AFD3-C5778C401F6D}" srcOrd="16" destOrd="0" presId="urn:microsoft.com/office/officeart/2005/8/layout/list1"/>
    <dgm:cxn modelId="{2A3CE234-EC52-4415-855A-939BDB352FA4}" type="presParOf" srcId="{1D693A1F-7610-42FB-AFD3-C5778C401F6D}" destId="{F5765ABC-5250-44A8-8381-FFB127063A05}" srcOrd="0" destOrd="0" presId="urn:microsoft.com/office/officeart/2005/8/layout/list1"/>
    <dgm:cxn modelId="{78379105-F316-4943-B0AA-D4ED0E1DB0D1}" type="presParOf" srcId="{1D693A1F-7610-42FB-AFD3-C5778C401F6D}" destId="{D07F6D1F-E5E4-4C2F-BAFB-C92AC280D6ED}" srcOrd="1" destOrd="0" presId="urn:microsoft.com/office/officeart/2005/8/layout/list1"/>
    <dgm:cxn modelId="{B2090CA6-C302-4F82-8878-9B05A4463FB0}" type="presParOf" srcId="{AFE76002-182D-4144-9C54-65A5F6199245}" destId="{8CCFB0A9-91A7-4F8A-A51D-23077D8B64FC}" srcOrd="17" destOrd="0" presId="urn:microsoft.com/office/officeart/2005/8/layout/list1"/>
    <dgm:cxn modelId="{FD2CE9F2-E37A-4724-8F78-C4087DC087EC}" type="presParOf" srcId="{AFE76002-182D-4144-9C54-65A5F6199245}" destId="{E598D82F-7CAD-4CB2-8033-CC123B6C68BD}" srcOrd="18" destOrd="0" presId="urn:microsoft.com/office/officeart/2005/8/layout/list1"/>
    <dgm:cxn modelId="{C6FB7362-0E0F-40EF-9A7C-32969EC44F88}" type="presParOf" srcId="{AFE76002-182D-4144-9C54-65A5F6199245}" destId="{55DEA2FD-1278-4A50-8F40-8CCEBDBB1B7C}" srcOrd="19" destOrd="0" presId="urn:microsoft.com/office/officeart/2005/8/layout/list1"/>
    <dgm:cxn modelId="{1D3FC9F0-A8FD-45F7-AA81-F616663960ED}" type="presParOf" srcId="{AFE76002-182D-4144-9C54-65A5F6199245}" destId="{51773C53-8E65-4E66-9B94-38FB39D2F868}" srcOrd="20" destOrd="0" presId="urn:microsoft.com/office/officeart/2005/8/layout/list1"/>
    <dgm:cxn modelId="{704EEECF-D7CB-4AE8-9B8F-8377E09E4EBF}" type="presParOf" srcId="{51773C53-8E65-4E66-9B94-38FB39D2F868}" destId="{224BA052-3004-4957-96D1-7CC814D89ABD}" srcOrd="0" destOrd="0" presId="urn:microsoft.com/office/officeart/2005/8/layout/list1"/>
    <dgm:cxn modelId="{6B9D2704-B5ED-45B7-9392-32773BC3AA5F}" type="presParOf" srcId="{51773C53-8E65-4E66-9B94-38FB39D2F868}" destId="{2B505621-3196-46B4-93ED-F3C57EA26BBB}" srcOrd="1" destOrd="0" presId="urn:microsoft.com/office/officeart/2005/8/layout/list1"/>
    <dgm:cxn modelId="{64B0BBC3-15A7-4243-AE33-24BDA0ABD203}" type="presParOf" srcId="{AFE76002-182D-4144-9C54-65A5F6199245}" destId="{6250AE74-8D0A-4DE0-A0B8-58A9FF2F6F8F}" srcOrd="21" destOrd="0" presId="urn:microsoft.com/office/officeart/2005/8/layout/list1"/>
    <dgm:cxn modelId="{A2303D93-A30D-464B-B3C4-235BB12AFA0E}" type="presParOf" srcId="{AFE76002-182D-4144-9C54-65A5F6199245}" destId="{008C1361-2269-45C5-85ED-8D75755C3B3E}" srcOrd="22" destOrd="0" presId="urn:microsoft.com/office/officeart/2005/8/layout/list1"/>
    <dgm:cxn modelId="{11C73976-221A-4601-92C6-215F6E9764BA}" type="presParOf" srcId="{AFE76002-182D-4144-9C54-65A5F6199245}" destId="{CDA8844F-7BE0-41EA-AD84-0B5C882B6907}" srcOrd="23" destOrd="0" presId="urn:microsoft.com/office/officeart/2005/8/layout/list1"/>
    <dgm:cxn modelId="{AF84112F-3F80-4B1D-A490-BD3C6081EE9F}" type="presParOf" srcId="{AFE76002-182D-4144-9C54-65A5F6199245}" destId="{59ED5496-C9A6-4B7E-A5B0-26FA0DD3C191}" srcOrd="24" destOrd="0" presId="urn:microsoft.com/office/officeart/2005/8/layout/list1"/>
    <dgm:cxn modelId="{0D86F0AE-DA2F-4A19-967B-6463E056F36F}" type="presParOf" srcId="{59ED5496-C9A6-4B7E-A5B0-26FA0DD3C191}" destId="{C3660B31-9FDD-4279-AE00-6743200A903D}" srcOrd="0" destOrd="0" presId="urn:microsoft.com/office/officeart/2005/8/layout/list1"/>
    <dgm:cxn modelId="{4BFD03A8-5EB4-4AE9-AAB5-CEB0062AC3EF}" type="presParOf" srcId="{59ED5496-C9A6-4B7E-A5B0-26FA0DD3C191}" destId="{33A9A870-64BC-43D1-A66D-F0956380D8CC}" srcOrd="1" destOrd="0" presId="urn:microsoft.com/office/officeart/2005/8/layout/list1"/>
    <dgm:cxn modelId="{0BEFB2EA-9A81-42ED-93FF-B6FC76756F0E}" type="presParOf" srcId="{AFE76002-182D-4144-9C54-65A5F6199245}" destId="{4E425FDB-6A32-41A3-9AFC-D00B05BF28B4}" srcOrd="25" destOrd="0" presId="urn:microsoft.com/office/officeart/2005/8/layout/list1"/>
    <dgm:cxn modelId="{2C213F44-92C8-4AFD-8392-C811DF591C40}" type="presParOf" srcId="{AFE76002-182D-4144-9C54-65A5F6199245}" destId="{FFA8C6A7-9E84-4B8C-9935-56357404B1F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99254F-66C9-4C31-8035-DB32E20730CA}" type="doc">
      <dgm:prSet loTypeId="urn:microsoft.com/office/officeart/2005/8/layout/process1" loCatId="process" qsTypeId="urn:microsoft.com/office/officeart/2005/8/quickstyle/3d6" qsCatId="3D" csTypeId="urn:microsoft.com/office/officeart/2005/8/colors/colorful5" csCatId="colorful" phldr="1"/>
      <dgm:spPr/>
    </dgm:pt>
    <dgm:pt modelId="{0706C724-D695-42EC-BB4A-1EBF78140DEF}">
      <dgm:prSet phldrT="[Texto]"/>
      <dgm:spPr/>
      <dgm:t>
        <a:bodyPr/>
        <a:lstStyle/>
        <a:p>
          <a:r>
            <a:rPr lang="es-ES" dirty="0" smtClean="0"/>
            <a:t>PO9</a:t>
          </a:r>
          <a:endParaRPr lang="es-ES" dirty="0"/>
        </a:p>
      </dgm:t>
    </dgm:pt>
    <dgm:pt modelId="{9B1749BE-44BB-474D-A673-364BA2B58E44}" type="parTrans" cxnId="{47F66FA3-C601-4435-AE35-4930AB2F7F4A}">
      <dgm:prSet/>
      <dgm:spPr/>
      <dgm:t>
        <a:bodyPr/>
        <a:lstStyle/>
        <a:p>
          <a:endParaRPr lang="es-ES"/>
        </a:p>
      </dgm:t>
    </dgm:pt>
    <dgm:pt modelId="{E05AEC24-99B7-4F70-A350-59C19D00D829}" type="sibTrans" cxnId="{47F66FA3-C601-4435-AE35-4930AB2F7F4A}">
      <dgm:prSet/>
      <dgm:spPr/>
      <dgm:t>
        <a:bodyPr/>
        <a:lstStyle/>
        <a:p>
          <a:endParaRPr lang="es-ES"/>
        </a:p>
      </dgm:t>
    </dgm:pt>
    <dgm:pt modelId="{C6BE4987-9AFA-4682-87B0-0D07736DA25C}">
      <dgm:prSet phldrT="[Texto]"/>
      <dgm:spPr/>
      <dgm:t>
        <a:bodyPr/>
        <a:lstStyle/>
        <a:p>
          <a:r>
            <a:rPr lang="es-ES" dirty="0" smtClean="0"/>
            <a:t>DS5</a:t>
          </a:r>
          <a:endParaRPr lang="es-ES" dirty="0"/>
        </a:p>
      </dgm:t>
    </dgm:pt>
    <dgm:pt modelId="{560506D9-2E4D-4BEC-B452-B70BE35EAF80}" type="parTrans" cxnId="{DEF88949-F724-4030-9497-E81A21FC4580}">
      <dgm:prSet/>
      <dgm:spPr/>
      <dgm:t>
        <a:bodyPr/>
        <a:lstStyle/>
        <a:p>
          <a:endParaRPr lang="es-ES"/>
        </a:p>
      </dgm:t>
    </dgm:pt>
    <dgm:pt modelId="{1BAAFD5C-B0D3-48D5-9E52-AAB83EF6E62B}" type="sibTrans" cxnId="{DEF88949-F724-4030-9497-E81A21FC4580}">
      <dgm:prSet/>
      <dgm:spPr/>
      <dgm:t>
        <a:bodyPr/>
        <a:lstStyle/>
        <a:p>
          <a:endParaRPr lang="es-ES"/>
        </a:p>
      </dgm:t>
    </dgm:pt>
    <dgm:pt modelId="{8D0C9CF7-FC74-4CFC-A51E-77CDB65382AE}">
      <dgm:prSet phldrT="[Texto]"/>
      <dgm:spPr/>
      <dgm:t>
        <a:bodyPr/>
        <a:lstStyle/>
        <a:p>
          <a:r>
            <a:rPr lang="es-ES" dirty="0" smtClean="0"/>
            <a:t>DS8</a:t>
          </a:r>
          <a:endParaRPr lang="es-ES" dirty="0"/>
        </a:p>
      </dgm:t>
    </dgm:pt>
    <dgm:pt modelId="{D620BE21-1117-4E4E-BB4F-6576C659D6D9}" type="parTrans" cxnId="{F932BEAF-29DF-4333-A4D8-E74A17894F18}">
      <dgm:prSet/>
      <dgm:spPr/>
      <dgm:t>
        <a:bodyPr/>
        <a:lstStyle/>
        <a:p>
          <a:endParaRPr lang="es-ES"/>
        </a:p>
      </dgm:t>
    </dgm:pt>
    <dgm:pt modelId="{99E20A42-31F0-49E5-AD12-910A1E2CBE9A}" type="sibTrans" cxnId="{F932BEAF-29DF-4333-A4D8-E74A17894F18}">
      <dgm:prSet/>
      <dgm:spPr/>
      <dgm:t>
        <a:bodyPr/>
        <a:lstStyle/>
        <a:p>
          <a:endParaRPr lang="es-ES"/>
        </a:p>
      </dgm:t>
    </dgm:pt>
    <dgm:pt modelId="{F08CEC74-D84A-41BA-A08C-09ECDDC48527}">
      <dgm:prSet phldrT="[Texto]"/>
      <dgm:spPr/>
      <dgm:t>
        <a:bodyPr/>
        <a:lstStyle/>
        <a:p>
          <a:r>
            <a:rPr lang="es-ES" dirty="0" smtClean="0"/>
            <a:t>PO10</a:t>
          </a:r>
          <a:endParaRPr lang="es-ES" dirty="0"/>
        </a:p>
      </dgm:t>
    </dgm:pt>
    <dgm:pt modelId="{BC52B5FC-8DBA-4081-A499-2F3BBA812833}" type="parTrans" cxnId="{7288267B-1FB3-402E-BAC5-67D34471D116}">
      <dgm:prSet/>
      <dgm:spPr/>
      <dgm:t>
        <a:bodyPr/>
        <a:lstStyle/>
        <a:p>
          <a:endParaRPr lang="es-ES"/>
        </a:p>
      </dgm:t>
    </dgm:pt>
    <dgm:pt modelId="{F4C8EFFA-C1EE-4940-A434-E412FBD6B42A}" type="sibTrans" cxnId="{7288267B-1FB3-402E-BAC5-67D34471D116}">
      <dgm:prSet/>
      <dgm:spPr/>
      <dgm:t>
        <a:bodyPr/>
        <a:lstStyle/>
        <a:p>
          <a:endParaRPr lang="es-ES"/>
        </a:p>
      </dgm:t>
    </dgm:pt>
    <dgm:pt modelId="{00E855DE-485B-4BA8-9BF0-2A469D37813D}">
      <dgm:prSet phldrT="[Texto]"/>
      <dgm:spPr/>
      <dgm:t>
        <a:bodyPr/>
        <a:lstStyle/>
        <a:p>
          <a:r>
            <a:rPr lang="es-ES" dirty="0" smtClean="0"/>
            <a:t>DS2</a:t>
          </a:r>
          <a:endParaRPr lang="es-ES" dirty="0"/>
        </a:p>
      </dgm:t>
    </dgm:pt>
    <dgm:pt modelId="{6B20F1E1-D3A4-4A5D-A9E0-3DFE5D0F0E45}" type="parTrans" cxnId="{FF367EB5-E2F1-47A3-8F98-B93E8C6E84EC}">
      <dgm:prSet/>
      <dgm:spPr/>
      <dgm:t>
        <a:bodyPr/>
        <a:lstStyle/>
        <a:p>
          <a:endParaRPr lang="es-ES"/>
        </a:p>
      </dgm:t>
    </dgm:pt>
    <dgm:pt modelId="{7B501681-FCCE-4782-A2E6-7B61A0AC11D7}" type="sibTrans" cxnId="{FF367EB5-E2F1-47A3-8F98-B93E8C6E84EC}">
      <dgm:prSet/>
      <dgm:spPr/>
      <dgm:t>
        <a:bodyPr/>
        <a:lstStyle/>
        <a:p>
          <a:endParaRPr lang="es-ES"/>
        </a:p>
      </dgm:t>
    </dgm:pt>
    <dgm:pt modelId="{14E3EEF8-2608-43A3-8F02-ABD9A2E5DD1E}" type="pres">
      <dgm:prSet presAssocID="{1799254F-66C9-4C31-8035-DB32E20730CA}" presName="Name0" presStyleCnt="0">
        <dgm:presLayoutVars>
          <dgm:dir/>
          <dgm:resizeHandles val="exact"/>
        </dgm:presLayoutVars>
      </dgm:prSet>
      <dgm:spPr/>
    </dgm:pt>
    <dgm:pt modelId="{3A276C50-E27C-4A48-8BAC-E1DABA3E4C7D}" type="pres">
      <dgm:prSet presAssocID="{0706C724-D695-42EC-BB4A-1EBF78140D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EBC36-CF0D-4081-998C-6AEB41073A0A}" type="pres">
      <dgm:prSet presAssocID="{E05AEC24-99B7-4F70-A350-59C19D00D829}" presName="sibTrans" presStyleLbl="sibTrans2D1" presStyleIdx="0" presStyleCnt="4"/>
      <dgm:spPr/>
      <dgm:t>
        <a:bodyPr/>
        <a:lstStyle/>
        <a:p>
          <a:endParaRPr lang="es-ES"/>
        </a:p>
      </dgm:t>
    </dgm:pt>
    <dgm:pt modelId="{4965F225-4302-4DD4-9F88-9E0638B1A35F}" type="pres">
      <dgm:prSet presAssocID="{E05AEC24-99B7-4F70-A350-59C19D00D829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3D274630-FD76-488F-B390-BF82165A8327}" type="pres">
      <dgm:prSet presAssocID="{F08CEC74-D84A-41BA-A08C-09ECDDC485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CBCCDD-0515-466A-AEEB-095322587D0E}" type="pres">
      <dgm:prSet presAssocID="{F4C8EFFA-C1EE-4940-A434-E412FBD6B42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BF2F874B-2A15-4A42-BD63-E19C2C9B22A3}" type="pres">
      <dgm:prSet presAssocID="{F4C8EFFA-C1EE-4940-A434-E412FBD6B42A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EA129902-6095-4117-8243-1F39D490AC4F}" type="pres">
      <dgm:prSet presAssocID="{00E855DE-485B-4BA8-9BF0-2A469D3781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5A158F-D4A8-49BC-BD1B-552FED6C284A}" type="pres">
      <dgm:prSet presAssocID="{7B501681-FCCE-4782-A2E6-7B61A0AC11D7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7A8A5D2-7173-43E6-9D40-3ED84C40894E}" type="pres">
      <dgm:prSet presAssocID="{7B501681-FCCE-4782-A2E6-7B61A0AC11D7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BA11F27C-B3D8-4309-A1C9-395D8C9E5360}" type="pres">
      <dgm:prSet presAssocID="{C6BE4987-9AFA-4682-87B0-0D07736DA2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E62DC3-95AB-4AEE-BD52-0237B2814454}" type="pres">
      <dgm:prSet presAssocID="{1BAAFD5C-B0D3-48D5-9E52-AAB83EF6E62B}" presName="sibTrans" presStyleLbl="sibTrans2D1" presStyleIdx="3" presStyleCnt="4"/>
      <dgm:spPr/>
      <dgm:t>
        <a:bodyPr/>
        <a:lstStyle/>
        <a:p>
          <a:endParaRPr lang="es-ES"/>
        </a:p>
      </dgm:t>
    </dgm:pt>
    <dgm:pt modelId="{0BF229DA-F94B-4834-A335-E7E281E77A05}" type="pres">
      <dgm:prSet presAssocID="{1BAAFD5C-B0D3-48D5-9E52-AAB83EF6E62B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405A4796-D255-452D-BC55-1669A04578D8}" type="pres">
      <dgm:prSet presAssocID="{8D0C9CF7-FC74-4CFC-A51E-77CDB65382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3A9F3A-E14F-4499-90ED-3AEAF76132BB}" type="presOf" srcId="{1BAAFD5C-B0D3-48D5-9E52-AAB83EF6E62B}" destId="{0BF229DA-F94B-4834-A335-E7E281E77A05}" srcOrd="1" destOrd="0" presId="urn:microsoft.com/office/officeart/2005/8/layout/process1"/>
    <dgm:cxn modelId="{3775E0E9-8EBA-4EC9-9E8F-2B4EDAAB3ECB}" type="presOf" srcId="{C6BE4987-9AFA-4682-87B0-0D07736DA25C}" destId="{BA11F27C-B3D8-4309-A1C9-395D8C9E5360}" srcOrd="0" destOrd="0" presId="urn:microsoft.com/office/officeart/2005/8/layout/process1"/>
    <dgm:cxn modelId="{B306B9E7-924A-4751-9CB7-F2BE72C946E5}" type="presOf" srcId="{7B501681-FCCE-4782-A2E6-7B61A0AC11D7}" destId="{A7A8A5D2-7173-43E6-9D40-3ED84C40894E}" srcOrd="1" destOrd="0" presId="urn:microsoft.com/office/officeart/2005/8/layout/process1"/>
    <dgm:cxn modelId="{1464FC82-E271-4B2B-88CD-DCA1B718FD6E}" type="presOf" srcId="{8D0C9CF7-FC74-4CFC-A51E-77CDB65382AE}" destId="{405A4796-D255-452D-BC55-1669A04578D8}" srcOrd="0" destOrd="0" presId="urn:microsoft.com/office/officeart/2005/8/layout/process1"/>
    <dgm:cxn modelId="{FF367EB5-E2F1-47A3-8F98-B93E8C6E84EC}" srcId="{1799254F-66C9-4C31-8035-DB32E20730CA}" destId="{00E855DE-485B-4BA8-9BF0-2A469D37813D}" srcOrd="2" destOrd="0" parTransId="{6B20F1E1-D3A4-4A5D-A9E0-3DFE5D0F0E45}" sibTransId="{7B501681-FCCE-4782-A2E6-7B61A0AC11D7}"/>
    <dgm:cxn modelId="{7288267B-1FB3-402E-BAC5-67D34471D116}" srcId="{1799254F-66C9-4C31-8035-DB32E20730CA}" destId="{F08CEC74-D84A-41BA-A08C-09ECDDC48527}" srcOrd="1" destOrd="0" parTransId="{BC52B5FC-8DBA-4081-A499-2F3BBA812833}" sibTransId="{F4C8EFFA-C1EE-4940-A434-E412FBD6B42A}"/>
    <dgm:cxn modelId="{D199A685-19DD-492B-8D67-D1F9BF91F8B3}" type="presOf" srcId="{F08CEC74-D84A-41BA-A08C-09ECDDC48527}" destId="{3D274630-FD76-488F-B390-BF82165A8327}" srcOrd="0" destOrd="0" presId="urn:microsoft.com/office/officeart/2005/8/layout/process1"/>
    <dgm:cxn modelId="{3AA2060C-16A6-4ED7-AFE5-365F00D20957}" type="presOf" srcId="{E05AEC24-99B7-4F70-A350-59C19D00D829}" destId="{4A7EBC36-CF0D-4081-998C-6AEB41073A0A}" srcOrd="0" destOrd="0" presId="urn:microsoft.com/office/officeart/2005/8/layout/process1"/>
    <dgm:cxn modelId="{D88365D4-CF25-4CC7-A2B4-438014654F86}" type="presOf" srcId="{F4C8EFFA-C1EE-4940-A434-E412FBD6B42A}" destId="{4DCBCCDD-0515-466A-AEEB-095322587D0E}" srcOrd="0" destOrd="0" presId="urn:microsoft.com/office/officeart/2005/8/layout/process1"/>
    <dgm:cxn modelId="{7FB77F99-E3CD-4068-AF73-1C0DCE5E56BB}" type="presOf" srcId="{F4C8EFFA-C1EE-4940-A434-E412FBD6B42A}" destId="{BF2F874B-2A15-4A42-BD63-E19C2C9B22A3}" srcOrd="1" destOrd="0" presId="urn:microsoft.com/office/officeart/2005/8/layout/process1"/>
    <dgm:cxn modelId="{E843EF62-DECA-4E34-9654-0B1DE3F46AE9}" type="presOf" srcId="{0706C724-D695-42EC-BB4A-1EBF78140DEF}" destId="{3A276C50-E27C-4A48-8BAC-E1DABA3E4C7D}" srcOrd="0" destOrd="0" presId="urn:microsoft.com/office/officeart/2005/8/layout/process1"/>
    <dgm:cxn modelId="{B4EEEEF0-E1A1-4CEB-AF6B-C9C68993CB28}" type="presOf" srcId="{1799254F-66C9-4C31-8035-DB32E20730CA}" destId="{14E3EEF8-2608-43A3-8F02-ABD9A2E5DD1E}" srcOrd="0" destOrd="0" presId="urn:microsoft.com/office/officeart/2005/8/layout/process1"/>
    <dgm:cxn modelId="{DEF88949-F724-4030-9497-E81A21FC4580}" srcId="{1799254F-66C9-4C31-8035-DB32E20730CA}" destId="{C6BE4987-9AFA-4682-87B0-0D07736DA25C}" srcOrd="3" destOrd="0" parTransId="{560506D9-2E4D-4BEC-B452-B70BE35EAF80}" sibTransId="{1BAAFD5C-B0D3-48D5-9E52-AAB83EF6E62B}"/>
    <dgm:cxn modelId="{F932BEAF-29DF-4333-A4D8-E74A17894F18}" srcId="{1799254F-66C9-4C31-8035-DB32E20730CA}" destId="{8D0C9CF7-FC74-4CFC-A51E-77CDB65382AE}" srcOrd="4" destOrd="0" parTransId="{D620BE21-1117-4E4E-BB4F-6576C659D6D9}" sibTransId="{99E20A42-31F0-49E5-AD12-910A1E2CBE9A}"/>
    <dgm:cxn modelId="{47F66FA3-C601-4435-AE35-4930AB2F7F4A}" srcId="{1799254F-66C9-4C31-8035-DB32E20730CA}" destId="{0706C724-D695-42EC-BB4A-1EBF78140DEF}" srcOrd="0" destOrd="0" parTransId="{9B1749BE-44BB-474D-A673-364BA2B58E44}" sibTransId="{E05AEC24-99B7-4F70-A350-59C19D00D829}"/>
    <dgm:cxn modelId="{13437A0A-1091-4F4F-8072-F9406F79A39B}" type="presOf" srcId="{1BAAFD5C-B0D3-48D5-9E52-AAB83EF6E62B}" destId="{3DE62DC3-95AB-4AEE-BD52-0237B2814454}" srcOrd="0" destOrd="0" presId="urn:microsoft.com/office/officeart/2005/8/layout/process1"/>
    <dgm:cxn modelId="{E4D67377-48F5-49EA-805C-2D04AF0C97F1}" type="presOf" srcId="{00E855DE-485B-4BA8-9BF0-2A469D37813D}" destId="{EA129902-6095-4117-8243-1F39D490AC4F}" srcOrd="0" destOrd="0" presId="urn:microsoft.com/office/officeart/2005/8/layout/process1"/>
    <dgm:cxn modelId="{9D379158-CACF-454D-81B4-1293AA2263FF}" type="presOf" srcId="{7B501681-FCCE-4782-A2E6-7B61A0AC11D7}" destId="{5D5A158F-D4A8-49BC-BD1B-552FED6C284A}" srcOrd="0" destOrd="0" presId="urn:microsoft.com/office/officeart/2005/8/layout/process1"/>
    <dgm:cxn modelId="{C514D27E-9B51-4D76-8537-2824B90A8180}" type="presOf" srcId="{E05AEC24-99B7-4F70-A350-59C19D00D829}" destId="{4965F225-4302-4DD4-9F88-9E0638B1A35F}" srcOrd="1" destOrd="0" presId="urn:microsoft.com/office/officeart/2005/8/layout/process1"/>
    <dgm:cxn modelId="{3EFCDF64-8FC0-4A6C-A76B-C17292945341}" type="presParOf" srcId="{14E3EEF8-2608-43A3-8F02-ABD9A2E5DD1E}" destId="{3A276C50-E27C-4A48-8BAC-E1DABA3E4C7D}" srcOrd="0" destOrd="0" presId="urn:microsoft.com/office/officeart/2005/8/layout/process1"/>
    <dgm:cxn modelId="{7590B036-3942-4494-A4F2-F85C2663859C}" type="presParOf" srcId="{14E3EEF8-2608-43A3-8F02-ABD9A2E5DD1E}" destId="{4A7EBC36-CF0D-4081-998C-6AEB41073A0A}" srcOrd="1" destOrd="0" presId="urn:microsoft.com/office/officeart/2005/8/layout/process1"/>
    <dgm:cxn modelId="{9BED3787-9D91-467A-958D-1CDD6A264C4F}" type="presParOf" srcId="{4A7EBC36-CF0D-4081-998C-6AEB41073A0A}" destId="{4965F225-4302-4DD4-9F88-9E0638B1A35F}" srcOrd="0" destOrd="0" presId="urn:microsoft.com/office/officeart/2005/8/layout/process1"/>
    <dgm:cxn modelId="{0E211CAD-BB91-451A-9C96-685902B95D10}" type="presParOf" srcId="{14E3EEF8-2608-43A3-8F02-ABD9A2E5DD1E}" destId="{3D274630-FD76-488F-B390-BF82165A8327}" srcOrd="2" destOrd="0" presId="urn:microsoft.com/office/officeart/2005/8/layout/process1"/>
    <dgm:cxn modelId="{BDB50AC5-1C51-462A-A7DC-58A6075BC2F1}" type="presParOf" srcId="{14E3EEF8-2608-43A3-8F02-ABD9A2E5DD1E}" destId="{4DCBCCDD-0515-466A-AEEB-095322587D0E}" srcOrd="3" destOrd="0" presId="urn:microsoft.com/office/officeart/2005/8/layout/process1"/>
    <dgm:cxn modelId="{A531826C-54BC-41FC-ADFE-D5BD582C64E1}" type="presParOf" srcId="{4DCBCCDD-0515-466A-AEEB-095322587D0E}" destId="{BF2F874B-2A15-4A42-BD63-E19C2C9B22A3}" srcOrd="0" destOrd="0" presId="urn:microsoft.com/office/officeart/2005/8/layout/process1"/>
    <dgm:cxn modelId="{70FF3979-DE2E-407E-9DD0-6140E8121937}" type="presParOf" srcId="{14E3EEF8-2608-43A3-8F02-ABD9A2E5DD1E}" destId="{EA129902-6095-4117-8243-1F39D490AC4F}" srcOrd="4" destOrd="0" presId="urn:microsoft.com/office/officeart/2005/8/layout/process1"/>
    <dgm:cxn modelId="{6CDEED81-9CAC-4789-98CE-B68E624DC458}" type="presParOf" srcId="{14E3EEF8-2608-43A3-8F02-ABD9A2E5DD1E}" destId="{5D5A158F-D4A8-49BC-BD1B-552FED6C284A}" srcOrd="5" destOrd="0" presId="urn:microsoft.com/office/officeart/2005/8/layout/process1"/>
    <dgm:cxn modelId="{A1746E19-6AFE-40B4-8D03-B2B645B1FBD6}" type="presParOf" srcId="{5D5A158F-D4A8-49BC-BD1B-552FED6C284A}" destId="{A7A8A5D2-7173-43E6-9D40-3ED84C40894E}" srcOrd="0" destOrd="0" presId="urn:microsoft.com/office/officeart/2005/8/layout/process1"/>
    <dgm:cxn modelId="{7798DCD1-BE7E-490B-91B8-8B5D121A88F3}" type="presParOf" srcId="{14E3EEF8-2608-43A3-8F02-ABD9A2E5DD1E}" destId="{BA11F27C-B3D8-4309-A1C9-395D8C9E5360}" srcOrd="6" destOrd="0" presId="urn:microsoft.com/office/officeart/2005/8/layout/process1"/>
    <dgm:cxn modelId="{8DAF046D-D96C-4DBF-A486-66D573BB785E}" type="presParOf" srcId="{14E3EEF8-2608-43A3-8F02-ABD9A2E5DD1E}" destId="{3DE62DC3-95AB-4AEE-BD52-0237B2814454}" srcOrd="7" destOrd="0" presId="urn:microsoft.com/office/officeart/2005/8/layout/process1"/>
    <dgm:cxn modelId="{2A679D84-9328-4623-ADFF-2A35EFC79A72}" type="presParOf" srcId="{3DE62DC3-95AB-4AEE-BD52-0237B2814454}" destId="{0BF229DA-F94B-4834-A335-E7E281E77A05}" srcOrd="0" destOrd="0" presId="urn:microsoft.com/office/officeart/2005/8/layout/process1"/>
    <dgm:cxn modelId="{FF103AA3-5798-4F2E-BD84-423699EBE657}" type="presParOf" srcId="{14E3EEF8-2608-43A3-8F02-ABD9A2E5DD1E}" destId="{405A4796-D255-452D-BC55-1669A04578D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FCCCCB-1D45-4782-9A1C-17224871807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85D171-6B8C-4CDC-831B-13777E1ED0DB}">
      <dgm:prSet phldrT="[Texto]"/>
      <dgm:spPr/>
      <dgm:t>
        <a:bodyPr/>
        <a:lstStyle/>
        <a:p>
          <a:pPr algn="just"/>
          <a:r>
            <a:rPr lang="es-ES" b="1" dirty="0">
              <a:latin typeface="Arial" pitchFamily="34" charset="0"/>
              <a:cs typeface="Arial" pitchFamily="34" charset="0"/>
            </a:rPr>
            <a:t>Objetivo</a:t>
          </a:r>
        </a:p>
      </dgm:t>
    </dgm:pt>
    <dgm:pt modelId="{1E515D33-271F-46C4-9602-55DB84514137}" type="parTrans" cxnId="{D0E6F1BF-1CD6-4332-97D2-B4E757FD2F6D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56A7E751-114E-4AD5-A557-1725CD9B5BE7}" type="sibTrans" cxnId="{D0E6F1BF-1CD6-4332-97D2-B4E757FD2F6D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9E23A51B-53FB-4530-B583-6418D3E81CF2}">
      <dgm:prSet phldrT="[Texto]"/>
      <dgm:spPr/>
      <dgm:t>
        <a:bodyPr/>
        <a:lstStyle/>
        <a:p>
          <a:pPr algn="just"/>
          <a:r>
            <a:rPr lang="es-EC" dirty="0">
              <a:latin typeface="Arial" pitchFamily="34" charset="0"/>
              <a:cs typeface="Arial" pitchFamily="34" charset="0"/>
            </a:rPr>
            <a:t>Analizar y comunicar los riesgos de TI y su potencial impacto en los procesos y metas de negocio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ABBDBC94-11A6-4B54-AC37-4F5B01F98483}" type="parTrans" cxnId="{22DD3099-B900-41CA-A1C2-8879E1DC4660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6729C932-1397-4635-AD59-622CC9529911}" type="sibTrans" cxnId="{22DD3099-B900-41CA-A1C2-8879E1DC4660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31D06D09-1FF8-4009-8F83-691E159A2AD5}">
      <dgm:prSet phldrT="[Texto]"/>
      <dgm:spPr/>
      <dgm:t>
        <a:bodyPr/>
        <a:lstStyle/>
        <a:p>
          <a:pPr algn="just"/>
          <a:r>
            <a:rPr lang="es-ES" b="1" dirty="0">
              <a:latin typeface="Arial" pitchFamily="34" charset="0"/>
              <a:cs typeface="Arial" pitchFamily="34" charset="0"/>
            </a:rPr>
            <a:t>Enfocándose en:</a:t>
          </a:r>
        </a:p>
      </dgm:t>
    </dgm:pt>
    <dgm:pt modelId="{2B0E8884-0FE9-4BFA-ACD7-1AAF9C210D1C}" type="parTrans" cxnId="{CB91E39D-099E-4D6A-B5BB-E55749242C6B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396480CD-4ED0-4B37-B791-BD12867D8DD3}" type="sibTrans" cxnId="{CB91E39D-099E-4D6A-B5BB-E55749242C6B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72AAE769-D3A8-4D01-A554-CC20D8A825C1}">
      <dgm:prSet phldrT="[Texto]"/>
      <dgm:spPr/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La definición de las políticas, procedimientos y estándares de seguridad de la TI, así como en el monitoreo, la detección, la emisión de informes y la resolución de vulnerabilidades e incidentes de seguridad.</a:t>
          </a:r>
        </a:p>
      </dgm:t>
    </dgm:pt>
    <dgm:pt modelId="{C542176A-F4EB-4821-B909-88544FF29F23}" type="parTrans" cxnId="{3656D230-011A-401E-A0C4-F5898F3AD4E7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E7C24D23-59F9-47F4-92BF-F53E4B960F3F}" type="sibTrans" cxnId="{3656D230-011A-401E-A0C4-F5898F3AD4E7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2178214A-5D1C-48A7-9D26-C8CF59E96F9B}">
      <dgm:prSet phldrT="[Texto]"/>
      <dgm:spPr/>
      <dgm:t>
        <a:bodyPr/>
        <a:lstStyle/>
        <a:p>
          <a:pPr algn="just"/>
          <a:r>
            <a:rPr lang="es-ES" b="1" dirty="0">
              <a:latin typeface="Arial" pitchFamily="34" charset="0"/>
              <a:cs typeface="Arial" pitchFamily="34" charset="0"/>
            </a:rPr>
            <a:t>Es </a:t>
          </a:r>
          <a:r>
            <a:rPr lang="es-ES" b="1" dirty="0" smtClean="0">
              <a:latin typeface="Arial" pitchFamily="34" charset="0"/>
              <a:cs typeface="Arial" pitchFamily="34" charset="0"/>
            </a:rPr>
            <a:t>Posible </a:t>
          </a:r>
          <a:r>
            <a:rPr lang="es-ES" b="1" dirty="0">
              <a:latin typeface="Arial" pitchFamily="34" charset="0"/>
              <a:cs typeface="Arial" pitchFamily="34" charset="0"/>
            </a:rPr>
            <a:t>Por:</a:t>
          </a:r>
        </a:p>
      </dgm:t>
    </dgm:pt>
    <dgm:pt modelId="{8E97F083-446D-40DC-87E8-21D58DD60923}" type="parTrans" cxnId="{33A966BC-2218-4FA7-A537-73C4584834C1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29CB1062-6D1E-40E6-8027-100483E8C2FC}" type="sibTrans" cxnId="{33A966BC-2218-4FA7-A537-73C4584834C1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D60BB00A-A6E5-4BE1-B793-2BEBE03DA9DB}">
      <dgm:prSet phldrT="[Texto]"/>
      <dgm:spPr/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La comprensión de las amenazas, los requerimientos, y las vulnerabilidades de la seguridad.</a:t>
          </a:r>
        </a:p>
      </dgm:t>
    </dgm:pt>
    <dgm:pt modelId="{D20CCF1B-11CC-4BEA-AB7C-29DD9F9C357B}" type="parTrans" cxnId="{3096EF7A-0758-40BE-A33A-B6425C0CCCD6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0FBD01C4-50ED-41BD-89BE-FEC69A819A02}" type="sibTrans" cxnId="{3096EF7A-0758-40BE-A33A-B6425C0CCCD6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7721C36E-463E-4349-B34E-FDEC65D007F7}">
      <dgm:prSet/>
      <dgm:spPr/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La administración en forma estándar de las autorizaciones y las identidades de usuario.</a:t>
          </a:r>
        </a:p>
      </dgm:t>
    </dgm:pt>
    <dgm:pt modelId="{E2FC4154-2A1C-4F3D-869E-65303318F633}" type="parTrans" cxnId="{8D46B3B5-D26B-4B16-A211-B72F095A2ED5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FE9EC32D-FC47-4762-BE00-6A5C3493135E}" type="sibTrans" cxnId="{8D46B3B5-D26B-4B16-A211-B72F095A2ED5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888C365B-BAC2-494F-AF6E-B0A8E7B8D310}">
      <dgm:prSet/>
      <dgm:spPr/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Pruebas de seguridad periódicas.</a:t>
          </a:r>
        </a:p>
      </dgm:t>
    </dgm:pt>
    <dgm:pt modelId="{B107090F-908F-4DB3-B261-3DE329EF2CB9}" type="parTrans" cxnId="{D780D927-83D5-4446-90EB-2E94BE63A728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14C12BA3-CC1C-49AB-86B4-1644A652CB44}" type="sibTrans" cxnId="{D780D927-83D5-4446-90EB-2E94BE63A728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CD2E5602-9025-4EED-B921-68FB7CEBDD2F}">
      <dgm:prSet/>
      <dgm:spPr/>
      <dgm:t>
        <a:bodyPr/>
        <a:lstStyle/>
        <a:p>
          <a:pPr algn="just"/>
          <a:r>
            <a:rPr lang="es-ES" b="1" dirty="0">
              <a:latin typeface="Arial" pitchFamily="34" charset="0"/>
              <a:cs typeface="Arial" pitchFamily="34" charset="0"/>
            </a:rPr>
            <a:t>Se </a:t>
          </a:r>
          <a:r>
            <a:rPr lang="es-ES" b="1" dirty="0" err="1">
              <a:latin typeface="Arial" pitchFamily="34" charset="0"/>
              <a:cs typeface="Arial" pitchFamily="34" charset="0"/>
            </a:rPr>
            <a:t>medi</a:t>
          </a:r>
          <a:r>
            <a:rPr lang="es-ES" b="1" dirty="0">
              <a:latin typeface="Arial" pitchFamily="34" charset="0"/>
              <a:cs typeface="Arial" pitchFamily="34" charset="0"/>
            </a:rPr>
            <a:t> con.</a:t>
          </a:r>
        </a:p>
      </dgm:t>
    </dgm:pt>
    <dgm:pt modelId="{46F6AD4F-D05F-4523-91F3-7F1F035A6A3E}" type="parTrans" cxnId="{95CA7334-0433-427A-83A1-F85D7ADAD2BC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E70C4C59-A0DA-429C-8000-C1A566A8CFB7}" type="sibTrans" cxnId="{95CA7334-0433-427A-83A1-F85D7ADAD2BC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4CE5BC6F-D38A-4760-9664-33A42ECB8E57}">
      <dgm:prSet/>
      <dgm:spPr/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Número de incidentes que afectan negativamente la reputación con el público.</a:t>
          </a:r>
        </a:p>
      </dgm:t>
    </dgm:pt>
    <dgm:pt modelId="{12D8D619-0E2A-453C-9DCB-BD8CA7F2273E}" type="parTrans" cxnId="{434351F4-5761-4EA5-AA80-5E321E86B24C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F5BED33B-7955-4CCC-B7EB-08288892A807}" type="sibTrans" cxnId="{434351F4-5761-4EA5-AA80-5E321E86B24C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FD8E2ABB-0487-4489-83BF-B9E3FF39F315}">
      <dgm:prSet/>
      <dgm:spPr/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 Número de sistemas que no cumplen los requerimientos de seguridad.</a:t>
          </a:r>
        </a:p>
      </dgm:t>
    </dgm:pt>
    <dgm:pt modelId="{F9E689C5-8086-4168-8DE9-287C91846A57}" type="parTrans" cxnId="{5B592C76-7E32-483B-92C5-5CAC89A7E64B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F564E411-F074-423B-AD17-F4ADE341DE25}" type="sibTrans" cxnId="{5B592C76-7E32-483B-92C5-5CAC89A7E64B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67B40854-E100-4CF2-A6E6-BC11AD5C82F3}">
      <dgm:prSet/>
      <dgm:spPr/>
      <dgm:t>
        <a:bodyPr/>
        <a:lstStyle/>
        <a:p>
          <a:pPr algn="just"/>
          <a:r>
            <a:rPr lang="es-ES" dirty="0">
              <a:latin typeface="Arial" pitchFamily="34" charset="0"/>
              <a:cs typeface="Arial" pitchFamily="34" charset="0"/>
            </a:rPr>
            <a:t> Número de infracciones en la separación de tareas.</a:t>
          </a:r>
        </a:p>
      </dgm:t>
    </dgm:pt>
    <dgm:pt modelId="{80B41D00-5853-4AC1-91BF-5CA32D57B7A5}" type="parTrans" cxnId="{95DDBEE8-4416-4E0F-82C8-60E294BB2EEE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292A1846-D24B-4167-9AF9-2A6A4EC20894}" type="sibTrans" cxnId="{95DDBEE8-4416-4E0F-82C8-60E294BB2EEE}">
      <dgm:prSet/>
      <dgm:spPr/>
      <dgm:t>
        <a:bodyPr/>
        <a:lstStyle/>
        <a:p>
          <a:pPr algn="just"/>
          <a:endParaRPr lang="es-ES">
            <a:latin typeface="Arial" pitchFamily="34" charset="0"/>
            <a:cs typeface="Arial" pitchFamily="34" charset="0"/>
          </a:endParaRPr>
        </a:p>
      </dgm:t>
    </dgm:pt>
    <dgm:pt modelId="{966F9EDE-5210-45E8-B3AC-DD0694B261EE}" type="pres">
      <dgm:prSet presAssocID="{2BFCCCCB-1D45-4782-9A1C-1722487180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F66374-8C35-4C1C-BBBE-EEF4AD518EFE}" type="pres">
      <dgm:prSet presAssocID="{4585D171-6B8C-4CDC-831B-13777E1ED0DB}" presName="parentLin" presStyleCnt="0"/>
      <dgm:spPr/>
      <dgm:t>
        <a:bodyPr/>
        <a:lstStyle/>
        <a:p>
          <a:endParaRPr lang="es-ES"/>
        </a:p>
      </dgm:t>
    </dgm:pt>
    <dgm:pt modelId="{23CA9796-4646-4F6A-BC75-176DF5E636E7}" type="pres">
      <dgm:prSet presAssocID="{4585D171-6B8C-4CDC-831B-13777E1ED0DB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9E74341-36EB-40AE-BA88-0EC48F06602B}" type="pres">
      <dgm:prSet presAssocID="{4585D171-6B8C-4CDC-831B-13777E1ED0D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1E8FB7-1E8F-4078-9694-9CA1053F0B29}" type="pres">
      <dgm:prSet presAssocID="{4585D171-6B8C-4CDC-831B-13777E1ED0DB}" presName="negativeSpace" presStyleCnt="0"/>
      <dgm:spPr/>
      <dgm:t>
        <a:bodyPr/>
        <a:lstStyle/>
        <a:p>
          <a:endParaRPr lang="es-ES"/>
        </a:p>
      </dgm:t>
    </dgm:pt>
    <dgm:pt modelId="{EEEB5103-1C64-4C14-8C70-B757744DF326}" type="pres">
      <dgm:prSet presAssocID="{4585D171-6B8C-4CDC-831B-13777E1ED0D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59D005-1329-4368-8671-06832BE1F9C6}" type="pres">
      <dgm:prSet presAssocID="{56A7E751-114E-4AD5-A557-1725CD9B5BE7}" presName="spaceBetweenRectangles" presStyleCnt="0"/>
      <dgm:spPr/>
      <dgm:t>
        <a:bodyPr/>
        <a:lstStyle/>
        <a:p>
          <a:endParaRPr lang="es-ES"/>
        </a:p>
      </dgm:t>
    </dgm:pt>
    <dgm:pt modelId="{0B9C42BA-E724-43C9-8372-9B7187728EA2}" type="pres">
      <dgm:prSet presAssocID="{31D06D09-1FF8-4009-8F83-691E159A2AD5}" presName="parentLin" presStyleCnt="0"/>
      <dgm:spPr/>
      <dgm:t>
        <a:bodyPr/>
        <a:lstStyle/>
        <a:p>
          <a:endParaRPr lang="es-ES"/>
        </a:p>
      </dgm:t>
    </dgm:pt>
    <dgm:pt modelId="{916044D3-9EDF-4720-9B15-1F607195C2EA}" type="pres">
      <dgm:prSet presAssocID="{31D06D09-1FF8-4009-8F83-691E159A2AD5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CE09F35-3078-452A-9F6F-E6C4D874DD26}" type="pres">
      <dgm:prSet presAssocID="{31D06D09-1FF8-4009-8F83-691E159A2A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C54C63-F944-46D7-AFF0-E2F79417A080}" type="pres">
      <dgm:prSet presAssocID="{31D06D09-1FF8-4009-8F83-691E159A2AD5}" presName="negativeSpace" presStyleCnt="0"/>
      <dgm:spPr/>
      <dgm:t>
        <a:bodyPr/>
        <a:lstStyle/>
        <a:p>
          <a:endParaRPr lang="es-ES"/>
        </a:p>
      </dgm:t>
    </dgm:pt>
    <dgm:pt modelId="{982E6903-0A45-4C26-B008-FE0790A4749D}" type="pres">
      <dgm:prSet presAssocID="{31D06D09-1FF8-4009-8F83-691E159A2AD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0894D-6AEB-4694-9D85-7428E98D88ED}" type="pres">
      <dgm:prSet presAssocID="{396480CD-4ED0-4B37-B791-BD12867D8DD3}" presName="spaceBetweenRectangles" presStyleCnt="0"/>
      <dgm:spPr/>
      <dgm:t>
        <a:bodyPr/>
        <a:lstStyle/>
        <a:p>
          <a:endParaRPr lang="es-ES"/>
        </a:p>
      </dgm:t>
    </dgm:pt>
    <dgm:pt modelId="{59891117-E36B-47B0-90FD-0157A28C013C}" type="pres">
      <dgm:prSet presAssocID="{2178214A-5D1C-48A7-9D26-C8CF59E96F9B}" presName="parentLin" presStyleCnt="0"/>
      <dgm:spPr/>
      <dgm:t>
        <a:bodyPr/>
        <a:lstStyle/>
        <a:p>
          <a:endParaRPr lang="es-ES"/>
        </a:p>
      </dgm:t>
    </dgm:pt>
    <dgm:pt modelId="{2844203B-974C-4085-8C0E-6CE67D00AD8D}" type="pres">
      <dgm:prSet presAssocID="{2178214A-5D1C-48A7-9D26-C8CF59E96F9B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1234E90D-C0D1-4A5E-A713-93D67F0CDAC6}" type="pres">
      <dgm:prSet presAssocID="{2178214A-5D1C-48A7-9D26-C8CF59E96F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1205E0-AE63-43EA-BFE9-15E541BBE614}" type="pres">
      <dgm:prSet presAssocID="{2178214A-5D1C-48A7-9D26-C8CF59E96F9B}" presName="negativeSpace" presStyleCnt="0"/>
      <dgm:spPr/>
      <dgm:t>
        <a:bodyPr/>
        <a:lstStyle/>
        <a:p>
          <a:endParaRPr lang="es-ES"/>
        </a:p>
      </dgm:t>
    </dgm:pt>
    <dgm:pt modelId="{4849BA57-C3B0-4481-9786-EBB63D23AA69}" type="pres">
      <dgm:prSet presAssocID="{2178214A-5D1C-48A7-9D26-C8CF59E96F9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12D860-138D-481F-9CEF-7C956DF0368B}" type="pres">
      <dgm:prSet presAssocID="{29CB1062-6D1E-40E6-8027-100483E8C2FC}" presName="spaceBetweenRectangles" presStyleCnt="0"/>
      <dgm:spPr/>
      <dgm:t>
        <a:bodyPr/>
        <a:lstStyle/>
        <a:p>
          <a:endParaRPr lang="es-ES"/>
        </a:p>
      </dgm:t>
    </dgm:pt>
    <dgm:pt modelId="{EF968880-BC2F-4661-AD8D-0AB9AD519FEB}" type="pres">
      <dgm:prSet presAssocID="{CD2E5602-9025-4EED-B921-68FB7CEBDD2F}" presName="parentLin" presStyleCnt="0"/>
      <dgm:spPr/>
      <dgm:t>
        <a:bodyPr/>
        <a:lstStyle/>
        <a:p>
          <a:endParaRPr lang="es-ES"/>
        </a:p>
      </dgm:t>
    </dgm:pt>
    <dgm:pt modelId="{8859B658-2B4C-49E8-AE95-2CAB79BD7B7C}" type="pres">
      <dgm:prSet presAssocID="{CD2E5602-9025-4EED-B921-68FB7CEBDD2F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BDE31EC7-BD0C-42DD-9DA5-D5322A6FC7BA}" type="pres">
      <dgm:prSet presAssocID="{CD2E5602-9025-4EED-B921-68FB7CEBDD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6D9681-ADC4-431C-84DD-A5A0702E0F6C}" type="pres">
      <dgm:prSet presAssocID="{CD2E5602-9025-4EED-B921-68FB7CEBDD2F}" presName="negativeSpace" presStyleCnt="0"/>
      <dgm:spPr/>
      <dgm:t>
        <a:bodyPr/>
        <a:lstStyle/>
        <a:p>
          <a:endParaRPr lang="es-ES"/>
        </a:p>
      </dgm:t>
    </dgm:pt>
    <dgm:pt modelId="{D9689498-1DBD-4448-9678-8F5737CBEC31}" type="pres">
      <dgm:prSet presAssocID="{CD2E5602-9025-4EED-B921-68FB7CEBDD2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3D9DD8-939C-4663-88EB-840D72253A55}" type="presOf" srcId="{4585D171-6B8C-4CDC-831B-13777E1ED0DB}" destId="{39E74341-36EB-40AE-BA88-0EC48F06602B}" srcOrd="1" destOrd="0" presId="urn:microsoft.com/office/officeart/2005/8/layout/list1"/>
    <dgm:cxn modelId="{95DDBEE8-4416-4E0F-82C8-60E294BB2EEE}" srcId="{CD2E5602-9025-4EED-B921-68FB7CEBDD2F}" destId="{67B40854-E100-4CF2-A6E6-BC11AD5C82F3}" srcOrd="2" destOrd="0" parTransId="{80B41D00-5853-4AC1-91BF-5CA32D57B7A5}" sibTransId="{292A1846-D24B-4167-9AF9-2A6A4EC20894}"/>
    <dgm:cxn modelId="{1859BF29-84FD-4EA1-8FB6-DB81A346957B}" type="presOf" srcId="{CD2E5602-9025-4EED-B921-68FB7CEBDD2F}" destId="{BDE31EC7-BD0C-42DD-9DA5-D5322A6FC7BA}" srcOrd="1" destOrd="0" presId="urn:microsoft.com/office/officeart/2005/8/layout/list1"/>
    <dgm:cxn modelId="{CB91E39D-099E-4D6A-B5BB-E55749242C6B}" srcId="{2BFCCCCB-1D45-4782-9A1C-17224871807A}" destId="{31D06D09-1FF8-4009-8F83-691E159A2AD5}" srcOrd="1" destOrd="0" parTransId="{2B0E8884-0FE9-4BFA-ACD7-1AAF9C210D1C}" sibTransId="{396480CD-4ED0-4B37-B791-BD12867D8DD3}"/>
    <dgm:cxn modelId="{3656D230-011A-401E-A0C4-F5898F3AD4E7}" srcId="{31D06D09-1FF8-4009-8F83-691E159A2AD5}" destId="{72AAE769-D3A8-4D01-A554-CC20D8A825C1}" srcOrd="0" destOrd="0" parTransId="{C542176A-F4EB-4821-B909-88544FF29F23}" sibTransId="{E7C24D23-59F9-47F4-92BF-F53E4B960F3F}"/>
    <dgm:cxn modelId="{75E216F5-F0F4-4642-8BEC-C4C2563E90C0}" type="presOf" srcId="{31D06D09-1FF8-4009-8F83-691E159A2AD5}" destId="{5CE09F35-3078-452A-9F6F-E6C4D874DD26}" srcOrd="1" destOrd="0" presId="urn:microsoft.com/office/officeart/2005/8/layout/list1"/>
    <dgm:cxn modelId="{5B592C76-7E32-483B-92C5-5CAC89A7E64B}" srcId="{CD2E5602-9025-4EED-B921-68FB7CEBDD2F}" destId="{FD8E2ABB-0487-4489-83BF-B9E3FF39F315}" srcOrd="1" destOrd="0" parTransId="{F9E689C5-8086-4168-8DE9-287C91846A57}" sibTransId="{F564E411-F074-423B-AD17-F4ADE341DE25}"/>
    <dgm:cxn modelId="{4E44ECB4-3A7C-4009-8A30-EB3EB7B36850}" type="presOf" srcId="{7721C36E-463E-4349-B34E-FDEC65D007F7}" destId="{4849BA57-C3B0-4481-9786-EBB63D23AA69}" srcOrd="0" destOrd="1" presId="urn:microsoft.com/office/officeart/2005/8/layout/list1"/>
    <dgm:cxn modelId="{22DD3099-B900-41CA-A1C2-8879E1DC4660}" srcId="{4585D171-6B8C-4CDC-831B-13777E1ED0DB}" destId="{9E23A51B-53FB-4530-B583-6418D3E81CF2}" srcOrd="0" destOrd="0" parTransId="{ABBDBC94-11A6-4B54-AC37-4F5B01F98483}" sibTransId="{6729C932-1397-4635-AD59-622CC9529911}"/>
    <dgm:cxn modelId="{207F1CE7-070F-42F9-8D1B-F2A6FBBD1F73}" type="presOf" srcId="{4585D171-6B8C-4CDC-831B-13777E1ED0DB}" destId="{23CA9796-4646-4F6A-BC75-176DF5E636E7}" srcOrd="0" destOrd="0" presId="urn:microsoft.com/office/officeart/2005/8/layout/list1"/>
    <dgm:cxn modelId="{9CF8BCE5-0CFE-4C72-9B41-73D1925FBA2C}" type="presOf" srcId="{2178214A-5D1C-48A7-9D26-C8CF59E96F9B}" destId="{1234E90D-C0D1-4A5E-A713-93D67F0CDAC6}" srcOrd="1" destOrd="0" presId="urn:microsoft.com/office/officeart/2005/8/layout/list1"/>
    <dgm:cxn modelId="{3096EF7A-0758-40BE-A33A-B6425C0CCCD6}" srcId="{2178214A-5D1C-48A7-9D26-C8CF59E96F9B}" destId="{D60BB00A-A6E5-4BE1-B793-2BEBE03DA9DB}" srcOrd="0" destOrd="0" parTransId="{D20CCF1B-11CC-4BEA-AB7C-29DD9F9C357B}" sibTransId="{0FBD01C4-50ED-41BD-89BE-FEC69A819A02}"/>
    <dgm:cxn modelId="{7E481682-FDCE-4FE8-AE68-FB8F6101099F}" type="presOf" srcId="{CD2E5602-9025-4EED-B921-68FB7CEBDD2F}" destId="{8859B658-2B4C-49E8-AE95-2CAB79BD7B7C}" srcOrd="0" destOrd="0" presId="urn:microsoft.com/office/officeart/2005/8/layout/list1"/>
    <dgm:cxn modelId="{D780D927-83D5-4446-90EB-2E94BE63A728}" srcId="{2178214A-5D1C-48A7-9D26-C8CF59E96F9B}" destId="{888C365B-BAC2-494F-AF6E-B0A8E7B8D310}" srcOrd="2" destOrd="0" parTransId="{B107090F-908F-4DB3-B261-3DE329EF2CB9}" sibTransId="{14C12BA3-CC1C-49AB-86B4-1644A652CB44}"/>
    <dgm:cxn modelId="{434351F4-5761-4EA5-AA80-5E321E86B24C}" srcId="{CD2E5602-9025-4EED-B921-68FB7CEBDD2F}" destId="{4CE5BC6F-D38A-4760-9664-33A42ECB8E57}" srcOrd="0" destOrd="0" parTransId="{12D8D619-0E2A-453C-9DCB-BD8CA7F2273E}" sibTransId="{F5BED33B-7955-4CCC-B7EB-08288892A807}"/>
    <dgm:cxn modelId="{567C5BB4-A31D-4ECD-8911-19B4FD365636}" type="presOf" srcId="{31D06D09-1FF8-4009-8F83-691E159A2AD5}" destId="{916044D3-9EDF-4720-9B15-1F607195C2EA}" srcOrd="0" destOrd="0" presId="urn:microsoft.com/office/officeart/2005/8/layout/list1"/>
    <dgm:cxn modelId="{D0E6F1BF-1CD6-4332-97D2-B4E757FD2F6D}" srcId="{2BFCCCCB-1D45-4782-9A1C-17224871807A}" destId="{4585D171-6B8C-4CDC-831B-13777E1ED0DB}" srcOrd="0" destOrd="0" parTransId="{1E515D33-271F-46C4-9602-55DB84514137}" sibTransId="{56A7E751-114E-4AD5-A557-1725CD9B5BE7}"/>
    <dgm:cxn modelId="{D5CE9759-2953-4FAC-A0D2-4290AB283FA2}" type="presOf" srcId="{72AAE769-D3A8-4D01-A554-CC20D8A825C1}" destId="{982E6903-0A45-4C26-B008-FE0790A4749D}" srcOrd="0" destOrd="0" presId="urn:microsoft.com/office/officeart/2005/8/layout/list1"/>
    <dgm:cxn modelId="{95CA7334-0433-427A-83A1-F85D7ADAD2BC}" srcId="{2BFCCCCB-1D45-4782-9A1C-17224871807A}" destId="{CD2E5602-9025-4EED-B921-68FB7CEBDD2F}" srcOrd="3" destOrd="0" parTransId="{46F6AD4F-D05F-4523-91F3-7F1F035A6A3E}" sibTransId="{E70C4C59-A0DA-429C-8000-C1A566A8CFB7}"/>
    <dgm:cxn modelId="{33A966BC-2218-4FA7-A537-73C4584834C1}" srcId="{2BFCCCCB-1D45-4782-9A1C-17224871807A}" destId="{2178214A-5D1C-48A7-9D26-C8CF59E96F9B}" srcOrd="2" destOrd="0" parTransId="{8E97F083-446D-40DC-87E8-21D58DD60923}" sibTransId="{29CB1062-6D1E-40E6-8027-100483E8C2FC}"/>
    <dgm:cxn modelId="{62DBF40C-7DEB-4850-9C21-C876BFAE94A3}" type="presOf" srcId="{FD8E2ABB-0487-4489-83BF-B9E3FF39F315}" destId="{D9689498-1DBD-4448-9678-8F5737CBEC31}" srcOrd="0" destOrd="1" presId="urn:microsoft.com/office/officeart/2005/8/layout/list1"/>
    <dgm:cxn modelId="{583A2232-92DF-450C-9FEE-55FD51E5BB8D}" type="presOf" srcId="{2178214A-5D1C-48A7-9D26-C8CF59E96F9B}" destId="{2844203B-974C-4085-8C0E-6CE67D00AD8D}" srcOrd="0" destOrd="0" presId="urn:microsoft.com/office/officeart/2005/8/layout/list1"/>
    <dgm:cxn modelId="{46A0C4B7-512B-417B-94ED-9834E76EF703}" type="presOf" srcId="{2BFCCCCB-1D45-4782-9A1C-17224871807A}" destId="{966F9EDE-5210-45E8-B3AC-DD0694B261EE}" srcOrd="0" destOrd="0" presId="urn:microsoft.com/office/officeart/2005/8/layout/list1"/>
    <dgm:cxn modelId="{DB941D65-B5F8-4233-B708-EE7BA7ED4F5B}" type="presOf" srcId="{888C365B-BAC2-494F-AF6E-B0A8E7B8D310}" destId="{4849BA57-C3B0-4481-9786-EBB63D23AA69}" srcOrd="0" destOrd="2" presId="urn:microsoft.com/office/officeart/2005/8/layout/list1"/>
    <dgm:cxn modelId="{DA9D3333-872C-4CAB-9D63-C1976E0F4955}" type="presOf" srcId="{67B40854-E100-4CF2-A6E6-BC11AD5C82F3}" destId="{D9689498-1DBD-4448-9678-8F5737CBEC31}" srcOrd="0" destOrd="2" presId="urn:microsoft.com/office/officeart/2005/8/layout/list1"/>
    <dgm:cxn modelId="{47051AB5-7FA7-4FEC-ADAC-016621597B63}" type="presOf" srcId="{9E23A51B-53FB-4530-B583-6418D3E81CF2}" destId="{EEEB5103-1C64-4C14-8C70-B757744DF326}" srcOrd="0" destOrd="0" presId="urn:microsoft.com/office/officeart/2005/8/layout/list1"/>
    <dgm:cxn modelId="{196A56C3-7006-4480-8691-BF2B5946F3CE}" type="presOf" srcId="{D60BB00A-A6E5-4BE1-B793-2BEBE03DA9DB}" destId="{4849BA57-C3B0-4481-9786-EBB63D23AA69}" srcOrd="0" destOrd="0" presId="urn:microsoft.com/office/officeart/2005/8/layout/list1"/>
    <dgm:cxn modelId="{146BE3DA-6DF5-4921-AB86-0150E8533F11}" type="presOf" srcId="{4CE5BC6F-D38A-4760-9664-33A42ECB8E57}" destId="{D9689498-1DBD-4448-9678-8F5737CBEC31}" srcOrd="0" destOrd="0" presId="urn:microsoft.com/office/officeart/2005/8/layout/list1"/>
    <dgm:cxn modelId="{8D46B3B5-D26B-4B16-A211-B72F095A2ED5}" srcId="{2178214A-5D1C-48A7-9D26-C8CF59E96F9B}" destId="{7721C36E-463E-4349-B34E-FDEC65D007F7}" srcOrd="1" destOrd="0" parTransId="{E2FC4154-2A1C-4F3D-869E-65303318F633}" sibTransId="{FE9EC32D-FC47-4762-BE00-6A5C3493135E}"/>
    <dgm:cxn modelId="{E037B8D1-4E28-4176-B656-742314C870B1}" type="presParOf" srcId="{966F9EDE-5210-45E8-B3AC-DD0694B261EE}" destId="{0FF66374-8C35-4C1C-BBBE-EEF4AD518EFE}" srcOrd="0" destOrd="0" presId="urn:microsoft.com/office/officeart/2005/8/layout/list1"/>
    <dgm:cxn modelId="{D13FD6D0-AAD8-4641-92A0-BC19898B1259}" type="presParOf" srcId="{0FF66374-8C35-4C1C-BBBE-EEF4AD518EFE}" destId="{23CA9796-4646-4F6A-BC75-176DF5E636E7}" srcOrd="0" destOrd="0" presId="urn:microsoft.com/office/officeart/2005/8/layout/list1"/>
    <dgm:cxn modelId="{6B273636-AC89-4520-96F4-8FB9E63AA8EA}" type="presParOf" srcId="{0FF66374-8C35-4C1C-BBBE-EEF4AD518EFE}" destId="{39E74341-36EB-40AE-BA88-0EC48F06602B}" srcOrd="1" destOrd="0" presId="urn:microsoft.com/office/officeart/2005/8/layout/list1"/>
    <dgm:cxn modelId="{07C97274-BF51-462C-ACFA-8F940B1DCFB6}" type="presParOf" srcId="{966F9EDE-5210-45E8-B3AC-DD0694B261EE}" destId="{311E8FB7-1E8F-4078-9694-9CA1053F0B29}" srcOrd="1" destOrd="0" presId="urn:microsoft.com/office/officeart/2005/8/layout/list1"/>
    <dgm:cxn modelId="{A261242A-2148-4A22-8C47-E323E70165FE}" type="presParOf" srcId="{966F9EDE-5210-45E8-B3AC-DD0694B261EE}" destId="{EEEB5103-1C64-4C14-8C70-B757744DF326}" srcOrd="2" destOrd="0" presId="urn:microsoft.com/office/officeart/2005/8/layout/list1"/>
    <dgm:cxn modelId="{CA31850B-6975-42D0-AD5A-52678A5CD29D}" type="presParOf" srcId="{966F9EDE-5210-45E8-B3AC-DD0694B261EE}" destId="{DD59D005-1329-4368-8671-06832BE1F9C6}" srcOrd="3" destOrd="0" presId="urn:microsoft.com/office/officeart/2005/8/layout/list1"/>
    <dgm:cxn modelId="{436A2748-253A-4524-801D-D1DC9CFD48C3}" type="presParOf" srcId="{966F9EDE-5210-45E8-B3AC-DD0694B261EE}" destId="{0B9C42BA-E724-43C9-8372-9B7187728EA2}" srcOrd="4" destOrd="0" presId="urn:microsoft.com/office/officeart/2005/8/layout/list1"/>
    <dgm:cxn modelId="{3C9AEC30-8136-476B-AAB8-1796017C7743}" type="presParOf" srcId="{0B9C42BA-E724-43C9-8372-9B7187728EA2}" destId="{916044D3-9EDF-4720-9B15-1F607195C2EA}" srcOrd="0" destOrd="0" presId="urn:microsoft.com/office/officeart/2005/8/layout/list1"/>
    <dgm:cxn modelId="{E68CDC6F-20FA-43B6-AEA1-B28632FB90B3}" type="presParOf" srcId="{0B9C42BA-E724-43C9-8372-9B7187728EA2}" destId="{5CE09F35-3078-452A-9F6F-E6C4D874DD26}" srcOrd="1" destOrd="0" presId="urn:microsoft.com/office/officeart/2005/8/layout/list1"/>
    <dgm:cxn modelId="{9EA101BF-9AC3-48D3-8AF7-4409212B4B14}" type="presParOf" srcId="{966F9EDE-5210-45E8-B3AC-DD0694B261EE}" destId="{C1C54C63-F944-46D7-AFF0-E2F79417A080}" srcOrd="5" destOrd="0" presId="urn:microsoft.com/office/officeart/2005/8/layout/list1"/>
    <dgm:cxn modelId="{10CD2FDD-965E-4453-8033-9451E80AE462}" type="presParOf" srcId="{966F9EDE-5210-45E8-B3AC-DD0694B261EE}" destId="{982E6903-0A45-4C26-B008-FE0790A4749D}" srcOrd="6" destOrd="0" presId="urn:microsoft.com/office/officeart/2005/8/layout/list1"/>
    <dgm:cxn modelId="{EE90B0EB-D63F-4864-BD70-256BF01DDC58}" type="presParOf" srcId="{966F9EDE-5210-45E8-B3AC-DD0694B261EE}" destId="{9970894D-6AEB-4694-9D85-7428E98D88ED}" srcOrd="7" destOrd="0" presId="urn:microsoft.com/office/officeart/2005/8/layout/list1"/>
    <dgm:cxn modelId="{2082222F-9612-4C9E-ABCB-60F4237CAB56}" type="presParOf" srcId="{966F9EDE-5210-45E8-B3AC-DD0694B261EE}" destId="{59891117-E36B-47B0-90FD-0157A28C013C}" srcOrd="8" destOrd="0" presId="urn:microsoft.com/office/officeart/2005/8/layout/list1"/>
    <dgm:cxn modelId="{1A8427C6-FAC4-4480-AD95-8E6F5EC5C0BC}" type="presParOf" srcId="{59891117-E36B-47B0-90FD-0157A28C013C}" destId="{2844203B-974C-4085-8C0E-6CE67D00AD8D}" srcOrd="0" destOrd="0" presId="urn:microsoft.com/office/officeart/2005/8/layout/list1"/>
    <dgm:cxn modelId="{E472F5AB-335F-4418-B02E-D78233290735}" type="presParOf" srcId="{59891117-E36B-47B0-90FD-0157A28C013C}" destId="{1234E90D-C0D1-4A5E-A713-93D67F0CDAC6}" srcOrd="1" destOrd="0" presId="urn:microsoft.com/office/officeart/2005/8/layout/list1"/>
    <dgm:cxn modelId="{6453B992-9824-4B60-979E-3E338F722AD0}" type="presParOf" srcId="{966F9EDE-5210-45E8-B3AC-DD0694B261EE}" destId="{1E1205E0-AE63-43EA-BFE9-15E541BBE614}" srcOrd="9" destOrd="0" presId="urn:microsoft.com/office/officeart/2005/8/layout/list1"/>
    <dgm:cxn modelId="{47B4FB2A-0681-4658-9373-10736B796C04}" type="presParOf" srcId="{966F9EDE-5210-45E8-B3AC-DD0694B261EE}" destId="{4849BA57-C3B0-4481-9786-EBB63D23AA69}" srcOrd="10" destOrd="0" presId="urn:microsoft.com/office/officeart/2005/8/layout/list1"/>
    <dgm:cxn modelId="{CEA093FC-6078-412F-B984-1F11A25673C5}" type="presParOf" srcId="{966F9EDE-5210-45E8-B3AC-DD0694B261EE}" destId="{BF12D860-138D-481F-9CEF-7C956DF0368B}" srcOrd="11" destOrd="0" presId="urn:microsoft.com/office/officeart/2005/8/layout/list1"/>
    <dgm:cxn modelId="{1860C4C3-AC0B-42AC-BAF8-C338BE335901}" type="presParOf" srcId="{966F9EDE-5210-45E8-B3AC-DD0694B261EE}" destId="{EF968880-BC2F-4661-AD8D-0AB9AD519FEB}" srcOrd="12" destOrd="0" presId="urn:microsoft.com/office/officeart/2005/8/layout/list1"/>
    <dgm:cxn modelId="{AC143677-2347-4338-9B75-D72CE5BC9CDC}" type="presParOf" srcId="{EF968880-BC2F-4661-AD8D-0AB9AD519FEB}" destId="{8859B658-2B4C-49E8-AE95-2CAB79BD7B7C}" srcOrd="0" destOrd="0" presId="urn:microsoft.com/office/officeart/2005/8/layout/list1"/>
    <dgm:cxn modelId="{280235DB-1BAA-4241-BDA1-CCAEEE305363}" type="presParOf" srcId="{EF968880-BC2F-4661-AD8D-0AB9AD519FEB}" destId="{BDE31EC7-BD0C-42DD-9DA5-D5322A6FC7BA}" srcOrd="1" destOrd="0" presId="urn:microsoft.com/office/officeart/2005/8/layout/list1"/>
    <dgm:cxn modelId="{EF2431DE-8375-4C6D-B772-DA95119AE144}" type="presParOf" srcId="{966F9EDE-5210-45E8-B3AC-DD0694B261EE}" destId="{8F6D9681-ADC4-431C-84DD-A5A0702E0F6C}" srcOrd="13" destOrd="0" presId="urn:microsoft.com/office/officeart/2005/8/layout/list1"/>
    <dgm:cxn modelId="{71F08A9A-BFC1-4B3D-9B19-C9CF4627AE2F}" type="presParOf" srcId="{966F9EDE-5210-45E8-B3AC-DD0694B261EE}" destId="{D9689498-1DBD-4448-9678-8F5737CBEC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9792A-AF61-43B1-B6AC-E969BF5F065C}">
      <dsp:nvSpPr>
        <dsp:cNvPr id="0" name=""/>
        <dsp:cNvSpPr/>
      </dsp:nvSpPr>
      <dsp:spPr>
        <a:xfrm>
          <a:off x="2" y="0"/>
          <a:ext cx="8077195" cy="43434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6145CCB-58B4-404C-9C2F-D077726E049A}">
      <dsp:nvSpPr>
        <dsp:cNvPr id="0" name=""/>
        <dsp:cNvSpPr/>
      </dsp:nvSpPr>
      <dsp:spPr>
        <a:xfrm>
          <a:off x="390608" y="1275882"/>
          <a:ext cx="1758953" cy="1737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Definición del Problema</a:t>
          </a:r>
          <a:endParaRPr lang="es-ES" sz="2300" kern="1200" dirty="0"/>
        </a:p>
      </dsp:txBody>
      <dsp:txXfrm>
        <a:off x="390608" y="1275882"/>
        <a:ext cx="1758953" cy="1737360"/>
      </dsp:txXfrm>
    </dsp:sp>
    <dsp:sp modelId="{9E58DED2-E695-48C1-B69D-B603679F06A0}">
      <dsp:nvSpPr>
        <dsp:cNvPr id="0" name=""/>
        <dsp:cNvSpPr/>
      </dsp:nvSpPr>
      <dsp:spPr>
        <a:xfrm>
          <a:off x="2259302" y="1303020"/>
          <a:ext cx="1868251" cy="1737360"/>
        </a:xfrm>
        <a:prstGeom prst="roundRect">
          <a:avLst/>
        </a:prstGeom>
        <a:gradFill rotWithShape="0">
          <a:gsLst>
            <a:gs pos="0">
              <a:schemeClr val="accent5">
                <a:hueOff val="-2886962"/>
                <a:satOff val="11036"/>
                <a:lumOff val="-11112"/>
                <a:alphaOff val="0"/>
                <a:shade val="51000"/>
                <a:satMod val="130000"/>
              </a:schemeClr>
            </a:gs>
            <a:gs pos="80000">
              <a:schemeClr val="accent5">
                <a:hueOff val="-2886962"/>
                <a:satOff val="11036"/>
                <a:lumOff val="-11112"/>
                <a:alphaOff val="0"/>
                <a:shade val="93000"/>
                <a:satMod val="130000"/>
              </a:schemeClr>
            </a:gs>
            <a:gs pos="100000">
              <a:schemeClr val="accent5">
                <a:hueOff val="-2886962"/>
                <a:satOff val="11036"/>
                <a:lumOff val="-11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Objetivos</a:t>
          </a:r>
          <a:endParaRPr lang="es-ES" sz="2300" kern="1200" dirty="0"/>
        </a:p>
      </dsp:txBody>
      <dsp:txXfrm>
        <a:off x="2259302" y="1303020"/>
        <a:ext cx="1868251" cy="1737360"/>
      </dsp:txXfrm>
    </dsp:sp>
    <dsp:sp modelId="{D1C0A392-4495-46FE-BA2B-E2CB62678248}">
      <dsp:nvSpPr>
        <dsp:cNvPr id="0" name=""/>
        <dsp:cNvSpPr/>
      </dsp:nvSpPr>
      <dsp:spPr>
        <a:xfrm>
          <a:off x="4273873" y="1303020"/>
          <a:ext cx="1712936" cy="1737360"/>
        </a:xfrm>
        <a:prstGeom prst="roundRect">
          <a:avLst/>
        </a:prstGeom>
        <a:gradFill rotWithShape="0">
          <a:gsLst>
            <a:gs pos="0">
              <a:schemeClr val="accent5">
                <a:hueOff val="-5773925"/>
                <a:satOff val="22071"/>
                <a:lumOff val="-22223"/>
                <a:alphaOff val="0"/>
                <a:shade val="51000"/>
                <a:satMod val="130000"/>
              </a:schemeClr>
            </a:gs>
            <a:gs pos="80000">
              <a:schemeClr val="accent5">
                <a:hueOff val="-5773925"/>
                <a:satOff val="22071"/>
                <a:lumOff val="-2222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73925"/>
                <a:satOff val="22071"/>
                <a:lumOff val="-222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Metodología</a:t>
          </a:r>
          <a:endParaRPr lang="es-ES" sz="2300" kern="1200" dirty="0"/>
        </a:p>
      </dsp:txBody>
      <dsp:txXfrm>
        <a:off x="4273873" y="1303020"/>
        <a:ext cx="1712936" cy="1737360"/>
      </dsp:txXfrm>
    </dsp:sp>
    <dsp:sp modelId="{2A0AA14B-FD90-47A1-A12A-9491E83F83E7}">
      <dsp:nvSpPr>
        <dsp:cNvPr id="0" name=""/>
        <dsp:cNvSpPr/>
      </dsp:nvSpPr>
      <dsp:spPr>
        <a:xfrm>
          <a:off x="6133130" y="1303020"/>
          <a:ext cx="1590041" cy="1737360"/>
        </a:xfrm>
        <a:prstGeom prst="roundRect">
          <a:avLst/>
        </a:prstGeom>
        <a:gradFill rotWithShape="0">
          <a:gsLst>
            <a:gs pos="0">
              <a:schemeClr val="accent5">
                <a:hueOff val="-8660887"/>
                <a:satOff val="33107"/>
                <a:lumOff val="-33335"/>
                <a:alphaOff val="0"/>
                <a:shade val="51000"/>
                <a:satMod val="130000"/>
              </a:schemeClr>
            </a:gs>
            <a:gs pos="80000">
              <a:schemeClr val="accent5">
                <a:hueOff val="-8660887"/>
                <a:satOff val="33107"/>
                <a:lumOff val="-33335"/>
                <a:alphaOff val="0"/>
                <a:shade val="93000"/>
                <a:satMod val="130000"/>
              </a:schemeClr>
            </a:gs>
            <a:gs pos="100000">
              <a:schemeClr val="accent5">
                <a:hueOff val="-8660887"/>
                <a:satOff val="33107"/>
                <a:lumOff val="-333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Alcance</a:t>
          </a:r>
          <a:endParaRPr lang="es-ES" sz="2300" kern="1200" dirty="0"/>
        </a:p>
      </dsp:txBody>
      <dsp:txXfrm>
        <a:off x="6133130" y="1303020"/>
        <a:ext cx="1590041" cy="1737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5893CD-BF03-4B83-8B48-7684096FABD4}">
      <dsp:nvSpPr>
        <dsp:cNvPr id="0" name=""/>
        <dsp:cNvSpPr/>
      </dsp:nvSpPr>
      <dsp:spPr>
        <a:xfrm rot="5400000">
          <a:off x="4182049" y="-1547972"/>
          <a:ext cx="1584573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+mj-lt"/>
            </a:rPr>
            <a:t>Cultura Organizacional</a:t>
          </a:r>
          <a:endParaRPr lang="es-ES" sz="1400" b="1" kern="1200" dirty="0">
            <a:latin typeface="+mj-l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>
              <a:latin typeface="+mj-lt"/>
            </a:rPr>
            <a:t>Mision</a:t>
          </a:r>
          <a:r>
            <a:rPr lang="es-ES" sz="1400" kern="1200" dirty="0" smtClean="0">
              <a:latin typeface="+mj-lt"/>
            </a:rPr>
            <a:t>, Visión, Clientes</a:t>
          </a:r>
          <a:endParaRPr lang="es-ES" sz="1400" kern="1200" dirty="0">
            <a:latin typeface="+mj-l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Productos.</a:t>
          </a:r>
          <a:endParaRPr lang="es-ES" sz="1400" kern="1200" dirty="0">
            <a:latin typeface="+mj-l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Involucrados y sus </a:t>
          </a:r>
          <a:r>
            <a:rPr lang="es-ES" sz="1400" kern="1200" dirty="0" err="1" smtClean="0">
              <a:latin typeface="+mj-lt"/>
            </a:rPr>
            <a:t>Espectativas</a:t>
          </a:r>
          <a:r>
            <a:rPr lang="es-ES" sz="1400" kern="1200" dirty="0" smtClean="0">
              <a:latin typeface="+mj-lt"/>
            </a:rPr>
            <a:t>.</a:t>
          </a:r>
          <a:endParaRPr lang="es-E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Análisis del Ambiente Externo</a:t>
          </a:r>
          <a:endParaRPr lang="es-E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Análisis Prospectivo del Negocio</a:t>
          </a:r>
          <a:endParaRPr lang="es-ES" sz="1400" kern="1200" dirty="0">
            <a:latin typeface="+mj-lt"/>
          </a:endParaRPr>
        </a:p>
      </dsp:txBody>
      <dsp:txXfrm rot="5400000">
        <a:off x="4182049" y="-1547972"/>
        <a:ext cx="1584573" cy="4681728"/>
      </dsp:txXfrm>
    </dsp:sp>
    <dsp:sp modelId="{8DDC4CCA-C734-42EC-A0DE-58F1EFAD0EEC}">
      <dsp:nvSpPr>
        <dsp:cNvPr id="0" name=""/>
        <dsp:cNvSpPr/>
      </dsp:nvSpPr>
      <dsp:spPr>
        <a:xfrm>
          <a:off x="0" y="226059"/>
          <a:ext cx="2633472" cy="11336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j-lt"/>
            </a:rPr>
            <a:t>Definición de la Empresa</a:t>
          </a:r>
          <a:endParaRPr lang="es-ES" sz="2400" kern="1200" dirty="0">
            <a:latin typeface="+mj-lt"/>
          </a:endParaRPr>
        </a:p>
      </dsp:txBody>
      <dsp:txXfrm>
        <a:off x="0" y="226059"/>
        <a:ext cx="2633472" cy="1133662"/>
      </dsp:txXfrm>
    </dsp:sp>
    <dsp:sp modelId="{F04CA850-8534-4AA7-B607-5CB24E319A81}">
      <dsp:nvSpPr>
        <dsp:cNvPr id="0" name=""/>
        <dsp:cNvSpPr/>
      </dsp:nvSpPr>
      <dsp:spPr>
        <a:xfrm rot="5400000">
          <a:off x="4182049" y="135635"/>
          <a:ext cx="1584573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+mj-lt"/>
            </a:rPr>
            <a:t>CADENA DE VALOR</a:t>
          </a:r>
          <a:endParaRPr lang="es-ES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Factores Críticos de Éxito.</a:t>
          </a:r>
          <a:endParaRPr lang="es-E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Perfil </a:t>
          </a:r>
          <a:r>
            <a:rPr lang="es-ES" sz="1400" kern="1200" dirty="0" err="1" smtClean="0">
              <a:latin typeface="+mj-lt"/>
            </a:rPr>
            <a:t>Competitvo</a:t>
          </a:r>
          <a:r>
            <a:rPr lang="es-ES" sz="1400" kern="1200" dirty="0" smtClean="0">
              <a:latin typeface="+mj-lt"/>
            </a:rPr>
            <a:t>.</a:t>
          </a:r>
          <a:endParaRPr lang="es-ES" sz="1400" kern="1200" dirty="0">
            <a:latin typeface="+mj-l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Alineación Estratégico.</a:t>
          </a:r>
          <a:endParaRPr lang="es-ES" sz="1400" kern="1200" dirty="0">
            <a:latin typeface="+mj-l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Objetivos - según </a:t>
          </a:r>
          <a:r>
            <a:rPr lang="es-ES" sz="1400" kern="1200" dirty="0" err="1" smtClean="0">
              <a:latin typeface="+mj-lt"/>
            </a:rPr>
            <a:t>Balanced</a:t>
          </a:r>
          <a:r>
            <a:rPr lang="es-ES" sz="1400" kern="1200" dirty="0" smtClean="0">
              <a:latin typeface="+mj-lt"/>
            </a:rPr>
            <a:t> </a:t>
          </a:r>
          <a:r>
            <a:rPr lang="es-ES" sz="1400" kern="1200" dirty="0" err="1" smtClean="0">
              <a:latin typeface="+mj-lt"/>
            </a:rPr>
            <a:t>Scorecard</a:t>
          </a:r>
          <a:endParaRPr lang="es-ES" sz="1400" kern="1200" dirty="0">
            <a:latin typeface="+mj-lt"/>
          </a:endParaRPr>
        </a:p>
      </dsp:txBody>
      <dsp:txXfrm rot="5400000">
        <a:off x="4182049" y="135635"/>
        <a:ext cx="1584573" cy="4681728"/>
      </dsp:txXfrm>
    </dsp:sp>
    <dsp:sp modelId="{401ACDA1-2C84-4357-B7F5-CA88B482E8E5}">
      <dsp:nvSpPr>
        <dsp:cNvPr id="0" name=""/>
        <dsp:cNvSpPr/>
      </dsp:nvSpPr>
      <dsp:spPr>
        <a:xfrm>
          <a:off x="0" y="2108740"/>
          <a:ext cx="2633472" cy="7355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+mj-lt"/>
            </a:rPr>
            <a:t>Análisis del Ambiente Interno</a:t>
          </a:r>
          <a:endParaRPr lang="es-ES" sz="2100" kern="1200" dirty="0">
            <a:latin typeface="+mj-lt"/>
          </a:endParaRPr>
        </a:p>
      </dsp:txBody>
      <dsp:txXfrm>
        <a:off x="0" y="2108740"/>
        <a:ext cx="2633472" cy="735519"/>
      </dsp:txXfrm>
    </dsp:sp>
    <dsp:sp modelId="{23586045-DBC6-4606-942B-B78543B47035}">
      <dsp:nvSpPr>
        <dsp:cNvPr id="0" name=""/>
        <dsp:cNvSpPr/>
      </dsp:nvSpPr>
      <dsp:spPr>
        <a:xfrm rot="5400000">
          <a:off x="4182049" y="1819244"/>
          <a:ext cx="1584573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>
              <a:latin typeface="+mj-lt"/>
            </a:rPr>
            <a:t>Macroflujo</a:t>
          </a:r>
          <a:r>
            <a:rPr lang="es-ES" sz="1400" kern="1200" dirty="0" smtClean="0">
              <a:latin typeface="+mj-lt"/>
            </a:rPr>
            <a:t> del Sistema</a:t>
          </a:r>
          <a:endParaRPr lang="es-E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Procesos Claves</a:t>
          </a:r>
          <a:endParaRPr lang="es-E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Caracterización Departamento ti</a:t>
          </a:r>
          <a:endParaRPr lang="es-E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Inventario de Procesos Soportados.</a:t>
          </a:r>
          <a:endParaRPr lang="es-ES" sz="1400" kern="1200" dirty="0">
            <a:latin typeface="+mj-lt"/>
          </a:endParaRPr>
        </a:p>
      </dsp:txBody>
      <dsp:txXfrm rot="5400000">
        <a:off x="4182049" y="1819244"/>
        <a:ext cx="1584573" cy="4681728"/>
      </dsp:txXfrm>
    </dsp:sp>
    <dsp:sp modelId="{1CA557DB-1A32-41C6-83BC-71FE3E6AABE7}">
      <dsp:nvSpPr>
        <dsp:cNvPr id="0" name=""/>
        <dsp:cNvSpPr/>
      </dsp:nvSpPr>
      <dsp:spPr>
        <a:xfrm>
          <a:off x="0" y="3517861"/>
          <a:ext cx="2633472" cy="12844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+mj-lt"/>
            </a:rPr>
            <a:t>Procesos del Negocio</a:t>
          </a:r>
          <a:endParaRPr lang="es-ES" sz="2100" kern="1200" dirty="0">
            <a:latin typeface="+mj-lt"/>
          </a:endParaRPr>
        </a:p>
      </dsp:txBody>
      <dsp:txXfrm>
        <a:off x="0" y="3517861"/>
        <a:ext cx="2633472" cy="12844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BCB08B-8E64-4242-9CA9-A218F4628215}">
      <dsp:nvSpPr>
        <dsp:cNvPr id="0" name=""/>
        <dsp:cNvSpPr/>
      </dsp:nvSpPr>
      <dsp:spPr>
        <a:xfrm>
          <a:off x="3017519" y="0"/>
          <a:ext cx="4526280" cy="99060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CAVES SA EMA. Servicios de CATERING  basa sus líneas de negocio,  en proveer soluciones Hoteleros, a empresas del sector petrolero, en el lugar que este requiera.</a:t>
          </a:r>
          <a:endParaRPr lang="es-ES" sz="1300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3017519" y="0"/>
        <a:ext cx="4526280" cy="990600"/>
      </dsp:txXfrm>
    </dsp:sp>
    <dsp:sp modelId="{2245A1AC-3CE5-4873-B7CC-F8287F307B96}">
      <dsp:nvSpPr>
        <dsp:cNvPr id="0" name=""/>
        <dsp:cNvSpPr/>
      </dsp:nvSpPr>
      <dsp:spPr>
        <a:xfrm>
          <a:off x="0" y="76196"/>
          <a:ext cx="3017520" cy="8382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PROCESO CENTRAL</a:t>
          </a:r>
          <a:endParaRPr lang="es-ES" sz="2000" kern="1200" dirty="0"/>
        </a:p>
      </dsp:txBody>
      <dsp:txXfrm>
        <a:off x="0" y="76196"/>
        <a:ext cx="3017520" cy="8382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35588-A2AA-4039-B113-BA61FBE52176}">
      <dsp:nvSpPr>
        <dsp:cNvPr id="0" name=""/>
        <dsp:cNvSpPr/>
      </dsp:nvSpPr>
      <dsp:spPr>
        <a:xfrm rot="16200000">
          <a:off x="-623538" y="624197"/>
          <a:ext cx="2962275" cy="1713879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79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COMERCIAL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Investigación de Mercados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Definir Cliente a iniciar relación comercial.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Participación Licitaciones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Negociación de Contrato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Precios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Tiempo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Productos y Servicios</a:t>
          </a:r>
        </a:p>
      </dsp:txBody>
      <dsp:txXfrm rot="16200000">
        <a:off x="-623538" y="624197"/>
        <a:ext cx="2962275" cy="1713879"/>
      </dsp:txXfrm>
    </dsp:sp>
    <dsp:sp modelId="{9E968411-EEC3-4A4F-90FE-F2BBD738F57D}">
      <dsp:nvSpPr>
        <dsp:cNvPr id="0" name=""/>
        <dsp:cNvSpPr/>
      </dsp:nvSpPr>
      <dsp:spPr>
        <a:xfrm rot="16200000">
          <a:off x="1218882" y="624197"/>
          <a:ext cx="2962275" cy="1713879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79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PLANIFICAR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Compra de Productos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Recepción de Productos.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Manejo de Inventarios Planta Central.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Manejo de Inventario en Punto de  Servicio.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Entrega de Productos a los puntos  de servicio.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/>
        </a:p>
      </dsp:txBody>
      <dsp:txXfrm rot="16200000">
        <a:off x="1218882" y="624197"/>
        <a:ext cx="2962275" cy="1713879"/>
      </dsp:txXfrm>
    </dsp:sp>
    <dsp:sp modelId="{D5814E11-C66D-4212-82E3-2E6D31AFBB54}">
      <dsp:nvSpPr>
        <dsp:cNvPr id="0" name=""/>
        <dsp:cNvSpPr/>
      </dsp:nvSpPr>
      <dsp:spPr>
        <a:xfrm rot="16200000">
          <a:off x="3061303" y="624197"/>
          <a:ext cx="2962275" cy="1713879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793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SERVICIO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Servicios Hotereros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Control servicios entregados.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/>
            <a:t>Control de Costos.</a:t>
          </a:r>
        </a:p>
      </dsp:txBody>
      <dsp:txXfrm rot="16200000">
        <a:off x="3061303" y="624197"/>
        <a:ext cx="2962275" cy="17138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58B74D-0D8F-442D-8212-5735A8008DC3}">
      <dsp:nvSpPr>
        <dsp:cNvPr id="0" name=""/>
        <dsp:cNvSpPr/>
      </dsp:nvSpPr>
      <dsp:spPr>
        <a:xfrm>
          <a:off x="578978" y="2043410"/>
          <a:ext cx="2298501" cy="200917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Procesos críticos del negocio </a:t>
          </a:r>
          <a:r>
            <a:rPr lang="es-ES" sz="1400" b="1" i="1" kern="1200" dirty="0" smtClean="0"/>
            <a:t>Caves</a:t>
          </a:r>
          <a:endParaRPr lang="es-ES" sz="1400" b="1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Metas del negocio </a:t>
          </a:r>
          <a:r>
            <a:rPr lang="es-ES" sz="1400" kern="1200" dirty="0" err="1" smtClean="0"/>
            <a:t>Cobit</a:t>
          </a:r>
          <a:endParaRPr lang="es-ES" sz="1400" kern="1200" dirty="0"/>
        </a:p>
      </dsp:txBody>
      <dsp:txXfrm>
        <a:off x="1153604" y="2043410"/>
        <a:ext cx="1723876" cy="2009179"/>
      </dsp:txXfrm>
    </dsp:sp>
    <dsp:sp modelId="{C7B3DF9F-373A-4A07-953B-B96264DF2238}">
      <dsp:nvSpPr>
        <dsp:cNvPr id="0" name=""/>
        <dsp:cNvSpPr/>
      </dsp:nvSpPr>
      <dsp:spPr>
        <a:xfrm>
          <a:off x="4353" y="2473374"/>
          <a:ext cx="1149250" cy="1149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METAS DEL NEGOCIO BALANCE SCORECARD</a:t>
          </a:r>
          <a:endParaRPr lang="es-ES" sz="1100" kern="1200" dirty="0"/>
        </a:p>
      </dsp:txBody>
      <dsp:txXfrm>
        <a:off x="4353" y="2473374"/>
        <a:ext cx="1149250" cy="1149250"/>
      </dsp:txXfrm>
    </dsp:sp>
    <dsp:sp modelId="{45D21985-6A52-4CA9-A7FD-6CC582591B92}">
      <dsp:nvSpPr>
        <dsp:cNvPr id="0" name=""/>
        <dsp:cNvSpPr/>
      </dsp:nvSpPr>
      <dsp:spPr>
        <a:xfrm>
          <a:off x="3595761" y="2043410"/>
          <a:ext cx="2298501" cy="200917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Metas del negocio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Metas de TI</a:t>
          </a:r>
          <a:endParaRPr lang="es-ES" sz="1400" kern="1200" dirty="0"/>
        </a:p>
      </dsp:txBody>
      <dsp:txXfrm>
        <a:off x="4170387" y="2043410"/>
        <a:ext cx="1723876" cy="2009179"/>
      </dsp:txXfrm>
    </dsp:sp>
    <dsp:sp modelId="{5212AD18-59C8-430F-BA6E-BBF9824EAAF5}">
      <dsp:nvSpPr>
        <dsp:cNvPr id="0" name=""/>
        <dsp:cNvSpPr/>
      </dsp:nvSpPr>
      <dsp:spPr>
        <a:xfrm>
          <a:off x="3021136" y="2473374"/>
          <a:ext cx="1149250" cy="1149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METAS DE TI </a:t>
          </a:r>
          <a:endParaRPr lang="es-ES" sz="1100" kern="1200" dirty="0"/>
        </a:p>
      </dsp:txBody>
      <dsp:txXfrm>
        <a:off x="3021136" y="2473374"/>
        <a:ext cx="1149250" cy="1149250"/>
      </dsp:txXfrm>
    </dsp:sp>
    <dsp:sp modelId="{FA052609-AB6E-4907-9356-346DC9DD78B6}">
      <dsp:nvSpPr>
        <dsp:cNvPr id="0" name=""/>
        <dsp:cNvSpPr/>
      </dsp:nvSpPr>
      <dsp:spPr>
        <a:xfrm>
          <a:off x="6612545" y="2043410"/>
          <a:ext cx="2298501" cy="200917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Enlace de las Metas de TI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Procesos de TI</a:t>
          </a:r>
          <a:endParaRPr lang="es-ES" sz="1400" kern="1200" dirty="0"/>
        </a:p>
      </dsp:txBody>
      <dsp:txXfrm>
        <a:off x="7187170" y="2043410"/>
        <a:ext cx="1723876" cy="2009179"/>
      </dsp:txXfrm>
    </dsp:sp>
    <dsp:sp modelId="{FB0019B2-C4D5-4EBF-8340-03EA22BD266A}">
      <dsp:nvSpPr>
        <dsp:cNvPr id="0" name=""/>
        <dsp:cNvSpPr/>
      </dsp:nvSpPr>
      <dsp:spPr>
        <a:xfrm>
          <a:off x="6037919" y="2473374"/>
          <a:ext cx="1149250" cy="1149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PROCESOS COBIT</a:t>
          </a:r>
          <a:endParaRPr lang="es-ES" sz="1100" kern="1200" dirty="0"/>
        </a:p>
      </dsp:txBody>
      <dsp:txXfrm>
        <a:off x="6037919" y="2473374"/>
        <a:ext cx="1149250" cy="11492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A9E2D-C2BB-40E6-8068-6DC5438C0ED1}">
      <dsp:nvSpPr>
        <dsp:cNvPr id="0" name=""/>
        <dsp:cNvSpPr/>
      </dsp:nvSpPr>
      <dsp:spPr>
        <a:xfrm rot="5400000">
          <a:off x="4834760" y="-1962391"/>
          <a:ext cx="797311" cy="492556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Determina los riesgos y las prioridades de acuerdo a los directivos y usuarios del departamento de sistemas</a:t>
          </a:r>
          <a:endParaRPr lang="es-ES" sz="1500" kern="1200" dirty="0"/>
        </a:p>
      </dsp:txBody>
      <dsp:txXfrm rot="5400000">
        <a:off x="4834760" y="-1962391"/>
        <a:ext cx="797311" cy="4925568"/>
      </dsp:txXfrm>
    </dsp:sp>
    <dsp:sp modelId="{00CABE91-0674-482F-B0AD-C838B6AF6913}">
      <dsp:nvSpPr>
        <dsp:cNvPr id="0" name=""/>
        <dsp:cNvSpPr/>
      </dsp:nvSpPr>
      <dsp:spPr>
        <a:xfrm>
          <a:off x="0" y="2072"/>
          <a:ext cx="2770632" cy="9966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Matriz de Diagnóstico.</a:t>
          </a:r>
          <a:endParaRPr lang="es-ES" sz="2100" kern="1200" dirty="0"/>
        </a:p>
      </dsp:txBody>
      <dsp:txXfrm>
        <a:off x="0" y="2072"/>
        <a:ext cx="2770632" cy="996639"/>
      </dsp:txXfrm>
    </dsp:sp>
    <dsp:sp modelId="{F2D12D39-D742-461D-BF70-9232C8F39A40}">
      <dsp:nvSpPr>
        <dsp:cNvPr id="0" name=""/>
        <dsp:cNvSpPr/>
      </dsp:nvSpPr>
      <dsp:spPr>
        <a:xfrm rot="5400000">
          <a:off x="4834760" y="-915919"/>
          <a:ext cx="797311" cy="492556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Ayuda a determinar la importancia, la funcionalidad y los controles que se están realizando en los procesos</a:t>
          </a:r>
          <a:endParaRPr lang="es-ES" sz="1500" kern="1200" dirty="0"/>
        </a:p>
      </dsp:txBody>
      <dsp:txXfrm rot="5400000">
        <a:off x="4834760" y="-915919"/>
        <a:ext cx="797311" cy="4925568"/>
      </dsp:txXfrm>
    </dsp:sp>
    <dsp:sp modelId="{D168ED8A-FD31-4941-BC4B-1EA9546239FB}">
      <dsp:nvSpPr>
        <dsp:cNvPr id="0" name=""/>
        <dsp:cNvSpPr/>
      </dsp:nvSpPr>
      <dsp:spPr>
        <a:xfrm>
          <a:off x="0" y="1048544"/>
          <a:ext cx="2770632" cy="9966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9973"/>
                <a:satOff val="-22043"/>
                <a:lumOff val="2469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69973"/>
                <a:satOff val="-22043"/>
                <a:lumOff val="2469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69973"/>
                <a:satOff val="-22043"/>
                <a:lumOff val="24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Formulario de Entidad.</a:t>
          </a:r>
          <a:endParaRPr lang="es-ES" sz="2100" kern="1200" dirty="0"/>
        </a:p>
      </dsp:txBody>
      <dsp:txXfrm>
        <a:off x="0" y="1048544"/>
        <a:ext cx="2770632" cy="996639"/>
      </dsp:txXfrm>
    </dsp:sp>
    <dsp:sp modelId="{84E01FC4-6AD1-4132-A474-40352C4F18CF}">
      <dsp:nvSpPr>
        <dsp:cNvPr id="0" name=""/>
        <dsp:cNvSpPr/>
      </dsp:nvSpPr>
      <dsp:spPr>
        <a:xfrm rot="5400000">
          <a:off x="4834760" y="130551"/>
          <a:ext cx="797311" cy="492556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Este tipo de formulario lo que intenta es ayudar a identificar los riesgos fundamentándose en los formularios anteriores para posteriormente sean analizados por el equipo de auditoría</a:t>
          </a:r>
          <a:endParaRPr lang="es-ES" sz="1500" kern="1200" dirty="0"/>
        </a:p>
      </dsp:txBody>
      <dsp:txXfrm rot="5400000">
        <a:off x="4834760" y="130551"/>
        <a:ext cx="797311" cy="4925568"/>
      </dsp:txXfrm>
    </dsp:sp>
    <dsp:sp modelId="{E6E161CC-6266-4EA0-86DF-A7635EFEC25E}">
      <dsp:nvSpPr>
        <dsp:cNvPr id="0" name=""/>
        <dsp:cNvSpPr/>
      </dsp:nvSpPr>
      <dsp:spPr>
        <a:xfrm>
          <a:off x="0" y="2095015"/>
          <a:ext cx="2770632" cy="9966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39945"/>
                <a:satOff val="-44087"/>
                <a:lumOff val="4939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39945"/>
                <a:satOff val="-44087"/>
                <a:lumOff val="4939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39945"/>
                <a:satOff val="-44087"/>
                <a:lumOff val="493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Formulario de Evaluación del Riesgo</a:t>
          </a:r>
          <a:endParaRPr lang="es-ES" sz="2100" kern="1200" dirty="0"/>
        </a:p>
      </dsp:txBody>
      <dsp:txXfrm>
        <a:off x="0" y="2095015"/>
        <a:ext cx="2770632" cy="996639"/>
      </dsp:txXfrm>
    </dsp:sp>
    <dsp:sp modelId="{4D0B0149-3228-4E97-9EE3-658B7DC16AE0}">
      <dsp:nvSpPr>
        <dsp:cNvPr id="0" name=""/>
        <dsp:cNvSpPr/>
      </dsp:nvSpPr>
      <dsp:spPr>
        <a:xfrm rot="5400000">
          <a:off x="4834760" y="1177023"/>
          <a:ext cx="797311" cy="492556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Identifica </a:t>
          </a:r>
          <a:r>
            <a:rPr lang="es-ES" sz="1500" kern="1200" dirty="0" err="1" smtClean="0"/>
            <a:t>cúales</a:t>
          </a:r>
          <a:r>
            <a:rPr lang="es-ES" sz="1500" kern="1200" dirty="0" smtClean="0"/>
            <a:t> de los procesos evaluados son realizados dentro de la organización, por miembros directos de la empresa o por externos como es el caso del </a:t>
          </a:r>
          <a:r>
            <a:rPr lang="es-ES" sz="1500" kern="1200" dirty="0" err="1" smtClean="0"/>
            <a:t>Outsourcing</a:t>
          </a:r>
          <a:r>
            <a:rPr lang="es-ES" sz="1500" kern="1200" dirty="0" smtClean="0"/>
            <a:t>, </a:t>
          </a:r>
          <a:endParaRPr lang="es-ES" sz="1500" kern="1200" dirty="0"/>
        </a:p>
      </dsp:txBody>
      <dsp:txXfrm rot="5400000">
        <a:off x="4834760" y="1177023"/>
        <a:ext cx="797311" cy="4925568"/>
      </dsp:txXfrm>
    </dsp:sp>
    <dsp:sp modelId="{11158905-775E-4AE7-B4F6-227056E2301D}">
      <dsp:nvSpPr>
        <dsp:cNvPr id="0" name=""/>
        <dsp:cNvSpPr/>
      </dsp:nvSpPr>
      <dsp:spPr>
        <a:xfrm>
          <a:off x="0" y="3141487"/>
          <a:ext cx="2770632" cy="9966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9973"/>
                <a:satOff val="-22043"/>
                <a:lumOff val="2469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69973"/>
                <a:satOff val="-22043"/>
                <a:lumOff val="2469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69973"/>
                <a:satOff val="-22043"/>
                <a:lumOff val="24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Formulario de Acuerdo de Nivel de Servicio.</a:t>
          </a:r>
          <a:endParaRPr lang="es-ES" sz="2100" kern="1200" dirty="0"/>
        </a:p>
      </dsp:txBody>
      <dsp:txXfrm>
        <a:off x="0" y="3141487"/>
        <a:ext cx="2770632" cy="9966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8996A-6434-4A66-8F97-817F9269444A}">
      <dsp:nvSpPr>
        <dsp:cNvPr id="0" name=""/>
        <dsp:cNvSpPr/>
      </dsp:nvSpPr>
      <dsp:spPr>
        <a:xfrm>
          <a:off x="0" y="295099"/>
          <a:ext cx="685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C7DD3-BAB1-4AD9-9D9B-77F34AC9DCB1}">
      <dsp:nvSpPr>
        <dsp:cNvPr id="0" name=""/>
        <dsp:cNvSpPr/>
      </dsp:nvSpPr>
      <dsp:spPr>
        <a:xfrm>
          <a:off x="342900" y="88459"/>
          <a:ext cx="4800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Obtención de entendimiento </a:t>
          </a:r>
        </a:p>
      </dsp:txBody>
      <dsp:txXfrm>
        <a:off x="342900" y="88459"/>
        <a:ext cx="4800600" cy="413280"/>
      </dsp:txXfrm>
    </dsp:sp>
    <dsp:sp modelId="{B5B2411E-C134-4437-AE5A-7E94E60C1772}">
      <dsp:nvSpPr>
        <dsp:cNvPr id="0" name=""/>
        <dsp:cNvSpPr/>
      </dsp:nvSpPr>
      <dsp:spPr>
        <a:xfrm>
          <a:off x="0" y="930140"/>
          <a:ext cx="685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49900-8ED2-45ED-A1AB-ED7208712247}">
      <dsp:nvSpPr>
        <dsp:cNvPr id="0" name=""/>
        <dsp:cNvSpPr/>
      </dsp:nvSpPr>
      <dsp:spPr>
        <a:xfrm>
          <a:off x="342900" y="723500"/>
          <a:ext cx="4800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Evaluación de Controles </a:t>
          </a:r>
        </a:p>
      </dsp:txBody>
      <dsp:txXfrm>
        <a:off x="342900" y="723500"/>
        <a:ext cx="4800600" cy="413280"/>
      </dsp:txXfrm>
    </dsp:sp>
    <dsp:sp modelId="{A22BD73E-CA99-4A0C-A318-56A1D046C259}">
      <dsp:nvSpPr>
        <dsp:cNvPr id="0" name=""/>
        <dsp:cNvSpPr/>
      </dsp:nvSpPr>
      <dsp:spPr>
        <a:xfrm>
          <a:off x="0" y="1565180"/>
          <a:ext cx="685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AE882-6B9D-41A4-BC2C-B20A51F97BCC}">
      <dsp:nvSpPr>
        <dsp:cNvPr id="0" name=""/>
        <dsp:cNvSpPr/>
      </dsp:nvSpPr>
      <dsp:spPr>
        <a:xfrm>
          <a:off x="342900" y="1358540"/>
          <a:ext cx="4800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Indicadores Claves de Rendimiento.</a:t>
          </a:r>
        </a:p>
      </dsp:txBody>
      <dsp:txXfrm>
        <a:off x="342900" y="1358540"/>
        <a:ext cx="4800600" cy="413280"/>
      </dsp:txXfrm>
    </dsp:sp>
    <dsp:sp modelId="{16154EF0-CC8B-4006-8C6C-C2867779C6AA}">
      <dsp:nvSpPr>
        <dsp:cNvPr id="0" name=""/>
        <dsp:cNvSpPr/>
      </dsp:nvSpPr>
      <dsp:spPr>
        <a:xfrm>
          <a:off x="0" y="2200220"/>
          <a:ext cx="685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7F3B4-E8F0-47C3-9961-8D29B31EBA66}">
      <dsp:nvSpPr>
        <dsp:cNvPr id="0" name=""/>
        <dsp:cNvSpPr/>
      </dsp:nvSpPr>
      <dsp:spPr>
        <a:xfrm>
          <a:off x="342900" y="1993580"/>
          <a:ext cx="4800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Nivel de Madurez.</a:t>
          </a:r>
        </a:p>
      </dsp:txBody>
      <dsp:txXfrm>
        <a:off x="342900" y="1993580"/>
        <a:ext cx="4800600" cy="413280"/>
      </dsp:txXfrm>
    </dsp:sp>
    <dsp:sp modelId="{E598D82F-7CAD-4CB2-8033-CC123B6C68BD}">
      <dsp:nvSpPr>
        <dsp:cNvPr id="0" name=""/>
        <dsp:cNvSpPr/>
      </dsp:nvSpPr>
      <dsp:spPr>
        <a:xfrm>
          <a:off x="0" y="2835260"/>
          <a:ext cx="685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F6D1F-E5E4-4C2F-BAFB-C92AC280D6ED}">
      <dsp:nvSpPr>
        <dsp:cNvPr id="0" name=""/>
        <dsp:cNvSpPr/>
      </dsp:nvSpPr>
      <dsp:spPr>
        <a:xfrm>
          <a:off x="342900" y="2628619"/>
          <a:ext cx="4800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Razones por Nivel de Madurez establecido.</a:t>
          </a:r>
        </a:p>
      </dsp:txBody>
      <dsp:txXfrm>
        <a:off x="342900" y="2628619"/>
        <a:ext cx="4800600" cy="413280"/>
      </dsp:txXfrm>
    </dsp:sp>
    <dsp:sp modelId="{008C1361-2269-45C5-85ED-8D75755C3B3E}">
      <dsp:nvSpPr>
        <dsp:cNvPr id="0" name=""/>
        <dsp:cNvSpPr/>
      </dsp:nvSpPr>
      <dsp:spPr>
        <a:xfrm>
          <a:off x="0" y="3470300"/>
          <a:ext cx="685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05621-3196-46B4-93ED-F3C57EA26BBB}">
      <dsp:nvSpPr>
        <dsp:cNvPr id="0" name=""/>
        <dsp:cNvSpPr/>
      </dsp:nvSpPr>
      <dsp:spPr>
        <a:xfrm>
          <a:off x="342900" y="3263660"/>
          <a:ext cx="4800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Definición de niveles de madurez e impacto en el negocio.</a:t>
          </a:r>
        </a:p>
      </dsp:txBody>
      <dsp:txXfrm>
        <a:off x="342900" y="3263660"/>
        <a:ext cx="4800600" cy="413280"/>
      </dsp:txXfrm>
    </dsp:sp>
    <dsp:sp modelId="{FFA8C6A7-9E84-4B8C-9935-56357404B1FC}">
      <dsp:nvSpPr>
        <dsp:cNvPr id="0" name=""/>
        <dsp:cNvSpPr/>
      </dsp:nvSpPr>
      <dsp:spPr>
        <a:xfrm>
          <a:off x="0" y="4105340"/>
          <a:ext cx="685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9A870-64BC-43D1-A66D-F0956380D8CC}">
      <dsp:nvSpPr>
        <dsp:cNvPr id="0" name=""/>
        <dsp:cNvSpPr/>
      </dsp:nvSpPr>
      <dsp:spPr>
        <a:xfrm>
          <a:off x="342900" y="3898700"/>
          <a:ext cx="48006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Recomendaciones y Plan de Acción</a:t>
          </a:r>
          <a:endParaRPr lang="es-ES" sz="1400" kern="1200" dirty="0"/>
        </a:p>
      </dsp:txBody>
      <dsp:txXfrm>
        <a:off x="342900" y="3898700"/>
        <a:ext cx="4800600" cy="4132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276C50-E27C-4A48-8BAC-E1DABA3E4C7D}">
      <dsp:nvSpPr>
        <dsp:cNvPr id="0" name=""/>
        <dsp:cNvSpPr/>
      </dsp:nvSpPr>
      <dsp:spPr>
        <a:xfrm>
          <a:off x="4129" y="187411"/>
          <a:ext cx="1280293" cy="7681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PO9</a:t>
          </a:r>
          <a:endParaRPr lang="es-ES" sz="3400" kern="1200" dirty="0"/>
        </a:p>
      </dsp:txBody>
      <dsp:txXfrm>
        <a:off x="4129" y="187411"/>
        <a:ext cx="1280293" cy="768176"/>
      </dsp:txXfrm>
    </dsp:sp>
    <dsp:sp modelId="{4A7EBC36-CF0D-4081-998C-6AEB41073A0A}">
      <dsp:nvSpPr>
        <dsp:cNvPr id="0" name=""/>
        <dsp:cNvSpPr/>
      </dsp:nvSpPr>
      <dsp:spPr>
        <a:xfrm>
          <a:off x="1412453" y="412743"/>
          <a:ext cx="271422" cy="317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412453" y="412743"/>
        <a:ext cx="271422" cy="317512"/>
      </dsp:txXfrm>
    </dsp:sp>
    <dsp:sp modelId="{3D274630-FD76-488F-B390-BF82165A8327}">
      <dsp:nvSpPr>
        <dsp:cNvPr id="0" name=""/>
        <dsp:cNvSpPr/>
      </dsp:nvSpPr>
      <dsp:spPr>
        <a:xfrm>
          <a:off x="1796541" y="187411"/>
          <a:ext cx="1280293" cy="768176"/>
        </a:xfrm>
        <a:prstGeom prst="roundRect">
          <a:avLst>
            <a:gd name="adj" fmla="val 10000"/>
          </a:avLst>
        </a:prstGeom>
        <a:solidFill>
          <a:schemeClr val="accent5">
            <a:hueOff val="-2165222"/>
            <a:satOff val="8277"/>
            <a:lumOff val="-83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PO10</a:t>
          </a:r>
          <a:endParaRPr lang="es-ES" sz="3400" kern="1200" dirty="0"/>
        </a:p>
      </dsp:txBody>
      <dsp:txXfrm>
        <a:off x="1796541" y="187411"/>
        <a:ext cx="1280293" cy="768176"/>
      </dsp:txXfrm>
    </dsp:sp>
    <dsp:sp modelId="{4DCBCCDD-0515-466A-AEEB-095322587D0E}">
      <dsp:nvSpPr>
        <dsp:cNvPr id="0" name=""/>
        <dsp:cNvSpPr/>
      </dsp:nvSpPr>
      <dsp:spPr>
        <a:xfrm>
          <a:off x="3204864" y="412743"/>
          <a:ext cx="271422" cy="317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86962"/>
            <a:satOff val="11036"/>
            <a:lumOff val="-1111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204864" y="412743"/>
        <a:ext cx="271422" cy="317512"/>
      </dsp:txXfrm>
    </dsp:sp>
    <dsp:sp modelId="{EA129902-6095-4117-8243-1F39D490AC4F}">
      <dsp:nvSpPr>
        <dsp:cNvPr id="0" name=""/>
        <dsp:cNvSpPr/>
      </dsp:nvSpPr>
      <dsp:spPr>
        <a:xfrm>
          <a:off x="3588953" y="187411"/>
          <a:ext cx="1280293" cy="768176"/>
        </a:xfrm>
        <a:prstGeom prst="roundRect">
          <a:avLst>
            <a:gd name="adj" fmla="val 10000"/>
          </a:avLst>
        </a:prstGeom>
        <a:solidFill>
          <a:schemeClr val="accent5">
            <a:hueOff val="-4330443"/>
            <a:satOff val="16554"/>
            <a:lumOff val="-166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DS2</a:t>
          </a:r>
          <a:endParaRPr lang="es-ES" sz="3400" kern="1200" dirty="0"/>
        </a:p>
      </dsp:txBody>
      <dsp:txXfrm>
        <a:off x="3588953" y="187411"/>
        <a:ext cx="1280293" cy="768176"/>
      </dsp:txXfrm>
    </dsp:sp>
    <dsp:sp modelId="{5D5A158F-D4A8-49BC-BD1B-552FED6C284A}">
      <dsp:nvSpPr>
        <dsp:cNvPr id="0" name=""/>
        <dsp:cNvSpPr/>
      </dsp:nvSpPr>
      <dsp:spPr>
        <a:xfrm>
          <a:off x="4997276" y="412743"/>
          <a:ext cx="271422" cy="317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773925"/>
            <a:satOff val="22071"/>
            <a:lumOff val="-2222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997276" y="412743"/>
        <a:ext cx="271422" cy="317512"/>
      </dsp:txXfrm>
    </dsp:sp>
    <dsp:sp modelId="{BA11F27C-B3D8-4309-A1C9-395D8C9E5360}">
      <dsp:nvSpPr>
        <dsp:cNvPr id="0" name=""/>
        <dsp:cNvSpPr/>
      </dsp:nvSpPr>
      <dsp:spPr>
        <a:xfrm>
          <a:off x="5381364" y="187411"/>
          <a:ext cx="1280293" cy="768176"/>
        </a:xfrm>
        <a:prstGeom prst="roundRect">
          <a:avLst>
            <a:gd name="adj" fmla="val 10000"/>
          </a:avLst>
        </a:prstGeom>
        <a:solidFill>
          <a:schemeClr val="accent5">
            <a:hueOff val="-6495665"/>
            <a:satOff val="24830"/>
            <a:lumOff val="-25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DS5</a:t>
          </a:r>
          <a:endParaRPr lang="es-ES" sz="3400" kern="1200" dirty="0"/>
        </a:p>
      </dsp:txBody>
      <dsp:txXfrm>
        <a:off x="5381364" y="187411"/>
        <a:ext cx="1280293" cy="768176"/>
      </dsp:txXfrm>
    </dsp:sp>
    <dsp:sp modelId="{3DE62DC3-95AB-4AEE-BD52-0237B2814454}">
      <dsp:nvSpPr>
        <dsp:cNvPr id="0" name=""/>
        <dsp:cNvSpPr/>
      </dsp:nvSpPr>
      <dsp:spPr>
        <a:xfrm>
          <a:off x="6789687" y="412743"/>
          <a:ext cx="271422" cy="317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660887"/>
            <a:satOff val="33107"/>
            <a:lumOff val="-3333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6789687" y="412743"/>
        <a:ext cx="271422" cy="317512"/>
      </dsp:txXfrm>
    </dsp:sp>
    <dsp:sp modelId="{405A4796-D255-452D-BC55-1669A04578D8}">
      <dsp:nvSpPr>
        <dsp:cNvPr id="0" name=""/>
        <dsp:cNvSpPr/>
      </dsp:nvSpPr>
      <dsp:spPr>
        <a:xfrm>
          <a:off x="7173776" y="187411"/>
          <a:ext cx="1280293" cy="768176"/>
        </a:xfrm>
        <a:prstGeom prst="roundRect">
          <a:avLst>
            <a:gd name="adj" fmla="val 10000"/>
          </a:avLst>
        </a:prstGeom>
        <a:solidFill>
          <a:schemeClr val="accent5">
            <a:hueOff val="-8660887"/>
            <a:satOff val="33107"/>
            <a:lumOff val="-333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DS8</a:t>
          </a:r>
          <a:endParaRPr lang="es-ES" sz="3400" kern="1200" dirty="0"/>
        </a:p>
      </dsp:txBody>
      <dsp:txXfrm>
        <a:off x="7173776" y="187411"/>
        <a:ext cx="1280293" cy="76817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EB5103-1C64-4C14-8C70-B757744DF326}">
      <dsp:nvSpPr>
        <dsp:cNvPr id="0" name=""/>
        <dsp:cNvSpPr/>
      </dsp:nvSpPr>
      <dsp:spPr>
        <a:xfrm>
          <a:off x="0" y="370605"/>
          <a:ext cx="8763000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249936" rIns="680106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>
              <a:latin typeface="Arial" pitchFamily="34" charset="0"/>
              <a:cs typeface="Arial" pitchFamily="34" charset="0"/>
            </a:rPr>
            <a:t>Analizar y comunicar los riesgos de TI y su potencial impacto en los procesos y metas de negocio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0" y="370605"/>
        <a:ext cx="8763000" cy="500850"/>
      </dsp:txXfrm>
    </dsp:sp>
    <dsp:sp modelId="{39E74341-36EB-40AE-BA88-0EC48F06602B}">
      <dsp:nvSpPr>
        <dsp:cNvPr id="0" name=""/>
        <dsp:cNvSpPr/>
      </dsp:nvSpPr>
      <dsp:spPr>
        <a:xfrm>
          <a:off x="438150" y="193485"/>
          <a:ext cx="61341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itchFamily="34" charset="0"/>
              <a:cs typeface="Arial" pitchFamily="34" charset="0"/>
            </a:rPr>
            <a:t>Objetivo</a:t>
          </a:r>
        </a:p>
      </dsp:txBody>
      <dsp:txXfrm>
        <a:off x="438150" y="193485"/>
        <a:ext cx="6134100" cy="354240"/>
      </dsp:txXfrm>
    </dsp:sp>
    <dsp:sp modelId="{982E6903-0A45-4C26-B008-FE0790A4749D}">
      <dsp:nvSpPr>
        <dsp:cNvPr id="0" name=""/>
        <dsp:cNvSpPr/>
      </dsp:nvSpPr>
      <dsp:spPr>
        <a:xfrm>
          <a:off x="0" y="1113375"/>
          <a:ext cx="876300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249936" rIns="680106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La definición de las políticas, procedimientos y estándares de seguridad de la TI, así como en el monitoreo, la detección, la emisión de informes y la resolución de vulnerabilidades e incidentes de seguridad.</a:t>
          </a:r>
        </a:p>
      </dsp:txBody>
      <dsp:txXfrm>
        <a:off x="0" y="1113375"/>
        <a:ext cx="8763000" cy="661500"/>
      </dsp:txXfrm>
    </dsp:sp>
    <dsp:sp modelId="{5CE09F35-3078-452A-9F6F-E6C4D874DD26}">
      <dsp:nvSpPr>
        <dsp:cNvPr id="0" name=""/>
        <dsp:cNvSpPr/>
      </dsp:nvSpPr>
      <dsp:spPr>
        <a:xfrm>
          <a:off x="438150" y="936255"/>
          <a:ext cx="61341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itchFamily="34" charset="0"/>
              <a:cs typeface="Arial" pitchFamily="34" charset="0"/>
            </a:rPr>
            <a:t>Enfocándose en:</a:t>
          </a:r>
        </a:p>
      </dsp:txBody>
      <dsp:txXfrm>
        <a:off x="438150" y="936255"/>
        <a:ext cx="6134100" cy="354240"/>
      </dsp:txXfrm>
    </dsp:sp>
    <dsp:sp modelId="{4849BA57-C3B0-4481-9786-EBB63D23AA69}">
      <dsp:nvSpPr>
        <dsp:cNvPr id="0" name=""/>
        <dsp:cNvSpPr/>
      </dsp:nvSpPr>
      <dsp:spPr>
        <a:xfrm>
          <a:off x="0" y="2016794"/>
          <a:ext cx="8763000" cy="86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249936" rIns="680106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La comprensión de las amenazas, los requerimientos, y las vulnerabilidades de la seguridad.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La administración en forma estándar de las autorizaciones y las identidades de usuario.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Pruebas de seguridad periódicas.</a:t>
          </a:r>
        </a:p>
      </dsp:txBody>
      <dsp:txXfrm>
        <a:off x="0" y="2016794"/>
        <a:ext cx="8763000" cy="869400"/>
      </dsp:txXfrm>
    </dsp:sp>
    <dsp:sp modelId="{1234E90D-C0D1-4A5E-A713-93D67F0CDAC6}">
      <dsp:nvSpPr>
        <dsp:cNvPr id="0" name=""/>
        <dsp:cNvSpPr/>
      </dsp:nvSpPr>
      <dsp:spPr>
        <a:xfrm>
          <a:off x="438150" y="1839675"/>
          <a:ext cx="61341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itchFamily="34" charset="0"/>
              <a:cs typeface="Arial" pitchFamily="34" charset="0"/>
            </a:rPr>
            <a:t>Es </a:t>
          </a: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Posible </a:t>
          </a:r>
          <a:r>
            <a:rPr lang="es-ES" sz="1200" b="1" kern="1200" dirty="0">
              <a:latin typeface="Arial" pitchFamily="34" charset="0"/>
              <a:cs typeface="Arial" pitchFamily="34" charset="0"/>
            </a:rPr>
            <a:t>Por:</a:t>
          </a:r>
        </a:p>
      </dsp:txBody>
      <dsp:txXfrm>
        <a:off x="438150" y="1839675"/>
        <a:ext cx="6134100" cy="354240"/>
      </dsp:txXfrm>
    </dsp:sp>
    <dsp:sp modelId="{D9689498-1DBD-4448-9678-8F5737CBEC31}">
      <dsp:nvSpPr>
        <dsp:cNvPr id="0" name=""/>
        <dsp:cNvSpPr/>
      </dsp:nvSpPr>
      <dsp:spPr>
        <a:xfrm>
          <a:off x="0" y="3128115"/>
          <a:ext cx="8763000" cy="86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249936" rIns="680106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Número de incidentes que afectan negativamente la reputación con el público.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 Número de sistemas que no cumplen los requerimientos de seguridad.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>
              <a:latin typeface="Arial" pitchFamily="34" charset="0"/>
              <a:cs typeface="Arial" pitchFamily="34" charset="0"/>
            </a:rPr>
            <a:t> Número de infracciones en la separación de tareas.</a:t>
          </a:r>
        </a:p>
      </dsp:txBody>
      <dsp:txXfrm>
        <a:off x="0" y="3128115"/>
        <a:ext cx="8763000" cy="869400"/>
      </dsp:txXfrm>
    </dsp:sp>
    <dsp:sp modelId="{BDE31EC7-BD0C-42DD-9DA5-D5322A6FC7BA}">
      <dsp:nvSpPr>
        <dsp:cNvPr id="0" name=""/>
        <dsp:cNvSpPr/>
      </dsp:nvSpPr>
      <dsp:spPr>
        <a:xfrm>
          <a:off x="438150" y="2950995"/>
          <a:ext cx="613410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itchFamily="34" charset="0"/>
              <a:cs typeface="Arial" pitchFamily="34" charset="0"/>
            </a:rPr>
            <a:t>Se </a:t>
          </a:r>
          <a:r>
            <a:rPr lang="es-ES" sz="1200" b="1" kern="1200" dirty="0" err="1">
              <a:latin typeface="Arial" pitchFamily="34" charset="0"/>
              <a:cs typeface="Arial" pitchFamily="34" charset="0"/>
            </a:rPr>
            <a:t>medi</a:t>
          </a:r>
          <a:r>
            <a:rPr lang="es-ES" sz="1200" b="1" kern="1200" dirty="0">
              <a:latin typeface="Arial" pitchFamily="34" charset="0"/>
              <a:cs typeface="Arial" pitchFamily="34" charset="0"/>
            </a:rPr>
            <a:t> con.</a:t>
          </a:r>
        </a:p>
      </dsp:txBody>
      <dsp:txXfrm>
        <a:off x="438150" y="2950995"/>
        <a:ext cx="6134100" cy="35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74F5BC-3DA4-4A45-A3DE-EB6879ECF698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A21AE1-FC2A-44B1-B04F-22520361D1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AFC90B-3602-4E7E-9EBC-63B2F93E8AF3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 smtClean="0"/>
              <a:t>Para confirmar las </a:t>
            </a:r>
            <a:r>
              <a:rPr lang="es-ES" noProof="0" dirty="0" err="1" smtClean="0"/>
              <a:t>areas</a:t>
            </a:r>
            <a:r>
              <a:rPr lang="es-ES" noProof="0" dirty="0" smtClean="0"/>
              <a:t> que serán auditadas, se usará un grupo de matrices o encuestas que propone ISACA en su libro “</a:t>
            </a:r>
            <a:r>
              <a:rPr lang="es-ES" noProof="0" dirty="0" err="1" smtClean="0"/>
              <a:t>Cobit</a:t>
            </a:r>
            <a:r>
              <a:rPr lang="es-ES" noProof="0" dirty="0" smtClean="0"/>
              <a:t> </a:t>
            </a:r>
            <a:r>
              <a:rPr lang="es-ES" noProof="0" dirty="0" err="1" smtClean="0"/>
              <a:t>Implementation</a:t>
            </a:r>
            <a:r>
              <a:rPr lang="es-ES" noProof="0" dirty="0" smtClean="0"/>
              <a:t> </a:t>
            </a:r>
            <a:r>
              <a:rPr lang="es-ES" noProof="0" dirty="0" err="1" smtClean="0"/>
              <a:t>Tool</a:t>
            </a:r>
            <a:r>
              <a:rPr lang="es-ES" noProof="0" dirty="0" smtClean="0"/>
              <a:t> Set”, estás </a:t>
            </a:r>
            <a:r>
              <a:rPr lang="es-ES" noProof="0" dirty="0" err="1" smtClean="0"/>
              <a:t>encuentas</a:t>
            </a:r>
            <a:r>
              <a:rPr lang="es-ES" noProof="0" dirty="0" smtClean="0"/>
              <a:t> nos servirá para hacer un análisis de prioridades y de está manera realizar una correcta selección de los procesos a Auditar.</a:t>
            </a:r>
          </a:p>
          <a:p>
            <a:pPr lvl="0"/>
            <a:r>
              <a:rPr lang="es-ES" noProof="0" dirty="0" smtClean="0"/>
              <a:t>Los grupos a ser considerados son de acuerdo a los que sugiere </a:t>
            </a:r>
            <a:r>
              <a:rPr lang="es-ES" noProof="0" dirty="0" err="1" smtClean="0"/>
              <a:t>Cobit</a:t>
            </a:r>
            <a:r>
              <a:rPr lang="es-ES" noProof="0" dirty="0" smtClean="0"/>
              <a:t>, siendo estos:</a:t>
            </a:r>
          </a:p>
          <a:p>
            <a:pPr lvl="0"/>
            <a:r>
              <a:rPr lang="es-ES" noProof="0" dirty="0" smtClean="0"/>
              <a:t>•Parte Gerencial o Directorio</a:t>
            </a:r>
          </a:p>
          <a:p>
            <a:pPr lvl="0"/>
            <a:r>
              <a:rPr lang="es-ES" noProof="0" dirty="0" smtClean="0"/>
              <a:t>•Departamento de TI:</a:t>
            </a:r>
          </a:p>
          <a:p>
            <a:pPr lvl="0"/>
            <a:r>
              <a:rPr lang="es-ES" noProof="0" dirty="0" smtClean="0"/>
              <a:t>•Empleados:</a:t>
            </a:r>
          </a:p>
          <a:p>
            <a:pPr lvl="0"/>
            <a:endParaRPr lang="es-ES" noProof="0" dirty="0" smtClean="0"/>
          </a:p>
          <a:p>
            <a:pPr lvl="0"/>
            <a:r>
              <a:rPr lang="es-ES" noProof="0" dirty="0" smtClean="0"/>
              <a:t> De cada grupo se ha calculado el 4% y se ha redondeado para determinar el número de participantes de la encuesta.</a:t>
            </a:r>
          </a:p>
          <a:p>
            <a:pPr lvl="0"/>
            <a:endParaRPr lang="es-ES" noProof="0" dirty="0" smtClean="0"/>
          </a:p>
          <a:p>
            <a:pPr lvl="0"/>
            <a:endParaRPr lang="en-US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80A470-D3A1-4D8A-802E-5162D053A6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658F5-9B38-47B1-9EB4-79EE38B42CB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/>
              <a:t>Presentación del tema de la Tesis</a:t>
            </a:r>
          </a:p>
          <a:p>
            <a:r>
              <a:rPr lang="es-ES" dirty="0" smtClean="0"/>
              <a:t>Presentación del Director, Coordinación y Revisión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PROCESO CENTRAL: Caves  basa sus líneas de negocio,  en proveer soluciones Hoteleros, a empresas del sector petrolero, en el lugar que este requiera.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Actividade</a:t>
            </a:r>
            <a:r>
              <a:rPr lang="es-ES" baseline="0" dirty="0" smtClean="0"/>
              <a:t>s Primarias: Las actividades primarias están apoyadas o auxiliadas por los diferentes Procesos que realizan los departamentos que integran la empresa</a:t>
            </a:r>
          </a:p>
          <a:p>
            <a:r>
              <a:rPr lang="es-ES" baseline="0" dirty="0" smtClean="0"/>
              <a:t>Actividades Estratégicas</a:t>
            </a:r>
          </a:p>
          <a:p>
            <a:r>
              <a:rPr lang="es-ES" baseline="0" dirty="0" smtClean="0"/>
              <a:t>Actividades de Apoyo :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Equivalencia de las metas del negocio de acuerdo al </a:t>
            </a:r>
            <a:r>
              <a:rPr lang="es-ES" dirty="0" err="1" smtClean="0"/>
              <a:t>Balace</a:t>
            </a:r>
            <a:r>
              <a:rPr lang="es-ES" baseline="0" dirty="0" smtClean="0"/>
              <a:t> Score </a:t>
            </a:r>
            <a:r>
              <a:rPr lang="es-ES" baseline="0" dirty="0" err="1" smtClean="0"/>
              <a:t>Card</a:t>
            </a:r>
            <a:r>
              <a:rPr lang="es-ES" baseline="0" dirty="0" smtClean="0"/>
              <a:t>.</a:t>
            </a:r>
          </a:p>
          <a:p>
            <a:r>
              <a:rPr lang="es-ES" dirty="0" smtClean="0"/>
              <a:t>Se inicia con la relación de los procesos críticos del CAVES SA EMA con las Metas del Negocio Propuesto por </a:t>
            </a:r>
            <a:r>
              <a:rPr lang="es-ES" dirty="0" err="1" smtClean="0"/>
              <a:t>Cobit</a:t>
            </a:r>
            <a:r>
              <a:rPr lang="es-ES" dirty="0" smtClean="0"/>
              <a:t>, con el objetivo de seleccionar la Metas del Negocio en sus diferentes perspectivas, que se logren alinear con los procesos críticos del Negocio.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Enlace de las Metas de TI Procesos de TI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0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Mediante el uso de la matriz de Procesos de TI con las Metas de TI, se realiza una ponderación para determinar los Procesos COBIT a Auditar en la Empresa.</a:t>
            </a:r>
          </a:p>
          <a:p>
            <a:r>
              <a:rPr lang="es-ES" dirty="0" smtClean="0"/>
              <a:t>Se toma los procesos con mayor ponderación, los mismos que estarían alineados con los Procesos Críticos del negocio.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Antes de iniciar con las encuestas, se ha preparado al personal y a los directivos para entender lo que significa aplicar la metodología COBIT, en su empresa, los beneficios que pueden obtener. Se elaboró una Síntesis Ejecutiva que proporciona a la alta gerencia entendimiento y conciencia sobre los conceptos clave y principios de COBIT. 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Se Proporciona a los encuestados y sobre todo a la alta gerencia un entendimiento más detallado de los conceptos clave y principios de COBIT e identifica los cuatro dominios de COBIT y los correspondientes 34 procesos de TI.</a:t>
            </a:r>
          </a:p>
          <a:p>
            <a:endParaRPr lang="es-ES" dirty="0" smtClean="0"/>
          </a:p>
          <a:p>
            <a:r>
              <a:rPr lang="es-ES" dirty="0" smtClean="0"/>
              <a:t>Parte Gerencial o Directorio: Para conocer la opinión de cuáles son los temas de mayor interés para ellos, y que deben ser tomados en cuenta en la Auditoría.</a:t>
            </a:r>
          </a:p>
          <a:p>
            <a:r>
              <a:rPr lang="es-ES" dirty="0" smtClean="0"/>
              <a:t>Departamento de TI: Tiene que ser evaluado, por lo tanto es importante la opinión de ellos en la prioridades de información recopilada.</a:t>
            </a:r>
          </a:p>
          <a:p>
            <a:r>
              <a:rPr lang="es-ES" dirty="0" smtClean="0"/>
              <a:t>Empleados: Proporcionan las pautas para evaluar el funcionamiento de sistemas.</a:t>
            </a:r>
          </a:p>
          <a:p>
            <a:r>
              <a:rPr lang="es-ES" dirty="0" smtClean="0"/>
              <a:t>Muestra</a:t>
            </a:r>
            <a:r>
              <a:rPr lang="es-ES" baseline="0" dirty="0" smtClean="0"/>
              <a:t> del 4% del Personal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Luego de realizar la selección de los procesos mediante dos formas, finalmente cruzamos los procesos y obtenemos los de mayor ponderación, para obtener finalmente los procesos a auditar.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152400" y="4267200"/>
            <a:ext cx="6553200" cy="4572000"/>
          </a:xfrm>
        </p:spPr>
        <p:txBody>
          <a:bodyPr>
            <a:normAutofit fontScale="55000" lnSpcReduction="20000"/>
          </a:bodyPr>
          <a:lstStyle/>
          <a:p>
            <a:pPr algn="just"/>
            <a:endParaRPr lang="es-ES" sz="1400" dirty="0" smtClean="0">
              <a:latin typeface="Arial Narrow" pitchFamily="34" charset="0"/>
            </a:endParaRPr>
          </a:p>
          <a:p>
            <a:pPr algn="just"/>
            <a:r>
              <a:rPr lang="es-ES" sz="1400" dirty="0" smtClean="0">
                <a:latin typeface="Arial Narrow" pitchFamily="34" charset="0"/>
              </a:rPr>
              <a:t>CAVES SA EMA, como todas las empresas se ha vuelto cada vez más dependiente de la tecnología para manejar sus actividades de forma ágil y correcta, la disponibilidad de los sistemas informáticos se ha vuelto un aspecto crucial. </a:t>
            </a:r>
          </a:p>
          <a:p>
            <a:pPr algn="just"/>
            <a:endParaRPr lang="es-ES" sz="1400" dirty="0" smtClean="0">
              <a:latin typeface="Arial Narrow" pitchFamily="34" charset="0"/>
            </a:endParaRPr>
          </a:p>
          <a:p>
            <a:pPr algn="just"/>
            <a:r>
              <a:rPr lang="es-ES" sz="1400" dirty="0" smtClean="0">
                <a:latin typeface="Arial Narrow" pitchFamily="34" charset="0"/>
              </a:rPr>
              <a:t>La empresa CAVES SA EMA ha entendido que , la información y la tecnología que las soporta, representan uno de sus activos más valiosos, la causa fundamental es que la empresa han sufrido un cambio importante en sus procesos de negocio al considerar a la información como un recurso de importancia estratégica. </a:t>
            </a:r>
          </a:p>
          <a:p>
            <a:pPr algn="just"/>
            <a:endParaRPr lang="es-ES" sz="1400" dirty="0" smtClean="0">
              <a:latin typeface="Arial Narrow" pitchFamily="34" charset="0"/>
            </a:endParaRPr>
          </a:p>
          <a:p>
            <a:pPr algn="just"/>
            <a:r>
              <a:rPr lang="es-ES" sz="1400" dirty="0" smtClean="0">
                <a:latin typeface="Arial Narrow" pitchFamily="34" charset="0"/>
              </a:rPr>
              <a:t>Para ello la Empresa desde hace algún tiempo a tenido la necesidad de  implementar un método de control o auditoria informática para tener una dimensión concreta del área de sistemas, de sus debilidades y fortalezas, y establecer medidas de control</a:t>
            </a:r>
          </a:p>
          <a:p>
            <a:pPr algn="just"/>
            <a:endParaRPr lang="es-ES" sz="1400" dirty="0" smtClean="0">
              <a:latin typeface="Arial Narrow" pitchFamily="34" charset="0"/>
            </a:endParaRPr>
          </a:p>
          <a:p>
            <a:pPr algn="just"/>
            <a:r>
              <a:rPr lang="es-ES" sz="1400" dirty="0" smtClean="0">
                <a:latin typeface="Arial Narrow" pitchFamily="34" charset="0"/>
              </a:rPr>
              <a:t>El presente proyecto de titulación   AUDITORIA DE RIESGOS INFORMATICOS  DEL DEPARTAMENTO DE SIS TEMA DE LA EMPRESA CAVES SA EMA.</a:t>
            </a:r>
          </a:p>
          <a:p>
            <a:pPr algn="just"/>
            <a:r>
              <a:rPr lang="es-ES" sz="1400" b="1" dirty="0" smtClean="0">
                <a:latin typeface="Arial Narrow" pitchFamily="34" charset="0"/>
              </a:rPr>
              <a:t>OBJETIVOS</a:t>
            </a:r>
          </a:p>
          <a:p>
            <a:pPr algn="just"/>
            <a:endParaRPr lang="es-ES" sz="1400" dirty="0" smtClean="0">
              <a:latin typeface="Arial Narrow" pitchFamily="34" charset="0"/>
            </a:endParaRPr>
          </a:p>
          <a:p>
            <a:pPr algn="just"/>
            <a:r>
              <a:rPr lang="es-ES" sz="1400" dirty="0" smtClean="0">
                <a:latin typeface="Arial Narrow" pitchFamily="34" charset="0"/>
              </a:rPr>
              <a:t>Objetivo general</a:t>
            </a:r>
          </a:p>
          <a:p>
            <a:pPr algn="just"/>
            <a:r>
              <a:rPr lang="es-ES" sz="1400" dirty="0" smtClean="0">
                <a:latin typeface="Arial Narrow" pitchFamily="34" charset="0"/>
              </a:rPr>
              <a:t>Evaluar  la situación actual del Departamento de Sistemas de CAVES SA EMA utilizando COBIT como marco de referencia, y presentar un informe con resultados y recomendaciones a la alta gerencia en base a la auditoría  realizada </a:t>
            </a:r>
          </a:p>
          <a:p>
            <a:pPr algn="just"/>
            <a:endParaRPr lang="es-ES" sz="1400" dirty="0" smtClean="0">
              <a:latin typeface="Arial Narrow" pitchFamily="34" charset="0"/>
            </a:endParaRPr>
          </a:p>
          <a:p>
            <a:pPr algn="just"/>
            <a:r>
              <a:rPr lang="es-ES" sz="1400" dirty="0" smtClean="0">
                <a:latin typeface="Arial Narrow" pitchFamily="34" charset="0"/>
              </a:rPr>
              <a:t>Objetivos específicos</a:t>
            </a:r>
          </a:p>
          <a:p>
            <a:pPr algn="just"/>
            <a:r>
              <a:rPr lang="es-ES" sz="1400" dirty="0" smtClean="0">
                <a:latin typeface="Arial Narrow" pitchFamily="34" charset="0"/>
              </a:rPr>
              <a:t>•Aplicación del marco de Referencia  COBIT  para realizar la auditoría.</a:t>
            </a:r>
          </a:p>
          <a:p>
            <a:pPr algn="just"/>
            <a:r>
              <a:rPr lang="es-ES" sz="1400" dirty="0" smtClean="0">
                <a:latin typeface="Arial Narrow" pitchFamily="34" charset="0"/>
              </a:rPr>
              <a:t>•Identificar Procesos COBIT a Auditar  relacionadas a los procesos críticos de la empresa.</a:t>
            </a:r>
          </a:p>
          <a:p>
            <a:pPr algn="just"/>
            <a:r>
              <a:rPr lang="es-ES" sz="1400" dirty="0" smtClean="0">
                <a:latin typeface="Arial Narrow" pitchFamily="34" charset="0"/>
              </a:rPr>
              <a:t>•</a:t>
            </a:r>
            <a:r>
              <a:rPr lang="es-ES" sz="1400" dirty="0" err="1" smtClean="0">
                <a:latin typeface="Arial Narrow" pitchFamily="34" charset="0"/>
              </a:rPr>
              <a:t>Identificacr</a:t>
            </a:r>
            <a:r>
              <a:rPr lang="es-ES" sz="1400" dirty="0" smtClean="0">
                <a:latin typeface="Arial Narrow" pitchFamily="34" charset="0"/>
              </a:rPr>
              <a:t> el Grado de Madurez en Base a COSO</a:t>
            </a:r>
          </a:p>
          <a:p>
            <a:pPr algn="just"/>
            <a:r>
              <a:rPr lang="es-ES" sz="1400" dirty="0" smtClean="0">
                <a:latin typeface="Arial Narrow" pitchFamily="34" charset="0"/>
              </a:rPr>
              <a:t>•Presentar Proyectos permitirán disminuir  la brecha del nivel de madurez  actual con el recomendado.</a:t>
            </a:r>
          </a:p>
          <a:p>
            <a:pPr algn="just"/>
            <a:endParaRPr lang="es-ES" sz="1400" dirty="0" smtClean="0">
              <a:latin typeface="Arial Narrow" pitchFamily="34" charset="0"/>
            </a:endParaRPr>
          </a:p>
          <a:p>
            <a:pPr algn="just"/>
            <a:r>
              <a:rPr lang="es-ES" sz="1400" dirty="0" smtClean="0">
                <a:latin typeface="Arial Narrow" pitchFamily="34" charset="0"/>
              </a:rPr>
              <a:t>METODOLOGÍA DE TRABAJO A UTILIZARSE</a:t>
            </a:r>
          </a:p>
          <a:p>
            <a:pPr algn="just"/>
            <a:r>
              <a:rPr lang="es-ES" sz="1400" dirty="0" smtClean="0">
                <a:latin typeface="Arial Narrow" pitchFamily="34" charset="0"/>
              </a:rPr>
              <a:t>Para el presente proyecto, se utilizará COBIT como marco de Referencia  para realizar la auditoría.</a:t>
            </a:r>
          </a:p>
          <a:p>
            <a:pPr algn="just"/>
            <a:r>
              <a:rPr lang="es-ES" sz="1400" dirty="0" smtClean="0">
                <a:latin typeface="Arial Narrow" pitchFamily="34" charset="0"/>
              </a:rPr>
              <a:t>COBIT se enfoca en qué se requiere para lograr una administración y un control adecuado de TI,. COBIT ha sido alineado y armonizado con otros estándares y mejores prácticas más detallados de TI.</a:t>
            </a:r>
          </a:p>
          <a:p>
            <a:pPr algn="just"/>
            <a:endParaRPr lang="es-ES" sz="1400" dirty="0" smtClean="0">
              <a:latin typeface="Arial Narrow" pitchFamily="34" charset="0"/>
            </a:endParaRPr>
          </a:p>
          <a:p>
            <a:pPr algn="just"/>
            <a:r>
              <a:rPr lang="es-ES" sz="1400" b="1" dirty="0" smtClean="0">
                <a:latin typeface="Arial Narrow" pitchFamily="34" charset="0"/>
              </a:rPr>
              <a:t>ALCANCE:</a:t>
            </a:r>
          </a:p>
          <a:p>
            <a:pPr algn="just"/>
            <a:r>
              <a:rPr lang="es-ES" sz="1400" dirty="0" err="1" smtClean="0">
                <a:latin typeface="Arial Narrow" pitchFamily="34" charset="0"/>
              </a:rPr>
              <a:t>Desarrolllo</a:t>
            </a:r>
            <a:r>
              <a:rPr lang="es-ES" sz="1400" dirty="0" smtClean="0">
                <a:latin typeface="Arial Narrow" pitchFamily="34" charset="0"/>
              </a:rPr>
              <a:t> de la Auditoria a los Proceso </a:t>
            </a:r>
            <a:r>
              <a:rPr lang="es-ES" sz="1400" dirty="0" err="1" smtClean="0">
                <a:latin typeface="Arial Narrow" pitchFamily="34" charset="0"/>
              </a:rPr>
              <a:t>CoBIT</a:t>
            </a:r>
            <a:r>
              <a:rPr lang="es-ES" sz="1400" dirty="0" smtClean="0">
                <a:latin typeface="Arial Narrow" pitchFamily="34" charset="0"/>
              </a:rPr>
              <a:t> seleccionados,  en base a una estrategia d auditoria definida, y entregar un informe con resultados y recomendaciones, en donde se propone  posibles Proyectos a implementar para disminuir la brecha del nivel de madurez actual con el propuesto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Resumen de Datos de Auditoria.</a:t>
            </a:r>
          </a:p>
          <a:p>
            <a:r>
              <a:rPr lang="es-ES" dirty="0" smtClean="0"/>
              <a:t>A continuación</a:t>
            </a:r>
            <a:r>
              <a:rPr lang="es-ES" baseline="0" dirty="0" smtClean="0"/>
              <a:t> voy a mostrar brevemente la Auditoria de un Proceso y </a:t>
            </a:r>
            <a:r>
              <a:rPr lang="es-ES" baseline="0" dirty="0" err="1" smtClean="0"/>
              <a:t>especificamente</a:t>
            </a:r>
            <a:r>
              <a:rPr lang="es-ES" baseline="0" dirty="0" smtClean="0"/>
              <a:t> solo de un Objetivo de Control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OBJETIVOS DE CONTROL:</a:t>
            </a:r>
            <a:r>
              <a:rPr lang="es-ES" baseline="0" dirty="0" smtClean="0"/>
              <a:t> </a:t>
            </a:r>
            <a:r>
              <a:rPr lang="es-ES" dirty="0" smtClean="0"/>
              <a:t>Son declaraciones del resultado mediante la implementación de los controles en una actividad de IT específica.</a:t>
            </a:r>
          </a:p>
          <a:p>
            <a:endParaRPr lang="es-ES" dirty="0" smtClean="0"/>
          </a:p>
          <a:p>
            <a:r>
              <a:rPr lang="es-ES" dirty="0" smtClean="0"/>
              <a:t>CONTROL</a:t>
            </a:r>
            <a:r>
              <a:rPr lang="es-ES" baseline="0" dirty="0" smtClean="0"/>
              <a:t> :</a:t>
            </a:r>
            <a:r>
              <a:rPr lang="es-ES" dirty="0" smtClean="0"/>
              <a:t>Las </a:t>
            </a:r>
            <a:r>
              <a:rPr lang="es-ES" dirty="0" err="1" smtClean="0"/>
              <a:t>Pólíticas</a:t>
            </a:r>
            <a:r>
              <a:rPr lang="es-ES" dirty="0" smtClean="0"/>
              <a:t>, Procedimientos, Prácticas y Estructuras Organizacionales, diseñadas para asegurar razonablemente el logro de los objetivos del negocio y que los eventos indeseables serán prevenidos o detectados o corregidos.</a:t>
            </a:r>
          </a:p>
          <a:p>
            <a:r>
              <a:rPr lang="es-ES" dirty="0" smtClean="0"/>
              <a:t>SE EVALUA 5 PROCESOS</a:t>
            </a:r>
          </a:p>
          <a:p>
            <a:r>
              <a:rPr lang="es-ES" dirty="0" smtClean="0"/>
              <a:t>PO9 :</a:t>
            </a:r>
            <a:r>
              <a:rPr lang="es-ES" baseline="0" dirty="0" smtClean="0"/>
              <a:t> Evaluación y Gestión de Riesgos : 6 Objetivos de control</a:t>
            </a:r>
          </a:p>
          <a:p>
            <a:r>
              <a:rPr lang="es-ES" baseline="0" dirty="0" smtClean="0"/>
              <a:t>PO10: Gestión de Proyectos: 14 Objetivos de Control</a:t>
            </a:r>
          </a:p>
          <a:p>
            <a:r>
              <a:rPr lang="es-ES" baseline="0" dirty="0" smtClean="0"/>
              <a:t>DS2: Administración de Servicios por Terceros: 4 OC</a:t>
            </a:r>
          </a:p>
          <a:p>
            <a:r>
              <a:rPr lang="es-ES" baseline="0" dirty="0" smtClean="0"/>
              <a:t>DS5: Garantizar la seguridad en los sistemas : 11 Objetivos de Control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</a:t>
            </a:r>
            <a:r>
              <a:rPr lang="es-ES" baseline="0" dirty="0" smtClean="0"/>
              <a:t> total 25 Objetivos de Control 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D82CA-E1E5-4EB9-A7A4-D6CC23023FC2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781DA-BF17-4BB1-A690-A0B8C819BDA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562600" cy="4114800"/>
          </a:xfrm>
          <a:noFill/>
          <a:ln/>
        </p:spPr>
        <p:txBody>
          <a:bodyPr/>
          <a:lstStyle/>
          <a:p>
            <a:pPr eaLnBrk="1" hangingPunct="1"/>
            <a:r>
              <a:rPr lang="es-MX" sz="900" dirty="0" err="1" smtClean="0">
                <a:latin typeface="Arial" pitchFamily="34" charset="0"/>
                <a:cs typeface="Arial" pitchFamily="34" charset="0"/>
              </a:rPr>
              <a:t>ºCobit</a:t>
            </a:r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da soporte al Gobierno de TI al brindar un marco de Trabajo que garantice que: </a:t>
            </a:r>
          </a:p>
          <a:p>
            <a:pPr eaLnBrk="1" hangingPunct="1"/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TI está alineado con el Negocio</a:t>
            </a:r>
          </a:p>
          <a:p>
            <a:pPr eaLnBrk="1" hangingPunct="1"/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TI habilita el Negocio y maximiza los beneficios</a:t>
            </a:r>
          </a:p>
          <a:p>
            <a:pPr eaLnBrk="1" hangingPunct="1"/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Los recursos de TI se usan de forma responsable.</a:t>
            </a:r>
          </a:p>
          <a:p>
            <a:pPr eaLnBrk="1" hangingPunct="1"/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Los Riesgos de TI se administran apropiadamente.</a:t>
            </a:r>
          </a:p>
          <a:p>
            <a:pPr eaLnBrk="1" hangingPunct="1"/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Para Gobernar efectivamente TI, es importante determinar las actividades y los riesgos que requieren ser administrados, COBIT los ordena dentro de Dominios</a:t>
            </a:r>
            <a:endParaRPr lang="es-MX" sz="9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 smtClean="0">
                <a:latin typeface="Arial" pitchFamily="34" charset="0"/>
                <a:cs typeface="Arial" pitchFamily="34" charset="0"/>
              </a:rPr>
              <a:t>El modelo de procesos COBIT está</a:t>
            </a:r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 compuesto por 4 Dominios y 34 Procesos administrando los Recurso de TI para proporcionar información al negocio</a:t>
            </a:r>
            <a:endParaRPr lang="es-MX" sz="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900" dirty="0" smtClean="0">
                <a:latin typeface="Arial" pitchFamily="34" charset="0"/>
                <a:cs typeface="Arial" pitchFamily="34" charset="0"/>
              </a:rPr>
              <a:t>PLANEAR Y ORGANIZAR (PO):</a:t>
            </a:r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 Proporciona Dirección para la entrega de Soluciones (AI),  y la Entrega de Servicios (DS) .</a:t>
            </a:r>
          </a:p>
          <a:p>
            <a:pPr>
              <a:buFont typeface="Arial" pitchFamily="34" charset="0"/>
              <a:buChar char="•"/>
            </a:pPr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ADQUIRIR E IMPLEMENTAR(AI): Proporciona las soluciones y las convierte en Servicios .</a:t>
            </a:r>
          </a:p>
          <a:p>
            <a:pPr>
              <a:buFont typeface="Arial" pitchFamily="34" charset="0"/>
              <a:buChar char="•"/>
            </a:pPr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ENTREGAR Y DAR SOPORTE (DS): Recibe las soluciones y las hace útiles a los usuarios finales.</a:t>
            </a:r>
          </a:p>
          <a:p>
            <a:pPr>
              <a:buFont typeface="Arial" pitchFamily="34" charset="0"/>
              <a:buChar char="•"/>
            </a:pPr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MONITOREAR Y EVALUAR( ME): Monitorea todos los procesos para asegurar que se sigue la dirección provista.</a:t>
            </a:r>
          </a:p>
          <a:p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PO:  Cubre las estrategias y las Tácticas que permiten que TI pueda contribuir al logro de los objetivos del negocio.</a:t>
            </a:r>
          </a:p>
          <a:p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AI: Identifica las soluciones Para llevar a cabo la estrategias, cubre El cambio y mantenimiento de los sistemas garantizando que las soluciones continúen satisfaciendo los objetivos del negocio.</a:t>
            </a:r>
          </a:p>
          <a:p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DS: Dominio Cubre la entrega del servicio , La administración de la seguridad y de la continuidad.</a:t>
            </a:r>
          </a:p>
          <a:p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ME: Abarca la  administración del desempeño, el monitoreo del control interno.</a:t>
            </a:r>
          </a:p>
          <a:p>
            <a:r>
              <a:rPr lang="es-MX" sz="900" baseline="0" dirty="0" smtClean="0">
                <a:latin typeface="Arial" pitchFamily="34" charset="0"/>
                <a:cs typeface="Arial" pitchFamily="34" charset="0"/>
              </a:rPr>
              <a:t>Los Procesos requieren Controles: Control:= Son las políticas, procedimientos, prácticas , y estructuras organizacionales diseñadas para brindar una seguridad razonable que los objetivos del negocio se alcancen.</a:t>
            </a:r>
          </a:p>
          <a:p>
            <a:endParaRPr lang="es-MX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579C2-B9D0-43F9-8538-85DF7E65D88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45720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Objetivo de este Tema es analizar a fondo la</a:t>
            </a:r>
            <a:r>
              <a:rPr lang="es-ES" baseline="0" dirty="0" smtClean="0"/>
              <a:t> Empresa, para identificar los procesos críticos que son soportados por TI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>
                <a:latin typeface="Arial Narrow" pitchFamily="34" charset="0"/>
              </a:rPr>
              <a:t>CAVES S.A. EMA es una empresa de servicios de   catering y afines, constituida el 14 de Junio de 1991 asociado con  el grupo GHL uno de los administradores hoteleros reconocidos a nivel mundial. Ahora con la experiencia de CAVES en catering petrolero y el amplio conocimiento del grupo GHL en administración hotelera, CAVES S.A. EMA es la primera compañía en el Ecuador que fusiona las dos ramas y brinda a sus clientes un servicio completo.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Sedes en Ecuador Colombia y Perú.  Adicionalmente CAVES - GHL, cuenta con un sistema de gestión de calidad que funciona en todos los campos en los que opera la compañía.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Es una compañía con amplia experiencia en  los servicios de catering a nivel de la industria petrolera y a nivel institucional y de gestión hotelera, razón por la cual está en capacidad de garantizar la satisfacción de todas las exigencias y necesidades de sus clientes.  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1.2.2 CLIENTES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Están divididos en dos segmentos de mercado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	Catering Petrolero : Cubre empresas nacionales o extranjeras que se dedican a la explotación Petrolera o minera. La mayoría de las empresas están ubicadas en el oriente ecuatoriano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	Catering Institucional . Servicio de alimentación en  empresas públicas y privadas, enfocándose principalmente en el sector bancario e industrial, de las ciudades de Quito y Guayaquil.</a:t>
            </a:r>
          </a:p>
          <a:p>
            <a:pPr algn="just"/>
            <a:endParaRPr lang="es-ES" dirty="0" smtClean="0">
              <a:latin typeface="Arial Narrow" pitchFamily="34" charset="0"/>
            </a:endParaRPr>
          </a:p>
          <a:p>
            <a:pPr algn="just"/>
            <a:r>
              <a:rPr lang="es-ES" dirty="0" smtClean="0">
                <a:latin typeface="Arial Narrow" pitchFamily="34" charset="0"/>
              </a:rPr>
              <a:t>1.2.3 PRODUCTOS / SERVICIOS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Los servicios a los que se encuentra dirigida la empresa es el catering institucional y petrolero siendo este último el sector en el que predomina.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El servicio de catering petrolero comprende las siguientes actividades: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	Alimentos y bebidas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	Limpieza y arreglo de habitaciones Lavandería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	Transporte de  comidas preparadas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	Soporte Plan Nutricional</a:t>
            </a:r>
          </a:p>
          <a:p>
            <a:pPr algn="just"/>
            <a:r>
              <a:rPr lang="es-ES" dirty="0" smtClean="0">
                <a:latin typeface="Arial Narrow" pitchFamily="34" charset="0"/>
              </a:rPr>
              <a:t>	Soporte Salud Ocupacional</a:t>
            </a:r>
          </a:p>
          <a:p>
            <a:endParaRPr lang="es-ES" dirty="0" smtClean="0"/>
          </a:p>
          <a:p>
            <a:r>
              <a:rPr lang="es-ES" dirty="0" smtClean="0"/>
              <a:t>La empresa presta el servicio, en cualquier situación geográfica que el cliente requiera.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0A470-D3A1-4D8A-802E-5162D053A6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SACA_BG_CoBIT_ITGA_Title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2514600"/>
            <a:ext cx="6096000" cy="1089025"/>
          </a:xfrm>
        </p:spPr>
        <p:txBody>
          <a:bodyPr/>
          <a:lstStyle>
            <a:lvl1pPr>
              <a:defRPr smtClean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657600"/>
            <a:ext cx="6096000" cy="1371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F7CDE4-B775-4E7C-90E9-23305F1E6F85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BE0C19-C095-45E6-9539-A581BAA393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381750"/>
            <a:ext cx="518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2009 ISACA All Rights reserved. </a:t>
            </a:r>
            <a:fld id="{12EC83D9-0749-4FCF-81D1-059AE4A2D9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225"/>
            <a:ext cx="2209800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225"/>
            <a:ext cx="6477000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381750"/>
            <a:ext cx="518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2009 ISACA All Rights reserved. </a:t>
            </a:r>
            <a:fld id="{A4F053CC-DDAB-42DE-BA94-D92774B9FC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B9D9-FE7C-49CB-A59C-FE75B3EF7DD2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BF891-452C-4A47-A3AA-8957762A8E7D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3156-C57A-4361-ADF9-D4123E4B4A74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70D31-655C-4B66-95E2-52EE0DFE8E2C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083A-7A30-4B06-A9F7-3FD89394AE51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E7E1-E9A1-44D4-BD89-9FEEDB608C11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F0C8-BAB5-4FCE-9BAC-2C7BB84A2F74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9E4E-019C-43C4-AD49-A159966AA125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641AD-59E8-409D-BFD2-900528446361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C8BA-6D00-468F-9E8B-BCA9ADFC1BE8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225"/>
            <a:ext cx="2209800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225"/>
            <a:ext cx="6477000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E266-86D2-4694-962A-E54ABB5F6DB9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381750"/>
            <a:ext cx="518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2009 ISACA All Rights reserved. </a:t>
            </a:r>
            <a:fld id="{05A94E16-6A7C-4FD7-86FC-105F4D4327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381750"/>
            <a:ext cx="518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2009 ISACA All Rights reserved. </a:t>
            </a:r>
            <a:fld id="{5BFABAFE-0909-4175-8BB9-77FD3B62DE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381750"/>
            <a:ext cx="518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2009 ISACA All Rights reserved. </a:t>
            </a:r>
            <a:fld id="{A3019C1E-239B-4D05-B5F6-4BDA9C15EB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381750"/>
            <a:ext cx="518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2009 ISACA All Rights reserved. </a:t>
            </a:r>
            <a:fld id="{799AD74E-1D79-48B2-9207-608793530A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381750"/>
            <a:ext cx="518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2009 ISACA All Rights reserved. </a:t>
            </a:r>
            <a:fld id="{5DABFB68-51F8-49A0-95BA-60B8452CD6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381750"/>
            <a:ext cx="518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2009 ISACA All Rights reserved. </a:t>
            </a:r>
            <a:fld id="{77783FC3-8073-494B-BAA1-70B0031B33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381750"/>
            <a:ext cx="518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2009 ISACA All Rights reserved. </a:t>
            </a:r>
            <a:fld id="{5DD3EEB1-8C6B-42E0-B724-58D12B4AC9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1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 userDrawn="1"/>
        </p:nvSpPr>
        <p:spPr bwMode="auto">
          <a:xfrm>
            <a:off x="0" y="304800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1" name="Picture 10" descr="ISACA_BG_CoBIT_ITGA_Cont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225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7620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81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ACA_BG_CoBIT_ITGA_Divid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225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7620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245225"/>
            <a:ext cx="1295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04480B-92D9-4663-8787-DEDE6F1D180A}" type="datetime1">
              <a:rPr lang="en-US"/>
              <a:pPr>
                <a:defRPr/>
              </a:pPr>
              <a:t>2012/06/29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245225"/>
            <a:ext cx="1676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079" name="Picture 9" descr="NewISACAwith(2c)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275263"/>
            <a:ext cx="45720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slide" Target="slide23.xml"/><Relationship Id="rId4" Type="http://schemas.openxmlformats.org/officeDocument/2006/relationships/diagramLayout" Target="../diagrams/layout5.xml"/><Relationship Id="rId9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2590800"/>
            <a:ext cx="7467600" cy="101282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Ing. Geovanni Aucancela Soliz</a:t>
            </a:r>
            <a:endParaRPr lang="en-US" sz="1800" baseline="400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715000"/>
            <a:ext cx="5715000" cy="6858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Director: </a:t>
            </a: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ng. Giovanni Roldán</a:t>
            </a:r>
            <a:endParaRPr lang="en-US" sz="2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44E9EB-FFB4-429D-935F-E4F0341B1B7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971800" y="381000"/>
            <a:ext cx="525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AUDITORIA DE RIESGOS INFORMÁTICOS DEL DEPARTAMENTO DE SISTEMAS DE CAVES SA EMA UTILIZANDO COBIT COMO MARCO DE REFERENCIA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38400" y="6488668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 2012</a:t>
            </a:r>
            <a:endParaRPr lang="es-E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570706"/>
          </a:xfrm>
        </p:spPr>
        <p:txBody>
          <a:bodyPr>
            <a:normAutofit/>
          </a:bodyPr>
          <a:lstStyle/>
          <a:p>
            <a:r>
              <a:rPr lang="es-ES" b="1" dirty="0" smtClean="0"/>
              <a:t>Análisis del ambiente externo</a:t>
            </a:r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33400"/>
            <a:ext cx="723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609600"/>
          </a:xfrm>
        </p:spPr>
        <p:txBody>
          <a:bodyPr>
            <a:normAutofit/>
          </a:bodyPr>
          <a:lstStyle/>
          <a:p>
            <a:r>
              <a:rPr lang="es-ES" dirty="0" smtClean="0"/>
              <a:t>CADENA DE VALOR</a:t>
            </a:r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762000"/>
            <a:ext cx="4391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8350" y="1752600"/>
            <a:ext cx="54006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2150" y="4114800"/>
            <a:ext cx="5810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0" y="30480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990600" y="609600"/>
          <a:ext cx="7543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 rot="16200000">
            <a:off x="191991" y="2932211"/>
            <a:ext cx="2667000" cy="3077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ACTIVIDADES PRIMARIAS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7316690" y="4691390"/>
            <a:ext cx="1524001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ACTIVIDADES DE APOYO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495800"/>
            <a:ext cx="5391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/>
        </p:nvGraphicFramePr>
        <p:xfrm>
          <a:off x="2438400" y="1600200"/>
          <a:ext cx="5400040" cy="296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609600"/>
          </a:xfrm>
        </p:spPr>
        <p:txBody>
          <a:bodyPr>
            <a:normAutofit/>
          </a:bodyPr>
          <a:lstStyle/>
          <a:p>
            <a:r>
              <a:rPr lang="es-ES" dirty="0" smtClean="0"/>
              <a:t>CADENA DE VALOR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Objetivos Empresa - </a:t>
            </a:r>
            <a:r>
              <a:rPr lang="es-ES" b="1" dirty="0" err="1" smtClean="0"/>
              <a:t>Balanced</a:t>
            </a:r>
            <a:r>
              <a:rPr lang="es-ES" b="1" dirty="0" smtClean="0"/>
              <a:t> </a:t>
            </a:r>
            <a:r>
              <a:rPr lang="es-ES" b="1" dirty="0" err="1" smtClean="0"/>
              <a:t>Scorecard</a:t>
            </a:r>
            <a:r>
              <a:rPr lang="es-ES" b="1" dirty="0" smtClean="0"/>
              <a:t> 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endParaRPr lang="es-ES" sz="2800" dirty="0"/>
          </a:p>
        </p:txBody>
      </p:sp>
      <p:pic>
        <p:nvPicPr>
          <p:cNvPr id="5" name="Diagrama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79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848600" cy="72310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Gráfico causa - </a:t>
            </a:r>
            <a:r>
              <a:rPr lang="pt-BR" sz="2400" dirty="0" err="1" smtClean="0"/>
              <a:t>efecto</a:t>
            </a:r>
            <a:r>
              <a:rPr lang="pt-BR" sz="2400" dirty="0" smtClean="0"/>
              <a:t> (</a:t>
            </a:r>
            <a:r>
              <a:rPr lang="pt-BR" sz="2400" dirty="0" err="1" smtClean="0"/>
              <a:t>Balanced</a:t>
            </a:r>
            <a:r>
              <a:rPr lang="pt-BR" sz="2400" dirty="0" smtClean="0"/>
              <a:t> </a:t>
            </a:r>
            <a:r>
              <a:rPr lang="pt-BR" sz="2400" dirty="0" err="1" smtClean="0"/>
              <a:t>Scorecard</a:t>
            </a:r>
            <a:r>
              <a:rPr lang="pt-BR" sz="2400" dirty="0" smtClean="0"/>
              <a:t>)</a:t>
            </a:r>
            <a:endParaRPr lang="es-ES" sz="24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38200" y="685800"/>
            <a:ext cx="7516812" cy="5024437"/>
            <a:chOff x="1347" y="3082"/>
            <a:chExt cx="9154" cy="6692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347" y="3082"/>
              <a:ext cx="9154" cy="6692"/>
              <a:chOff x="1347" y="2601"/>
              <a:chExt cx="9154" cy="6692"/>
            </a:xfrm>
          </p:grpSpPr>
          <p:sp>
            <p:nvSpPr>
              <p:cNvPr id="38916" name="AutoShape 4"/>
              <p:cNvSpPr>
                <a:spLocks noChangeArrowheads="1"/>
              </p:cNvSpPr>
              <p:nvPr/>
            </p:nvSpPr>
            <p:spPr bwMode="auto">
              <a:xfrm>
                <a:off x="1347" y="2601"/>
                <a:ext cx="3205" cy="1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365E8F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100" b="1" i="0" u="none" strike="noStrike" cap="none" normalizeH="0" baseline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400" b="1" i="0" u="none" strike="noStrike" cap="none" normalizeH="0" baseline="0" smtClean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Calibri" pitchFamily="34" charset="0"/>
                    <a:cs typeface="Arial" pitchFamily="34" charset="0"/>
                  </a:rPr>
                  <a:t>Perspectiva </a:t>
                </a:r>
              </a:p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400" b="1" i="0" u="none" strike="noStrike" cap="none" normalizeH="0" baseline="0" smtClean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Calibri" pitchFamily="34" charset="0"/>
                    <a:cs typeface="Arial" pitchFamily="34" charset="0"/>
                  </a:rPr>
                  <a:t>Financiera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17" name="AutoShape 5"/>
              <p:cNvSpPr>
                <a:spLocks noChangeArrowheads="1"/>
              </p:cNvSpPr>
              <p:nvPr/>
            </p:nvSpPr>
            <p:spPr bwMode="auto">
              <a:xfrm>
                <a:off x="1347" y="4274"/>
                <a:ext cx="3205" cy="1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79646"/>
                  </a:gs>
                  <a:gs pos="100000">
                    <a:srgbClr val="DF6A09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900" b="1" i="0" u="none" strike="noStrike" cap="none" normalizeH="0" baseline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400" b="1" i="0" u="none" strike="noStrike" cap="none" normalizeH="0" baseline="0" smtClean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Calibri" pitchFamily="34" charset="0"/>
                    <a:cs typeface="Arial" pitchFamily="34" charset="0"/>
                  </a:rPr>
                  <a:t>Perspectiva </a:t>
                </a:r>
              </a:p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400" b="1" i="0" u="none" strike="noStrike" cap="none" normalizeH="0" baseline="0" smtClean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Calibri" pitchFamily="34" charset="0"/>
                    <a:cs typeface="Arial" pitchFamily="34" charset="0"/>
                  </a:rPr>
                  <a:t>Cliente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18" name="AutoShape 6"/>
              <p:cNvSpPr>
                <a:spLocks noChangeArrowheads="1"/>
              </p:cNvSpPr>
              <p:nvPr/>
            </p:nvSpPr>
            <p:spPr bwMode="auto">
              <a:xfrm>
                <a:off x="1347" y="5947"/>
                <a:ext cx="3205" cy="1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4BACC6"/>
                  </a:gs>
                  <a:gs pos="100000">
                    <a:srgbClr val="308298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900" b="1" i="0" u="none" strike="noStrike" cap="none" normalizeH="0" baseline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400" b="1" i="0" u="none" strike="noStrike" cap="none" normalizeH="0" baseline="0" smtClean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Calibri" pitchFamily="34" charset="0"/>
                    <a:cs typeface="Arial" pitchFamily="34" charset="0"/>
                  </a:rPr>
                  <a:t>Perspectiva </a:t>
                </a:r>
              </a:p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400" b="1" i="0" u="none" strike="noStrike" cap="none" normalizeH="0" baseline="0" smtClean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Calibri" pitchFamily="34" charset="0"/>
                    <a:cs typeface="Arial" pitchFamily="34" charset="0"/>
                  </a:rPr>
                  <a:t>Interna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19" name="AutoShape 7"/>
              <p:cNvSpPr>
                <a:spLocks noChangeArrowheads="1"/>
              </p:cNvSpPr>
              <p:nvPr/>
            </p:nvSpPr>
            <p:spPr bwMode="auto">
              <a:xfrm>
                <a:off x="1347" y="7620"/>
                <a:ext cx="3205" cy="167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BBB59"/>
                  </a:gs>
                  <a:gs pos="100000">
                    <a:srgbClr val="74903B"/>
                  </a:gs>
                </a:gsLst>
                <a:path path="shape">
                  <a:fillToRect l="50000" t="50000" r="50000" b="50000"/>
                </a:path>
              </a:gradFill>
              <a:ln w="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400" b="1" i="0" u="none" strike="noStrike" cap="none" normalizeH="0" baseline="0" dirty="0" smtClean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Calibri" pitchFamily="34" charset="0"/>
                    <a:cs typeface="Arial" pitchFamily="34" charset="0"/>
                  </a:rPr>
                  <a:t>Perspectiva </a:t>
                </a:r>
              </a:p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400" b="1" i="0" u="none" strike="noStrike" cap="none" normalizeH="0" baseline="0" dirty="0" smtClean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Calibri" pitchFamily="34" charset="0"/>
                    <a:cs typeface="Arial" pitchFamily="34" charset="0"/>
                  </a:rPr>
                  <a:t>Aprendizaje y Crecimiento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0" name="AutoShape 8"/>
              <p:cNvSpPr>
                <a:spLocks noChangeArrowheads="1"/>
              </p:cNvSpPr>
              <p:nvPr/>
            </p:nvSpPr>
            <p:spPr bwMode="auto">
              <a:xfrm>
                <a:off x="3657" y="4383"/>
                <a:ext cx="6844" cy="14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>
                <a:solidFill>
                  <a:srgbClr val="F7964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1" i="0" u="none" strike="noStrike" cap="none" normalizeH="0" baseline="0" smtClean="0">
                    <a:ln>
                      <a:noFill/>
                    </a:ln>
                    <a:solidFill>
                      <a:srgbClr val="403152"/>
                    </a:solidFill>
                    <a:effectLst/>
                    <a:latin typeface="Calibri" pitchFamily="34" charset="0"/>
                    <a:cs typeface="Arial" pitchFamily="34" charset="0"/>
                  </a:rPr>
                  <a:t>Mantener y satisfacer necesidades del cliente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1" name="AutoShape 9"/>
              <p:cNvSpPr>
                <a:spLocks noChangeArrowheads="1"/>
              </p:cNvSpPr>
              <p:nvPr/>
            </p:nvSpPr>
            <p:spPr bwMode="auto">
              <a:xfrm>
                <a:off x="3657" y="6073"/>
                <a:ext cx="6844" cy="14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4BACC6"/>
                  </a:gs>
                  <a:gs pos="100000">
                    <a:srgbClr val="92CDDC"/>
                  </a:gs>
                </a:gsLst>
                <a:lin ang="5400000" scaled="1"/>
              </a:gradFill>
              <a:ln w="12700">
                <a:solidFill>
                  <a:srgbClr val="4BACC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1" i="0" u="none" strike="noStrike" cap="none" normalizeH="0" baseline="0" smtClean="0">
                    <a:ln>
                      <a:noFill/>
                    </a:ln>
                    <a:solidFill>
                      <a:srgbClr val="403152"/>
                    </a:solidFill>
                    <a:effectLst/>
                    <a:latin typeface="Calibri" pitchFamily="34" charset="0"/>
                    <a:cs typeface="Arial" pitchFamily="34" charset="0"/>
                  </a:rPr>
                  <a:t>Mejora continua del sistema de gestión de calidad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2" name="AutoShape 10"/>
              <p:cNvSpPr>
                <a:spLocks noChangeArrowheads="1"/>
              </p:cNvSpPr>
              <p:nvPr/>
            </p:nvSpPr>
            <p:spPr bwMode="auto">
              <a:xfrm>
                <a:off x="3657" y="7734"/>
                <a:ext cx="6844" cy="14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1" i="0" u="none" strike="noStrike" cap="none" normalizeH="0" baseline="0" smtClean="0">
                    <a:ln>
                      <a:noFill/>
                    </a:ln>
                    <a:solidFill>
                      <a:srgbClr val="403152"/>
                    </a:solidFill>
                    <a:effectLst/>
                    <a:latin typeface="Calibri" pitchFamily="34" charset="0"/>
                    <a:cs typeface="Arial" pitchFamily="34" charset="0"/>
                  </a:rPr>
                  <a:t>Fuerza laboral motivada y preparada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3" name="AutoShape 11"/>
              <p:cNvSpPr>
                <a:spLocks noChangeArrowheads="1"/>
              </p:cNvSpPr>
              <p:nvPr/>
            </p:nvSpPr>
            <p:spPr bwMode="auto">
              <a:xfrm>
                <a:off x="3657" y="2710"/>
                <a:ext cx="6844" cy="142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5B3D7"/>
                  </a:gs>
                  <a:gs pos="50000">
                    <a:srgbClr val="4F81BD"/>
                  </a:gs>
                  <a:gs pos="100000">
                    <a:srgbClr val="95B3D7"/>
                  </a:gs>
                </a:gsLst>
                <a:lin ang="5400000" scaled="1"/>
              </a:gradFill>
              <a:ln w="12700">
                <a:solidFill>
                  <a:srgbClr val="4F81BD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sz="1100" b="1" i="0" u="none" strike="noStrike" cap="none" normalizeH="0" baseline="0" smtClean="0">
                    <a:ln>
                      <a:noFill/>
                    </a:ln>
                    <a:solidFill>
                      <a:srgbClr val="403152"/>
                    </a:solidFill>
                    <a:effectLst/>
                    <a:latin typeface="Calibri" pitchFamily="34" charset="0"/>
                    <a:cs typeface="Arial" pitchFamily="34" charset="0"/>
                  </a:rPr>
                  <a:t>Aumentar el valor para el accionista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4" name="AutoShape 12"/>
              <p:cNvSpPr>
                <a:spLocks noChangeArrowheads="1"/>
              </p:cNvSpPr>
              <p:nvPr/>
            </p:nvSpPr>
            <p:spPr bwMode="auto">
              <a:xfrm>
                <a:off x="4024" y="3236"/>
                <a:ext cx="1955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12700">
                <a:solidFill>
                  <a:srgbClr val="95B3D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Optimización de costos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5" name="AutoShape 13"/>
              <p:cNvSpPr>
                <a:spLocks noChangeArrowheads="1"/>
              </p:cNvSpPr>
              <p:nvPr/>
            </p:nvSpPr>
            <p:spPr bwMode="auto">
              <a:xfrm>
                <a:off x="6124" y="3236"/>
                <a:ext cx="1955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12700">
                <a:solidFill>
                  <a:srgbClr val="95B3D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Disminuir </a:t>
                </a:r>
                <a:endParaRPr kumimoji="0" lang="es-ES" sz="9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gastos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6" name="AutoShape 14"/>
              <p:cNvSpPr>
                <a:spLocks noChangeArrowheads="1"/>
              </p:cNvSpPr>
              <p:nvPr/>
            </p:nvSpPr>
            <p:spPr bwMode="auto">
              <a:xfrm>
                <a:off x="8291" y="3236"/>
                <a:ext cx="1955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5B3D7"/>
                  </a:gs>
                  <a:gs pos="50000">
                    <a:srgbClr val="DBE5F1"/>
                  </a:gs>
                  <a:gs pos="100000">
                    <a:srgbClr val="95B3D7"/>
                  </a:gs>
                </a:gsLst>
                <a:lin ang="18900000" scaled="1"/>
              </a:gradFill>
              <a:ln w="12700">
                <a:solidFill>
                  <a:srgbClr val="95B3D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Incrementar</a:t>
                </a:r>
                <a:endParaRPr kumimoji="0" lang="es-ES" sz="9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ingresos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7" name="AutoShape 15"/>
              <p:cNvSpPr>
                <a:spLocks noChangeArrowheads="1"/>
              </p:cNvSpPr>
              <p:nvPr/>
            </p:nvSpPr>
            <p:spPr bwMode="auto">
              <a:xfrm>
                <a:off x="3806" y="4879"/>
                <a:ext cx="1955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DE9D9"/>
                  </a:gs>
                  <a:gs pos="100000">
                    <a:srgbClr val="FABF8F"/>
                  </a:gs>
                </a:gsLst>
                <a:lin ang="18900000" scaled="1"/>
              </a:gradFill>
              <a:ln w="12700">
                <a:solidFill>
                  <a:srgbClr val="FABF8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Ofrecer servicios complementarios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8" name="AutoShape 16"/>
              <p:cNvSpPr>
                <a:spLocks noChangeArrowheads="1"/>
              </p:cNvSpPr>
              <p:nvPr/>
            </p:nvSpPr>
            <p:spPr bwMode="auto">
              <a:xfrm>
                <a:off x="5900" y="4879"/>
                <a:ext cx="2257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DE9D9"/>
                  </a:gs>
                  <a:gs pos="100000">
                    <a:srgbClr val="FABF8F"/>
                  </a:gs>
                </a:gsLst>
                <a:lin ang="18900000" scaled="1"/>
              </a:gradFill>
              <a:ln w="12700">
                <a:solidFill>
                  <a:srgbClr val="FABF8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Manejo de políticas de seguridad alimentaria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9" name="AutoShape 17"/>
              <p:cNvSpPr>
                <a:spLocks noChangeArrowheads="1"/>
              </p:cNvSpPr>
              <p:nvPr/>
            </p:nvSpPr>
            <p:spPr bwMode="auto">
              <a:xfrm>
                <a:off x="8291" y="4879"/>
                <a:ext cx="2068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ABF8F"/>
                  </a:gs>
                  <a:gs pos="50000">
                    <a:srgbClr val="FDE9D9"/>
                  </a:gs>
                  <a:gs pos="100000">
                    <a:srgbClr val="FABF8F"/>
                  </a:gs>
                </a:gsLst>
                <a:lin ang="18900000" scaled="1"/>
              </a:gradFill>
              <a:ln w="12700">
                <a:solidFill>
                  <a:srgbClr val="FABF8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Modernizar el servicio constantemente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0" name="AutoShape 18"/>
              <p:cNvSpPr>
                <a:spLocks noChangeArrowheads="1"/>
              </p:cNvSpPr>
              <p:nvPr/>
            </p:nvSpPr>
            <p:spPr bwMode="auto">
              <a:xfrm>
                <a:off x="4179" y="6584"/>
                <a:ext cx="2475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Manejo de estándares de calidad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1" name="AutoShape 19"/>
              <p:cNvSpPr>
                <a:spLocks noChangeArrowheads="1"/>
              </p:cNvSpPr>
              <p:nvPr/>
            </p:nvSpPr>
            <p:spPr bwMode="auto">
              <a:xfrm>
                <a:off x="7542" y="6584"/>
                <a:ext cx="2475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Obtener certificaciones en las áreas especializadas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2" name="AutoShape 20"/>
              <p:cNvSpPr>
                <a:spLocks noChangeArrowheads="1"/>
              </p:cNvSpPr>
              <p:nvPr/>
            </p:nvSpPr>
            <p:spPr bwMode="auto">
              <a:xfrm>
                <a:off x="3784" y="8226"/>
                <a:ext cx="2027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Disponer del personal idóneo calidad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3" name="AutoShape 21"/>
              <p:cNvSpPr>
                <a:spLocks noChangeArrowheads="1"/>
              </p:cNvSpPr>
              <p:nvPr/>
            </p:nvSpPr>
            <p:spPr bwMode="auto">
              <a:xfrm>
                <a:off x="5915" y="8226"/>
                <a:ext cx="2109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Brindar capacitaciones actuales al TH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4" name="AutoShape 22"/>
              <p:cNvSpPr>
                <a:spLocks noChangeArrowheads="1"/>
              </p:cNvSpPr>
              <p:nvPr/>
            </p:nvSpPr>
            <p:spPr bwMode="auto">
              <a:xfrm>
                <a:off x="8127" y="8226"/>
                <a:ext cx="2280" cy="77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9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Otorgar premios, bonos e incentivos calidad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8935" name="AutoShape 23"/>
            <p:cNvSpPr>
              <a:spLocks noChangeArrowheads="1"/>
            </p:cNvSpPr>
            <p:nvPr/>
          </p:nvSpPr>
          <p:spPr bwMode="auto">
            <a:xfrm>
              <a:off x="5915" y="7854"/>
              <a:ext cx="2462" cy="376"/>
            </a:xfrm>
            <a:prstGeom prst="upArrow">
              <a:avLst>
                <a:gd name="adj1" fmla="val 49972"/>
                <a:gd name="adj2" fmla="val 63801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936" name="AutoShape 24"/>
            <p:cNvSpPr>
              <a:spLocks noChangeArrowheads="1"/>
            </p:cNvSpPr>
            <p:nvPr/>
          </p:nvSpPr>
          <p:spPr bwMode="auto">
            <a:xfrm>
              <a:off x="5900" y="6223"/>
              <a:ext cx="2462" cy="376"/>
            </a:xfrm>
            <a:prstGeom prst="upArrow">
              <a:avLst>
                <a:gd name="adj1" fmla="val 49972"/>
                <a:gd name="adj2" fmla="val 63801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937" name="AutoShape 25"/>
            <p:cNvSpPr>
              <a:spLocks noChangeArrowheads="1"/>
            </p:cNvSpPr>
            <p:nvPr/>
          </p:nvSpPr>
          <p:spPr bwMode="auto">
            <a:xfrm>
              <a:off x="5829" y="4536"/>
              <a:ext cx="2462" cy="376"/>
            </a:xfrm>
            <a:prstGeom prst="upArrow">
              <a:avLst>
                <a:gd name="adj1" fmla="val 49972"/>
                <a:gd name="adj2" fmla="val 63801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/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15200" cy="494506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PROCESOS CLAVES DEL NEGOCIO</a:t>
            </a:r>
            <a:endParaRPr lang="es-ES" sz="3200" dirty="0"/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905000" y="6096000"/>
            <a:ext cx="546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Macroflujo</a:t>
            </a:r>
            <a:r>
              <a:rPr lang="es-ES" dirty="0" smtClean="0">
                <a:solidFill>
                  <a:schemeClr val="bg1"/>
                </a:solidFill>
              </a:rPr>
              <a:t> del sistema de negocios de CAVES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INVENTARIO DE PROCESOS SOPORTADOS POR TI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r="5882" b="3893"/>
          <a:stretch>
            <a:fillRect/>
          </a:stretch>
        </p:blipFill>
        <p:spPr bwMode="auto">
          <a:xfrm>
            <a:off x="762000" y="609600"/>
            <a:ext cx="8153400" cy="632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 cstate="print"/>
          <a:srcRect b="8988"/>
          <a:stretch>
            <a:fillRect/>
          </a:stretch>
        </p:blipFill>
        <p:spPr bwMode="auto">
          <a:xfrm>
            <a:off x="457200" y="838200"/>
            <a:ext cx="7924800" cy="467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Procesos Críticos de la Empresa y soportados por TI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8686800" cy="6096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Procesos Críticos de la Empresa y soportados por TI</a:t>
            </a:r>
            <a:endParaRPr lang="es-EC" sz="2400" dirty="0">
              <a:solidFill>
                <a:schemeClr val="bg1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 b="7456"/>
          <a:stretch>
            <a:fillRect/>
          </a:stretch>
        </p:blipFill>
        <p:spPr bwMode="auto">
          <a:xfrm>
            <a:off x="914400" y="685800"/>
            <a:ext cx="74676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 dirty="0"/>
          </a:p>
        </p:txBody>
      </p:sp>
      <p:pic>
        <p:nvPicPr>
          <p:cNvPr id="7172" name="3 Imagen" descr="shutterstock_316857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500063" y="2943225"/>
            <a:ext cx="7929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8" name="7 Forma libre"/>
          <p:cNvSpPr/>
          <p:nvPr/>
        </p:nvSpPr>
        <p:spPr bwMode="auto">
          <a:xfrm>
            <a:off x="4371975" y="2057400"/>
            <a:ext cx="628650" cy="1733550"/>
          </a:xfrm>
          <a:custGeom>
            <a:avLst/>
            <a:gdLst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" h="1733550">
                <a:moveTo>
                  <a:pt x="133350" y="219075"/>
                </a:moveTo>
                <a:lnTo>
                  <a:pt x="628650" y="0"/>
                </a:lnTo>
                <a:lnTo>
                  <a:pt x="514350" y="1390650"/>
                </a:lnTo>
                <a:lnTo>
                  <a:pt x="190500" y="1543050"/>
                </a:lnTo>
                <a:lnTo>
                  <a:pt x="180975" y="1647825"/>
                </a:lnTo>
                <a:lnTo>
                  <a:pt x="0" y="1733550"/>
                </a:lnTo>
                <a:lnTo>
                  <a:pt x="133350" y="219075"/>
                </a:lnTo>
                <a:close/>
              </a:path>
            </a:pathLst>
          </a:cu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338464">
            <a:off x="4320792" y="2300872"/>
            <a:ext cx="357190" cy="110799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285750" y="3571875"/>
            <a:ext cx="8677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4300" lvl="1" algn="ctr" eaLnBrk="0" hangingPunct="0"/>
            <a:r>
              <a:rPr lang="es-MX" sz="4800" b="1" dirty="0" smtClean="0"/>
              <a:t>SELECCIÓN PROCESOS</a:t>
            </a:r>
            <a:endParaRPr lang="es-MX" sz="4800" b="1" dirty="0"/>
          </a:p>
          <a:p>
            <a:pPr marL="114300" lvl="1" algn="ctr" eaLnBrk="0" hangingPunct="0"/>
            <a:endParaRPr lang="en-GB" b="1" dirty="0"/>
          </a:p>
          <a:p>
            <a:pPr marL="114300" lvl="1" algn="ctr" eaLnBrk="0" hangingPunct="0"/>
            <a:endParaRPr lang="en-GB" b="1" dirty="0">
              <a:solidFill>
                <a:srgbClr val="58002C"/>
              </a:solidFill>
            </a:endParaRPr>
          </a:p>
          <a:p>
            <a:pPr marL="114300" lvl="1" algn="ctr" eaLnBrk="0" hangingPunct="0"/>
            <a:r>
              <a:rPr lang="es-MX" sz="2800" b="1" dirty="0" smtClean="0">
                <a:solidFill>
                  <a:srgbClr val="58002C"/>
                </a:solidFill>
              </a:rPr>
              <a:t>COBIT A AUDITAR</a:t>
            </a:r>
            <a:endParaRPr lang="es-MX" sz="2800" b="1" dirty="0">
              <a:solidFill>
                <a:srgbClr val="58002C"/>
              </a:solidFill>
            </a:endParaRPr>
          </a:p>
          <a:p>
            <a:pPr marL="114300" lvl="1" algn="ctr" eaLnBrk="0" hangingPunct="0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 dirty="0"/>
          </a:p>
        </p:txBody>
      </p:sp>
      <p:pic>
        <p:nvPicPr>
          <p:cNvPr id="7172" name="3 Imagen" descr="shutterstock_316857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500063" y="2928938"/>
            <a:ext cx="7929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200" dirty="0"/>
          </a:p>
        </p:txBody>
      </p:sp>
      <p:sp>
        <p:nvSpPr>
          <p:cNvPr id="8" name="7 Forma libre"/>
          <p:cNvSpPr/>
          <p:nvPr/>
        </p:nvSpPr>
        <p:spPr bwMode="auto">
          <a:xfrm>
            <a:off x="4371975" y="2057400"/>
            <a:ext cx="628650" cy="1733550"/>
          </a:xfrm>
          <a:custGeom>
            <a:avLst/>
            <a:gdLst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" h="1733550">
                <a:moveTo>
                  <a:pt x="133350" y="219075"/>
                </a:moveTo>
                <a:lnTo>
                  <a:pt x="628650" y="0"/>
                </a:lnTo>
                <a:lnTo>
                  <a:pt x="514350" y="1390650"/>
                </a:lnTo>
                <a:lnTo>
                  <a:pt x="190500" y="1543050"/>
                </a:lnTo>
                <a:lnTo>
                  <a:pt x="180975" y="1647825"/>
                </a:lnTo>
                <a:lnTo>
                  <a:pt x="0" y="1733550"/>
                </a:lnTo>
                <a:lnTo>
                  <a:pt x="133350" y="219075"/>
                </a:lnTo>
                <a:close/>
              </a:path>
            </a:pathLst>
          </a:cu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MX" sz="2400" dirty="0"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338464">
            <a:off x="4406740" y="2168388"/>
            <a:ext cx="357190" cy="110799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s-MX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285750" y="3571875"/>
            <a:ext cx="8677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4300" lvl="1" algn="ctr" eaLnBrk="0" hangingPunct="0"/>
            <a:r>
              <a:rPr lang="es-MX" sz="4800" b="1" dirty="0" smtClean="0"/>
              <a:t>Introducción</a:t>
            </a:r>
            <a:endParaRPr lang="es-MX" sz="4800" b="1" dirty="0"/>
          </a:p>
          <a:p>
            <a:pPr marL="114300" lvl="1" algn="ctr" eaLnBrk="0" hangingPunct="0"/>
            <a:endParaRPr lang="en-GB" b="1" dirty="0"/>
          </a:p>
          <a:p>
            <a:pPr marL="114300" lvl="1" algn="ctr" eaLnBrk="0" hangingPunct="0"/>
            <a:endParaRPr lang="en-GB" b="1" dirty="0">
              <a:solidFill>
                <a:srgbClr val="58002C"/>
              </a:solidFill>
            </a:endParaRPr>
          </a:p>
          <a:p>
            <a:pPr marL="114300" lvl="1" algn="ctr" eaLnBrk="0" hangingPunct="0"/>
            <a:r>
              <a:rPr lang="es-MX" sz="2800" b="1" dirty="0" smtClean="0">
                <a:solidFill>
                  <a:srgbClr val="58002C"/>
                </a:solidFill>
              </a:rPr>
              <a:t>Objetivos </a:t>
            </a:r>
            <a:endParaRPr lang="es-MX" sz="2800" b="1" dirty="0">
              <a:solidFill>
                <a:srgbClr val="58002C"/>
              </a:solidFill>
            </a:endParaRPr>
          </a:p>
          <a:p>
            <a:pPr marL="114300" lvl="1" algn="ctr" eaLnBrk="0" hangingPunct="0"/>
            <a:r>
              <a:rPr lang="es-MX" dirty="0">
                <a:solidFill>
                  <a:srgbClr val="58002C"/>
                </a:solidFill>
              </a:rPr>
              <a:t>Antecedentes</a:t>
            </a:r>
            <a:endParaRPr lang="es-MX" sz="2000" dirty="0">
              <a:solidFill>
                <a:srgbClr val="58002C"/>
              </a:solidFill>
            </a:endParaRPr>
          </a:p>
          <a:p>
            <a:pPr marL="114300" lvl="1" algn="ctr" eaLnBrk="0" hangingPunct="0"/>
            <a:endParaRPr lang="en-GB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29400" y="0"/>
            <a:ext cx="25146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>
                <a:solidFill>
                  <a:srgbClr val="C00000"/>
                </a:solidFill>
                <a:latin typeface="Arial Narrow" pitchFamily="34" charset="0"/>
              </a:rPr>
              <a:t>Agenda:</a:t>
            </a:r>
          </a:p>
          <a:p>
            <a:pPr algn="ctr"/>
            <a:endParaRPr lang="es-ES" sz="2000" b="1" u="sng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es-ES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Introducción.</a:t>
            </a:r>
            <a:endParaRPr lang="es-ES" sz="12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es-ES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Cobit</a:t>
            </a:r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La Organización.</a:t>
            </a:r>
          </a:p>
          <a:p>
            <a:pPr marL="342900" indent="-342900">
              <a:buAutoNum type="arabicPeriod"/>
            </a:pPr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Selección Procesos </a:t>
            </a:r>
            <a:r>
              <a:rPr lang="es-ES" sz="1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Cobit</a:t>
            </a:r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 ..</a:t>
            </a:r>
          </a:p>
          <a:p>
            <a:pPr marL="342900" indent="-342900">
              <a:buAutoNum type="arabicPeriod"/>
            </a:pPr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Auditoría – Ejecución.</a:t>
            </a:r>
          </a:p>
          <a:p>
            <a:pPr marL="342900" indent="-342900">
              <a:buAutoNum type="arabicPeriod"/>
            </a:pPr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Auditoría Resultados.</a:t>
            </a:r>
          </a:p>
          <a:p>
            <a:pPr marL="342900" indent="-342900">
              <a:buAutoNum type="arabicPeriod"/>
            </a:pPr>
            <a:r>
              <a:rPr lang="es-E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Recomendaciones – Proyectos.</a:t>
            </a:r>
            <a:endParaRPr lang="es-ES" sz="1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76200" y="6096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FORMA DE SELECCIÓN 1</a:t>
            </a:r>
            <a:endParaRPr lang="es-ES" dirty="0"/>
          </a:p>
        </p:txBody>
      </p:sp>
      <p:sp>
        <p:nvSpPr>
          <p:cNvPr id="6" name="5 Flecha curvada hacia la izquierda"/>
          <p:cNvSpPr/>
          <p:nvPr/>
        </p:nvSpPr>
        <p:spPr>
          <a:xfrm>
            <a:off x="2072290" y="3329842"/>
            <a:ext cx="747110" cy="839804"/>
          </a:xfrm>
          <a:prstGeom prst="curvedLeftArrow">
            <a:avLst>
              <a:gd name="adj1" fmla="val 0"/>
              <a:gd name="adj2" fmla="val 50000"/>
              <a:gd name="adj3" fmla="val 13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66800" y="990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Selección de los procesos mediante la relación de procesos críticos del negocio y las metas del negocio propuesto por COBIT.</a:t>
            </a:r>
            <a:endParaRPr lang="es-ES" sz="2000" dirty="0"/>
          </a:p>
        </p:txBody>
      </p:sp>
      <p:sp>
        <p:nvSpPr>
          <p:cNvPr id="8" name="7 Flecha curvada hacia la izquierda"/>
          <p:cNvSpPr/>
          <p:nvPr/>
        </p:nvSpPr>
        <p:spPr>
          <a:xfrm>
            <a:off x="5181600" y="3276600"/>
            <a:ext cx="747110" cy="839804"/>
          </a:xfrm>
          <a:prstGeom prst="curvedLeftArrow">
            <a:avLst>
              <a:gd name="adj1" fmla="val 0"/>
              <a:gd name="adj2" fmla="val 50000"/>
              <a:gd name="adj3" fmla="val 13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Flecha curvada hacia la izquierda"/>
          <p:cNvSpPr/>
          <p:nvPr/>
        </p:nvSpPr>
        <p:spPr>
          <a:xfrm>
            <a:off x="8396890" y="3276600"/>
            <a:ext cx="594710" cy="763604"/>
          </a:xfrm>
          <a:prstGeom prst="curvedLeftArrow">
            <a:avLst>
              <a:gd name="adj1" fmla="val 0"/>
              <a:gd name="adj2" fmla="val 50000"/>
              <a:gd name="adj3" fmla="val 13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Bisel">
            <a:hlinkClick r:id="rId8" action="ppaction://hlinksldjump"/>
          </p:cNvPr>
          <p:cNvSpPr/>
          <p:nvPr/>
        </p:nvSpPr>
        <p:spPr>
          <a:xfrm>
            <a:off x="1219200" y="4800600"/>
            <a:ext cx="5334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10 Bisel">
            <a:hlinkClick r:id="rId9" action="ppaction://hlinksldjump"/>
          </p:cNvPr>
          <p:cNvSpPr/>
          <p:nvPr/>
        </p:nvSpPr>
        <p:spPr>
          <a:xfrm>
            <a:off x="4114800" y="4800600"/>
            <a:ext cx="5334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2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11 Bisel">
            <a:hlinkClick r:id="rId10" action="ppaction://hlinksldjump"/>
          </p:cNvPr>
          <p:cNvSpPr/>
          <p:nvPr/>
        </p:nvSpPr>
        <p:spPr>
          <a:xfrm>
            <a:off x="7086600" y="4800600"/>
            <a:ext cx="5334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3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712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Bisel">
            <a:hlinkClick r:id="rId4" action="ppaction://hlinksldjump"/>
          </p:cNvPr>
          <p:cNvSpPr/>
          <p:nvPr/>
        </p:nvSpPr>
        <p:spPr>
          <a:xfrm>
            <a:off x="228600" y="152400"/>
            <a:ext cx="5334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791200"/>
            <a:ext cx="91440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isel">
            <a:hlinkClick r:id="rId3" action="ppaction://hlinksldjump"/>
          </p:cNvPr>
          <p:cNvSpPr/>
          <p:nvPr/>
        </p:nvSpPr>
        <p:spPr>
          <a:xfrm>
            <a:off x="228600" y="152400"/>
            <a:ext cx="5334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2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863" y="609600"/>
            <a:ext cx="89151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3090740" y="152400"/>
            <a:ext cx="605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Enlace Metas del Negocio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Cobit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Metas de TI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isel">
            <a:hlinkClick r:id="rId3" action="ppaction://hlinksldjump"/>
          </p:cNvPr>
          <p:cNvSpPr/>
          <p:nvPr/>
        </p:nvSpPr>
        <p:spPr>
          <a:xfrm>
            <a:off x="228600" y="152400"/>
            <a:ext cx="5334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3886200" y="152400"/>
            <a:ext cx="501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Enlace de las Metas de TI  Procesos de TI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Resumen de los procesos seleccionados para la Auditoría</a:t>
            </a:r>
            <a:r>
              <a:rPr lang="es-EC" sz="2000" dirty="0" smtClean="0">
                <a:solidFill>
                  <a:srgbClr val="002060"/>
                </a:solidFill>
              </a:rPr>
              <a:t>.</a:t>
            </a:r>
            <a:endParaRPr lang="es-EC" sz="2000" dirty="0">
              <a:solidFill>
                <a:srgbClr val="00206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"/>
            <a:ext cx="74580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52400"/>
            <a:ext cx="4953000" cy="41830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SELECCIÓN 2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685800" y="1219200"/>
          <a:ext cx="76962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28600" y="685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Matrices o encuestas que propone ISACA en su libro “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Cobit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Implementation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Tool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Set”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714" r="6721" b="3810"/>
          <a:stretch>
            <a:fillRect/>
          </a:stretch>
        </p:blipFill>
        <p:spPr bwMode="auto">
          <a:xfrm>
            <a:off x="1676400" y="152400"/>
            <a:ext cx="5867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 cstate="print"/>
          <a:srcRect t="6250"/>
          <a:stretch>
            <a:fillRect/>
          </a:stretch>
        </p:blipFill>
        <p:spPr bwMode="auto">
          <a:xfrm>
            <a:off x="1905000" y="609600"/>
            <a:ext cx="520609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38600"/>
            <a:ext cx="640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0"/>
            <a:ext cx="6248400" cy="639762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Resumen Tabulación Muestra Dominio PO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5159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C" b="1" dirty="0" smtClean="0"/>
              <a:t>PLANEACION Y ORGANIZACION:</a:t>
            </a:r>
          </a:p>
          <a:p>
            <a:r>
              <a:rPr lang="es-EC" dirty="0" smtClean="0"/>
              <a:t>PO8   Gestión de Calidad.</a:t>
            </a:r>
          </a:p>
          <a:p>
            <a:r>
              <a:rPr lang="es-EC" dirty="0" smtClean="0"/>
              <a:t>PO9   Evaluación y Gestión de Riesgos.</a:t>
            </a:r>
          </a:p>
          <a:p>
            <a:r>
              <a:rPr lang="es-EC" dirty="0" smtClean="0"/>
              <a:t>PO10 Gestión de Proyectos</a:t>
            </a:r>
          </a:p>
          <a:p>
            <a:endParaRPr lang="es-EC" dirty="0" smtClean="0"/>
          </a:p>
          <a:p>
            <a:pPr>
              <a:buNone/>
            </a:pP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ADQUISICION E IMPLEMENTACION:</a:t>
            </a:r>
          </a:p>
          <a:p>
            <a:r>
              <a:rPr lang="es-EC" dirty="0" smtClean="0"/>
              <a:t>AI3 Adquisición y mantenimiento de la Infraestructura Tecnológica.</a:t>
            </a:r>
          </a:p>
          <a:p>
            <a:r>
              <a:rPr lang="es-EC" dirty="0" smtClean="0"/>
              <a:t>AI6 Gestión de Cambios.</a:t>
            </a:r>
          </a:p>
          <a:p>
            <a:endParaRPr lang="es-EC" dirty="0" smtClean="0"/>
          </a:p>
          <a:p>
            <a:pPr>
              <a:buNone/>
            </a:pP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Y SOPORTE</a:t>
            </a:r>
          </a:p>
          <a:p>
            <a:r>
              <a:rPr lang="es-EC" dirty="0" smtClean="0"/>
              <a:t>DS2 Gestión de los Servicios prestados por Terceros.</a:t>
            </a:r>
          </a:p>
          <a:p>
            <a:r>
              <a:rPr lang="es-EC" dirty="0" smtClean="0"/>
              <a:t>DS3 Gestión de la capacidad y del desempeño del sistema</a:t>
            </a:r>
          </a:p>
          <a:p>
            <a:r>
              <a:rPr lang="es-EC" dirty="0" smtClean="0"/>
              <a:t>DS7 Educación y capacitación de los usuarios.</a:t>
            </a:r>
          </a:p>
          <a:p>
            <a:r>
              <a:rPr lang="es-EC" dirty="0" smtClean="0"/>
              <a:t>DS8 Gestión de incidentes y de la mesa de soporte</a:t>
            </a:r>
          </a:p>
          <a:p>
            <a:endParaRPr lang="es-EC" dirty="0" smtClean="0"/>
          </a:p>
          <a:p>
            <a:pPr>
              <a:buNone/>
            </a:pP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MONITOREAR Y EVALUAR.</a:t>
            </a:r>
          </a:p>
          <a:p>
            <a:r>
              <a:rPr lang="es-EC" dirty="0" smtClean="0"/>
              <a:t>M1 Monitoreo y evaluación del desempeño de la TI</a:t>
            </a:r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RESUMEN DE LOS PROCESOS SELECCIONADOS MODO 2</a:t>
            </a:r>
            <a:r>
              <a:rPr lang="es-EC" b="1" dirty="0" smtClean="0">
                <a:solidFill>
                  <a:schemeClr val="bg1"/>
                </a:solidFill>
              </a:rPr>
              <a:t/>
            </a:r>
            <a:br>
              <a:rPr lang="es-EC" b="1" dirty="0" smtClean="0">
                <a:solidFill>
                  <a:schemeClr val="bg1"/>
                </a:solidFill>
              </a:rPr>
            </a:br>
            <a:endParaRPr lang="es-EC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PROCESOS SELECCIONADOS</a:t>
            </a:r>
            <a:endParaRPr lang="es-E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686800" cy="504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INTRODUCCION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0" y="6096000"/>
            <a:ext cx="9144000" cy="476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 DE RIESGOS INFORMÁTICOS DEL DEPARTAMENTO DE SISTEMAS DE CAVES SA EMA UTILIZANDO COBIT COMO MARCO DE REFERENCIA 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57200" y="1219200"/>
          <a:ext cx="8077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 descr="COMPAÑ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609600"/>
            <a:ext cx="1561976" cy="148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 dirty="0"/>
          </a:p>
        </p:txBody>
      </p:sp>
      <p:pic>
        <p:nvPicPr>
          <p:cNvPr id="7172" name="3 Imagen" descr="shutterstock_316857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500063" y="2943225"/>
            <a:ext cx="7929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8" name="7 Forma libre"/>
          <p:cNvSpPr/>
          <p:nvPr/>
        </p:nvSpPr>
        <p:spPr bwMode="auto">
          <a:xfrm>
            <a:off x="4371975" y="2057400"/>
            <a:ext cx="628650" cy="1733550"/>
          </a:xfrm>
          <a:custGeom>
            <a:avLst/>
            <a:gdLst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" h="1733550">
                <a:moveTo>
                  <a:pt x="133350" y="219075"/>
                </a:moveTo>
                <a:lnTo>
                  <a:pt x="628650" y="0"/>
                </a:lnTo>
                <a:lnTo>
                  <a:pt x="514350" y="1390650"/>
                </a:lnTo>
                <a:lnTo>
                  <a:pt x="190500" y="1543050"/>
                </a:lnTo>
                <a:lnTo>
                  <a:pt x="180975" y="1647825"/>
                </a:lnTo>
                <a:lnTo>
                  <a:pt x="0" y="1733550"/>
                </a:lnTo>
                <a:lnTo>
                  <a:pt x="133350" y="219075"/>
                </a:lnTo>
                <a:close/>
              </a:path>
            </a:pathLst>
          </a:cu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338464">
            <a:off x="4320792" y="2300872"/>
            <a:ext cx="357190" cy="110799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285750" y="3571875"/>
            <a:ext cx="8677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4300" lvl="1" algn="ctr" eaLnBrk="0" hangingPunct="0"/>
            <a:r>
              <a:rPr lang="es-MX" sz="4800" b="1" dirty="0" smtClean="0"/>
              <a:t>AUDITORIA</a:t>
            </a:r>
            <a:endParaRPr lang="es-MX" sz="4800" b="1" dirty="0"/>
          </a:p>
          <a:p>
            <a:pPr marL="114300" lvl="1" algn="ctr" eaLnBrk="0" hangingPunct="0"/>
            <a:endParaRPr lang="en-GB" b="1" dirty="0"/>
          </a:p>
          <a:p>
            <a:pPr marL="114300" lvl="1" algn="ctr" eaLnBrk="0" hangingPunct="0"/>
            <a:endParaRPr lang="en-GB" b="1" dirty="0">
              <a:solidFill>
                <a:srgbClr val="58002C"/>
              </a:solidFill>
            </a:endParaRPr>
          </a:p>
          <a:p>
            <a:pPr marL="114300" lvl="1" algn="ctr" eaLnBrk="0" hangingPunct="0"/>
            <a:r>
              <a:rPr lang="es-MX" sz="2800" b="1" dirty="0" smtClean="0">
                <a:solidFill>
                  <a:srgbClr val="58002C"/>
                </a:solidFill>
              </a:rPr>
              <a:t>EJECUCION</a:t>
            </a:r>
            <a:endParaRPr lang="es-MX" sz="2800" b="1" dirty="0">
              <a:solidFill>
                <a:srgbClr val="58002C"/>
              </a:solidFill>
            </a:endParaRPr>
          </a:p>
          <a:p>
            <a:pPr marL="114300" lvl="1" algn="ctr" eaLnBrk="0" hangingPunct="0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19600" y="0"/>
            <a:ext cx="4572000" cy="494506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>
                <a:solidFill>
                  <a:schemeClr val="bg1"/>
                </a:solidFill>
              </a:rPr>
              <a:t>Estrategia de la Auditoría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447800" y="1676400"/>
          <a:ext cx="6858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228600" y="685800"/>
          <a:ext cx="8458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Estadística de Auditoría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934200" cy="39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228600" y="1524000"/>
          <a:ext cx="8763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PO9 Evaluación y gestión de riesgos.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Dominio :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es-E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Planeación y organización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Proceso: 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es-ES" sz="1600" b="1" dirty="0" smtClean="0">
                <a:latin typeface="Calibri"/>
                <a:ea typeface="Times New Roman" pitchFamily="18" charset="0"/>
                <a:cs typeface="Arial" pitchFamily="34" charset="0"/>
              </a:rPr>
              <a:t>PO9 - </a:t>
            </a:r>
            <a:r>
              <a:rPr lang="es-EC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Evaluación y gestión de riesgos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3014" y="152400"/>
            <a:ext cx="6010986" cy="494506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>
                <a:solidFill>
                  <a:schemeClr val="bg1"/>
                </a:solidFill>
              </a:rPr>
              <a:t>1. Obtención de entendimiento</a:t>
            </a:r>
            <a:r>
              <a:rPr lang="es-EC" b="1" dirty="0" smtClean="0">
                <a:solidFill>
                  <a:schemeClr val="bg1"/>
                </a:solidFill>
              </a:rPr>
              <a:t> </a:t>
            </a:r>
            <a:br>
              <a:rPr lang="es-EC" b="1" dirty="0" smtClean="0">
                <a:solidFill>
                  <a:schemeClr val="bg1"/>
                </a:solidFill>
              </a:rPr>
            </a:b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5562600" cy="598198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457200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>
                <a:solidFill>
                  <a:schemeClr val="bg1"/>
                </a:solidFill>
              </a:rPr>
              <a:t>2. Evaluación de los Controles</a:t>
            </a:r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68135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494506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>
                <a:solidFill>
                  <a:schemeClr val="bg1"/>
                </a:solidFill>
              </a:rPr>
              <a:t>3. Indicadores Claves de Rendimiento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56959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76946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494506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>
                <a:solidFill>
                  <a:schemeClr val="bg1"/>
                </a:solidFill>
              </a:rPr>
              <a:t>3. Indicadores Claves de Rendimiento</a:t>
            </a:r>
            <a:endParaRPr lang="es-EC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6543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533400" y="0"/>
            <a:ext cx="8382000" cy="49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7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Indicadores Claves de Rendimiento</a:t>
            </a:r>
            <a:endParaRPr kumimoji="0" lang="es-EC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799"/>
            <a:ext cx="5181600" cy="529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de Evaluación de la Madurez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 dirty="0"/>
          </a:p>
        </p:txBody>
      </p:sp>
      <p:pic>
        <p:nvPicPr>
          <p:cNvPr id="7172" name="3 Imagen" descr="shutterstock_316857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500063" y="2943225"/>
            <a:ext cx="7929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8" name="7 Forma libre"/>
          <p:cNvSpPr/>
          <p:nvPr/>
        </p:nvSpPr>
        <p:spPr bwMode="auto">
          <a:xfrm>
            <a:off x="4371975" y="2057400"/>
            <a:ext cx="628650" cy="1733550"/>
          </a:xfrm>
          <a:custGeom>
            <a:avLst/>
            <a:gdLst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" h="1733550">
                <a:moveTo>
                  <a:pt x="133350" y="219075"/>
                </a:moveTo>
                <a:lnTo>
                  <a:pt x="628650" y="0"/>
                </a:lnTo>
                <a:lnTo>
                  <a:pt x="514350" y="1390650"/>
                </a:lnTo>
                <a:lnTo>
                  <a:pt x="190500" y="1543050"/>
                </a:lnTo>
                <a:lnTo>
                  <a:pt x="180975" y="1647825"/>
                </a:lnTo>
                <a:lnTo>
                  <a:pt x="0" y="1733550"/>
                </a:lnTo>
                <a:lnTo>
                  <a:pt x="133350" y="219075"/>
                </a:lnTo>
                <a:close/>
              </a:path>
            </a:pathLst>
          </a:cu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338464">
            <a:off x="4406740" y="2168388"/>
            <a:ext cx="357190" cy="110799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285750" y="3571875"/>
            <a:ext cx="8677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4300" lvl="1" algn="ctr" eaLnBrk="0" hangingPunct="0"/>
            <a:r>
              <a:rPr lang="es-MX" sz="4800" b="1" dirty="0" smtClean="0"/>
              <a:t>COBIT </a:t>
            </a:r>
            <a:endParaRPr lang="es-MX" sz="4800" b="1" dirty="0"/>
          </a:p>
          <a:p>
            <a:pPr marL="114300" lvl="1" algn="ctr" eaLnBrk="0" hangingPunct="0"/>
            <a:endParaRPr lang="en-GB" b="1" dirty="0"/>
          </a:p>
          <a:p>
            <a:pPr marL="114300" lvl="1" algn="ctr" eaLnBrk="0" hangingPunct="0"/>
            <a:endParaRPr lang="en-GB" b="1" dirty="0">
              <a:solidFill>
                <a:srgbClr val="58002C"/>
              </a:solidFill>
            </a:endParaRPr>
          </a:p>
          <a:p>
            <a:pPr marL="114300" lvl="1" algn="ctr" eaLnBrk="0" hangingPunct="0"/>
            <a:r>
              <a:rPr lang="es-MX" sz="2800" b="1" dirty="0" smtClean="0">
                <a:solidFill>
                  <a:srgbClr val="58002C"/>
                </a:solidFill>
              </a:rPr>
              <a:t>Marco de Referencia</a:t>
            </a:r>
            <a:endParaRPr lang="es-MX" sz="2800" b="1" dirty="0">
              <a:solidFill>
                <a:srgbClr val="58002C"/>
              </a:solidFill>
            </a:endParaRPr>
          </a:p>
          <a:p>
            <a:pPr marL="114300" lvl="1" algn="ctr" eaLnBrk="0" hangingPunct="0"/>
            <a:r>
              <a:rPr lang="es-MX" dirty="0" smtClean="0">
                <a:solidFill>
                  <a:srgbClr val="58002C"/>
                </a:solidFill>
              </a:rPr>
              <a:t>Introducción</a:t>
            </a:r>
            <a:endParaRPr lang="es-MX" sz="2000" dirty="0">
              <a:solidFill>
                <a:srgbClr val="58002C"/>
              </a:solidFill>
            </a:endParaRPr>
          </a:p>
          <a:p>
            <a:pPr marL="114300" lvl="1" algn="ctr" eaLnBrk="0" hangingPunct="0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6934200" cy="494506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>
                <a:solidFill>
                  <a:schemeClr val="bg1"/>
                </a:solidFill>
              </a:rPr>
              <a:t>4. Nivel de Madurez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5029200" cy="428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867400"/>
            <a:ext cx="791644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t="5022" r="7692" b="4576"/>
          <a:stretch>
            <a:fillRect/>
          </a:stretch>
        </p:blipFill>
        <p:spPr bwMode="auto">
          <a:xfrm>
            <a:off x="6400800" y="762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0"/>
            <a:ext cx="6934200" cy="494506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>
                <a:solidFill>
                  <a:schemeClr val="bg1"/>
                </a:solidFill>
              </a:rPr>
              <a:t>5. Razones para la Evaluación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8600" y="609600"/>
            <a:ext cx="8915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 </a:t>
            </a:r>
            <a:endParaRPr lang="es-ES" dirty="0" smtClean="0"/>
          </a:p>
          <a:p>
            <a:pPr algn="just"/>
            <a:r>
              <a:rPr lang="es-ES_tradn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ES_tradnl" sz="2000" dirty="0" smtClean="0">
                <a:solidFill>
                  <a:srgbClr val="002060"/>
                </a:solidFill>
              </a:rPr>
              <a:t>a evaluación del riesgo para los procesos y las decisiones del negocio no ocurre. La organización no considera los impactos de negocio asociados con vulnerabilidades de la seguridad y con incertidumbres de proyectos de desarrollo. La administración de riesgos no es identificada como relevante para la entrega de servicios o adquisición de soluciones de TI.</a:t>
            </a:r>
            <a:endParaRPr lang="es-ES" sz="2000" dirty="0" smtClean="0">
              <a:solidFill>
                <a:srgbClr val="002060"/>
              </a:solidFill>
            </a:endParaRPr>
          </a:p>
          <a:p>
            <a:pPr algn="just"/>
            <a:r>
              <a:rPr lang="es-ES_tradnl" sz="2000" dirty="0" smtClean="0">
                <a:solidFill>
                  <a:srgbClr val="002060"/>
                </a:solidFill>
              </a:rPr>
              <a:t>La debilidad en la evaluación y administración de los riesgos de TI se encuentra en la falta de definición formal de los roles y responsabilidades.</a:t>
            </a:r>
            <a:endParaRPr lang="es-ES" sz="2000" dirty="0" smtClean="0">
              <a:solidFill>
                <a:srgbClr val="002060"/>
              </a:solidFill>
            </a:endParaRPr>
          </a:p>
          <a:p>
            <a:pPr algn="just"/>
            <a:r>
              <a:rPr lang="es-ES_tradnl" sz="2000" dirty="0" smtClean="0">
                <a:solidFill>
                  <a:srgbClr val="002060"/>
                </a:solidFill>
              </a:rPr>
              <a:t> </a:t>
            </a:r>
            <a:endParaRPr lang="es-ES" sz="2000" dirty="0" smtClean="0">
              <a:solidFill>
                <a:srgbClr val="002060"/>
              </a:solidFill>
            </a:endParaRPr>
          </a:p>
          <a:p>
            <a:pPr algn="just"/>
            <a:r>
              <a:rPr lang="es-ES_tradnl" sz="2000" dirty="0" smtClean="0">
                <a:solidFill>
                  <a:srgbClr val="002060"/>
                </a:solidFill>
              </a:rPr>
              <a:t> </a:t>
            </a:r>
            <a:r>
              <a:rPr lang="es-ES_tradn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000" dirty="0" smtClean="0">
                <a:solidFill>
                  <a:srgbClr val="002060"/>
                </a:solidFill>
              </a:rPr>
              <a:t>demás, no existe una metodología formal para la identificación de riesgos tecnológicos por lo que su administración se realiza de manera intuitiva y se podría dar una evaluación incompleta de los mismos.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867400"/>
            <a:ext cx="727684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 dirty="0"/>
          </a:p>
        </p:txBody>
      </p:sp>
      <p:pic>
        <p:nvPicPr>
          <p:cNvPr id="7172" name="3 Imagen" descr="shutterstock_316857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500063" y="2943225"/>
            <a:ext cx="7929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8" name="7 Forma libre"/>
          <p:cNvSpPr/>
          <p:nvPr/>
        </p:nvSpPr>
        <p:spPr bwMode="auto">
          <a:xfrm>
            <a:off x="4371975" y="2057400"/>
            <a:ext cx="628650" cy="1733550"/>
          </a:xfrm>
          <a:custGeom>
            <a:avLst/>
            <a:gdLst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" h="1733550">
                <a:moveTo>
                  <a:pt x="133350" y="219075"/>
                </a:moveTo>
                <a:lnTo>
                  <a:pt x="628650" y="0"/>
                </a:lnTo>
                <a:lnTo>
                  <a:pt x="514350" y="1390650"/>
                </a:lnTo>
                <a:lnTo>
                  <a:pt x="190500" y="1543050"/>
                </a:lnTo>
                <a:lnTo>
                  <a:pt x="180975" y="1647825"/>
                </a:lnTo>
                <a:lnTo>
                  <a:pt x="0" y="1733550"/>
                </a:lnTo>
                <a:lnTo>
                  <a:pt x="133350" y="219075"/>
                </a:lnTo>
                <a:close/>
              </a:path>
            </a:pathLst>
          </a:cu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338464">
            <a:off x="4320792" y="2300872"/>
            <a:ext cx="357190" cy="110799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285750" y="3571875"/>
            <a:ext cx="8677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4300" lvl="1" algn="ctr" eaLnBrk="0" hangingPunct="0"/>
            <a:r>
              <a:rPr lang="es-MX" sz="4800" b="1" dirty="0" smtClean="0"/>
              <a:t>AUDITORIA</a:t>
            </a:r>
            <a:endParaRPr lang="es-MX" sz="4800" b="1" dirty="0"/>
          </a:p>
          <a:p>
            <a:pPr marL="114300" lvl="1" algn="ctr" eaLnBrk="0" hangingPunct="0"/>
            <a:endParaRPr lang="en-GB" b="1" dirty="0"/>
          </a:p>
          <a:p>
            <a:pPr marL="114300" lvl="1" algn="ctr" eaLnBrk="0" hangingPunct="0"/>
            <a:endParaRPr lang="en-GB" b="1" dirty="0">
              <a:solidFill>
                <a:srgbClr val="58002C"/>
              </a:solidFill>
            </a:endParaRPr>
          </a:p>
          <a:p>
            <a:pPr marL="114300" lvl="1" algn="ctr" eaLnBrk="0" hangingPunct="0"/>
            <a:r>
              <a:rPr lang="es-MX" sz="3600" b="1" dirty="0" smtClean="0">
                <a:solidFill>
                  <a:srgbClr val="580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MX" sz="3600" b="1" dirty="0">
              <a:solidFill>
                <a:srgbClr val="5800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lvl="1" algn="ctr" eaLnBrk="0" hangingPunct="0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04800" y="0"/>
          <a:ext cx="8305800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5800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Definición de niveles de Madurez e impacto en el Negocio</a:t>
                      </a:r>
                      <a:endParaRPr lang="es-ES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71" y="762000"/>
            <a:ext cx="8920329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 dirty="0"/>
          </a:p>
        </p:txBody>
      </p:sp>
      <p:pic>
        <p:nvPicPr>
          <p:cNvPr id="7172" name="3 Imagen" descr="shutterstock_316857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500063" y="2943225"/>
            <a:ext cx="7929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8" name="7 Forma libre"/>
          <p:cNvSpPr/>
          <p:nvPr/>
        </p:nvSpPr>
        <p:spPr bwMode="auto">
          <a:xfrm>
            <a:off x="4371975" y="2057400"/>
            <a:ext cx="628650" cy="1733550"/>
          </a:xfrm>
          <a:custGeom>
            <a:avLst/>
            <a:gdLst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" h="1733550">
                <a:moveTo>
                  <a:pt x="133350" y="219075"/>
                </a:moveTo>
                <a:lnTo>
                  <a:pt x="628650" y="0"/>
                </a:lnTo>
                <a:lnTo>
                  <a:pt x="514350" y="1390650"/>
                </a:lnTo>
                <a:lnTo>
                  <a:pt x="190500" y="1543050"/>
                </a:lnTo>
                <a:lnTo>
                  <a:pt x="180975" y="1647825"/>
                </a:lnTo>
                <a:lnTo>
                  <a:pt x="0" y="1733550"/>
                </a:lnTo>
                <a:lnTo>
                  <a:pt x="133350" y="219075"/>
                </a:lnTo>
                <a:close/>
              </a:path>
            </a:pathLst>
          </a:cu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338464">
            <a:off x="4320792" y="2300872"/>
            <a:ext cx="357190" cy="110799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285750" y="3571875"/>
            <a:ext cx="8677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4300" lvl="1" algn="ctr" eaLnBrk="0" hangingPunct="0"/>
            <a:r>
              <a:rPr lang="es-MX" sz="4800" b="1" dirty="0" smtClean="0"/>
              <a:t>RECOMENDACIONES</a:t>
            </a:r>
            <a:endParaRPr lang="es-MX" sz="4800" b="1" dirty="0"/>
          </a:p>
          <a:p>
            <a:pPr marL="114300" lvl="1" algn="ctr" eaLnBrk="0" hangingPunct="0"/>
            <a:endParaRPr lang="en-GB" b="1" dirty="0"/>
          </a:p>
          <a:p>
            <a:pPr marL="114300" lvl="1" algn="ctr" eaLnBrk="0" hangingPunct="0"/>
            <a:endParaRPr lang="en-GB" b="1" dirty="0">
              <a:solidFill>
                <a:srgbClr val="58002C"/>
              </a:solidFill>
            </a:endParaRPr>
          </a:p>
          <a:p>
            <a:pPr marL="114300" lvl="1" algn="ctr" eaLnBrk="0" hangingPunct="0"/>
            <a:r>
              <a:rPr lang="es-MX" sz="3600" b="1" dirty="0" smtClean="0">
                <a:solidFill>
                  <a:srgbClr val="580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</a:t>
            </a:r>
            <a:endParaRPr lang="es-MX" sz="3600" b="1" dirty="0">
              <a:solidFill>
                <a:srgbClr val="5800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lvl="1" algn="ctr" eaLnBrk="0" hangingPunct="0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28600" y="76200"/>
          <a:ext cx="81534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PO9 – Evaluar y administrar los riesgos de TI</a:t>
                      </a:r>
                      <a:endParaRPr lang="es-ES" sz="18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533400" y="38100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La Gerencia de Sistemas deberá  presentar un Proyecto para dar cumplimiento a la recomendación efectuada hasta Abril del 2012, para someterlo a revisión y aprobación del Comité de Operaciones  hasta Junio del 2012. Coordinar con el Jefe de Seguridad y Salud del Trabajo quien ya tienen elaborado las descripciones de puestos para definir las responsabilidades de la administración de riesgos.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878113" y="1868713"/>
            <a:ext cx="258275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lt1"/>
                </a:solidFill>
                <a:latin typeface="Arial"/>
                <a:ea typeface="Calibri"/>
                <a:cs typeface="Times New Roman"/>
              </a:rPr>
              <a:t>RECOMENDACIONES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7661367" y="4530632"/>
            <a:ext cx="178279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lt1"/>
                </a:solidFill>
                <a:latin typeface="Arial"/>
                <a:ea typeface="Calibri"/>
                <a:cs typeface="Times New Roman"/>
              </a:rPr>
              <a:t>PLAN DE ACCION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85800" y="7620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stablecer políticas de administración de riesgos la definición de cuándo y cómo realizar las evaluaciones de riesgos, en base algún Estándar Internacional para la administración de riesgos con el objetivo de garantizar que todos los riesgos claves sean identificados; documentar el proceso de administración de riesgos y hacerlo disponible para todo el personal involucrado.</a:t>
            </a:r>
          </a:p>
          <a:p>
            <a:pPr algn="just"/>
            <a:r>
              <a:rPr lang="es-E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laborar las descripciones de puestos para las responsabilidades de administración de riesgos, incluyendo la rendición de cuentas y los entregables.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62000" y="0"/>
          <a:ext cx="81534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DS5 – GARANTIZAR LA SEGURIDAD</a:t>
                      </a:r>
                      <a:r>
                        <a:rPr lang="es-ES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EN LOS SISTEMAS</a:t>
                      </a:r>
                      <a:endParaRPr lang="es-ES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81000" y="42672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La Gerencia de Sistemas deberá elaborar un proyecto para la ejecución de todas las actividades recomendadas a partir de Mayo del 2012.</a:t>
            </a:r>
          </a:p>
          <a:p>
            <a:pPr algn="just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62000" y="914400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i="1" dirty="0" smtClean="0">
                <a:solidFill>
                  <a:srgbClr val="002060"/>
                </a:solidFill>
                <a:latin typeface="Arial"/>
              </a:rPr>
              <a:t>Desarrollar una Propuesta de  Plan de Seguridad Informática, con el Objetivo de  establecer políticas y procedimientos necesarios para administrarlas e implementarlas de forma clara, considerando la realización regular de un análisis de impacto y de riesgos de seguridad, y la ejecución de pruebas utilizando procesos estándares y formales que lleven a mejorar los niveles de seguridad. Para el efecto, se recomienda utilizar mejores prácticas internacionales ISO 17799.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1074378" y="1912578"/>
            <a:ext cx="2853666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lt1"/>
                </a:solidFill>
                <a:latin typeface="Arial"/>
                <a:ea typeface="Calibri"/>
                <a:cs typeface="Times New Roman"/>
              </a:rPr>
              <a:t>RECOMENDACIONES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8129797" y="4497317"/>
            <a:ext cx="132052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lt1"/>
                </a:solidFill>
                <a:latin typeface="Arial"/>
                <a:ea typeface="Calibri"/>
                <a:cs typeface="Times New Roman"/>
              </a:rPr>
              <a:t>PLAN DE ACCION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152400"/>
          <a:ext cx="73152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0"/>
              </a:tblGrid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DS8  Administrar la mesa de servicio y los incidentes</a:t>
                      </a:r>
                      <a:endParaRPr lang="es-ES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81000" y="46482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Elaborar un cronograma para la ejecución de todas las actividades recomendadas a partir de Junio del 2012 y hasta el primer semestre.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62000" y="762000"/>
            <a:ext cx="7315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i="1" dirty="0" smtClean="0">
                <a:solidFill>
                  <a:srgbClr val="002060"/>
                </a:solidFill>
                <a:latin typeface="Arial"/>
              </a:rPr>
              <a:t>Desarrollar  una Propuesta para la Implementación de la Mesa de Ayuda basada en las mejores prácticas de ITIL y aplicada a la Infraestructura de la Empresa, Esto permitirá  a la institución de procesos y procedimientos basados en las mejores prácticas mundiales de este tipo de servicios, orientándolos a optimizar el servicio de soporte a usuarios y mejorar la satisfacción del mismo.</a:t>
            </a:r>
          </a:p>
          <a:p>
            <a:pPr algn="just"/>
            <a:endParaRPr lang="es-ES" sz="2000" i="1" dirty="0" smtClean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998178" y="2064978"/>
            <a:ext cx="2853666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lt1"/>
                </a:solidFill>
                <a:latin typeface="Arial"/>
                <a:ea typeface="Calibri"/>
                <a:cs typeface="Times New Roman"/>
              </a:rPr>
              <a:t>RECOMENDACIONES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7580383" y="4459217"/>
            <a:ext cx="185392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lt1"/>
                </a:solidFill>
                <a:latin typeface="Arial"/>
                <a:ea typeface="Calibri"/>
                <a:cs typeface="Times New Roman"/>
              </a:rPr>
              <a:t>PLAN DE ACCION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4800" y="2057400"/>
            <a:ext cx="8534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</a:p>
          <a:p>
            <a:pPr algn="ctr"/>
            <a:r>
              <a:rPr lang="es-E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POR SU ATENCION</a:t>
            </a:r>
            <a:endParaRPr lang="es-E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81400" y="6172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Ing.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Geovanni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Aucancela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Soliz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/>
              <a:t>ORIENTACIÓN DE COBIT</a:t>
            </a:r>
            <a:endParaRPr lang="es-ES" b="1"/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371600"/>
            <a:ext cx="7313612" cy="2065337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500" dirty="0"/>
              <a:t>Su orientación hacia el negocio consiste en vincular objetivos de negocio con objetivos de TI, facilitar métricas y modelos de madurez para medir su éxito, e identificar las responsabilidades asociadas del negocio y los propietarios de los procesos de TI.</a:t>
            </a:r>
            <a:endParaRPr lang="es-ES" sz="2500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990600" y="3810000"/>
            <a:ext cx="69310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MX" sz="2500" b="1" i="1" dirty="0"/>
              <a:t>“ENFOCADO EN EL NEGOCIO, ORIENTADO A PROCESO, BASADO EN CONTROLES Y DIRIGIDO POR MEDIDAS.”</a:t>
            </a:r>
            <a:endParaRPr lang="es-ES" sz="2500" b="1" i="1" dirty="0"/>
          </a:p>
        </p:txBody>
      </p:sp>
      <p:pic>
        <p:nvPicPr>
          <p:cNvPr id="6" name="Picture 14" descr="cobi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"/>
            <a:ext cx="1371600" cy="515727"/>
          </a:xfrm>
          <a:prstGeom prst="roundRect">
            <a:avLst/>
          </a:prstGeom>
          <a:ln>
            <a:noFill/>
          </a:ln>
          <a:effectLst>
            <a:outerShdw blurRad="292100" dist="101600" dir="2700000" sx="90000" sy="9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  <p:bldP spid="1054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152401" y="-306388"/>
            <a:ext cx="93154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Marco de Trabajo Completo </a:t>
            </a:r>
            <a:r>
              <a:rPr lang="es-E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COBIT </a:t>
            </a:r>
            <a:endParaRPr lang="es-MX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2209800" y="1478557"/>
            <a:ext cx="4700588" cy="47005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99238" y="594301"/>
            <a:ext cx="1838965" cy="40011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OBJETIVOS DE NEGOCIO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OBJETIVOS DE GOBIERNO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151188" y="4520207"/>
            <a:ext cx="1104900" cy="1104900"/>
          </a:xfrm>
          <a:prstGeom prst="ellipse">
            <a:avLst/>
          </a:prstGeom>
          <a:solidFill>
            <a:srgbClr val="660033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ENTREGA  </a:t>
            </a:r>
          </a:p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Y</a:t>
            </a:r>
          </a:p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+mn-lt"/>
              </a:rPr>
              <a:t>SOPORTE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DS</a:t>
            </a:r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533650" y="2869207"/>
            <a:ext cx="1104900" cy="1104900"/>
          </a:xfrm>
          <a:prstGeom prst="ellipse">
            <a:avLst/>
          </a:prstGeom>
          <a:solidFill>
            <a:srgbClr val="660033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MONITOREAR</a:t>
            </a:r>
          </a:p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Y</a:t>
            </a:r>
          </a:p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+mn-lt"/>
              </a:rPr>
              <a:t>EVALUAR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ME</a:t>
            </a:r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919663" y="4545607"/>
            <a:ext cx="1104900" cy="1104900"/>
          </a:xfrm>
          <a:prstGeom prst="ellipse">
            <a:avLst/>
          </a:prstGeom>
          <a:solidFill>
            <a:srgbClr val="660033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ADQUISICIÓN</a:t>
            </a:r>
          </a:p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E</a:t>
            </a:r>
          </a:p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+mn-lt"/>
              </a:rPr>
              <a:t>IMPLEMENTACIÓN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AI</a:t>
            </a:r>
            <a:endParaRPr lang="en-US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>
            <a:off x="174625" y="3154363"/>
            <a:ext cx="2251075" cy="3060700"/>
          </a:xfrm>
          <a:prstGeom prst="accentBorderCallout1">
            <a:avLst>
              <a:gd name="adj1" fmla="val 3736"/>
              <a:gd name="adj2" fmla="val 103384"/>
              <a:gd name="adj3" fmla="val 47621"/>
              <a:gd name="adj4" fmla="val 140450"/>
            </a:avLst>
          </a:prstGeom>
          <a:solidFill>
            <a:srgbClr val="660033"/>
          </a:solidFill>
          <a:ln w="9525">
            <a:solidFill>
              <a:srgbClr val="A2007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DS1 	Definir y administrar niveles de servicio.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DS2 	Administrar servicios de terceros. 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DS3 	Administrar  desempeño y capacidad. 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DS4 	Asegurar continuidad de servicio.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DS5 	Garantizar la seguridad de sistemas.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DS6 	Identificar y asignar costos.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DS7 	Educar y capacitar usuarios.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DS8 	Administrar servicios de apoyo e incidentes. 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DS9 	Administrar la configuración.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DS10 Administrar problemas.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DS11 Administrar datos.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DS12 Administrar el ambiente físico. 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DS13 Administrar operaciones.</a:t>
            </a:r>
          </a:p>
          <a:p>
            <a:pPr marL="342900" indent="-342900">
              <a:defRPr/>
            </a:pPr>
            <a:endParaRPr lang="es-CO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AutoShape 21"/>
          <p:cNvSpPr>
            <a:spLocks/>
          </p:cNvSpPr>
          <p:nvPr/>
        </p:nvSpPr>
        <p:spPr bwMode="auto">
          <a:xfrm>
            <a:off x="214313" y="1165225"/>
            <a:ext cx="2198687" cy="1285875"/>
          </a:xfrm>
          <a:prstGeom prst="accentBorderCallout1">
            <a:avLst>
              <a:gd name="adj1" fmla="val 9301"/>
              <a:gd name="adj2" fmla="val 103699"/>
              <a:gd name="adj3" fmla="val 129512"/>
              <a:gd name="adj4" fmla="val 127588"/>
            </a:avLst>
          </a:prstGeom>
          <a:solidFill>
            <a:srgbClr val="660033"/>
          </a:solidFill>
          <a:ln w="9525">
            <a:solidFill>
              <a:srgbClr val="A20078"/>
            </a:solidFill>
            <a:miter lim="800000"/>
            <a:headEnd/>
            <a:tailEnd/>
          </a:ln>
        </p:spPr>
        <p:txBody>
          <a:bodyPr/>
          <a:lstStyle/>
          <a:p>
            <a:pPr marL="361950" indent="-36195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ME1 	Monitorear y Evaluar el desempeño de TI. </a:t>
            </a:r>
          </a:p>
          <a:p>
            <a:pPr marL="361950" indent="-36195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ME2 	Monitorear y Evaluar el control interno. </a:t>
            </a:r>
          </a:p>
          <a:p>
            <a:pPr marL="361950" indent="-36195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ME3 	Garantizar el cumplimiento regulatorio.</a:t>
            </a:r>
          </a:p>
          <a:p>
            <a:pPr marL="361950" indent="-36195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ME4 	Proveer Gobierno de TI. </a:t>
            </a:r>
          </a:p>
        </p:txBody>
      </p:sp>
      <p:sp>
        <p:nvSpPr>
          <p:cNvPr id="15" name="AutoShape 22"/>
          <p:cNvSpPr>
            <a:spLocks/>
          </p:cNvSpPr>
          <p:nvPr/>
        </p:nvSpPr>
        <p:spPr bwMode="auto">
          <a:xfrm>
            <a:off x="6659563" y="1198563"/>
            <a:ext cx="2341562" cy="2936875"/>
          </a:xfrm>
          <a:prstGeom prst="accentBorderCallout1">
            <a:avLst>
              <a:gd name="adj1" fmla="val 3894"/>
              <a:gd name="adj2" fmla="val -3588"/>
              <a:gd name="adj3" fmla="val 56418"/>
              <a:gd name="adj4" fmla="val -21403"/>
            </a:avLst>
          </a:prstGeom>
          <a:solidFill>
            <a:srgbClr val="660033"/>
          </a:solidFill>
          <a:ln w="9525">
            <a:solidFill>
              <a:srgbClr val="A2007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PO1 	Definir un plan estratégico de TI.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PO2 	Definir la arquitectura de información.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PO3 	Determinar la dirección tecnológica.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PO4 	Definir los procesos de TI, la organización y sus relaciones.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PO5 	Administrar las inversiones en TI.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PO6 	Comunicar la dirección y objetivos de la gerencia.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PO7 	Administrar los recursos humanos de TI. 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PO8 	Administrar calidad.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PO9 	Evaluar y administrar riesgos de TI.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PO10 Administrar proyectos.</a:t>
            </a:r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6643688" y="4405313"/>
            <a:ext cx="2357437" cy="1903412"/>
          </a:xfrm>
          <a:prstGeom prst="accentBorderCallout1">
            <a:avLst>
              <a:gd name="adj1" fmla="val 6819"/>
              <a:gd name="adj2" fmla="val -3588"/>
              <a:gd name="adj3" fmla="val 26810"/>
              <a:gd name="adj4" fmla="val -30737"/>
            </a:avLst>
          </a:prstGeom>
          <a:solidFill>
            <a:srgbClr val="660033"/>
          </a:solidFill>
          <a:ln w="9525">
            <a:solidFill>
              <a:srgbClr val="A20078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AI1 	Identificar soluciones de automatización.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AI2 	Adquirir y mantener software de aplicación.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AI3 	Adquirir y mantener la infraestructura tecnológica.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AI4 	Permitir la operación y uso.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AI5 	Obtener recursos de TI.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AI6 	Administrar cambios.</a:t>
            </a:r>
          </a:p>
          <a:p>
            <a:pPr marL="342900" indent="-342900">
              <a:defRPr/>
            </a:pPr>
            <a:r>
              <a:rPr lang="es-CO" sz="1000" dirty="0">
                <a:solidFill>
                  <a:schemeClr val="bg1"/>
                </a:solidFill>
                <a:latin typeface="+mn-lt"/>
              </a:rPr>
              <a:t>AI7 	Instalar y acreditar soluciones y cambios.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5434013" y="2858095"/>
            <a:ext cx="1104900" cy="1104900"/>
          </a:xfrm>
          <a:prstGeom prst="ellipse">
            <a:avLst/>
          </a:prstGeom>
          <a:solidFill>
            <a:srgbClr val="660033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PLANEACIÓN</a:t>
            </a:r>
          </a:p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Y</a:t>
            </a:r>
          </a:p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  <a:latin typeface="+mn-lt"/>
              </a:rPr>
              <a:t>ORGANIZACIÓN</a:t>
            </a:r>
          </a:p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</a:t>
            </a:r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17 Triángulo isósceles"/>
          <p:cNvSpPr/>
          <p:nvPr/>
        </p:nvSpPr>
        <p:spPr bwMode="auto">
          <a:xfrm>
            <a:off x="3850128" y="1594433"/>
            <a:ext cx="1357322" cy="642942"/>
          </a:xfrm>
          <a:prstGeom prst="triangle">
            <a:avLst>
              <a:gd name="adj" fmla="val 49012"/>
            </a:avLst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MX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3976688" y="1752601"/>
            <a:ext cx="1104900" cy="6048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CRITERIOS</a:t>
            </a:r>
          </a:p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INFORMACIÓN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0" name="19 Conector recto de flecha"/>
          <p:cNvCxnSpPr>
            <a:cxnSpLocks noChangeShapeType="1"/>
          </p:cNvCxnSpPr>
          <p:nvPr/>
        </p:nvCxnSpPr>
        <p:spPr bwMode="auto">
          <a:xfrm rot="5400000">
            <a:off x="4007644" y="2729707"/>
            <a:ext cx="1000125" cy="14287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1" name="20 Hexágono"/>
          <p:cNvSpPr/>
          <p:nvPr/>
        </p:nvSpPr>
        <p:spPr bwMode="auto">
          <a:xfrm>
            <a:off x="3957285" y="3248524"/>
            <a:ext cx="1143008" cy="928694"/>
          </a:xfrm>
          <a:prstGeom prst="hexagon">
            <a:avLst/>
          </a:prstGeom>
          <a:solidFill>
            <a:srgbClr val="6367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MX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143375" y="3451225"/>
            <a:ext cx="785813" cy="5000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RECURSOS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DE  TI</a:t>
            </a:r>
          </a:p>
        </p:txBody>
      </p:sp>
      <p:cxnSp>
        <p:nvCxnSpPr>
          <p:cNvPr id="23" name="22 Conector recto de flecha"/>
          <p:cNvCxnSpPr>
            <a:cxnSpLocks noChangeShapeType="1"/>
          </p:cNvCxnSpPr>
          <p:nvPr/>
        </p:nvCxnSpPr>
        <p:spPr bwMode="auto">
          <a:xfrm rot="10800000" flipV="1">
            <a:off x="5100638" y="3409950"/>
            <a:ext cx="333375" cy="301625"/>
          </a:xfrm>
          <a:prstGeom prst="straightConnector1">
            <a:avLst/>
          </a:prstGeom>
          <a:noFill/>
          <a:ln w="19050" algn="ctr">
            <a:solidFill>
              <a:srgbClr val="FF66FF"/>
            </a:solidFill>
            <a:prstDash val="sysDot"/>
            <a:round/>
            <a:headEnd type="arrow" w="med" len="med"/>
            <a:tailEnd type="arrow" w="med" len="med"/>
          </a:ln>
        </p:spPr>
      </p:cxnSp>
      <p:cxnSp>
        <p:nvCxnSpPr>
          <p:cNvPr id="24" name="23 Conector recto de flecha"/>
          <p:cNvCxnSpPr>
            <a:cxnSpLocks noChangeShapeType="1"/>
          </p:cNvCxnSpPr>
          <p:nvPr/>
        </p:nvCxnSpPr>
        <p:spPr bwMode="auto">
          <a:xfrm rot="16200000" flipH="1">
            <a:off x="4710113" y="4335463"/>
            <a:ext cx="530225" cy="212725"/>
          </a:xfrm>
          <a:prstGeom prst="straightConnector1">
            <a:avLst/>
          </a:prstGeom>
          <a:noFill/>
          <a:ln w="19050" algn="ctr">
            <a:solidFill>
              <a:srgbClr val="FF66FF"/>
            </a:solidFill>
            <a:prstDash val="sysDot"/>
            <a:round/>
            <a:headEnd type="arrow" w="med" len="med"/>
            <a:tailEnd type="arrow" w="med" len="med"/>
          </a:ln>
        </p:spPr>
      </p:cxnSp>
      <p:cxnSp>
        <p:nvCxnSpPr>
          <p:cNvPr id="25" name="24 Conector recto de flecha"/>
          <p:cNvCxnSpPr>
            <a:cxnSpLocks noChangeShapeType="1"/>
          </p:cNvCxnSpPr>
          <p:nvPr/>
        </p:nvCxnSpPr>
        <p:spPr bwMode="auto">
          <a:xfrm rot="5400000" flipH="1" flipV="1">
            <a:off x="3889375" y="4381501"/>
            <a:ext cx="504825" cy="95250"/>
          </a:xfrm>
          <a:prstGeom prst="straightConnector1">
            <a:avLst/>
          </a:prstGeom>
          <a:noFill/>
          <a:ln w="19050" algn="ctr">
            <a:solidFill>
              <a:srgbClr val="FF66FF"/>
            </a:solidFill>
            <a:prstDash val="sysDot"/>
            <a:round/>
            <a:headEnd type="arrow" w="med" len="med"/>
            <a:tailEnd type="arrow" w="med" len="med"/>
          </a:ln>
        </p:spPr>
      </p:cxnSp>
      <p:cxnSp>
        <p:nvCxnSpPr>
          <p:cNvPr id="26" name="25 Conector recto de flecha"/>
          <p:cNvCxnSpPr>
            <a:cxnSpLocks noChangeShapeType="1"/>
          </p:cNvCxnSpPr>
          <p:nvPr/>
        </p:nvCxnSpPr>
        <p:spPr bwMode="auto">
          <a:xfrm>
            <a:off x="3638550" y="3421063"/>
            <a:ext cx="319088" cy="290512"/>
          </a:xfrm>
          <a:prstGeom prst="straightConnector1">
            <a:avLst/>
          </a:prstGeom>
          <a:noFill/>
          <a:ln w="19050" algn="ctr">
            <a:solidFill>
              <a:srgbClr val="FF66FF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7" name="Freeform 25"/>
          <p:cNvSpPr>
            <a:spLocks/>
          </p:cNvSpPr>
          <p:nvPr/>
        </p:nvSpPr>
        <p:spPr bwMode="auto">
          <a:xfrm>
            <a:off x="6007100" y="3910013"/>
            <a:ext cx="304800" cy="927100"/>
          </a:xfrm>
          <a:custGeom>
            <a:avLst/>
            <a:gdLst>
              <a:gd name="T0" fmla="*/ 2147483647 w 192"/>
              <a:gd name="T1" fmla="*/ 0 h 584"/>
              <a:gd name="T2" fmla="*/ 2147483647 w 192"/>
              <a:gd name="T3" fmla="*/ 2147483647 h 584"/>
              <a:gd name="T4" fmla="*/ 2147483647 w 192"/>
              <a:gd name="T5" fmla="*/ 2147483647 h 584"/>
              <a:gd name="T6" fmla="*/ 2147483647 w 192"/>
              <a:gd name="T7" fmla="*/ 2147483647 h 584"/>
              <a:gd name="T8" fmla="*/ 0 w 192"/>
              <a:gd name="T9" fmla="*/ 2147483647 h 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584"/>
              <a:gd name="T17" fmla="*/ 192 w 192"/>
              <a:gd name="T18" fmla="*/ 584 h 5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584">
                <a:moveTo>
                  <a:pt x="192" y="0"/>
                </a:moveTo>
                <a:cubicBezTo>
                  <a:pt x="188" y="44"/>
                  <a:pt x="184" y="88"/>
                  <a:pt x="176" y="136"/>
                </a:cubicBezTo>
                <a:cubicBezTo>
                  <a:pt x="168" y="184"/>
                  <a:pt x="159" y="239"/>
                  <a:pt x="144" y="288"/>
                </a:cubicBezTo>
                <a:cubicBezTo>
                  <a:pt x="129" y="337"/>
                  <a:pt x="112" y="383"/>
                  <a:pt x="88" y="432"/>
                </a:cubicBezTo>
                <a:cubicBezTo>
                  <a:pt x="64" y="481"/>
                  <a:pt x="15" y="547"/>
                  <a:pt x="0" y="584"/>
                </a:cubicBez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4076700" y="5530850"/>
            <a:ext cx="977900" cy="85725"/>
          </a:xfrm>
          <a:custGeom>
            <a:avLst/>
            <a:gdLst>
              <a:gd name="T0" fmla="*/ 2147483647 w 616"/>
              <a:gd name="T1" fmla="*/ 2147483647 h 54"/>
              <a:gd name="T2" fmla="*/ 2147483647 w 616"/>
              <a:gd name="T3" fmla="*/ 2147483647 h 54"/>
              <a:gd name="T4" fmla="*/ 2147483647 w 616"/>
              <a:gd name="T5" fmla="*/ 2147483647 h 54"/>
              <a:gd name="T6" fmla="*/ 2147483647 w 616"/>
              <a:gd name="T7" fmla="*/ 2147483647 h 54"/>
              <a:gd name="T8" fmla="*/ 2147483647 w 616"/>
              <a:gd name="T9" fmla="*/ 2147483647 h 54"/>
              <a:gd name="T10" fmla="*/ 2147483647 w 616"/>
              <a:gd name="T11" fmla="*/ 2147483647 h 54"/>
              <a:gd name="T12" fmla="*/ 0 w 61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6"/>
              <a:gd name="T22" fmla="*/ 0 h 54"/>
              <a:gd name="T23" fmla="*/ 616 w 61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6" h="54">
                <a:moveTo>
                  <a:pt x="616" y="3"/>
                </a:moveTo>
                <a:cubicBezTo>
                  <a:pt x="577" y="15"/>
                  <a:pt x="539" y="27"/>
                  <a:pt x="504" y="35"/>
                </a:cubicBezTo>
                <a:cubicBezTo>
                  <a:pt x="469" y="43"/>
                  <a:pt x="440" y="48"/>
                  <a:pt x="408" y="51"/>
                </a:cubicBezTo>
                <a:cubicBezTo>
                  <a:pt x="376" y="54"/>
                  <a:pt x="345" y="52"/>
                  <a:pt x="312" y="51"/>
                </a:cubicBezTo>
                <a:cubicBezTo>
                  <a:pt x="279" y="50"/>
                  <a:pt x="243" y="47"/>
                  <a:pt x="208" y="43"/>
                </a:cubicBezTo>
                <a:cubicBezTo>
                  <a:pt x="173" y="39"/>
                  <a:pt x="139" y="32"/>
                  <a:pt x="104" y="27"/>
                </a:cubicBezTo>
                <a:cubicBezTo>
                  <a:pt x="69" y="22"/>
                  <a:pt x="16" y="0"/>
                  <a:pt x="0" y="11"/>
                </a:cubicBez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2789238" y="3948113"/>
            <a:ext cx="322262" cy="901700"/>
          </a:xfrm>
          <a:custGeom>
            <a:avLst/>
            <a:gdLst>
              <a:gd name="T0" fmla="*/ 2147483647 w 203"/>
              <a:gd name="T1" fmla="*/ 2147483647 h 568"/>
              <a:gd name="T2" fmla="*/ 2147483647 w 203"/>
              <a:gd name="T3" fmla="*/ 2147483647 h 568"/>
              <a:gd name="T4" fmla="*/ 2147483647 w 203"/>
              <a:gd name="T5" fmla="*/ 2147483647 h 568"/>
              <a:gd name="T6" fmla="*/ 2147483647 w 203"/>
              <a:gd name="T7" fmla="*/ 2147483647 h 568"/>
              <a:gd name="T8" fmla="*/ 2147483647 w 203"/>
              <a:gd name="T9" fmla="*/ 2147483647 h 568"/>
              <a:gd name="T10" fmla="*/ 2147483647 w 203"/>
              <a:gd name="T11" fmla="*/ 2147483647 h 568"/>
              <a:gd name="T12" fmla="*/ 2147483647 w 203"/>
              <a:gd name="T13" fmla="*/ 0 h 5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3"/>
              <a:gd name="T22" fmla="*/ 0 h 568"/>
              <a:gd name="T23" fmla="*/ 203 w 203"/>
              <a:gd name="T24" fmla="*/ 568 h 5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3" h="568">
                <a:moveTo>
                  <a:pt x="203" y="568"/>
                </a:moveTo>
                <a:cubicBezTo>
                  <a:pt x="185" y="546"/>
                  <a:pt x="168" y="525"/>
                  <a:pt x="155" y="504"/>
                </a:cubicBezTo>
                <a:cubicBezTo>
                  <a:pt x="142" y="483"/>
                  <a:pt x="138" y="469"/>
                  <a:pt x="123" y="440"/>
                </a:cubicBezTo>
                <a:cubicBezTo>
                  <a:pt x="108" y="411"/>
                  <a:pt x="82" y="365"/>
                  <a:pt x="67" y="328"/>
                </a:cubicBezTo>
                <a:cubicBezTo>
                  <a:pt x="52" y="291"/>
                  <a:pt x="44" y="251"/>
                  <a:pt x="35" y="216"/>
                </a:cubicBezTo>
                <a:cubicBezTo>
                  <a:pt x="26" y="181"/>
                  <a:pt x="16" y="156"/>
                  <a:pt x="11" y="120"/>
                </a:cubicBezTo>
                <a:cubicBezTo>
                  <a:pt x="6" y="84"/>
                  <a:pt x="0" y="23"/>
                  <a:pt x="3" y="0"/>
                </a:cubicBez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3111500" y="2195513"/>
            <a:ext cx="838200" cy="635000"/>
          </a:xfrm>
          <a:custGeom>
            <a:avLst/>
            <a:gdLst>
              <a:gd name="T0" fmla="*/ 0 w 528"/>
              <a:gd name="T1" fmla="*/ 2147483647 h 400"/>
              <a:gd name="T2" fmla="*/ 2147483647 w 528"/>
              <a:gd name="T3" fmla="*/ 2147483647 h 400"/>
              <a:gd name="T4" fmla="*/ 2147483647 w 528"/>
              <a:gd name="T5" fmla="*/ 2147483647 h 400"/>
              <a:gd name="T6" fmla="*/ 2147483647 w 528"/>
              <a:gd name="T7" fmla="*/ 2147483647 h 400"/>
              <a:gd name="T8" fmla="*/ 2147483647 w 528"/>
              <a:gd name="T9" fmla="*/ 2147483647 h 400"/>
              <a:gd name="T10" fmla="*/ 2147483647 w 528"/>
              <a:gd name="T11" fmla="*/ 2147483647 h 400"/>
              <a:gd name="T12" fmla="*/ 2147483647 w 528"/>
              <a:gd name="T13" fmla="*/ 0 h 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8"/>
              <a:gd name="T22" fmla="*/ 0 h 400"/>
              <a:gd name="T23" fmla="*/ 528 w 528"/>
              <a:gd name="T24" fmla="*/ 400 h 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8" h="400">
                <a:moveTo>
                  <a:pt x="0" y="400"/>
                </a:moveTo>
                <a:cubicBezTo>
                  <a:pt x="17" y="376"/>
                  <a:pt x="35" y="353"/>
                  <a:pt x="56" y="328"/>
                </a:cubicBezTo>
                <a:cubicBezTo>
                  <a:pt x="77" y="303"/>
                  <a:pt x="97" y="277"/>
                  <a:pt x="128" y="248"/>
                </a:cubicBezTo>
                <a:cubicBezTo>
                  <a:pt x="159" y="219"/>
                  <a:pt x="205" y="179"/>
                  <a:pt x="240" y="152"/>
                </a:cubicBezTo>
                <a:cubicBezTo>
                  <a:pt x="275" y="125"/>
                  <a:pt x="301" y="108"/>
                  <a:pt x="336" y="88"/>
                </a:cubicBezTo>
                <a:cubicBezTo>
                  <a:pt x="371" y="68"/>
                  <a:pt x="416" y="47"/>
                  <a:pt x="448" y="32"/>
                </a:cubicBezTo>
                <a:cubicBezTo>
                  <a:pt x="480" y="17"/>
                  <a:pt x="504" y="8"/>
                  <a:pt x="528" y="0"/>
                </a:cubicBez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5194300" y="2208213"/>
            <a:ext cx="774700" cy="596900"/>
          </a:xfrm>
          <a:custGeom>
            <a:avLst/>
            <a:gdLst>
              <a:gd name="T0" fmla="*/ 0 w 488"/>
              <a:gd name="T1" fmla="*/ 0 h 376"/>
              <a:gd name="T2" fmla="*/ 2147483647 w 488"/>
              <a:gd name="T3" fmla="*/ 2147483647 h 376"/>
              <a:gd name="T4" fmla="*/ 2147483647 w 488"/>
              <a:gd name="T5" fmla="*/ 2147483647 h 376"/>
              <a:gd name="T6" fmla="*/ 2147483647 w 488"/>
              <a:gd name="T7" fmla="*/ 2147483647 h 376"/>
              <a:gd name="T8" fmla="*/ 2147483647 w 488"/>
              <a:gd name="T9" fmla="*/ 2147483647 h 376"/>
              <a:gd name="T10" fmla="*/ 2147483647 w 488"/>
              <a:gd name="T11" fmla="*/ 2147483647 h 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8"/>
              <a:gd name="T19" fmla="*/ 0 h 376"/>
              <a:gd name="T20" fmla="*/ 488 w 488"/>
              <a:gd name="T21" fmla="*/ 376 h 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8" h="376">
                <a:moveTo>
                  <a:pt x="0" y="0"/>
                </a:moveTo>
                <a:cubicBezTo>
                  <a:pt x="38" y="12"/>
                  <a:pt x="77" y="25"/>
                  <a:pt x="120" y="48"/>
                </a:cubicBezTo>
                <a:cubicBezTo>
                  <a:pt x="163" y="71"/>
                  <a:pt x="216" y="105"/>
                  <a:pt x="256" y="136"/>
                </a:cubicBezTo>
                <a:cubicBezTo>
                  <a:pt x="296" y="167"/>
                  <a:pt x="325" y="199"/>
                  <a:pt x="360" y="232"/>
                </a:cubicBezTo>
                <a:cubicBezTo>
                  <a:pt x="395" y="265"/>
                  <a:pt x="443" y="312"/>
                  <a:pt x="464" y="336"/>
                </a:cubicBezTo>
                <a:cubicBezTo>
                  <a:pt x="485" y="360"/>
                  <a:pt x="488" y="369"/>
                  <a:pt x="488" y="376"/>
                </a:cubicBez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">
              <a:latin typeface="+mn-lt"/>
            </a:endParaRPr>
          </a:p>
        </p:txBody>
      </p:sp>
      <p:cxnSp>
        <p:nvCxnSpPr>
          <p:cNvPr id="32" name="58 Conector recto de flecha"/>
          <p:cNvCxnSpPr>
            <a:cxnSpLocks noChangeShapeType="1"/>
          </p:cNvCxnSpPr>
          <p:nvPr/>
        </p:nvCxnSpPr>
        <p:spPr bwMode="auto">
          <a:xfrm rot="5400000" flipH="1" flipV="1">
            <a:off x="4216400" y="1292225"/>
            <a:ext cx="600075" cy="3175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759200" y="2498725"/>
            <a:ext cx="731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Eficiencia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3683000" y="2284413"/>
            <a:ext cx="808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Efectividad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500563" y="2879725"/>
            <a:ext cx="1127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Confidencialidad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500563" y="2308225"/>
            <a:ext cx="750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Integridad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4500563" y="2584450"/>
            <a:ext cx="979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Disponibilidad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4478338" y="2451100"/>
            <a:ext cx="12700" cy="481013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MX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H="1">
            <a:off x="4664075" y="1039813"/>
            <a:ext cx="0" cy="6429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MX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3524250" y="2713038"/>
            <a:ext cx="966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Cumplimiento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568700" y="2927350"/>
            <a:ext cx="9223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Confiabilidad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056063" y="4257675"/>
            <a:ext cx="100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Aplicaciones</a:t>
            </a:r>
          </a:p>
          <a:p>
            <a:pPr algn="ctr" eaLnBrk="0" hangingPunct="0"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Información</a:t>
            </a:r>
          </a:p>
          <a:p>
            <a:pPr algn="ctr" eaLnBrk="0" hangingPunct="0"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Infraestructura</a:t>
            </a:r>
          </a:p>
          <a:p>
            <a:pPr algn="ctr" eaLnBrk="0" hangingPunct="0">
              <a:defRPr/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Personas</a:t>
            </a:r>
          </a:p>
        </p:txBody>
      </p:sp>
      <p:pic>
        <p:nvPicPr>
          <p:cNvPr id="43" name="Picture 14" descr="cobi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0"/>
            <a:ext cx="1371600" cy="515727"/>
          </a:xfrm>
          <a:prstGeom prst="roundRect">
            <a:avLst/>
          </a:prstGeom>
          <a:ln>
            <a:noFill/>
          </a:ln>
          <a:effectLst>
            <a:outerShdw blurRad="292100" dist="101600" dir="2700000" sx="90000" sy="9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172200"/>
            <a:ext cx="8534400" cy="476250"/>
          </a:xfrm>
          <a:noFill/>
        </p:spPr>
        <p:txBody>
          <a:bodyPr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AUDITORIA DE RIESGOS INFORMÁTICOS DEL DEPARTAMENTO DE SISTEMAS DE CAVES SA EMA UTILIZANDO COBIT COMO MARCO DE REFERENCIA 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225"/>
            <a:ext cx="8839200" cy="533400"/>
          </a:xfrm>
        </p:spPr>
        <p:txBody>
          <a:bodyPr/>
          <a:lstStyle/>
          <a:p>
            <a:pPr eaLnBrk="1" hangingPunct="1">
              <a:tabLst>
                <a:tab pos="1143000" algn="l"/>
              </a:tabLst>
              <a:defRPr/>
            </a:pPr>
            <a:r>
              <a:rPr lang="en-US" dirty="0" err="1" smtClean="0"/>
              <a:t>Preguntas</a:t>
            </a:r>
            <a:r>
              <a:rPr lang="en-US" dirty="0" smtClean="0"/>
              <a:t> Claves</a:t>
            </a:r>
          </a:p>
        </p:txBody>
      </p:sp>
      <p:pic>
        <p:nvPicPr>
          <p:cNvPr id="133138" name="Picture 18" descr="MPj04009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971800"/>
            <a:ext cx="4498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AutoShape 17"/>
          <p:cNvSpPr>
            <a:spLocks noChangeArrowheads="1"/>
          </p:cNvSpPr>
          <p:nvPr/>
        </p:nvSpPr>
        <p:spPr bwMode="auto">
          <a:xfrm>
            <a:off x="2209800" y="685800"/>
            <a:ext cx="6934200" cy="403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100000">
                <a:srgbClr val="003399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>
            <a:outerShdw blurRad="266700" dist="88900" dir="2700000" sx="98000" sy="98000" algn="tl" rotWithShape="0">
              <a:prstClr val="black">
                <a:alpha val="65000"/>
              </a:prstClr>
            </a:outerShdw>
          </a:effectLst>
        </p:spPr>
        <p:txBody>
          <a:bodyPr wrap="none" anchor="ctr"/>
          <a:lstStyle/>
          <a:p>
            <a:pPr algn="just">
              <a:defRPr/>
            </a:pPr>
            <a:endParaRPr lang="es-ES" sz="1600" dirty="0" smtClean="0">
              <a:solidFill>
                <a:schemeClr val="folHlink"/>
              </a:solidFill>
            </a:endParaRPr>
          </a:p>
          <a:p>
            <a:pPr algn="just">
              <a:defRPr/>
            </a:pPr>
            <a:r>
              <a:rPr lang="es-ES" sz="1600" dirty="0" smtClean="0">
                <a:solidFill>
                  <a:schemeClr val="folHlink"/>
                </a:solidFill>
              </a:rPr>
              <a:t>Como se asegura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  <a:r>
              <a:rPr lang="es-ES" sz="1600" dirty="0" smtClean="0">
                <a:solidFill>
                  <a:schemeClr val="folHlink"/>
                </a:solidFill>
              </a:rPr>
              <a:t>la </a:t>
            </a:r>
            <a:r>
              <a:rPr lang="es-ES" sz="1600" dirty="0" smtClean="0">
                <a:solidFill>
                  <a:schemeClr val="folHlink"/>
                </a:solidFill>
              </a:rPr>
              <a:t>empresa, </a:t>
            </a:r>
            <a:r>
              <a:rPr lang="es-ES" sz="1600" dirty="0" smtClean="0">
                <a:solidFill>
                  <a:schemeClr val="folHlink"/>
                </a:solidFill>
              </a:rPr>
              <a:t>que TI alcanza los objetivos y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folHlink"/>
                </a:solidFill>
              </a:rPr>
              <a:t> soporta el negocio?: </a:t>
            </a:r>
          </a:p>
          <a:p>
            <a:pPr algn="just">
              <a:defRPr/>
            </a:pPr>
            <a:r>
              <a:rPr lang="es-E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FontTx/>
              <a:buChar char="-"/>
              <a:defRPr/>
            </a:pPr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Definiendo objetivos de control que aseguren que: </a:t>
            </a:r>
          </a:p>
          <a:p>
            <a:pPr lvl="1" algn="just">
              <a:buFontTx/>
              <a:buChar char="-"/>
              <a:defRPr/>
            </a:pPr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alcancen  los objetivos de negocio,  </a:t>
            </a:r>
          </a:p>
          <a:p>
            <a:pPr lvl="1" algn="just">
              <a:buFontTx/>
              <a:buChar char="-"/>
              <a:defRPr/>
            </a:pPr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Detecten y corrijan eventos indeseados.</a:t>
            </a:r>
          </a:p>
          <a:p>
            <a:pPr algn="just">
              <a:defRPr/>
            </a:pPr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Monitoreando los controles y niveles de funcionamiento de TI apropiados mediante: </a:t>
            </a:r>
          </a:p>
          <a:p>
            <a:pPr algn="just">
              <a:defRPr/>
            </a:pPr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Mediciones (Benchmarking) y Metas y Métricas de los procesos de TI  (</a:t>
            </a:r>
            <a:r>
              <a:rPr lang="es-E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Balanced</a:t>
            </a:r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ScoreCard</a:t>
            </a:r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defRPr/>
            </a:pPr>
            <a:endParaRPr lang="en-US" sz="1600" dirty="0" smtClean="0">
              <a:solidFill>
                <a:srgbClr val="FFFFFF"/>
              </a:solidFill>
            </a:endParaRPr>
          </a:p>
          <a:p>
            <a:pPr algn="just">
              <a:defRPr/>
            </a:pPr>
            <a:r>
              <a:rPr lang="es-ES" sz="1600" dirty="0" smtClean="0">
                <a:solidFill>
                  <a:schemeClr val="folHlink"/>
                </a:solidFill>
              </a:rPr>
              <a:t>Importancia de un Marco de Referencia de Control para el</a:t>
            </a:r>
          </a:p>
          <a:p>
            <a:pPr algn="just">
              <a:defRPr/>
            </a:pPr>
            <a:r>
              <a:rPr lang="es-ES" sz="1600" dirty="0" smtClean="0">
                <a:solidFill>
                  <a:schemeClr val="folHlink"/>
                </a:solidFill>
              </a:rPr>
              <a:t>Gobierno de TI.</a:t>
            </a:r>
            <a:r>
              <a:rPr lang="en-US" sz="1600" dirty="0" smtClean="0">
                <a:solidFill>
                  <a:schemeClr val="folHlink"/>
                </a:solidFill>
              </a:rPr>
              <a:t>?</a:t>
            </a:r>
          </a:p>
          <a:p>
            <a:pPr algn="just">
              <a:defRPr/>
            </a:pPr>
            <a:endParaRPr lang="es-E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alta dirección necesita conocer si TI está gestionando adecuadamente para alcanzar </a:t>
            </a:r>
          </a:p>
          <a:p>
            <a:pPr algn="just">
              <a:defRPr/>
            </a:pPr>
            <a:r>
              <a:rPr lang="es-E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objetivos  y es Consecuente en la gestión de los riesgos que enfrenta.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s-ES" sz="1600" dirty="0" smtClean="0">
              <a:solidFill>
                <a:schemeClr val="folHlink"/>
              </a:solidFill>
            </a:endParaRPr>
          </a:p>
        </p:txBody>
      </p:sp>
      <p:pic>
        <p:nvPicPr>
          <p:cNvPr id="7" name="Picture 14" descr="cobi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0"/>
            <a:ext cx="1592030" cy="541307"/>
          </a:xfrm>
          <a:prstGeom prst="roundRect">
            <a:avLst/>
          </a:prstGeom>
          <a:ln>
            <a:noFill/>
          </a:ln>
          <a:effectLst>
            <a:outerShdw blurRad="292100" dist="101600" dir="2700000" sx="90000" sy="9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MX" dirty="0"/>
          </a:p>
        </p:txBody>
      </p:sp>
      <p:pic>
        <p:nvPicPr>
          <p:cNvPr id="7172" name="3 Imagen" descr="shutterstock_316857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3"/>
          <p:cNvSpPr>
            <a:spLocks noChangeArrowheads="1"/>
          </p:cNvSpPr>
          <p:nvPr/>
        </p:nvSpPr>
        <p:spPr bwMode="auto">
          <a:xfrm>
            <a:off x="500063" y="2943225"/>
            <a:ext cx="7929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8" name="7 Forma libre"/>
          <p:cNvSpPr/>
          <p:nvPr/>
        </p:nvSpPr>
        <p:spPr bwMode="auto">
          <a:xfrm>
            <a:off x="4371975" y="2057400"/>
            <a:ext cx="628650" cy="1733550"/>
          </a:xfrm>
          <a:custGeom>
            <a:avLst/>
            <a:gdLst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  <a:gd name="connsiteX0" fmla="*/ 133350 w 628650"/>
              <a:gd name="connsiteY0" fmla="*/ 219075 h 1733550"/>
              <a:gd name="connsiteX1" fmla="*/ 628650 w 628650"/>
              <a:gd name="connsiteY1" fmla="*/ 0 h 1733550"/>
              <a:gd name="connsiteX2" fmla="*/ 514350 w 628650"/>
              <a:gd name="connsiteY2" fmla="*/ 1390650 h 1733550"/>
              <a:gd name="connsiteX3" fmla="*/ 190500 w 628650"/>
              <a:gd name="connsiteY3" fmla="*/ 1543050 h 1733550"/>
              <a:gd name="connsiteX4" fmla="*/ 180975 w 628650"/>
              <a:gd name="connsiteY4" fmla="*/ 1647825 h 1733550"/>
              <a:gd name="connsiteX5" fmla="*/ 0 w 628650"/>
              <a:gd name="connsiteY5" fmla="*/ 1733550 h 1733550"/>
              <a:gd name="connsiteX6" fmla="*/ 133350 w 628650"/>
              <a:gd name="connsiteY6" fmla="*/ 219075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" h="1733550">
                <a:moveTo>
                  <a:pt x="133350" y="219075"/>
                </a:moveTo>
                <a:lnTo>
                  <a:pt x="628650" y="0"/>
                </a:lnTo>
                <a:lnTo>
                  <a:pt x="514350" y="1390650"/>
                </a:lnTo>
                <a:lnTo>
                  <a:pt x="190500" y="1543050"/>
                </a:lnTo>
                <a:lnTo>
                  <a:pt x="180975" y="1647825"/>
                </a:lnTo>
                <a:lnTo>
                  <a:pt x="0" y="1733550"/>
                </a:lnTo>
                <a:lnTo>
                  <a:pt x="133350" y="219075"/>
                </a:lnTo>
                <a:close/>
              </a:path>
            </a:pathLst>
          </a:cu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338464">
            <a:off x="4406740" y="2168388"/>
            <a:ext cx="357190" cy="110799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MX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285750" y="3571875"/>
            <a:ext cx="8677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4300" lvl="1" algn="ctr" eaLnBrk="0" hangingPunct="0"/>
            <a:r>
              <a:rPr lang="es-MX" sz="4800" b="1" dirty="0" smtClean="0"/>
              <a:t>LA ORGANIZACION</a:t>
            </a:r>
            <a:endParaRPr lang="es-MX" sz="4800" b="1" dirty="0"/>
          </a:p>
          <a:p>
            <a:pPr marL="114300" lvl="1" algn="ctr" eaLnBrk="0" hangingPunct="0"/>
            <a:endParaRPr lang="en-GB" b="1" dirty="0"/>
          </a:p>
          <a:p>
            <a:pPr marL="114300" lvl="1" algn="ctr" eaLnBrk="0" hangingPunct="0"/>
            <a:endParaRPr lang="en-GB" b="1" dirty="0">
              <a:solidFill>
                <a:srgbClr val="58002C"/>
              </a:solidFill>
            </a:endParaRPr>
          </a:p>
          <a:p>
            <a:pPr marL="114300" lvl="1" algn="ctr" eaLnBrk="0" hangingPunct="0"/>
            <a:r>
              <a:rPr lang="es-MX" sz="2800" b="1" dirty="0" smtClean="0">
                <a:solidFill>
                  <a:srgbClr val="58002C"/>
                </a:solidFill>
              </a:rPr>
              <a:t>CAVES SA EMA.</a:t>
            </a:r>
            <a:endParaRPr lang="es-MX" sz="2800" b="1" dirty="0">
              <a:solidFill>
                <a:srgbClr val="58002C"/>
              </a:solidFill>
            </a:endParaRPr>
          </a:p>
          <a:p>
            <a:pPr marL="114300" lvl="1" algn="ctr" eaLnBrk="0" hangingPunct="0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MPAÑ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1219200" cy="1158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57600" y="0"/>
            <a:ext cx="5257800" cy="6096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LA ORGANIZACION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295400" y="685800"/>
          <a:ext cx="7315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BIT Template">
  <a:themeElements>
    <a:clrScheme name="COBIT Template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A2214A"/>
      </a:accent1>
      <a:accent2>
        <a:srgbClr val="307DB6"/>
      </a:accent2>
      <a:accent3>
        <a:srgbClr val="FFFFFF"/>
      </a:accent3>
      <a:accent4>
        <a:srgbClr val="000000"/>
      </a:accent4>
      <a:accent5>
        <a:srgbClr val="CEABB1"/>
      </a:accent5>
      <a:accent6>
        <a:srgbClr val="2A71A5"/>
      </a:accent6>
      <a:hlink>
        <a:srgbClr val="687379"/>
      </a:hlink>
      <a:folHlink>
        <a:srgbClr val="FFC809"/>
      </a:folHlink>
    </a:clrScheme>
    <a:fontScheme name="COBIT Template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BI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I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I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I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I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I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I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IT Templat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2214A"/>
        </a:accent1>
        <a:accent2>
          <a:srgbClr val="307DB6"/>
        </a:accent2>
        <a:accent3>
          <a:srgbClr val="FFFFFF"/>
        </a:accent3>
        <a:accent4>
          <a:srgbClr val="000000"/>
        </a:accent4>
        <a:accent5>
          <a:srgbClr val="CEABB1"/>
        </a:accent5>
        <a:accent6>
          <a:srgbClr val="2A71A5"/>
        </a:accent6>
        <a:hlink>
          <a:srgbClr val="687379"/>
        </a:hlink>
        <a:folHlink>
          <a:srgbClr val="FFC8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BIT Template">
  <a:themeElements>
    <a:clrScheme name="1_COBIT Template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A2214A"/>
      </a:accent1>
      <a:accent2>
        <a:srgbClr val="307DB6"/>
      </a:accent2>
      <a:accent3>
        <a:srgbClr val="FFFFFF"/>
      </a:accent3>
      <a:accent4>
        <a:srgbClr val="000000"/>
      </a:accent4>
      <a:accent5>
        <a:srgbClr val="CEABB1"/>
      </a:accent5>
      <a:accent6>
        <a:srgbClr val="2A71A5"/>
      </a:accent6>
      <a:hlink>
        <a:srgbClr val="687379"/>
      </a:hlink>
      <a:folHlink>
        <a:srgbClr val="FFC809"/>
      </a:folHlink>
    </a:clrScheme>
    <a:fontScheme name="1_COBIT Template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BI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BI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BI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BI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BI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BI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BI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BI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BI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BI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BI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BI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BIT Templat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2214A"/>
        </a:accent1>
        <a:accent2>
          <a:srgbClr val="307DB6"/>
        </a:accent2>
        <a:accent3>
          <a:srgbClr val="FFFFFF"/>
        </a:accent3>
        <a:accent4>
          <a:srgbClr val="000000"/>
        </a:accent4>
        <a:accent5>
          <a:srgbClr val="CEABB1"/>
        </a:accent5>
        <a:accent6>
          <a:srgbClr val="2A71A5"/>
        </a:accent6>
        <a:hlink>
          <a:srgbClr val="687379"/>
        </a:hlink>
        <a:folHlink>
          <a:srgbClr val="FFC8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21119</TotalTime>
  <Words>2939</Words>
  <Application>Microsoft Office PowerPoint</Application>
  <PresentationFormat>Presentación en pantalla (4:3)</PresentationFormat>
  <Paragraphs>478</Paragraphs>
  <Slides>49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COBIT Template</vt:lpstr>
      <vt:lpstr>1_COBIT Template</vt:lpstr>
      <vt:lpstr>Ing. Geovanni Aucancela Soliz</vt:lpstr>
      <vt:lpstr>Diapositiva 2</vt:lpstr>
      <vt:lpstr>INTRODUCCION</vt:lpstr>
      <vt:lpstr>Diapositiva 4</vt:lpstr>
      <vt:lpstr>ORIENTACIÓN DE COBIT</vt:lpstr>
      <vt:lpstr>Diapositiva 6</vt:lpstr>
      <vt:lpstr>Preguntas Claves</vt:lpstr>
      <vt:lpstr>Diapositiva 8</vt:lpstr>
      <vt:lpstr>LA ORGANIZACION</vt:lpstr>
      <vt:lpstr>Análisis del ambiente externo</vt:lpstr>
      <vt:lpstr>CADENA DE VALOR</vt:lpstr>
      <vt:lpstr>CADENA DE VALOR</vt:lpstr>
      <vt:lpstr>Objetivos Empresa - Balanced Scorecard   </vt:lpstr>
      <vt:lpstr>Gráfico causa - efecto (Balanced Scorecard)</vt:lpstr>
      <vt:lpstr>PROCESOS CLAVES DEL NEGOCIO</vt:lpstr>
      <vt:lpstr>INVENTARIO DE PROCESOS SOPORTADOS POR TI.</vt:lpstr>
      <vt:lpstr>Procesos Críticos de la Empresa y soportados por TI</vt:lpstr>
      <vt:lpstr>Procesos Críticos de la Empresa y soportados por TI</vt:lpstr>
      <vt:lpstr>Diapositiva 19</vt:lpstr>
      <vt:lpstr>FORMA DE SELECCIÓN 1</vt:lpstr>
      <vt:lpstr>Diapositiva 21</vt:lpstr>
      <vt:lpstr>Diapositiva 22</vt:lpstr>
      <vt:lpstr>Diapositiva 23</vt:lpstr>
      <vt:lpstr>Resumen de los procesos seleccionados para la Auditoría.</vt:lpstr>
      <vt:lpstr>FORMA DE SELECCIÓN 2</vt:lpstr>
      <vt:lpstr>Diapositiva 26</vt:lpstr>
      <vt:lpstr>Resumen Tabulación Muestra Dominio PO</vt:lpstr>
      <vt:lpstr>RESUMEN DE LOS PROCESOS SELECCIONADOS MODO 2 </vt:lpstr>
      <vt:lpstr>PROCESOS SELECCIONADOS</vt:lpstr>
      <vt:lpstr>Diapositiva 30</vt:lpstr>
      <vt:lpstr>Estrategia de la Auditoría</vt:lpstr>
      <vt:lpstr>Estadística de Auditoría</vt:lpstr>
      <vt:lpstr>Diapositiva 33</vt:lpstr>
      <vt:lpstr>1. Obtención de entendimiento  </vt:lpstr>
      <vt:lpstr>2. Evaluación de los Controles  </vt:lpstr>
      <vt:lpstr>3. Indicadores Claves de Rendimiento</vt:lpstr>
      <vt:lpstr>3. Indicadores Claves de Rendimiento</vt:lpstr>
      <vt:lpstr>Diapositiva 38</vt:lpstr>
      <vt:lpstr>Factores de Evaluación de la Madurez</vt:lpstr>
      <vt:lpstr>4. Nivel de Madurez</vt:lpstr>
      <vt:lpstr>5. Razones para la Evaluación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Enterprise IT</dc:title>
  <dc:creator>Ing. Geovanni Aucancela Soliz</dc:creator>
  <cp:lastModifiedBy>Geovanni Aucancela</cp:lastModifiedBy>
  <cp:revision>576</cp:revision>
  <dcterms:created xsi:type="dcterms:W3CDTF">2006-09-22T10:59:10Z</dcterms:created>
  <dcterms:modified xsi:type="dcterms:W3CDTF">2012-06-29T20:59:45Z</dcterms:modified>
</cp:coreProperties>
</file>