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66" r:id="rId2"/>
  </p:sldMasterIdLst>
  <p:notesMasterIdLst>
    <p:notesMasterId r:id="rId43"/>
  </p:notesMasterIdLst>
  <p:handoutMasterIdLst>
    <p:handoutMasterId r:id="rId44"/>
  </p:handoutMasterIdLst>
  <p:sldIdLst>
    <p:sldId id="256" r:id="rId3"/>
    <p:sldId id="377" r:id="rId4"/>
    <p:sldId id="376" r:id="rId5"/>
    <p:sldId id="379" r:id="rId6"/>
    <p:sldId id="350" r:id="rId7"/>
    <p:sldId id="349" r:id="rId8"/>
    <p:sldId id="381" r:id="rId9"/>
    <p:sldId id="353" r:id="rId10"/>
    <p:sldId id="354" r:id="rId11"/>
    <p:sldId id="355" r:id="rId12"/>
    <p:sldId id="356" r:id="rId13"/>
    <p:sldId id="357" r:id="rId14"/>
    <p:sldId id="358" r:id="rId15"/>
    <p:sldId id="359" r:id="rId16"/>
    <p:sldId id="360" r:id="rId17"/>
    <p:sldId id="361" r:id="rId18"/>
    <p:sldId id="362" r:id="rId19"/>
    <p:sldId id="382" r:id="rId20"/>
    <p:sldId id="383" r:id="rId21"/>
    <p:sldId id="365" r:id="rId22"/>
    <p:sldId id="367" r:id="rId23"/>
    <p:sldId id="368" r:id="rId24"/>
    <p:sldId id="369" r:id="rId25"/>
    <p:sldId id="372" r:id="rId26"/>
    <p:sldId id="373" r:id="rId27"/>
    <p:sldId id="375" r:id="rId28"/>
    <p:sldId id="374" r:id="rId29"/>
    <p:sldId id="384" r:id="rId30"/>
    <p:sldId id="385" r:id="rId31"/>
    <p:sldId id="333" r:id="rId32"/>
    <p:sldId id="332" r:id="rId33"/>
    <p:sldId id="334" r:id="rId34"/>
    <p:sldId id="338" r:id="rId35"/>
    <p:sldId id="339" r:id="rId36"/>
    <p:sldId id="348" r:id="rId37"/>
    <p:sldId id="341" r:id="rId38"/>
    <p:sldId id="386" r:id="rId39"/>
    <p:sldId id="346" r:id="rId40"/>
    <p:sldId id="343" r:id="rId41"/>
    <p:sldId id="387"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77"/>
    <a:srgbClr val="003399"/>
    <a:srgbClr val="B2B2B2"/>
    <a:srgbClr val="FF9900"/>
    <a:srgbClr val="CC0000"/>
    <a:srgbClr val="DCEFF0"/>
    <a:srgbClr val="FFFFFF"/>
    <a:srgbClr val="DDDDDD"/>
  </p:clrMru>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1788" autoAdjust="0"/>
    <p:restoredTop sz="67833" autoAdjust="0"/>
  </p:normalViewPr>
  <p:slideViewPr>
    <p:cSldViewPr>
      <p:cViewPr>
        <p:scale>
          <a:sx n="50" d="100"/>
          <a:sy n="50" d="100"/>
        </p:scale>
        <p:origin x="-1200" y="-72"/>
      </p:cViewPr>
      <p:guideLst>
        <p:guide orient="horz" pos="2160"/>
        <p:guide orient="horz" pos="20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44"/>
    </p:cViewPr>
  </p:sorterViewPr>
  <p:notesViewPr>
    <p:cSldViewPr>
      <p:cViewPr>
        <p:scale>
          <a:sx n="100" d="100"/>
          <a:sy n="100" d="100"/>
        </p:scale>
        <p:origin x="-1620" y="3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32725-8686-470E-A32D-C9BC128B5BE3}"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ES"/>
        </a:p>
      </dgm:t>
    </dgm:pt>
    <dgm:pt modelId="{95005DA8-2A2D-4264-A0A6-B9990BD8BAF3}">
      <dgm:prSet phldrT="[Texto]"/>
      <dgm:spPr/>
      <dgm:t>
        <a:bodyPr/>
        <a:lstStyle/>
        <a:p>
          <a:r>
            <a:rPr lang="es-ES" dirty="0" smtClean="0"/>
            <a:t>METAS DEL NEGOCIO BALANCE SCORECARD</a:t>
          </a:r>
          <a:endParaRPr lang="es-ES" dirty="0"/>
        </a:p>
      </dgm:t>
    </dgm:pt>
    <dgm:pt modelId="{1A52C96C-3135-4F1A-8AB0-71431FD701B7}" type="parTrans" cxnId="{D29993B9-06B4-41F7-88D3-F0F8793ABCEC}">
      <dgm:prSet/>
      <dgm:spPr/>
      <dgm:t>
        <a:bodyPr/>
        <a:lstStyle/>
        <a:p>
          <a:endParaRPr lang="es-ES"/>
        </a:p>
      </dgm:t>
    </dgm:pt>
    <dgm:pt modelId="{604F5641-6F89-443C-B7B0-952096FD6112}" type="sibTrans" cxnId="{D29993B9-06B4-41F7-88D3-F0F8793ABCEC}">
      <dgm:prSet/>
      <dgm:spPr/>
      <dgm:t>
        <a:bodyPr/>
        <a:lstStyle/>
        <a:p>
          <a:endParaRPr lang="es-ES"/>
        </a:p>
      </dgm:t>
    </dgm:pt>
    <dgm:pt modelId="{A433281C-E6DD-4788-AAF5-49465260B3E0}">
      <dgm:prSet phldrT="[Texto]"/>
      <dgm:spPr/>
      <dgm:t>
        <a:bodyPr/>
        <a:lstStyle/>
        <a:p>
          <a:r>
            <a:rPr lang="es-ES" dirty="0" smtClean="0"/>
            <a:t>Metas del negocio Cobit</a:t>
          </a:r>
          <a:endParaRPr lang="es-ES" dirty="0"/>
        </a:p>
      </dgm:t>
    </dgm:pt>
    <dgm:pt modelId="{C18F9946-7FAB-498B-8AB6-14E59B2E8414}" type="parTrans" cxnId="{BC37B147-2861-4163-AB17-12319923236A}">
      <dgm:prSet/>
      <dgm:spPr/>
      <dgm:t>
        <a:bodyPr/>
        <a:lstStyle/>
        <a:p>
          <a:endParaRPr lang="es-ES"/>
        </a:p>
      </dgm:t>
    </dgm:pt>
    <dgm:pt modelId="{11F1B1C9-4469-4FFE-9CB7-DA46ADFC8E89}" type="sibTrans" cxnId="{BC37B147-2861-4163-AB17-12319923236A}">
      <dgm:prSet/>
      <dgm:spPr/>
      <dgm:t>
        <a:bodyPr/>
        <a:lstStyle/>
        <a:p>
          <a:endParaRPr lang="es-ES"/>
        </a:p>
      </dgm:t>
    </dgm:pt>
    <dgm:pt modelId="{ADB70A24-676D-44B1-8A93-6E0AE5685702}">
      <dgm:prSet phldrT="[Texto]"/>
      <dgm:spPr/>
      <dgm:t>
        <a:bodyPr/>
        <a:lstStyle/>
        <a:p>
          <a:r>
            <a:rPr lang="es-ES" dirty="0" smtClean="0"/>
            <a:t>METAS DE TI </a:t>
          </a:r>
          <a:endParaRPr lang="es-ES" dirty="0"/>
        </a:p>
      </dgm:t>
    </dgm:pt>
    <dgm:pt modelId="{4A64B1D1-80C1-4CCF-80BE-CCEDB84718D2}" type="parTrans" cxnId="{08270F06-3B00-4C17-B511-A386F572EFE0}">
      <dgm:prSet/>
      <dgm:spPr/>
      <dgm:t>
        <a:bodyPr/>
        <a:lstStyle/>
        <a:p>
          <a:endParaRPr lang="es-ES"/>
        </a:p>
      </dgm:t>
    </dgm:pt>
    <dgm:pt modelId="{12A81A57-9A24-40FC-9691-BC2814AD40FE}" type="sibTrans" cxnId="{08270F06-3B00-4C17-B511-A386F572EFE0}">
      <dgm:prSet/>
      <dgm:spPr/>
      <dgm:t>
        <a:bodyPr/>
        <a:lstStyle/>
        <a:p>
          <a:endParaRPr lang="es-ES"/>
        </a:p>
      </dgm:t>
    </dgm:pt>
    <dgm:pt modelId="{A3CC7353-4AE4-4670-8C4D-2CCB27BBC689}">
      <dgm:prSet phldrT="[Texto]"/>
      <dgm:spPr/>
      <dgm:t>
        <a:bodyPr/>
        <a:lstStyle/>
        <a:p>
          <a:r>
            <a:rPr lang="es-ES" dirty="0" smtClean="0"/>
            <a:t>Metas del negocio</a:t>
          </a:r>
          <a:endParaRPr lang="es-ES" dirty="0"/>
        </a:p>
      </dgm:t>
    </dgm:pt>
    <dgm:pt modelId="{2C969F1D-4CFE-4A0C-B24D-CFA69AE2568D}" type="parTrans" cxnId="{47C9C20D-FB2F-4DD8-9BDF-AA168F206B3C}">
      <dgm:prSet/>
      <dgm:spPr/>
      <dgm:t>
        <a:bodyPr/>
        <a:lstStyle/>
        <a:p>
          <a:endParaRPr lang="es-ES"/>
        </a:p>
      </dgm:t>
    </dgm:pt>
    <dgm:pt modelId="{B5EC1279-8414-4311-B8A8-464171CD59E1}" type="sibTrans" cxnId="{47C9C20D-FB2F-4DD8-9BDF-AA168F206B3C}">
      <dgm:prSet/>
      <dgm:spPr/>
      <dgm:t>
        <a:bodyPr/>
        <a:lstStyle/>
        <a:p>
          <a:endParaRPr lang="es-ES"/>
        </a:p>
      </dgm:t>
    </dgm:pt>
    <dgm:pt modelId="{4F13A9E4-505F-49CE-AB00-E298B9DF9BA6}">
      <dgm:prSet phldrT="[Texto]"/>
      <dgm:spPr/>
      <dgm:t>
        <a:bodyPr/>
        <a:lstStyle/>
        <a:p>
          <a:r>
            <a:rPr lang="es-ES" dirty="0" smtClean="0"/>
            <a:t>Metas de TI</a:t>
          </a:r>
          <a:endParaRPr lang="es-ES" dirty="0"/>
        </a:p>
      </dgm:t>
    </dgm:pt>
    <dgm:pt modelId="{7F055C78-E626-444E-B3BE-789431819A14}" type="parTrans" cxnId="{2A28BC98-C45A-4284-A36E-252660B74445}">
      <dgm:prSet/>
      <dgm:spPr/>
      <dgm:t>
        <a:bodyPr/>
        <a:lstStyle/>
        <a:p>
          <a:endParaRPr lang="es-ES"/>
        </a:p>
      </dgm:t>
    </dgm:pt>
    <dgm:pt modelId="{947033D9-6253-40B9-8940-AE26A0C3EF3B}" type="sibTrans" cxnId="{2A28BC98-C45A-4284-A36E-252660B74445}">
      <dgm:prSet/>
      <dgm:spPr/>
      <dgm:t>
        <a:bodyPr/>
        <a:lstStyle/>
        <a:p>
          <a:endParaRPr lang="es-ES"/>
        </a:p>
      </dgm:t>
    </dgm:pt>
    <dgm:pt modelId="{E4E4B8DB-5B02-4EBD-94A7-A917CA2231D0}">
      <dgm:prSet phldrT="[Texto]"/>
      <dgm:spPr/>
      <dgm:t>
        <a:bodyPr/>
        <a:lstStyle/>
        <a:p>
          <a:r>
            <a:rPr lang="es-ES" dirty="0" smtClean="0"/>
            <a:t>PROCESOS COBIT</a:t>
          </a:r>
          <a:endParaRPr lang="es-ES" dirty="0"/>
        </a:p>
      </dgm:t>
    </dgm:pt>
    <dgm:pt modelId="{E4776DF3-0991-43CA-82FB-279364AB7EB8}" type="parTrans" cxnId="{B3C48B5E-EEAE-4595-B952-76CBD8DEFC04}">
      <dgm:prSet/>
      <dgm:spPr/>
      <dgm:t>
        <a:bodyPr/>
        <a:lstStyle/>
        <a:p>
          <a:endParaRPr lang="es-ES"/>
        </a:p>
      </dgm:t>
    </dgm:pt>
    <dgm:pt modelId="{2F88D6BC-5F8A-488A-8A0C-016B87B0A302}" type="sibTrans" cxnId="{B3C48B5E-EEAE-4595-B952-76CBD8DEFC04}">
      <dgm:prSet/>
      <dgm:spPr/>
      <dgm:t>
        <a:bodyPr/>
        <a:lstStyle/>
        <a:p>
          <a:endParaRPr lang="es-ES"/>
        </a:p>
      </dgm:t>
    </dgm:pt>
    <dgm:pt modelId="{2318B9CF-FCF4-4A6D-9C50-FD347F301060}">
      <dgm:prSet phldrT="[Texto]"/>
      <dgm:spPr/>
      <dgm:t>
        <a:bodyPr/>
        <a:lstStyle/>
        <a:p>
          <a:r>
            <a:rPr lang="es-ES" dirty="0" smtClean="0"/>
            <a:t>Enlace de las Metas de TI  </a:t>
          </a:r>
        </a:p>
        <a:p>
          <a:r>
            <a:rPr lang="es-ES" dirty="0" smtClean="0"/>
            <a:t>Procesos de TI</a:t>
          </a:r>
          <a:endParaRPr lang="es-ES" dirty="0"/>
        </a:p>
      </dgm:t>
    </dgm:pt>
    <dgm:pt modelId="{56C93E01-9A04-49FA-B002-042433A85D84}" type="parTrans" cxnId="{7103DF64-F03E-45D8-B7F3-8AE6C58691D8}">
      <dgm:prSet/>
      <dgm:spPr/>
      <dgm:t>
        <a:bodyPr/>
        <a:lstStyle/>
        <a:p>
          <a:endParaRPr lang="es-ES"/>
        </a:p>
      </dgm:t>
    </dgm:pt>
    <dgm:pt modelId="{EE18BB59-E74D-473D-8B9F-FCE332748178}" type="sibTrans" cxnId="{7103DF64-F03E-45D8-B7F3-8AE6C58691D8}">
      <dgm:prSet/>
      <dgm:spPr/>
      <dgm:t>
        <a:bodyPr/>
        <a:lstStyle/>
        <a:p>
          <a:endParaRPr lang="es-ES"/>
        </a:p>
      </dgm:t>
    </dgm:pt>
    <dgm:pt modelId="{569E201E-9073-4204-8542-0827CC68760D}">
      <dgm:prSet phldrT="[Texto]"/>
      <dgm:spPr/>
      <dgm:t>
        <a:bodyPr/>
        <a:lstStyle/>
        <a:p>
          <a:r>
            <a:rPr lang="es-ES" dirty="0" smtClean="0"/>
            <a:t>Procesos críticos del negocio </a:t>
          </a:r>
          <a:r>
            <a:rPr lang="es-ES" b="1" i="1" dirty="0" smtClean="0"/>
            <a:t>Caves</a:t>
          </a:r>
          <a:endParaRPr lang="es-ES" b="1" i="1" dirty="0"/>
        </a:p>
      </dgm:t>
    </dgm:pt>
    <dgm:pt modelId="{86B89461-B029-4ADE-8C3D-111553CE43A7}" type="parTrans" cxnId="{6B9C7F76-1406-4198-B5CB-BE6457D9B739}">
      <dgm:prSet/>
      <dgm:spPr/>
      <dgm:t>
        <a:bodyPr/>
        <a:lstStyle/>
        <a:p>
          <a:endParaRPr lang="es-ES"/>
        </a:p>
      </dgm:t>
    </dgm:pt>
    <dgm:pt modelId="{12EB0249-84FB-49FD-9F9B-7FC6E46C6845}" type="sibTrans" cxnId="{6B9C7F76-1406-4198-B5CB-BE6457D9B739}">
      <dgm:prSet/>
      <dgm:spPr/>
      <dgm:t>
        <a:bodyPr/>
        <a:lstStyle/>
        <a:p>
          <a:endParaRPr lang="es-ES"/>
        </a:p>
      </dgm:t>
    </dgm:pt>
    <dgm:pt modelId="{C326D80D-C494-4884-A76B-0F19962562BF}">
      <dgm:prSet phldrT="[Texto]"/>
      <dgm:spPr/>
      <dgm:t>
        <a:bodyPr/>
        <a:lstStyle/>
        <a:p>
          <a:endParaRPr lang="es-ES" dirty="0"/>
        </a:p>
      </dgm:t>
    </dgm:pt>
    <dgm:pt modelId="{D96F4387-E95E-43F5-BF29-E1A3F981E9B5}" type="parTrans" cxnId="{2F875020-0B01-43C5-9765-E71EA941FAFF}">
      <dgm:prSet/>
      <dgm:spPr/>
      <dgm:t>
        <a:bodyPr/>
        <a:lstStyle/>
        <a:p>
          <a:endParaRPr lang="es-ES"/>
        </a:p>
      </dgm:t>
    </dgm:pt>
    <dgm:pt modelId="{28E515DE-44CE-4437-AC0F-60E93BEA36D0}" type="sibTrans" cxnId="{2F875020-0B01-43C5-9765-E71EA941FAFF}">
      <dgm:prSet/>
      <dgm:spPr/>
      <dgm:t>
        <a:bodyPr/>
        <a:lstStyle/>
        <a:p>
          <a:endParaRPr lang="es-ES"/>
        </a:p>
      </dgm:t>
    </dgm:pt>
    <dgm:pt modelId="{53D2992C-D6D1-4A98-9ABC-32EEEF367583}">
      <dgm:prSet phldrT="[Texto]"/>
      <dgm:spPr/>
      <dgm:t>
        <a:bodyPr/>
        <a:lstStyle/>
        <a:p>
          <a:endParaRPr lang="es-ES" dirty="0"/>
        </a:p>
      </dgm:t>
    </dgm:pt>
    <dgm:pt modelId="{812F70FB-39D9-4054-8DF4-2CC2E85E2199}" type="parTrans" cxnId="{9C27BDA0-C90E-4431-B885-BCCD72B1C122}">
      <dgm:prSet/>
      <dgm:spPr/>
      <dgm:t>
        <a:bodyPr/>
        <a:lstStyle/>
        <a:p>
          <a:endParaRPr lang="es-ES"/>
        </a:p>
      </dgm:t>
    </dgm:pt>
    <dgm:pt modelId="{05A93D56-0D2F-441B-A03D-2A0CF7C31E99}" type="sibTrans" cxnId="{9C27BDA0-C90E-4431-B885-BCCD72B1C122}">
      <dgm:prSet/>
      <dgm:spPr/>
      <dgm:t>
        <a:bodyPr/>
        <a:lstStyle/>
        <a:p>
          <a:endParaRPr lang="es-ES"/>
        </a:p>
      </dgm:t>
    </dgm:pt>
    <dgm:pt modelId="{D91EABC6-C59F-48A9-8A8E-49D9B2B3617F}" type="pres">
      <dgm:prSet presAssocID="{22E32725-8686-470E-A32D-C9BC128B5BE3}" presName="theList" presStyleCnt="0">
        <dgm:presLayoutVars>
          <dgm:dir/>
          <dgm:animLvl val="lvl"/>
          <dgm:resizeHandles val="exact"/>
        </dgm:presLayoutVars>
      </dgm:prSet>
      <dgm:spPr/>
      <dgm:t>
        <a:bodyPr/>
        <a:lstStyle/>
        <a:p>
          <a:endParaRPr lang="es-ES"/>
        </a:p>
      </dgm:t>
    </dgm:pt>
    <dgm:pt modelId="{15B5972A-CBB5-4ADF-8D95-957D37FF1D1A}" type="pres">
      <dgm:prSet presAssocID="{95005DA8-2A2D-4264-A0A6-B9990BD8BAF3}" presName="compNode" presStyleCnt="0"/>
      <dgm:spPr/>
    </dgm:pt>
    <dgm:pt modelId="{DE2CBB14-BF5C-458A-A6EA-5894A1E31228}" type="pres">
      <dgm:prSet presAssocID="{95005DA8-2A2D-4264-A0A6-B9990BD8BAF3}" presName="noGeometry" presStyleCnt="0"/>
      <dgm:spPr/>
    </dgm:pt>
    <dgm:pt modelId="{3A58B74D-0D8F-442D-8212-5735A8008DC3}" type="pres">
      <dgm:prSet presAssocID="{95005DA8-2A2D-4264-A0A6-B9990BD8BAF3}" presName="childTextVisible" presStyleLbl="bgAccFollowNode1" presStyleIdx="0" presStyleCnt="3">
        <dgm:presLayoutVars>
          <dgm:bulletEnabled val="1"/>
        </dgm:presLayoutVars>
      </dgm:prSet>
      <dgm:spPr/>
      <dgm:t>
        <a:bodyPr/>
        <a:lstStyle/>
        <a:p>
          <a:endParaRPr lang="es-ES"/>
        </a:p>
      </dgm:t>
    </dgm:pt>
    <dgm:pt modelId="{B68EFAAD-1E5A-4D8C-AEB1-1450A1297CBE}" type="pres">
      <dgm:prSet presAssocID="{95005DA8-2A2D-4264-A0A6-B9990BD8BAF3}" presName="childTextHidden" presStyleLbl="bgAccFollowNode1" presStyleIdx="0" presStyleCnt="3"/>
      <dgm:spPr/>
      <dgm:t>
        <a:bodyPr/>
        <a:lstStyle/>
        <a:p>
          <a:endParaRPr lang="es-ES"/>
        </a:p>
      </dgm:t>
    </dgm:pt>
    <dgm:pt modelId="{C7B3DF9F-373A-4A07-953B-B96264DF2238}" type="pres">
      <dgm:prSet presAssocID="{95005DA8-2A2D-4264-A0A6-B9990BD8BAF3}" presName="parentText" presStyleLbl="node1" presStyleIdx="0" presStyleCnt="3">
        <dgm:presLayoutVars>
          <dgm:chMax val="1"/>
          <dgm:bulletEnabled val="1"/>
        </dgm:presLayoutVars>
      </dgm:prSet>
      <dgm:spPr/>
      <dgm:t>
        <a:bodyPr/>
        <a:lstStyle/>
        <a:p>
          <a:endParaRPr lang="es-ES"/>
        </a:p>
      </dgm:t>
    </dgm:pt>
    <dgm:pt modelId="{18FFDDBE-7F2B-4E68-90F2-B63C91494363}" type="pres">
      <dgm:prSet presAssocID="{95005DA8-2A2D-4264-A0A6-B9990BD8BAF3}" presName="aSpace" presStyleCnt="0"/>
      <dgm:spPr/>
    </dgm:pt>
    <dgm:pt modelId="{CF78E12D-A7D3-478D-9B9A-B1B44ECCB455}" type="pres">
      <dgm:prSet presAssocID="{ADB70A24-676D-44B1-8A93-6E0AE5685702}" presName="compNode" presStyleCnt="0"/>
      <dgm:spPr/>
    </dgm:pt>
    <dgm:pt modelId="{4BBE5848-9F50-4AA8-A36F-F521E4250964}" type="pres">
      <dgm:prSet presAssocID="{ADB70A24-676D-44B1-8A93-6E0AE5685702}" presName="noGeometry" presStyleCnt="0"/>
      <dgm:spPr/>
    </dgm:pt>
    <dgm:pt modelId="{45D21985-6A52-4CA9-A7FD-6CC582591B92}" type="pres">
      <dgm:prSet presAssocID="{ADB70A24-676D-44B1-8A93-6E0AE5685702}" presName="childTextVisible" presStyleLbl="bgAccFollowNode1" presStyleIdx="1" presStyleCnt="3">
        <dgm:presLayoutVars>
          <dgm:bulletEnabled val="1"/>
        </dgm:presLayoutVars>
      </dgm:prSet>
      <dgm:spPr/>
      <dgm:t>
        <a:bodyPr/>
        <a:lstStyle/>
        <a:p>
          <a:endParaRPr lang="es-ES"/>
        </a:p>
      </dgm:t>
    </dgm:pt>
    <dgm:pt modelId="{5BFD5ED2-D29A-40AC-9FBD-472923E76537}" type="pres">
      <dgm:prSet presAssocID="{ADB70A24-676D-44B1-8A93-6E0AE5685702}" presName="childTextHidden" presStyleLbl="bgAccFollowNode1" presStyleIdx="1" presStyleCnt="3"/>
      <dgm:spPr/>
      <dgm:t>
        <a:bodyPr/>
        <a:lstStyle/>
        <a:p>
          <a:endParaRPr lang="es-ES"/>
        </a:p>
      </dgm:t>
    </dgm:pt>
    <dgm:pt modelId="{5212AD18-59C8-430F-BA6E-BBF9824EAAF5}" type="pres">
      <dgm:prSet presAssocID="{ADB70A24-676D-44B1-8A93-6E0AE5685702}" presName="parentText" presStyleLbl="node1" presStyleIdx="1" presStyleCnt="3">
        <dgm:presLayoutVars>
          <dgm:chMax val="1"/>
          <dgm:bulletEnabled val="1"/>
        </dgm:presLayoutVars>
      </dgm:prSet>
      <dgm:spPr/>
      <dgm:t>
        <a:bodyPr/>
        <a:lstStyle/>
        <a:p>
          <a:endParaRPr lang="es-ES"/>
        </a:p>
      </dgm:t>
    </dgm:pt>
    <dgm:pt modelId="{B11785CE-99B1-414B-AD21-AF5F616370E4}" type="pres">
      <dgm:prSet presAssocID="{ADB70A24-676D-44B1-8A93-6E0AE5685702}" presName="aSpace" presStyleCnt="0"/>
      <dgm:spPr/>
    </dgm:pt>
    <dgm:pt modelId="{F8862BB6-6C4B-48E2-9E9C-A2273B4299F8}" type="pres">
      <dgm:prSet presAssocID="{E4E4B8DB-5B02-4EBD-94A7-A917CA2231D0}" presName="compNode" presStyleCnt="0"/>
      <dgm:spPr/>
    </dgm:pt>
    <dgm:pt modelId="{8C279373-C068-444C-821A-84B4465F3E58}" type="pres">
      <dgm:prSet presAssocID="{E4E4B8DB-5B02-4EBD-94A7-A917CA2231D0}" presName="noGeometry" presStyleCnt="0"/>
      <dgm:spPr/>
    </dgm:pt>
    <dgm:pt modelId="{FA052609-AB6E-4907-9356-346DC9DD78B6}" type="pres">
      <dgm:prSet presAssocID="{E4E4B8DB-5B02-4EBD-94A7-A917CA2231D0}" presName="childTextVisible" presStyleLbl="bgAccFollowNode1" presStyleIdx="2" presStyleCnt="3">
        <dgm:presLayoutVars>
          <dgm:bulletEnabled val="1"/>
        </dgm:presLayoutVars>
      </dgm:prSet>
      <dgm:spPr/>
      <dgm:t>
        <a:bodyPr/>
        <a:lstStyle/>
        <a:p>
          <a:endParaRPr lang="es-ES"/>
        </a:p>
      </dgm:t>
    </dgm:pt>
    <dgm:pt modelId="{3BCEC72A-5025-4EA5-ABC0-F99A64AA70F7}" type="pres">
      <dgm:prSet presAssocID="{E4E4B8DB-5B02-4EBD-94A7-A917CA2231D0}" presName="childTextHidden" presStyleLbl="bgAccFollowNode1" presStyleIdx="2" presStyleCnt="3"/>
      <dgm:spPr/>
      <dgm:t>
        <a:bodyPr/>
        <a:lstStyle/>
        <a:p>
          <a:endParaRPr lang="es-ES"/>
        </a:p>
      </dgm:t>
    </dgm:pt>
    <dgm:pt modelId="{FB0019B2-C4D5-4EBF-8340-03EA22BD266A}" type="pres">
      <dgm:prSet presAssocID="{E4E4B8DB-5B02-4EBD-94A7-A917CA2231D0}" presName="parentText" presStyleLbl="node1" presStyleIdx="2" presStyleCnt="3">
        <dgm:presLayoutVars>
          <dgm:chMax val="1"/>
          <dgm:bulletEnabled val="1"/>
        </dgm:presLayoutVars>
      </dgm:prSet>
      <dgm:spPr/>
      <dgm:t>
        <a:bodyPr/>
        <a:lstStyle/>
        <a:p>
          <a:endParaRPr lang="es-ES"/>
        </a:p>
      </dgm:t>
    </dgm:pt>
  </dgm:ptLst>
  <dgm:cxnLst>
    <dgm:cxn modelId="{E58413E8-394B-414C-91C2-730BF108A7F6}" type="presOf" srcId="{2318B9CF-FCF4-4A6D-9C50-FD347F301060}" destId="{3BCEC72A-5025-4EA5-ABC0-F99A64AA70F7}" srcOrd="1" destOrd="0" presId="urn:microsoft.com/office/officeart/2005/8/layout/hProcess6"/>
    <dgm:cxn modelId="{6B9C7F76-1406-4198-B5CB-BE6457D9B739}" srcId="{95005DA8-2A2D-4264-A0A6-B9990BD8BAF3}" destId="{569E201E-9073-4204-8542-0827CC68760D}" srcOrd="0" destOrd="0" parTransId="{86B89461-B029-4ADE-8C3D-111553CE43A7}" sibTransId="{12EB0249-84FB-49FD-9F9B-7FC6E46C6845}"/>
    <dgm:cxn modelId="{36374186-80FF-426B-9449-E923B81DFEED}" type="presOf" srcId="{E4E4B8DB-5B02-4EBD-94A7-A917CA2231D0}" destId="{FB0019B2-C4D5-4EBF-8340-03EA22BD266A}" srcOrd="0" destOrd="0" presId="urn:microsoft.com/office/officeart/2005/8/layout/hProcess6"/>
    <dgm:cxn modelId="{26CE3281-1FC1-4602-A7C3-551F35C06507}" type="presOf" srcId="{C326D80D-C494-4884-A76B-0F19962562BF}" destId="{B68EFAAD-1E5A-4D8C-AEB1-1450A1297CBE}" srcOrd="1" destOrd="1" presId="urn:microsoft.com/office/officeart/2005/8/layout/hProcess6"/>
    <dgm:cxn modelId="{2263D917-065F-4C18-9F8E-227E32E8BB79}" type="presOf" srcId="{A3CC7353-4AE4-4670-8C4D-2CCB27BBC689}" destId="{5BFD5ED2-D29A-40AC-9FBD-472923E76537}" srcOrd="1" destOrd="0" presId="urn:microsoft.com/office/officeart/2005/8/layout/hProcess6"/>
    <dgm:cxn modelId="{08270F06-3B00-4C17-B511-A386F572EFE0}" srcId="{22E32725-8686-470E-A32D-C9BC128B5BE3}" destId="{ADB70A24-676D-44B1-8A93-6E0AE5685702}" srcOrd="1" destOrd="0" parTransId="{4A64B1D1-80C1-4CCF-80BE-CCEDB84718D2}" sibTransId="{12A81A57-9A24-40FC-9691-BC2814AD40FE}"/>
    <dgm:cxn modelId="{83A6507D-D9F4-4156-A5F0-A893DA9BD8AA}" type="presOf" srcId="{95005DA8-2A2D-4264-A0A6-B9990BD8BAF3}" destId="{C7B3DF9F-373A-4A07-953B-B96264DF2238}" srcOrd="0" destOrd="0" presId="urn:microsoft.com/office/officeart/2005/8/layout/hProcess6"/>
    <dgm:cxn modelId="{2A28BC98-C45A-4284-A36E-252660B74445}" srcId="{ADB70A24-676D-44B1-8A93-6E0AE5685702}" destId="{4F13A9E4-505F-49CE-AB00-E298B9DF9BA6}" srcOrd="2" destOrd="0" parTransId="{7F055C78-E626-444E-B3BE-789431819A14}" sibTransId="{947033D9-6253-40B9-8940-AE26A0C3EF3B}"/>
    <dgm:cxn modelId="{4E5492F5-5FBF-4581-A6FB-D92590BAA0B2}" type="presOf" srcId="{4F13A9E4-505F-49CE-AB00-E298B9DF9BA6}" destId="{45D21985-6A52-4CA9-A7FD-6CC582591B92}" srcOrd="0" destOrd="2" presId="urn:microsoft.com/office/officeart/2005/8/layout/hProcess6"/>
    <dgm:cxn modelId="{84CF7F62-5C26-4A8E-BB0D-23E146664A90}" type="presOf" srcId="{569E201E-9073-4204-8542-0827CC68760D}" destId="{B68EFAAD-1E5A-4D8C-AEB1-1450A1297CBE}" srcOrd="1" destOrd="0" presId="urn:microsoft.com/office/officeart/2005/8/layout/hProcess6"/>
    <dgm:cxn modelId="{7B4F0282-2E32-4F35-8F46-88DC378EB783}" type="presOf" srcId="{53D2992C-D6D1-4A98-9ABC-32EEEF367583}" destId="{5BFD5ED2-D29A-40AC-9FBD-472923E76537}" srcOrd="1" destOrd="1" presId="urn:microsoft.com/office/officeart/2005/8/layout/hProcess6"/>
    <dgm:cxn modelId="{207D028A-DDB7-47F3-9674-AACD24788F10}" type="presOf" srcId="{53D2992C-D6D1-4A98-9ABC-32EEEF367583}" destId="{45D21985-6A52-4CA9-A7FD-6CC582591B92}" srcOrd="0" destOrd="1" presId="urn:microsoft.com/office/officeart/2005/8/layout/hProcess6"/>
    <dgm:cxn modelId="{67193AFB-3A2F-4F1B-A37A-7344A045B8ED}" type="presOf" srcId="{ADB70A24-676D-44B1-8A93-6E0AE5685702}" destId="{5212AD18-59C8-430F-BA6E-BBF9824EAAF5}" srcOrd="0" destOrd="0" presId="urn:microsoft.com/office/officeart/2005/8/layout/hProcess6"/>
    <dgm:cxn modelId="{F8A2A333-99B2-490D-8F18-8394A4386C3D}" type="presOf" srcId="{22E32725-8686-470E-A32D-C9BC128B5BE3}" destId="{D91EABC6-C59F-48A9-8A8E-49D9B2B3617F}" srcOrd="0" destOrd="0" presId="urn:microsoft.com/office/officeart/2005/8/layout/hProcess6"/>
    <dgm:cxn modelId="{BC37B147-2861-4163-AB17-12319923236A}" srcId="{95005DA8-2A2D-4264-A0A6-B9990BD8BAF3}" destId="{A433281C-E6DD-4788-AAF5-49465260B3E0}" srcOrd="2" destOrd="0" parTransId="{C18F9946-7FAB-498B-8AB6-14E59B2E8414}" sibTransId="{11F1B1C9-4469-4FFE-9CB7-DA46ADFC8E89}"/>
    <dgm:cxn modelId="{85A64B34-F7E9-441F-85FF-91689A564380}" type="presOf" srcId="{569E201E-9073-4204-8542-0827CC68760D}" destId="{3A58B74D-0D8F-442D-8212-5735A8008DC3}" srcOrd="0" destOrd="0" presId="urn:microsoft.com/office/officeart/2005/8/layout/hProcess6"/>
    <dgm:cxn modelId="{E92154BD-0D50-4345-AED8-46731BA0C1BB}" type="presOf" srcId="{4F13A9E4-505F-49CE-AB00-E298B9DF9BA6}" destId="{5BFD5ED2-D29A-40AC-9FBD-472923E76537}" srcOrd="1" destOrd="2" presId="urn:microsoft.com/office/officeart/2005/8/layout/hProcess6"/>
    <dgm:cxn modelId="{7103DF64-F03E-45D8-B7F3-8AE6C58691D8}" srcId="{E4E4B8DB-5B02-4EBD-94A7-A917CA2231D0}" destId="{2318B9CF-FCF4-4A6D-9C50-FD347F301060}" srcOrd="0" destOrd="0" parTransId="{56C93E01-9A04-49FA-B002-042433A85D84}" sibTransId="{EE18BB59-E74D-473D-8B9F-FCE332748178}"/>
    <dgm:cxn modelId="{0D102A85-F954-44BF-9EC0-B5094592CFF8}" type="presOf" srcId="{A433281C-E6DD-4788-AAF5-49465260B3E0}" destId="{B68EFAAD-1E5A-4D8C-AEB1-1450A1297CBE}" srcOrd="1" destOrd="2" presId="urn:microsoft.com/office/officeart/2005/8/layout/hProcess6"/>
    <dgm:cxn modelId="{B3C48B5E-EEAE-4595-B952-76CBD8DEFC04}" srcId="{22E32725-8686-470E-A32D-C9BC128B5BE3}" destId="{E4E4B8DB-5B02-4EBD-94A7-A917CA2231D0}" srcOrd="2" destOrd="0" parTransId="{E4776DF3-0991-43CA-82FB-279364AB7EB8}" sibTransId="{2F88D6BC-5F8A-488A-8A0C-016B87B0A302}"/>
    <dgm:cxn modelId="{9C27BDA0-C90E-4431-B885-BCCD72B1C122}" srcId="{ADB70A24-676D-44B1-8A93-6E0AE5685702}" destId="{53D2992C-D6D1-4A98-9ABC-32EEEF367583}" srcOrd="1" destOrd="0" parTransId="{812F70FB-39D9-4054-8DF4-2CC2E85E2199}" sibTransId="{05A93D56-0D2F-441B-A03D-2A0CF7C31E99}"/>
    <dgm:cxn modelId="{315F2504-3E44-44DF-8494-E548F51196F3}" type="presOf" srcId="{A433281C-E6DD-4788-AAF5-49465260B3E0}" destId="{3A58B74D-0D8F-442D-8212-5735A8008DC3}" srcOrd="0" destOrd="2" presId="urn:microsoft.com/office/officeart/2005/8/layout/hProcess6"/>
    <dgm:cxn modelId="{2F875020-0B01-43C5-9765-E71EA941FAFF}" srcId="{95005DA8-2A2D-4264-A0A6-B9990BD8BAF3}" destId="{C326D80D-C494-4884-A76B-0F19962562BF}" srcOrd="1" destOrd="0" parTransId="{D96F4387-E95E-43F5-BF29-E1A3F981E9B5}" sibTransId="{28E515DE-44CE-4437-AC0F-60E93BEA36D0}"/>
    <dgm:cxn modelId="{5E611076-70FB-4B5A-B1B0-F6EBFE6C53B0}" type="presOf" srcId="{2318B9CF-FCF4-4A6D-9C50-FD347F301060}" destId="{FA052609-AB6E-4907-9356-346DC9DD78B6}" srcOrd="0" destOrd="0" presId="urn:microsoft.com/office/officeart/2005/8/layout/hProcess6"/>
    <dgm:cxn modelId="{47C9C20D-FB2F-4DD8-9BDF-AA168F206B3C}" srcId="{ADB70A24-676D-44B1-8A93-6E0AE5685702}" destId="{A3CC7353-4AE4-4670-8C4D-2CCB27BBC689}" srcOrd="0" destOrd="0" parTransId="{2C969F1D-4CFE-4A0C-B24D-CFA69AE2568D}" sibTransId="{B5EC1279-8414-4311-B8A8-464171CD59E1}"/>
    <dgm:cxn modelId="{0DE363D3-B14A-41EC-9869-C2FFFECC443E}" type="presOf" srcId="{C326D80D-C494-4884-A76B-0F19962562BF}" destId="{3A58B74D-0D8F-442D-8212-5735A8008DC3}" srcOrd="0" destOrd="1" presId="urn:microsoft.com/office/officeart/2005/8/layout/hProcess6"/>
    <dgm:cxn modelId="{D29993B9-06B4-41F7-88D3-F0F8793ABCEC}" srcId="{22E32725-8686-470E-A32D-C9BC128B5BE3}" destId="{95005DA8-2A2D-4264-A0A6-B9990BD8BAF3}" srcOrd="0" destOrd="0" parTransId="{1A52C96C-3135-4F1A-8AB0-71431FD701B7}" sibTransId="{604F5641-6F89-443C-B7B0-952096FD6112}"/>
    <dgm:cxn modelId="{FACE41AB-7180-4279-ABE6-791EA4DC79B9}" type="presOf" srcId="{A3CC7353-4AE4-4670-8C4D-2CCB27BBC689}" destId="{45D21985-6A52-4CA9-A7FD-6CC582591B92}" srcOrd="0" destOrd="0" presId="urn:microsoft.com/office/officeart/2005/8/layout/hProcess6"/>
    <dgm:cxn modelId="{BB59D30D-4B8C-456C-B1C9-E590C5B27264}" type="presParOf" srcId="{D91EABC6-C59F-48A9-8A8E-49D9B2B3617F}" destId="{15B5972A-CBB5-4ADF-8D95-957D37FF1D1A}" srcOrd="0" destOrd="0" presId="urn:microsoft.com/office/officeart/2005/8/layout/hProcess6"/>
    <dgm:cxn modelId="{942DE839-F1C4-4F7A-92CE-B35D7B3587FF}" type="presParOf" srcId="{15B5972A-CBB5-4ADF-8D95-957D37FF1D1A}" destId="{DE2CBB14-BF5C-458A-A6EA-5894A1E31228}" srcOrd="0" destOrd="0" presId="urn:microsoft.com/office/officeart/2005/8/layout/hProcess6"/>
    <dgm:cxn modelId="{6C00CE53-0590-4D9A-BE5C-86C70F7CACB3}" type="presParOf" srcId="{15B5972A-CBB5-4ADF-8D95-957D37FF1D1A}" destId="{3A58B74D-0D8F-442D-8212-5735A8008DC3}" srcOrd="1" destOrd="0" presId="urn:microsoft.com/office/officeart/2005/8/layout/hProcess6"/>
    <dgm:cxn modelId="{9CCC2E88-889E-4F0A-AED2-91ED0E90C574}" type="presParOf" srcId="{15B5972A-CBB5-4ADF-8D95-957D37FF1D1A}" destId="{B68EFAAD-1E5A-4D8C-AEB1-1450A1297CBE}" srcOrd="2" destOrd="0" presId="urn:microsoft.com/office/officeart/2005/8/layout/hProcess6"/>
    <dgm:cxn modelId="{23F230C6-D34D-4ADE-AD8D-67C88B0DAAAA}" type="presParOf" srcId="{15B5972A-CBB5-4ADF-8D95-957D37FF1D1A}" destId="{C7B3DF9F-373A-4A07-953B-B96264DF2238}" srcOrd="3" destOrd="0" presId="urn:microsoft.com/office/officeart/2005/8/layout/hProcess6"/>
    <dgm:cxn modelId="{4CD3632E-6D0B-488D-B5BC-0E608A10D720}" type="presParOf" srcId="{D91EABC6-C59F-48A9-8A8E-49D9B2B3617F}" destId="{18FFDDBE-7F2B-4E68-90F2-B63C91494363}" srcOrd="1" destOrd="0" presId="urn:microsoft.com/office/officeart/2005/8/layout/hProcess6"/>
    <dgm:cxn modelId="{5D5CF7C6-AE11-4DC4-8F38-547E42F9D160}" type="presParOf" srcId="{D91EABC6-C59F-48A9-8A8E-49D9B2B3617F}" destId="{CF78E12D-A7D3-478D-9B9A-B1B44ECCB455}" srcOrd="2" destOrd="0" presId="urn:microsoft.com/office/officeart/2005/8/layout/hProcess6"/>
    <dgm:cxn modelId="{0B9898F9-C6F4-45D6-8850-47D30E5783BC}" type="presParOf" srcId="{CF78E12D-A7D3-478D-9B9A-B1B44ECCB455}" destId="{4BBE5848-9F50-4AA8-A36F-F521E4250964}" srcOrd="0" destOrd="0" presId="urn:microsoft.com/office/officeart/2005/8/layout/hProcess6"/>
    <dgm:cxn modelId="{DF8A761A-6855-425B-8C21-09C4AFE5A1A6}" type="presParOf" srcId="{CF78E12D-A7D3-478D-9B9A-B1B44ECCB455}" destId="{45D21985-6A52-4CA9-A7FD-6CC582591B92}" srcOrd="1" destOrd="0" presId="urn:microsoft.com/office/officeart/2005/8/layout/hProcess6"/>
    <dgm:cxn modelId="{4D8FAAD7-A5CF-431C-A54A-843BCCC57E5F}" type="presParOf" srcId="{CF78E12D-A7D3-478D-9B9A-B1B44ECCB455}" destId="{5BFD5ED2-D29A-40AC-9FBD-472923E76537}" srcOrd="2" destOrd="0" presId="urn:microsoft.com/office/officeart/2005/8/layout/hProcess6"/>
    <dgm:cxn modelId="{F3BF9407-EAAE-442B-8BB1-55B60207A211}" type="presParOf" srcId="{CF78E12D-A7D3-478D-9B9A-B1B44ECCB455}" destId="{5212AD18-59C8-430F-BA6E-BBF9824EAAF5}" srcOrd="3" destOrd="0" presId="urn:microsoft.com/office/officeart/2005/8/layout/hProcess6"/>
    <dgm:cxn modelId="{14E47620-FE34-4CE3-B7B3-C8354975BE04}" type="presParOf" srcId="{D91EABC6-C59F-48A9-8A8E-49D9B2B3617F}" destId="{B11785CE-99B1-414B-AD21-AF5F616370E4}" srcOrd="3" destOrd="0" presId="urn:microsoft.com/office/officeart/2005/8/layout/hProcess6"/>
    <dgm:cxn modelId="{2A8BBE15-2EA3-4E98-B621-CA90D92C33BC}" type="presParOf" srcId="{D91EABC6-C59F-48A9-8A8E-49D9B2B3617F}" destId="{F8862BB6-6C4B-48E2-9E9C-A2273B4299F8}" srcOrd="4" destOrd="0" presId="urn:microsoft.com/office/officeart/2005/8/layout/hProcess6"/>
    <dgm:cxn modelId="{4F9A6A6E-A1F9-4715-9A4B-24CAAC48B7A4}" type="presParOf" srcId="{F8862BB6-6C4B-48E2-9E9C-A2273B4299F8}" destId="{8C279373-C068-444C-821A-84B4465F3E58}" srcOrd="0" destOrd="0" presId="urn:microsoft.com/office/officeart/2005/8/layout/hProcess6"/>
    <dgm:cxn modelId="{35819140-19EF-4474-955F-F87296918DCE}" type="presParOf" srcId="{F8862BB6-6C4B-48E2-9E9C-A2273B4299F8}" destId="{FA052609-AB6E-4907-9356-346DC9DD78B6}" srcOrd="1" destOrd="0" presId="urn:microsoft.com/office/officeart/2005/8/layout/hProcess6"/>
    <dgm:cxn modelId="{DBBFB306-DD9C-470C-AF9F-38DC11881A69}" type="presParOf" srcId="{F8862BB6-6C4B-48E2-9E9C-A2273B4299F8}" destId="{3BCEC72A-5025-4EA5-ABC0-F99A64AA70F7}" srcOrd="2" destOrd="0" presId="urn:microsoft.com/office/officeart/2005/8/layout/hProcess6"/>
    <dgm:cxn modelId="{5CA11230-5063-4676-8573-FB5784FDDE41}" type="presParOf" srcId="{F8862BB6-6C4B-48E2-9E9C-A2273B4299F8}" destId="{FB0019B2-C4D5-4EBF-8340-03EA22BD266A}" srcOrd="3" destOrd="0" presId="urn:microsoft.com/office/officeart/2005/8/layout/hProcess6"/>
  </dgm:cxnLst>
  <dgm:bg/>
  <dgm:whole/>
</dgm:dataModel>
</file>

<file path=ppt/diagrams/data10.xml><?xml version="1.0" encoding="utf-8"?>
<dgm:dataModel xmlns:dgm="http://schemas.openxmlformats.org/drawingml/2006/diagram" xmlns:a="http://schemas.openxmlformats.org/drawingml/2006/main">
  <dgm:ptLst>
    <dgm:pt modelId="{2023E6D5-EE1F-4BFC-B189-2E5833CAE238}" type="doc">
      <dgm:prSet loTypeId="urn:microsoft.com/office/officeart/2005/8/layout/hList1" loCatId="list" qsTypeId="urn:microsoft.com/office/officeart/2005/8/quickstyle/simple4" qsCatId="simple" csTypeId="urn:microsoft.com/office/officeart/2005/8/colors/colorful5" csCatId="colorful" phldr="1"/>
      <dgm:spPr/>
      <dgm:t>
        <a:bodyPr/>
        <a:lstStyle/>
        <a:p>
          <a:endParaRPr lang="es-ES"/>
        </a:p>
      </dgm:t>
    </dgm:pt>
    <dgm:pt modelId="{D51AC5E2-0418-4BB8-B8A0-85D36C5D0EF3}">
      <dgm:prSet phldrT="[Texto]" custT="1"/>
      <dgm:spPr/>
      <dgm:t>
        <a:bodyPr/>
        <a:lstStyle/>
        <a:p>
          <a:r>
            <a:rPr lang="es-ES" sz="2400" b="1" dirty="0" smtClean="0">
              <a:effectLst/>
            </a:rPr>
            <a:t>GASTOS INTERNOS</a:t>
          </a:r>
          <a:endParaRPr lang="es-ES" sz="2400" b="1" dirty="0">
            <a:effectLst/>
          </a:endParaRPr>
        </a:p>
      </dgm:t>
    </dgm:pt>
    <dgm:pt modelId="{23CD497A-8E04-4DB4-BDBE-B3B958599AEF}" type="parTrans" cxnId="{C55E0C56-AF54-44B2-B73D-B1811CC1C61A}">
      <dgm:prSet/>
      <dgm:spPr/>
      <dgm:t>
        <a:bodyPr/>
        <a:lstStyle/>
        <a:p>
          <a:endParaRPr lang="es-ES"/>
        </a:p>
      </dgm:t>
    </dgm:pt>
    <dgm:pt modelId="{A1E309DB-CC26-4942-98B9-E32FB2339F76}" type="sibTrans" cxnId="{C55E0C56-AF54-44B2-B73D-B1811CC1C61A}">
      <dgm:prSet/>
      <dgm:spPr/>
      <dgm:t>
        <a:bodyPr/>
        <a:lstStyle/>
        <a:p>
          <a:endParaRPr lang="es-ES"/>
        </a:p>
      </dgm:t>
    </dgm:pt>
    <dgm:pt modelId="{F59A5536-F639-476F-A910-D4915D570FA0}">
      <dgm:prSet phldrT="[Texto]" custT="1"/>
      <dgm:spPr/>
      <dgm:t>
        <a:bodyPr/>
        <a:lstStyle/>
        <a:p>
          <a:r>
            <a:rPr lang="es-ES" sz="1800" dirty="0" smtClean="0"/>
            <a:t>Los recursos necesarios deben ser solicitados con anticipación </a:t>
          </a:r>
          <a:endParaRPr lang="es-ES" sz="1800" dirty="0"/>
        </a:p>
      </dgm:t>
    </dgm:pt>
    <dgm:pt modelId="{F1DC6F4D-B105-4019-B34C-E4CFC3E74CAE}" type="parTrans" cxnId="{16CCF1E8-A787-497D-A1B1-5D7D3AA6DA35}">
      <dgm:prSet/>
      <dgm:spPr/>
      <dgm:t>
        <a:bodyPr/>
        <a:lstStyle/>
        <a:p>
          <a:endParaRPr lang="es-ES"/>
        </a:p>
      </dgm:t>
    </dgm:pt>
    <dgm:pt modelId="{CEA92D10-E99C-4FCE-96FE-EA93FC8A4C2D}" type="sibTrans" cxnId="{16CCF1E8-A787-497D-A1B1-5D7D3AA6DA35}">
      <dgm:prSet/>
      <dgm:spPr/>
      <dgm:t>
        <a:bodyPr/>
        <a:lstStyle/>
        <a:p>
          <a:endParaRPr lang="es-ES"/>
        </a:p>
      </dgm:t>
    </dgm:pt>
    <dgm:pt modelId="{0D3FD548-48B5-401E-BB7E-9B61203B6ABE}">
      <dgm:prSet phldrT="[Texto]" custT="1"/>
      <dgm:spPr/>
      <dgm:t>
        <a:bodyPr/>
        <a:lstStyle/>
        <a:p>
          <a:r>
            <a:rPr lang="es-ES" sz="2400" b="1" dirty="0" smtClean="0"/>
            <a:t>GASTOS EXTERNOS</a:t>
          </a:r>
          <a:endParaRPr lang="es-ES" sz="2400" b="1" dirty="0"/>
        </a:p>
      </dgm:t>
    </dgm:pt>
    <dgm:pt modelId="{76D5F44C-D33D-47E6-9B5E-7266BABA3CF5}" type="parTrans" cxnId="{2CF3A42E-721B-4DB3-8C2E-2BD7A16003C1}">
      <dgm:prSet/>
      <dgm:spPr/>
      <dgm:t>
        <a:bodyPr/>
        <a:lstStyle/>
        <a:p>
          <a:endParaRPr lang="es-ES"/>
        </a:p>
      </dgm:t>
    </dgm:pt>
    <dgm:pt modelId="{9BE328C6-331A-4B0A-8920-0AFFFFEF39CF}" type="sibTrans" cxnId="{2CF3A42E-721B-4DB3-8C2E-2BD7A16003C1}">
      <dgm:prSet/>
      <dgm:spPr/>
      <dgm:t>
        <a:bodyPr/>
        <a:lstStyle/>
        <a:p>
          <a:endParaRPr lang="es-ES"/>
        </a:p>
      </dgm:t>
    </dgm:pt>
    <dgm:pt modelId="{0B801CD1-9CC6-4FA6-B2B8-9D54B4FCBEDB}">
      <dgm:prSet phldrT="[Texto]" custT="1"/>
      <dgm:spPr/>
      <dgm:t>
        <a:bodyPr/>
        <a:lstStyle/>
        <a:p>
          <a:r>
            <a:rPr lang="es-ES" sz="1600" dirty="0" smtClean="0"/>
            <a:t>Facturas. Aprobadas y aceptadas  por el equipo de proyecto y el Departamento Financiero. Controlando que estas se ajusten al presupuesto aprobado y establecido para el proyecto</a:t>
          </a:r>
          <a:endParaRPr lang="es-ES" sz="1600" dirty="0"/>
        </a:p>
      </dgm:t>
    </dgm:pt>
    <dgm:pt modelId="{8F83A6DC-4636-4198-93A9-EFB28B9343FD}" type="parTrans" cxnId="{125D36AB-B41F-42C9-9AE6-6374BB755C25}">
      <dgm:prSet/>
      <dgm:spPr/>
      <dgm:t>
        <a:bodyPr/>
        <a:lstStyle/>
        <a:p>
          <a:endParaRPr lang="es-ES"/>
        </a:p>
      </dgm:t>
    </dgm:pt>
    <dgm:pt modelId="{80158E84-9BCA-485A-93CE-4AAD344C1E69}" type="sibTrans" cxnId="{125D36AB-B41F-42C9-9AE6-6374BB755C25}">
      <dgm:prSet/>
      <dgm:spPr/>
      <dgm:t>
        <a:bodyPr/>
        <a:lstStyle/>
        <a:p>
          <a:endParaRPr lang="es-ES"/>
        </a:p>
      </dgm:t>
    </dgm:pt>
    <dgm:pt modelId="{FC6247CB-1B3B-4349-90F8-5983AC778743}">
      <dgm:prSet custT="1"/>
      <dgm:spPr/>
      <dgm:t>
        <a:bodyPr/>
        <a:lstStyle/>
        <a:p>
          <a:r>
            <a:rPr lang="es-ES" sz="1800" dirty="0" smtClean="0"/>
            <a:t>El recurso humano que trabaje dentro de la institución deberá reportar claramente las horas reportadas dentro de su horario de trabajo.</a:t>
          </a:r>
        </a:p>
      </dgm:t>
    </dgm:pt>
    <dgm:pt modelId="{1D7AEB4B-317F-4C91-99C2-2167CB739439}" type="parTrans" cxnId="{6E34F990-1A0D-4728-B1B4-BB6A3E8419C5}">
      <dgm:prSet/>
      <dgm:spPr/>
      <dgm:t>
        <a:bodyPr/>
        <a:lstStyle/>
        <a:p>
          <a:endParaRPr lang="es-ES"/>
        </a:p>
      </dgm:t>
    </dgm:pt>
    <dgm:pt modelId="{73AA1CC9-17F3-42FC-8E6B-99A4A7C31426}" type="sibTrans" cxnId="{6E34F990-1A0D-4728-B1B4-BB6A3E8419C5}">
      <dgm:prSet/>
      <dgm:spPr/>
      <dgm:t>
        <a:bodyPr/>
        <a:lstStyle/>
        <a:p>
          <a:endParaRPr lang="es-ES"/>
        </a:p>
      </dgm:t>
    </dgm:pt>
    <dgm:pt modelId="{7B130F2E-522E-43BB-BC59-CA6F41456C9C}">
      <dgm:prSet custT="1"/>
      <dgm:spPr/>
      <dgm:t>
        <a:bodyPr/>
        <a:lstStyle/>
        <a:p>
          <a:r>
            <a:rPr lang="es-ES" sz="1800" dirty="0" smtClean="0"/>
            <a:t>El Software empleado en el proyecto debe ser inventariado totalmente con el fin de calcular completamente el uso de estas en el proyecto.</a:t>
          </a:r>
        </a:p>
      </dgm:t>
    </dgm:pt>
    <dgm:pt modelId="{E152F1D6-7509-4FB1-B9EA-B79AE00488C0}" type="parTrans" cxnId="{69A1E963-C54B-43E5-91C9-F568C6BB5F01}">
      <dgm:prSet/>
      <dgm:spPr/>
      <dgm:t>
        <a:bodyPr/>
        <a:lstStyle/>
        <a:p>
          <a:endParaRPr lang="es-ES"/>
        </a:p>
      </dgm:t>
    </dgm:pt>
    <dgm:pt modelId="{76DC6906-5E41-4498-B1C2-EF6199D044F3}" type="sibTrans" cxnId="{69A1E963-C54B-43E5-91C9-F568C6BB5F01}">
      <dgm:prSet/>
      <dgm:spPr/>
      <dgm:t>
        <a:bodyPr/>
        <a:lstStyle/>
        <a:p>
          <a:endParaRPr lang="es-ES"/>
        </a:p>
      </dgm:t>
    </dgm:pt>
    <dgm:pt modelId="{6260BC2B-070B-497E-9053-2D0ACA0DDD29}">
      <dgm:prSet custT="1"/>
      <dgm:spPr/>
      <dgm:t>
        <a:bodyPr/>
        <a:lstStyle/>
        <a:p>
          <a:r>
            <a:rPr lang="es-ES" sz="1800" dirty="0" smtClean="0"/>
            <a:t>Los utilices de oficina deben ser solicitados a Administración, llenando un formulario de recepción detallando lo entregado al proyecto.</a:t>
          </a:r>
        </a:p>
      </dgm:t>
    </dgm:pt>
    <dgm:pt modelId="{765EC9C0-CFD8-4B24-AEB8-FD13BC3962A6}" type="parTrans" cxnId="{0B2B980D-7236-44DB-9822-9CA36C963DCA}">
      <dgm:prSet/>
      <dgm:spPr/>
      <dgm:t>
        <a:bodyPr/>
        <a:lstStyle/>
        <a:p>
          <a:endParaRPr lang="es-ES"/>
        </a:p>
      </dgm:t>
    </dgm:pt>
    <dgm:pt modelId="{3BFA86A5-F813-476B-8024-94D96348D2D5}" type="sibTrans" cxnId="{0B2B980D-7236-44DB-9822-9CA36C963DCA}">
      <dgm:prSet/>
      <dgm:spPr/>
      <dgm:t>
        <a:bodyPr/>
        <a:lstStyle/>
        <a:p>
          <a:endParaRPr lang="es-ES"/>
        </a:p>
      </dgm:t>
    </dgm:pt>
    <dgm:pt modelId="{136D70D0-6C43-4141-A603-112E3ADCA3F7}">
      <dgm:prSet custT="1"/>
      <dgm:spPr/>
      <dgm:t>
        <a:bodyPr/>
        <a:lstStyle/>
        <a:p>
          <a:r>
            <a:rPr lang="es-ES" sz="1600" dirty="0" smtClean="0"/>
            <a:t>Cada una de estas facturas deberá estar relacionada directamente con una fase del proyecto, con la finalidad de tener una visión clara del gasto y su propósito.</a:t>
          </a:r>
        </a:p>
      </dgm:t>
    </dgm:pt>
    <dgm:pt modelId="{3A1D6714-8BBA-4D04-999E-7711A6B65507}" type="parTrans" cxnId="{CB85624E-71CE-44A0-852C-56924AF85100}">
      <dgm:prSet/>
      <dgm:spPr/>
      <dgm:t>
        <a:bodyPr/>
        <a:lstStyle/>
        <a:p>
          <a:endParaRPr lang="es-ES"/>
        </a:p>
      </dgm:t>
    </dgm:pt>
    <dgm:pt modelId="{A737C81E-080E-475E-878D-FAE7090DB304}" type="sibTrans" cxnId="{CB85624E-71CE-44A0-852C-56924AF85100}">
      <dgm:prSet/>
      <dgm:spPr/>
      <dgm:t>
        <a:bodyPr/>
        <a:lstStyle/>
        <a:p>
          <a:endParaRPr lang="es-ES"/>
        </a:p>
      </dgm:t>
    </dgm:pt>
    <dgm:pt modelId="{A8FF7062-201C-4BA9-8A7C-6DBF2FB0429A}">
      <dgm:prSet custT="1"/>
      <dgm:spPr/>
      <dgm:t>
        <a:bodyPr/>
        <a:lstStyle/>
        <a:p>
          <a:r>
            <a:rPr lang="es-ES" sz="1600" dirty="0" smtClean="0"/>
            <a:t>No se debe permitir que la adquisición de los productos o servicios externos dilaten o retrasen actividades del proyecto, es decir, deben tener bien definidas las fechas de entrega. Caso contrario si se entregasen fuera del plazo se deberá definir penalización sobre esta entrega del producto  servicio.</a:t>
          </a:r>
        </a:p>
      </dgm:t>
    </dgm:pt>
    <dgm:pt modelId="{0BEB28A5-CE86-490F-8A4F-A70FE4AD36EE}" type="parTrans" cxnId="{506129FF-4871-4F92-A681-C56A3E03FDAC}">
      <dgm:prSet/>
      <dgm:spPr/>
      <dgm:t>
        <a:bodyPr/>
        <a:lstStyle/>
        <a:p>
          <a:endParaRPr lang="es-ES"/>
        </a:p>
      </dgm:t>
    </dgm:pt>
    <dgm:pt modelId="{BE621F68-8CAF-43C9-BA7B-1A07AB01BB26}" type="sibTrans" cxnId="{506129FF-4871-4F92-A681-C56A3E03FDAC}">
      <dgm:prSet/>
      <dgm:spPr/>
      <dgm:t>
        <a:bodyPr/>
        <a:lstStyle/>
        <a:p>
          <a:endParaRPr lang="es-ES"/>
        </a:p>
      </dgm:t>
    </dgm:pt>
    <dgm:pt modelId="{9928CF72-A7D3-47A5-B273-FD2852C3901B}" type="pres">
      <dgm:prSet presAssocID="{2023E6D5-EE1F-4BFC-B189-2E5833CAE238}" presName="Name0" presStyleCnt="0">
        <dgm:presLayoutVars>
          <dgm:dir/>
          <dgm:animLvl val="lvl"/>
          <dgm:resizeHandles val="exact"/>
        </dgm:presLayoutVars>
      </dgm:prSet>
      <dgm:spPr/>
      <dgm:t>
        <a:bodyPr/>
        <a:lstStyle/>
        <a:p>
          <a:endParaRPr lang="es-ES"/>
        </a:p>
      </dgm:t>
    </dgm:pt>
    <dgm:pt modelId="{D2118DD1-88A6-4C5C-90E8-4EBEF0FB98C8}" type="pres">
      <dgm:prSet presAssocID="{D51AC5E2-0418-4BB8-B8A0-85D36C5D0EF3}" presName="composite" presStyleCnt="0"/>
      <dgm:spPr/>
    </dgm:pt>
    <dgm:pt modelId="{C50B1FC5-F475-4152-9A12-B764F7FD3230}" type="pres">
      <dgm:prSet presAssocID="{D51AC5E2-0418-4BB8-B8A0-85D36C5D0EF3}" presName="parTx" presStyleLbl="alignNode1" presStyleIdx="0" presStyleCnt="2">
        <dgm:presLayoutVars>
          <dgm:chMax val="0"/>
          <dgm:chPref val="0"/>
          <dgm:bulletEnabled val="1"/>
        </dgm:presLayoutVars>
      </dgm:prSet>
      <dgm:spPr/>
      <dgm:t>
        <a:bodyPr/>
        <a:lstStyle/>
        <a:p>
          <a:endParaRPr lang="es-ES"/>
        </a:p>
      </dgm:t>
    </dgm:pt>
    <dgm:pt modelId="{02738412-5F20-43D1-9F5A-60CBCFC27607}" type="pres">
      <dgm:prSet presAssocID="{D51AC5E2-0418-4BB8-B8A0-85D36C5D0EF3}" presName="desTx" presStyleLbl="alignAccFollowNode1" presStyleIdx="0" presStyleCnt="2">
        <dgm:presLayoutVars>
          <dgm:bulletEnabled val="1"/>
        </dgm:presLayoutVars>
      </dgm:prSet>
      <dgm:spPr/>
      <dgm:t>
        <a:bodyPr/>
        <a:lstStyle/>
        <a:p>
          <a:endParaRPr lang="es-ES"/>
        </a:p>
      </dgm:t>
    </dgm:pt>
    <dgm:pt modelId="{9CFBE49E-EF1B-4DAC-AABB-9D309F466DCE}" type="pres">
      <dgm:prSet presAssocID="{A1E309DB-CC26-4942-98B9-E32FB2339F76}" presName="space" presStyleCnt="0"/>
      <dgm:spPr/>
    </dgm:pt>
    <dgm:pt modelId="{9A719D1E-33B3-4D06-A50B-BCF4CA00DAD4}" type="pres">
      <dgm:prSet presAssocID="{0D3FD548-48B5-401E-BB7E-9B61203B6ABE}" presName="composite" presStyleCnt="0"/>
      <dgm:spPr/>
    </dgm:pt>
    <dgm:pt modelId="{04F1A370-E973-45CC-BA28-922D28766033}" type="pres">
      <dgm:prSet presAssocID="{0D3FD548-48B5-401E-BB7E-9B61203B6ABE}" presName="parTx" presStyleLbl="alignNode1" presStyleIdx="1" presStyleCnt="2">
        <dgm:presLayoutVars>
          <dgm:chMax val="0"/>
          <dgm:chPref val="0"/>
          <dgm:bulletEnabled val="1"/>
        </dgm:presLayoutVars>
      </dgm:prSet>
      <dgm:spPr/>
      <dgm:t>
        <a:bodyPr/>
        <a:lstStyle/>
        <a:p>
          <a:endParaRPr lang="es-ES"/>
        </a:p>
      </dgm:t>
    </dgm:pt>
    <dgm:pt modelId="{E503A730-FFC7-478E-92A2-4FFC695E3107}" type="pres">
      <dgm:prSet presAssocID="{0D3FD548-48B5-401E-BB7E-9B61203B6ABE}" presName="desTx" presStyleLbl="alignAccFollowNode1" presStyleIdx="1" presStyleCnt="2">
        <dgm:presLayoutVars>
          <dgm:bulletEnabled val="1"/>
        </dgm:presLayoutVars>
      </dgm:prSet>
      <dgm:spPr/>
      <dgm:t>
        <a:bodyPr/>
        <a:lstStyle/>
        <a:p>
          <a:endParaRPr lang="es-ES"/>
        </a:p>
      </dgm:t>
    </dgm:pt>
  </dgm:ptLst>
  <dgm:cxnLst>
    <dgm:cxn modelId="{125D36AB-B41F-42C9-9AE6-6374BB755C25}" srcId="{0D3FD548-48B5-401E-BB7E-9B61203B6ABE}" destId="{0B801CD1-9CC6-4FA6-B2B8-9D54B4FCBEDB}" srcOrd="0" destOrd="0" parTransId="{8F83A6DC-4636-4198-93A9-EFB28B9343FD}" sibTransId="{80158E84-9BCA-485A-93CE-4AAD344C1E69}"/>
    <dgm:cxn modelId="{BB76EE79-8959-4598-BDC9-4B83323F30C2}" type="presOf" srcId="{6260BC2B-070B-497E-9053-2D0ACA0DDD29}" destId="{02738412-5F20-43D1-9F5A-60CBCFC27607}" srcOrd="0" destOrd="3" presId="urn:microsoft.com/office/officeart/2005/8/layout/hList1"/>
    <dgm:cxn modelId="{9CDF51D1-3FC5-4214-92C0-0E397B748FDC}" type="presOf" srcId="{FC6247CB-1B3B-4349-90F8-5983AC778743}" destId="{02738412-5F20-43D1-9F5A-60CBCFC27607}" srcOrd="0" destOrd="1" presId="urn:microsoft.com/office/officeart/2005/8/layout/hList1"/>
    <dgm:cxn modelId="{2CF3A42E-721B-4DB3-8C2E-2BD7A16003C1}" srcId="{2023E6D5-EE1F-4BFC-B189-2E5833CAE238}" destId="{0D3FD548-48B5-401E-BB7E-9B61203B6ABE}" srcOrd="1" destOrd="0" parTransId="{76D5F44C-D33D-47E6-9B5E-7266BABA3CF5}" sibTransId="{9BE328C6-331A-4B0A-8920-0AFFFFEF39CF}"/>
    <dgm:cxn modelId="{0B2B980D-7236-44DB-9822-9CA36C963DCA}" srcId="{D51AC5E2-0418-4BB8-B8A0-85D36C5D0EF3}" destId="{6260BC2B-070B-497E-9053-2D0ACA0DDD29}" srcOrd="3" destOrd="0" parTransId="{765EC9C0-CFD8-4B24-AEB8-FD13BC3962A6}" sibTransId="{3BFA86A5-F813-476B-8024-94D96348D2D5}"/>
    <dgm:cxn modelId="{C50C8684-4C3E-4D51-9762-CFC5B2736C20}" type="presOf" srcId="{0D3FD548-48B5-401E-BB7E-9B61203B6ABE}" destId="{04F1A370-E973-45CC-BA28-922D28766033}" srcOrd="0" destOrd="0" presId="urn:microsoft.com/office/officeart/2005/8/layout/hList1"/>
    <dgm:cxn modelId="{16CCF1E8-A787-497D-A1B1-5D7D3AA6DA35}" srcId="{D51AC5E2-0418-4BB8-B8A0-85D36C5D0EF3}" destId="{F59A5536-F639-476F-A910-D4915D570FA0}" srcOrd="0" destOrd="0" parTransId="{F1DC6F4D-B105-4019-B34C-E4CFC3E74CAE}" sibTransId="{CEA92D10-E99C-4FCE-96FE-EA93FC8A4C2D}"/>
    <dgm:cxn modelId="{6E34F990-1A0D-4728-B1B4-BB6A3E8419C5}" srcId="{D51AC5E2-0418-4BB8-B8A0-85D36C5D0EF3}" destId="{FC6247CB-1B3B-4349-90F8-5983AC778743}" srcOrd="1" destOrd="0" parTransId="{1D7AEB4B-317F-4C91-99C2-2167CB739439}" sibTransId="{73AA1CC9-17F3-42FC-8E6B-99A4A7C31426}"/>
    <dgm:cxn modelId="{506129FF-4871-4F92-A681-C56A3E03FDAC}" srcId="{0D3FD548-48B5-401E-BB7E-9B61203B6ABE}" destId="{A8FF7062-201C-4BA9-8A7C-6DBF2FB0429A}" srcOrd="2" destOrd="0" parTransId="{0BEB28A5-CE86-490F-8A4F-A70FE4AD36EE}" sibTransId="{BE621F68-8CAF-43C9-BA7B-1A07AB01BB26}"/>
    <dgm:cxn modelId="{48E667C0-5884-46E7-976E-5F7BD208EEB6}" type="presOf" srcId="{7B130F2E-522E-43BB-BC59-CA6F41456C9C}" destId="{02738412-5F20-43D1-9F5A-60CBCFC27607}" srcOrd="0" destOrd="2" presId="urn:microsoft.com/office/officeart/2005/8/layout/hList1"/>
    <dgm:cxn modelId="{C55E0C56-AF54-44B2-B73D-B1811CC1C61A}" srcId="{2023E6D5-EE1F-4BFC-B189-2E5833CAE238}" destId="{D51AC5E2-0418-4BB8-B8A0-85D36C5D0EF3}" srcOrd="0" destOrd="0" parTransId="{23CD497A-8E04-4DB4-BDBE-B3B958599AEF}" sibTransId="{A1E309DB-CC26-4942-98B9-E32FB2339F76}"/>
    <dgm:cxn modelId="{CB85624E-71CE-44A0-852C-56924AF85100}" srcId="{0D3FD548-48B5-401E-BB7E-9B61203B6ABE}" destId="{136D70D0-6C43-4141-A603-112E3ADCA3F7}" srcOrd="1" destOrd="0" parTransId="{3A1D6714-8BBA-4D04-999E-7711A6B65507}" sibTransId="{A737C81E-080E-475E-878D-FAE7090DB304}"/>
    <dgm:cxn modelId="{F1F49BB6-00FA-4909-8E28-EAB64721FA6A}" type="presOf" srcId="{A8FF7062-201C-4BA9-8A7C-6DBF2FB0429A}" destId="{E503A730-FFC7-478E-92A2-4FFC695E3107}" srcOrd="0" destOrd="2" presId="urn:microsoft.com/office/officeart/2005/8/layout/hList1"/>
    <dgm:cxn modelId="{8CCBB715-755B-44F8-928D-320F2F3165EA}" type="presOf" srcId="{D51AC5E2-0418-4BB8-B8A0-85D36C5D0EF3}" destId="{C50B1FC5-F475-4152-9A12-B764F7FD3230}" srcOrd="0" destOrd="0" presId="urn:microsoft.com/office/officeart/2005/8/layout/hList1"/>
    <dgm:cxn modelId="{B67D60C4-40EC-4452-BB97-F45B18A37A3C}" type="presOf" srcId="{2023E6D5-EE1F-4BFC-B189-2E5833CAE238}" destId="{9928CF72-A7D3-47A5-B273-FD2852C3901B}" srcOrd="0" destOrd="0" presId="urn:microsoft.com/office/officeart/2005/8/layout/hList1"/>
    <dgm:cxn modelId="{7486CA3F-8B76-4F26-8BA9-20730AC354DA}" type="presOf" srcId="{136D70D0-6C43-4141-A603-112E3ADCA3F7}" destId="{E503A730-FFC7-478E-92A2-4FFC695E3107}" srcOrd="0" destOrd="1" presId="urn:microsoft.com/office/officeart/2005/8/layout/hList1"/>
    <dgm:cxn modelId="{587C7316-4382-4651-979E-79E4E4B2D7E5}" type="presOf" srcId="{F59A5536-F639-476F-A910-D4915D570FA0}" destId="{02738412-5F20-43D1-9F5A-60CBCFC27607}" srcOrd="0" destOrd="0" presId="urn:microsoft.com/office/officeart/2005/8/layout/hList1"/>
    <dgm:cxn modelId="{DEFD7180-785D-475E-B053-06D8EE66EB65}" type="presOf" srcId="{0B801CD1-9CC6-4FA6-B2B8-9D54B4FCBEDB}" destId="{E503A730-FFC7-478E-92A2-4FFC695E3107}" srcOrd="0" destOrd="0" presId="urn:microsoft.com/office/officeart/2005/8/layout/hList1"/>
    <dgm:cxn modelId="{69A1E963-C54B-43E5-91C9-F568C6BB5F01}" srcId="{D51AC5E2-0418-4BB8-B8A0-85D36C5D0EF3}" destId="{7B130F2E-522E-43BB-BC59-CA6F41456C9C}" srcOrd="2" destOrd="0" parTransId="{E152F1D6-7509-4FB1-B9EA-B79AE00488C0}" sibTransId="{76DC6906-5E41-4498-B1C2-EF6199D044F3}"/>
    <dgm:cxn modelId="{FF42E441-8027-439F-85A2-0E90DBA6BD9A}" type="presParOf" srcId="{9928CF72-A7D3-47A5-B273-FD2852C3901B}" destId="{D2118DD1-88A6-4C5C-90E8-4EBEF0FB98C8}" srcOrd="0" destOrd="0" presId="urn:microsoft.com/office/officeart/2005/8/layout/hList1"/>
    <dgm:cxn modelId="{0340A9FC-6F92-4100-99DC-3734397DA5FA}" type="presParOf" srcId="{D2118DD1-88A6-4C5C-90E8-4EBEF0FB98C8}" destId="{C50B1FC5-F475-4152-9A12-B764F7FD3230}" srcOrd="0" destOrd="0" presId="urn:microsoft.com/office/officeart/2005/8/layout/hList1"/>
    <dgm:cxn modelId="{BB39D7FD-043C-4512-9A21-20B6A522D9F4}" type="presParOf" srcId="{D2118DD1-88A6-4C5C-90E8-4EBEF0FB98C8}" destId="{02738412-5F20-43D1-9F5A-60CBCFC27607}" srcOrd="1" destOrd="0" presId="urn:microsoft.com/office/officeart/2005/8/layout/hList1"/>
    <dgm:cxn modelId="{7F68BCA3-DAE4-4056-8FD8-48CF1CCEDECA}" type="presParOf" srcId="{9928CF72-A7D3-47A5-B273-FD2852C3901B}" destId="{9CFBE49E-EF1B-4DAC-AABB-9D309F466DCE}" srcOrd="1" destOrd="0" presId="urn:microsoft.com/office/officeart/2005/8/layout/hList1"/>
    <dgm:cxn modelId="{49605724-C063-45BE-88E2-8966FAF3C565}" type="presParOf" srcId="{9928CF72-A7D3-47A5-B273-FD2852C3901B}" destId="{9A719D1E-33B3-4D06-A50B-BCF4CA00DAD4}" srcOrd="2" destOrd="0" presId="urn:microsoft.com/office/officeart/2005/8/layout/hList1"/>
    <dgm:cxn modelId="{26B251E5-12B1-49C0-9793-1E38B8302295}" type="presParOf" srcId="{9A719D1E-33B3-4D06-A50B-BCF4CA00DAD4}" destId="{04F1A370-E973-45CC-BA28-922D28766033}" srcOrd="0" destOrd="0" presId="urn:microsoft.com/office/officeart/2005/8/layout/hList1"/>
    <dgm:cxn modelId="{FD0C3A94-2372-4B5D-B596-BC8A1942BBB8}" type="presParOf" srcId="{9A719D1E-33B3-4D06-A50B-BCF4CA00DAD4}" destId="{E503A730-FFC7-478E-92A2-4FFC695E3107}"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BB2E1747-8724-4E4B-85ED-59FEE96897A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272A076A-F74C-4191-8F3A-4E7A365546AA}">
      <dgm:prSet/>
      <dgm:spPr/>
      <dgm:t>
        <a:bodyPr/>
        <a:lstStyle/>
        <a:p>
          <a:r>
            <a:rPr lang="es-ES" dirty="0" smtClean="0"/>
            <a:t>Obtención de entendimiento </a:t>
          </a:r>
        </a:p>
      </dgm:t>
    </dgm:pt>
    <dgm:pt modelId="{9593084E-138A-46FE-B0DF-C7D23617E0D1}" type="parTrans" cxnId="{BD5C3022-A144-45F8-93E8-E3F7F9194824}">
      <dgm:prSet/>
      <dgm:spPr/>
      <dgm:t>
        <a:bodyPr/>
        <a:lstStyle/>
        <a:p>
          <a:endParaRPr lang="es-ES"/>
        </a:p>
      </dgm:t>
    </dgm:pt>
    <dgm:pt modelId="{8C0A258A-6292-4712-9CDB-D883EC2B67A9}" type="sibTrans" cxnId="{BD5C3022-A144-45F8-93E8-E3F7F9194824}">
      <dgm:prSet/>
      <dgm:spPr/>
      <dgm:t>
        <a:bodyPr/>
        <a:lstStyle/>
        <a:p>
          <a:endParaRPr lang="es-ES"/>
        </a:p>
      </dgm:t>
    </dgm:pt>
    <dgm:pt modelId="{821CCBD5-ADFD-4F38-9064-A3B4803C6BBD}">
      <dgm:prSet/>
      <dgm:spPr/>
      <dgm:t>
        <a:bodyPr/>
        <a:lstStyle/>
        <a:p>
          <a:r>
            <a:rPr lang="es-ES" dirty="0" smtClean="0"/>
            <a:t>Evaluación de Controles </a:t>
          </a:r>
        </a:p>
      </dgm:t>
    </dgm:pt>
    <dgm:pt modelId="{F3D1DEB6-E40A-48A4-9741-05954C932B67}" type="parTrans" cxnId="{F0BC76B6-7F17-4217-91D4-A220F9A955F7}">
      <dgm:prSet/>
      <dgm:spPr/>
      <dgm:t>
        <a:bodyPr/>
        <a:lstStyle/>
        <a:p>
          <a:endParaRPr lang="es-ES"/>
        </a:p>
      </dgm:t>
    </dgm:pt>
    <dgm:pt modelId="{675BD1B5-1F0D-4C5F-92E5-204DD4929947}" type="sibTrans" cxnId="{F0BC76B6-7F17-4217-91D4-A220F9A955F7}">
      <dgm:prSet/>
      <dgm:spPr/>
      <dgm:t>
        <a:bodyPr/>
        <a:lstStyle/>
        <a:p>
          <a:endParaRPr lang="es-ES"/>
        </a:p>
      </dgm:t>
    </dgm:pt>
    <dgm:pt modelId="{0DC82BFE-8195-4CFC-BED3-33FB2F51A2C9}">
      <dgm:prSet/>
      <dgm:spPr/>
      <dgm:t>
        <a:bodyPr/>
        <a:lstStyle/>
        <a:p>
          <a:r>
            <a:rPr lang="es-ES" dirty="0" smtClean="0"/>
            <a:t>Indicadores Claves de Rendimiento.</a:t>
          </a:r>
        </a:p>
      </dgm:t>
    </dgm:pt>
    <dgm:pt modelId="{758643B9-0FDC-4AD7-B53B-A008797AC7EC}" type="parTrans" cxnId="{DDFBEED2-EF06-4554-8277-D2653196BA57}">
      <dgm:prSet/>
      <dgm:spPr/>
      <dgm:t>
        <a:bodyPr/>
        <a:lstStyle/>
        <a:p>
          <a:endParaRPr lang="es-ES"/>
        </a:p>
      </dgm:t>
    </dgm:pt>
    <dgm:pt modelId="{03EEF358-93C0-4C84-8A8C-9DEA0535A164}" type="sibTrans" cxnId="{DDFBEED2-EF06-4554-8277-D2653196BA57}">
      <dgm:prSet/>
      <dgm:spPr/>
      <dgm:t>
        <a:bodyPr/>
        <a:lstStyle/>
        <a:p>
          <a:endParaRPr lang="es-ES"/>
        </a:p>
      </dgm:t>
    </dgm:pt>
    <dgm:pt modelId="{3A564406-4CF1-4009-B435-E0C18DC564CE}">
      <dgm:prSet/>
      <dgm:spPr/>
      <dgm:t>
        <a:bodyPr/>
        <a:lstStyle/>
        <a:p>
          <a:r>
            <a:rPr lang="es-ES" dirty="0" smtClean="0"/>
            <a:t>Nivel de Madurez.</a:t>
          </a:r>
        </a:p>
      </dgm:t>
    </dgm:pt>
    <dgm:pt modelId="{1F3A29E5-768F-4565-B17B-204175623A33}" type="parTrans" cxnId="{B4F292DD-16D9-4D79-B099-CE4A8B25603D}">
      <dgm:prSet/>
      <dgm:spPr/>
      <dgm:t>
        <a:bodyPr/>
        <a:lstStyle/>
        <a:p>
          <a:endParaRPr lang="es-ES"/>
        </a:p>
      </dgm:t>
    </dgm:pt>
    <dgm:pt modelId="{B3C8A981-C3B1-483F-8796-7B662A062F49}" type="sibTrans" cxnId="{B4F292DD-16D9-4D79-B099-CE4A8B25603D}">
      <dgm:prSet/>
      <dgm:spPr/>
      <dgm:t>
        <a:bodyPr/>
        <a:lstStyle/>
        <a:p>
          <a:endParaRPr lang="es-ES"/>
        </a:p>
      </dgm:t>
    </dgm:pt>
    <dgm:pt modelId="{A4B0669D-6080-478A-B4B6-EA18C23B8129}">
      <dgm:prSet/>
      <dgm:spPr/>
      <dgm:t>
        <a:bodyPr/>
        <a:lstStyle/>
        <a:p>
          <a:r>
            <a:rPr lang="es-ES" dirty="0" smtClean="0"/>
            <a:t>Razones por Nivel de Madurez establecido.</a:t>
          </a:r>
        </a:p>
      </dgm:t>
    </dgm:pt>
    <dgm:pt modelId="{E624C9A6-4F35-4A35-93A4-403BA6F60B39}" type="parTrans" cxnId="{18919757-EEE6-4B62-9A57-7AD26CD97C76}">
      <dgm:prSet/>
      <dgm:spPr/>
      <dgm:t>
        <a:bodyPr/>
        <a:lstStyle/>
        <a:p>
          <a:endParaRPr lang="es-ES"/>
        </a:p>
      </dgm:t>
    </dgm:pt>
    <dgm:pt modelId="{63E1D19B-41E3-43A3-9457-E69921C4288B}" type="sibTrans" cxnId="{18919757-EEE6-4B62-9A57-7AD26CD97C76}">
      <dgm:prSet/>
      <dgm:spPr/>
      <dgm:t>
        <a:bodyPr/>
        <a:lstStyle/>
        <a:p>
          <a:endParaRPr lang="es-ES"/>
        </a:p>
      </dgm:t>
    </dgm:pt>
    <dgm:pt modelId="{B849F668-8103-4118-A56E-55687BBF0EF7}">
      <dgm:prSet/>
      <dgm:spPr/>
      <dgm:t>
        <a:bodyPr/>
        <a:lstStyle/>
        <a:p>
          <a:r>
            <a:rPr lang="es-ES" dirty="0" smtClean="0"/>
            <a:t>Definición de niveles de madurez e impacto en el negocio.</a:t>
          </a:r>
        </a:p>
      </dgm:t>
    </dgm:pt>
    <dgm:pt modelId="{29F0DC42-77A5-44EB-AFF7-C6BEDFBC6E1B}" type="parTrans" cxnId="{BAAA5E9E-E89B-4043-B067-E4846636C366}">
      <dgm:prSet/>
      <dgm:spPr/>
      <dgm:t>
        <a:bodyPr/>
        <a:lstStyle/>
        <a:p>
          <a:endParaRPr lang="es-ES"/>
        </a:p>
      </dgm:t>
    </dgm:pt>
    <dgm:pt modelId="{6B35B8EF-9C02-46A7-841A-1A094ACD6D92}" type="sibTrans" cxnId="{BAAA5E9E-E89B-4043-B067-E4846636C366}">
      <dgm:prSet/>
      <dgm:spPr/>
      <dgm:t>
        <a:bodyPr/>
        <a:lstStyle/>
        <a:p>
          <a:endParaRPr lang="es-ES"/>
        </a:p>
      </dgm:t>
    </dgm:pt>
    <dgm:pt modelId="{9C54AC4B-0B0A-4BD0-8A41-BACB6332FC90}">
      <dgm:prSet/>
      <dgm:spPr/>
      <dgm:t>
        <a:bodyPr/>
        <a:lstStyle/>
        <a:p>
          <a:r>
            <a:rPr lang="es-ES" dirty="0" smtClean="0"/>
            <a:t>Recomendaciones y Plan de Acción</a:t>
          </a:r>
          <a:endParaRPr lang="es-ES" dirty="0"/>
        </a:p>
      </dgm:t>
    </dgm:pt>
    <dgm:pt modelId="{6D576225-9307-4994-88CB-3AAE6F96E747}" type="parTrans" cxnId="{16A8E2DA-34CF-45DD-820C-C9CB898B6378}">
      <dgm:prSet/>
      <dgm:spPr/>
      <dgm:t>
        <a:bodyPr/>
        <a:lstStyle/>
        <a:p>
          <a:endParaRPr lang="es-ES"/>
        </a:p>
      </dgm:t>
    </dgm:pt>
    <dgm:pt modelId="{A07A188D-A45E-4DC5-A64B-6D9CB0F20F35}" type="sibTrans" cxnId="{16A8E2DA-34CF-45DD-820C-C9CB898B6378}">
      <dgm:prSet/>
      <dgm:spPr/>
      <dgm:t>
        <a:bodyPr/>
        <a:lstStyle/>
        <a:p>
          <a:endParaRPr lang="es-ES"/>
        </a:p>
      </dgm:t>
    </dgm:pt>
    <dgm:pt modelId="{AFE76002-182D-4144-9C54-65A5F6199245}" type="pres">
      <dgm:prSet presAssocID="{BB2E1747-8724-4E4B-85ED-59FEE96897A9}" presName="linear" presStyleCnt="0">
        <dgm:presLayoutVars>
          <dgm:dir/>
          <dgm:animLvl val="lvl"/>
          <dgm:resizeHandles val="exact"/>
        </dgm:presLayoutVars>
      </dgm:prSet>
      <dgm:spPr/>
      <dgm:t>
        <a:bodyPr/>
        <a:lstStyle/>
        <a:p>
          <a:endParaRPr lang="es-ES"/>
        </a:p>
      </dgm:t>
    </dgm:pt>
    <dgm:pt modelId="{28D1C666-F702-4FD9-9F1E-588369B0EB74}" type="pres">
      <dgm:prSet presAssocID="{272A076A-F74C-4191-8F3A-4E7A365546AA}" presName="parentLin" presStyleCnt="0"/>
      <dgm:spPr/>
      <dgm:t>
        <a:bodyPr/>
        <a:lstStyle/>
        <a:p>
          <a:endParaRPr lang="es-ES"/>
        </a:p>
      </dgm:t>
    </dgm:pt>
    <dgm:pt modelId="{B7B7607C-3E8F-4321-A55E-6E49F9F43958}" type="pres">
      <dgm:prSet presAssocID="{272A076A-F74C-4191-8F3A-4E7A365546AA}" presName="parentLeftMargin" presStyleLbl="node1" presStyleIdx="0" presStyleCnt="7"/>
      <dgm:spPr/>
      <dgm:t>
        <a:bodyPr/>
        <a:lstStyle/>
        <a:p>
          <a:endParaRPr lang="es-ES"/>
        </a:p>
      </dgm:t>
    </dgm:pt>
    <dgm:pt modelId="{7D3C7DD3-BAB1-4AD9-9D9B-77F34AC9DCB1}" type="pres">
      <dgm:prSet presAssocID="{272A076A-F74C-4191-8F3A-4E7A365546AA}" presName="parentText" presStyleLbl="node1" presStyleIdx="0" presStyleCnt="7">
        <dgm:presLayoutVars>
          <dgm:chMax val="0"/>
          <dgm:bulletEnabled val="1"/>
        </dgm:presLayoutVars>
      </dgm:prSet>
      <dgm:spPr/>
      <dgm:t>
        <a:bodyPr/>
        <a:lstStyle/>
        <a:p>
          <a:endParaRPr lang="es-ES"/>
        </a:p>
      </dgm:t>
    </dgm:pt>
    <dgm:pt modelId="{FB150971-FC81-459F-B282-745C26FA4DC3}" type="pres">
      <dgm:prSet presAssocID="{272A076A-F74C-4191-8F3A-4E7A365546AA}" presName="negativeSpace" presStyleCnt="0"/>
      <dgm:spPr/>
      <dgm:t>
        <a:bodyPr/>
        <a:lstStyle/>
        <a:p>
          <a:endParaRPr lang="es-ES"/>
        </a:p>
      </dgm:t>
    </dgm:pt>
    <dgm:pt modelId="{55A8996A-6434-4A66-8F97-817F9269444A}" type="pres">
      <dgm:prSet presAssocID="{272A076A-F74C-4191-8F3A-4E7A365546AA}" presName="childText" presStyleLbl="conFgAcc1" presStyleIdx="0" presStyleCnt="7">
        <dgm:presLayoutVars>
          <dgm:bulletEnabled val="1"/>
        </dgm:presLayoutVars>
      </dgm:prSet>
      <dgm:spPr/>
      <dgm:t>
        <a:bodyPr/>
        <a:lstStyle/>
        <a:p>
          <a:endParaRPr lang="es-ES"/>
        </a:p>
      </dgm:t>
    </dgm:pt>
    <dgm:pt modelId="{266AF528-E17A-4135-937D-2EB3AE6A8FF5}" type="pres">
      <dgm:prSet presAssocID="{8C0A258A-6292-4712-9CDB-D883EC2B67A9}" presName="spaceBetweenRectangles" presStyleCnt="0"/>
      <dgm:spPr/>
      <dgm:t>
        <a:bodyPr/>
        <a:lstStyle/>
        <a:p>
          <a:endParaRPr lang="es-ES"/>
        </a:p>
      </dgm:t>
    </dgm:pt>
    <dgm:pt modelId="{DC68823C-2438-48FC-9FE9-030241ADFD78}" type="pres">
      <dgm:prSet presAssocID="{821CCBD5-ADFD-4F38-9064-A3B4803C6BBD}" presName="parentLin" presStyleCnt="0"/>
      <dgm:spPr/>
      <dgm:t>
        <a:bodyPr/>
        <a:lstStyle/>
        <a:p>
          <a:endParaRPr lang="es-ES"/>
        </a:p>
      </dgm:t>
    </dgm:pt>
    <dgm:pt modelId="{F8C3C76B-C26A-448A-B025-6CF4ACD14A93}" type="pres">
      <dgm:prSet presAssocID="{821CCBD5-ADFD-4F38-9064-A3B4803C6BBD}" presName="parentLeftMargin" presStyleLbl="node1" presStyleIdx="0" presStyleCnt="7"/>
      <dgm:spPr/>
      <dgm:t>
        <a:bodyPr/>
        <a:lstStyle/>
        <a:p>
          <a:endParaRPr lang="es-ES"/>
        </a:p>
      </dgm:t>
    </dgm:pt>
    <dgm:pt modelId="{AA249900-8ED2-45ED-A1AB-ED7208712247}" type="pres">
      <dgm:prSet presAssocID="{821CCBD5-ADFD-4F38-9064-A3B4803C6BBD}" presName="parentText" presStyleLbl="node1" presStyleIdx="1" presStyleCnt="7">
        <dgm:presLayoutVars>
          <dgm:chMax val="0"/>
          <dgm:bulletEnabled val="1"/>
        </dgm:presLayoutVars>
      </dgm:prSet>
      <dgm:spPr/>
      <dgm:t>
        <a:bodyPr/>
        <a:lstStyle/>
        <a:p>
          <a:endParaRPr lang="es-ES"/>
        </a:p>
      </dgm:t>
    </dgm:pt>
    <dgm:pt modelId="{9F6F4075-5F3D-4CD3-8E6F-C8DBEA156408}" type="pres">
      <dgm:prSet presAssocID="{821CCBD5-ADFD-4F38-9064-A3B4803C6BBD}" presName="negativeSpace" presStyleCnt="0"/>
      <dgm:spPr/>
      <dgm:t>
        <a:bodyPr/>
        <a:lstStyle/>
        <a:p>
          <a:endParaRPr lang="es-ES"/>
        </a:p>
      </dgm:t>
    </dgm:pt>
    <dgm:pt modelId="{B5B2411E-C134-4437-AE5A-7E94E60C1772}" type="pres">
      <dgm:prSet presAssocID="{821CCBD5-ADFD-4F38-9064-A3B4803C6BBD}" presName="childText" presStyleLbl="conFgAcc1" presStyleIdx="1" presStyleCnt="7">
        <dgm:presLayoutVars>
          <dgm:bulletEnabled val="1"/>
        </dgm:presLayoutVars>
      </dgm:prSet>
      <dgm:spPr/>
      <dgm:t>
        <a:bodyPr/>
        <a:lstStyle/>
        <a:p>
          <a:endParaRPr lang="es-ES"/>
        </a:p>
      </dgm:t>
    </dgm:pt>
    <dgm:pt modelId="{6DEBAEBE-EEE9-4D79-BC9D-22318D18D0E8}" type="pres">
      <dgm:prSet presAssocID="{675BD1B5-1F0D-4C5F-92E5-204DD4929947}" presName="spaceBetweenRectangles" presStyleCnt="0"/>
      <dgm:spPr/>
      <dgm:t>
        <a:bodyPr/>
        <a:lstStyle/>
        <a:p>
          <a:endParaRPr lang="es-ES"/>
        </a:p>
      </dgm:t>
    </dgm:pt>
    <dgm:pt modelId="{DE3EA114-1041-447D-9699-566CEC6ABB00}" type="pres">
      <dgm:prSet presAssocID="{0DC82BFE-8195-4CFC-BED3-33FB2F51A2C9}" presName="parentLin" presStyleCnt="0"/>
      <dgm:spPr/>
      <dgm:t>
        <a:bodyPr/>
        <a:lstStyle/>
        <a:p>
          <a:endParaRPr lang="es-ES"/>
        </a:p>
      </dgm:t>
    </dgm:pt>
    <dgm:pt modelId="{10DED8C7-91DF-48DD-8F33-D93AC3B0C826}" type="pres">
      <dgm:prSet presAssocID="{0DC82BFE-8195-4CFC-BED3-33FB2F51A2C9}" presName="parentLeftMargin" presStyleLbl="node1" presStyleIdx="1" presStyleCnt="7"/>
      <dgm:spPr/>
      <dgm:t>
        <a:bodyPr/>
        <a:lstStyle/>
        <a:p>
          <a:endParaRPr lang="es-ES"/>
        </a:p>
      </dgm:t>
    </dgm:pt>
    <dgm:pt modelId="{874AE882-6B9D-41A4-BC2C-B20A51F97BCC}" type="pres">
      <dgm:prSet presAssocID="{0DC82BFE-8195-4CFC-BED3-33FB2F51A2C9}" presName="parentText" presStyleLbl="node1" presStyleIdx="2" presStyleCnt="7">
        <dgm:presLayoutVars>
          <dgm:chMax val="0"/>
          <dgm:bulletEnabled val="1"/>
        </dgm:presLayoutVars>
      </dgm:prSet>
      <dgm:spPr/>
      <dgm:t>
        <a:bodyPr/>
        <a:lstStyle/>
        <a:p>
          <a:endParaRPr lang="es-ES"/>
        </a:p>
      </dgm:t>
    </dgm:pt>
    <dgm:pt modelId="{F0CEC2E6-F227-4DC0-95F0-FE9238066869}" type="pres">
      <dgm:prSet presAssocID="{0DC82BFE-8195-4CFC-BED3-33FB2F51A2C9}" presName="negativeSpace" presStyleCnt="0"/>
      <dgm:spPr/>
      <dgm:t>
        <a:bodyPr/>
        <a:lstStyle/>
        <a:p>
          <a:endParaRPr lang="es-ES"/>
        </a:p>
      </dgm:t>
    </dgm:pt>
    <dgm:pt modelId="{A22BD73E-CA99-4A0C-A318-56A1D046C259}" type="pres">
      <dgm:prSet presAssocID="{0DC82BFE-8195-4CFC-BED3-33FB2F51A2C9}" presName="childText" presStyleLbl="conFgAcc1" presStyleIdx="2" presStyleCnt="7">
        <dgm:presLayoutVars>
          <dgm:bulletEnabled val="1"/>
        </dgm:presLayoutVars>
      </dgm:prSet>
      <dgm:spPr/>
      <dgm:t>
        <a:bodyPr/>
        <a:lstStyle/>
        <a:p>
          <a:endParaRPr lang="es-ES"/>
        </a:p>
      </dgm:t>
    </dgm:pt>
    <dgm:pt modelId="{52717F4E-1918-498C-8F27-614DA35DDE28}" type="pres">
      <dgm:prSet presAssocID="{03EEF358-93C0-4C84-8A8C-9DEA0535A164}" presName="spaceBetweenRectangles" presStyleCnt="0"/>
      <dgm:spPr/>
      <dgm:t>
        <a:bodyPr/>
        <a:lstStyle/>
        <a:p>
          <a:endParaRPr lang="es-ES"/>
        </a:p>
      </dgm:t>
    </dgm:pt>
    <dgm:pt modelId="{5E078653-1DC4-4816-8583-217BCFCD8C0B}" type="pres">
      <dgm:prSet presAssocID="{3A564406-4CF1-4009-B435-E0C18DC564CE}" presName="parentLin" presStyleCnt="0"/>
      <dgm:spPr/>
      <dgm:t>
        <a:bodyPr/>
        <a:lstStyle/>
        <a:p>
          <a:endParaRPr lang="es-ES"/>
        </a:p>
      </dgm:t>
    </dgm:pt>
    <dgm:pt modelId="{928AAEDE-6CC6-4C0A-84A8-0423DFDE8E1B}" type="pres">
      <dgm:prSet presAssocID="{3A564406-4CF1-4009-B435-E0C18DC564CE}" presName="parentLeftMargin" presStyleLbl="node1" presStyleIdx="2" presStyleCnt="7"/>
      <dgm:spPr/>
      <dgm:t>
        <a:bodyPr/>
        <a:lstStyle/>
        <a:p>
          <a:endParaRPr lang="es-ES"/>
        </a:p>
      </dgm:t>
    </dgm:pt>
    <dgm:pt modelId="{97B7F3B4-E8F0-47C3-9961-8D29B31EBA66}" type="pres">
      <dgm:prSet presAssocID="{3A564406-4CF1-4009-B435-E0C18DC564CE}" presName="parentText" presStyleLbl="node1" presStyleIdx="3" presStyleCnt="7">
        <dgm:presLayoutVars>
          <dgm:chMax val="0"/>
          <dgm:bulletEnabled val="1"/>
        </dgm:presLayoutVars>
      </dgm:prSet>
      <dgm:spPr/>
      <dgm:t>
        <a:bodyPr/>
        <a:lstStyle/>
        <a:p>
          <a:endParaRPr lang="es-ES"/>
        </a:p>
      </dgm:t>
    </dgm:pt>
    <dgm:pt modelId="{11FB6937-2EF8-4EBE-8434-5E5BA8351F09}" type="pres">
      <dgm:prSet presAssocID="{3A564406-4CF1-4009-B435-E0C18DC564CE}" presName="negativeSpace" presStyleCnt="0"/>
      <dgm:spPr/>
      <dgm:t>
        <a:bodyPr/>
        <a:lstStyle/>
        <a:p>
          <a:endParaRPr lang="es-ES"/>
        </a:p>
      </dgm:t>
    </dgm:pt>
    <dgm:pt modelId="{16154EF0-CC8B-4006-8C6C-C2867779C6AA}" type="pres">
      <dgm:prSet presAssocID="{3A564406-4CF1-4009-B435-E0C18DC564CE}" presName="childText" presStyleLbl="conFgAcc1" presStyleIdx="3" presStyleCnt="7">
        <dgm:presLayoutVars>
          <dgm:bulletEnabled val="1"/>
        </dgm:presLayoutVars>
      </dgm:prSet>
      <dgm:spPr/>
      <dgm:t>
        <a:bodyPr/>
        <a:lstStyle/>
        <a:p>
          <a:endParaRPr lang="es-ES"/>
        </a:p>
      </dgm:t>
    </dgm:pt>
    <dgm:pt modelId="{13B3216E-6233-4DBE-A9B0-83E987C02242}" type="pres">
      <dgm:prSet presAssocID="{B3C8A981-C3B1-483F-8796-7B662A062F49}" presName="spaceBetweenRectangles" presStyleCnt="0"/>
      <dgm:spPr/>
      <dgm:t>
        <a:bodyPr/>
        <a:lstStyle/>
        <a:p>
          <a:endParaRPr lang="es-ES"/>
        </a:p>
      </dgm:t>
    </dgm:pt>
    <dgm:pt modelId="{1D693A1F-7610-42FB-AFD3-C5778C401F6D}" type="pres">
      <dgm:prSet presAssocID="{A4B0669D-6080-478A-B4B6-EA18C23B8129}" presName="parentLin" presStyleCnt="0"/>
      <dgm:spPr/>
      <dgm:t>
        <a:bodyPr/>
        <a:lstStyle/>
        <a:p>
          <a:endParaRPr lang="es-ES"/>
        </a:p>
      </dgm:t>
    </dgm:pt>
    <dgm:pt modelId="{F5765ABC-5250-44A8-8381-FFB127063A05}" type="pres">
      <dgm:prSet presAssocID="{A4B0669D-6080-478A-B4B6-EA18C23B8129}" presName="parentLeftMargin" presStyleLbl="node1" presStyleIdx="3" presStyleCnt="7"/>
      <dgm:spPr/>
      <dgm:t>
        <a:bodyPr/>
        <a:lstStyle/>
        <a:p>
          <a:endParaRPr lang="es-ES"/>
        </a:p>
      </dgm:t>
    </dgm:pt>
    <dgm:pt modelId="{D07F6D1F-E5E4-4C2F-BAFB-C92AC280D6ED}" type="pres">
      <dgm:prSet presAssocID="{A4B0669D-6080-478A-B4B6-EA18C23B8129}" presName="parentText" presStyleLbl="node1" presStyleIdx="4" presStyleCnt="7">
        <dgm:presLayoutVars>
          <dgm:chMax val="0"/>
          <dgm:bulletEnabled val="1"/>
        </dgm:presLayoutVars>
      </dgm:prSet>
      <dgm:spPr/>
      <dgm:t>
        <a:bodyPr/>
        <a:lstStyle/>
        <a:p>
          <a:endParaRPr lang="es-ES"/>
        </a:p>
      </dgm:t>
    </dgm:pt>
    <dgm:pt modelId="{8CCFB0A9-91A7-4F8A-A51D-23077D8B64FC}" type="pres">
      <dgm:prSet presAssocID="{A4B0669D-6080-478A-B4B6-EA18C23B8129}" presName="negativeSpace" presStyleCnt="0"/>
      <dgm:spPr/>
      <dgm:t>
        <a:bodyPr/>
        <a:lstStyle/>
        <a:p>
          <a:endParaRPr lang="es-ES"/>
        </a:p>
      </dgm:t>
    </dgm:pt>
    <dgm:pt modelId="{E598D82F-7CAD-4CB2-8033-CC123B6C68BD}" type="pres">
      <dgm:prSet presAssocID="{A4B0669D-6080-478A-B4B6-EA18C23B8129}" presName="childText" presStyleLbl="conFgAcc1" presStyleIdx="4" presStyleCnt="7">
        <dgm:presLayoutVars>
          <dgm:bulletEnabled val="1"/>
        </dgm:presLayoutVars>
      </dgm:prSet>
      <dgm:spPr/>
      <dgm:t>
        <a:bodyPr/>
        <a:lstStyle/>
        <a:p>
          <a:endParaRPr lang="es-ES"/>
        </a:p>
      </dgm:t>
    </dgm:pt>
    <dgm:pt modelId="{55DEA2FD-1278-4A50-8F40-8CCEBDBB1B7C}" type="pres">
      <dgm:prSet presAssocID="{63E1D19B-41E3-43A3-9457-E69921C4288B}" presName="spaceBetweenRectangles" presStyleCnt="0"/>
      <dgm:spPr/>
      <dgm:t>
        <a:bodyPr/>
        <a:lstStyle/>
        <a:p>
          <a:endParaRPr lang="es-ES"/>
        </a:p>
      </dgm:t>
    </dgm:pt>
    <dgm:pt modelId="{51773C53-8E65-4E66-9B94-38FB39D2F868}" type="pres">
      <dgm:prSet presAssocID="{B849F668-8103-4118-A56E-55687BBF0EF7}" presName="parentLin" presStyleCnt="0"/>
      <dgm:spPr/>
      <dgm:t>
        <a:bodyPr/>
        <a:lstStyle/>
        <a:p>
          <a:endParaRPr lang="es-ES"/>
        </a:p>
      </dgm:t>
    </dgm:pt>
    <dgm:pt modelId="{224BA052-3004-4957-96D1-7CC814D89ABD}" type="pres">
      <dgm:prSet presAssocID="{B849F668-8103-4118-A56E-55687BBF0EF7}" presName="parentLeftMargin" presStyleLbl="node1" presStyleIdx="4" presStyleCnt="7"/>
      <dgm:spPr/>
      <dgm:t>
        <a:bodyPr/>
        <a:lstStyle/>
        <a:p>
          <a:endParaRPr lang="es-ES"/>
        </a:p>
      </dgm:t>
    </dgm:pt>
    <dgm:pt modelId="{2B505621-3196-46B4-93ED-F3C57EA26BBB}" type="pres">
      <dgm:prSet presAssocID="{B849F668-8103-4118-A56E-55687BBF0EF7}" presName="parentText" presStyleLbl="node1" presStyleIdx="5" presStyleCnt="7">
        <dgm:presLayoutVars>
          <dgm:chMax val="0"/>
          <dgm:bulletEnabled val="1"/>
        </dgm:presLayoutVars>
      </dgm:prSet>
      <dgm:spPr/>
      <dgm:t>
        <a:bodyPr/>
        <a:lstStyle/>
        <a:p>
          <a:endParaRPr lang="es-ES"/>
        </a:p>
      </dgm:t>
    </dgm:pt>
    <dgm:pt modelId="{6250AE74-8D0A-4DE0-A0B8-58A9FF2F6F8F}" type="pres">
      <dgm:prSet presAssocID="{B849F668-8103-4118-A56E-55687BBF0EF7}" presName="negativeSpace" presStyleCnt="0"/>
      <dgm:spPr/>
      <dgm:t>
        <a:bodyPr/>
        <a:lstStyle/>
        <a:p>
          <a:endParaRPr lang="es-ES"/>
        </a:p>
      </dgm:t>
    </dgm:pt>
    <dgm:pt modelId="{008C1361-2269-45C5-85ED-8D75755C3B3E}" type="pres">
      <dgm:prSet presAssocID="{B849F668-8103-4118-A56E-55687BBF0EF7}" presName="childText" presStyleLbl="conFgAcc1" presStyleIdx="5" presStyleCnt="7">
        <dgm:presLayoutVars>
          <dgm:bulletEnabled val="1"/>
        </dgm:presLayoutVars>
      </dgm:prSet>
      <dgm:spPr/>
      <dgm:t>
        <a:bodyPr/>
        <a:lstStyle/>
        <a:p>
          <a:endParaRPr lang="es-ES"/>
        </a:p>
      </dgm:t>
    </dgm:pt>
    <dgm:pt modelId="{CDA8844F-7BE0-41EA-AD84-0B5C882B6907}" type="pres">
      <dgm:prSet presAssocID="{6B35B8EF-9C02-46A7-841A-1A094ACD6D92}" presName="spaceBetweenRectangles" presStyleCnt="0"/>
      <dgm:spPr/>
      <dgm:t>
        <a:bodyPr/>
        <a:lstStyle/>
        <a:p>
          <a:endParaRPr lang="es-ES"/>
        </a:p>
      </dgm:t>
    </dgm:pt>
    <dgm:pt modelId="{59ED5496-C9A6-4B7E-A5B0-26FA0DD3C191}" type="pres">
      <dgm:prSet presAssocID="{9C54AC4B-0B0A-4BD0-8A41-BACB6332FC90}" presName="parentLin" presStyleCnt="0"/>
      <dgm:spPr/>
      <dgm:t>
        <a:bodyPr/>
        <a:lstStyle/>
        <a:p>
          <a:endParaRPr lang="es-ES"/>
        </a:p>
      </dgm:t>
    </dgm:pt>
    <dgm:pt modelId="{C3660B31-9FDD-4279-AE00-6743200A903D}" type="pres">
      <dgm:prSet presAssocID="{9C54AC4B-0B0A-4BD0-8A41-BACB6332FC90}" presName="parentLeftMargin" presStyleLbl="node1" presStyleIdx="5" presStyleCnt="7"/>
      <dgm:spPr/>
      <dgm:t>
        <a:bodyPr/>
        <a:lstStyle/>
        <a:p>
          <a:endParaRPr lang="es-ES"/>
        </a:p>
      </dgm:t>
    </dgm:pt>
    <dgm:pt modelId="{33A9A870-64BC-43D1-A66D-F0956380D8CC}" type="pres">
      <dgm:prSet presAssocID="{9C54AC4B-0B0A-4BD0-8A41-BACB6332FC90}" presName="parentText" presStyleLbl="node1" presStyleIdx="6" presStyleCnt="7">
        <dgm:presLayoutVars>
          <dgm:chMax val="0"/>
          <dgm:bulletEnabled val="1"/>
        </dgm:presLayoutVars>
      </dgm:prSet>
      <dgm:spPr/>
      <dgm:t>
        <a:bodyPr/>
        <a:lstStyle/>
        <a:p>
          <a:endParaRPr lang="es-ES"/>
        </a:p>
      </dgm:t>
    </dgm:pt>
    <dgm:pt modelId="{4E425FDB-6A32-41A3-9AFC-D00B05BF28B4}" type="pres">
      <dgm:prSet presAssocID="{9C54AC4B-0B0A-4BD0-8A41-BACB6332FC90}" presName="negativeSpace" presStyleCnt="0"/>
      <dgm:spPr/>
      <dgm:t>
        <a:bodyPr/>
        <a:lstStyle/>
        <a:p>
          <a:endParaRPr lang="es-ES"/>
        </a:p>
      </dgm:t>
    </dgm:pt>
    <dgm:pt modelId="{FFA8C6A7-9E84-4B8C-9935-56357404B1FC}" type="pres">
      <dgm:prSet presAssocID="{9C54AC4B-0B0A-4BD0-8A41-BACB6332FC90}" presName="childText" presStyleLbl="conFgAcc1" presStyleIdx="6" presStyleCnt="7">
        <dgm:presLayoutVars>
          <dgm:bulletEnabled val="1"/>
        </dgm:presLayoutVars>
      </dgm:prSet>
      <dgm:spPr/>
      <dgm:t>
        <a:bodyPr/>
        <a:lstStyle/>
        <a:p>
          <a:endParaRPr lang="es-ES"/>
        </a:p>
      </dgm:t>
    </dgm:pt>
  </dgm:ptLst>
  <dgm:cxnLst>
    <dgm:cxn modelId="{9A081BFB-3C02-47F8-868B-0BBBF37BF863}" type="presOf" srcId="{9C54AC4B-0B0A-4BD0-8A41-BACB6332FC90}" destId="{33A9A870-64BC-43D1-A66D-F0956380D8CC}" srcOrd="1" destOrd="0" presId="urn:microsoft.com/office/officeart/2005/8/layout/list1"/>
    <dgm:cxn modelId="{F0BC76B6-7F17-4217-91D4-A220F9A955F7}" srcId="{BB2E1747-8724-4E4B-85ED-59FEE96897A9}" destId="{821CCBD5-ADFD-4F38-9064-A3B4803C6BBD}" srcOrd="1" destOrd="0" parTransId="{F3D1DEB6-E40A-48A4-9741-05954C932B67}" sibTransId="{675BD1B5-1F0D-4C5F-92E5-204DD4929947}"/>
    <dgm:cxn modelId="{DDFBEED2-EF06-4554-8277-D2653196BA57}" srcId="{BB2E1747-8724-4E4B-85ED-59FEE96897A9}" destId="{0DC82BFE-8195-4CFC-BED3-33FB2F51A2C9}" srcOrd="2" destOrd="0" parTransId="{758643B9-0FDC-4AD7-B53B-A008797AC7EC}" sibTransId="{03EEF358-93C0-4C84-8A8C-9DEA0535A164}"/>
    <dgm:cxn modelId="{9FBA89C9-BDD9-447B-90D8-BF58FDDDC1D5}" type="presOf" srcId="{B849F668-8103-4118-A56E-55687BBF0EF7}" destId="{2B505621-3196-46B4-93ED-F3C57EA26BBB}" srcOrd="1" destOrd="0" presId="urn:microsoft.com/office/officeart/2005/8/layout/list1"/>
    <dgm:cxn modelId="{B8726C98-A96B-4581-A793-5A58907E5F44}" type="presOf" srcId="{821CCBD5-ADFD-4F38-9064-A3B4803C6BBD}" destId="{F8C3C76B-C26A-448A-B025-6CF4ACD14A93}" srcOrd="0" destOrd="0" presId="urn:microsoft.com/office/officeart/2005/8/layout/list1"/>
    <dgm:cxn modelId="{23E87A87-5D9E-457C-909A-8F1816059EE3}" type="presOf" srcId="{B849F668-8103-4118-A56E-55687BBF0EF7}" destId="{224BA052-3004-4957-96D1-7CC814D89ABD}" srcOrd="0" destOrd="0" presId="urn:microsoft.com/office/officeart/2005/8/layout/list1"/>
    <dgm:cxn modelId="{60BB8ADE-1DD4-4130-B135-7513590335A9}" type="presOf" srcId="{821CCBD5-ADFD-4F38-9064-A3B4803C6BBD}" destId="{AA249900-8ED2-45ED-A1AB-ED7208712247}" srcOrd="1" destOrd="0" presId="urn:microsoft.com/office/officeart/2005/8/layout/list1"/>
    <dgm:cxn modelId="{7E331C4E-50A0-4EEE-92A0-B61F94FD99FB}" type="presOf" srcId="{3A564406-4CF1-4009-B435-E0C18DC564CE}" destId="{97B7F3B4-E8F0-47C3-9961-8D29B31EBA66}" srcOrd="1" destOrd="0" presId="urn:microsoft.com/office/officeart/2005/8/layout/list1"/>
    <dgm:cxn modelId="{16A8E2DA-34CF-45DD-820C-C9CB898B6378}" srcId="{BB2E1747-8724-4E4B-85ED-59FEE96897A9}" destId="{9C54AC4B-0B0A-4BD0-8A41-BACB6332FC90}" srcOrd="6" destOrd="0" parTransId="{6D576225-9307-4994-88CB-3AAE6F96E747}" sibTransId="{A07A188D-A45E-4DC5-A64B-6D9CB0F20F35}"/>
    <dgm:cxn modelId="{BAAA5E9E-E89B-4043-B067-E4846636C366}" srcId="{BB2E1747-8724-4E4B-85ED-59FEE96897A9}" destId="{B849F668-8103-4118-A56E-55687BBF0EF7}" srcOrd="5" destOrd="0" parTransId="{29F0DC42-77A5-44EB-AFF7-C6BEDFBC6E1B}" sibTransId="{6B35B8EF-9C02-46A7-841A-1A094ACD6D92}"/>
    <dgm:cxn modelId="{02C912CB-4DC1-47D6-8619-5EE556355EC6}" type="presOf" srcId="{272A076A-F74C-4191-8F3A-4E7A365546AA}" destId="{B7B7607C-3E8F-4321-A55E-6E49F9F43958}" srcOrd="0" destOrd="0" presId="urn:microsoft.com/office/officeart/2005/8/layout/list1"/>
    <dgm:cxn modelId="{FBA3C7B5-476E-487C-A654-34CC51CE1A58}" type="presOf" srcId="{9C54AC4B-0B0A-4BD0-8A41-BACB6332FC90}" destId="{C3660B31-9FDD-4279-AE00-6743200A903D}" srcOrd="0" destOrd="0" presId="urn:microsoft.com/office/officeart/2005/8/layout/list1"/>
    <dgm:cxn modelId="{55B8885C-D295-46F2-B693-F9729233997D}" type="presOf" srcId="{BB2E1747-8724-4E4B-85ED-59FEE96897A9}" destId="{AFE76002-182D-4144-9C54-65A5F6199245}" srcOrd="0" destOrd="0" presId="urn:microsoft.com/office/officeart/2005/8/layout/list1"/>
    <dgm:cxn modelId="{8135C486-8EB7-4217-9D67-13E30A1352D0}" type="presOf" srcId="{0DC82BFE-8195-4CFC-BED3-33FB2F51A2C9}" destId="{10DED8C7-91DF-48DD-8F33-D93AC3B0C826}" srcOrd="0" destOrd="0" presId="urn:microsoft.com/office/officeart/2005/8/layout/list1"/>
    <dgm:cxn modelId="{B4F292DD-16D9-4D79-B099-CE4A8B25603D}" srcId="{BB2E1747-8724-4E4B-85ED-59FEE96897A9}" destId="{3A564406-4CF1-4009-B435-E0C18DC564CE}" srcOrd="3" destOrd="0" parTransId="{1F3A29E5-768F-4565-B17B-204175623A33}" sibTransId="{B3C8A981-C3B1-483F-8796-7B662A062F49}"/>
    <dgm:cxn modelId="{BD5C3022-A144-45F8-93E8-E3F7F9194824}" srcId="{BB2E1747-8724-4E4B-85ED-59FEE96897A9}" destId="{272A076A-F74C-4191-8F3A-4E7A365546AA}" srcOrd="0" destOrd="0" parTransId="{9593084E-138A-46FE-B0DF-C7D23617E0D1}" sibTransId="{8C0A258A-6292-4712-9CDB-D883EC2B67A9}"/>
    <dgm:cxn modelId="{9FD58E81-750F-4230-8D23-0FA06FFDDA94}" type="presOf" srcId="{272A076A-F74C-4191-8F3A-4E7A365546AA}" destId="{7D3C7DD3-BAB1-4AD9-9D9B-77F34AC9DCB1}" srcOrd="1" destOrd="0" presId="urn:microsoft.com/office/officeart/2005/8/layout/list1"/>
    <dgm:cxn modelId="{ACEAEDB0-0F59-462A-B93C-47F6F0F741C6}" type="presOf" srcId="{A4B0669D-6080-478A-B4B6-EA18C23B8129}" destId="{D07F6D1F-E5E4-4C2F-BAFB-C92AC280D6ED}" srcOrd="1" destOrd="0" presId="urn:microsoft.com/office/officeart/2005/8/layout/list1"/>
    <dgm:cxn modelId="{03C30B8B-0534-43C6-B4A7-940374F5BC2A}" type="presOf" srcId="{A4B0669D-6080-478A-B4B6-EA18C23B8129}" destId="{F5765ABC-5250-44A8-8381-FFB127063A05}" srcOrd="0" destOrd="0" presId="urn:microsoft.com/office/officeart/2005/8/layout/list1"/>
    <dgm:cxn modelId="{D3C5934E-572A-42E8-BEC9-3E9CAAA64CCD}" type="presOf" srcId="{0DC82BFE-8195-4CFC-BED3-33FB2F51A2C9}" destId="{874AE882-6B9D-41A4-BC2C-B20A51F97BCC}" srcOrd="1" destOrd="0" presId="urn:microsoft.com/office/officeart/2005/8/layout/list1"/>
    <dgm:cxn modelId="{922BFE65-A9E6-49B4-A6C8-620048DA470D}" type="presOf" srcId="{3A564406-4CF1-4009-B435-E0C18DC564CE}" destId="{928AAEDE-6CC6-4C0A-84A8-0423DFDE8E1B}" srcOrd="0" destOrd="0" presId="urn:microsoft.com/office/officeart/2005/8/layout/list1"/>
    <dgm:cxn modelId="{18919757-EEE6-4B62-9A57-7AD26CD97C76}" srcId="{BB2E1747-8724-4E4B-85ED-59FEE96897A9}" destId="{A4B0669D-6080-478A-B4B6-EA18C23B8129}" srcOrd="4" destOrd="0" parTransId="{E624C9A6-4F35-4A35-93A4-403BA6F60B39}" sibTransId="{63E1D19B-41E3-43A3-9457-E69921C4288B}"/>
    <dgm:cxn modelId="{AE5ED8ED-9024-47D5-8B1E-B3A7CA74B426}" type="presParOf" srcId="{AFE76002-182D-4144-9C54-65A5F6199245}" destId="{28D1C666-F702-4FD9-9F1E-588369B0EB74}" srcOrd="0" destOrd="0" presId="urn:microsoft.com/office/officeart/2005/8/layout/list1"/>
    <dgm:cxn modelId="{B6539F18-99F0-47C8-8433-9438A2ADB8DE}" type="presParOf" srcId="{28D1C666-F702-4FD9-9F1E-588369B0EB74}" destId="{B7B7607C-3E8F-4321-A55E-6E49F9F43958}" srcOrd="0" destOrd="0" presId="urn:microsoft.com/office/officeart/2005/8/layout/list1"/>
    <dgm:cxn modelId="{0E6231A9-9E35-4B77-9B4D-4D88739A261A}" type="presParOf" srcId="{28D1C666-F702-4FD9-9F1E-588369B0EB74}" destId="{7D3C7DD3-BAB1-4AD9-9D9B-77F34AC9DCB1}" srcOrd="1" destOrd="0" presId="urn:microsoft.com/office/officeart/2005/8/layout/list1"/>
    <dgm:cxn modelId="{9FBA85E2-5BCC-4556-9E56-48F484446D4D}" type="presParOf" srcId="{AFE76002-182D-4144-9C54-65A5F6199245}" destId="{FB150971-FC81-459F-B282-745C26FA4DC3}" srcOrd="1" destOrd="0" presId="urn:microsoft.com/office/officeart/2005/8/layout/list1"/>
    <dgm:cxn modelId="{6464526D-9BF6-403A-B124-A14B8D742830}" type="presParOf" srcId="{AFE76002-182D-4144-9C54-65A5F6199245}" destId="{55A8996A-6434-4A66-8F97-817F9269444A}" srcOrd="2" destOrd="0" presId="urn:microsoft.com/office/officeart/2005/8/layout/list1"/>
    <dgm:cxn modelId="{102DEE52-F9C8-47D9-935B-EEA41FB64208}" type="presParOf" srcId="{AFE76002-182D-4144-9C54-65A5F6199245}" destId="{266AF528-E17A-4135-937D-2EB3AE6A8FF5}" srcOrd="3" destOrd="0" presId="urn:microsoft.com/office/officeart/2005/8/layout/list1"/>
    <dgm:cxn modelId="{EFD6F8BE-E67E-4991-90DC-5509F7615485}" type="presParOf" srcId="{AFE76002-182D-4144-9C54-65A5F6199245}" destId="{DC68823C-2438-48FC-9FE9-030241ADFD78}" srcOrd="4" destOrd="0" presId="urn:microsoft.com/office/officeart/2005/8/layout/list1"/>
    <dgm:cxn modelId="{F858912F-8847-47D4-B104-FFEF267A5863}" type="presParOf" srcId="{DC68823C-2438-48FC-9FE9-030241ADFD78}" destId="{F8C3C76B-C26A-448A-B025-6CF4ACD14A93}" srcOrd="0" destOrd="0" presId="urn:microsoft.com/office/officeart/2005/8/layout/list1"/>
    <dgm:cxn modelId="{EE4030F7-DA57-4D2A-8EFE-9AD308331DBE}" type="presParOf" srcId="{DC68823C-2438-48FC-9FE9-030241ADFD78}" destId="{AA249900-8ED2-45ED-A1AB-ED7208712247}" srcOrd="1" destOrd="0" presId="urn:microsoft.com/office/officeart/2005/8/layout/list1"/>
    <dgm:cxn modelId="{4AD0F5E4-80AB-4355-8C76-51322399B882}" type="presParOf" srcId="{AFE76002-182D-4144-9C54-65A5F6199245}" destId="{9F6F4075-5F3D-4CD3-8E6F-C8DBEA156408}" srcOrd="5" destOrd="0" presId="urn:microsoft.com/office/officeart/2005/8/layout/list1"/>
    <dgm:cxn modelId="{DA6A2D29-88CB-42F4-AD0C-90549833DB20}" type="presParOf" srcId="{AFE76002-182D-4144-9C54-65A5F6199245}" destId="{B5B2411E-C134-4437-AE5A-7E94E60C1772}" srcOrd="6" destOrd="0" presId="urn:microsoft.com/office/officeart/2005/8/layout/list1"/>
    <dgm:cxn modelId="{798B8170-3A6A-4095-90F6-9162673FABDE}" type="presParOf" srcId="{AFE76002-182D-4144-9C54-65A5F6199245}" destId="{6DEBAEBE-EEE9-4D79-BC9D-22318D18D0E8}" srcOrd="7" destOrd="0" presId="urn:microsoft.com/office/officeart/2005/8/layout/list1"/>
    <dgm:cxn modelId="{43FDB3C3-7BF7-4978-8AA2-5DBE6C088AFD}" type="presParOf" srcId="{AFE76002-182D-4144-9C54-65A5F6199245}" destId="{DE3EA114-1041-447D-9699-566CEC6ABB00}" srcOrd="8" destOrd="0" presId="urn:microsoft.com/office/officeart/2005/8/layout/list1"/>
    <dgm:cxn modelId="{FDE88992-BBC5-44AE-BA66-08F4E4D00621}" type="presParOf" srcId="{DE3EA114-1041-447D-9699-566CEC6ABB00}" destId="{10DED8C7-91DF-48DD-8F33-D93AC3B0C826}" srcOrd="0" destOrd="0" presId="urn:microsoft.com/office/officeart/2005/8/layout/list1"/>
    <dgm:cxn modelId="{0C82BAAD-105C-4908-9D02-BE7719616345}" type="presParOf" srcId="{DE3EA114-1041-447D-9699-566CEC6ABB00}" destId="{874AE882-6B9D-41A4-BC2C-B20A51F97BCC}" srcOrd="1" destOrd="0" presId="urn:microsoft.com/office/officeart/2005/8/layout/list1"/>
    <dgm:cxn modelId="{4F80295D-327C-494D-B179-F5DE24E47476}" type="presParOf" srcId="{AFE76002-182D-4144-9C54-65A5F6199245}" destId="{F0CEC2E6-F227-4DC0-95F0-FE9238066869}" srcOrd="9" destOrd="0" presId="urn:microsoft.com/office/officeart/2005/8/layout/list1"/>
    <dgm:cxn modelId="{7CA3498F-AED2-4EBA-B03A-8CEF2EEE8E69}" type="presParOf" srcId="{AFE76002-182D-4144-9C54-65A5F6199245}" destId="{A22BD73E-CA99-4A0C-A318-56A1D046C259}" srcOrd="10" destOrd="0" presId="urn:microsoft.com/office/officeart/2005/8/layout/list1"/>
    <dgm:cxn modelId="{1D4A7E30-04FD-4270-873A-088CB386A524}" type="presParOf" srcId="{AFE76002-182D-4144-9C54-65A5F6199245}" destId="{52717F4E-1918-498C-8F27-614DA35DDE28}" srcOrd="11" destOrd="0" presId="urn:microsoft.com/office/officeart/2005/8/layout/list1"/>
    <dgm:cxn modelId="{31CBADAE-ACE3-48BC-945D-90E513D5D5E8}" type="presParOf" srcId="{AFE76002-182D-4144-9C54-65A5F6199245}" destId="{5E078653-1DC4-4816-8583-217BCFCD8C0B}" srcOrd="12" destOrd="0" presId="urn:microsoft.com/office/officeart/2005/8/layout/list1"/>
    <dgm:cxn modelId="{6C6319BD-B76C-4592-85C3-E7D1902A51CE}" type="presParOf" srcId="{5E078653-1DC4-4816-8583-217BCFCD8C0B}" destId="{928AAEDE-6CC6-4C0A-84A8-0423DFDE8E1B}" srcOrd="0" destOrd="0" presId="urn:microsoft.com/office/officeart/2005/8/layout/list1"/>
    <dgm:cxn modelId="{0778145E-B565-444D-93FE-ABC7B7088347}" type="presParOf" srcId="{5E078653-1DC4-4816-8583-217BCFCD8C0B}" destId="{97B7F3B4-E8F0-47C3-9961-8D29B31EBA66}" srcOrd="1" destOrd="0" presId="urn:microsoft.com/office/officeart/2005/8/layout/list1"/>
    <dgm:cxn modelId="{F670161F-FBE5-4DAE-AB6F-E305FEE832AF}" type="presParOf" srcId="{AFE76002-182D-4144-9C54-65A5F6199245}" destId="{11FB6937-2EF8-4EBE-8434-5E5BA8351F09}" srcOrd="13" destOrd="0" presId="urn:microsoft.com/office/officeart/2005/8/layout/list1"/>
    <dgm:cxn modelId="{38DB9959-AB6B-4DE2-A9FE-38747479B3E1}" type="presParOf" srcId="{AFE76002-182D-4144-9C54-65A5F6199245}" destId="{16154EF0-CC8B-4006-8C6C-C2867779C6AA}" srcOrd="14" destOrd="0" presId="urn:microsoft.com/office/officeart/2005/8/layout/list1"/>
    <dgm:cxn modelId="{47448855-DFAE-43EB-B8A2-31FFAACC3286}" type="presParOf" srcId="{AFE76002-182D-4144-9C54-65A5F6199245}" destId="{13B3216E-6233-4DBE-A9B0-83E987C02242}" srcOrd="15" destOrd="0" presId="urn:microsoft.com/office/officeart/2005/8/layout/list1"/>
    <dgm:cxn modelId="{019E5FC4-9BBD-4378-A5D8-B54F42495465}" type="presParOf" srcId="{AFE76002-182D-4144-9C54-65A5F6199245}" destId="{1D693A1F-7610-42FB-AFD3-C5778C401F6D}" srcOrd="16" destOrd="0" presId="urn:microsoft.com/office/officeart/2005/8/layout/list1"/>
    <dgm:cxn modelId="{8D013F1A-4029-4F20-8957-AD412D5B0D7F}" type="presParOf" srcId="{1D693A1F-7610-42FB-AFD3-C5778C401F6D}" destId="{F5765ABC-5250-44A8-8381-FFB127063A05}" srcOrd="0" destOrd="0" presId="urn:microsoft.com/office/officeart/2005/8/layout/list1"/>
    <dgm:cxn modelId="{43F63C2B-855A-4D9E-B243-1DF4758A6F07}" type="presParOf" srcId="{1D693A1F-7610-42FB-AFD3-C5778C401F6D}" destId="{D07F6D1F-E5E4-4C2F-BAFB-C92AC280D6ED}" srcOrd="1" destOrd="0" presId="urn:microsoft.com/office/officeart/2005/8/layout/list1"/>
    <dgm:cxn modelId="{132FE792-54EE-44DD-B5E6-62B642C6D871}" type="presParOf" srcId="{AFE76002-182D-4144-9C54-65A5F6199245}" destId="{8CCFB0A9-91A7-4F8A-A51D-23077D8B64FC}" srcOrd="17" destOrd="0" presId="urn:microsoft.com/office/officeart/2005/8/layout/list1"/>
    <dgm:cxn modelId="{806D28DD-3FC9-4638-A639-DD1F034D88BA}" type="presParOf" srcId="{AFE76002-182D-4144-9C54-65A5F6199245}" destId="{E598D82F-7CAD-4CB2-8033-CC123B6C68BD}" srcOrd="18" destOrd="0" presId="urn:microsoft.com/office/officeart/2005/8/layout/list1"/>
    <dgm:cxn modelId="{D82E19D4-A3D5-4A22-B497-BF66E4265BF9}" type="presParOf" srcId="{AFE76002-182D-4144-9C54-65A5F6199245}" destId="{55DEA2FD-1278-4A50-8F40-8CCEBDBB1B7C}" srcOrd="19" destOrd="0" presId="urn:microsoft.com/office/officeart/2005/8/layout/list1"/>
    <dgm:cxn modelId="{68C477E5-FDF8-4AC9-94AB-47C793C59144}" type="presParOf" srcId="{AFE76002-182D-4144-9C54-65A5F6199245}" destId="{51773C53-8E65-4E66-9B94-38FB39D2F868}" srcOrd="20" destOrd="0" presId="urn:microsoft.com/office/officeart/2005/8/layout/list1"/>
    <dgm:cxn modelId="{CA591481-202F-4EBD-8333-5F4503FC01FB}" type="presParOf" srcId="{51773C53-8E65-4E66-9B94-38FB39D2F868}" destId="{224BA052-3004-4957-96D1-7CC814D89ABD}" srcOrd="0" destOrd="0" presId="urn:microsoft.com/office/officeart/2005/8/layout/list1"/>
    <dgm:cxn modelId="{989FEFA9-F208-49A8-8668-B5598AF863D0}" type="presParOf" srcId="{51773C53-8E65-4E66-9B94-38FB39D2F868}" destId="{2B505621-3196-46B4-93ED-F3C57EA26BBB}" srcOrd="1" destOrd="0" presId="urn:microsoft.com/office/officeart/2005/8/layout/list1"/>
    <dgm:cxn modelId="{47CF839E-55D2-4A78-9C81-7D656FBAC9CF}" type="presParOf" srcId="{AFE76002-182D-4144-9C54-65A5F6199245}" destId="{6250AE74-8D0A-4DE0-A0B8-58A9FF2F6F8F}" srcOrd="21" destOrd="0" presId="urn:microsoft.com/office/officeart/2005/8/layout/list1"/>
    <dgm:cxn modelId="{AD17320F-3AA7-4686-86F6-7FFF06FA51CB}" type="presParOf" srcId="{AFE76002-182D-4144-9C54-65A5F6199245}" destId="{008C1361-2269-45C5-85ED-8D75755C3B3E}" srcOrd="22" destOrd="0" presId="urn:microsoft.com/office/officeart/2005/8/layout/list1"/>
    <dgm:cxn modelId="{8E0D508F-F407-40F0-9E8D-F4736E260818}" type="presParOf" srcId="{AFE76002-182D-4144-9C54-65A5F6199245}" destId="{CDA8844F-7BE0-41EA-AD84-0B5C882B6907}" srcOrd="23" destOrd="0" presId="urn:microsoft.com/office/officeart/2005/8/layout/list1"/>
    <dgm:cxn modelId="{1B28F33B-7B77-49E0-B69E-32BE50BA3B7C}" type="presParOf" srcId="{AFE76002-182D-4144-9C54-65A5F6199245}" destId="{59ED5496-C9A6-4B7E-A5B0-26FA0DD3C191}" srcOrd="24" destOrd="0" presId="urn:microsoft.com/office/officeart/2005/8/layout/list1"/>
    <dgm:cxn modelId="{FD160D3B-2C2A-4E44-AD68-DD660EC8458E}" type="presParOf" srcId="{59ED5496-C9A6-4B7E-A5B0-26FA0DD3C191}" destId="{C3660B31-9FDD-4279-AE00-6743200A903D}" srcOrd="0" destOrd="0" presId="urn:microsoft.com/office/officeart/2005/8/layout/list1"/>
    <dgm:cxn modelId="{E49AF96B-0D3E-48C2-AE38-C1DD52D1C68C}" type="presParOf" srcId="{59ED5496-C9A6-4B7E-A5B0-26FA0DD3C191}" destId="{33A9A870-64BC-43D1-A66D-F0956380D8CC}" srcOrd="1" destOrd="0" presId="urn:microsoft.com/office/officeart/2005/8/layout/list1"/>
    <dgm:cxn modelId="{1DAFA1A1-B770-43DB-9C9B-09A4C787BA6D}" type="presParOf" srcId="{AFE76002-182D-4144-9C54-65A5F6199245}" destId="{4E425FDB-6A32-41A3-9AFC-D00B05BF28B4}" srcOrd="25" destOrd="0" presId="urn:microsoft.com/office/officeart/2005/8/layout/list1"/>
    <dgm:cxn modelId="{CADCD589-979F-4974-A313-7A03715353BF}" type="presParOf" srcId="{AFE76002-182D-4144-9C54-65A5F6199245}" destId="{FFA8C6A7-9E84-4B8C-9935-56357404B1FC}" srcOrd="26"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1799254F-66C9-4C31-8035-DB32E20730CA}" type="doc">
      <dgm:prSet loTypeId="urn:microsoft.com/office/officeart/2005/8/layout/process1" loCatId="process" qsTypeId="urn:microsoft.com/office/officeart/2005/8/quickstyle/3d6" qsCatId="3D" csTypeId="urn:microsoft.com/office/officeart/2005/8/colors/colorful5" csCatId="colorful" phldr="1"/>
      <dgm:spPr/>
    </dgm:pt>
    <dgm:pt modelId="{0706C724-D695-42EC-BB4A-1EBF78140DEF}">
      <dgm:prSet phldrT="[Texto]"/>
      <dgm:spPr/>
      <dgm:t>
        <a:bodyPr/>
        <a:lstStyle/>
        <a:p>
          <a:r>
            <a:rPr lang="es-ES" dirty="0" smtClean="0"/>
            <a:t>PO9</a:t>
          </a:r>
          <a:endParaRPr lang="es-ES" dirty="0"/>
        </a:p>
      </dgm:t>
    </dgm:pt>
    <dgm:pt modelId="{9B1749BE-44BB-474D-A673-364BA2B58E44}" type="parTrans" cxnId="{47F66FA3-C601-4435-AE35-4930AB2F7F4A}">
      <dgm:prSet/>
      <dgm:spPr/>
      <dgm:t>
        <a:bodyPr/>
        <a:lstStyle/>
        <a:p>
          <a:endParaRPr lang="es-ES"/>
        </a:p>
      </dgm:t>
    </dgm:pt>
    <dgm:pt modelId="{E05AEC24-99B7-4F70-A350-59C19D00D829}" type="sibTrans" cxnId="{47F66FA3-C601-4435-AE35-4930AB2F7F4A}">
      <dgm:prSet/>
      <dgm:spPr/>
      <dgm:t>
        <a:bodyPr/>
        <a:lstStyle/>
        <a:p>
          <a:endParaRPr lang="es-ES" dirty="0"/>
        </a:p>
      </dgm:t>
    </dgm:pt>
    <dgm:pt modelId="{C6BE4987-9AFA-4682-87B0-0D07736DA25C}">
      <dgm:prSet phldrT="[Texto]"/>
      <dgm:spPr/>
      <dgm:t>
        <a:bodyPr/>
        <a:lstStyle/>
        <a:p>
          <a:r>
            <a:rPr lang="es-ES" dirty="0" smtClean="0"/>
            <a:t>DS5</a:t>
          </a:r>
          <a:endParaRPr lang="es-ES" dirty="0"/>
        </a:p>
      </dgm:t>
    </dgm:pt>
    <dgm:pt modelId="{560506D9-2E4D-4BEC-B452-B70BE35EAF80}" type="parTrans" cxnId="{DEF88949-F724-4030-9497-E81A21FC4580}">
      <dgm:prSet/>
      <dgm:spPr/>
      <dgm:t>
        <a:bodyPr/>
        <a:lstStyle/>
        <a:p>
          <a:endParaRPr lang="es-ES"/>
        </a:p>
      </dgm:t>
    </dgm:pt>
    <dgm:pt modelId="{1BAAFD5C-B0D3-48D5-9E52-AAB83EF6E62B}" type="sibTrans" cxnId="{DEF88949-F724-4030-9497-E81A21FC4580}">
      <dgm:prSet/>
      <dgm:spPr/>
      <dgm:t>
        <a:bodyPr/>
        <a:lstStyle/>
        <a:p>
          <a:endParaRPr lang="es-ES" dirty="0"/>
        </a:p>
      </dgm:t>
    </dgm:pt>
    <dgm:pt modelId="{8D0C9CF7-FC74-4CFC-A51E-77CDB65382AE}">
      <dgm:prSet phldrT="[Texto]"/>
      <dgm:spPr/>
      <dgm:t>
        <a:bodyPr/>
        <a:lstStyle/>
        <a:p>
          <a:r>
            <a:rPr lang="es-ES" dirty="0" smtClean="0"/>
            <a:t>DS8</a:t>
          </a:r>
          <a:endParaRPr lang="es-ES" dirty="0"/>
        </a:p>
      </dgm:t>
    </dgm:pt>
    <dgm:pt modelId="{D620BE21-1117-4E4E-BB4F-6576C659D6D9}" type="parTrans" cxnId="{F932BEAF-29DF-4333-A4D8-E74A17894F18}">
      <dgm:prSet/>
      <dgm:spPr/>
      <dgm:t>
        <a:bodyPr/>
        <a:lstStyle/>
        <a:p>
          <a:endParaRPr lang="es-ES"/>
        </a:p>
      </dgm:t>
    </dgm:pt>
    <dgm:pt modelId="{99E20A42-31F0-49E5-AD12-910A1E2CBE9A}" type="sibTrans" cxnId="{F932BEAF-29DF-4333-A4D8-E74A17894F18}">
      <dgm:prSet/>
      <dgm:spPr/>
      <dgm:t>
        <a:bodyPr/>
        <a:lstStyle/>
        <a:p>
          <a:endParaRPr lang="es-ES"/>
        </a:p>
      </dgm:t>
    </dgm:pt>
    <dgm:pt modelId="{F08CEC74-D84A-41BA-A08C-09ECDDC48527}">
      <dgm:prSet phldrT="[Texto]"/>
      <dgm:spPr/>
      <dgm:t>
        <a:bodyPr/>
        <a:lstStyle/>
        <a:p>
          <a:r>
            <a:rPr lang="es-ES" dirty="0" smtClean="0"/>
            <a:t>PO10</a:t>
          </a:r>
          <a:endParaRPr lang="es-ES" dirty="0"/>
        </a:p>
      </dgm:t>
    </dgm:pt>
    <dgm:pt modelId="{BC52B5FC-8DBA-4081-A499-2F3BBA812833}" type="parTrans" cxnId="{7288267B-1FB3-402E-BAC5-67D34471D116}">
      <dgm:prSet/>
      <dgm:spPr/>
      <dgm:t>
        <a:bodyPr/>
        <a:lstStyle/>
        <a:p>
          <a:endParaRPr lang="es-ES"/>
        </a:p>
      </dgm:t>
    </dgm:pt>
    <dgm:pt modelId="{F4C8EFFA-C1EE-4940-A434-E412FBD6B42A}" type="sibTrans" cxnId="{7288267B-1FB3-402E-BAC5-67D34471D116}">
      <dgm:prSet/>
      <dgm:spPr/>
      <dgm:t>
        <a:bodyPr/>
        <a:lstStyle/>
        <a:p>
          <a:endParaRPr lang="es-ES" dirty="0"/>
        </a:p>
      </dgm:t>
    </dgm:pt>
    <dgm:pt modelId="{00E855DE-485B-4BA8-9BF0-2A469D37813D}">
      <dgm:prSet phldrT="[Texto]"/>
      <dgm:spPr/>
      <dgm:t>
        <a:bodyPr/>
        <a:lstStyle/>
        <a:p>
          <a:r>
            <a:rPr lang="es-ES" dirty="0" smtClean="0"/>
            <a:t>DS2</a:t>
          </a:r>
          <a:endParaRPr lang="es-ES" dirty="0"/>
        </a:p>
      </dgm:t>
    </dgm:pt>
    <dgm:pt modelId="{6B20F1E1-D3A4-4A5D-A9E0-3DFE5D0F0E45}" type="parTrans" cxnId="{FF367EB5-E2F1-47A3-8F98-B93E8C6E84EC}">
      <dgm:prSet/>
      <dgm:spPr/>
      <dgm:t>
        <a:bodyPr/>
        <a:lstStyle/>
        <a:p>
          <a:endParaRPr lang="es-ES"/>
        </a:p>
      </dgm:t>
    </dgm:pt>
    <dgm:pt modelId="{7B501681-FCCE-4782-A2E6-7B61A0AC11D7}" type="sibTrans" cxnId="{FF367EB5-E2F1-47A3-8F98-B93E8C6E84EC}">
      <dgm:prSet/>
      <dgm:spPr/>
      <dgm:t>
        <a:bodyPr/>
        <a:lstStyle/>
        <a:p>
          <a:endParaRPr lang="es-ES" dirty="0"/>
        </a:p>
      </dgm:t>
    </dgm:pt>
    <dgm:pt modelId="{14E3EEF8-2608-43A3-8F02-ABD9A2E5DD1E}" type="pres">
      <dgm:prSet presAssocID="{1799254F-66C9-4C31-8035-DB32E20730CA}" presName="Name0" presStyleCnt="0">
        <dgm:presLayoutVars>
          <dgm:dir/>
          <dgm:resizeHandles val="exact"/>
        </dgm:presLayoutVars>
      </dgm:prSet>
      <dgm:spPr/>
    </dgm:pt>
    <dgm:pt modelId="{3A276C50-E27C-4A48-8BAC-E1DABA3E4C7D}" type="pres">
      <dgm:prSet presAssocID="{0706C724-D695-42EC-BB4A-1EBF78140DEF}" presName="node" presStyleLbl="node1" presStyleIdx="0" presStyleCnt="5">
        <dgm:presLayoutVars>
          <dgm:bulletEnabled val="1"/>
        </dgm:presLayoutVars>
      </dgm:prSet>
      <dgm:spPr/>
      <dgm:t>
        <a:bodyPr/>
        <a:lstStyle/>
        <a:p>
          <a:endParaRPr lang="es-ES"/>
        </a:p>
      </dgm:t>
    </dgm:pt>
    <dgm:pt modelId="{4A7EBC36-CF0D-4081-998C-6AEB41073A0A}" type="pres">
      <dgm:prSet presAssocID="{E05AEC24-99B7-4F70-A350-59C19D00D829}" presName="sibTrans" presStyleLbl="sibTrans2D1" presStyleIdx="0" presStyleCnt="4"/>
      <dgm:spPr/>
      <dgm:t>
        <a:bodyPr/>
        <a:lstStyle/>
        <a:p>
          <a:endParaRPr lang="es-ES"/>
        </a:p>
      </dgm:t>
    </dgm:pt>
    <dgm:pt modelId="{4965F225-4302-4DD4-9F88-9E0638B1A35F}" type="pres">
      <dgm:prSet presAssocID="{E05AEC24-99B7-4F70-A350-59C19D00D829}" presName="connectorText" presStyleLbl="sibTrans2D1" presStyleIdx="0" presStyleCnt="4"/>
      <dgm:spPr/>
      <dgm:t>
        <a:bodyPr/>
        <a:lstStyle/>
        <a:p>
          <a:endParaRPr lang="es-ES"/>
        </a:p>
      </dgm:t>
    </dgm:pt>
    <dgm:pt modelId="{3D274630-FD76-488F-B390-BF82165A8327}" type="pres">
      <dgm:prSet presAssocID="{F08CEC74-D84A-41BA-A08C-09ECDDC48527}" presName="node" presStyleLbl="node1" presStyleIdx="1" presStyleCnt="5">
        <dgm:presLayoutVars>
          <dgm:bulletEnabled val="1"/>
        </dgm:presLayoutVars>
      </dgm:prSet>
      <dgm:spPr/>
      <dgm:t>
        <a:bodyPr/>
        <a:lstStyle/>
        <a:p>
          <a:endParaRPr lang="es-ES"/>
        </a:p>
      </dgm:t>
    </dgm:pt>
    <dgm:pt modelId="{4DCBCCDD-0515-466A-AEEB-095322587D0E}" type="pres">
      <dgm:prSet presAssocID="{F4C8EFFA-C1EE-4940-A434-E412FBD6B42A}" presName="sibTrans" presStyleLbl="sibTrans2D1" presStyleIdx="1" presStyleCnt="4"/>
      <dgm:spPr/>
      <dgm:t>
        <a:bodyPr/>
        <a:lstStyle/>
        <a:p>
          <a:endParaRPr lang="es-ES"/>
        </a:p>
      </dgm:t>
    </dgm:pt>
    <dgm:pt modelId="{BF2F874B-2A15-4A42-BD63-E19C2C9B22A3}" type="pres">
      <dgm:prSet presAssocID="{F4C8EFFA-C1EE-4940-A434-E412FBD6B42A}" presName="connectorText" presStyleLbl="sibTrans2D1" presStyleIdx="1" presStyleCnt="4"/>
      <dgm:spPr/>
      <dgm:t>
        <a:bodyPr/>
        <a:lstStyle/>
        <a:p>
          <a:endParaRPr lang="es-ES"/>
        </a:p>
      </dgm:t>
    </dgm:pt>
    <dgm:pt modelId="{EA129902-6095-4117-8243-1F39D490AC4F}" type="pres">
      <dgm:prSet presAssocID="{00E855DE-485B-4BA8-9BF0-2A469D37813D}" presName="node" presStyleLbl="node1" presStyleIdx="2" presStyleCnt="5">
        <dgm:presLayoutVars>
          <dgm:bulletEnabled val="1"/>
        </dgm:presLayoutVars>
      </dgm:prSet>
      <dgm:spPr/>
      <dgm:t>
        <a:bodyPr/>
        <a:lstStyle/>
        <a:p>
          <a:endParaRPr lang="es-ES"/>
        </a:p>
      </dgm:t>
    </dgm:pt>
    <dgm:pt modelId="{5D5A158F-D4A8-49BC-BD1B-552FED6C284A}" type="pres">
      <dgm:prSet presAssocID="{7B501681-FCCE-4782-A2E6-7B61A0AC11D7}" presName="sibTrans" presStyleLbl="sibTrans2D1" presStyleIdx="2" presStyleCnt="4"/>
      <dgm:spPr/>
      <dgm:t>
        <a:bodyPr/>
        <a:lstStyle/>
        <a:p>
          <a:endParaRPr lang="es-ES"/>
        </a:p>
      </dgm:t>
    </dgm:pt>
    <dgm:pt modelId="{A7A8A5D2-7173-43E6-9D40-3ED84C40894E}" type="pres">
      <dgm:prSet presAssocID="{7B501681-FCCE-4782-A2E6-7B61A0AC11D7}" presName="connectorText" presStyleLbl="sibTrans2D1" presStyleIdx="2" presStyleCnt="4"/>
      <dgm:spPr/>
      <dgm:t>
        <a:bodyPr/>
        <a:lstStyle/>
        <a:p>
          <a:endParaRPr lang="es-ES"/>
        </a:p>
      </dgm:t>
    </dgm:pt>
    <dgm:pt modelId="{BA11F27C-B3D8-4309-A1C9-395D8C9E5360}" type="pres">
      <dgm:prSet presAssocID="{C6BE4987-9AFA-4682-87B0-0D07736DA25C}" presName="node" presStyleLbl="node1" presStyleIdx="3" presStyleCnt="5">
        <dgm:presLayoutVars>
          <dgm:bulletEnabled val="1"/>
        </dgm:presLayoutVars>
      </dgm:prSet>
      <dgm:spPr/>
      <dgm:t>
        <a:bodyPr/>
        <a:lstStyle/>
        <a:p>
          <a:endParaRPr lang="es-ES"/>
        </a:p>
      </dgm:t>
    </dgm:pt>
    <dgm:pt modelId="{3DE62DC3-95AB-4AEE-BD52-0237B2814454}" type="pres">
      <dgm:prSet presAssocID="{1BAAFD5C-B0D3-48D5-9E52-AAB83EF6E62B}" presName="sibTrans" presStyleLbl="sibTrans2D1" presStyleIdx="3" presStyleCnt="4"/>
      <dgm:spPr/>
      <dgm:t>
        <a:bodyPr/>
        <a:lstStyle/>
        <a:p>
          <a:endParaRPr lang="es-ES"/>
        </a:p>
      </dgm:t>
    </dgm:pt>
    <dgm:pt modelId="{0BF229DA-F94B-4834-A335-E7E281E77A05}" type="pres">
      <dgm:prSet presAssocID="{1BAAFD5C-B0D3-48D5-9E52-AAB83EF6E62B}" presName="connectorText" presStyleLbl="sibTrans2D1" presStyleIdx="3" presStyleCnt="4"/>
      <dgm:spPr/>
      <dgm:t>
        <a:bodyPr/>
        <a:lstStyle/>
        <a:p>
          <a:endParaRPr lang="es-ES"/>
        </a:p>
      </dgm:t>
    </dgm:pt>
    <dgm:pt modelId="{405A4796-D255-452D-BC55-1669A04578D8}" type="pres">
      <dgm:prSet presAssocID="{8D0C9CF7-FC74-4CFC-A51E-77CDB65382AE}" presName="node" presStyleLbl="node1" presStyleIdx="4" presStyleCnt="5">
        <dgm:presLayoutVars>
          <dgm:bulletEnabled val="1"/>
        </dgm:presLayoutVars>
      </dgm:prSet>
      <dgm:spPr/>
      <dgm:t>
        <a:bodyPr/>
        <a:lstStyle/>
        <a:p>
          <a:endParaRPr lang="es-ES"/>
        </a:p>
      </dgm:t>
    </dgm:pt>
  </dgm:ptLst>
  <dgm:cxnLst>
    <dgm:cxn modelId="{8B944A49-62DE-49C2-9AB5-157B41EC7DD1}" type="presOf" srcId="{8D0C9CF7-FC74-4CFC-A51E-77CDB65382AE}" destId="{405A4796-D255-452D-BC55-1669A04578D8}" srcOrd="0" destOrd="0" presId="urn:microsoft.com/office/officeart/2005/8/layout/process1"/>
    <dgm:cxn modelId="{CC71C618-C734-4943-B544-39ACCF9DDC17}" type="presOf" srcId="{00E855DE-485B-4BA8-9BF0-2A469D37813D}" destId="{EA129902-6095-4117-8243-1F39D490AC4F}" srcOrd="0" destOrd="0" presId="urn:microsoft.com/office/officeart/2005/8/layout/process1"/>
    <dgm:cxn modelId="{C01B9A22-3D68-4BD9-B5F8-36A49E354364}" type="presOf" srcId="{F08CEC74-D84A-41BA-A08C-09ECDDC48527}" destId="{3D274630-FD76-488F-B390-BF82165A8327}" srcOrd="0" destOrd="0" presId="urn:microsoft.com/office/officeart/2005/8/layout/process1"/>
    <dgm:cxn modelId="{2D14233B-C536-4A9C-9FED-A58B23B4CFAA}" type="presOf" srcId="{F4C8EFFA-C1EE-4940-A434-E412FBD6B42A}" destId="{BF2F874B-2A15-4A42-BD63-E19C2C9B22A3}" srcOrd="1" destOrd="0" presId="urn:microsoft.com/office/officeart/2005/8/layout/process1"/>
    <dgm:cxn modelId="{FF367EB5-E2F1-47A3-8F98-B93E8C6E84EC}" srcId="{1799254F-66C9-4C31-8035-DB32E20730CA}" destId="{00E855DE-485B-4BA8-9BF0-2A469D37813D}" srcOrd="2" destOrd="0" parTransId="{6B20F1E1-D3A4-4A5D-A9E0-3DFE5D0F0E45}" sibTransId="{7B501681-FCCE-4782-A2E6-7B61A0AC11D7}"/>
    <dgm:cxn modelId="{0C7F5E01-FD81-4B47-AED3-F65226E7BB5A}" type="presOf" srcId="{F4C8EFFA-C1EE-4940-A434-E412FBD6B42A}" destId="{4DCBCCDD-0515-466A-AEEB-095322587D0E}" srcOrd="0" destOrd="0" presId="urn:microsoft.com/office/officeart/2005/8/layout/process1"/>
    <dgm:cxn modelId="{16C7090B-B5AE-48EE-9C31-44B1704AAF51}" type="presOf" srcId="{E05AEC24-99B7-4F70-A350-59C19D00D829}" destId="{4A7EBC36-CF0D-4081-998C-6AEB41073A0A}" srcOrd="0" destOrd="0" presId="urn:microsoft.com/office/officeart/2005/8/layout/process1"/>
    <dgm:cxn modelId="{7288267B-1FB3-402E-BAC5-67D34471D116}" srcId="{1799254F-66C9-4C31-8035-DB32E20730CA}" destId="{F08CEC74-D84A-41BA-A08C-09ECDDC48527}" srcOrd="1" destOrd="0" parTransId="{BC52B5FC-8DBA-4081-A499-2F3BBA812833}" sibTransId="{F4C8EFFA-C1EE-4940-A434-E412FBD6B42A}"/>
    <dgm:cxn modelId="{5955234F-A130-4AD4-85FC-23159533B1E6}" type="presOf" srcId="{C6BE4987-9AFA-4682-87B0-0D07736DA25C}" destId="{BA11F27C-B3D8-4309-A1C9-395D8C9E5360}" srcOrd="0" destOrd="0" presId="urn:microsoft.com/office/officeart/2005/8/layout/process1"/>
    <dgm:cxn modelId="{7B43F1DC-8737-489D-99BA-6924D84DEC9E}" type="presOf" srcId="{1799254F-66C9-4C31-8035-DB32E20730CA}" destId="{14E3EEF8-2608-43A3-8F02-ABD9A2E5DD1E}" srcOrd="0" destOrd="0" presId="urn:microsoft.com/office/officeart/2005/8/layout/process1"/>
    <dgm:cxn modelId="{A1B455CD-7DE5-422F-A503-29A6F6B1218D}" type="presOf" srcId="{1BAAFD5C-B0D3-48D5-9E52-AAB83EF6E62B}" destId="{3DE62DC3-95AB-4AEE-BD52-0237B2814454}" srcOrd="0" destOrd="0" presId="urn:microsoft.com/office/officeart/2005/8/layout/process1"/>
    <dgm:cxn modelId="{D0A4CAAC-EAAF-480B-A400-9B1DD0B4D8CD}" type="presOf" srcId="{7B501681-FCCE-4782-A2E6-7B61A0AC11D7}" destId="{5D5A158F-D4A8-49BC-BD1B-552FED6C284A}" srcOrd="0" destOrd="0" presId="urn:microsoft.com/office/officeart/2005/8/layout/process1"/>
    <dgm:cxn modelId="{391D86F8-C543-4665-8CE1-0D612049AABA}" type="presOf" srcId="{0706C724-D695-42EC-BB4A-1EBF78140DEF}" destId="{3A276C50-E27C-4A48-8BAC-E1DABA3E4C7D}" srcOrd="0" destOrd="0" presId="urn:microsoft.com/office/officeart/2005/8/layout/process1"/>
    <dgm:cxn modelId="{DEF88949-F724-4030-9497-E81A21FC4580}" srcId="{1799254F-66C9-4C31-8035-DB32E20730CA}" destId="{C6BE4987-9AFA-4682-87B0-0D07736DA25C}" srcOrd="3" destOrd="0" parTransId="{560506D9-2E4D-4BEC-B452-B70BE35EAF80}" sibTransId="{1BAAFD5C-B0D3-48D5-9E52-AAB83EF6E62B}"/>
    <dgm:cxn modelId="{F932BEAF-29DF-4333-A4D8-E74A17894F18}" srcId="{1799254F-66C9-4C31-8035-DB32E20730CA}" destId="{8D0C9CF7-FC74-4CFC-A51E-77CDB65382AE}" srcOrd="4" destOrd="0" parTransId="{D620BE21-1117-4E4E-BB4F-6576C659D6D9}" sibTransId="{99E20A42-31F0-49E5-AD12-910A1E2CBE9A}"/>
    <dgm:cxn modelId="{47F66FA3-C601-4435-AE35-4930AB2F7F4A}" srcId="{1799254F-66C9-4C31-8035-DB32E20730CA}" destId="{0706C724-D695-42EC-BB4A-1EBF78140DEF}" srcOrd="0" destOrd="0" parTransId="{9B1749BE-44BB-474D-A673-364BA2B58E44}" sibTransId="{E05AEC24-99B7-4F70-A350-59C19D00D829}"/>
    <dgm:cxn modelId="{0DAFB6BE-81DD-4F53-BC7B-F6E91B8FB97C}" type="presOf" srcId="{7B501681-FCCE-4782-A2E6-7B61A0AC11D7}" destId="{A7A8A5D2-7173-43E6-9D40-3ED84C40894E}" srcOrd="1" destOrd="0" presId="urn:microsoft.com/office/officeart/2005/8/layout/process1"/>
    <dgm:cxn modelId="{97ED6722-ADB9-4A3A-B71B-59F101074B62}" type="presOf" srcId="{E05AEC24-99B7-4F70-A350-59C19D00D829}" destId="{4965F225-4302-4DD4-9F88-9E0638B1A35F}" srcOrd="1" destOrd="0" presId="urn:microsoft.com/office/officeart/2005/8/layout/process1"/>
    <dgm:cxn modelId="{60552CB7-DD04-4E23-973B-828A3F6175B0}" type="presOf" srcId="{1BAAFD5C-B0D3-48D5-9E52-AAB83EF6E62B}" destId="{0BF229DA-F94B-4834-A335-E7E281E77A05}" srcOrd="1" destOrd="0" presId="urn:microsoft.com/office/officeart/2005/8/layout/process1"/>
    <dgm:cxn modelId="{2FE34FD2-EAD8-4AE4-B4F8-BE5FCCC9D4BF}" type="presParOf" srcId="{14E3EEF8-2608-43A3-8F02-ABD9A2E5DD1E}" destId="{3A276C50-E27C-4A48-8BAC-E1DABA3E4C7D}" srcOrd="0" destOrd="0" presId="urn:microsoft.com/office/officeart/2005/8/layout/process1"/>
    <dgm:cxn modelId="{2501E19E-2ED0-47C4-81F9-474AB121F1A4}" type="presParOf" srcId="{14E3EEF8-2608-43A3-8F02-ABD9A2E5DD1E}" destId="{4A7EBC36-CF0D-4081-998C-6AEB41073A0A}" srcOrd="1" destOrd="0" presId="urn:microsoft.com/office/officeart/2005/8/layout/process1"/>
    <dgm:cxn modelId="{BE8ADB61-FD36-4FDF-A4BE-8C0AA9173108}" type="presParOf" srcId="{4A7EBC36-CF0D-4081-998C-6AEB41073A0A}" destId="{4965F225-4302-4DD4-9F88-9E0638B1A35F}" srcOrd="0" destOrd="0" presId="urn:microsoft.com/office/officeart/2005/8/layout/process1"/>
    <dgm:cxn modelId="{F70D3E56-B75D-4FE5-9318-E900A461188E}" type="presParOf" srcId="{14E3EEF8-2608-43A3-8F02-ABD9A2E5DD1E}" destId="{3D274630-FD76-488F-B390-BF82165A8327}" srcOrd="2" destOrd="0" presId="urn:microsoft.com/office/officeart/2005/8/layout/process1"/>
    <dgm:cxn modelId="{28B3C6F1-5890-4150-8ED2-C40C98062009}" type="presParOf" srcId="{14E3EEF8-2608-43A3-8F02-ABD9A2E5DD1E}" destId="{4DCBCCDD-0515-466A-AEEB-095322587D0E}" srcOrd="3" destOrd="0" presId="urn:microsoft.com/office/officeart/2005/8/layout/process1"/>
    <dgm:cxn modelId="{CEF0DADF-2DD6-4F93-AA96-AFE4F122141F}" type="presParOf" srcId="{4DCBCCDD-0515-466A-AEEB-095322587D0E}" destId="{BF2F874B-2A15-4A42-BD63-E19C2C9B22A3}" srcOrd="0" destOrd="0" presId="urn:microsoft.com/office/officeart/2005/8/layout/process1"/>
    <dgm:cxn modelId="{498F84F5-81FF-4D8E-B259-DC4EE7D68480}" type="presParOf" srcId="{14E3EEF8-2608-43A3-8F02-ABD9A2E5DD1E}" destId="{EA129902-6095-4117-8243-1F39D490AC4F}" srcOrd="4" destOrd="0" presId="urn:microsoft.com/office/officeart/2005/8/layout/process1"/>
    <dgm:cxn modelId="{B3D5D1A7-C549-42B5-9B01-606C2E031CDD}" type="presParOf" srcId="{14E3EEF8-2608-43A3-8F02-ABD9A2E5DD1E}" destId="{5D5A158F-D4A8-49BC-BD1B-552FED6C284A}" srcOrd="5" destOrd="0" presId="urn:microsoft.com/office/officeart/2005/8/layout/process1"/>
    <dgm:cxn modelId="{CF90040E-71C8-46CC-BD4D-5BA8D280DEE3}" type="presParOf" srcId="{5D5A158F-D4A8-49BC-BD1B-552FED6C284A}" destId="{A7A8A5D2-7173-43E6-9D40-3ED84C40894E}" srcOrd="0" destOrd="0" presId="urn:microsoft.com/office/officeart/2005/8/layout/process1"/>
    <dgm:cxn modelId="{8C1C7365-CCD7-45BF-91FD-84655D14ADAC}" type="presParOf" srcId="{14E3EEF8-2608-43A3-8F02-ABD9A2E5DD1E}" destId="{BA11F27C-B3D8-4309-A1C9-395D8C9E5360}" srcOrd="6" destOrd="0" presId="urn:microsoft.com/office/officeart/2005/8/layout/process1"/>
    <dgm:cxn modelId="{694F0F7C-7717-4EEC-B2B3-9884806B2518}" type="presParOf" srcId="{14E3EEF8-2608-43A3-8F02-ABD9A2E5DD1E}" destId="{3DE62DC3-95AB-4AEE-BD52-0237B2814454}" srcOrd="7" destOrd="0" presId="urn:microsoft.com/office/officeart/2005/8/layout/process1"/>
    <dgm:cxn modelId="{B8C76FE7-8B7B-4884-9B33-C547B7CF3F78}" type="presParOf" srcId="{3DE62DC3-95AB-4AEE-BD52-0237B2814454}" destId="{0BF229DA-F94B-4834-A335-E7E281E77A05}" srcOrd="0" destOrd="0" presId="urn:microsoft.com/office/officeart/2005/8/layout/process1"/>
    <dgm:cxn modelId="{DF5B1258-0A9A-411A-AC47-4AB2A7273EE4}" type="presParOf" srcId="{14E3EEF8-2608-43A3-8F02-ABD9A2E5DD1E}" destId="{405A4796-D255-452D-BC55-1669A04578D8}" srcOrd="8" destOrd="0" presId="urn:microsoft.com/office/officeart/2005/8/layout/process1"/>
  </dgm:cxnLst>
  <dgm:bg/>
  <dgm:whole/>
</dgm:dataModel>
</file>

<file path=ppt/diagrams/data4.xml><?xml version="1.0" encoding="utf-8"?>
<dgm:dataModel xmlns:dgm="http://schemas.openxmlformats.org/drawingml/2006/diagram" xmlns:a="http://schemas.openxmlformats.org/drawingml/2006/main">
  <dgm:ptLst>
    <dgm:pt modelId="{890FBAA3-2A6B-49A4-9836-8CB528359D12}" type="doc">
      <dgm:prSet loTypeId="urn:microsoft.com/office/officeart/2005/8/layout/hProcess7" loCatId="list" qsTypeId="urn:microsoft.com/office/officeart/2005/8/quickstyle/3d4" qsCatId="3D" csTypeId="urn:microsoft.com/office/officeart/2005/8/colors/colorful5" csCatId="colorful" phldr="1"/>
      <dgm:spPr/>
      <dgm:t>
        <a:bodyPr/>
        <a:lstStyle/>
        <a:p>
          <a:endParaRPr lang="es-ES"/>
        </a:p>
      </dgm:t>
    </dgm:pt>
    <dgm:pt modelId="{790DE39B-AE35-4E77-AF18-5DC1D1B70C37}">
      <dgm:prSet phldrT="[Texto]" custT="1"/>
      <dgm:spPr/>
      <dgm:t>
        <a:bodyPr/>
        <a:lstStyle/>
        <a:p>
          <a:pPr algn="ctr"/>
          <a:r>
            <a:rPr lang="es-ES" sz="5400" b="1" dirty="0" smtClean="0">
              <a:effectLst>
                <a:outerShdw blurRad="38100" dist="38100" dir="2700000" algn="tl">
                  <a:srgbClr val="000000">
                    <a:alpha val="43137"/>
                  </a:srgbClr>
                </a:outerShdw>
              </a:effectLst>
            </a:rPr>
            <a:t>GENERAL</a:t>
          </a:r>
          <a:endParaRPr lang="es-ES" sz="5400" b="1" dirty="0">
            <a:effectLst>
              <a:outerShdw blurRad="38100" dist="38100" dir="2700000" algn="tl">
                <a:srgbClr val="000000">
                  <a:alpha val="43137"/>
                </a:srgbClr>
              </a:outerShdw>
            </a:effectLst>
          </a:endParaRPr>
        </a:p>
      </dgm:t>
    </dgm:pt>
    <dgm:pt modelId="{4416481F-4C62-4833-902B-E59B5DB1B0C1}" type="parTrans" cxnId="{53A99FEE-9511-4480-A442-4DD1CF5A7F26}">
      <dgm:prSet/>
      <dgm:spPr/>
      <dgm:t>
        <a:bodyPr/>
        <a:lstStyle/>
        <a:p>
          <a:endParaRPr lang="es-ES"/>
        </a:p>
      </dgm:t>
    </dgm:pt>
    <dgm:pt modelId="{2A33D5AE-C5E8-4DEF-9FD9-EB5F35C070AA}" type="sibTrans" cxnId="{53A99FEE-9511-4480-A442-4DD1CF5A7F26}">
      <dgm:prSet/>
      <dgm:spPr/>
      <dgm:t>
        <a:bodyPr/>
        <a:lstStyle/>
        <a:p>
          <a:endParaRPr lang="es-ES"/>
        </a:p>
      </dgm:t>
    </dgm:pt>
    <dgm:pt modelId="{937ABBB5-C2AA-449C-9C39-B713B35F51D8}">
      <dgm:prSet phldrT="[Texto]"/>
      <dgm:spPr/>
      <dgm:t>
        <a:bodyPr/>
        <a:lstStyle/>
        <a:p>
          <a:pPr algn="just"/>
          <a:r>
            <a:rPr lang="es-MX" dirty="0" smtClean="0">
              <a:solidFill>
                <a:schemeClr val="tx1"/>
              </a:solidFill>
            </a:rPr>
            <a:t>Implementar </a:t>
          </a:r>
          <a:r>
            <a:rPr lang="es-MX" dirty="0" smtClean="0">
              <a:solidFill>
                <a:srgbClr val="C00000"/>
              </a:solidFill>
            </a:rPr>
            <a:t>MAGERIT</a:t>
          </a:r>
          <a:r>
            <a:rPr lang="es-MX" dirty="0" smtClean="0">
              <a:solidFill>
                <a:schemeClr val="tx1"/>
              </a:solidFill>
            </a:rPr>
            <a:t> como una Metodología para el Análisis y Gestión de Riesgos aplicada a la infraestructura de la empresa CAVES que permita disminuir la Brecha del Nivel de Madurez actual en relación con el Nivel Objetivo, definido en los resultados de la Auditoría Realizada</a:t>
          </a:r>
          <a:endParaRPr lang="es-ES" dirty="0">
            <a:solidFill>
              <a:schemeClr val="tx1"/>
            </a:solidFill>
          </a:endParaRPr>
        </a:p>
      </dgm:t>
    </dgm:pt>
    <dgm:pt modelId="{3DB96ABA-EA77-4D4B-AA61-F46A1C95B6F1}" type="parTrans" cxnId="{2210D60A-32AD-4F93-82B0-38A16E5EAC57}">
      <dgm:prSet/>
      <dgm:spPr/>
      <dgm:t>
        <a:bodyPr/>
        <a:lstStyle/>
        <a:p>
          <a:endParaRPr lang="es-ES"/>
        </a:p>
      </dgm:t>
    </dgm:pt>
    <dgm:pt modelId="{567AB3C6-8ED7-44F5-AD99-BA2EF4B15A20}" type="sibTrans" cxnId="{2210D60A-32AD-4F93-82B0-38A16E5EAC57}">
      <dgm:prSet/>
      <dgm:spPr/>
      <dgm:t>
        <a:bodyPr/>
        <a:lstStyle/>
        <a:p>
          <a:endParaRPr lang="es-ES"/>
        </a:p>
      </dgm:t>
    </dgm:pt>
    <dgm:pt modelId="{DEF18DC1-9557-4EF3-811D-7B0783CAA09B}" type="pres">
      <dgm:prSet presAssocID="{890FBAA3-2A6B-49A4-9836-8CB528359D12}" presName="Name0" presStyleCnt="0">
        <dgm:presLayoutVars>
          <dgm:dir/>
          <dgm:animLvl val="lvl"/>
          <dgm:resizeHandles val="exact"/>
        </dgm:presLayoutVars>
      </dgm:prSet>
      <dgm:spPr/>
      <dgm:t>
        <a:bodyPr/>
        <a:lstStyle/>
        <a:p>
          <a:endParaRPr lang="es-ES"/>
        </a:p>
      </dgm:t>
    </dgm:pt>
    <dgm:pt modelId="{FB07B9A7-BED7-4ECE-A2B4-A8E91F1CA366}" type="pres">
      <dgm:prSet presAssocID="{790DE39B-AE35-4E77-AF18-5DC1D1B70C37}" presName="compositeNode" presStyleCnt="0">
        <dgm:presLayoutVars>
          <dgm:bulletEnabled val="1"/>
        </dgm:presLayoutVars>
      </dgm:prSet>
      <dgm:spPr/>
    </dgm:pt>
    <dgm:pt modelId="{F60F220E-4BEB-4455-A395-D45F1EA7B6C1}" type="pres">
      <dgm:prSet presAssocID="{790DE39B-AE35-4E77-AF18-5DC1D1B70C37}" presName="bgRect" presStyleLbl="node1" presStyleIdx="0" presStyleCnt="1"/>
      <dgm:spPr/>
      <dgm:t>
        <a:bodyPr/>
        <a:lstStyle/>
        <a:p>
          <a:endParaRPr lang="es-ES"/>
        </a:p>
      </dgm:t>
    </dgm:pt>
    <dgm:pt modelId="{4AE485CC-9711-4F34-AB40-767B08D04825}" type="pres">
      <dgm:prSet presAssocID="{790DE39B-AE35-4E77-AF18-5DC1D1B70C37}" presName="parentNode" presStyleLbl="node1" presStyleIdx="0" presStyleCnt="1">
        <dgm:presLayoutVars>
          <dgm:chMax val="0"/>
          <dgm:bulletEnabled val="1"/>
        </dgm:presLayoutVars>
      </dgm:prSet>
      <dgm:spPr/>
      <dgm:t>
        <a:bodyPr/>
        <a:lstStyle/>
        <a:p>
          <a:endParaRPr lang="es-ES"/>
        </a:p>
      </dgm:t>
    </dgm:pt>
    <dgm:pt modelId="{5B865310-4280-4B44-B6D9-9F4EC90E5D87}" type="pres">
      <dgm:prSet presAssocID="{790DE39B-AE35-4E77-AF18-5DC1D1B70C37}" presName="childNode" presStyleLbl="node1" presStyleIdx="0" presStyleCnt="1">
        <dgm:presLayoutVars>
          <dgm:bulletEnabled val="1"/>
        </dgm:presLayoutVars>
      </dgm:prSet>
      <dgm:spPr/>
      <dgm:t>
        <a:bodyPr/>
        <a:lstStyle/>
        <a:p>
          <a:endParaRPr lang="es-ES"/>
        </a:p>
      </dgm:t>
    </dgm:pt>
  </dgm:ptLst>
  <dgm:cxnLst>
    <dgm:cxn modelId="{09211627-C60E-41D8-B5BF-DA70245842AA}" type="presOf" srcId="{790DE39B-AE35-4E77-AF18-5DC1D1B70C37}" destId="{4AE485CC-9711-4F34-AB40-767B08D04825}" srcOrd="1" destOrd="0" presId="urn:microsoft.com/office/officeart/2005/8/layout/hProcess7"/>
    <dgm:cxn modelId="{80AAFB98-E94B-44CA-B755-C2ED799A681F}" type="presOf" srcId="{937ABBB5-C2AA-449C-9C39-B713B35F51D8}" destId="{5B865310-4280-4B44-B6D9-9F4EC90E5D87}" srcOrd="0" destOrd="0" presId="urn:microsoft.com/office/officeart/2005/8/layout/hProcess7"/>
    <dgm:cxn modelId="{2210D60A-32AD-4F93-82B0-38A16E5EAC57}" srcId="{790DE39B-AE35-4E77-AF18-5DC1D1B70C37}" destId="{937ABBB5-C2AA-449C-9C39-B713B35F51D8}" srcOrd="0" destOrd="0" parTransId="{3DB96ABA-EA77-4D4B-AA61-F46A1C95B6F1}" sibTransId="{567AB3C6-8ED7-44F5-AD99-BA2EF4B15A20}"/>
    <dgm:cxn modelId="{53A99FEE-9511-4480-A442-4DD1CF5A7F26}" srcId="{890FBAA3-2A6B-49A4-9836-8CB528359D12}" destId="{790DE39B-AE35-4E77-AF18-5DC1D1B70C37}" srcOrd="0" destOrd="0" parTransId="{4416481F-4C62-4833-902B-E59B5DB1B0C1}" sibTransId="{2A33D5AE-C5E8-4DEF-9FD9-EB5F35C070AA}"/>
    <dgm:cxn modelId="{44A739E9-8FE0-4779-903E-854AFC260F57}" type="presOf" srcId="{790DE39B-AE35-4E77-AF18-5DC1D1B70C37}" destId="{F60F220E-4BEB-4455-A395-D45F1EA7B6C1}" srcOrd="0" destOrd="0" presId="urn:microsoft.com/office/officeart/2005/8/layout/hProcess7"/>
    <dgm:cxn modelId="{30E1053F-A906-4B2D-8C2A-A334002F747E}" type="presOf" srcId="{890FBAA3-2A6B-49A4-9836-8CB528359D12}" destId="{DEF18DC1-9557-4EF3-811D-7B0783CAA09B}" srcOrd="0" destOrd="0" presId="urn:microsoft.com/office/officeart/2005/8/layout/hProcess7"/>
    <dgm:cxn modelId="{A5A9DCA7-D14D-401B-A3B1-88A3C18654DF}" type="presParOf" srcId="{DEF18DC1-9557-4EF3-811D-7B0783CAA09B}" destId="{FB07B9A7-BED7-4ECE-A2B4-A8E91F1CA366}" srcOrd="0" destOrd="0" presId="urn:microsoft.com/office/officeart/2005/8/layout/hProcess7"/>
    <dgm:cxn modelId="{905B6E73-5AE7-4150-B4FA-C3EC3DB8D498}" type="presParOf" srcId="{FB07B9A7-BED7-4ECE-A2B4-A8E91F1CA366}" destId="{F60F220E-4BEB-4455-A395-D45F1EA7B6C1}" srcOrd="0" destOrd="0" presId="urn:microsoft.com/office/officeart/2005/8/layout/hProcess7"/>
    <dgm:cxn modelId="{A871B3D0-B58F-4345-80C9-8F0FC42131BA}" type="presParOf" srcId="{FB07B9A7-BED7-4ECE-A2B4-A8E91F1CA366}" destId="{4AE485CC-9711-4F34-AB40-767B08D04825}" srcOrd="1" destOrd="0" presId="urn:microsoft.com/office/officeart/2005/8/layout/hProcess7"/>
    <dgm:cxn modelId="{5C23C9F6-A3BB-4156-BD64-2FD156F6A8C5}" type="presParOf" srcId="{FB07B9A7-BED7-4ECE-A2B4-A8E91F1CA366}" destId="{5B865310-4280-4B44-B6D9-9F4EC90E5D87}" srcOrd="2" destOrd="0" presId="urn:microsoft.com/office/officeart/2005/8/layout/hProcess7"/>
  </dgm:cxnLst>
  <dgm:bg/>
  <dgm:whole/>
</dgm:dataModel>
</file>

<file path=ppt/diagrams/data5.xml><?xml version="1.0" encoding="utf-8"?>
<dgm:dataModel xmlns:dgm="http://schemas.openxmlformats.org/drawingml/2006/diagram" xmlns:a="http://schemas.openxmlformats.org/drawingml/2006/main">
  <dgm:ptLst>
    <dgm:pt modelId="{890FBAA3-2A6B-49A4-9836-8CB528359D12}" type="doc">
      <dgm:prSet loTypeId="urn:microsoft.com/office/officeart/2005/8/layout/hProcess7" loCatId="list" qsTypeId="urn:microsoft.com/office/officeart/2005/8/quickstyle/3d4" qsCatId="3D" csTypeId="urn:microsoft.com/office/officeart/2005/8/colors/colorful5" csCatId="colorful" phldr="1"/>
      <dgm:spPr/>
      <dgm:t>
        <a:bodyPr/>
        <a:lstStyle/>
        <a:p>
          <a:endParaRPr lang="es-ES"/>
        </a:p>
      </dgm:t>
    </dgm:pt>
    <dgm:pt modelId="{790DE39B-AE35-4E77-AF18-5DC1D1B70C37}">
      <dgm:prSet phldrT="[Texto]" custT="1"/>
      <dgm:spPr/>
      <dgm:t>
        <a:bodyPr/>
        <a:lstStyle/>
        <a:p>
          <a:pPr algn="ctr"/>
          <a:r>
            <a:rPr lang="es-ES" sz="5400" b="1" dirty="0" smtClean="0">
              <a:effectLst>
                <a:outerShdw blurRad="38100" dist="38100" dir="2700000" algn="tl">
                  <a:srgbClr val="000000">
                    <a:alpha val="43137"/>
                  </a:srgbClr>
                </a:outerShdw>
              </a:effectLst>
            </a:rPr>
            <a:t>GENERAL</a:t>
          </a:r>
          <a:endParaRPr lang="es-ES" sz="5400" b="1" dirty="0">
            <a:effectLst>
              <a:outerShdw blurRad="38100" dist="38100" dir="2700000" algn="tl">
                <a:srgbClr val="000000">
                  <a:alpha val="43137"/>
                </a:srgbClr>
              </a:outerShdw>
            </a:effectLst>
          </a:endParaRPr>
        </a:p>
      </dgm:t>
    </dgm:pt>
    <dgm:pt modelId="{4416481F-4C62-4833-902B-E59B5DB1B0C1}" type="parTrans" cxnId="{53A99FEE-9511-4480-A442-4DD1CF5A7F26}">
      <dgm:prSet/>
      <dgm:spPr/>
      <dgm:t>
        <a:bodyPr/>
        <a:lstStyle/>
        <a:p>
          <a:endParaRPr lang="es-ES"/>
        </a:p>
      </dgm:t>
    </dgm:pt>
    <dgm:pt modelId="{2A33D5AE-C5E8-4DEF-9FD9-EB5F35C070AA}" type="sibTrans" cxnId="{53A99FEE-9511-4480-A442-4DD1CF5A7F26}">
      <dgm:prSet/>
      <dgm:spPr/>
      <dgm:t>
        <a:bodyPr/>
        <a:lstStyle/>
        <a:p>
          <a:endParaRPr lang="es-ES"/>
        </a:p>
      </dgm:t>
    </dgm:pt>
    <dgm:pt modelId="{937ABBB5-C2AA-449C-9C39-B713B35F51D8}">
      <dgm:prSet phldrT="[Texto]"/>
      <dgm:spPr/>
      <dgm:t>
        <a:bodyPr/>
        <a:lstStyle/>
        <a:p>
          <a:pPr algn="just"/>
          <a:r>
            <a:rPr lang="es-ES" dirty="0" smtClean="0">
              <a:solidFill>
                <a:schemeClr val="tx1"/>
              </a:solidFill>
            </a:rPr>
            <a:t>Formular una propuesta de Plan de Gestión de Seguridad de la Información basada en TIC’s para la Empresa CAVES SA EMA, utilizando la </a:t>
          </a:r>
          <a:r>
            <a:rPr lang="es-ES" dirty="0" smtClean="0">
              <a:solidFill>
                <a:srgbClr val="C00000"/>
              </a:solidFill>
            </a:rPr>
            <a:t>Norma 17799:2005</a:t>
          </a:r>
          <a:r>
            <a:rPr lang="es-ES" dirty="0" smtClean="0">
              <a:solidFill>
                <a:schemeClr val="tx1"/>
              </a:solidFill>
            </a:rPr>
            <a:t>, que permita disminuir la Brecha del Nivel de Madurez actual en relación con el Nivel Objetivo</a:t>
          </a:r>
          <a:endParaRPr lang="es-ES" dirty="0">
            <a:solidFill>
              <a:schemeClr val="tx1"/>
            </a:solidFill>
          </a:endParaRPr>
        </a:p>
      </dgm:t>
    </dgm:pt>
    <dgm:pt modelId="{3DB96ABA-EA77-4D4B-AA61-F46A1C95B6F1}" type="parTrans" cxnId="{2210D60A-32AD-4F93-82B0-38A16E5EAC57}">
      <dgm:prSet/>
      <dgm:spPr/>
      <dgm:t>
        <a:bodyPr/>
        <a:lstStyle/>
        <a:p>
          <a:endParaRPr lang="es-ES"/>
        </a:p>
      </dgm:t>
    </dgm:pt>
    <dgm:pt modelId="{567AB3C6-8ED7-44F5-AD99-BA2EF4B15A20}" type="sibTrans" cxnId="{2210D60A-32AD-4F93-82B0-38A16E5EAC57}">
      <dgm:prSet/>
      <dgm:spPr/>
      <dgm:t>
        <a:bodyPr/>
        <a:lstStyle/>
        <a:p>
          <a:endParaRPr lang="es-ES"/>
        </a:p>
      </dgm:t>
    </dgm:pt>
    <dgm:pt modelId="{DEF18DC1-9557-4EF3-811D-7B0783CAA09B}" type="pres">
      <dgm:prSet presAssocID="{890FBAA3-2A6B-49A4-9836-8CB528359D12}" presName="Name0" presStyleCnt="0">
        <dgm:presLayoutVars>
          <dgm:dir/>
          <dgm:animLvl val="lvl"/>
          <dgm:resizeHandles val="exact"/>
        </dgm:presLayoutVars>
      </dgm:prSet>
      <dgm:spPr/>
      <dgm:t>
        <a:bodyPr/>
        <a:lstStyle/>
        <a:p>
          <a:endParaRPr lang="es-ES"/>
        </a:p>
      </dgm:t>
    </dgm:pt>
    <dgm:pt modelId="{FB07B9A7-BED7-4ECE-A2B4-A8E91F1CA366}" type="pres">
      <dgm:prSet presAssocID="{790DE39B-AE35-4E77-AF18-5DC1D1B70C37}" presName="compositeNode" presStyleCnt="0">
        <dgm:presLayoutVars>
          <dgm:bulletEnabled val="1"/>
        </dgm:presLayoutVars>
      </dgm:prSet>
      <dgm:spPr/>
    </dgm:pt>
    <dgm:pt modelId="{F60F220E-4BEB-4455-A395-D45F1EA7B6C1}" type="pres">
      <dgm:prSet presAssocID="{790DE39B-AE35-4E77-AF18-5DC1D1B70C37}" presName="bgRect" presStyleLbl="node1" presStyleIdx="0" presStyleCnt="1" custLinFactNeighborX="885"/>
      <dgm:spPr/>
      <dgm:t>
        <a:bodyPr/>
        <a:lstStyle/>
        <a:p>
          <a:endParaRPr lang="es-ES"/>
        </a:p>
      </dgm:t>
    </dgm:pt>
    <dgm:pt modelId="{4AE485CC-9711-4F34-AB40-767B08D04825}" type="pres">
      <dgm:prSet presAssocID="{790DE39B-AE35-4E77-AF18-5DC1D1B70C37}" presName="parentNode" presStyleLbl="node1" presStyleIdx="0" presStyleCnt="1">
        <dgm:presLayoutVars>
          <dgm:chMax val="0"/>
          <dgm:bulletEnabled val="1"/>
        </dgm:presLayoutVars>
      </dgm:prSet>
      <dgm:spPr/>
      <dgm:t>
        <a:bodyPr/>
        <a:lstStyle/>
        <a:p>
          <a:endParaRPr lang="es-ES"/>
        </a:p>
      </dgm:t>
    </dgm:pt>
    <dgm:pt modelId="{5B865310-4280-4B44-B6D9-9F4EC90E5D87}" type="pres">
      <dgm:prSet presAssocID="{790DE39B-AE35-4E77-AF18-5DC1D1B70C37}" presName="childNode" presStyleLbl="node1" presStyleIdx="0" presStyleCnt="1">
        <dgm:presLayoutVars>
          <dgm:bulletEnabled val="1"/>
        </dgm:presLayoutVars>
      </dgm:prSet>
      <dgm:spPr/>
      <dgm:t>
        <a:bodyPr/>
        <a:lstStyle/>
        <a:p>
          <a:endParaRPr lang="es-ES"/>
        </a:p>
      </dgm:t>
    </dgm:pt>
  </dgm:ptLst>
  <dgm:cxnLst>
    <dgm:cxn modelId="{758BB1D7-2DE0-45CE-B567-DB432E876A60}" type="presOf" srcId="{790DE39B-AE35-4E77-AF18-5DC1D1B70C37}" destId="{F60F220E-4BEB-4455-A395-D45F1EA7B6C1}" srcOrd="0" destOrd="0" presId="urn:microsoft.com/office/officeart/2005/8/layout/hProcess7"/>
    <dgm:cxn modelId="{625EF176-8C18-437C-91D4-3CF78E4D8971}" type="presOf" srcId="{790DE39B-AE35-4E77-AF18-5DC1D1B70C37}" destId="{4AE485CC-9711-4F34-AB40-767B08D04825}" srcOrd="1" destOrd="0" presId="urn:microsoft.com/office/officeart/2005/8/layout/hProcess7"/>
    <dgm:cxn modelId="{C6BAE82D-1621-4720-A104-79C8A6D9FDC5}" type="presOf" srcId="{890FBAA3-2A6B-49A4-9836-8CB528359D12}" destId="{DEF18DC1-9557-4EF3-811D-7B0783CAA09B}" srcOrd="0" destOrd="0" presId="urn:microsoft.com/office/officeart/2005/8/layout/hProcess7"/>
    <dgm:cxn modelId="{2210D60A-32AD-4F93-82B0-38A16E5EAC57}" srcId="{790DE39B-AE35-4E77-AF18-5DC1D1B70C37}" destId="{937ABBB5-C2AA-449C-9C39-B713B35F51D8}" srcOrd="0" destOrd="0" parTransId="{3DB96ABA-EA77-4D4B-AA61-F46A1C95B6F1}" sibTransId="{567AB3C6-8ED7-44F5-AD99-BA2EF4B15A20}"/>
    <dgm:cxn modelId="{8D14188C-877C-421D-8638-BD333F571A1B}" type="presOf" srcId="{937ABBB5-C2AA-449C-9C39-B713B35F51D8}" destId="{5B865310-4280-4B44-B6D9-9F4EC90E5D87}" srcOrd="0" destOrd="0" presId="urn:microsoft.com/office/officeart/2005/8/layout/hProcess7"/>
    <dgm:cxn modelId="{53A99FEE-9511-4480-A442-4DD1CF5A7F26}" srcId="{890FBAA3-2A6B-49A4-9836-8CB528359D12}" destId="{790DE39B-AE35-4E77-AF18-5DC1D1B70C37}" srcOrd="0" destOrd="0" parTransId="{4416481F-4C62-4833-902B-E59B5DB1B0C1}" sibTransId="{2A33D5AE-C5E8-4DEF-9FD9-EB5F35C070AA}"/>
    <dgm:cxn modelId="{886DBF63-43CB-492A-9A76-9DB379C10838}" type="presParOf" srcId="{DEF18DC1-9557-4EF3-811D-7B0783CAA09B}" destId="{FB07B9A7-BED7-4ECE-A2B4-A8E91F1CA366}" srcOrd="0" destOrd="0" presId="urn:microsoft.com/office/officeart/2005/8/layout/hProcess7"/>
    <dgm:cxn modelId="{D787D74B-04AE-4B17-94D9-FEF3578B4555}" type="presParOf" srcId="{FB07B9A7-BED7-4ECE-A2B4-A8E91F1CA366}" destId="{F60F220E-4BEB-4455-A395-D45F1EA7B6C1}" srcOrd="0" destOrd="0" presId="urn:microsoft.com/office/officeart/2005/8/layout/hProcess7"/>
    <dgm:cxn modelId="{EF38F0CF-968D-4A3F-82F1-122D59F54730}" type="presParOf" srcId="{FB07B9A7-BED7-4ECE-A2B4-A8E91F1CA366}" destId="{4AE485CC-9711-4F34-AB40-767B08D04825}" srcOrd="1" destOrd="0" presId="urn:microsoft.com/office/officeart/2005/8/layout/hProcess7"/>
    <dgm:cxn modelId="{72E9A615-CE3E-4BE7-9FEF-2B36FA8AA906}" type="presParOf" srcId="{FB07B9A7-BED7-4ECE-A2B4-A8E91F1CA366}" destId="{5B865310-4280-4B44-B6D9-9F4EC90E5D87}" srcOrd="2" destOrd="0" presId="urn:microsoft.com/office/officeart/2005/8/layout/hProcess7"/>
  </dgm:cxnLst>
  <dgm:bg/>
  <dgm:whole/>
</dgm:dataModel>
</file>

<file path=ppt/diagrams/data6.xml><?xml version="1.0" encoding="utf-8"?>
<dgm:dataModel xmlns:dgm="http://schemas.openxmlformats.org/drawingml/2006/diagram" xmlns:a="http://schemas.openxmlformats.org/drawingml/2006/main">
  <dgm:ptLst>
    <dgm:pt modelId="{A3C078E8-BAF1-444A-9AEC-0237B562AD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1A781A94-9AD6-40AD-AD6A-8E6E27D4388D}">
      <dgm:prSet phldrT="[Texto]"/>
      <dgm:spPr/>
      <dgm:t>
        <a:bodyPr/>
        <a:lstStyle/>
        <a:p>
          <a:r>
            <a:rPr lang="es-ES" dirty="0" smtClean="0"/>
            <a:t>ISO 17799</a:t>
          </a:r>
          <a:endParaRPr lang="es-ES" dirty="0"/>
        </a:p>
      </dgm:t>
    </dgm:pt>
    <dgm:pt modelId="{9609814F-4105-4B46-8506-87BF2D1BE493}" type="parTrans" cxnId="{55390129-25AF-4E9C-8CA9-269ABF3677EB}">
      <dgm:prSet/>
      <dgm:spPr/>
      <dgm:t>
        <a:bodyPr/>
        <a:lstStyle/>
        <a:p>
          <a:endParaRPr lang="es-ES"/>
        </a:p>
      </dgm:t>
    </dgm:pt>
    <dgm:pt modelId="{2813AB52-F54E-4255-92C0-CD47C495BC3E}" type="sibTrans" cxnId="{55390129-25AF-4E9C-8CA9-269ABF3677EB}">
      <dgm:prSet/>
      <dgm:spPr/>
      <dgm:t>
        <a:bodyPr/>
        <a:lstStyle/>
        <a:p>
          <a:endParaRPr lang="es-ES"/>
        </a:p>
      </dgm:t>
    </dgm:pt>
    <dgm:pt modelId="{AF0D601C-6EEB-44BE-8752-AAFC34A97A20}">
      <dgm:prSet phldrT="[Texto]" custT="1"/>
      <dgm:spPr/>
      <dgm:t>
        <a:bodyPr/>
        <a:lstStyle/>
        <a:p>
          <a:r>
            <a:rPr lang="es-MX" sz="2000" dirty="0" smtClean="0">
              <a:solidFill>
                <a:schemeClr val="tx1"/>
              </a:solidFill>
              <a:latin typeface="Arial Narrow" pitchFamily="34" charset="0"/>
              <a:ea typeface="+mn-ea"/>
              <a:cs typeface="+mn-cs"/>
            </a:rPr>
            <a:t>Norma internacional que ofrece recomendaciones para realizar la gestión de la seguridad de la información dirigidas a los responsables de iniciar, implantar o mantener la seguridad de una organización</a:t>
          </a:r>
          <a:endParaRPr lang="es-ES" sz="2000" dirty="0">
            <a:latin typeface="Arial Narrow" pitchFamily="34" charset="0"/>
          </a:endParaRPr>
        </a:p>
      </dgm:t>
    </dgm:pt>
    <dgm:pt modelId="{C2AEB76A-1638-4AB4-B2C6-EEC2EA5DB4D4}" type="parTrans" cxnId="{CEE1878F-8122-41C8-AA02-7CAB62B8C811}">
      <dgm:prSet/>
      <dgm:spPr/>
      <dgm:t>
        <a:bodyPr/>
        <a:lstStyle/>
        <a:p>
          <a:endParaRPr lang="es-ES"/>
        </a:p>
      </dgm:t>
    </dgm:pt>
    <dgm:pt modelId="{1638F275-0539-4D3C-8A1C-34ABF6DFB7F2}" type="sibTrans" cxnId="{CEE1878F-8122-41C8-AA02-7CAB62B8C811}">
      <dgm:prSet/>
      <dgm:spPr/>
      <dgm:t>
        <a:bodyPr/>
        <a:lstStyle/>
        <a:p>
          <a:endParaRPr lang="es-ES"/>
        </a:p>
      </dgm:t>
    </dgm:pt>
    <dgm:pt modelId="{099301A0-4A80-48FE-A22C-567F2F0D4141}">
      <dgm:prSet phldrT="[Texto]"/>
      <dgm:spPr/>
      <dgm:t>
        <a:bodyPr/>
        <a:lstStyle/>
        <a:p>
          <a:r>
            <a:rPr lang="es-ES" dirty="0" smtClean="0"/>
            <a:t>Objetivo Norma ISO 17799</a:t>
          </a:r>
          <a:endParaRPr lang="es-ES" dirty="0"/>
        </a:p>
      </dgm:t>
    </dgm:pt>
    <dgm:pt modelId="{31EAD263-6E11-4733-A0EE-7D61F92005F6}" type="parTrans" cxnId="{AF4D3D44-4BD6-4A5C-AC21-6FBF3B33580B}">
      <dgm:prSet/>
      <dgm:spPr/>
      <dgm:t>
        <a:bodyPr/>
        <a:lstStyle/>
        <a:p>
          <a:endParaRPr lang="es-ES"/>
        </a:p>
      </dgm:t>
    </dgm:pt>
    <dgm:pt modelId="{E65A0D29-8401-4EAE-B98F-5B95D3C61F3D}" type="sibTrans" cxnId="{AF4D3D44-4BD6-4A5C-AC21-6FBF3B33580B}">
      <dgm:prSet/>
      <dgm:spPr/>
      <dgm:t>
        <a:bodyPr/>
        <a:lstStyle/>
        <a:p>
          <a:endParaRPr lang="es-ES"/>
        </a:p>
      </dgm:t>
    </dgm:pt>
    <dgm:pt modelId="{5A5AD3C5-6BB8-4BDC-AAF6-7ECC433BE9F5}">
      <dgm:prSet phldrT="[Texto]"/>
      <dgm:spPr/>
      <dgm:t>
        <a:bodyPr/>
        <a:lstStyle/>
        <a:p>
          <a:r>
            <a:rPr lang="es-ES" dirty="0" smtClean="0"/>
            <a:t>Proporcionar una base común para desarrollar normas de seguridad dentro de las organizaciones, un método de gestión eficaz de la seguridad y para establecer transacciones y relaciones de confianza entre las empresas.</a:t>
          </a:r>
          <a:endParaRPr lang="es-ES" dirty="0"/>
        </a:p>
      </dgm:t>
    </dgm:pt>
    <dgm:pt modelId="{F92EC606-609C-47F2-8CBC-2C49161FC0E5}" type="parTrans" cxnId="{4629A944-001F-46C3-B4A7-AABC19063BC6}">
      <dgm:prSet/>
      <dgm:spPr/>
      <dgm:t>
        <a:bodyPr/>
        <a:lstStyle/>
        <a:p>
          <a:endParaRPr lang="es-ES"/>
        </a:p>
      </dgm:t>
    </dgm:pt>
    <dgm:pt modelId="{B015AE34-08B2-4E6E-BDFA-C2E4D3E1B701}" type="sibTrans" cxnId="{4629A944-001F-46C3-B4A7-AABC19063BC6}">
      <dgm:prSet/>
      <dgm:spPr/>
      <dgm:t>
        <a:bodyPr/>
        <a:lstStyle/>
        <a:p>
          <a:endParaRPr lang="es-ES"/>
        </a:p>
      </dgm:t>
    </dgm:pt>
    <dgm:pt modelId="{7DC05BA7-1F3E-4A6B-843F-EFB01E31687B}">
      <dgm:prSet custT="1"/>
      <dgm:spPr/>
      <dgm:t>
        <a:bodyPr/>
        <a:lstStyle/>
        <a:p>
          <a:r>
            <a:rPr lang="es-MX" sz="2400" dirty="0" smtClean="0"/>
            <a:t>Ventajas de la adopción de la Norma ISO 17799</a:t>
          </a:r>
          <a:endParaRPr lang="es-ES" sz="2400" dirty="0" smtClean="0"/>
        </a:p>
      </dgm:t>
    </dgm:pt>
    <dgm:pt modelId="{DB9C4414-DD33-45B1-AA91-05F6D4F7DAF0}" type="parTrans" cxnId="{44D9FE10-5548-4469-8A98-E8CE4AE8C759}">
      <dgm:prSet/>
      <dgm:spPr/>
      <dgm:t>
        <a:bodyPr/>
        <a:lstStyle/>
        <a:p>
          <a:endParaRPr lang="es-ES"/>
        </a:p>
      </dgm:t>
    </dgm:pt>
    <dgm:pt modelId="{F7E4BE34-FFB4-441F-8388-CAE0778CAE72}" type="sibTrans" cxnId="{44D9FE10-5548-4469-8A98-E8CE4AE8C759}">
      <dgm:prSet/>
      <dgm:spPr/>
      <dgm:t>
        <a:bodyPr/>
        <a:lstStyle/>
        <a:p>
          <a:endParaRPr lang="es-ES"/>
        </a:p>
      </dgm:t>
    </dgm:pt>
    <dgm:pt modelId="{027194A2-4CF7-4CF0-A1B3-0D0485F6C037}">
      <dgm:prSet/>
      <dgm:spPr/>
      <dgm:t>
        <a:bodyPr/>
        <a:lstStyle/>
        <a:p>
          <a:r>
            <a:rPr lang="es-MX" dirty="0" smtClean="0">
              <a:solidFill>
                <a:schemeClr val="tx1"/>
              </a:solidFill>
              <a:latin typeface="+mn-lt"/>
              <a:ea typeface="+mn-ea"/>
              <a:cs typeface="+mn-cs"/>
            </a:rPr>
            <a:t>Aumento de la seguridad efectiva de los sistemas de información.</a:t>
          </a:r>
          <a:endParaRPr lang="es-ES" dirty="0" smtClean="0">
            <a:latin typeface="+mn-lt"/>
          </a:endParaRPr>
        </a:p>
      </dgm:t>
    </dgm:pt>
    <dgm:pt modelId="{111A736F-2576-4FC8-8902-10BC29C89881}" type="parTrans" cxnId="{9BB22527-A448-4D76-8AFB-CD83D105F71D}">
      <dgm:prSet/>
      <dgm:spPr/>
      <dgm:t>
        <a:bodyPr/>
        <a:lstStyle/>
        <a:p>
          <a:endParaRPr lang="es-ES"/>
        </a:p>
      </dgm:t>
    </dgm:pt>
    <dgm:pt modelId="{DC7909A2-FF98-4B62-A8CE-2F8693427712}" type="sibTrans" cxnId="{9BB22527-A448-4D76-8AFB-CD83D105F71D}">
      <dgm:prSet/>
      <dgm:spPr/>
      <dgm:t>
        <a:bodyPr/>
        <a:lstStyle/>
        <a:p>
          <a:endParaRPr lang="es-ES"/>
        </a:p>
      </dgm:t>
    </dgm:pt>
    <dgm:pt modelId="{82749149-FFF3-48B7-8376-24551CE43A9D}">
      <dgm:prSet/>
      <dgm:spPr/>
      <dgm:t>
        <a:bodyPr/>
        <a:lstStyle/>
        <a:p>
          <a:r>
            <a:rPr lang="es-MX" dirty="0" smtClean="0">
              <a:solidFill>
                <a:schemeClr val="tx1"/>
              </a:solidFill>
              <a:latin typeface="+mn-lt"/>
              <a:ea typeface="+mn-ea"/>
              <a:cs typeface="+mn-cs"/>
            </a:rPr>
            <a:t>Correcta planificación y gestión de la seguridad.</a:t>
          </a:r>
          <a:endParaRPr lang="es-ES" dirty="0" smtClean="0">
            <a:solidFill>
              <a:schemeClr val="tx1"/>
            </a:solidFill>
            <a:latin typeface="+mn-lt"/>
            <a:ea typeface="+mn-ea"/>
            <a:cs typeface="+mn-cs"/>
          </a:endParaRPr>
        </a:p>
      </dgm:t>
    </dgm:pt>
    <dgm:pt modelId="{CBD69B7F-6A54-4C8C-9C78-0934A27DDA33}" type="parTrans" cxnId="{D711D69C-BC6D-4BCF-8A52-B18FA9EA12A9}">
      <dgm:prSet/>
      <dgm:spPr/>
      <dgm:t>
        <a:bodyPr/>
        <a:lstStyle/>
        <a:p>
          <a:endParaRPr lang="es-ES"/>
        </a:p>
      </dgm:t>
    </dgm:pt>
    <dgm:pt modelId="{01C2DA00-2C26-42FC-9BDD-F63F7B8C0FA1}" type="sibTrans" cxnId="{D711D69C-BC6D-4BCF-8A52-B18FA9EA12A9}">
      <dgm:prSet/>
      <dgm:spPr/>
      <dgm:t>
        <a:bodyPr/>
        <a:lstStyle/>
        <a:p>
          <a:endParaRPr lang="es-ES"/>
        </a:p>
      </dgm:t>
    </dgm:pt>
    <dgm:pt modelId="{58F93EA8-341A-473C-A854-041736B4EF6B}">
      <dgm:prSet/>
      <dgm:spPr/>
      <dgm:t>
        <a:bodyPr/>
        <a:lstStyle/>
        <a:p>
          <a:r>
            <a:rPr lang="es-MX" dirty="0" smtClean="0">
              <a:solidFill>
                <a:schemeClr val="tx1"/>
              </a:solidFill>
              <a:latin typeface="+mn-lt"/>
              <a:ea typeface="+mn-ea"/>
              <a:cs typeface="+mn-cs"/>
            </a:rPr>
            <a:t>Garantías de continuidad del negocio.</a:t>
          </a:r>
          <a:endParaRPr lang="es-ES" dirty="0" smtClean="0">
            <a:solidFill>
              <a:schemeClr val="tx1"/>
            </a:solidFill>
            <a:latin typeface="+mn-lt"/>
            <a:ea typeface="+mn-ea"/>
            <a:cs typeface="+mn-cs"/>
          </a:endParaRPr>
        </a:p>
      </dgm:t>
    </dgm:pt>
    <dgm:pt modelId="{1338624E-6ACE-4069-AAC6-0FFA1E895D7F}" type="parTrans" cxnId="{8085E701-2A64-4769-AD03-1278212A889A}">
      <dgm:prSet/>
      <dgm:spPr/>
      <dgm:t>
        <a:bodyPr/>
        <a:lstStyle/>
        <a:p>
          <a:endParaRPr lang="es-ES"/>
        </a:p>
      </dgm:t>
    </dgm:pt>
    <dgm:pt modelId="{A9CEBD21-1351-48E4-A9D7-A7C960EC99E3}" type="sibTrans" cxnId="{8085E701-2A64-4769-AD03-1278212A889A}">
      <dgm:prSet/>
      <dgm:spPr/>
      <dgm:t>
        <a:bodyPr/>
        <a:lstStyle/>
        <a:p>
          <a:endParaRPr lang="es-ES"/>
        </a:p>
      </dgm:t>
    </dgm:pt>
    <dgm:pt modelId="{146C0F35-9676-48B2-B73F-57D3281D2D47}">
      <dgm:prSet/>
      <dgm:spPr/>
      <dgm:t>
        <a:bodyPr/>
        <a:lstStyle/>
        <a:p>
          <a:r>
            <a:rPr lang="es-MX" dirty="0" smtClean="0">
              <a:solidFill>
                <a:schemeClr val="tx1"/>
              </a:solidFill>
              <a:latin typeface="+mn-lt"/>
              <a:ea typeface="+mn-ea"/>
              <a:cs typeface="+mn-cs"/>
            </a:rPr>
            <a:t>Mejora continua a través del proceso de auditoría interna.</a:t>
          </a:r>
          <a:endParaRPr lang="es-ES" dirty="0" smtClean="0">
            <a:solidFill>
              <a:schemeClr val="tx1"/>
            </a:solidFill>
            <a:latin typeface="+mn-lt"/>
            <a:ea typeface="+mn-ea"/>
            <a:cs typeface="+mn-cs"/>
          </a:endParaRPr>
        </a:p>
      </dgm:t>
    </dgm:pt>
    <dgm:pt modelId="{802819DE-ABA4-4132-84C6-1B85B67060CC}" type="parTrans" cxnId="{B0931668-423C-49BD-9C1A-85C9F375BB34}">
      <dgm:prSet/>
      <dgm:spPr/>
      <dgm:t>
        <a:bodyPr/>
        <a:lstStyle/>
        <a:p>
          <a:endParaRPr lang="es-ES"/>
        </a:p>
      </dgm:t>
    </dgm:pt>
    <dgm:pt modelId="{A987CA46-17AD-4185-8850-580C6CF5CA6B}" type="sibTrans" cxnId="{B0931668-423C-49BD-9C1A-85C9F375BB34}">
      <dgm:prSet/>
      <dgm:spPr/>
      <dgm:t>
        <a:bodyPr/>
        <a:lstStyle/>
        <a:p>
          <a:endParaRPr lang="es-ES"/>
        </a:p>
      </dgm:t>
    </dgm:pt>
    <dgm:pt modelId="{D0875BB0-B739-4132-AE10-C77625647E39}">
      <dgm:prSet/>
      <dgm:spPr/>
      <dgm:t>
        <a:bodyPr/>
        <a:lstStyle/>
        <a:p>
          <a:r>
            <a:rPr lang="es-MX" dirty="0" smtClean="0">
              <a:solidFill>
                <a:schemeClr val="tx1"/>
              </a:solidFill>
              <a:latin typeface="+mn-lt"/>
              <a:ea typeface="+mn-ea"/>
              <a:cs typeface="+mn-cs"/>
            </a:rPr>
            <a:t>Incremento de los niveles de confianza de los clientes y socios de negocio</a:t>
          </a:r>
          <a:r>
            <a:rPr lang="es-MX" dirty="0" smtClean="0">
              <a:solidFill>
                <a:schemeClr val="tx1"/>
              </a:solidFill>
              <a:latin typeface="Verdana" pitchFamily="34" charset="0"/>
              <a:ea typeface="+mn-ea"/>
              <a:cs typeface="+mn-cs"/>
            </a:rPr>
            <a:t>s.</a:t>
          </a:r>
          <a:endParaRPr lang="es-ES" dirty="0" smtClean="0">
            <a:solidFill>
              <a:schemeClr val="tx1"/>
            </a:solidFill>
            <a:latin typeface="Verdana" pitchFamily="34" charset="0"/>
            <a:ea typeface="+mn-ea"/>
            <a:cs typeface="+mn-cs"/>
          </a:endParaRPr>
        </a:p>
      </dgm:t>
    </dgm:pt>
    <dgm:pt modelId="{87FF906F-5280-412B-A1A4-307EE8DE0F2D}" type="parTrans" cxnId="{2D6833B4-9A0C-4EE9-8149-183EDFF91CA6}">
      <dgm:prSet/>
      <dgm:spPr/>
      <dgm:t>
        <a:bodyPr/>
        <a:lstStyle/>
        <a:p>
          <a:endParaRPr lang="es-ES"/>
        </a:p>
      </dgm:t>
    </dgm:pt>
    <dgm:pt modelId="{BF1F8458-AE0A-4C67-BC55-F207870753EF}" type="sibTrans" cxnId="{2D6833B4-9A0C-4EE9-8149-183EDFF91CA6}">
      <dgm:prSet/>
      <dgm:spPr/>
      <dgm:t>
        <a:bodyPr/>
        <a:lstStyle/>
        <a:p>
          <a:endParaRPr lang="es-ES"/>
        </a:p>
      </dgm:t>
    </dgm:pt>
    <dgm:pt modelId="{7009EF60-A5DE-4553-B3F6-DE1451E3B740}">
      <dgm:prSet/>
      <dgm:spPr/>
      <dgm:t>
        <a:bodyPr/>
        <a:lstStyle/>
        <a:p>
          <a:r>
            <a:rPr lang="es-MX" dirty="0" smtClean="0">
              <a:solidFill>
                <a:schemeClr val="tx1"/>
              </a:solidFill>
              <a:latin typeface="+mn-lt"/>
              <a:ea typeface="+mn-ea"/>
              <a:cs typeface="+mn-cs"/>
            </a:rPr>
            <a:t>Aumento del valor comercial y mejora de la imagen de la organización.</a:t>
          </a:r>
          <a:endParaRPr lang="es-ES" dirty="0" smtClean="0">
            <a:solidFill>
              <a:schemeClr val="tx1"/>
            </a:solidFill>
            <a:latin typeface="+mn-lt"/>
            <a:ea typeface="+mn-ea"/>
            <a:cs typeface="+mn-cs"/>
          </a:endParaRPr>
        </a:p>
      </dgm:t>
    </dgm:pt>
    <dgm:pt modelId="{2CA60AEF-9A7C-4A60-ACA1-BB669D77EE91}" type="parTrans" cxnId="{2C17697A-FA41-4087-8B8A-24BCE3ECF11C}">
      <dgm:prSet/>
      <dgm:spPr/>
      <dgm:t>
        <a:bodyPr/>
        <a:lstStyle/>
        <a:p>
          <a:endParaRPr lang="es-ES"/>
        </a:p>
      </dgm:t>
    </dgm:pt>
    <dgm:pt modelId="{D374AB6D-0C20-4F18-8420-7E07566C6610}" type="sibTrans" cxnId="{2C17697A-FA41-4087-8B8A-24BCE3ECF11C}">
      <dgm:prSet/>
      <dgm:spPr/>
      <dgm:t>
        <a:bodyPr/>
        <a:lstStyle/>
        <a:p>
          <a:endParaRPr lang="es-ES"/>
        </a:p>
      </dgm:t>
    </dgm:pt>
    <dgm:pt modelId="{C79DB9F6-E4F9-46C2-A0E7-9A2CFF6AA8B6}" type="pres">
      <dgm:prSet presAssocID="{A3C078E8-BAF1-444A-9AEC-0237B562ADBF}" presName="linear" presStyleCnt="0">
        <dgm:presLayoutVars>
          <dgm:animLvl val="lvl"/>
          <dgm:resizeHandles val="exact"/>
        </dgm:presLayoutVars>
      </dgm:prSet>
      <dgm:spPr/>
      <dgm:t>
        <a:bodyPr/>
        <a:lstStyle/>
        <a:p>
          <a:endParaRPr lang="es-ES"/>
        </a:p>
      </dgm:t>
    </dgm:pt>
    <dgm:pt modelId="{C68878FC-486E-4A34-85A8-4FB1A464E3E8}" type="pres">
      <dgm:prSet presAssocID="{1A781A94-9AD6-40AD-AD6A-8E6E27D4388D}" presName="parentText" presStyleLbl="node1" presStyleIdx="0" presStyleCnt="3">
        <dgm:presLayoutVars>
          <dgm:chMax val="0"/>
          <dgm:bulletEnabled val="1"/>
        </dgm:presLayoutVars>
      </dgm:prSet>
      <dgm:spPr/>
      <dgm:t>
        <a:bodyPr/>
        <a:lstStyle/>
        <a:p>
          <a:endParaRPr lang="es-ES"/>
        </a:p>
      </dgm:t>
    </dgm:pt>
    <dgm:pt modelId="{A94074CA-D2FB-4B86-B911-A9B9B04D9AF8}" type="pres">
      <dgm:prSet presAssocID="{1A781A94-9AD6-40AD-AD6A-8E6E27D4388D}" presName="childText" presStyleLbl="revTx" presStyleIdx="0" presStyleCnt="3">
        <dgm:presLayoutVars>
          <dgm:bulletEnabled val="1"/>
        </dgm:presLayoutVars>
      </dgm:prSet>
      <dgm:spPr/>
      <dgm:t>
        <a:bodyPr/>
        <a:lstStyle/>
        <a:p>
          <a:endParaRPr lang="es-ES"/>
        </a:p>
      </dgm:t>
    </dgm:pt>
    <dgm:pt modelId="{5A146A00-8E4C-4C1A-9435-958B303EA29C}" type="pres">
      <dgm:prSet presAssocID="{099301A0-4A80-48FE-A22C-567F2F0D4141}" presName="parentText" presStyleLbl="node1" presStyleIdx="1" presStyleCnt="3">
        <dgm:presLayoutVars>
          <dgm:chMax val="0"/>
          <dgm:bulletEnabled val="1"/>
        </dgm:presLayoutVars>
      </dgm:prSet>
      <dgm:spPr/>
      <dgm:t>
        <a:bodyPr/>
        <a:lstStyle/>
        <a:p>
          <a:endParaRPr lang="es-ES"/>
        </a:p>
      </dgm:t>
    </dgm:pt>
    <dgm:pt modelId="{69A02456-3515-4263-8339-DDDE4126F60B}" type="pres">
      <dgm:prSet presAssocID="{099301A0-4A80-48FE-A22C-567F2F0D4141}" presName="childText" presStyleLbl="revTx" presStyleIdx="1" presStyleCnt="3">
        <dgm:presLayoutVars>
          <dgm:bulletEnabled val="1"/>
        </dgm:presLayoutVars>
      </dgm:prSet>
      <dgm:spPr/>
      <dgm:t>
        <a:bodyPr/>
        <a:lstStyle/>
        <a:p>
          <a:endParaRPr lang="es-ES"/>
        </a:p>
      </dgm:t>
    </dgm:pt>
    <dgm:pt modelId="{47A89876-23FE-4471-B468-98F070D4D5D2}" type="pres">
      <dgm:prSet presAssocID="{7DC05BA7-1F3E-4A6B-843F-EFB01E31687B}" presName="parentText" presStyleLbl="node1" presStyleIdx="2" presStyleCnt="3">
        <dgm:presLayoutVars>
          <dgm:chMax val="0"/>
          <dgm:bulletEnabled val="1"/>
        </dgm:presLayoutVars>
      </dgm:prSet>
      <dgm:spPr/>
      <dgm:t>
        <a:bodyPr/>
        <a:lstStyle/>
        <a:p>
          <a:endParaRPr lang="es-ES"/>
        </a:p>
      </dgm:t>
    </dgm:pt>
    <dgm:pt modelId="{F33A9E62-AEAC-49D4-9CEB-DED402CBAFFA}" type="pres">
      <dgm:prSet presAssocID="{7DC05BA7-1F3E-4A6B-843F-EFB01E31687B}" presName="childText" presStyleLbl="revTx" presStyleIdx="2" presStyleCnt="3">
        <dgm:presLayoutVars>
          <dgm:bulletEnabled val="1"/>
        </dgm:presLayoutVars>
      </dgm:prSet>
      <dgm:spPr/>
      <dgm:t>
        <a:bodyPr/>
        <a:lstStyle/>
        <a:p>
          <a:endParaRPr lang="es-ES"/>
        </a:p>
      </dgm:t>
    </dgm:pt>
  </dgm:ptLst>
  <dgm:cxnLst>
    <dgm:cxn modelId="{451109B6-8DC5-4066-A7B1-5D027EFA4171}" type="presOf" srcId="{1A781A94-9AD6-40AD-AD6A-8E6E27D4388D}" destId="{C68878FC-486E-4A34-85A8-4FB1A464E3E8}" srcOrd="0" destOrd="0" presId="urn:microsoft.com/office/officeart/2005/8/layout/vList2"/>
    <dgm:cxn modelId="{2D6833B4-9A0C-4EE9-8149-183EDFF91CA6}" srcId="{7DC05BA7-1F3E-4A6B-843F-EFB01E31687B}" destId="{D0875BB0-B739-4132-AE10-C77625647E39}" srcOrd="4" destOrd="0" parTransId="{87FF906F-5280-412B-A1A4-307EE8DE0F2D}" sibTransId="{BF1F8458-AE0A-4C67-BC55-F207870753EF}"/>
    <dgm:cxn modelId="{01FD21E5-F928-4B51-B662-03A79E29C4CB}" type="presOf" srcId="{82749149-FFF3-48B7-8376-24551CE43A9D}" destId="{F33A9E62-AEAC-49D4-9CEB-DED402CBAFFA}" srcOrd="0" destOrd="1" presId="urn:microsoft.com/office/officeart/2005/8/layout/vList2"/>
    <dgm:cxn modelId="{B0931668-423C-49BD-9C1A-85C9F375BB34}" srcId="{7DC05BA7-1F3E-4A6B-843F-EFB01E31687B}" destId="{146C0F35-9676-48B2-B73F-57D3281D2D47}" srcOrd="3" destOrd="0" parTransId="{802819DE-ABA4-4132-84C6-1B85B67060CC}" sibTransId="{A987CA46-17AD-4185-8850-580C6CF5CA6B}"/>
    <dgm:cxn modelId="{44D9FE10-5548-4469-8A98-E8CE4AE8C759}" srcId="{A3C078E8-BAF1-444A-9AEC-0237B562ADBF}" destId="{7DC05BA7-1F3E-4A6B-843F-EFB01E31687B}" srcOrd="2" destOrd="0" parTransId="{DB9C4414-DD33-45B1-AA91-05F6D4F7DAF0}" sibTransId="{F7E4BE34-FFB4-441F-8388-CAE0778CAE72}"/>
    <dgm:cxn modelId="{4A5B747E-4F71-415C-BE56-3A483846944C}" type="presOf" srcId="{AF0D601C-6EEB-44BE-8752-AAFC34A97A20}" destId="{A94074CA-D2FB-4B86-B911-A9B9B04D9AF8}" srcOrd="0" destOrd="0" presId="urn:microsoft.com/office/officeart/2005/8/layout/vList2"/>
    <dgm:cxn modelId="{4629A944-001F-46C3-B4A7-AABC19063BC6}" srcId="{099301A0-4A80-48FE-A22C-567F2F0D4141}" destId="{5A5AD3C5-6BB8-4BDC-AAF6-7ECC433BE9F5}" srcOrd="0" destOrd="0" parTransId="{F92EC606-609C-47F2-8CBC-2C49161FC0E5}" sibTransId="{B015AE34-08B2-4E6E-BDFA-C2E4D3E1B701}"/>
    <dgm:cxn modelId="{94F35275-19E8-4EFE-BDDE-A6CC6BD1355D}" type="presOf" srcId="{099301A0-4A80-48FE-A22C-567F2F0D4141}" destId="{5A146A00-8E4C-4C1A-9435-958B303EA29C}" srcOrd="0" destOrd="0" presId="urn:microsoft.com/office/officeart/2005/8/layout/vList2"/>
    <dgm:cxn modelId="{1C866126-5AEA-4BB1-A05B-B97F3331F419}" type="presOf" srcId="{58F93EA8-341A-473C-A854-041736B4EF6B}" destId="{F33A9E62-AEAC-49D4-9CEB-DED402CBAFFA}" srcOrd="0" destOrd="2" presId="urn:microsoft.com/office/officeart/2005/8/layout/vList2"/>
    <dgm:cxn modelId="{3E66E89B-96A8-4439-B9F6-44C408C41499}" type="presOf" srcId="{146C0F35-9676-48B2-B73F-57D3281D2D47}" destId="{F33A9E62-AEAC-49D4-9CEB-DED402CBAFFA}" srcOrd="0" destOrd="3" presId="urn:microsoft.com/office/officeart/2005/8/layout/vList2"/>
    <dgm:cxn modelId="{D711D69C-BC6D-4BCF-8A52-B18FA9EA12A9}" srcId="{7DC05BA7-1F3E-4A6B-843F-EFB01E31687B}" destId="{82749149-FFF3-48B7-8376-24551CE43A9D}" srcOrd="1" destOrd="0" parTransId="{CBD69B7F-6A54-4C8C-9C78-0934A27DDA33}" sibTransId="{01C2DA00-2C26-42FC-9BDD-F63F7B8C0FA1}"/>
    <dgm:cxn modelId="{55390129-25AF-4E9C-8CA9-269ABF3677EB}" srcId="{A3C078E8-BAF1-444A-9AEC-0237B562ADBF}" destId="{1A781A94-9AD6-40AD-AD6A-8E6E27D4388D}" srcOrd="0" destOrd="0" parTransId="{9609814F-4105-4B46-8506-87BF2D1BE493}" sibTransId="{2813AB52-F54E-4255-92C0-CD47C495BC3E}"/>
    <dgm:cxn modelId="{CEE1878F-8122-41C8-AA02-7CAB62B8C811}" srcId="{1A781A94-9AD6-40AD-AD6A-8E6E27D4388D}" destId="{AF0D601C-6EEB-44BE-8752-AAFC34A97A20}" srcOrd="0" destOrd="0" parTransId="{C2AEB76A-1638-4AB4-B2C6-EEC2EA5DB4D4}" sibTransId="{1638F275-0539-4D3C-8A1C-34ABF6DFB7F2}"/>
    <dgm:cxn modelId="{9BB22527-A448-4D76-8AFB-CD83D105F71D}" srcId="{7DC05BA7-1F3E-4A6B-843F-EFB01E31687B}" destId="{027194A2-4CF7-4CF0-A1B3-0D0485F6C037}" srcOrd="0" destOrd="0" parTransId="{111A736F-2576-4FC8-8902-10BC29C89881}" sibTransId="{DC7909A2-FF98-4B62-A8CE-2F8693427712}"/>
    <dgm:cxn modelId="{07B11436-61A2-477B-8CCD-BE8047D3AE6A}" type="presOf" srcId="{5A5AD3C5-6BB8-4BDC-AAF6-7ECC433BE9F5}" destId="{69A02456-3515-4263-8339-DDDE4126F60B}" srcOrd="0" destOrd="0" presId="urn:microsoft.com/office/officeart/2005/8/layout/vList2"/>
    <dgm:cxn modelId="{AF4D3D44-4BD6-4A5C-AC21-6FBF3B33580B}" srcId="{A3C078E8-BAF1-444A-9AEC-0237B562ADBF}" destId="{099301A0-4A80-48FE-A22C-567F2F0D4141}" srcOrd="1" destOrd="0" parTransId="{31EAD263-6E11-4733-A0EE-7D61F92005F6}" sibTransId="{E65A0D29-8401-4EAE-B98F-5B95D3C61F3D}"/>
    <dgm:cxn modelId="{8085E701-2A64-4769-AD03-1278212A889A}" srcId="{7DC05BA7-1F3E-4A6B-843F-EFB01E31687B}" destId="{58F93EA8-341A-473C-A854-041736B4EF6B}" srcOrd="2" destOrd="0" parTransId="{1338624E-6ACE-4069-AAC6-0FFA1E895D7F}" sibTransId="{A9CEBD21-1351-48E4-A9D7-A7C960EC99E3}"/>
    <dgm:cxn modelId="{1994CDF5-0D6F-4AA5-9F54-C878CDAE1120}" type="presOf" srcId="{A3C078E8-BAF1-444A-9AEC-0237B562ADBF}" destId="{C79DB9F6-E4F9-46C2-A0E7-9A2CFF6AA8B6}" srcOrd="0" destOrd="0" presId="urn:microsoft.com/office/officeart/2005/8/layout/vList2"/>
    <dgm:cxn modelId="{BDF7A937-482D-4493-AB22-CEB52EEC11EB}" type="presOf" srcId="{D0875BB0-B739-4132-AE10-C77625647E39}" destId="{F33A9E62-AEAC-49D4-9CEB-DED402CBAFFA}" srcOrd="0" destOrd="4" presId="urn:microsoft.com/office/officeart/2005/8/layout/vList2"/>
    <dgm:cxn modelId="{2C17697A-FA41-4087-8B8A-24BCE3ECF11C}" srcId="{7DC05BA7-1F3E-4A6B-843F-EFB01E31687B}" destId="{7009EF60-A5DE-4553-B3F6-DE1451E3B740}" srcOrd="5" destOrd="0" parTransId="{2CA60AEF-9A7C-4A60-ACA1-BB669D77EE91}" sibTransId="{D374AB6D-0C20-4F18-8420-7E07566C6610}"/>
    <dgm:cxn modelId="{94C21455-C99F-47E2-A7C7-18ADB7642889}" type="presOf" srcId="{7009EF60-A5DE-4553-B3F6-DE1451E3B740}" destId="{F33A9E62-AEAC-49D4-9CEB-DED402CBAFFA}" srcOrd="0" destOrd="5" presId="urn:microsoft.com/office/officeart/2005/8/layout/vList2"/>
    <dgm:cxn modelId="{44974F23-C71A-44EE-905A-168E1CF4A10F}" type="presOf" srcId="{027194A2-4CF7-4CF0-A1B3-0D0485F6C037}" destId="{F33A9E62-AEAC-49D4-9CEB-DED402CBAFFA}" srcOrd="0" destOrd="0" presId="urn:microsoft.com/office/officeart/2005/8/layout/vList2"/>
    <dgm:cxn modelId="{F57C8351-05BE-45D6-97F9-AA8BA393A8C5}" type="presOf" srcId="{7DC05BA7-1F3E-4A6B-843F-EFB01E31687B}" destId="{47A89876-23FE-4471-B468-98F070D4D5D2}" srcOrd="0" destOrd="0" presId="urn:microsoft.com/office/officeart/2005/8/layout/vList2"/>
    <dgm:cxn modelId="{B5B819AE-C500-4849-8AE8-876C5585B80E}" type="presParOf" srcId="{C79DB9F6-E4F9-46C2-A0E7-9A2CFF6AA8B6}" destId="{C68878FC-486E-4A34-85A8-4FB1A464E3E8}" srcOrd="0" destOrd="0" presId="urn:microsoft.com/office/officeart/2005/8/layout/vList2"/>
    <dgm:cxn modelId="{E476DB32-C9DF-4D1A-878A-AD30A6A305DF}" type="presParOf" srcId="{C79DB9F6-E4F9-46C2-A0E7-9A2CFF6AA8B6}" destId="{A94074CA-D2FB-4B86-B911-A9B9B04D9AF8}" srcOrd="1" destOrd="0" presId="urn:microsoft.com/office/officeart/2005/8/layout/vList2"/>
    <dgm:cxn modelId="{DC8ABBF4-DD10-40FB-9663-777229971F20}" type="presParOf" srcId="{C79DB9F6-E4F9-46C2-A0E7-9A2CFF6AA8B6}" destId="{5A146A00-8E4C-4C1A-9435-958B303EA29C}" srcOrd="2" destOrd="0" presId="urn:microsoft.com/office/officeart/2005/8/layout/vList2"/>
    <dgm:cxn modelId="{9C12A1B7-C30E-43CD-9C6A-C4619C720A29}" type="presParOf" srcId="{C79DB9F6-E4F9-46C2-A0E7-9A2CFF6AA8B6}" destId="{69A02456-3515-4263-8339-DDDE4126F60B}" srcOrd="3" destOrd="0" presId="urn:microsoft.com/office/officeart/2005/8/layout/vList2"/>
    <dgm:cxn modelId="{71C876D4-2882-4D65-9205-06A3F29B49AC}" type="presParOf" srcId="{C79DB9F6-E4F9-46C2-A0E7-9A2CFF6AA8B6}" destId="{47A89876-23FE-4471-B468-98F070D4D5D2}" srcOrd="4" destOrd="0" presId="urn:microsoft.com/office/officeart/2005/8/layout/vList2"/>
    <dgm:cxn modelId="{89F276D7-5EFB-4418-87D3-0FB6CE3844C2}" type="presParOf" srcId="{C79DB9F6-E4F9-46C2-A0E7-9A2CFF6AA8B6}" destId="{F33A9E62-AEAC-49D4-9CEB-DED402CBAFFA}" srcOrd="5" destOrd="0" presId="urn:microsoft.com/office/officeart/2005/8/layout/vList2"/>
  </dgm:cxnLst>
  <dgm:bg/>
  <dgm:whole/>
</dgm:dataModel>
</file>

<file path=ppt/diagrams/data7.xml><?xml version="1.0" encoding="utf-8"?>
<dgm:dataModel xmlns:dgm="http://schemas.openxmlformats.org/drawingml/2006/diagram" xmlns:a="http://schemas.openxmlformats.org/drawingml/2006/main">
  <dgm:ptLst>
    <dgm:pt modelId="{DEF3F3F6-362B-45E9-8A1F-3566BFD5EF1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F89544F9-540D-4904-B144-D272F48FB746}">
      <dgm:prSet phldrT="[Texto]"/>
      <dgm:spPr/>
      <dgm:t>
        <a:bodyPr/>
        <a:lstStyle/>
        <a:p>
          <a:r>
            <a:rPr lang="es-ES" dirty="0" smtClean="0"/>
            <a:t>1. Dominio</a:t>
          </a:r>
          <a:endParaRPr lang="es-ES" dirty="0"/>
        </a:p>
      </dgm:t>
    </dgm:pt>
    <dgm:pt modelId="{6157E0BE-F08B-4923-B103-580B0481302A}" type="parTrans" cxnId="{B392035E-BEAA-41A1-A827-6C75222C6281}">
      <dgm:prSet/>
      <dgm:spPr/>
      <dgm:t>
        <a:bodyPr/>
        <a:lstStyle/>
        <a:p>
          <a:endParaRPr lang="es-ES"/>
        </a:p>
      </dgm:t>
    </dgm:pt>
    <dgm:pt modelId="{72851C0A-9F81-403B-BDDF-5E82085DC64B}" type="sibTrans" cxnId="{B392035E-BEAA-41A1-A827-6C75222C6281}">
      <dgm:prSet/>
      <dgm:spPr/>
      <dgm:t>
        <a:bodyPr/>
        <a:lstStyle/>
        <a:p>
          <a:endParaRPr lang="es-ES"/>
        </a:p>
      </dgm:t>
    </dgm:pt>
    <dgm:pt modelId="{C4BA85C6-FB05-499C-BAC5-28745FF9CA84}">
      <dgm:prSet phldrT="[Texto]"/>
      <dgm:spPr/>
      <dgm:t>
        <a:bodyPr/>
        <a:lstStyle/>
        <a:p>
          <a:r>
            <a:rPr lang="es-ES" dirty="0" smtClean="0"/>
            <a:t>1.1 Objetivo de Control</a:t>
          </a:r>
          <a:endParaRPr lang="es-ES" dirty="0"/>
        </a:p>
      </dgm:t>
    </dgm:pt>
    <dgm:pt modelId="{032EF2D3-3E62-4B14-9CF1-69FD76A903BA}" type="parTrans" cxnId="{69C36E36-5CDF-4610-93E1-5D579E58BEA7}">
      <dgm:prSet/>
      <dgm:spPr/>
      <dgm:t>
        <a:bodyPr/>
        <a:lstStyle/>
        <a:p>
          <a:endParaRPr lang="es-ES" dirty="0"/>
        </a:p>
      </dgm:t>
    </dgm:pt>
    <dgm:pt modelId="{46E163ED-70CF-4959-9BD4-E866C6555E6E}" type="sibTrans" cxnId="{69C36E36-5CDF-4610-93E1-5D579E58BEA7}">
      <dgm:prSet/>
      <dgm:spPr/>
      <dgm:t>
        <a:bodyPr/>
        <a:lstStyle/>
        <a:p>
          <a:endParaRPr lang="es-ES"/>
        </a:p>
      </dgm:t>
    </dgm:pt>
    <dgm:pt modelId="{D1060AA4-F97D-482B-A7D2-F57E45332FEA}">
      <dgm:prSet phldrT="[Texto]"/>
      <dgm:spPr/>
      <dgm:t>
        <a:bodyPr/>
        <a:lstStyle/>
        <a:p>
          <a:r>
            <a:rPr lang="es-ES" dirty="0" smtClean="0"/>
            <a:t>1.1.1 Controles </a:t>
          </a:r>
          <a:endParaRPr lang="es-ES" dirty="0"/>
        </a:p>
      </dgm:t>
    </dgm:pt>
    <dgm:pt modelId="{9BE6C889-2359-4082-AA7E-EF699EE8419C}" type="parTrans" cxnId="{8149CA06-29C6-4C69-BC56-AFB43C001918}">
      <dgm:prSet/>
      <dgm:spPr/>
      <dgm:t>
        <a:bodyPr/>
        <a:lstStyle/>
        <a:p>
          <a:endParaRPr lang="es-ES" dirty="0"/>
        </a:p>
      </dgm:t>
    </dgm:pt>
    <dgm:pt modelId="{D2E3691A-2C4B-4A96-914E-611C988E48E9}" type="sibTrans" cxnId="{8149CA06-29C6-4C69-BC56-AFB43C001918}">
      <dgm:prSet/>
      <dgm:spPr/>
      <dgm:t>
        <a:bodyPr/>
        <a:lstStyle/>
        <a:p>
          <a:endParaRPr lang="es-ES"/>
        </a:p>
      </dgm:t>
    </dgm:pt>
    <dgm:pt modelId="{F686DA72-8375-42E1-B7BB-12CD453F53DF}">
      <dgm:prSet phldrT="[Texto]"/>
      <dgm:spPr/>
      <dgm:t>
        <a:bodyPr/>
        <a:lstStyle/>
        <a:p>
          <a:r>
            <a:rPr lang="es-MX" dirty="0" smtClean="0">
              <a:solidFill>
                <a:schemeClr val="tx1"/>
              </a:solidFill>
              <a:latin typeface="Verdana" pitchFamily="34" charset="0"/>
              <a:ea typeface="+mn-ea"/>
              <a:cs typeface="+mn-cs"/>
            </a:rPr>
            <a:t>resultados que se esperan alcanzar mediante la implementación de controles </a:t>
          </a:r>
          <a:endParaRPr lang="es-ES" dirty="0"/>
        </a:p>
      </dgm:t>
    </dgm:pt>
    <dgm:pt modelId="{407814D6-3C49-4ED0-9869-BB37062E9F53}" type="parTrans" cxnId="{95C7B9E7-E41D-4AC3-BEF1-7D07C890F158}">
      <dgm:prSet/>
      <dgm:spPr/>
      <dgm:t>
        <a:bodyPr/>
        <a:lstStyle/>
        <a:p>
          <a:endParaRPr lang="es-ES"/>
        </a:p>
      </dgm:t>
    </dgm:pt>
    <dgm:pt modelId="{C6566AC8-4A66-4C85-AE13-CB9F360CFCC8}" type="sibTrans" cxnId="{95C7B9E7-E41D-4AC3-BEF1-7D07C890F158}">
      <dgm:prSet/>
      <dgm:spPr/>
      <dgm:t>
        <a:bodyPr/>
        <a:lstStyle/>
        <a:p>
          <a:endParaRPr lang="es-ES"/>
        </a:p>
      </dgm:t>
    </dgm:pt>
    <dgm:pt modelId="{5AF53853-5F1C-440A-B954-E1A16EED61F5}">
      <dgm:prSet phldrT="[Texto]"/>
      <dgm:spPr/>
      <dgm:t>
        <a:bodyPr/>
        <a:lstStyle/>
        <a:p>
          <a:r>
            <a:rPr lang="es-MX" dirty="0" smtClean="0">
              <a:solidFill>
                <a:schemeClr val="tx1"/>
              </a:solidFill>
              <a:latin typeface="Verdana" pitchFamily="34" charset="0"/>
              <a:ea typeface="+mn-ea"/>
              <a:cs typeface="+mn-cs"/>
            </a:rPr>
            <a:t>prácticas, procedimientos y/o mecanismos que reducen el nivel de riesgo.</a:t>
          </a:r>
          <a:endParaRPr lang="es-ES" dirty="0"/>
        </a:p>
      </dgm:t>
    </dgm:pt>
    <dgm:pt modelId="{954B1045-D4FD-40D1-ACD1-BC0D31D93A54}" type="parTrans" cxnId="{05FE1F55-B338-4CCB-AF93-DD01DD2E44A6}">
      <dgm:prSet/>
      <dgm:spPr/>
      <dgm:t>
        <a:bodyPr/>
        <a:lstStyle/>
        <a:p>
          <a:endParaRPr lang="es-ES"/>
        </a:p>
      </dgm:t>
    </dgm:pt>
    <dgm:pt modelId="{99E40E19-1FF2-4FB2-B912-D77CC9D3AB29}" type="sibTrans" cxnId="{05FE1F55-B338-4CCB-AF93-DD01DD2E44A6}">
      <dgm:prSet/>
      <dgm:spPr/>
      <dgm:t>
        <a:bodyPr/>
        <a:lstStyle/>
        <a:p>
          <a:endParaRPr lang="es-ES"/>
        </a:p>
      </dgm:t>
    </dgm:pt>
    <dgm:pt modelId="{9C725B54-0189-4553-AAEF-4C9EA968BADC}" type="pres">
      <dgm:prSet presAssocID="{DEF3F3F6-362B-45E9-8A1F-3566BFD5EF15}" presName="diagram" presStyleCnt="0">
        <dgm:presLayoutVars>
          <dgm:chPref val="1"/>
          <dgm:dir/>
          <dgm:animOne val="branch"/>
          <dgm:animLvl val="lvl"/>
          <dgm:resizeHandles/>
        </dgm:presLayoutVars>
      </dgm:prSet>
      <dgm:spPr/>
      <dgm:t>
        <a:bodyPr/>
        <a:lstStyle/>
        <a:p>
          <a:endParaRPr lang="es-ES"/>
        </a:p>
      </dgm:t>
    </dgm:pt>
    <dgm:pt modelId="{B22426C6-8E95-41A4-96C7-AA267670534E}" type="pres">
      <dgm:prSet presAssocID="{F89544F9-540D-4904-B144-D272F48FB746}" presName="root" presStyleCnt="0"/>
      <dgm:spPr/>
    </dgm:pt>
    <dgm:pt modelId="{31EA38DB-3EC3-4F8E-98AD-8BE17ED4B4AE}" type="pres">
      <dgm:prSet presAssocID="{F89544F9-540D-4904-B144-D272F48FB746}" presName="rootComposite" presStyleCnt="0"/>
      <dgm:spPr/>
    </dgm:pt>
    <dgm:pt modelId="{34FC3A7D-4886-4803-BCEC-5839B8F4D130}" type="pres">
      <dgm:prSet presAssocID="{F89544F9-540D-4904-B144-D272F48FB746}" presName="rootText" presStyleLbl="node1" presStyleIdx="0" presStyleCnt="1" custScaleY="35389"/>
      <dgm:spPr/>
      <dgm:t>
        <a:bodyPr/>
        <a:lstStyle/>
        <a:p>
          <a:endParaRPr lang="es-ES"/>
        </a:p>
      </dgm:t>
    </dgm:pt>
    <dgm:pt modelId="{76FAFF95-202C-43FC-A805-23A45A79654A}" type="pres">
      <dgm:prSet presAssocID="{F89544F9-540D-4904-B144-D272F48FB746}" presName="rootConnector" presStyleLbl="node1" presStyleIdx="0" presStyleCnt="1"/>
      <dgm:spPr/>
      <dgm:t>
        <a:bodyPr/>
        <a:lstStyle/>
        <a:p>
          <a:endParaRPr lang="es-ES"/>
        </a:p>
      </dgm:t>
    </dgm:pt>
    <dgm:pt modelId="{CC3D6692-3959-4CA2-9D99-99415A4A0309}" type="pres">
      <dgm:prSet presAssocID="{F89544F9-540D-4904-B144-D272F48FB746}" presName="childShape" presStyleCnt="0"/>
      <dgm:spPr/>
    </dgm:pt>
    <dgm:pt modelId="{67B4FC6C-E31C-47A3-8A4B-AAB4E9B18775}" type="pres">
      <dgm:prSet presAssocID="{032EF2D3-3E62-4B14-9CF1-69FD76A903BA}" presName="Name13" presStyleLbl="parChTrans1D2" presStyleIdx="0" presStyleCnt="2"/>
      <dgm:spPr/>
      <dgm:t>
        <a:bodyPr/>
        <a:lstStyle/>
        <a:p>
          <a:endParaRPr lang="es-ES"/>
        </a:p>
      </dgm:t>
    </dgm:pt>
    <dgm:pt modelId="{D3885EBC-903E-4256-B825-F0FBB89C4FD3}" type="pres">
      <dgm:prSet presAssocID="{C4BA85C6-FB05-499C-BAC5-28745FF9CA84}" presName="childText" presStyleLbl="bgAcc1" presStyleIdx="0" presStyleCnt="2">
        <dgm:presLayoutVars>
          <dgm:bulletEnabled val="1"/>
        </dgm:presLayoutVars>
      </dgm:prSet>
      <dgm:spPr/>
      <dgm:t>
        <a:bodyPr/>
        <a:lstStyle/>
        <a:p>
          <a:endParaRPr lang="es-ES"/>
        </a:p>
      </dgm:t>
    </dgm:pt>
    <dgm:pt modelId="{C53B7D90-B850-41AE-A195-C66B89A7EE58}" type="pres">
      <dgm:prSet presAssocID="{9BE6C889-2359-4082-AA7E-EF699EE8419C}" presName="Name13" presStyleLbl="parChTrans1D2" presStyleIdx="1" presStyleCnt="2"/>
      <dgm:spPr/>
      <dgm:t>
        <a:bodyPr/>
        <a:lstStyle/>
        <a:p>
          <a:endParaRPr lang="es-ES"/>
        </a:p>
      </dgm:t>
    </dgm:pt>
    <dgm:pt modelId="{16259530-22B3-41EF-ADF1-40EBC2ED1D96}" type="pres">
      <dgm:prSet presAssocID="{D1060AA4-F97D-482B-A7D2-F57E45332FEA}" presName="childText" presStyleLbl="bgAcc1" presStyleIdx="1" presStyleCnt="2">
        <dgm:presLayoutVars>
          <dgm:bulletEnabled val="1"/>
        </dgm:presLayoutVars>
      </dgm:prSet>
      <dgm:spPr/>
      <dgm:t>
        <a:bodyPr/>
        <a:lstStyle/>
        <a:p>
          <a:endParaRPr lang="es-ES"/>
        </a:p>
      </dgm:t>
    </dgm:pt>
  </dgm:ptLst>
  <dgm:cxnLst>
    <dgm:cxn modelId="{05FE1F55-B338-4CCB-AF93-DD01DD2E44A6}" srcId="{D1060AA4-F97D-482B-A7D2-F57E45332FEA}" destId="{5AF53853-5F1C-440A-B954-E1A16EED61F5}" srcOrd="0" destOrd="0" parTransId="{954B1045-D4FD-40D1-ACD1-BC0D31D93A54}" sibTransId="{99E40E19-1FF2-4FB2-B912-D77CC9D3AB29}"/>
    <dgm:cxn modelId="{69C36E36-5CDF-4610-93E1-5D579E58BEA7}" srcId="{F89544F9-540D-4904-B144-D272F48FB746}" destId="{C4BA85C6-FB05-499C-BAC5-28745FF9CA84}" srcOrd="0" destOrd="0" parTransId="{032EF2D3-3E62-4B14-9CF1-69FD76A903BA}" sibTransId="{46E163ED-70CF-4959-9BD4-E866C6555E6E}"/>
    <dgm:cxn modelId="{CE207F37-A850-44AF-A695-28A49648CF46}" type="presOf" srcId="{F89544F9-540D-4904-B144-D272F48FB746}" destId="{34FC3A7D-4886-4803-BCEC-5839B8F4D130}" srcOrd="0" destOrd="0" presId="urn:microsoft.com/office/officeart/2005/8/layout/hierarchy3"/>
    <dgm:cxn modelId="{A764DB81-2A27-4EA5-9E6C-BCFD8036669F}" type="presOf" srcId="{5AF53853-5F1C-440A-B954-E1A16EED61F5}" destId="{16259530-22B3-41EF-ADF1-40EBC2ED1D96}" srcOrd="0" destOrd="1" presId="urn:microsoft.com/office/officeart/2005/8/layout/hierarchy3"/>
    <dgm:cxn modelId="{48008341-EFAB-4CC0-BEE0-FF162B1CD34F}" type="presOf" srcId="{D1060AA4-F97D-482B-A7D2-F57E45332FEA}" destId="{16259530-22B3-41EF-ADF1-40EBC2ED1D96}" srcOrd="0" destOrd="0" presId="urn:microsoft.com/office/officeart/2005/8/layout/hierarchy3"/>
    <dgm:cxn modelId="{E827694B-2A62-4340-9B94-87AB052D62C0}" type="presOf" srcId="{F686DA72-8375-42E1-B7BB-12CD453F53DF}" destId="{D3885EBC-903E-4256-B825-F0FBB89C4FD3}" srcOrd="0" destOrd="1" presId="urn:microsoft.com/office/officeart/2005/8/layout/hierarchy3"/>
    <dgm:cxn modelId="{8149CA06-29C6-4C69-BC56-AFB43C001918}" srcId="{F89544F9-540D-4904-B144-D272F48FB746}" destId="{D1060AA4-F97D-482B-A7D2-F57E45332FEA}" srcOrd="1" destOrd="0" parTransId="{9BE6C889-2359-4082-AA7E-EF699EE8419C}" sibTransId="{D2E3691A-2C4B-4A96-914E-611C988E48E9}"/>
    <dgm:cxn modelId="{D33E6692-FE32-44AA-9CEB-11D87405E1CD}" type="presOf" srcId="{C4BA85C6-FB05-499C-BAC5-28745FF9CA84}" destId="{D3885EBC-903E-4256-B825-F0FBB89C4FD3}" srcOrd="0" destOrd="0" presId="urn:microsoft.com/office/officeart/2005/8/layout/hierarchy3"/>
    <dgm:cxn modelId="{650986E7-834C-41F0-9863-2D456679DCBF}" type="presOf" srcId="{032EF2D3-3E62-4B14-9CF1-69FD76A903BA}" destId="{67B4FC6C-E31C-47A3-8A4B-AAB4E9B18775}" srcOrd="0" destOrd="0" presId="urn:microsoft.com/office/officeart/2005/8/layout/hierarchy3"/>
    <dgm:cxn modelId="{DF711D59-DF3E-4290-BC7E-8F90D78A61CB}" type="presOf" srcId="{DEF3F3F6-362B-45E9-8A1F-3566BFD5EF15}" destId="{9C725B54-0189-4553-AAEF-4C9EA968BADC}" srcOrd="0" destOrd="0" presId="urn:microsoft.com/office/officeart/2005/8/layout/hierarchy3"/>
    <dgm:cxn modelId="{37C5CDD6-CB34-4579-8588-E1CC8879791A}" type="presOf" srcId="{F89544F9-540D-4904-B144-D272F48FB746}" destId="{76FAFF95-202C-43FC-A805-23A45A79654A}" srcOrd="1" destOrd="0" presId="urn:microsoft.com/office/officeart/2005/8/layout/hierarchy3"/>
    <dgm:cxn modelId="{B392035E-BEAA-41A1-A827-6C75222C6281}" srcId="{DEF3F3F6-362B-45E9-8A1F-3566BFD5EF15}" destId="{F89544F9-540D-4904-B144-D272F48FB746}" srcOrd="0" destOrd="0" parTransId="{6157E0BE-F08B-4923-B103-580B0481302A}" sibTransId="{72851C0A-9F81-403B-BDDF-5E82085DC64B}"/>
    <dgm:cxn modelId="{CF5E939F-0D58-49C0-84F3-69C178927E9C}" type="presOf" srcId="{9BE6C889-2359-4082-AA7E-EF699EE8419C}" destId="{C53B7D90-B850-41AE-A195-C66B89A7EE58}" srcOrd="0" destOrd="0" presId="urn:microsoft.com/office/officeart/2005/8/layout/hierarchy3"/>
    <dgm:cxn modelId="{95C7B9E7-E41D-4AC3-BEF1-7D07C890F158}" srcId="{C4BA85C6-FB05-499C-BAC5-28745FF9CA84}" destId="{F686DA72-8375-42E1-B7BB-12CD453F53DF}" srcOrd="0" destOrd="0" parTransId="{407814D6-3C49-4ED0-9869-BB37062E9F53}" sibTransId="{C6566AC8-4A66-4C85-AE13-CB9F360CFCC8}"/>
    <dgm:cxn modelId="{9E88B110-DD9A-447E-B09E-5BC378D42C48}" type="presParOf" srcId="{9C725B54-0189-4553-AAEF-4C9EA968BADC}" destId="{B22426C6-8E95-41A4-96C7-AA267670534E}" srcOrd="0" destOrd="0" presId="urn:microsoft.com/office/officeart/2005/8/layout/hierarchy3"/>
    <dgm:cxn modelId="{20C3EFAA-32BA-4AA9-84E6-DBB3848E4A95}" type="presParOf" srcId="{B22426C6-8E95-41A4-96C7-AA267670534E}" destId="{31EA38DB-3EC3-4F8E-98AD-8BE17ED4B4AE}" srcOrd="0" destOrd="0" presId="urn:microsoft.com/office/officeart/2005/8/layout/hierarchy3"/>
    <dgm:cxn modelId="{6DAA8550-595A-4BCA-A7D6-25740E35BC61}" type="presParOf" srcId="{31EA38DB-3EC3-4F8E-98AD-8BE17ED4B4AE}" destId="{34FC3A7D-4886-4803-BCEC-5839B8F4D130}" srcOrd="0" destOrd="0" presId="urn:microsoft.com/office/officeart/2005/8/layout/hierarchy3"/>
    <dgm:cxn modelId="{6B26CF39-95BF-4964-8462-48962226C4DF}" type="presParOf" srcId="{31EA38DB-3EC3-4F8E-98AD-8BE17ED4B4AE}" destId="{76FAFF95-202C-43FC-A805-23A45A79654A}" srcOrd="1" destOrd="0" presId="urn:microsoft.com/office/officeart/2005/8/layout/hierarchy3"/>
    <dgm:cxn modelId="{79856FA8-889D-4A08-9930-E228109F624F}" type="presParOf" srcId="{B22426C6-8E95-41A4-96C7-AA267670534E}" destId="{CC3D6692-3959-4CA2-9D99-99415A4A0309}" srcOrd="1" destOrd="0" presId="urn:microsoft.com/office/officeart/2005/8/layout/hierarchy3"/>
    <dgm:cxn modelId="{EF9460EC-3E05-4AB5-9CD0-EBE5C89C85CC}" type="presParOf" srcId="{CC3D6692-3959-4CA2-9D99-99415A4A0309}" destId="{67B4FC6C-E31C-47A3-8A4B-AAB4E9B18775}" srcOrd="0" destOrd="0" presId="urn:microsoft.com/office/officeart/2005/8/layout/hierarchy3"/>
    <dgm:cxn modelId="{B5DAB708-AF67-4572-AAED-91D8C1419B46}" type="presParOf" srcId="{CC3D6692-3959-4CA2-9D99-99415A4A0309}" destId="{D3885EBC-903E-4256-B825-F0FBB89C4FD3}" srcOrd="1" destOrd="0" presId="urn:microsoft.com/office/officeart/2005/8/layout/hierarchy3"/>
    <dgm:cxn modelId="{C75A508E-EE64-4402-B346-279F0A0950FC}" type="presParOf" srcId="{CC3D6692-3959-4CA2-9D99-99415A4A0309}" destId="{C53B7D90-B850-41AE-A195-C66B89A7EE58}" srcOrd="2" destOrd="0" presId="urn:microsoft.com/office/officeart/2005/8/layout/hierarchy3"/>
    <dgm:cxn modelId="{A21F56B7-886A-4604-BB4C-39EFEDA16DB7}" type="presParOf" srcId="{CC3D6692-3959-4CA2-9D99-99415A4A0309}" destId="{16259530-22B3-41EF-ADF1-40EBC2ED1D96}" srcOrd="3" destOrd="0" presId="urn:microsoft.com/office/officeart/2005/8/layout/hierarchy3"/>
  </dgm:cxnLst>
  <dgm:bg/>
  <dgm:whole/>
</dgm:dataModel>
</file>

<file path=ppt/diagrams/data8.xml><?xml version="1.0" encoding="utf-8"?>
<dgm:dataModel xmlns:dgm="http://schemas.openxmlformats.org/drawingml/2006/diagram" xmlns:a="http://schemas.openxmlformats.org/drawingml/2006/main">
  <dgm:ptLst>
    <dgm:pt modelId="{890FBAA3-2A6B-49A4-9836-8CB528359D12}" type="doc">
      <dgm:prSet loTypeId="urn:microsoft.com/office/officeart/2005/8/layout/hProcess7" loCatId="list" qsTypeId="urn:microsoft.com/office/officeart/2005/8/quickstyle/3d4" qsCatId="3D" csTypeId="urn:microsoft.com/office/officeart/2005/8/colors/colorful5" csCatId="colorful" phldr="1"/>
      <dgm:spPr/>
      <dgm:t>
        <a:bodyPr/>
        <a:lstStyle/>
        <a:p>
          <a:endParaRPr lang="es-ES"/>
        </a:p>
      </dgm:t>
    </dgm:pt>
    <dgm:pt modelId="{790DE39B-AE35-4E77-AF18-5DC1D1B70C37}">
      <dgm:prSet phldrT="[Texto]" custT="1"/>
      <dgm:spPr/>
      <dgm:t>
        <a:bodyPr/>
        <a:lstStyle/>
        <a:p>
          <a:pPr algn="ctr"/>
          <a:r>
            <a:rPr lang="es-ES" sz="3600" b="1" dirty="0" smtClean="0">
              <a:effectLst>
                <a:outerShdw blurRad="38100" dist="38100" dir="2700000" algn="tl">
                  <a:srgbClr val="000000">
                    <a:alpha val="43137"/>
                  </a:srgbClr>
                </a:outerShdw>
              </a:effectLst>
            </a:rPr>
            <a:t>GENERAL</a:t>
          </a:r>
          <a:endParaRPr lang="es-ES" sz="3600" b="1" dirty="0">
            <a:effectLst>
              <a:outerShdw blurRad="38100" dist="38100" dir="2700000" algn="tl">
                <a:srgbClr val="000000">
                  <a:alpha val="43137"/>
                </a:srgbClr>
              </a:outerShdw>
            </a:effectLst>
          </a:endParaRPr>
        </a:p>
      </dgm:t>
    </dgm:pt>
    <dgm:pt modelId="{4416481F-4C62-4833-902B-E59B5DB1B0C1}" type="parTrans" cxnId="{53A99FEE-9511-4480-A442-4DD1CF5A7F26}">
      <dgm:prSet/>
      <dgm:spPr/>
      <dgm:t>
        <a:bodyPr/>
        <a:lstStyle/>
        <a:p>
          <a:endParaRPr lang="es-ES"/>
        </a:p>
      </dgm:t>
    </dgm:pt>
    <dgm:pt modelId="{2A33D5AE-C5E8-4DEF-9FD9-EB5F35C070AA}" type="sibTrans" cxnId="{53A99FEE-9511-4480-A442-4DD1CF5A7F26}">
      <dgm:prSet/>
      <dgm:spPr/>
      <dgm:t>
        <a:bodyPr/>
        <a:lstStyle/>
        <a:p>
          <a:endParaRPr lang="es-ES"/>
        </a:p>
      </dgm:t>
    </dgm:pt>
    <dgm:pt modelId="{937ABBB5-C2AA-449C-9C39-B713B35F51D8}">
      <dgm:prSet phldrT="[Texto]" custT="1"/>
      <dgm:spPr/>
      <dgm:t>
        <a:bodyPr/>
        <a:lstStyle/>
        <a:p>
          <a:pPr algn="just"/>
          <a:r>
            <a:rPr lang="es-ES" sz="2400" dirty="0" smtClean="0">
              <a:solidFill>
                <a:schemeClr val="tx1"/>
              </a:solidFill>
              <a:latin typeface="Arial" pitchFamily="34" charset="0"/>
              <a:cs typeface="Arial" pitchFamily="34" charset="0"/>
            </a:rPr>
            <a:t>Implementar una solución de Mesa de Ayuda basada en el framework de ITIL aplicada a la infraestructura de la empresa CAVES que permita disminuir la Brecha del Nivel de Madurez actual en relación con el Nivel Objetivo, definido en los resultados de la Auditoría Realizada</a:t>
          </a:r>
          <a:r>
            <a:rPr lang="es-ES" sz="2400" dirty="0" smtClean="0">
              <a:latin typeface="Arial" pitchFamily="34" charset="0"/>
              <a:cs typeface="Arial" pitchFamily="34" charset="0"/>
            </a:rPr>
            <a:t>.</a:t>
          </a:r>
          <a:endParaRPr lang="es-ES" sz="2400" dirty="0">
            <a:solidFill>
              <a:schemeClr val="tx1"/>
            </a:solidFill>
          </a:endParaRPr>
        </a:p>
      </dgm:t>
    </dgm:pt>
    <dgm:pt modelId="{3DB96ABA-EA77-4D4B-AA61-F46A1C95B6F1}" type="parTrans" cxnId="{2210D60A-32AD-4F93-82B0-38A16E5EAC57}">
      <dgm:prSet/>
      <dgm:spPr/>
      <dgm:t>
        <a:bodyPr/>
        <a:lstStyle/>
        <a:p>
          <a:endParaRPr lang="es-ES"/>
        </a:p>
      </dgm:t>
    </dgm:pt>
    <dgm:pt modelId="{567AB3C6-8ED7-44F5-AD99-BA2EF4B15A20}" type="sibTrans" cxnId="{2210D60A-32AD-4F93-82B0-38A16E5EAC57}">
      <dgm:prSet/>
      <dgm:spPr/>
      <dgm:t>
        <a:bodyPr/>
        <a:lstStyle/>
        <a:p>
          <a:endParaRPr lang="es-ES"/>
        </a:p>
      </dgm:t>
    </dgm:pt>
    <dgm:pt modelId="{68CB6086-1E59-42D1-B2F7-721124636E24}">
      <dgm:prSet phldrT="[Texto]" custT="1"/>
      <dgm:spPr/>
      <dgm:t>
        <a:bodyPr/>
        <a:lstStyle/>
        <a:p>
          <a:pPr algn="just"/>
          <a:r>
            <a:rPr lang="es-ES" sz="3600" b="1" dirty="0" smtClean="0">
              <a:solidFill>
                <a:schemeClr val="bg1"/>
              </a:solidFill>
              <a:effectLst>
                <a:outerShdw blurRad="38100" dist="38100" dir="2700000" algn="tl">
                  <a:srgbClr val="000000">
                    <a:alpha val="43137"/>
                  </a:srgbClr>
                </a:outerShdw>
              </a:effectLst>
            </a:rPr>
            <a:t>ESPECIFICOS.</a:t>
          </a:r>
          <a:endParaRPr lang="es-ES" sz="3600" b="1" dirty="0">
            <a:solidFill>
              <a:schemeClr val="bg1"/>
            </a:solidFill>
            <a:effectLst>
              <a:outerShdw blurRad="38100" dist="38100" dir="2700000" algn="tl">
                <a:srgbClr val="000000">
                  <a:alpha val="43137"/>
                </a:srgbClr>
              </a:outerShdw>
            </a:effectLst>
          </a:endParaRPr>
        </a:p>
      </dgm:t>
    </dgm:pt>
    <dgm:pt modelId="{0D10415D-3F2E-408B-B1CA-B597600285B8}" type="parTrans" cxnId="{4DF94430-4991-4A8C-A6FD-6C2009A5230C}">
      <dgm:prSet/>
      <dgm:spPr/>
      <dgm:t>
        <a:bodyPr/>
        <a:lstStyle/>
        <a:p>
          <a:endParaRPr lang="es-ES"/>
        </a:p>
      </dgm:t>
    </dgm:pt>
    <dgm:pt modelId="{1A31606B-968E-418C-BC6E-6C0685731DC0}" type="sibTrans" cxnId="{4DF94430-4991-4A8C-A6FD-6C2009A5230C}">
      <dgm:prSet/>
      <dgm:spPr/>
      <dgm:t>
        <a:bodyPr/>
        <a:lstStyle/>
        <a:p>
          <a:endParaRPr lang="es-ES"/>
        </a:p>
      </dgm:t>
    </dgm:pt>
    <dgm:pt modelId="{4C3B405E-D1F0-4768-9491-678BB7260BF1}">
      <dgm:prSet phldrT="[Texto]" custT="1"/>
      <dgm:spPr/>
      <dgm:t>
        <a:bodyPr/>
        <a:lstStyle/>
        <a:p>
          <a:pPr algn="just"/>
          <a:r>
            <a:rPr lang="es-ES" sz="1800" dirty="0" smtClean="0">
              <a:latin typeface="Arial" pitchFamily="34" charset="0"/>
              <a:cs typeface="Arial" pitchFamily="34" charset="0"/>
            </a:rPr>
            <a:t>- Implementar Herramienta de Mesa de Soporte y de Incidentes</a:t>
          </a:r>
          <a:endParaRPr lang="es-ES" sz="1800" dirty="0">
            <a:solidFill>
              <a:schemeClr val="tx1"/>
            </a:solidFill>
          </a:endParaRPr>
        </a:p>
      </dgm:t>
    </dgm:pt>
    <dgm:pt modelId="{D57A1370-51FF-4B3D-8883-EF182BBA3668}" type="parTrans" cxnId="{AAD7A572-D41E-4B1E-9F82-202902E980CC}">
      <dgm:prSet/>
      <dgm:spPr/>
      <dgm:t>
        <a:bodyPr/>
        <a:lstStyle/>
        <a:p>
          <a:endParaRPr lang="es-ES"/>
        </a:p>
      </dgm:t>
    </dgm:pt>
    <dgm:pt modelId="{DBC5826A-7DEF-411B-AE80-9ED689E15F6C}" type="sibTrans" cxnId="{AAD7A572-D41E-4B1E-9F82-202902E980CC}">
      <dgm:prSet/>
      <dgm:spPr/>
      <dgm:t>
        <a:bodyPr/>
        <a:lstStyle/>
        <a:p>
          <a:endParaRPr lang="es-ES"/>
        </a:p>
      </dgm:t>
    </dgm:pt>
    <dgm:pt modelId="{E4785D4C-D1E3-4D71-9467-6AB7E407B303}">
      <dgm:prSet custT="1"/>
      <dgm:spPr/>
      <dgm:t>
        <a:bodyPr/>
        <a:lstStyle/>
        <a:p>
          <a:pPr algn="just"/>
          <a:r>
            <a:rPr lang="es-ES" sz="1800" dirty="0" smtClean="0">
              <a:latin typeface="Arial" pitchFamily="34" charset="0"/>
              <a:cs typeface="Arial" pitchFamily="34" charset="0"/>
            </a:rPr>
            <a:t>- Estandarizar y documentar los procedimientos.</a:t>
          </a:r>
        </a:p>
      </dgm:t>
    </dgm:pt>
    <dgm:pt modelId="{BE1AC69E-2A3F-4793-97C9-1E1063E82303}" type="parTrans" cxnId="{89B6E389-C50E-4EDF-AFA6-590DAD9DD9A5}">
      <dgm:prSet/>
      <dgm:spPr/>
      <dgm:t>
        <a:bodyPr/>
        <a:lstStyle/>
        <a:p>
          <a:endParaRPr lang="es-ES"/>
        </a:p>
      </dgm:t>
    </dgm:pt>
    <dgm:pt modelId="{E3FCE246-8BD4-4850-9244-22F72271459B}" type="sibTrans" cxnId="{89B6E389-C50E-4EDF-AFA6-590DAD9DD9A5}">
      <dgm:prSet/>
      <dgm:spPr/>
      <dgm:t>
        <a:bodyPr/>
        <a:lstStyle/>
        <a:p>
          <a:endParaRPr lang="es-ES"/>
        </a:p>
      </dgm:t>
    </dgm:pt>
    <dgm:pt modelId="{FA27507F-01B0-4813-A0B0-E3B09C76AA0C}">
      <dgm:prSet custT="1"/>
      <dgm:spPr/>
      <dgm:t>
        <a:bodyPr/>
        <a:lstStyle/>
        <a:p>
          <a:pPr algn="just"/>
          <a:r>
            <a:rPr lang="es-ES" sz="1800" dirty="0" smtClean="0">
              <a:latin typeface="Arial" pitchFamily="34" charset="0"/>
              <a:cs typeface="Arial" pitchFamily="34" charset="0"/>
            </a:rPr>
            <a:t>- Desarrollar una Base de datos con una lista de preguntas frecuentes (FAQs) y de directrices de usuario.</a:t>
          </a:r>
        </a:p>
      </dgm:t>
    </dgm:pt>
    <dgm:pt modelId="{D9CE323C-31CD-4972-A86F-E00A81356EC5}" type="parTrans" cxnId="{B65320F0-8556-4197-AA6A-E9716F9F3A20}">
      <dgm:prSet/>
      <dgm:spPr/>
      <dgm:t>
        <a:bodyPr/>
        <a:lstStyle/>
        <a:p>
          <a:endParaRPr lang="es-ES"/>
        </a:p>
      </dgm:t>
    </dgm:pt>
    <dgm:pt modelId="{F940576D-E29D-44C7-96ED-EE26F40BB960}" type="sibTrans" cxnId="{B65320F0-8556-4197-AA6A-E9716F9F3A20}">
      <dgm:prSet/>
      <dgm:spPr/>
      <dgm:t>
        <a:bodyPr/>
        <a:lstStyle/>
        <a:p>
          <a:endParaRPr lang="es-ES"/>
        </a:p>
      </dgm:t>
    </dgm:pt>
    <dgm:pt modelId="{B8C15674-6FD1-4054-9932-DE400268F510}">
      <dgm:prSet custT="1"/>
      <dgm:spPr/>
      <dgm:t>
        <a:bodyPr/>
        <a:lstStyle/>
        <a:p>
          <a:pPr algn="just"/>
          <a:r>
            <a:rPr lang="es-ES" sz="1800" dirty="0" smtClean="0">
              <a:latin typeface="Arial" pitchFamily="34" charset="0"/>
              <a:cs typeface="Arial" pitchFamily="34" charset="0"/>
            </a:rPr>
            <a:t>- Resolver eficazmente los incidentes o problemas en el servicio, por medio de líneas de soporte técnico, manteniendo  el Acuerdo del Nivel de Servicio (SLA).</a:t>
          </a:r>
        </a:p>
      </dgm:t>
    </dgm:pt>
    <dgm:pt modelId="{42D4E306-145D-4A73-8A2A-2E711DA61D61}" type="parTrans" cxnId="{4880A95C-5C92-42C3-AAEC-D9ED50042DF8}">
      <dgm:prSet/>
      <dgm:spPr/>
      <dgm:t>
        <a:bodyPr/>
        <a:lstStyle/>
        <a:p>
          <a:endParaRPr lang="es-ES"/>
        </a:p>
      </dgm:t>
    </dgm:pt>
    <dgm:pt modelId="{BEA4F4E9-0739-4816-BC41-82E1773E08C2}" type="sibTrans" cxnId="{4880A95C-5C92-42C3-AAEC-D9ED50042DF8}">
      <dgm:prSet/>
      <dgm:spPr/>
      <dgm:t>
        <a:bodyPr/>
        <a:lstStyle/>
        <a:p>
          <a:endParaRPr lang="es-ES"/>
        </a:p>
      </dgm:t>
    </dgm:pt>
    <dgm:pt modelId="{DEF18DC1-9557-4EF3-811D-7B0783CAA09B}" type="pres">
      <dgm:prSet presAssocID="{890FBAA3-2A6B-49A4-9836-8CB528359D12}" presName="Name0" presStyleCnt="0">
        <dgm:presLayoutVars>
          <dgm:dir/>
          <dgm:animLvl val="lvl"/>
          <dgm:resizeHandles val="exact"/>
        </dgm:presLayoutVars>
      </dgm:prSet>
      <dgm:spPr/>
      <dgm:t>
        <a:bodyPr/>
        <a:lstStyle/>
        <a:p>
          <a:endParaRPr lang="es-ES"/>
        </a:p>
      </dgm:t>
    </dgm:pt>
    <dgm:pt modelId="{FB07B9A7-BED7-4ECE-A2B4-A8E91F1CA366}" type="pres">
      <dgm:prSet presAssocID="{790DE39B-AE35-4E77-AF18-5DC1D1B70C37}" presName="compositeNode" presStyleCnt="0">
        <dgm:presLayoutVars>
          <dgm:bulletEnabled val="1"/>
        </dgm:presLayoutVars>
      </dgm:prSet>
      <dgm:spPr/>
    </dgm:pt>
    <dgm:pt modelId="{F60F220E-4BEB-4455-A395-D45F1EA7B6C1}" type="pres">
      <dgm:prSet presAssocID="{790DE39B-AE35-4E77-AF18-5DC1D1B70C37}" presName="bgRect" presStyleLbl="node1" presStyleIdx="0" presStyleCnt="2" custLinFactNeighborX="885"/>
      <dgm:spPr/>
      <dgm:t>
        <a:bodyPr/>
        <a:lstStyle/>
        <a:p>
          <a:endParaRPr lang="es-ES"/>
        </a:p>
      </dgm:t>
    </dgm:pt>
    <dgm:pt modelId="{4AE485CC-9711-4F34-AB40-767B08D04825}" type="pres">
      <dgm:prSet presAssocID="{790DE39B-AE35-4E77-AF18-5DC1D1B70C37}" presName="parentNode" presStyleLbl="node1" presStyleIdx="0" presStyleCnt="2">
        <dgm:presLayoutVars>
          <dgm:chMax val="0"/>
          <dgm:bulletEnabled val="1"/>
        </dgm:presLayoutVars>
      </dgm:prSet>
      <dgm:spPr/>
      <dgm:t>
        <a:bodyPr/>
        <a:lstStyle/>
        <a:p>
          <a:endParaRPr lang="es-ES"/>
        </a:p>
      </dgm:t>
    </dgm:pt>
    <dgm:pt modelId="{5B865310-4280-4B44-B6D9-9F4EC90E5D87}" type="pres">
      <dgm:prSet presAssocID="{790DE39B-AE35-4E77-AF18-5DC1D1B70C37}" presName="childNode" presStyleLbl="node1" presStyleIdx="0" presStyleCnt="2">
        <dgm:presLayoutVars>
          <dgm:bulletEnabled val="1"/>
        </dgm:presLayoutVars>
      </dgm:prSet>
      <dgm:spPr/>
      <dgm:t>
        <a:bodyPr/>
        <a:lstStyle/>
        <a:p>
          <a:endParaRPr lang="es-ES"/>
        </a:p>
      </dgm:t>
    </dgm:pt>
    <dgm:pt modelId="{E5F8771A-B155-4BCB-8443-3DBAD5DEA903}" type="pres">
      <dgm:prSet presAssocID="{2A33D5AE-C5E8-4DEF-9FD9-EB5F35C070AA}" presName="hSp" presStyleCnt="0"/>
      <dgm:spPr/>
    </dgm:pt>
    <dgm:pt modelId="{F1EF162E-222F-424E-A801-87010AEC3613}" type="pres">
      <dgm:prSet presAssocID="{2A33D5AE-C5E8-4DEF-9FD9-EB5F35C070AA}" presName="vProcSp" presStyleCnt="0"/>
      <dgm:spPr/>
    </dgm:pt>
    <dgm:pt modelId="{4F89F98E-E88F-4B8A-8392-2C44CEB73B76}" type="pres">
      <dgm:prSet presAssocID="{2A33D5AE-C5E8-4DEF-9FD9-EB5F35C070AA}" presName="vSp1" presStyleCnt="0"/>
      <dgm:spPr/>
    </dgm:pt>
    <dgm:pt modelId="{22E5ABA8-F084-4246-91AA-C8F6FF0AEFE3}" type="pres">
      <dgm:prSet presAssocID="{2A33D5AE-C5E8-4DEF-9FD9-EB5F35C070AA}" presName="simulatedConn" presStyleLbl="solidFgAcc1" presStyleIdx="0" presStyleCnt="1"/>
      <dgm:spPr/>
    </dgm:pt>
    <dgm:pt modelId="{41132B31-0792-484F-B114-F2616FA8E33D}" type="pres">
      <dgm:prSet presAssocID="{2A33D5AE-C5E8-4DEF-9FD9-EB5F35C070AA}" presName="vSp2" presStyleCnt="0"/>
      <dgm:spPr/>
    </dgm:pt>
    <dgm:pt modelId="{9729098D-5F30-4816-A2A1-7EBEFBC9E807}" type="pres">
      <dgm:prSet presAssocID="{2A33D5AE-C5E8-4DEF-9FD9-EB5F35C070AA}" presName="sibTrans" presStyleCnt="0"/>
      <dgm:spPr/>
    </dgm:pt>
    <dgm:pt modelId="{4D2E846E-5566-4EC5-84C2-5855546BC25E}" type="pres">
      <dgm:prSet presAssocID="{68CB6086-1E59-42D1-B2F7-721124636E24}" presName="compositeNode" presStyleCnt="0">
        <dgm:presLayoutVars>
          <dgm:bulletEnabled val="1"/>
        </dgm:presLayoutVars>
      </dgm:prSet>
      <dgm:spPr/>
    </dgm:pt>
    <dgm:pt modelId="{4F568D7F-6BB9-43CD-88AD-EFB9CE95C1FD}" type="pres">
      <dgm:prSet presAssocID="{68CB6086-1E59-42D1-B2F7-721124636E24}" presName="bgRect" presStyleLbl="node1" presStyleIdx="1" presStyleCnt="2"/>
      <dgm:spPr/>
      <dgm:t>
        <a:bodyPr/>
        <a:lstStyle/>
        <a:p>
          <a:endParaRPr lang="es-ES"/>
        </a:p>
      </dgm:t>
    </dgm:pt>
    <dgm:pt modelId="{C8A153AE-6E42-497B-93E0-5FC6A8DCF3F2}" type="pres">
      <dgm:prSet presAssocID="{68CB6086-1E59-42D1-B2F7-721124636E24}" presName="parentNode" presStyleLbl="node1" presStyleIdx="1" presStyleCnt="2">
        <dgm:presLayoutVars>
          <dgm:chMax val="0"/>
          <dgm:bulletEnabled val="1"/>
        </dgm:presLayoutVars>
      </dgm:prSet>
      <dgm:spPr/>
      <dgm:t>
        <a:bodyPr/>
        <a:lstStyle/>
        <a:p>
          <a:endParaRPr lang="es-ES"/>
        </a:p>
      </dgm:t>
    </dgm:pt>
    <dgm:pt modelId="{1153C7F4-340F-42D9-89BB-028BC42E3CCB}" type="pres">
      <dgm:prSet presAssocID="{68CB6086-1E59-42D1-B2F7-721124636E24}" presName="childNode" presStyleLbl="node1" presStyleIdx="1" presStyleCnt="2">
        <dgm:presLayoutVars>
          <dgm:bulletEnabled val="1"/>
        </dgm:presLayoutVars>
      </dgm:prSet>
      <dgm:spPr/>
      <dgm:t>
        <a:bodyPr/>
        <a:lstStyle/>
        <a:p>
          <a:endParaRPr lang="es-ES"/>
        </a:p>
      </dgm:t>
    </dgm:pt>
  </dgm:ptLst>
  <dgm:cxnLst>
    <dgm:cxn modelId="{FA5204E0-7C49-4977-948D-E161A3441EE9}" type="presOf" srcId="{68CB6086-1E59-42D1-B2F7-721124636E24}" destId="{4F568D7F-6BB9-43CD-88AD-EFB9CE95C1FD}" srcOrd="0" destOrd="0" presId="urn:microsoft.com/office/officeart/2005/8/layout/hProcess7"/>
    <dgm:cxn modelId="{89B6E389-C50E-4EDF-AFA6-590DAD9DD9A5}" srcId="{68CB6086-1E59-42D1-B2F7-721124636E24}" destId="{E4785D4C-D1E3-4D71-9467-6AB7E407B303}" srcOrd="1" destOrd="0" parTransId="{BE1AC69E-2A3F-4793-97C9-1E1063E82303}" sibTransId="{E3FCE246-8BD4-4850-9244-22F72271459B}"/>
    <dgm:cxn modelId="{F112355B-8A1D-46EB-A23A-CB209E0D70C3}" type="presOf" srcId="{FA27507F-01B0-4813-A0B0-E3B09C76AA0C}" destId="{1153C7F4-340F-42D9-89BB-028BC42E3CCB}" srcOrd="0" destOrd="2" presId="urn:microsoft.com/office/officeart/2005/8/layout/hProcess7"/>
    <dgm:cxn modelId="{B65320F0-8556-4197-AA6A-E9716F9F3A20}" srcId="{68CB6086-1E59-42D1-B2F7-721124636E24}" destId="{FA27507F-01B0-4813-A0B0-E3B09C76AA0C}" srcOrd="2" destOrd="0" parTransId="{D9CE323C-31CD-4972-A86F-E00A81356EC5}" sibTransId="{F940576D-E29D-44C7-96ED-EE26F40BB960}"/>
    <dgm:cxn modelId="{4DF94430-4991-4A8C-A6FD-6C2009A5230C}" srcId="{890FBAA3-2A6B-49A4-9836-8CB528359D12}" destId="{68CB6086-1E59-42D1-B2F7-721124636E24}" srcOrd="1" destOrd="0" parTransId="{0D10415D-3F2E-408B-B1CA-B597600285B8}" sibTransId="{1A31606B-968E-418C-BC6E-6C0685731DC0}"/>
    <dgm:cxn modelId="{9C701E49-BD87-4C8F-88EF-A482F14CF99C}" type="presOf" srcId="{68CB6086-1E59-42D1-B2F7-721124636E24}" destId="{C8A153AE-6E42-497B-93E0-5FC6A8DCF3F2}" srcOrd="1" destOrd="0" presId="urn:microsoft.com/office/officeart/2005/8/layout/hProcess7"/>
    <dgm:cxn modelId="{1D6CD41E-FF9F-4CCD-A68B-A82BBC1DFF1A}" type="presOf" srcId="{E4785D4C-D1E3-4D71-9467-6AB7E407B303}" destId="{1153C7F4-340F-42D9-89BB-028BC42E3CCB}" srcOrd="0" destOrd="1" presId="urn:microsoft.com/office/officeart/2005/8/layout/hProcess7"/>
    <dgm:cxn modelId="{53A99FEE-9511-4480-A442-4DD1CF5A7F26}" srcId="{890FBAA3-2A6B-49A4-9836-8CB528359D12}" destId="{790DE39B-AE35-4E77-AF18-5DC1D1B70C37}" srcOrd="0" destOrd="0" parTransId="{4416481F-4C62-4833-902B-E59B5DB1B0C1}" sibTransId="{2A33D5AE-C5E8-4DEF-9FD9-EB5F35C070AA}"/>
    <dgm:cxn modelId="{38DFB9B6-A90E-4B30-B623-2A818ED50C35}" type="presOf" srcId="{790DE39B-AE35-4E77-AF18-5DC1D1B70C37}" destId="{F60F220E-4BEB-4455-A395-D45F1EA7B6C1}" srcOrd="0" destOrd="0" presId="urn:microsoft.com/office/officeart/2005/8/layout/hProcess7"/>
    <dgm:cxn modelId="{6132FEF2-116B-498D-AB82-434FB867DB2A}" type="presOf" srcId="{890FBAA3-2A6B-49A4-9836-8CB528359D12}" destId="{DEF18DC1-9557-4EF3-811D-7B0783CAA09B}" srcOrd="0" destOrd="0" presId="urn:microsoft.com/office/officeart/2005/8/layout/hProcess7"/>
    <dgm:cxn modelId="{77E2CAC2-4D20-4DED-B5A0-5348E440D87D}" type="presOf" srcId="{937ABBB5-C2AA-449C-9C39-B713B35F51D8}" destId="{5B865310-4280-4B44-B6D9-9F4EC90E5D87}" srcOrd="0" destOrd="0" presId="urn:microsoft.com/office/officeart/2005/8/layout/hProcess7"/>
    <dgm:cxn modelId="{2210D60A-32AD-4F93-82B0-38A16E5EAC57}" srcId="{790DE39B-AE35-4E77-AF18-5DC1D1B70C37}" destId="{937ABBB5-C2AA-449C-9C39-B713B35F51D8}" srcOrd="0" destOrd="0" parTransId="{3DB96ABA-EA77-4D4B-AA61-F46A1C95B6F1}" sibTransId="{567AB3C6-8ED7-44F5-AD99-BA2EF4B15A20}"/>
    <dgm:cxn modelId="{AAD7A572-D41E-4B1E-9F82-202902E980CC}" srcId="{68CB6086-1E59-42D1-B2F7-721124636E24}" destId="{4C3B405E-D1F0-4768-9491-678BB7260BF1}" srcOrd="0" destOrd="0" parTransId="{D57A1370-51FF-4B3D-8883-EF182BBA3668}" sibTransId="{DBC5826A-7DEF-411B-AE80-9ED689E15F6C}"/>
    <dgm:cxn modelId="{4880A95C-5C92-42C3-AAEC-D9ED50042DF8}" srcId="{68CB6086-1E59-42D1-B2F7-721124636E24}" destId="{B8C15674-6FD1-4054-9932-DE400268F510}" srcOrd="3" destOrd="0" parTransId="{42D4E306-145D-4A73-8A2A-2E711DA61D61}" sibTransId="{BEA4F4E9-0739-4816-BC41-82E1773E08C2}"/>
    <dgm:cxn modelId="{DF58E228-1FF4-44C6-99FE-0CB86FB7F6D6}" type="presOf" srcId="{B8C15674-6FD1-4054-9932-DE400268F510}" destId="{1153C7F4-340F-42D9-89BB-028BC42E3CCB}" srcOrd="0" destOrd="3" presId="urn:microsoft.com/office/officeart/2005/8/layout/hProcess7"/>
    <dgm:cxn modelId="{7C9A0874-BD2D-4EF3-A02F-168CF0724E24}" type="presOf" srcId="{790DE39B-AE35-4E77-AF18-5DC1D1B70C37}" destId="{4AE485CC-9711-4F34-AB40-767B08D04825}" srcOrd="1" destOrd="0" presId="urn:microsoft.com/office/officeart/2005/8/layout/hProcess7"/>
    <dgm:cxn modelId="{19CBF76F-6264-4BC4-8B64-C2060B12035E}" type="presOf" srcId="{4C3B405E-D1F0-4768-9491-678BB7260BF1}" destId="{1153C7F4-340F-42D9-89BB-028BC42E3CCB}" srcOrd="0" destOrd="0" presId="urn:microsoft.com/office/officeart/2005/8/layout/hProcess7"/>
    <dgm:cxn modelId="{993D33F4-6D9E-47E4-B648-2A55F37FEBB3}" type="presParOf" srcId="{DEF18DC1-9557-4EF3-811D-7B0783CAA09B}" destId="{FB07B9A7-BED7-4ECE-A2B4-A8E91F1CA366}" srcOrd="0" destOrd="0" presId="urn:microsoft.com/office/officeart/2005/8/layout/hProcess7"/>
    <dgm:cxn modelId="{60366231-A791-4AB6-9C0B-C4397675F297}" type="presParOf" srcId="{FB07B9A7-BED7-4ECE-A2B4-A8E91F1CA366}" destId="{F60F220E-4BEB-4455-A395-D45F1EA7B6C1}" srcOrd="0" destOrd="0" presId="urn:microsoft.com/office/officeart/2005/8/layout/hProcess7"/>
    <dgm:cxn modelId="{61C2F9EF-A4A7-4C00-B7A8-C3E87145B23D}" type="presParOf" srcId="{FB07B9A7-BED7-4ECE-A2B4-A8E91F1CA366}" destId="{4AE485CC-9711-4F34-AB40-767B08D04825}" srcOrd="1" destOrd="0" presId="urn:microsoft.com/office/officeart/2005/8/layout/hProcess7"/>
    <dgm:cxn modelId="{4209F038-695B-42BA-99D3-CCABA26E4DDC}" type="presParOf" srcId="{FB07B9A7-BED7-4ECE-A2B4-A8E91F1CA366}" destId="{5B865310-4280-4B44-B6D9-9F4EC90E5D87}" srcOrd="2" destOrd="0" presId="urn:microsoft.com/office/officeart/2005/8/layout/hProcess7"/>
    <dgm:cxn modelId="{4E851CC4-22F2-4549-82B0-1190F85ADAFB}" type="presParOf" srcId="{DEF18DC1-9557-4EF3-811D-7B0783CAA09B}" destId="{E5F8771A-B155-4BCB-8443-3DBAD5DEA903}" srcOrd="1" destOrd="0" presId="urn:microsoft.com/office/officeart/2005/8/layout/hProcess7"/>
    <dgm:cxn modelId="{20754542-EE06-4FF5-9D4E-2C48CC4B4B05}" type="presParOf" srcId="{DEF18DC1-9557-4EF3-811D-7B0783CAA09B}" destId="{F1EF162E-222F-424E-A801-87010AEC3613}" srcOrd="2" destOrd="0" presId="urn:microsoft.com/office/officeart/2005/8/layout/hProcess7"/>
    <dgm:cxn modelId="{4F20E970-04BE-401E-86D5-BC1B00A9F7AC}" type="presParOf" srcId="{F1EF162E-222F-424E-A801-87010AEC3613}" destId="{4F89F98E-E88F-4B8A-8392-2C44CEB73B76}" srcOrd="0" destOrd="0" presId="urn:microsoft.com/office/officeart/2005/8/layout/hProcess7"/>
    <dgm:cxn modelId="{08EB5943-3D55-4258-85AB-DEBD399FE352}" type="presParOf" srcId="{F1EF162E-222F-424E-A801-87010AEC3613}" destId="{22E5ABA8-F084-4246-91AA-C8F6FF0AEFE3}" srcOrd="1" destOrd="0" presId="urn:microsoft.com/office/officeart/2005/8/layout/hProcess7"/>
    <dgm:cxn modelId="{B9D6AE15-24AC-4E86-BF77-B4E602536C7E}" type="presParOf" srcId="{F1EF162E-222F-424E-A801-87010AEC3613}" destId="{41132B31-0792-484F-B114-F2616FA8E33D}" srcOrd="2" destOrd="0" presId="urn:microsoft.com/office/officeart/2005/8/layout/hProcess7"/>
    <dgm:cxn modelId="{E72FC7AA-E03C-424C-A946-541ECA49DC52}" type="presParOf" srcId="{DEF18DC1-9557-4EF3-811D-7B0783CAA09B}" destId="{9729098D-5F30-4816-A2A1-7EBEFBC9E807}" srcOrd="3" destOrd="0" presId="urn:microsoft.com/office/officeart/2005/8/layout/hProcess7"/>
    <dgm:cxn modelId="{A78439BA-1834-42EA-85F8-4FC5576147C7}" type="presParOf" srcId="{DEF18DC1-9557-4EF3-811D-7B0783CAA09B}" destId="{4D2E846E-5566-4EC5-84C2-5855546BC25E}" srcOrd="4" destOrd="0" presId="urn:microsoft.com/office/officeart/2005/8/layout/hProcess7"/>
    <dgm:cxn modelId="{1884DD8A-7E42-4A49-A139-2535CA767480}" type="presParOf" srcId="{4D2E846E-5566-4EC5-84C2-5855546BC25E}" destId="{4F568D7F-6BB9-43CD-88AD-EFB9CE95C1FD}" srcOrd="0" destOrd="0" presId="urn:microsoft.com/office/officeart/2005/8/layout/hProcess7"/>
    <dgm:cxn modelId="{ACF4AE95-0D8F-4AF1-9BF3-F8359A1A3CDF}" type="presParOf" srcId="{4D2E846E-5566-4EC5-84C2-5855546BC25E}" destId="{C8A153AE-6E42-497B-93E0-5FC6A8DCF3F2}" srcOrd="1" destOrd="0" presId="urn:microsoft.com/office/officeart/2005/8/layout/hProcess7"/>
    <dgm:cxn modelId="{E3ECE913-EC0B-433F-951E-8AC58FBF1EF5}" type="presParOf" srcId="{4D2E846E-5566-4EC5-84C2-5855546BC25E}" destId="{1153C7F4-340F-42D9-89BB-028BC42E3CCB}" srcOrd="2" destOrd="0" presId="urn:microsoft.com/office/officeart/2005/8/layout/hProcess7"/>
  </dgm:cxnLst>
  <dgm:bg/>
  <dgm:whole/>
</dgm:dataModel>
</file>

<file path=ppt/diagrams/data9.xml><?xml version="1.0" encoding="utf-8"?>
<dgm:dataModel xmlns:dgm="http://schemas.openxmlformats.org/drawingml/2006/diagram" xmlns:a="http://schemas.openxmlformats.org/drawingml/2006/main">
  <dgm:ptLst>
    <dgm:pt modelId="{D4FF9CC2-B36D-4769-9E63-CD1E856AAF8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S"/>
        </a:p>
      </dgm:t>
    </dgm:pt>
    <dgm:pt modelId="{C9483DF5-CDE6-47FE-8EC6-0E21DE690484}">
      <dgm:prSet phldrT="[Texto]" custT="1"/>
      <dgm:spPr/>
      <dgm:t>
        <a:bodyPr/>
        <a:lstStyle/>
        <a:p>
          <a:r>
            <a:rPr lang="es-ES" sz="1800" b="1" dirty="0"/>
            <a:t>SOPORTE DE SERVICIO</a:t>
          </a:r>
        </a:p>
      </dgm:t>
    </dgm:pt>
    <dgm:pt modelId="{02D82D70-87A3-420B-B512-28D352B00608}" type="parTrans" cxnId="{025257F7-3878-41D7-A19E-6E38D5785176}">
      <dgm:prSet/>
      <dgm:spPr/>
      <dgm:t>
        <a:bodyPr/>
        <a:lstStyle/>
        <a:p>
          <a:endParaRPr lang="es-ES"/>
        </a:p>
      </dgm:t>
    </dgm:pt>
    <dgm:pt modelId="{B2473D48-7E67-424D-A068-F6FE1C133F57}" type="sibTrans" cxnId="{025257F7-3878-41D7-A19E-6E38D5785176}">
      <dgm:prSet/>
      <dgm:spPr/>
      <dgm:t>
        <a:bodyPr/>
        <a:lstStyle/>
        <a:p>
          <a:endParaRPr lang="es-ES"/>
        </a:p>
      </dgm:t>
    </dgm:pt>
    <dgm:pt modelId="{79234C64-59FE-4ABD-8841-E34B80B12AF3}">
      <dgm:prSet phldrT="[Texto]" custT="1"/>
      <dgm:spPr/>
      <dgm:t>
        <a:bodyPr/>
        <a:lstStyle/>
        <a:p>
          <a:r>
            <a:rPr lang="es-ES" sz="1600" dirty="0"/>
            <a:t>Administración de la Configuración</a:t>
          </a:r>
        </a:p>
      </dgm:t>
    </dgm:pt>
    <dgm:pt modelId="{1E8C6E14-D98D-490E-B1C4-F97EDBB787E9}" type="parTrans" cxnId="{41A97D86-D372-45F5-AB0A-882F97A7FD16}">
      <dgm:prSet/>
      <dgm:spPr/>
      <dgm:t>
        <a:bodyPr/>
        <a:lstStyle/>
        <a:p>
          <a:endParaRPr lang="es-ES"/>
        </a:p>
      </dgm:t>
    </dgm:pt>
    <dgm:pt modelId="{DC497CA6-0B23-43C1-97DD-1D7064B3DBAD}" type="sibTrans" cxnId="{41A97D86-D372-45F5-AB0A-882F97A7FD16}">
      <dgm:prSet/>
      <dgm:spPr/>
      <dgm:t>
        <a:bodyPr/>
        <a:lstStyle/>
        <a:p>
          <a:endParaRPr lang="es-ES"/>
        </a:p>
      </dgm:t>
    </dgm:pt>
    <dgm:pt modelId="{8A35A408-135E-4A9A-B8D6-955FE6662015}">
      <dgm:prSet phldrT="[Texto]" custT="1"/>
      <dgm:spPr/>
      <dgm:t>
        <a:bodyPr/>
        <a:lstStyle/>
        <a:p>
          <a:r>
            <a:rPr lang="es-ES" sz="1600" dirty="0"/>
            <a:t>Mesa de Ayuda</a:t>
          </a:r>
        </a:p>
      </dgm:t>
    </dgm:pt>
    <dgm:pt modelId="{85AD0D6A-C529-40D9-AFC6-5980E1FCC537}" type="parTrans" cxnId="{3A696017-52CE-49C2-A245-41B9DA2435C3}">
      <dgm:prSet/>
      <dgm:spPr/>
      <dgm:t>
        <a:bodyPr/>
        <a:lstStyle/>
        <a:p>
          <a:endParaRPr lang="es-ES"/>
        </a:p>
      </dgm:t>
    </dgm:pt>
    <dgm:pt modelId="{E4B1481E-4D89-4045-ABFB-DC110AAA5D5B}" type="sibTrans" cxnId="{3A696017-52CE-49C2-A245-41B9DA2435C3}">
      <dgm:prSet/>
      <dgm:spPr/>
      <dgm:t>
        <a:bodyPr/>
        <a:lstStyle/>
        <a:p>
          <a:endParaRPr lang="es-ES"/>
        </a:p>
      </dgm:t>
    </dgm:pt>
    <dgm:pt modelId="{0EAE901F-D268-465C-A4B4-B4329FC56B6C}">
      <dgm:prSet phldrT="[Texto]" custT="1"/>
      <dgm:spPr/>
      <dgm:t>
        <a:bodyPr/>
        <a:lstStyle/>
        <a:p>
          <a:r>
            <a:rPr lang="es-ES" sz="1800" b="1" dirty="0"/>
            <a:t>ENTREGA DEL SERVICIO</a:t>
          </a:r>
        </a:p>
      </dgm:t>
    </dgm:pt>
    <dgm:pt modelId="{53DA1EF9-3BCF-4CB5-BF00-A08979653795}" type="parTrans" cxnId="{1E0A511D-46F9-4747-887A-76D483443C34}">
      <dgm:prSet/>
      <dgm:spPr/>
      <dgm:t>
        <a:bodyPr/>
        <a:lstStyle/>
        <a:p>
          <a:endParaRPr lang="es-ES"/>
        </a:p>
      </dgm:t>
    </dgm:pt>
    <dgm:pt modelId="{89864F8E-85D7-4875-98C9-F454E157951D}" type="sibTrans" cxnId="{1E0A511D-46F9-4747-887A-76D483443C34}">
      <dgm:prSet/>
      <dgm:spPr/>
      <dgm:t>
        <a:bodyPr/>
        <a:lstStyle/>
        <a:p>
          <a:endParaRPr lang="es-ES"/>
        </a:p>
      </dgm:t>
    </dgm:pt>
    <dgm:pt modelId="{34C220B8-7B61-43AA-8DF3-6E4962FAECFA}">
      <dgm:prSet phldrT="[Texto]" custT="1"/>
      <dgm:spPr/>
      <dgm:t>
        <a:bodyPr/>
        <a:lstStyle/>
        <a:p>
          <a:r>
            <a:rPr lang="es-ES" sz="1600" dirty="0"/>
            <a:t>Administración de la Disponibilidad</a:t>
          </a:r>
        </a:p>
      </dgm:t>
    </dgm:pt>
    <dgm:pt modelId="{CE8F2AED-EBAC-4C2D-8E45-B044D7E79550}" type="parTrans" cxnId="{082E38DF-21AA-408B-9223-50A2425458D5}">
      <dgm:prSet/>
      <dgm:spPr/>
      <dgm:t>
        <a:bodyPr/>
        <a:lstStyle/>
        <a:p>
          <a:endParaRPr lang="es-ES"/>
        </a:p>
      </dgm:t>
    </dgm:pt>
    <dgm:pt modelId="{3F28014C-3677-4820-9B1F-0CA1B05DFBD9}" type="sibTrans" cxnId="{082E38DF-21AA-408B-9223-50A2425458D5}">
      <dgm:prSet/>
      <dgm:spPr/>
      <dgm:t>
        <a:bodyPr/>
        <a:lstStyle/>
        <a:p>
          <a:endParaRPr lang="es-ES"/>
        </a:p>
      </dgm:t>
    </dgm:pt>
    <dgm:pt modelId="{49D85593-A1D5-4456-970E-7E5DA905A58F}">
      <dgm:prSet phldrT="[Texto]" custT="1"/>
      <dgm:spPr/>
      <dgm:t>
        <a:bodyPr/>
        <a:lstStyle/>
        <a:p>
          <a:r>
            <a:rPr lang="es-ES" sz="1600" dirty="0"/>
            <a:t>Administración de la Capacidad.</a:t>
          </a:r>
        </a:p>
      </dgm:t>
    </dgm:pt>
    <dgm:pt modelId="{FB0B51C4-1E7D-4B8F-A20C-8746DAE229C3}" type="parTrans" cxnId="{280715A7-6C99-4166-8974-388717BEFC33}">
      <dgm:prSet/>
      <dgm:spPr/>
      <dgm:t>
        <a:bodyPr/>
        <a:lstStyle/>
        <a:p>
          <a:endParaRPr lang="es-ES"/>
        </a:p>
      </dgm:t>
    </dgm:pt>
    <dgm:pt modelId="{F7582751-050E-4457-86ED-C5856220A1D0}" type="sibTrans" cxnId="{280715A7-6C99-4166-8974-388717BEFC33}">
      <dgm:prSet/>
      <dgm:spPr/>
      <dgm:t>
        <a:bodyPr/>
        <a:lstStyle/>
        <a:p>
          <a:endParaRPr lang="es-ES"/>
        </a:p>
      </dgm:t>
    </dgm:pt>
    <dgm:pt modelId="{C1CDC51F-D021-40BC-BB1D-276E0C86DC13}">
      <dgm:prSet phldrT="[Texto]" custT="1"/>
      <dgm:spPr/>
      <dgm:t>
        <a:bodyPr/>
        <a:lstStyle/>
        <a:p>
          <a:r>
            <a:rPr lang="es-ES" sz="1600" dirty="0"/>
            <a:t>Administración de Incidentes y Problemas.</a:t>
          </a:r>
        </a:p>
      </dgm:t>
    </dgm:pt>
    <dgm:pt modelId="{08716CDB-BF47-4895-841F-06273AE0C219}" type="parTrans" cxnId="{99233FE0-7796-49EC-B4E3-81DDE1C347A7}">
      <dgm:prSet/>
      <dgm:spPr/>
      <dgm:t>
        <a:bodyPr/>
        <a:lstStyle/>
        <a:p>
          <a:endParaRPr lang="es-ES"/>
        </a:p>
      </dgm:t>
    </dgm:pt>
    <dgm:pt modelId="{A9807063-4271-476D-90F0-97B8A71736FB}" type="sibTrans" cxnId="{99233FE0-7796-49EC-B4E3-81DDE1C347A7}">
      <dgm:prSet/>
      <dgm:spPr/>
      <dgm:t>
        <a:bodyPr/>
        <a:lstStyle/>
        <a:p>
          <a:endParaRPr lang="es-ES"/>
        </a:p>
      </dgm:t>
    </dgm:pt>
    <dgm:pt modelId="{E8FCC4FB-10F3-46C3-BB51-834714F1F32F}">
      <dgm:prSet phldrT="[Texto]" custT="1"/>
      <dgm:spPr/>
      <dgm:t>
        <a:bodyPr/>
        <a:lstStyle/>
        <a:p>
          <a:r>
            <a:rPr lang="es-ES" sz="1600" dirty="0"/>
            <a:t>Administración de Cambios.</a:t>
          </a:r>
        </a:p>
      </dgm:t>
    </dgm:pt>
    <dgm:pt modelId="{08E27937-D551-4C38-879E-E14950C18C7D}" type="parTrans" cxnId="{E73DA433-0A60-4E93-B31E-A08AEF1FF93C}">
      <dgm:prSet/>
      <dgm:spPr/>
      <dgm:t>
        <a:bodyPr/>
        <a:lstStyle/>
        <a:p>
          <a:endParaRPr lang="es-ES"/>
        </a:p>
      </dgm:t>
    </dgm:pt>
    <dgm:pt modelId="{CD113FDB-14A0-4B8D-8B18-62302AD8191E}" type="sibTrans" cxnId="{E73DA433-0A60-4E93-B31E-A08AEF1FF93C}">
      <dgm:prSet/>
      <dgm:spPr/>
      <dgm:t>
        <a:bodyPr/>
        <a:lstStyle/>
        <a:p>
          <a:endParaRPr lang="es-ES"/>
        </a:p>
      </dgm:t>
    </dgm:pt>
    <dgm:pt modelId="{591B97E1-650A-48BB-9099-63483E355983}">
      <dgm:prSet phldrT="[Texto]" custT="1"/>
      <dgm:spPr/>
      <dgm:t>
        <a:bodyPr/>
        <a:lstStyle/>
        <a:p>
          <a:r>
            <a:rPr lang="es-ES" sz="1600" dirty="0"/>
            <a:t>Administración de Release.</a:t>
          </a:r>
        </a:p>
      </dgm:t>
    </dgm:pt>
    <dgm:pt modelId="{392FDE77-4443-45A2-8418-5FDD06413F45}" type="parTrans" cxnId="{80E2B707-E555-4450-A9BD-697E0BF50897}">
      <dgm:prSet/>
      <dgm:spPr/>
      <dgm:t>
        <a:bodyPr/>
        <a:lstStyle/>
        <a:p>
          <a:endParaRPr lang="es-ES"/>
        </a:p>
      </dgm:t>
    </dgm:pt>
    <dgm:pt modelId="{E20A7A4A-E8B3-4CCA-B75D-F73068679291}" type="sibTrans" cxnId="{80E2B707-E555-4450-A9BD-697E0BF50897}">
      <dgm:prSet/>
      <dgm:spPr/>
      <dgm:t>
        <a:bodyPr/>
        <a:lstStyle/>
        <a:p>
          <a:endParaRPr lang="es-ES"/>
        </a:p>
      </dgm:t>
    </dgm:pt>
    <dgm:pt modelId="{9CA1A4D7-254C-41E7-9B45-CC65F6666D0E}">
      <dgm:prSet phldrT="[Texto]" custT="1"/>
      <dgm:spPr/>
      <dgm:t>
        <a:bodyPr/>
        <a:lstStyle/>
        <a:p>
          <a:r>
            <a:rPr lang="es-ES" sz="1600" dirty="0"/>
            <a:t>Administración Continua de Servicios de TI.</a:t>
          </a:r>
        </a:p>
      </dgm:t>
    </dgm:pt>
    <dgm:pt modelId="{CC6C914D-C183-4F92-9881-CE411ABA4569}" type="parTrans" cxnId="{DC3CCA27-B250-4D46-A8C5-62A8348298BF}">
      <dgm:prSet/>
      <dgm:spPr/>
      <dgm:t>
        <a:bodyPr/>
        <a:lstStyle/>
        <a:p>
          <a:endParaRPr lang="es-ES"/>
        </a:p>
      </dgm:t>
    </dgm:pt>
    <dgm:pt modelId="{21BADB1B-637A-46C7-A9A0-0922BB804985}" type="sibTrans" cxnId="{DC3CCA27-B250-4D46-A8C5-62A8348298BF}">
      <dgm:prSet/>
      <dgm:spPr/>
      <dgm:t>
        <a:bodyPr/>
        <a:lstStyle/>
        <a:p>
          <a:endParaRPr lang="es-ES"/>
        </a:p>
      </dgm:t>
    </dgm:pt>
    <dgm:pt modelId="{30D3FFBB-F08D-44A2-B099-AC094FA375A7}">
      <dgm:prSet phldrT="[Texto]" custT="1"/>
      <dgm:spPr/>
      <dgm:t>
        <a:bodyPr/>
        <a:lstStyle/>
        <a:p>
          <a:r>
            <a:rPr lang="es-ES" sz="1600" dirty="0"/>
            <a:t>Administración Financiera de Servicios de TI</a:t>
          </a:r>
        </a:p>
      </dgm:t>
    </dgm:pt>
    <dgm:pt modelId="{B2A29C74-46F6-419C-8EAF-F6D73B2C9722}" type="parTrans" cxnId="{4754FF10-B52C-4FDC-9CCB-6387524915E2}">
      <dgm:prSet/>
      <dgm:spPr/>
      <dgm:t>
        <a:bodyPr/>
        <a:lstStyle/>
        <a:p>
          <a:endParaRPr lang="es-ES"/>
        </a:p>
      </dgm:t>
    </dgm:pt>
    <dgm:pt modelId="{67AF3EC4-DD62-4EBC-98F4-52CB32CD0DAA}" type="sibTrans" cxnId="{4754FF10-B52C-4FDC-9CCB-6387524915E2}">
      <dgm:prSet/>
      <dgm:spPr/>
      <dgm:t>
        <a:bodyPr/>
        <a:lstStyle/>
        <a:p>
          <a:endParaRPr lang="es-ES"/>
        </a:p>
      </dgm:t>
    </dgm:pt>
    <dgm:pt modelId="{C8893A8B-2B4A-4581-9294-E972E09434A4}">
      <dgm:prSet phldrT="[Texto]"/>
      <dgm:spPr/>
      <dgm:t>
        <a:bodyPr/>
        <a:lstStyle/>
        <a:p>
          <a:endParaRPr lang="es-ES" sz="1200" dirty="0"/>
        </a:p>
      </dgm:t>
    </dgm:pt>
    <dgm:pt modelId="{D1078B9B-326B-4B76-8AE2-7349E2B9AE36}" type="parTrans" cxnId="{0DF8BA51-D799-48DE-9F11-8866316E2518}">
      <dgm:prSet/>
      <dgm:spPr/>
      <dgm:t>
        <a:bodyPr/>
        <a:lstStyle/>
        <a:p>
          <a:endParaRPr lang="es-ES"/>
        </a:p>
      </dgm:t>
    </dgm:pt>
    <dgm:pt modelId="{1A91D16D-EBD7-40A9-B8E2-FBEA97AD7E79}" type="sibTrans" cxnId="{0DF8BA51-D799-48DE-9F11-8866316E2518}">
      <dgm:prSet/>
      <dgm:spPr/>
      <dgm:t>
        <a:bodyPr/>
        <a:lstStyle/>
        <a:p>
          <a:endParaRPr lang="es-ES"/>
        </a:p>
      </dgm:t>
    </dgm:pt>
    <dgm:pt modelId="{95F2BADD-916C-42AF-90F2-AA696950D783}">
      <dgm:prSet phldrT="[Texto]" custT="1"/>
      <dgm:spPr/>
      <dgm:t>
        <a:bodyPr/>
        <a:lstStyle/>
        <a:p>
          <a:r>
            <a:rPr lang="es-ES" sz="1600" dirty="0"/>
            <a:t>Administración de los Niveles de Servicios.</a:t>
          </a:r>
        </a:p>
      </dgm:t>
    </dgm:pt>
    <dgm:pt modelId="{6092AE49-645B-41F0-A785-8DC31B5270FA}" type="parTrans" cxnId="{D34458F2-5EB6-4442-905C-4509D4E27F14}">
      <dgm:prSet/>
      <dgm:spPr/>
      <dgm:t>
        <a:bodyPr/>
        <a:lstStyle/>
        <a:p>
          <a:endParaRPr lang="es-ES"/>
        </a:p>
      </dgm:t>
    </dgm:pt>
    <dgm:pt modelId="{FE6876FC-1408-4C36-8776-353DD4A3C8C2}" type="sibTrans" cxnId="{D34458F2-5EB6-4442-905C-4509D4E27F14}">
      <dgm:prSet/>
      <dgm:spPr/>
      <dgm:t>
        <a:bodyPr/>
        <a:lstStyle/>
        <a:p>
          <a:endParaRPr lang="es-ES"/>
        </a:p>
      </dgm:t>
    </dgm:pt>
    <dgm:pt modelId="{3102A525-E9B7-4768-B7E4-1307013ABB2B}">
      <dgm:prSet phldrT="[Texto]" custT="1"/>
      <dgm:spPr/>
      <dgm:t>
        <a:bodyPr/>
        <a:lstStyle/>
        <a:p>
          <a:r>
            <a:rPr lang="es-ES" sz="1600" dirty="0"/>
            <a:t>Administración de las Relaciones con los Clientes (CRM)</a:t>
          </a:r>
        </a:p>
      </dgm:t>
    </dgm:pt>
    <dgm:pt modelId="{D07D1B55-8598-4BED-9F66-7DFFB9DC2D87}" type="parTrans" cxnId="{15195D46-93D5-4892-BBC9-4263F6572D35}">
      <dgm:prSet/>
      <dgm:spPr/>
      <dgm:t>
        <a:bodyPr/>
        <a:lstStyle/>
        <a:p>
          <a:endParaRPr lang="es-ES"/>
        </a:p>
      </dgm:t>
    </dgm:pt>
    <dgm:pt modelId="{8A3EC635-EE70-4279-9A02-3C0140A5043D}" type="sibTrans" cxnId="{15195D46-93D5-4892-BBC9-4263F6572D35}">
      <dgm:prSet/>
      <dgm:spPr/>
      <dgm:t>
        <a:bodyPr/>
        <a:lstStyle/>
        <a:p>
          <a:endParaRPr lang="es-ES"/>
        </a:p>
      </dgm:t>
    </dgm:pt>
    <dgm:pt modelId="{B8420BEF-84F5-40D0-B003-1303152AB4B1}" type="pres">
      <dgm:prSet presAssocID="{D4FF9CC2-B36D-4769-9E63-CD1E856AAF8E}" presName="linearFlow" presStyleCnt="0">
        <dgm:presLayoutVars>
          <dgm:dir/>
          <dgm:animLvl val="lvl"/>
          <dgm:resizeHandles val="exact"/>
        </dgm:presLayoutVars>
      </dgm:prSet>
      <dgm:spPr/>
      <dgm:t>
        <a:bodyPr/>
        <a:lstStyle/>
        <a:p>
          <a:endParaRPr lang="es-ES"/>
        </a:p>
      </dgm:t>
    </dgm:pt>
    <dgm:pt modelId="{58EBF066-7DB9-4A19-B29C-F9F85FC75554}" type="pres">
      <dgm:prSet presAssocID="{C9483DF5-CDE6-47FE-8EC6-0E21DE690484}" presName="composite" presStyleCnt="0"/>
      <dgm:spPr/>
    </dgm:pt>
    <dgm:pt modelId="{598F5CC7-F44F-4A4F-8E10-B8F96DA297BB}" type="pres">
      <dgm:prSet presAssocID="{C9483DF5-CDE6-47FE-8EC6-0E21DE690484}" presName="parentText" presStyleLbl="alignNode1" presStyleIdx="0" presStyleCnt="2">
        <dgm:presLayoutVars>
          <dgm:chMax val="1"/>
          <dgm:bulletEnabled val="1"/>
        </dgm:presLayoutVars>
      </dgm:prSet>
      <dgm:spPr/>
      <dgm:t>
        <a:bodyPr/>
        <a:lstStyle/>
        <a:p>
          <a:endParaRPr lang="es-ES"/>
        </a:p>
      </dgm:t>
    </dgm:pt>
    <dgm:pt modelId="{D1D1835C-E743-4828-BB44-5F013EAF3DB3}" type="pres">
      <dgm:prSet presAssocID="{C9483DF5-CDE6-47FE-8EC6-0E21DE690484}" presName="descendantText" presStyleLbl="alignAcc1" presStyleIdx="0" presStyleCnt="2" custScaleY="129421">
        <dgm:presLayoutVars>
          <dgm:bulletEnabled val="1"/>
        </dgm:presLayoutVars>
      </dgm:prSet>
      <dgm:spPr/>
      <dgm:t>
        <a:bodyPr/>
        <a:lstStyle/>
        <a:p>
          <a:endParaRPr lang="es-ES"/>
        </a:p>
      </dgm:t>
    </dgm:pt>
    <dgm:pt modelId="{0B5C9B54-23EB-4ABD-8838-9FCDAB676280}" type="pres">
      <dgm:prSet presAssocID="{B2473D48-7E67-424D-A068-F6FE1C133F57}" presName="sp" presStyleCnt="0"/>
      <dgm:spPr/>
    </dgm:pt>
    <dgm:pt modelId="{DBB5120A-4095-4735-911B-6CA29501207B}" type="pres">
      <dgm:prSet presAssocID="{0EAE901F-D268-465C-A4B4-B4329FC56B6C}" presName="composite" presStyleCnt="0"/>
      <dgm:spPr/>
    </dgm:pt>
    <dgm:pt modelId="{FF60ABBB-33A2-45C5-89DE-B9E2CC0E2A77}" type="pres">
      <dgm:prSet presAssocID="{0EAE901F-D268-465C-A4B4-B4329FC56B6C}" presName="parentText" presStyleLbl="alignNode1" presStyleIdx="1" presStyleCnt="2">
        <dgm:presLayoutVars>
          <dgm:chMax val="1"/>
          <dgm:bulletEnabled val="1"/>
        </dgm:presLayoutVars>
      </dgm:prSet>
      <dgm:spPr/>
      <dgm:t>
        <a:bodyPr/>
        <a:lstStyle/>
        <a:p>
          <a:endParaRPr lang="es-ES"/>
        </a:p>
      </dgm:t>
    </dgm:pt>
    <dgm:pt modelId="{D156AFEF-9543-490B-A783-D974A814EF91}" type="pres">
      <dgm:prSet presAssocID="{0EAE901F-D268-465C-A4B4-B4329FC56B6C}" presName="descendantText" presStyleLbl="alignAcc1" presStyleIdx="1" presStyleCnt="2" custScaleY="161107">
        <dgm:presLayoutVars>
          <dgm:bulletEnabled val="1"/>
        </dgm:presLayoutVars>
      </dgm:prSet>
      <dgm:spPr/>
      <dgm:t>
        <a:bodyPr/>
        <a:lstStyle/>
        <a:p>
          <a:endParaRPr lang="es-ES"/>
        </a:p>
      </dgm:t>
    </dgm:pt>
  </dgm:ptLst>
  <dgm:cxnLst>
    <dgm:cxn modelId="{025257F7-3878-41D7-A19E-6E38D5785176}" srcId="{D4FF9CC2-B36D-4769-9E63-CD1E856AAF8E}" destId="{C9483DF5-CDE6-47FE-8EC6-0E21DE690484}" srcOrd="0" destOrd="0" parTransId="{02D82D70-87A3-420B-B512-28D352B00608}" sibTransId="{B2473D48-7E67-424D-A068-F6FE1C133F57}"/>
    <dgm:cxn modelId="{CB0F711F-7E17-4F31-A5F8-67697856D075}" type="presOf" srcId="{49D85593-A1D5-4456-970E-7E5DA905A58F}" destId="{D156AFEF-9543-490B-A783-D974A814EF91}" srcOrd="0" destOrd="1" presId="urn:microsoft.com/office/officeart/2005/8/layout/chevron2"/>
    <dgm:cxn modelId="{41B6AEDE-49FC-4C37-9D8C-9529C03BCE3A}" type="presOf" srcId="{D4FF9CC2-B36D-4769-9E63-CD1E856AAF8E}" destId="{B8420BEF-84F5-40D0-B003-1303152AB4B1}" srcOrd="0" destOrd="0" presId="urn:microsoft.com/office/officeart/2005/8/layout/chevron2"/>
    <dgm:cxn modelId="{4754FF10-B52C-4FDC-9CCB-6387524915E2}" srcId="{0EAE901F-D268-465C-A4B4-B4329FC56B6C}" destId="{30D3FFBB-F08D-44A2-B099-AC094FA375A7}" srcOrd="3" destOrd="0" parTransId="{B2A29C74-46F6-419C-8EAF-F6D73B2C9722}" sibTransId="{67AF3EC4-DD62-4EBC-98F4-52CB32CD0DAA}"/>
    <dgm:cxn modelId="{E73DA433-0A60-4E93-B31E-A08AEF1FF93C}" srcId="{C9483DF5-CDE6-47FE-8EC6-0E21DE690484}" destId="{E8FCC4FB-10F3-46C3-BB51-834714F1F32F}" srcOrd="3" destOrd="0" parTransId="{08E27937-D551-4C38-879E-E14950C18C7D}" sibTransId="{CD113FDB-14A0-4B8D-8B18-62302AD8191E}"/>
    <dgm:cxn modelId="{D05B2C0F-714F-4253-B9EE-09E3721F15B8}" type="presOf" srcId="{C9483DF5-CDE6-47FE-8EC6-0E21DE690484}" destId="{598F5CC7-F44F-4A4F-8E10-B8F96DA297BB}" srcOrd="0" destOrd="0" presId="urn:microsoft.com/office/officeart/2005/8/layout/chevron2"/>
    <dgm:cxn modelId="{692A4D54-624F-418B-8F6E-738339C89F9D}" type="presOf" srcId="{79234C64-59FE-4ABD-8841-E34B80B12AF3}" destId="{D1D1835C-E743-4828-BB44-5F013EAF3DB3}" srcOrd="0" destOrd="0" presId="urn:microsoft.com/office/officeart/2005/8/layout/chevron2"/>
    <dgm:cxn modelId="{0DF8BA51-D799-48DE-9F11-8866316E2518}" srcId="{0EAE901F-D268-465C-A4B4-B4329FC56B6C}" destId="{C8893A8B-2B4A-4581-9294-E972E09434A4}" srcOrd="6" destOrd="0" parTransId="{D1078B9B-326B-4B76-8AE2-7349E2B9AE36}" sibTransId="{1A91D16D-EBD7-40A9-B8E2-FBEA97AD7E79}"/>
    <dgm:cxn modelId="{1AB34570-3748-481E-8372-F531B678B1C3}" type="presOf" srcId="{34C220B8-7B61-43AA-8DF3-6E4962FAECFA}" destId="{D156AFEF-9543-490B-A783-D974A814EF91}" srcOrd="0" destOrd="0" presId="urn:microsoft.com/office/officeart/2005/8/layout/chevron2"/>
    <dgm:cxn modelId="{41A97D86-D372-45F5-AB0A-882F97A7FD16}" srcId="{C9483DF5-CDE6-47FE-8EC6-0E21DE690484}" destId="{79234C64-59FE-4ABD-8841-E34B80B12AF3}" srcOrd="0" destOrd="0" parTransId="{1E8C6E14-D98D-490E-B1C4-F97EDBB787E9}" sibTransId="{DC497CA6-0B23-43C1-97DD-1D7064B3DBAD}"/>
    <dgm:cxn modelId="{DC613765-8DCE-487A-98C8-A8B2046D80DC}" type="presOf" srcId="{8A35A408-135E-4A9A-B8D6-955FE6662015}" destId="{D1D1835C-E743-4828-BB44-5F013EAF3DB3}" srcOrd="0" destOrd="1" presId="urn:microsoft.com/office/officeart/2005/8/layout/chevron2"/>
    <dgm:cxn modelId="{B6F44E5A-F54D-4D1A-BC6D-B2EC350C77AC}" type="presOf" srcId="{C8893A8B-2B4A-4581-9294-E972E09434A4}" destId="{D156AFEF-9543-490B-A783-D974A814EF91}" srcOrd="0" destOrd="6" presId="urn:microsoft.com/office/officeart/2005/8/layout/chevron2"/>
    <dgm:cxn modelId="{71AB11A7-48F5-42F8-B576-8B0B8CC869D9}" type="presOf" srcId="{30D3FFBB-F08D-44A2-B099-AC094FA375A7}" destId="{D156AFEF-9543-490B-A783-D974A814EF91}" srcOrd="0" destOrd="3" presId="urn:microsoft.com/office/officeart/2005/8/layout/chevron2"/>
    <dgm:cxn modelId="{3EFAD60A-777F-4F0E-84FB-7499CCB03EA3}" type="presOf" srcId="{C1CDC51F-D021-40BC-BB1D-276E0C86DC13}" destId="{D1D1835C-E743-4828-BB44-5F013EAF3DB3}" srcOrd="0" destOrd="2" presId="urn:microsoft.com/office/officeart/2005/8/layout/chevron2"/>
    <dgm:cxn modelId="{639384CE-551B-449F-8BB2-D47F3A0F57AC}" type="presOf" srcId="{95F2BADD-916C-42AF-90F2-AA696950D783}" destId="{D156AFEF-9543-490B-A783-D974A814EF91}" srcOrd="0" destOrd="4" presId="urn:microsoft.com/office/officeart/2005/8/layout/chevron2"/>
    <dgm:cxn modelId="{0DA198BB-45BC-495C-98AA-B04AD2249F34}" type="presOf" srcId="{E8FCC4FB-10F3-46C3-BB51-834714F1F32F}" destId="{D1D1835C-E743-4828-BB44-5F013EAF3DB3}" srcOrd="0" destOrd="3" presId="urn:microsoft.com/office/officeart/2005/8/layout/chevron2"/>
    <dgm:cxn modelId="{082E38DF-21AA-408B-9223-50A2425458D5}" srcId="{0EAE901F-D268-465C-A4B4-B4329FC56B6C}" destId="{34C220B8-7B61-43AA-8DF3-6E4962FAECFA}" srcOrd="0" destOrd="0" parTransId="{CE8F2AED-EBAC-4C2D-8E45-B044D7E79550}" sibTransId="{3F28014C-3677-4820-9B1F-0CA1B05DFBD9}"/>
    <dgm:cxn modelId="{DC3CCA27-B250-4D46-A8C5-62A8348298BF}" srcId="{0EAE901F-D268-465C-A4B4-B4329FC56B6C}" destId="{9CA1A4D7-254C-41E7-9B45-CC65F6666D0E}" srcOrd="2" destOrd="0" parTransId="{CC6C914D-C183-4F92-9881-CE411ABA4569}" sibTransId="{21BADB1B-637A-46C7-A9A0-0922BB804985}"/>
    <dgm:cxn modelId="{D34458F2-5EB6-4442-905C-4509D4E27F14}" srcId="{0EAE901F-D268-465C-A4B4-B4329FC56B6C}" destId="{95F2BADD-916C-42AF-90F2-AA696950D783}" srcOrd="4" destOrd="0" parTransId="{6092AE49-645B-41F0-A785-8DC31B5270FA}" sibTransId="{FE6876FC-1408-4C36-8776-353DD4A3C8C2}"/>
    <dgm:cxn modelId="{1E0A511D-46F9-4747-887A-76D483443C34}" srcId="{D4FF9CC2-B36D-4769-9E63-CD1E856AAF8E}" destId="{0EAE901F-D268-465C-A4B4-B4329FC56B6C}" srcOrd="1" destOrd="0" parTransId="{53DA1EF9-3BCF-4CB5-BF00-A08979653795}" sibTransId="{89864F8E-85D7-4875-98C9-F454E157951D}"/>
    <dgm:cxn modelId="{15195D46-93D5-4892-BBC9-4263F6572D35}" srcId="{0EAE901F-D268-465C-A4B4-B4329FC56B6C}" destId="{3102A525-E9B7-4768-B7E4-1307013ABB2B}" srcOrd="5" destOrd="0" parTransId="{D07D1B55-8598-4BED-9F66-7DFFB9DC2D87}" sibTransId="{8A3EC635-EE70-4279-9A02-3C0140A5043D}"/>
    <dgm:cxn modelId="{195E74B1-2605-430E-AEB7-938C433B790D}" type="presOf" srcId="{0EAE901F-D268-465C-A4B4-B4329FC56B6C}" destId="{FF60ABBB-33A2-45C5-89DE-B9E2CC0E2A77}" srcOrd="0" destOrd="0" presId="urn:microsoft.com/office/officeart/2005/8/layout/chevron2"/>
    <dgm:cxn modelId="{1E8ABB72-9269-4A7B-84A3-4F1432CC9695}" type="presOf" srcId="{9CA1A4D7-254C-41E7-9B45-CC65F6666D0E}" destId="{D156AFEF-9543-490B-A783-D974A814EF91}" srcOrd="0" destOrd="2" presId="urn:microsoft.com/office/officeart/2005/8/layout/chevron2"/>
    <dgm:cxn modelId="{3A696017-52CE-49C2-A245-41B9DA2435C3}" srcId="{C9483DF5-CDE6-47FE-8EC6-0E21DE690484}" destId="{8A35A408-135E-4A9A-B8D6-955FE6662015}" srcOrd="1" destOrd="0" parTransId="{85AD0D6A-C529-40D9-AFC6-5980E1FCC537}" sibTransId="{E4B1481E-4D89-4045-ABFB-DC110AAA5D5B}"/>
    <dgm:cxn modelId="{EF1401B6-3050-4702-89E8-126F1B33793C}" type="presOf" srcId="{3102A525-E9B7-4768-B7E4-1307013ABB2B}" destId="{D156AFEF-9543-490B-A783-D974A814EF91}" srcOrd="0" destOrd="5" presId="urn:microsoft.com/office/officeart/2005/8/layout/chevron2"/>
    <dgm:cxn modelId="{2762A48F-B281-4805-905F-50B6CC3D38F2}" type="presOf" srcId="{591B97E1-650A-48BB-9099-63483E355983}" destId="{D1D1835C-E743-4828-BB44-5F013EAF3DB3}" srcOrd="0" destOrd="4" presId="urn:microsoft.com/office/officeart/2005/8/layout/chevron2"/>
    <dgm:cxn modelId="{280715A7-6C99-4166-8974-388717BEFC33}" srcId="{0EAE901F-D268-465C-A4B4-B4329FC56B6C}" destId="{49D85593-A1D5-4456-970E-7E5DA905A58F}" srcOrd="1" destOrd="0" parTransId="{FB0B51C4-1E7D-4B8F-A20C-8746DAE229C3}" sibTransId="{F7582751-050E-4457-86ED-C5856220A1D0}"/>
    <dgm:cxn modelId="{99233FE0-7796-49EC-B4E3-81DDE1C347A7}" srcId="{C9483DF5-CDE6-47FE-8EC6-0E21DE690484}" destId="{C1CDC51F-D021-40BC-BB1D-276E0C86DC13}" srcOrd="2" destOrd="0" parTransId="{08716CDB-BF47-4895-841F-06273AE0C219}" sibTransId="{A9807063-4271-476D-90F0-97B8A71736FB}"/>
    <dgm:cxn modelId="{80E2B707-E555-4450-A9BD-697E0BF50897}" srcId="{C9483DF5-CDE6-47FE-8EC6-0E21DE690484}" destId="{591B97E1-650A-48BB-9099-63483E355983}" srcOrd="4" destOrd="0" parTransId="{392FDE77-4443-45A2-8418-5FDD06413F45}" sibTransId="{E20A7A4A-E8B3-4CCA-B75D-F73068679291}"/>
    <dgm:cxn modelId="{8B784D05-E442-4AD9-8A65-55A3F0475A55}" type="presParOf" srcId="{B8420BEF-84F5-40D0-B003-1303152AB4B1}" destId="{58EBF066-7DB9-4A19-B29C-F9F85FC75554}" srcOrd="0" destOrd="0" presId="urn:microsoft.com/office/officeart/2005/8/layout/chevron2"/>
    <dgm:cxn modelId="{A9A154A2-5665-4D5C-8B12-E964D8EC00AC}" type="presParOf" srcId="{58EBF066-7DB9-4A19-B29C-F9F85FC75554}" destId="{598F5CC7-F44F-4A4F-8E10-B8F96DA297BB}" srcOrd="0" destOrd="0" presId="urn:microsoft.com/office/officeart/2005/8/layout/chevron2"/>
    <dgm:cxn modelId="{A620777A-99F0-4069-8A8A-1EC6C832660A}" type="presParOf" srcId="{58EBF066-7DB9-4A19-B29C-F9F85FC75554}" destId="{D1D1835C-E743-4828-BB44-5F013EAF3DB3}" srcOrd="1" destOrd="0" presId="urn:microsoft.com/office/officeart/2005/8/layout/chevron2"/>
    <dgm:cxn modelId="{93F41206-2D69-4126-947C-AEC1D2E6AA5F}" type="presParOf" srcId="{B8420BEF-84F5-40D0-B003-1303152AB4B1}" destId="{0B5C9B54-23EB-4ABD-8838-9FCDAB676280}" srcOrd="1" destOrd="0" presId="urn:microsoft.com/office/officeart/2005/8/layout/chevron2"/>
    <dgm:cxn modelId="{9B840127-AA2C-4202-B16E-9EA945C7E21F}" type="presParOf" srcId="{B8420BEF-84F5-40D0-B003-1303152AB4B1}" destId="{DBB5120A-4095-4735-911B-6CA29501207B}" srcOrd="2" destOrd="0" presId="urn:microsoft.com/office/officeart/2005/8/layout/chevron2"/>
    <dgm:cxn modelId="{39AD3953-52CC-47CE-A2F6-73DB485571E8}" type="presParOf" srcId="{DBB5120A-4095-4735-911B-6CA29501207B}" destId="{FF60ABBB-33A2-45C5-89DE-B9E2CC0E2A77}" srcOrd="0" destOrd="0" presId="urn:microsoft.com/office/officeart/2005/8/layout/chevron2"/>
    <dgm:cxn modelId="{1E8AE5BD-8FD8-4F21-8F0D-EF27484F6787}" type="presParOf" srcId="{DBB5120A-4095-4735-911B-6CA29501207B}" destId="{D156AFEF-9543-490B-A783-D974A814EF91}"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274F5BC-3DA4-4A45-A3DE-EB6879ECF698}" type="datetime1">
              <a:rPr lang="en-US"/>
              <a:pPr>
                <a:defRPr/>
              </a:pPr>
              <a:t>2012-11-07</a:t>
            </a:fld>
            <a:endParaRPr lang="en-US"/>
          </a:p>
        </p:txBody>
      </p:sp>
      <p:sp>
        <p:nvSpPr>
          <p:cNvPr id="19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1A21AE1-FC2A-44B1-B04F-22520361D1C0}"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D5AFC90B-3602-4E7E-9EBC-63B2F93E8AF3}" type="datetime1">
              <a:rPr lang="en-US"/>
              <a:pPr>
                <a:defRPr/>
              </a:pPr>
              <a:t>2012-11-07</a:t>
            </a:fld>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dirty="0" smtClean="0"/>
              <a:t>Para confirmar las </a:t>
            </a:r>
            <a:r>
              <a:rPr lang="es-ES" noProof="0" dirty="0" err="1" smtClean="0"/>
              <a:t>areas</a:t>
            </a:r>
            <a:r>
              <a:rPr lang="es-ES" noProof="0" dirty="0" smtClean="0"/>
              <a:t> que serán auditadas, se usará un grupo de matrices o encuestas que propone ISACA en su libro “</a:t>
            </a:r>
            <a:r>
              <a:rPr lang="es-ES" noProof="0" dirty="0" err="1" smtClean="0"/>
              <a:t>Cobit</a:t>
            </a:r>
            <a:r>
              <a:rPr lang="es-ES" noProof="0" dirty="0" smtClean="0"/>
              <a:t> </a:t>
            </a:r>
            <a:r>
              <a:rPr lang="es-ES" noProof="0" dirty="0" err="1" smtClean="0"/>
              <a:t>Implementation</a:t>
            </a:r>
            <a:r>
              <a:rPr lang="es-ES" noProof="0" dirty="0" smtClean="0"/>
              <a:t> </a:t>
            </a:r>
            <a:r>
              <a:rPr lang="es-ES" noProof="0" dirty="0" err="1" smtClean="0"/>
              <a:t>Tool</a:t>
            </a:r>
            <a:r>
              <a:rPr lang="es-ES" noProof="0" dirty="0" smtClean="0"/>
              <a:t> Set”, estás </a:t>
            </a:r>
            <a:r>
              <a:rPr lang="es-ES" noProof="0" dirty="0" err="1" smtClean="0"/>
              <a:t>encuentas</a:t>
            </a:r>
            <a:r>
              <a:rPr lang="es-ES" noProof="0" dirty="0" smtClean="0"/>
              <a:t> nos servirá para hacer un análisis de prioridades y de está manera realizar una correcta selección de los procesos a Auditar.</a:t>
            </a:r>
          </a:p>
          <a:p>
            <a:pPr lvl="0"/>
            <a:r>
              <a:rPr lang="es-ES" noProof="0" dirty="0" smtClean="0"/>
              <a:t>Los grupos a ser considerados son de acuerdo a los que sugiere </a:t>
            </a:r>
            <a:r>
              <a:rPr lang="es-ES" noProof="0" dirty="0" err="1" smtClean="0"/>
              <a:t>Cobit</a:t>
            </a:r>
            <a:r>
              <a:rPr lang="es-ES" noProof="0" dirty="0" smtClean="0"/>
              <a:t>, siendo estos:</a:t>
            </a:r>
          </a:p>
          <a:p>
            <a:pPr lvl="0"/>
            <a:r>
              <a:rPr lang="es-ES" noProof="0" dirty="0" smtClean="0"/>
              <a:t>•Parte Gerencial o Directorio</a:t>
            </a:r>
          </a:p>
          <a:p>
            <a:pPr lvl="0"/>
            <a:r>
              <a:rPr lang="es-ES" noProof="0" dirty="0" smtClean="0"/>
              <a:t>•Departamento de TI:</a:t>
            </a:r>
          </a:p>
          <a:p>
            <a:pPr lvl="0"/>
            <a:r>
              <a:rPr lang="es-ES" noProof="0" dirty="0" smtClean="0"/>
              <a:t>•Empleados:</a:t>
            </a:r>
          </a:p>
          <a:p>
            <a:pPr lvl="0"/>
            <a:endParaRPr lang="es-ES" noProof="0" dirty="0" smtClean="0"/>
          </a:p>
          <a:p>
            <a:pPr lvl="0"/>
            <a:r>
              <a:rPr lang="es-ES" noProof="0" dirty="0" smtClean="0"/>
              <a:t> De cada grupo se ha calculado el 4% y se ha redondeado para determinar el número de participantes de la encuesta.</a:t>
            </a:r>
          </a:p>
          <a:p>
            <a:pPr lvl="0"/>
            <a:endParaRPr lang="es-ES" noProof="0" dirty="0" smtClean="0"/>
          </a:p>
          <a:p>
            <a:pPr lvl="0"/>
            <a:endParaRPr lang="en-US" noProof="0" dirty="0" smtClean="0"/>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E80A470-D3A1-4D8A-802E-5162D053A622}"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0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0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0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0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3B658F5-9B38-47B1-9EB4-79EE38B42CBE}" type="slidenum">
              <a:rPr lang="en-US" smtClean="0"/>
              <a:pPr/>
              <a:t>1</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s-ES" dirty="0" smtClean="0"/>
              <a:t>Presentación del tema de la Tesis</a:t>
            </a:r>
          </a:p>
          <a:p>
            <a:r>
              <a:rPr lang="es-ES" dirty="0" smtClean="0"/>
              <a:t>Presentación del Director, Coordinación y Revisión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r>
              <a:rPr lang="es-ES" sz="1000" kern="1200" dirty="0" smtClean="0">
                <a:solidFill>
                  <a:schemeClr val="tx1"/>
                </a:solidFill>
                <a:latin typeface="Verdana" pitchFamily="34" charset="0"/>
                <a:ea typeface="+mn-ea"/>
                <a:cs typeface="+mn-cs"/>
              </a:rPr>
              <a:t>Implantando un conjunto de salvaguardas mecanismos o acciones encaminados a reducir los riesgos de seguridad provocados por las amenazas a los sistemas de información. Las salvaguardas a implantar se seleccionan teniendo en cuenta los atributos de la información a proteger (confidencialidad, integridad y disponibilidad)</a:t>
            </a:r>
          </a:p>
          <a:p>
            <a:r>
              <a:rPr lang="es-ES" sz="1000" kern="1200" dirty="0" smtClean="0">
                <a:solidFill>
                  <a:schemeClr val="tx1"/>
                </a:solidFill>
                <a:latin typeface="Verdana" pitchFamily="34" charset="0"/>
                <a:ea typeface="+mn-ea"/>
                <a:cs typeface="+mn-cs"/>
              </a:rPr>
              <a:t>Las salvaguardas se pueden clasificar en tres categorías principales: administrativas, físicas y técnicas.</a:t>
            </a:r>
          </a:p>
          <a:p>
            <a:r>
              <a:rPr lang="es-ES" sz="1000" kern="1200" dirty="0" smtClean="0">
                <a:solidFill>
                  <a:schemeClr val="tx1"/>
                </a:solidFill>
                <a:latin typeface="Verdana" pitchFamily="34" charset="0"/>
                <a:ea typeface="+mn-ea"/>
                <a:cs typeface="+mn-cs"/>
              </a:rPr>
              <a:t>Salvaguardas de la información</a:t>
            </a:r>
          </a:p>
          <a:p>
            <a:endParaRPr lang="es-ES" sz="1000" kern="1200" dirty="0" smtClean="0">
              <a:solidFill>
                <a:schemeClr val="tx1"/>
              </a:solidFill>
              <a:latin typeface="Verdana" pitchFamily="34" charset="0"/>
              <a:ea typeface="+mn-ea"/>
              <a:cs typeface="+mn-cs"/>
            </a:endParaRPr>
          </a:p>
          <a:p>
            <a:r>
              <a:rPr lang="es-ES" sz="1000" kern="1200" dirty="0" smtClean="0">
                <a:solidFill>
                  <a:schemeClr val="tx1"/>
                </a:solidFill>
                <a:latin typeface="Verdana" pitchFamily="34" charset="0"/>
                <a:ea typeface="+mn-ea"/>
                <a:cs typeface="+mn-cs"/>
              </a:rPr>
              <a:t>ADMINISTRATIVAS</a:t>
            </a:r>
          </a:p>
          <a:p>
            <a:endParaRPr lang="es-ES" sz="1000" kern="1200" dirty="0" smtClean="0">
              <a:solidFill>
                <a:schemeClr val="tx1"/>
              </a:solidFill>
              <a:latin typeface="Verdana" pitchFamily="34" charset="0"/>
              <a:ea typeface="+mn-ea"/>
              <a:cs typeface="+mn-cs"/>
            </a:endParaRPr>
          </a:p>
          <a:p>
            <a:r>
              <a:rPr lang="es-ES" sz="1000" kern="1200" dirty="0" smtClean="0">
                <a:solidFill>
                  <a:schemeClr val="tx1"/>
                </a:solidFill>
                <a:latin typeface="Verdana" pitchFamily="34" charset="0"/>
                <a:ea typeface="+mn-ea"/>
                <a:cs typeface="+mn-cs"/>
              </a:rPr>
              <a:t>Las salvaguardas administrativas incluyen las políticas y procedimientos de seguridad.</a:t>
            </a:r>
          </a:p>
          <a:p>
            <a:r>
              <a:rPr lang="es-ES" sz="1000" kern="1200" dirty="0" smtClean="0">
                <a:solidFill>
                  <a:schemeClr val="tx1"/>
                </a:solidFill>
                <a:latin typeface="Verdana" pitchFamily="34" charset="0"/>
                <a:ea typeface="+mn-ea"/>
                <a:cs typeface="+mn-cs"/>
              </a:rPr>
              <a:t>Las políticas establecen lo que los usuarios pueden y no pueden hacer al utilizar los recursos informáticos de la organización mientras que los procedimientos están relacionados con validación periódica de la vigencia del tipo acceso, la asignación de responsabilidades, formación técnica, gestión y supervisión de las tecnologías aplicadas, la recuperación tras averías, planes de contingencia, controles e informes de auditoria.</a:t>
            </a:r>
          </a:p>
          <a:p>
            <a:endParaRPr lang="es-ES" sz="1000" kern="1200" dirty="0" smtClean="0">
              <a:solidFill>
                <a:schemeClr val="tx1"/>
              </a:solidFill>
              <a:latin typeface="Verdana" pitchFamily="34" charset="0"/>
              <a:ea typeface="+mn-ea"/>
              <a:cs typeface="+mn-cs"/>
            </a:endParaRPr>
          </a:p>
          <a:p>
            <a:r>
              <a:rPr lang="es-ES" sz="1000" kern="1200" dirty="0" smtClean="0">
                <a:solidFill>
                  <a:schemeClr val="tx1"/>
                </a:solidFill>
                <a:latin typeface="Verdana" pitchFamily="34" charset="0"/>
                <a:ea typeface="+mn-ea"/>
                <a:cs typeface="+mn-cs"/>
              </a:rPr>
              <a:t>Cada persona de la organización debe de tener claras sus responsabilidades relativas a la seguridad de cada componente a su cuidado.</a:t>
            </a:r>
          </a:p>
          <a:p>
            <a:endParaRPr lang="es-ES" sz="1000" kern="1200" dirty="0" smtClean="0">
              <a:solidFill>
                <a:schemeClr val="tx1"/>
              </a:solidFill>
              <a:latin typeface="Verdana" pitchFamily="34" charset="0"/>
              <a:ea typeface="+mn-ea"/>
              <a:cs typeface="+mn-cs"/>
            </a:endParaRPr>
          </a:p>
          <a:p>
            <a:r>
              <a:rPr lang="es-ES" sz="1000" kern="1200" dirty="0" smtClean="0">
                <a:solidFill>
                  <a:schemeClr val="tx1"/>
                </a:solidFill>
                <a:latin typeface="Verdana" pitchFamily="34" charset="0"/>
                <a:ea typeface="+mn-ea"/>
                <a:cs typeface="+mn-cs"/>
              </a:rPr>
              <a:t>FISICAS Y TECNICAS</a:t>
            </a:r>
          </a:p>
          <a:p>
            <a:endParaRPr lang="es-ES" sz="1000" kern="1200" dirty="0" smtClean="0">
              <a:solidFill>
                <a:schemeClr val="tx1"/>
              </a:solidFill>
              <a:latin typeface="Verdana" pitchFamily="34" charset="0"/>
              <a:ea typeface="+mn-ea"/>
              <a:cs typeface="+mn-cs"/>
            </a:endParaRPr>
          </a:p>
          <a:p>
            <a:r>
              <a:rPr lang="es-ES" sz="1000" kern="1200" dirty="0" smtClean="0">
                <a:solidFill>
                  <a:schemeClr val="tx1"/>
                </a:solidFill>
                <a:latin typeface="Verdana" pitchFamily="34" charset="0"/>
                <a:ea typeface="+mn-ea"/>
                <a:cs typeface="+mn-cs"/>
              </a:rPr>
              <a:t>Las salvaguardas físicas limitan el acceso físico directo a los equipos. Incluyen cerraduras, bloqueos para teclados, vigilantes de seguridad, alarmas y sistemas ambientales para la detección de agua, fuego y humo, e incluyen sistemas de respaldo y alimentación de reserva, tales como baterías y fuentes de alimentación ininterrumpida.</a:t>
            </a:r>
          </a:p>
          <a:p>
            <a:endParaRPr lang="es-ES" sz="1000" kern="1200" dirty="0" smtClean="0">
              <a:solidFill>
                <a:schemeClr val="tx1"/>
              </a:solidFill>
              <a:latin typeface="Verdana" pitchFamily="34" charset="0"/>
              <a:ea typeface="+mn-ea"/>
              <a:cs typeface="+mn-cs"/>
            </a:endParaRPr>
          </a:p>
          <a:p>
            <a:r>
              <a:rPr lang="es-ES" sz="1000" kern="1200" dirty="0" smtClean="0">
                <a:solidFill>
                  <a:schemeClr val="tx1"/>
                </a:solidFill>
                <a:latin typeface="Verdana" pitchFamily="34" charset="0"/>
                <a:ea typeface="+mn-ea"/>
                <a:cs typeface="+mn-cs"/>
              </a:rPr>
              <a:t>Las salvaguardas técnicas son controles que se implantan a través de soportes físicos o lógicos difíciles de vencer y que, una vez implantados, pueden funcionar sin la intervención humana. El soporte lógico específico incluye antivirus, firmas digitales, cifrado, programas de control de biblioteca, contraseñas, tarjetas inteligentes, control de acceso de llamadas, seguimiento de huellas o trazas de auditoría y sistemas de detección de intrusiones.</a:t>
            </a:r>
          </a:p>
          <a:p>
            <a:endParaRPr lang="es-ES" sz="1000" kern="1200" dirty="0" smtClean="0">
              <a:solidFill>
                <a:schemeClr val="tx1"/>
              </a:solidFill>
              <a:latin typeface="Verdana" pitchFamily="34" charset="0"/>
              <a:ea typeface="+mn-ea"/>
              <a:cs typeface="+mn-cs"/>
            </a:endParaRPr>
          </a:p>
          <a:p>
            <a:r>
              <a:rPr lang="es-ES" sz="1000" kern="1200" dirty="0" smtClean="0">
                <a:solidFill>
                  <a:schemeClr val="tx1"/>
                </a:solidFill>
                <a:latin typeface="Verdana" pitchFamily="34" charset="0"/>
                <a:ea typeface="+mn-ea"/>
                <a:cs typeface="+mn-cs"/>
              </a:rPr>
              <a:t>Todas las salvaguardas se pueden subdividir en Preventivas y Correctivas.</a:t>
            </a:r>
          </a:p>
          <a:p>
            <a:endParaRPr lang="es-ES" sz="1000" kern="1200" dirty="0" smtClean="0">
              <a:solidFill>
                <a:schemeClr val="tx1"/>
              </a:solidFill>
              <a:latin typeface="Verdana" pitchFamily="34" charset="0"/>
              <a:ea typeface="+mn-ea"/>
              <a:cs typeface="+mn-cs"/>
            </a:endParaRPr>
          </a:p>
          <a:p>
            <a:r>
              <a:rPr lang="es-ES" sz="1000" kern="1200" dirty="0" smtClean="0">
                <a:solidFill>
                  <a:schemeClr val="tx1"/>
                </a:solidFill>
                <a:latin typeface="Verdana" pitchFamily="34" charset="0"/>
                <a:ea typeface="+mn-ea"/>
                <a:cs typeface="+mn-cs"/>
              </a:rPr>
              <a:t>Las primeras intentan evitar que ocurran acontecimientos indeseados, mientras que las salvaguardas correctivas se orientan a identificar los incidentes, evaluarlos y reducir sus efectos después de que hayan sucedido.</a:t>
            </a:r>
          </a:p>
          <a:p>
            <a:endParaRPr lang="es-ES" sz="1000" kern="1200" dirty="0" smtClean="0">
              <a:solidFill>
                <a:schemeClr val="tx1"/>
              </a:solidFill>
              <a:latin typeface="Verdana" pitchFamily="34" charset="0"/>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13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000" kern="1200" dirty="0" smtClean="0">
                <a:solidFill>
                  <a:schemeClr val="tx1"/>
                </a:solidFill>
                <a:latin typeface="Verdana" pitchFamily="34" charset="0"/>
                <a:ea typeface="+mn-ea"/>
                <a:cs typeface="+mn-cs"/>
              </a:rPr>
              <a:t>Actualmente, el departamento de TI de la Empresa Caves sa ema. no cuenta con un marco de referencia para delinear un Sistema de Gestión de Seguridad que se ajuste a las actividades de la empresa.</a:t>
            </a:r>
            <a:endParaRPr lang="es-ES" sz="1000" kern="1200" dirty="0" smtClean="0">
              <a:solidFill>
                <a:schemeClr val="tx1"/>
              </a:solidFill>
              <a:latin typeface="Verdana" pitchFamily="34" charset="0"/>
              <a:ea typeface="+mn-ea"/>
              <a:cs typeface="+mn-cs"/>
            </a:endParaRPr>
          </a:p>
          <a:p>
            <a:r>
              <a:rPr lang="es-ES" sz="1000" kern="1200" dirty="0" smtClean="0">
                <a:solidFill>
                  <a:schemeClr val="tx1"/>
                </a:solidFill>
                <a:latin typeface="Verdana" pitchFamily="34" charset="0"/>
                <a:ea typeface="+mn-ea"/>
                <a:cs typeface="+mn-cs"/>
              </a:rPr>
              <a:t>Para el efecto, se recomienda utilizar la Norma </a:t>
            </a:r>
            <a:r>
              <a:rPr lang="es-MX" sz="1000" kern="1200" dirty="0" smtClean="0">
                <a:solidFill>
                  <a:schemeClr val="tx1"/>
                </a:solidFill>
                <a:latin typeface="Verdana" pitchFamily="34" charset="0"/>
                <a:ea typeface="+mn-ea"/>
                <a:cs typeface="+mn-cs"/>
              </a:rPr>
              <a:t>ISO/IEC 17799</a:t>
            </a:r>
            <a:r>
              <a:rPr lang="es-ES" sz="1000" kern="1200" dirty="0" smtClean="0">
                <a:solidFill>
                  <a:schemeClr val="tx1"/>
                </a:solidFill>
                <a:latin typeface="Verdana" pitchFamily="34" charset="0"/>
                <a:ea typeface="+mn-ea"/>
                <a:cs typeface="+mn-cs"/>
              </a:rPr>
              <a:t> que promueven la conciencia de la seguridad en toda la organización a través de programas de capacitación. </a:t>
            </a:r>
          </a:p>
          <a:p>
            <a:r>
              <a:rPr lang="es-ES" sz="1000" kern="1200" dirty="0" smtClean="0">
                <a:solidFill>
                  <a:schemeClr val="tx1"/>
                </a:solidFill>
                <a:latin typeface="Verdana" pitchFamily="34" charset="0"/>
                <a:ea typeface="+mn-ea"/>
                <a:cs typeface="+mn-cs"/>
              </a:rPr>
              <a:t>Dicho Plan  permitirá asegurar la protección de la información e incrementar la confianza de todas las personas vinculadas a la empresa.</a:t>
            </a:r>
          </a:p>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20000"/>
          </a:bodyPr>
          <a:lstStyle/>
          <a:p>
            <a:r>
              <a:rPr lang="es-MX" sz="1000" b="1" kern="1200" dirty="0" smtClean="0">
                <a:solidFill>
                  <a:schemeClr val="tx1"/>
                </a:solidFill>
                <a:latin typeface="Verdana" pitchFamily="34" charset="0"/>
                <a:ea typeface="+mn-ea"/>
                <a:cs typeface="+mn-cs"/>
              </a:rPr>
              <a:t>CONCEPTOS BASICOS.</a:t>
            </a:r>
            <a:endParaRPr lang="es-ES" sz="1000" kern="1200" dirty="0" smtClean="0">
              <a:solidFill>
                <a:schemeClr val="tx1"/>
              </a:solidFill>
              <a:latin typeface="Verdana" pitchFamily="34" charset="0"/>
              <a:ea typeface="+mn-ea"/>
              <a:cs typeface="+mn-cs"/>
            </a:endParaRPr>
          </a:p>
          <a:p>
            <a:r>
              <a:rPr lang="es-MX" sz="1000" b="1" kern="1200" dirty="0" smtClean="0">
                <a:solidFill>
                  <a:schemeClr val="tx1"/>
                </a:solidFill>
                <a:latin typeface="Verdana" pitchFamily="34" charset="0"/>
                <a:ea typeface="+mn-ea"/>
                <a:cs typeface="+mn-cs"/>
              </a:rPr>
              <a:t>La Información: </a:t>
            </a:r>
            <a:r>
              <a:rPr lang="es-MX" sz="1000" kern="1200" dirty="0" smtClean="0">
                <a:solidFill>
                  <a:schemeClr val="tx1"/>
                </a:solidFill>
                <a:latin typeface="Verdana" pitchFamily="34" charset="0"/>
                <a:ea typeface="+mn-ea"/>
                <a:cs typeface="+mn-cs"/>
              </a:rPr>
              <a:t>“La información es un activo que, como otros activos importantes del negocio, tiene valor para la organización y requiere en consecuencia una protección adecuada.” ISO/IEC 17799</a:t>
            </a:r>
            <a:endParaRPr lang="es-ES" sz="1000" kern="1200" dirty="0" smtClean="0">
              <a:solidFill>
                <a:schemeClr val="tx1"/>
              </a:solidFill>
              <a:latin typeface="Verdana" pitchFamily="34" charset="0"/>
              <a:ea typeface="+mn-ea"/>
              <a:cs typeface="+mn-cs"/>
            </a:endParaRPr>
          </a:p>
          <a:p>
            <a:r>
              <a:rPr lang="es-MX" sz="1000" b="1" kern="1200" dirty="0" smtClean="0">
                <a:solidFill>
                  <a:schemeClr val="tx1"/>
                </a:solidFill>
                <a:latin typeface="Verdana" pitchFamily="34" charset="0"/>
                <a:ea typeface="+mn-ea"/>
                <a:cs typeface="+mn-cs"/>
              </a:rPr>
              <a:t>Vulnerabilidad:</a:t>
            </a:r>
            <a:r>
              <a:rPr lang="es-MX" sz="1000" kern="1200" dirty="0" smtClean="0">
                <a:solidFill>
                  <a:schemeClr val="tx1"/>
                </a:solidFill>
                <a:latin typeface="Verdana" pitchFamily="34" charset="0"/>
                <a:ea typeface="+mn-ea"/>
                <a:cs typeface="+mn-cs"/>
              </a:rPr>
              <a:t> Una debilidad (o agujero) en la seguridad de la organización: Puntos y control de acceso (lógicos y físicos), ya</a:t>
            </a:r>
            <a:r>
              <a:rPr lang="es-MX" sz="1000" kern="1200" baseline="0" dirty="0" smtClean="0">
                <a:solidFill>
                  <a:schemeClr val="tx1"/>
                </a:solidFill>
                <a:latin typeface="Verdana" pitchFamily="34" charset="0"/>
                <a:ea typeface="+mn-ea"/>
                <a:cs typeface="+mn-cs"/>
              </a:rPr>
              <a:t> sea por </a:t>
            </a:r>
            <a:r>
              <a:rPr lang="es-MX" sz="1000" kern="1200" dirty="0" smtClean="0">
                <a:solidFill>
                  <a:schemeClr val="tx1"/>
                </a:solidFill>
                <a:latin typeface="Verdana" pitchFamily="34" charset="0"/>
                <a:ea typeface="+mn-ea"/>
                <a:cs typeface="+mn-cs"/>
              </a:rPr>
              <a:t> Falta de Mantenimiento</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Personal sin conocimiento, Desactualización de los sistemas críticos.</a:t>
            </a:r>
            <a:endParaRPr lang="es-ES" sz="1000" kern="1200" dirty="0" smtClean="0">
              <a:solidFill>
                <a:schemeClr val="tx1"/>
              </a:solidFill>
              <a:latin typeface="Verdana" pitchFamily="34" charset="0"/>
              <a:ea typeface="+mn-ea"/>
              <a:cs typeface="+mn-cs"/>
            </a:endParaRPr>
          </a:p>
          <a:p>
            <a:r>
              <a:rPr lang="es-MX" sz="1000" i="1" kern="1200" dirty="0" smtClean="0">
                <a:solidFill>
                  <a:schemeClr val="tx1"/>
                </a:solidFill>
                <a:latin typeface="Verdana" pitchFamily="34" charset="0"/>
                <a:ea typeface="+mn-ea"/>
                <a:cs typeface="+mn-cs"/>
              </a:rPr>
              <a:t>Una vulnerabilidad, por sí misma, no produce daños. Es un condicionante  para que una amenaza afecte un activo.</a:t>
            </a:r>
            <a:endParaRPr lang="es-ES" sz="1000" kern="1200" dirty="0" smtClean="0">
              <a:solidFill>
                <a:schemeClr val="tx1"/>
              </a:solidFill>
              <a:latin typeface="Verdana" pitchFamily="34" charset="0"/>
              <a:ea typeface="+mn-ea"/>
              <a:cs typeface="+mn-cs"/>
            </a:endParaRPr>
          </a:p>
          <a:p>
            <a:r>
              <a:rPr lang="es-MX" sz="1000" b="1" kern="1200" dirty="0" smtClean="0">
                <a:solidFill>
                  <a:schemeClr val="tx1"/>
                </a:solidFill>
                <a:latin typeface="Verdana" pitchFamily="34" charset="0"/>
                <a:ea typeface="+mn-ea"/>
                <a:cs typeface="+mn-cs"/>
              </a:rPr>
              <a:t>Amenaza : </a:t>
            </a:r>
            <a:r>
              <a:rPr lang="es-MX" sz="1000" kern="1200" dirty="0" smtClean="0">
                <a:solidFill>
                  <a:schemeClr val="tx1"/>
                </a:solidFill>
                <a:latin typeface="Verdana" pitchFamily="34" charset="0"/>
                <a:ea typeface="+mn-ea"/>
                <a:cs typeface="+mn-cs"/>
              </a:rPr>
              <a:t>Declaración intencionada de hacer un daño (Virus, acceso no autorizado, robo). Las amenazas se pueden materializar y transformarse en agresiones.</a:t>
            </a:r>
            <a:endParaRPr lang="es-ES" sz="1000" kern="1200" dirty="0" smtClean="0">
              <a:solidFill>
                <a:schemeClr val="tx1"/>
              </a:solidFill>
              <a:latin typeface="Verdana" pitchFamily="34" charset="0"/>
              <a:ea typeface="+mn-ea"/>
              <a:cs typeface="+mn-cs"/>
            </a:endParaRPr>
          </a:p>
          <a:p>
            <a:r>
              <a:rPr lang="es-MX" sz="1000" b="1" kern="1200" dirty="0" smtClean="0">
                <a:solidFill>
                  <a:schemeClr val="tx1"/>
                </a:solidFill>
                <a:latin typeface="Verdana" pitchFamily="34" charset="0"/>
                <a:ea typeface="+mn-ea"/>
                <a:cs typeface="+mn-cs"/>
              </a:rPr>
              <a:t>Riesgo:</a:t>
            </a:r>
            <a:r>
              <a:rPr lang="es-MX" sz="1000" kern="1200" dirty="0" smtClean="0">
                <a:solidFill>
                  <a:schemeClr val="tx1"/>
                </a:solidFill>
                <a:latin typeface="Verdana" pitchFamily="34" charset="0"/>
                <a:ea typeface="+mn-ea"/>
                <a:cs typeface="+mn-cs"/>
              </a:rPr>
              <a:t> Potencial explotación de una vulnerabilidad de un activo de información por una amenaza.</a:t>
            </a:r>
            <a:endParaRPr lang="es-ES" sz="1000" kern="1200" dirty="0" smtClean="0">
              <a:solidFill>
                <a:schemeClr val="tx1"/>
              </a:solidFill>
              <a:latin typeface="Verdana" pitchFamily="34" charset="0"/>
              <a:ea typeface="+mn-ea"/>
              <a:cs typeface="+mn-cs"/>
            </a:endParaRPr>
          </a:p>
          <a:p>
            <a:r>
              <a:rPr lang="es-MX" sz="1000" b="1" kern="1200" dirty="0" smtClean="0">
                <a:solidFill>
                  <a:schemeClr val="tx1"/>
                </a:solidFill>
                <a:latin typeface="Verdana" pitchFamily="34" charset="0"/>
                <a:ea typeface="+mn-ea"/>
                <a:cs typeface="+mn-cs"/>
              </a:rPr>
              <a:t>Ataque: </a:t>
            </a:r>
            <a:r>
              <a:rPr lang="es-MX" sz="1000" kern="1200" dirty="0" smtClean="0">
                <a:solidFill>
                  <a:schemeClr val="tx1"/>
                </a:solidFill>
                <a:latin typeface="Verdana" pitchFamily="34" charset="0"/>
                <a:ea typeface="+mn-ea"/>
                <a:cs typeface="+mn-cs"/>
              </a:rPr>
              <a:t>Acción intencional e injustificada (desde el punto de vista del atacado).  Intento por romper la seguridad de un sistema o de un componente del sistema.</a:t>
            </a:r>
            <a:endParaRPr lang="es-ES" sz="1000" kern="1200" dirty="0" smtClean="0">
              <a:solidFill>
                <a:schemeClr val="tx1"/>
              </a:solidFill>
              <a:latin typeface="Verdana" pitchFamily="34" charset="0"/>
              <a:ea typeface="+mn-ea"/>
              <a:cs typeface="+mn-cs"/>
            </a:endParaRPr>
          </a:p>
          <a:p>
            <a:r>
              <a:rPr lang="es-MX" sz="1000" kern="1200" dirty="0" smtClean="0">
                <a:solidFill>
                  <a:schemeClr val="tx1"/>
                </a:solidFill>
                <a:latin typeface="Verdana" pitchFamily="34" charset="0"/>
                <a:ea typeface="+mn-ea"/>
                <a:cs typeface="+mn-cs"/>
              </a:rPr>
              <a:t> </a:t>
            </a:r>
            <a:endParaRPr lang="es-ES" sz="1000" kern="1200" dirty="0" smtClean="0">
              <a:solidFill>
                <a:schemeClr val="tx1"/>
              </a:solidFill>
              <a:latin typeface="Verdana" pitchFamily="34" charset="0"/>
              <a:ea typeface="+mn-ea"/>
              <a:cs typeface="+mn-cs"/>
            </a:endParaRPr>
          </a:p>
          <a:p>
            <a:r>
              <a:rPr lang="es-MX" sz="1000" b="1" kern="1200" dirty="0" smtClean="0">
                <a:solidFill>
                  <a:schemeClr val="tx1"/>
                </a:solidFill>
                <a:latin typeface="Verdana" pitchFamily="34" charset="0"/>
                <a:ea typeface="+mn-ea"/>
                <a:cs typeface="+mn-cs"/>
              </a:rPr>
              <a:t>SEGURIDAD DE LA INFORMACIÓN.</a:t>
            </a:r>
            <a:endParaRPr lang="es-ES" sz="1000" kern="1200" dirty="0" smtClean="0">
              <a:solidFill>
                <a:schemeClr val="tx1"/>
              </a:solidFill>
              <a:latin typeface="Verdana" pitchFamily="34" charset="0"/>
              <a:ea typeface="+mn-ea"/>
              <a:cs typeface="+mn-cs"/>
            </a:endParaRPr>
          </a:p>
          <a:p>
            <a:r>
              <a:rPr lang="es-MX" sz="1000" kern="1200" dirty="0" smtClean="0">
                <a:solidFill>
                  <a:schemeClr val="tx1"/>
                </a:solidFill>
                <a:latin typeface="Verdana" pitchFamily="34" charset="0"/>
                <a:ea typeface="+mn-ea"/>
                <a:cs typeface="+mn-cs"/>
              </a:rPr>
              <a:t>El objetivo de la seguridad de la información es proteger adecuadamente este activo para asegurar la continuidad del negocio, minimizar los daños a la organización y maximizar el retorno de las inversiones y las oportunidades de negocio.</a:t>
            </a:r>
            <a:endParaRPr lang="es-ES" sz="1000" kern="1200" dirty="0" smtClean="0">
              <a:solidFill>
                <a:schemeClr val="tx1"/>
              </a:solidFill>
              <a:latin typeface="Verdana" pitchFamily="34" charset="0"/>
              <a:ea typeface="+mn-ea"/>
              <a:cs typeface="+mn-cs"/>
            </a:endParaRPr>
          </a:p>
          <a:p>
            <a:r>
              <a:rPr lang="es-MX" sz="1000" b="1" kern="1200" dirty="0" smtClean="0">
                <a:solidFill>
                  <a:schemeClr val="tx1"/>
                </a:solidFill>
                <a:latin typeface="Verdana" pitchFamily="34" charset="0"/>
                <a:ea typeface="+mn-ea"/>
                <a:cs typeface="+mn-cs"/>
              </a:rPr>
              <a:t>CONCEPTO:</a:t>
            </a:r>
            <a:endParaRPr lang="es-ES" sz="1000" kern="1200" dirty="0" smtClean="0">
              <a:solidFill>
                <a:schemeClr val="tx1"/>
              </a:solidFill>
              <a:latin typeface="Verdana" pitchFamily="34" charset="0"/>
              <a:ea typeface="+mn-ea"/>
              <a:cs typeface="+mn-cs"/>
            </a:endParaRPr>
          </a:p>
          <a:p>
            <a:r>
              <a:rPr lang="es-MX" sz="1000" kern="1200" dirty="0" smtClean="0">
                <a:solidFill>
                  <a:schemeClr val="tx1"/>
                </a:solidFill>
                <a:latin typeface="Verdana" pitchFamily="34" charset="0"/>
                <a:ea typeface="+mn-ea"/>
                <a:cs typeface="+mn-cs"/>
              </a:rPr>
              <a:t>La seguridad de la información se define como la preservación de:</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Confidencialidad. Aseguramiento de que la información es accesible sólo para aquellos autorizados a tener acceso.</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Integridad. Garantía de la exactitud y totalidad de la información y de los métodos de procesamiento.</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Disponibilidad. Aseguramiento de que los usuarios autorizados tienen acceso cuando lo requieran a la información y a los recursos relacionados.</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 </a:t>
            </a:r>
            <a:endParaRPr lang="es-ES" sz="1000" kern="1200" dirty="0" smtClean="0">
              <a:solidFill>
                <a:schemeClr val="tx1"/>
              </a:solidFill>
              <a:latin typeface="Verdana" pitchFamily="34" charset="0"/>
              <a:ea typeface="+mn-ea"/>
              <a:cs typeface="+mn-cs"/>
            </a:endParaRPr>
          </a:p>
          <a:p>
            <a:r>
              <a:rPr lang="es-MX" sz="1000" b="1" kern="1200" dirty="0" smtClean="0">
                <a:solidFill>
                  <a:schemeClr val="tx1"/>
                </a:solidFill>
                <a:latin typeface="Verdana" pitchFamily="34" charset="0"/>
                <a:ea typeface="+mn-ea"/>
                <a:cs typeface="+mn-cs"/>
              </a:rPr>
              <a:t>OBJETIVOS:</a:t>
            </a:r>
            <a:endParaRPr lang="es-ES" sz="1000" kern="1200" dirty="0" smtClean="0">
              <a:solidFill>
                <a:schemeClr val="tx1"/>
              </a:solidFill>
              <a:latin typeface="Verdana" pitchFamily="34" charset="0"/>
              <a:ea typeface="+mn-ea"/>
              <a:cs typeface="+mn-cs"/>
            </a:endParaRPr>
          </a:p>
          <a:p>
            <a:r>
              <a:rPr lang="es-MX" sz="1000" b="1" kern="1200" dirty="0" smtClean="0">
                <a:solidFill>
                  <a:schemeClr val="tx1"/>
                </a:solidFill>
                <a:latin typeface="Verdana" pitchFamily="34" charset="0"/>
                <a:ea typeface="+mn-ea"/>
                <a:cs typeface="+mn-cs"/>
              </a:rPr>
              <a:t> </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Asegurar la continuidad de la empresa.</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Mantener la competitividad, la rentabilidad, los recursos generales, el cumplimiento de las leyes y la imagen comercial.</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Minimizar el riesgo.</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Maximizar las oportunidades del negocio.</a:t>
            </a:r>
          </a:p>
          <a:p>
            <a:pPr lvl="0"/>
            <a:endParaRPr lang="es-MX" sz="1000" kern="1200" dirty="0" smtClean="0">
              <a:solidFill>
                <a:schemeClr val="tx1"/>
              </a:solidFill>
              <a:latin typeface="Verdana" pitchFamily="34" charset="0"/>
              <a:ea typeface="+mn-ea"/>
              <a:cs typeface="+mn-cs"/>
            </a:endParaRPr>
          </a:p>
          <a:p>
            <a:r>
              <a:rPr lang="es-MX" sz="1000" b="1" kern="1200" dirty="0" smtClean="0">
                <a:solidFill>
                  <a:schemeClr val="tx1"/>
                </a:solidFill>
                <a:latin typeface="Verdana" pitchFamily="34" charset="0"/>
                <a:ea typeface="+mn-ea"/>
                <a:cs typeface="+mn-cs"/>
              </a:rPr>
              <a:t>Ventajas de la adopción de la Norma ISO 17799</a:t>
            </a:r>
            <a:endParaRPr lang="es-ES" sz="1000" kern="1200" dirty="0" smtClean="0">
              <a:solidFill>
                <a:schemeClr val="tx1"/>
              </a:solidFill>
              <a:latin typeface="Verdana" pitchFamily="34" charset="0"/>
              <a:ea typeface="+mn-ea"/>
              <a:cs typeface="+mn-cs"/>
            </a:endParaRPr>
          </a:p>
          <a:p>
            <a:pPr lvl="0">
              <a:buFont typeface="Arial" pitchFamily="34" charset="0"/>
              <a:buChar char="•"/>
            </a:pPr>
            <a:r>
              <a:rPr lang="es-MX" sz="1000" kern="1200" dirty="0" smtClean="0">
                <a:solidFill>
                  <a:schemeClr val="tx1"/>
                </a:solidFill>
                <a:latin typeface="Verdana" pitchFamily="34" charset="0"/>
                <a:ea typeface="+mn-ea"/>
                <a:cs typeface="+mn-cs"/>
              </a:rPr>
              <a:t>Aumento de la seguridad efectiva de los sistemas de información.</a:t>
            </a:r>
            <a:endParaRPr lang="es-ES" sz="1000" kern="1200" dirty="0" smtClean="0">
              <a:solidFill>
                <a:schemeClr val="tx1"/>
              </a:solidFill>
              <a:latin typeface="Verdana" pitchFamily="34" charset="0"/>
              <a:ea typeface="+mn-ea"/>
              <a:cs typeface="+mn-cs"/>
            </a:endParaRPr>
          </a:p>
          <a:p>
            <a:pPr lvl="0">
              <a:buFont typeface="Arial" pitchFamily="34" charset="0"/>
              <a:buChar char="•"/>
            </a:pPr>
            <a:r>
              <a:rPr lang="es-MX" sz="1000" kern="1200" dirty="0" smtClean="0">
                <a:solidFill>
                  <a:schemeClr val="tx1"/>
                </a:solidFill>
                <a:latin typeface="Verdana" pitchFamily="34" charset="0"/>
                <a:ea typeface="+mn-ea"/>
                <a:cs typeface="+mn-cs"/>
              </a:rPr>
              <a:t>Correcta planificación y gestión de la seguridad.</a:t>
            </a:r>
            <a:endParaRPr lang="es-ES" sz="1000" kern="1200" dirty="0" smtClean="0">
              <a:solidFill>
                <a:schemeClr val="tx1"/>
              </a:solidFill>
              <a:latin typeface="Verdana" pitchFamily="34" charset="0"/>
              <a:ea typeface="+mn-ea"/>
              <a:cs typeface="+mn-cs"/>
            </a:endParaRPr>
          </a:p>
          <a:p>
            <a:pPr lvl="0">
              <a:buFont typeface="Arial" pitchFamily="34" charset="0"/>
              <a:buChar char="•"/>
            </a:pPr>
            <a:r>
              <a:rPr lang="es-MX" sz="1000" kern="1200" dirty="0" smtClean="0">
                <a:solidFill>
                  <a:schemeClr val="tx1"/>
                </a:solidFill>
                <a:latin typeface="Verdana" pitchFamily="34" charset="0"/>
                <a:ea typeface="+mn-ea"/>
                <a:cs typeface="+mn-cs"/>
              </a:rPr>
              <a:t>Garantías de continuidad del negocio.</a:t>
            </a:r>
            <a:endParaRPr lang="es-ES" sz="1000" kern="1200" dirty="0" smtClean="0">
              <a:solidFill>
                <a:schemeClr val="tx1"/>
              </a:solidFill>
              <a:latin typeface="Verdana" pitchFamily="34" charset="0"/>
              <a:ea typeface="+mn-ea"/>
              <a:cs typeface="+mn-cs"/>
            </a:endParaRPr>
          </a:p>
          <a:p>
            <a:pPr lvl="0">
              <a:buFont typeface="Arial" pitchFamily="34" charset="0"/>
              <a:buChar char="•"/>
            </a:pPr>
            <a:r>
              <a:rPr lang="es-MX" sz="1000" kern="1200" dirty="0" smtClean="0">
                <a:solidFill>
                  <a:schemeClr val="tx1"/>
                </a:solidFill>
                <a:latin typeface="Verdana" pitchFamily="34" charset="0"/>
                <a:ea typeface="+mn-ea"/>
                <a:cs typeface="+mn-cs"/>
              </a:rPr>
              <a:t>Mejora continua a través del proceso de auditoría interna.</a:t>
            </a:r>
            <a:endParaRPr lang="es-ES" sz="1000" kern="1200" dirty="0" smtClean="0">
              <a:solidFill>
                <a:schemeClr val="tx1"/>
              </a:solidFill>
              <a:latin typeface="Verdana" pitchFamily="34" charset="0"/>
              <a:ea typeface="+mn-ea"/>
              <a:cs typeface="+mn-cs"/>
            </a:endParaRPr>
          </a:p>
          <a:p>
            <a:pPr lvl="0">
              <a:buFont typeface="Arial" pitchFamily="34" charset="0"/>
              <a:buChar char="•"/>
            </a:pPr>
            <a:r>
              <a:rPr lang="es-MX" sz="1000" kern="1200" dirty="0" smtClean="0">
                <a:solidFill>
                  <a:schemeClr val="tx1"/>
                </a:solidFill>
                <a:latin typeface="Verdana" pitchFamily="34" charset="0"/>
                <a:ea typeface="+mn-ea"/>
                <a:cs typeface="+mn-cs"/>
              </a:rPr>
              <a:t>Incremento de los niveles de confianza de los clientes y socios de negocios.</a:t>
            </a:r>
            <a:endParaRPr lang="es-ES" sz="1000" kern="1200" dirty="0" smtClean="0">
              <a:solidFill>
                <a:schemeClr val="tx1"/>
              </a:solidFill>
              <a:latin typeface="Verdana" pitchFamily="34" charset="0"/>
              <a:ea typeface="+mn-ea"/>
              <a:cs typeface="+mn-cs"/>
            </a:endParaRPr>
          </a:p>
          <a:p>
            <a:pPr lvl="0">
              <a:buFont typeface="Arial" pitchFamily="34" charset="0"/>
              <a:buChar char="•"/>
            </a:pPr>
            <a:r>
              <a:rPr lang="es-MX" sz="1000" kern="1200" dirty="0" smtClean="0">
                <a:solidFill>
                  <a:schemeClr val="tx1"/>
                </a:solidFill>
                <a:latin typeface="Verdana" pitchFamily="34" charset="0"/>
                <a:ea typeface="+mn-ea"/>
                <a:cs typeface="+mn-cs"/>
              </a:rPr>
              <a:t>Aumento del valor comercial y mejora de la imagen de la organización.</a:t>
            </a:r>
            <a:endParaRPr lang="es-ES" sz="1000" kern="1200" dirty="0" smtClean="0">
              <a:solidFill>
                <a:schemeClr val="tx1"/>
              </a:solidFill>
              <a:latin typeface="Verdana" pitchFamily="34" charset="0"/>
              <a:ea typeface="+mn-ea"/>
              <a:cs typeface="+mn-cs"/>
            </a:endParaRPr>
          </a:p>
          <a:p>
            <a:pPr lvl="0"/>
            <a:endParaRPr lang="es-MX" sz="1000" kern="1200" dirty="0" smtClean="0">
              <a:solidFill>
                <a:schemeClr val="tx1"/>
              </a:solidFill>
              <a:latin typeface="Verdana" pitchFamily="34" charset="0"/>
              <a:ea typeface="+mn-ea"/>
              <a:cs typeface="+mn-cs"/>
            </a:endParaRPr>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s-MX" sz="1000" kern="1200" dirty="0" smtClean="0">
              <a:solidFill>
                <a:schemeClr val="tx1"/>
              </a:solidFill>
              <a:latin typeface="Verdana" pitchFamily="34" charset="0"/>
              <a:ea typeface="+mn-ea"/>
              <a:cs typeface="+mn-cs"/>
            </a:endParaRPr>
          </a:p>
          <a:p>
            <a:r>
              <a:rPr lang="es-MX" sz="1000" kern="1200" dirty="0" smtClean="0">
                <a:solidFill>
                  <a:schemeClr val="tx1"/>
                </a:solidFill>
                <a:latin typeface="Verdana" pitchFamily="34" charset="0"/>
                <a:ea typeface="+mn-ea"/>
                <a:cs typeface="+mn-cs"/>
              </a:rPr>
              <a:t>De estos once dominios se derivan los</a:t>
            </a:r>
            <a:endParaRPr lang="es-ES" sz="1000" kern="1200" dirty="0" smtClean="0">
              <a:solidFill>
                <a:schemeClr val="tx1"/>
              </a:solidFill>
              <a:latin typeface="Verdana" pitchFamily="34" charset="0"/>
              <a:ea typeface="+mn-ea"/>
              <a:cs typeface="+mn-cs"/>
            </a:endParaRPr>
          </a:p>
          <a:p>
            <a:pPr lvl="0"/>
            <a:r>
              <a:rPr lang="es-MX" sz="1000" b="1" i="1" kern="1200" dirty="0" smtClean="0">
                <a:solidFill>
                  <a:schemeClr val="tx1"/>
                </a:solidFill>
                <a:latin typeface="Verdana" pitchFamily="34" charset="0"/>
                <a:ea typeface="+mn-ea"/>
                <a:cs typeface="+mn-cs"/>
              </a:rPr>
              <a:t>Objetivos de control,</a:t>
            </a:r>
            <a:r>
              <a:rPr lang="es-MX" sz="1000" kern="1200" dirty="0" smtClean="0">
                <a:solidFill>
                  <a:schemeClr val="tx1"/>
                </a:solidFill>
                <a:latin typeface="Verdana" pitchFamily="34" charset="0"/>
                <a:ea typeface="+mn-ea"/>
                <a:cs typeface="+mn-cs"/>
              </a:rPr>
              <a:t> resultados que se esperan alcanzar mediante la implementación de controles y</a:t>
            </a:r>
            <a:endParaRPr lang="es-ES" sz="1000" kern="1200" dirty="0" smtClean="0">
              <a:solidFill>
                <a:schemeClr val="tx1"/>
              </a:solidFill>
              <a:latin typeface="Verdana" pitchFamily="34" charset="0"/>
              <a:ea typeface="+mn-ea"/>
              <a:cs typeface="+mn-cs"/>
            </a:endParaRPr>
          </a:p>
          <a:p>
            <a:pPr lvl="0"/>
            <a:r>
              <a:rPr lang="es-MX" sz="1000" b="1" i="1" kern="1200" dirty="0" smtClean="0">
                <a:solidFill>
                  <a:schemeClr val="tx1"/>
                </a:solidFill>
                <a:latin typeface="Verdana" pitchFamily="34" charset="0"/>
                <a:ea typeface="+mn-ea"/>
                <a:cs typeface="+mn-cs"/>
              </a:rPr>
              <a:t>Los controles,</a:t>
            </a:r>
            <a:r>
              <a:rPr lang="es-MX" sz="1000" kern="1200" dirty="0" smtClean="0">
                <a:solidFill>
                  <a:schemeClr val="tx1"/>
                </a:solidFill>
                <a:latin typeface="Verdana" pitchFamily="34" charset="0"/>
                <a:ea typeface="+mn-ea"/>
                <a:cs typeface="+mn-cs"/>
              </a:rPr>
              <a:t> que son las prácticas, procedimientos y/o mecanismos que reducen el nivel de riesgo.</a:t>
            </a:r>
            <a:endParaRPr lang="es-ES" sz="1000" kern="1200" dirty="0" smtClean="0">
              <a:solidFill>
                <a:schemeClr val="tx1"/>
              </a:solidFill>
              <a:latin typeface="Verdana"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000" kern="1200" dirty="0" smtClean="0">
              <a:solidFill>
                <a:schemeClr val="tx1"/>
              </a:solidFill>
              <a:latin typeface="Verdana" pitchFamily="34" charset="0"/>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MX" sz="1000" kern="1200" dirty="0" smtClean="0">
                <a:solidFill>
                  <a:schemeClr val="tx1"/>
                </a:solidFill>
                <a:latin typeface="Verdana" pitchFamily="34" charset="0"/>
                <a:ea typeface="+mn-ea"/>
                <a:cs typeface="+mn-cs"/>
              </a:rPr>
              <a:t>Deben tenerse en cuenta en función del costo Vs la reducción de los riesgos a un nivel aceptable y de las pérdidas que podrían producirse.</a:t>
            </a:r>
          </a:p>
          <a:p>
            <a:pPr lvl="0"/>
            <a:r>
              <a:rPr lang="es-MX" sz="1000" kern="1200" dirty="0" smtClean="0">
                <a:solidFill>
                  <a:schemeClr val="tx1"/>
                </a:solidFill>
                <a:latin typeface="Verdana" pitchFamily="34" charset="0"/>
                <a:ea typeface="+mn-ea"/>
                <a:cs typeface="+mn-cs"/>
              </a:rPr>
              <a:t>Los controles que se consideran esenciales para una organización, desde el punto de vista legal comprenden:</a:t>
            </a:r>
            <a:endParaRPr lang="es-ES" sz="800" kern="1200" dirty="0" smtClean="0">
              <a:solidFill>
                <a:schemeClr val="tx1"/>
              </a:solidFill>
              <a:latin typeface="Verdana" pitchFamily="34" charset="0"/>
              <a:ea typeface="+mn-ea"/>
              <a:cs typeface="+mn-cs"/>
            </a:endParaRPr>
          </a:p>
          <a:p>
            <a:pPr lvl="1"/>
            <a:r>
              <a:rPr lang="es-MX" sz="1000" kern="1200" dirty="0" smtClean="0">
                <a:solidFill>
                  <a:schemeClr val="tx1"/>
                </a:solidFill>
                <a:latin typeface="Verdana" pitchFamily="34" charset="0"/>
                <a:ea typeface="+mn-ea"/>
                <a:cs typeface="+mn-cs"/>
              </a:rPr>
              <a:t>Protección de datos y confidencialidad de la información personal.</a:t>
            </a:r>
            <a:endParaRPr lang="es-ES" sz="800" kern="1200" dirty="0" smtClean="0">
              <a:solidFill>
                <a:schemeClr val="tx1"/>
              </a:solidFill>
              <a:latin typeface="Verdana" pitchFamily="34" charset="0"/>
              <a:ea typeface="+mn-ea"/>
              <a:cs typeface="+mn-cs"/>
            </a:endParaRPr>
          </a:p>
          <a:p>
            <a:pPr lvl="1"/>
            <a:r>
              <a:rPr lang="es-MX" sz="1000" kern="1200" dirty="0" smtClean="0">
                <a:solidFill>
                  <a:schemeClr val="tx1"/>
                </a:solidFill>
                <a:latin typeface="Verdana" pitchFamily="34" charset="0"/>
                <a:ea typeface="+mn-ea"/>
                <a:cs typeface="+mn-cs"/>
              </a:rPr>
              <a:t>Protección de registros y documentos de la organización</a:t>
            </a:r>
            <a:endParaRPr lang="es-ES" sz="800" kern="1200" dirty="0" smtClean="0">
              <a:solidFill>
                <a:schemeClr val="tx1"/>
              </a:solidFill>
              <a:latin typeface="Verdana" pitchFamily="34" charset="0"/>
              <a:ea typeface="+mn-ea"/>
              <a:cs typeface="+mn-cs"/>
            </a:endParaRPr>
          </a:p>
          <a:p>
            <a:pPr lvl="1"/>
            <a:r>
              <a:rPr lang="es-MX" sz="1000" kern="1200" dirty="0" smtClean="0">
                <a:solidFill>
                  <a:schemeClr val="tx1"/>
                </a:solidFill>
                <a:latin typeface="Verdana" pitchFamily="34" charset="0"/>
                <a:ea typeface="+mn-ea"/>
                <a:cs typeface="+mn-cs"/>
              </a:rPr>
              <a:t>Derechos de propiedad intelectual</a:t>
            </a:r>
            <a:endParaRPr lang="es-ES" sz="800" kern="1200" dirty="0" smtClean="0">
              <a:solidFill>
                <a:schemeClr val="tx1"/>
              </a:solidFill>
              <a:latin typeface="Verdana" pitchFamily="34" charset="0"/>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28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100" b="1" dirty="0" smtClean="0">
                <a:latin typeface="Arial" pitchFamily="34" charset="0"/>
                <a:cs typeface="Arial" pitchFamily="34" charset="0"/>
              </a:rPr>
              <a:t>D</a:t>
            </a:r>
            <a:r>
              <a:rPr lang="es-ES" sz="1000" dirty="0" smtClean="0">
                <a:latin typeface="Arial" pitchFamily="34" charset="0"/>
                <a:cs typeface="Arial" pitchFamily="34" charset="0"/>
              </a:rPr>
              <a:t>e acuerdo a los resultados de la Auditoría realizada al Departamento de Sistemas utilizando COBIT como marco de Referencia , se evidenció que Departamento de TI no tiene personal asignado específicamente para el proceso de Administración de la mesa de servicio e incidentes,  y además no existe herramientas automatizadas para responder a las consultas de los usuarios y para administrar la resolución de problemas. </a:t>
            </a:r>
            <a:r>
              <a:rPr lang="es-ES" sz="1100" b="1" dirty="0" smtClean="0">
                <a:latin typeface="Arial" pitchFamily="34" charset="0"/>
                <a:cs typeface="Arial" pitchFamily="34" charset="0"/>
              </a:rPr>
              <a:t>E</a:t>
            </a:r>
            <a:r>
              <a:rPr lang="es-ES" sz="1000" dirty="0" smtClean="0">
                <a:latin typeface="Arial" pitchFamily="34" charset="0"/>
                <a:cs typeface="Arial" pitchFamily="34" charset="0"/>
              </a:rPr>
              <a:t>l proceso no está estandarizado y solo se proporciona soporte reactivo. No existe seguimiento a las  consultas y problemas de los usuarios. No hay un proceso de jerarquización para garantizar que los problemas sean resueltos.</a:t>
            </a:r>
          </a:p>
          <a:p>
            <a:pPr algn="just"/>
            <a:r>
              <a:rPr lang="es-ES" sz="1100" b="1" dirty="0" smtClean="0">
                <a:latin typeface="Arial" pitchFamily="34" charset="0"/>
                <a:cs typeface="Arial" pitchFamily="34" charset="0"/>
              </a:rPr>
              <a:t>A</a:t>
            </a:r>
            <a:r>
              <a:rPr lang="es-ES" sz="1000" dirty="0" smtClean="0">
                <a:latin typeface="Arial" pitchFamily="34" charset="0"/>
                <a:cs typeface="Arial" pitchFamily="34" charset="0"/>
              </a:rPr>
              <a:t>ceptando la Recomendación emitida por los Auditores de requiere Implementar una Solución de Mesa de Ayuda para la empresa, con base en las mejores prácticas de ITIL</a:t>
            </a:r>
          </a:p>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29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000" b="1" dirty="0" smtClean="0">
                <a:solidFill>
                  <a:schemeClr val="accent1"/>
                </a:solidFill>
                <a:effectLst>
                  <a:outerShdw blurRad="38100" dist="38100" dir="2700000" algn="tl">
                    <a:srgbClr val="000000">
                      <a:alpha val="43137"/>
                    </a:srgbClr>
                  </a:outerShdw>
                </a:effectLst>
                <a:latin typeface="Arial" pitchFamily="34" charset="0"/>
                <a:cs typeface="Arial" pitchFamily="34" charset="0"/>
              </a:rPr>
              <a:t>OBJETIVOS DE ITIL</a:t>
            </a:r>
          </a:p>
          <a:p>
            <a:pPr algn="just"/>
            <a:r>
              <a:rPr lang="es-ES" sz="1000" dirty="0" smtClean="0">
                <a:latin typeface="Arial" pitchFamily="34" charset="0"/>
                <a:cs typeface="Arial" pitchFamily="34" charset="0"/>
              </a:rPr>
              <a:t>El objetivo que persigue ITIL es diseminar las mejores prácticas en la gestión de servicios de Tecnologías de Información de forma sistemática y coherentemente. El planteo principal se basa en la calidad de servicio y el desarrollo eficaz y eficiente de los procesos.</a:t>
            </a:r>
          </a:p>
          <a:p>
            <a:endParaRPr lang="es-ES" sz="1000" kern="1200" dirty="0" smtClean="0">
              <a:solidFill>
                <a:schemeClr val="tx1"/>
              </a:solidFill>
              <a:latin typeface="Verdana" pitchFamily="34" charset="0"/>
              <a:ea typeface="+mn-ea"/>
              <a:cs typeface="+mn-cs"/>
            </a:endParaRPr>
          </a:p>
          <a:p>
            <a:r>
              <a:rPr lang="es-ES" sz="1000" kern="1200" dirty="0" smtClean="0">
                <a:solidFill>
                  <a:schemeClr val="tx1"/>
                </a:solidFill>
                <a:latin typeface="Verdana" pitchFamily="34" charset="0"/>
                <a:ea typeface="+mn-ea"/>
                <a:cs typeface="+mn-cs"/>
              </a:rPr>
              <a:t>La versión 2 itil se enfoca principalmente en:</a:t>
            </a:r>
          </a:p>
          <a:p>
            <a:pPr lvl="0"/>
            <a:r>
              <a:rPr lang="en-US" sz="1000" kern="1200" dirty="0" smtClean="0">
                <a:solidFill>
                  <a:schemeClr val="tx1"/>
                </a:solidFill>
                <a:latin typeface="Verdana" pitchFamily="34" charset="0"/>
                <a:ea typeface="+mn-ea"/>
                <a:cs typeface="+mn-cs"/>
              </a:rPr>
              <a:t>Soporte del Servicio</a:t>
            </a:r>
            <a:endParaRPr lang="es-ES" sz="1000" kern="1200" dirty="0" smtClean="0">
              <a:solidFill>
                <a:schemeClr val="tx1"/>
              </a:solidFill>
              <a:latin typeface="Verdana" pitchFamily="34" charset="0"/>
              <a:ea typeface="+mn-ea"/>
              <a:cs typeface="+mn-cs"/>
            </a:endParaRPr>
          </a:p>
          <a:p>
            <a:pPr lvl="0"/>
            <a:r>
              <a:rPr lang="en-US" sz="1000" kern="1200" dirty="0" smtClean="0">
                <a:solidFill>
                  <a:schemeClr val="tx1"/>
                </a:solidFill>
                <a:latin typeface="Verdana" pitchFamily="34" charset="0"/>
                <a:ea typeface="+mn-ea"/>
                <a:cs typeface="+mn-cs"/>
              </a:rPr>
              <a:t>Prestación de Servicios</a:t>
            </a:r>
            <a:endParaRPr lang="es-ES" sz="1000" kern="1200" dirty="0" smtClean="0">
              <a:solidFill>
                <a:schemeClr val="tx1"/>
              </a:solidFill>
              <a:latin typeface="Verdana" pitchFamily="34" charset="0"/>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31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000" kern="1200" dirty="0" smtClean="0">
                <a:solidFill>
                  <a:schemeClr val="tx1"/>
                </a:solidFill>
                <a:latin typeface="Verdana" pitchFamily="34" charset="0"/>
                <a:ea typeface="+mn-ea"/>
                <a:cs typeface="+mn-cs"/>
              </a:rPr>
              <a:t>El objetivo principal de la Mesa de Ayuda es proveer de un punto centralizado de contacto para los usuarios que demanden de algún tipo de servicio a sus problemas informáticos, la infraestructura planteada permitirá involucrar a varios recursos locales o a terceros para la atención oportuna y efectiva a fin de retornar el servicio en el menor tiempo posible y permitir una continuidad de las operaciones, manteniendo niveles de satisfacción adecuados y acordes a la necesidad del negocio</a:t>
            </a:r>
            <a:endParaRPr lang="es-ES" sz="1000" kern="1200" dirty="0" smtClean="0">
              <a:solidFill>
                <a:schemeClr val="tx1"/>
              </a:solidFill>
              <a:latin typeface="Verdana" pitchFamily="34" charset="0"/>
              <a:ea typeface="+mn-ea"/>
              <a:cs typeface="+mn-cs"/>
            </a:endParaRPr>
          </a:p>
          <a:p>
            <a:r>
              <a:rPr lang="es-MX" sz="1000" kern="1200" dirty="0" smtClean="0">
                <a:solidFill>
                  <a:schemeClr val="tx1"/>
                </a:solidFill>
                <a:latin typeface="Verdana" pitchFamily="34" charset="0"/>
                <a:ea typeface="+mn-ea"/>
                <a:cs typeface="+mn-cs"/>
              </a:rPr>
              <a:t>Un centro de Servicios debe funcionar como un centro neurálgico de todos los procesos de soporte al servicio:</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Registrando y monitoreando incidentes</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Aplicando soluciones temporales a errores conocidos con la colaboración de Gestión de Problemas</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Colaborando con la Gestión de Configuraciones para asegurar la actualización de las bases de datos correspondientes.</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Gestionando cambios solicitados por los clientes mediante peticiones de servicio en colaboración con la Gestión de Cambios y de Versiones</a:t>
            </a:r>
            <a:endParaRPr lang="es-ES" sz="1000" kern="1200" dirty="0" smtClean="0">
              <a:solidFill>
                <a:schemeClr val="tx1"/>
              </a:solidFill>
              <a:latin typeface="Verdana" pitchFamily="34" charset="0"/>
              <a:ea typeface="+mn-ea"/>
              <a:cs typeface="+mn-cs"/>
            </a:endParaRPr>
          </a:p>
          <a:p>
            <a:pPr lvl="0"/>
            <a:r>
              <a:rPr lang="es-MX" sz="1000" kern="1200" dirty="0" smtClean="0">
                <a:solidFill>
                  <a:schemeClr val="tx1"/>
                </a:solidFill>
                <a:latin typeface="Verdana" pitchFamily="34" charset="0"/>
                <a:ea typeface="+mn-ea"/>
                <a:cs typeface="+mn-cs"/>
              </a:rPr>
              <a:t>Soportando al negocio en la identificación de nuevas oportunidades en los contactos con usuarios y clientes.</a:t>
            </a:r>
            <a:endParaRPr lang="es-ES" sz="1000" kern="1200" dirty="0" smtClean="0">
              <a:solidFill>
                <a:schemeClr val="tx1"/>
              </a:solidFill>
              <a:latin typeface="Verdana" pitchFamily="34" charset="0"/>
              <a:ea typeface="+mn-ea"/>
              <a:cs typeface="+mn-cs"/>
            </a:endParaRPr>
          </a:p>
          <a:p>
            <a:endParaRPr lang="es-ES" b="1" dirty="0" smtClean="0">
              <a:effectLst>
                <a:outerShdw blurRad="38100" dist="38100" dir="2700000" algn="tl">
                  <a:srgbClr val="000000">
                    <a:alpha val="43137"/>
                  </a:srgbClr>
                </a:outerShdw>
              </a:effectLst>
            </a:endParaRPr>
          </a:p>
          <a:p>
            <a:r>
              <a:rPr lang="es-ES" b="1" dirty="0" smtClean="0">
                <a:effectLst>
                  <a:outerShdw blurRad="38100" dist="38100" dir="2700000" algn="tl">
                    <a:srgbClr val="000000">
                      <a:alpha val="43137"/>
                    </a:srgbClr>
                  </a:outerShdw>
                </a:effectLst>
              </a:rPr>
              <a:t>BENEFICIOS SYSAID:</a:t>
            </a:r>
          </a:p>
          <a:p>
            <a:r>
              <a:rPr lang="es-ES" dirty="0" smtClean="0"/>
              <a:t>•Solución todo en uno </a:t>
            </a:r>
          </a:p>
          <a:p>
            <a:r>
              <a:rPr lang="es-ES" dirty="0" smtClean="0"/>
              <a:t>•El mejor tiempo de respuesta Con SysAid,</a:t>
            </a:r>
          </a:p>
          <a:p>
            <a:r>
              <a:rPr lang="es-ES" dirty="0" smtClean="0"/>
              <a:t>•Incremento de la productividad IT: SysAid aumenta la productividad IT </a:t>
            </a:r>
          </a:p>
          <a:p>
            <a:r>
              <a:rPr lang="es-ES" dirty="0" smtClean="0"/>
              <a:t>•Mínima necesidad de recursos para la implementación e integración: </a:t>
            </a:r>
          </a:p>
          <a:p>
            <a:r>
              <a:rPr lang="es-ES" dirty="0" smtClean="0"/>
              <a:t>Solución Web basada en medios no costosos</a:t>
            </a:r>
          </a:p>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ES" sz="1000" dirty="0" smtClean="0">
                <a:latin typeface="Arial Narrow" pitchFamily="34" charset="0"/>
              </a:rPr>
              <a:t>Objetivo Primer</a:t>
            </a:r>
            <a:r>
              <a:rPr lang="es-ES" sz="1000" baseline="0" dirty="0" smtClean="0">
                <a:latin typeface="Arial Narrow" pitchFamily="34" charset="0"/>
              </a:rPr>
              <a:t> Proyecto de tesis fue : </a:t>
            </a:r>
            <a:r>
              <a:rPr lang="es-ES" sz="1000" dirty="0" smtClean="0">
                <a:latin typeface="Arial Narrow" pitchFamily="34" charset="0"/>
              </a:rPr>
              <a:t>Realizar una Auditoria</a:t>
            </a:r>
            <a:r>
              <a:rPr lang="es-ES" sz="1000" baseline="0" dirty="0" smtClean="0">
                <a:latin typeface="Arial Narrow" pitchFamily="34" charset="0"/>
              </a:rPr>
              <a:t> </a:t>
            </a:r>
            <a:r>
              <a:rPr lang="es-ES" sz="1000" dirty="0" smtClean="0">
                <a:latin typeface="Arial Narrow" pitchFamily="34" charset="0"/>
              </a:rPr>
              <a:t>Departamento de Sistemas de CAVES SA EMA utilizando COBIT como marco de referencia, y presentar un informe con resultados y recomendaciones a la alta gerencia en base a la auditoría  realizada .</a:t>
            </a:r>
          </a:p>
          <a:p>
            <a:pPr algn="just"/>
            <a:r>
              <a:rPr lang="es-ES" sz="1000" dirty="0" smtClean="0">
                <a:latin typeface="Arial Narrow" pitchFamily="34" charset="0"/>
              </a:rPr>
              <a:t>Se justificó el uso de Metodología</a:t>
            </a:r>
            <a:r>
              <a:rPr lang="es-ES" sz="1000" baseline="0" dirty="0" smtClean="0">
                <a:latin typeface="Arial Narrow" pitchFamily="34" charset="0"/>
              </a:rPr>
              <a:t> </a:t>
            </a:r>
            <a:r>
              <a:rPr lang="es-ES" sz="1000" dirty="0" smtClean="0">
                <a:latin typeface="Arial Narrow" pitchFamily="34" charset="0"/>
              </a:rPr>
              <a:t>COBIT</a:t>
            </a:r>
          </a:p>
          <a:p>
            <a:pPr algn="just"/>
            <a:r>
              <a:rPr lang="es-ES" sz="1000" dirty="0" smtClean="0">
                <a:latin typeface="Arial Narrow" pitchFamily="34" charset="0"/>
              </a:rPr>
              <a:t>Se</a:t>
            </a:r>
            <a:r>
              <a:rPr lang="es-ES" sz="1000" baseline="0" dirty="0" smtClean="0">
                <a:latin typeface="Arial Narrow" pitchFamily="34" charset="0"/>
              </a:rPr>
              <a:t> realizó un estudio Profundo de la empresa, en donde se pudo definir los Procesos Críticos que tiene la empresa</a:t>
            </a:r>
            <a:endParaRPr lang="es-ES" sz="1000" dirty="0" smtClean="0">
              <a:latin typeface="Arial Narrow" pitchFamily="34" charset="0"/>
            </a:endParaRPr>
          </a:p>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Los bienes a adquirir deben ser los estrictamente necesarios para los objetivos innovativos del proyecto</a:t>
            </a:r>
          </a:p>
          <a:p>
            <a:r>
              <a:rPr lang="es-ES" dirty="0" smtClean="0"/>
              <a:t>No Necesita</a:t>
            </a:r>
            <a:r>
              <a:rPr lang="es-ES" baseline="0" dirty="0" smtClean="0"/>
              <a:t> servidor por cuanto la solucion es CLOUD</a:t>
            </a:r>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dirty="0" smtClean="0"/>
              <a:t>Luego de realizar la selección de los procesos mediante dos formas, finalmente cruzamos los procesos y obtenemos los de mayor ponderación, para obtener finalmente los procesos a auditar.</a:t>
            </a:r>
          </a:p>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a:t>
            </a:r>
            <a:r>
              <a:rPr lang="es-ES" baseline="0" dirty="0" smtClean="0"/>
              <a:t> auditaron 5 procesos , 40 objetivos de control,  en total 173 controles evaluados</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000" kern="1200" dirty="0" smtClean="0">
              <a:solidFill>
                <a:schemeClr val="tx1"/>
              </a:solidFill>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000" kern="1200" dirty="0" smtClean="0">
                <a:solidFill>
                  <a:schemeClr val="tx1"/>
                </a:solidFill>
                <a:latin typeface="Verdana" pitchFamily="34" charset="0"/>
                <a:ea typeface="+mn-ea"/>
                <a:cs typeface="+mn-cs"/>
              </a:rPr>
              <a:t>Estos resultados de la Auditoria a</a:t>
            </a:r>
            <a:r>
              <a:rPr lang="es-ES" sz="1000" kern="1200" baseline="0" dirty="0" smtClean="0">
                <a:solidFill>
                  <a:schemeClr val="tx1"/>
                </a:solidFill>
                <a:latin typeface="Verdana" pitchFamily="34" charset="0"/>
                <a:ea typeface="+mn-ea"/>
                <a:cs typeface="+mn-cs"/>
              </a:rPr>
              <a:t> estos Procesos permitieron </a:t>
            </a:r>
            <a:r>
              <a:rPr lang="es-ES" sz="1000" kern="1200" dirty="0" smtClean="0">
                <a:solidFill>
                  <a:schemeClr val="tx1"/>
                </a:solidFill>
                <a:latin typeface="Verdana" pitchFamily="34" charset="0"/>
                <a:ea typeface="+mn-ea"/>
                <a:cs typeface="+mn-cs"/>
              </a:rPr>
              <a:t>identificar el Nivel de Madurez que se encuentran, en el informe Final de la Auditoria</a:t>
            </a:r>
            <a:r>
              <a:rPr lang="es-ES" sz="1000" kern="1200" baseline="0" dirty="0" smtClean="0">
                <a:solidFill>
                  <a:schemeClr val="tx1"/>
                </a:solidFill>
                <a:latin typeface="Verdana" pitchFamily="34" charset="0"/>
                <a:ea typeface="+mn-ea"/>
                <a:cs typeface="+mn-cs"/>
              </a:rPr>
              <a:t> </a:t>
            </a:r>
            <a:r>
              <a:rPr lang="es-ES" sz="1000" kern="1200" dirty="0" smtClean="0">
                <a:solidFill>
                  <a:schemeClr val="tx1"/>
                </a:solidFill>
                <a:latin typeface="Verdana" pitchFamily="34" charset="0"/>
                <a:ea typeface="+mn-ea"/>
                <a:cs typeface="+mn-cs"/>
              </a:rPr>
              <a:t>se emitieron recomendaciones  para la implementación de diversos proyectos tecnológicos y de gestión se pretenden disminuir la brecha existente entre el Nivel de madurez actual y el propuesto a alcanzar.</a:t>
            </a:r>
          </a:p>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sz="1000" kern="1200" dirty="0" smtClean="0">
              <a:solidFill>
                <a:schemeClr val="tx1"/>
              </a:solidFill>
              <a:latin typeface="Verdana" pitchFamily="34" charset="0"/>
              <a:ea typeface="+mn-ea"/>
              <a:cs typeface="+mn-cs"/>
            </a:endParaRPr>
          </a:p>
          <a:p>
            <a:r>
              <a:rPr lang="es-ES" sz="1000" kern="1200" dirty="0" smtClean="0">
                <a:solidFill>
                  <a:schemeClr val="tx1"/>
                </a:solidFill>
                <a:latin typeface="Verdana" pitchFamily="34" charset="0"/>
                <a:ea typeface="+mn-ea"/>
                <a:cs typeface="+mn-cs"/>
              </a:rPr>
              <a:t>El presente trabajo tiene por objeto presentar Proyectos de Inversión de Tecnología para los procesos Auditados con mayor impacto en la empresas para que mediante su la implementación disminuya la brecha de Nivel de Madurez identificada .</a:t>
            </a:r>
            <a:endParaRPr lang="es-ES" dirty="0" smtClean="0"/>
          </a:p>
          <a:p>
            <a:endParaRPr lang="es-ES" sz="1000" kern="1200" dirty="0" smtClean="0">
              <a:solidFill>
                <a:schemeClr val="tx1"/>
              </a:solidFill>
              <a:latin typeface="Verdana" pitchFamily="34" charset="0"/>
              <a:ea typeface="+mn-ea"/>
              <a:cs typeface="+mn-cs"/>
            </a:endParaRPr>
          </a:p>
          <a:p>
            <a:r>
              <a:rPr lang="es-ES" sz="1000" kern="1200" dirty="0" smtClean="0">
                <a:solidFill>
                  <a:schemeClr val="tx1"/>
                </a:solidFill>
                <a:latin typeface="Verdana" pitchFamily="34" charset="0"/>
                <a:ea typeface="+mn-ea"/>
                <a:cs typeface="+mn-cs"/>
              </a:rPr>
              <a:t>El presente trabajo tiene por objeto presentar Proyectos de Inversión de Tecnología para los procesos Auditados con mayor impacto en la empresas para que mediante su la implementación disminuya la brecha de Nivel de Madurez identificada .</a:t>
            </a:r>
            <a:endParaRPr lang="es-ES" dirty="0" smtClean="0"/>
          </a:p>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900" b="0" dirty="0" smtClean="0">
                <a:latin typeface="Arial Narrow" pitchFamily="34" charset="0"/>
              </a:rPr>
              <a:t>NIVEL</a:t>
            </a:r>
            <a:r>
              <a:rPr lang="es-ES" sz="900" b="0" baseline="0" dirty="0" smtClean="0">
                <a:latin typeface="Arial Narrow" pitchFamily="34" charset="0"/>
              </a:rPr>
              <a:t> 2 BASICO: </a:t>
            </a:r>
            <a:r>
              <a:rPr lang="es-ES" sz="900" b="0" kern="1200" baseline="0" dirty="0" smtClean="0">
                <a:solidFill>
                  <a:schemeClr val="tx1"/>
                </a:solidFill>
                <a:latin typeface="Arial Narrow" pitchFamily="34" charset="0"/>
                <a:ea typeface="+mn-ea"/>
                <a:cs typeface="+mn-cs"/>
              </a:rPr>
              <a:t>El proceso sigue un patrón regular, la Institución ha definido ciertas actividades mientras que otras están fuera de</a:t>
            </a:r>
          </a:p>
          <a:p>
            <a:r>
              <a:rPr lang="es-ES" sz="900" b="0" kern="1200" baseline="0" dirty="0" smtClean="0">
                <a:solidFill>
                  <a:schemeClr val="tx1"/>
                </a:solidFill>
                <a:latin typeface="Arial Narrow" pitchFamily="34" charset="0"/>
                <a:ea typeface="+mn-ea"/>
                <a:cs typeface="+mn-cs"/>
              </a:rPr>
              <a:t>control.</a:t>
            </a:r>
            <a:endParaRPr lang="es-ES" sz="900" b="0" baseline="0" dirty="0" smtClean="0">
              <a:latin typeface="Arial Narrow" pitchFamily="34" charset="0"/>
            </a:endParaRPr>
          </a:p>
          <a:p>
            <a:r>
              <a:rPr lang="es-ES" sz="900" b="0" baseline="0" dirty="0" smtClean="0">
                <a:latin typeface="Arial Narrow" pitchFamily="34" charset="0"/>
              </a:rPr>
              <a:t>NIVEL 3 DEFINIDO: </a:t>
            </a:r>
            <a:r>
              <a:rPr lang="es-ES" sz="900" b="0" kern="1200" baseline="0" dirty="0" smtClean="0">
                <a:solidFill>
                  <a:schemeClr val="tx1"/>
                </a:solidFill>
                <a:latin typeface="Arial Narrow" pitchFamily="34" charset="0"/>
                <a:ea typeface="+mn-ea"/>
                <a:cs typeface="+mn-cs"/>
              </a:rPr>
              <a:t>El proceso es documentado, estandarizado y comunicado</a:t>
            </a:r>
            <a:endParaRPr lang="es-ES" sz="900" b="0" dirty="0">
              <a:latin typeface="Arial Narrow" pitchFamily="34" charset="0"/>
            </a:endParaRPr>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000" kern="1200" dirty="0" smtClean="0">
                <a:solidFill>
                  <a:schemeClr val="tx1"/>
                </a:solidFill>
                <a:latin typeface="Verdana" pitchFamily="34" charset="0"/>
                <a:ea typeface="+mn-ea"/>
                <a:cs typeface="+mn-cs"/>
              </a:rPr>
              <a:t>En la actualidad toda organización exitosa se ha concientizado de la importancia del manejo de las tecnologías de información (TI), especialmente en la implementación de nuevos proyectos tecnológicos que incluye costos, pero que mejora la producción y competitividad.</a:t>
            </a:r>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000" kern="1200" dirty="0" smtClean="0">
                <a:solidFill>
                  <a:schemeClr val="tx1"/>
                </a:solidFill>
                <a:latin typeface="Verdana" pitchFamily="34" charset="0"/>
                <a:ea typeface="+mn-ea"/>
                <a:cs typeface="+mn-cs"/>
              </a:rPr>
              <a:t>De acuerdo a los resultados de la Auditoría realizada al Departamento de Sistemas utilizando COBIT como marco de Referencia , se evidenció que </a:t>
            </a:r>
            <a:r>
              <a:rPr lang="es-ES" sz="1000" kern="1200" dirty="0" smtClean="0">
                <a:solidFill>
                  <a:schemeClr val="tx1"/>
                </a:solidFill>
                <a:latin typeface="Verdana" pitchFamily="34" charset="0"/>
                <a:ea typeface="+mn-ea"/>
                <a:cs typeface="+mn-cs"/>
              </a:rPr>
              <a:t>Departamento de TI no cuenta con una metodología formal para la identificación de riesgos tecnológicos por lo que su administración se realiza de manera intuitiva</a:t>
            </a:r>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000" b="1" kern="1200" dirty="0" smtClean="0">
                <a:solidFill>
                  <a:schemeClr val="tx1"/>
                </a:solidFill>
                <a:latin typeface="Verdana" pitchFamily="34" charset="0"/>
                <a:ea typeface="+mn-ea"/>
                <a:cs typeface="+mn-cs"/>
              </a:rPr>
              <a:t>EVALUACIÓN Y ANÁLISIS DE RIESGOS</a:t>
            </a:r>
            <a:endParaRPr lang="es-ES" sz="1000" kern="1200" dirty="0" smtClean="0">
              <a:solidFill>
                <a:schemeClr val="tx1"/>
              </a:solidFill>
              <a:latin typeface="Verdana"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000" kern="1200" dirty="0" smtClean="0">
                <a:solidFill>
                  <a:schemeClr val="tx1"/>
                </a:solidFill>
                <a:latin typeface="Verdana" pitchFamily="34" charset="0"/>
                <a:ea typeface="+mn-ea"/>
                <a:cs typeface="+mn-cs"/>
              </a:rPr>
              <a:t>Este proceso , tiene como objetivo identificar y valorar los activos y amenazas que tiene la empresa, como también estimar el impacto y el riesgo de la materialización de las amenazas sobre los activos,</a:t>
            </a:r>
            <a:r>
              <a:rPr lang="es-ES" sz="1000" kern="1200" baseline="0" dirty="0" smtClean="0">
                <a:solidFill>
                  <a:schemeClr val="tx1"/>
                </a:solidFill>
                <a:latin typeface="Verdana" pitchFamily="34" charset="0"/>
                <a:ea typeface="+mn-ea"/>
                <a:cs typeface="+mn-cs"/>
              </a:rPr>
              <a:t> </a:t>
            </a:r>
            <a:r>
              <a:rPr lang="es-ES" sz="1000" kern="1200" dirty="0" smtClean="0">
                <a:solidFill>
                  <a:schemeClr val="tx1"/>
                </a:solidFill>
                <a:latin typeface="Verdana" pitchFamily="34" charset="0"/>
                <a:ea typeface="+mn-ea"/>
                <a:cs typeface="+mn-cs"/>
              </a:rPr>
              <a:t>y sus posibles consecuencias de pérdida de la confidencialidad, integridad o disponibilidad</a:t>
            </a:r>
          </a:p>
          <a:p>
            <a:pPr lvl="0"/>
            <a:r>
              <a:rPr lang="es-ES" sz="1000" kern="1200" dirty="0" smtClean="0">
                <a:solidFill>
                  <a:schemeClr val="tx1"/>
                </a:solidFill>
                <a:latin typeface="Verdana" pitchFamily="34" charset="0"/>
                <a:ea typeface="+mn-ea"/>
                <a:cs typeface="+mn-cs"/>
              </a:rPr>
              <a:t>Valor en Libros (Valor Inicial – Depreciación) o Valor de</a:t>
            </a:r>
          </a:p>
          <a:p>
            <a:pPr lvl="0"/>
            <a:r>
              <a:rPr lang="es-ES" sz="1000" kern="1200" dirty="0" smtClean="0">
                <a:solidFill>
                  <a:schemeClr val="tx1"/>
                </a:solidFill>
                <a:latin typeface="Verdana" pitchFamily="34" charset="0"/>
                <a:ea typeface="+mn-ea"/>
                <a:cs typeface="+mn-cs"/>
              </a:rPr>
              <a:t>Reemplazo (cuanto vale en el mercado incluyendo el valor de propiedad intelectual)</a:t>
            </a:r>
          </a:p>
          <a:p>
            <a:pPr lvl="0"/>
            <a:r>
              <a:rPr lang="es-ES" sz="1000" kern="1200" dirty="0" smtClean="0">
                <a:solidFill>
                  <a:schemeClr val="tx1"/>
                </a:solidFill>
                <a:latin typeface="Verdana" pitchFamily="34" charset="0"/>
                <a:ea typeface="+mn-ea"/>
                <a:cs typeface="+mn-cs"/>
              </a:rPr>
              <a:t>Valor de mantenimiento</a:t>
            </a:r>
          </a:p>
          <a:p>
            <a:pPr lvl="0"/>
            <a:r>
              <a:rPr lang="es-ES" sz="1000" kern="1200" dirty="0" smtClean="0">
                <a:solidFill>
                  <a:schemeClr val="tx1"/>
                </a:solidFill>
                <a:latin typeface="Verdana" pitchFamily="34" charset="0"/>
                <a:ea typeface="+mn-ea"/>
                <a:cs typeface="+mn-cs"/>
              </a:rPr>
              <a:t>Impacto para el negocio si no esta.</a:t>
            </a:r>
          </a:p>
          <a:p>
            <a:pPr lvl="0"/>
            <a:r>
              <a:rPr lang="es-ES" sz="1000" kern="1200" dirty="0" smtClean="0">
                <a:solidFill>
                  <a:schemeClr val="tx1"/>
                </a:solidFill>
                <a:latin typeface="Verdana" pitchFamily="34" charset="0"/>
                <a:ea typeface="+mn-ea"/>
                <a:cs typeface="+mn-cs"/>
              </a:rPr>
              <a:t>(Ingresos que deja de generar, costo de oportunidad o intangibles, ej. Goodwill).</a:t>
            </a:r>
          </a:p>
          <a:p>
            <a:pPr lvl="0"/>
            <a:endParaRPr lang="es-ES" sz="1000" kern="1200" dirty="0" smtClean="0">
              <a:solidFill>
                <a:schemeClr val="tx1"/>
              </a:solidFill>
              <a:latin typeface="Verdana" pitchFamily="34" charset="0"/>
              <a:ea typeface="+mn-ea"/>
              <a:cs typeface="+mn-cs"/>
            </a:endParaRPr>
          </a:p>
          <a:p>
            <a:pPr lvl="0"/>
            <a:r>
              <a:rPr lang="es-ES" sz="1000" kern="1200" dirty="0" smtClean="0">
                <a:solidFill>
                  <a:schemeClr val="tx1"/>
                </a:solidFill>
                <a:latin typeface="Verdana" pitchFamily="34" charset="0"/>
                <a:ea typeface="+mn-ea"/>
                <a:cs typeface="+mn-cs"/>
              </a:rPr>
              <a:t>Se evalúa la probabilidad de ocurrencia de dicha falla tomando en cuenta las amenazas, vulnerabilidades y controles implementados.</a:t>
            </a:r>
          </a:p>
          <a:p>
            <a:pPr lvl="0"/>
            <a:r>
              <a:rPr lang="es-ES" sz="1000" kern="1200" dirty="0" smtClean="0">
                <a:solidFill>
                  <a:schemeClr val="tx1"/>
                </a:solidFill>
                <a:latin typeface="Verdana" pitchFamily="34" charset="0"/>
                <a:ea typeface="+mn-ea"/>
                <a:cs typeface="+mn-cs"/>
              </a:rPr>
              <a:t> Establecimiento de PRIORIDADES y ACCIONES</a:t>
            </a:r>
          </a:p>
          <a:p>
            <a:pPr lvl="0"/>
            <a:r>
              <a:rPr lang="es-ES" sz="1000" kern="1200" dirty="0" smtClean="0">
                <a:solidFill>
                  <a:schemeClr val="tx1"/>
                </a:solidFill>
                <a:latin typeface="Verdana" pitchFamily="34" charset="0"/>
                <a:ea typeface="+mn-ea"/>
                <a:cs typeface="+mn-cs"/>
              </a:rPr>
              <a:t>Aquí es cuando se debe tomar decisiones de proteger</a:t>
            </a:r>
          </a:p>
          <a:p>
            <a:pPr lvl="0"/>
            <a:r>
              <a:rPr lang="es-ES" sz="1000" kern="1200" dirty="0" smtClean="0">
                <a:solidFill>
                  <a:schemeClr val="tx1"/>
                </a:solidFill>
                <a:latin typeface="Verdana" pitchFamily="34" charset="0"/>
                <a:ea typeface="+mn-ea"/>
                <a:cs typeface="+mn-cs"/>
              </a:rPr>
              <a:t>únicamente los equipos con mayor riesgo e información</a:t>
            </a:r>
          </a:p>
          <a:p>
            <a:pPr lvl="0"/>
            <a:r>
              <a:rPr lang="es-ES" sz="1000" kern="1200" dirty="0" smtClean="0">
                <a:solidFill>
                  <a:schemeClr val="tx1"/>
                </a:solidFill>
                <a:latin typeface="Verdana" pitchFamily="34" charset="0"/>
                <a:ea typeface="+mn-ea"/>
                <a:cs typeface="+mn-cs"/>
              </a:rPr>
              <a:t>critica para que la inversión se justifique.</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pPr>
              <a:defRPr/>
            </a:pPr>
            <a:fld id="{7E80A470-D3A1-4D8A-802E-5162D053A622}" type="slidenum">
              <a:rPr lang="en-US" smtClean="0"/>
              <a:pPr>
                <a:defRPr/>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ISACA_BG_CoBIT_ITGA_Title"/>
          <p:cNvPicPr>
            <a:picLocks noChangeAspect="1" noChangeArrowheads="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209923" name="Rectangle 3"/>
          <p:cNvSpPr>
            <a:spLocks noGrp="1" noChangeArrowheads="1"/>
          </p:cNvSpPr>
          <p:nvPr>
            <p:ph type="title"/>
          </p:nvPr>
        </p:nvSpPr>
        <p:spPr>
          <a:xfrm>
            <a:off x="2590800" y="2514600"/>
            <a:ext cx="6096000" cy="1089025"/>
          </a:xfrm>
        </p:spPr>
        <p:txBody>
          <a:bodyPr/>
          <a:lstStyle>
            <a:lvl1pPr>
              <a:defRPr smtClean="0">
                <a:effectLst/>
              </a:defRPr>
            </a:lvl1pPr>
          </a:lstStyle>
          <a:p>
            <a:r>
              <a:rPr lang="en-US" smtClean="0"/>
              <a:t>Click to edit Master title style</a:t>
            </a:r>
          </a:p>
        </p:txBody>
      </p:sp>
      <p:sp>
        <p:nvSpPr>
          <p:cNvPr id="31748" name="Rectangle 4"/>
          <p:cNvSpPr>
            <a:spLocks noGrp="1" noChangeArrowheads="1"/>
          </p:cNvSpPr>
          <p:nvPr>
            <p:ph type="subTitle" idx="1"/>
          </p:nvPr>
        </p:nvSpPr>
        <p:spPr>
          <a:xfrm>
            <a:off x="2590800" y="3657600"/>
            <a:ext cx="6096000" cy="1371600"/>
          </a:xfrm>
        </p:spPr>
        <p:txBody>
          <a:bodyPr/>
          <a:lstStyle>
            <a:lvl1pPr marL="0" indent="0" algn="ctr">
              <a:buFontTx/>
              <a:buNone/>
              <a:defRPr smtClean="0"/>
            </a:lvl1pPr>
          </a:lstStyle>
          <a:p>
            <a:r>
              <a:rPr lang="en-US" smtClean="0"/>
              <a:t>Click to edit Master subtitle style</a:t>
            </a:r>
          </a:p>
        </p:txBody>
      </p:sp>
      <p:sp>
        <p:nvSpPr>
          <p:cNvPr id="6" name="Rectangle 8"/>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defRPr sz="1400">
                <a:solidFill>
                  <a:schemeClr val="bg1"/>
                </a:solidFill>
              </a:defRPr>
            </a:lvl1pPr>
          </a:lstStyle>
          <a:p>
            <a:pPr>
              <a:defRPr/>
            </a:pPr>
            <a:fld id="{79F7CDE4-B775-4E7C-90E9-23305F1E6F85}" type="datetime1">
              <a:rPr lang="en-US"/>
              <a:pPr>
                <a:defRPr/>
              </a:pPr>
              <a:t>2012-11-07</a:t>
            </a:fld>
            <a:endParaRPr lang="en-US"/>
          </a:p>
        </p:txBody>
      </p:sp>
      <p:sp>
        <p:nvSpPr>
          <p:cNvPr id="7" name="Rectangle 9"/>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solidFill>
                  <a:schemeClr val="bg1"/>
                </a:solidFill>
              </a:defRPr>
            </a:lvl1pPr>
          </a:lstStyle>
          <a:p>
            <a:pPr>
              <a:defRPr/>
            </a:pPr>
            <a:endParaRPr lang="en-US"/>
          </a:p>
        </p:txBody>
      </p:sp>
      <p:sp>
        <p:nvSpPr>
          <p:cNvPr id="8" name="Rectangle 10"/>
          <p:cNvSpPr>
            <a:spLocks noGrp="1" noChangeArrowheads="1"/>
          </p:cNvSpPr>
          <p:nvPr>
            <p:ph type="sldNum" sz="quarter" idx="12"/>
          </p:nvPr>
        </p:nvSpPr>
        <p:spPr>
          <a:xfrm>
            <a:off x="6553200" y="6245225"/>
            <a:ext cx="2133600" cy="476250"/>
          </a:xfrm>
          <a:prstGeom prst="rect">
            <a:avLst/>
          </a:prstGeom>
        </p:spPr>
        <p:txBody>
          <a:bodyPr/>
          <a:lstStyle>
            <a:lvl1pPr algn="ctr">
              <a:defRPr sz="1400">
                <a:solidFill>
                  <a:schemeClr val="bg1"/>
                </a:solidFill>
              </a:defRPr>
            </a:lvl1pPr>
          </a:lstStyle>
          <a:p>
            <a:pPr>
              <a:defRPr/>
            </a:pPr>
            <a:fld id="{88BE0C19-C095-45E6-9539-A581BAA393B7}"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xfrm>
            <a:off x="1905000" y="6381750"/>
            <a:ext cx="5181600" cy="476250"/>
          </a:xfrm>
          <a:prstGeom prst="rect">
            <a:avLst/>
          </a:prstGeom>
          <a:ln/>
        </p:spPr>
        <p:txBody>
          <a:bodyPr/>
          <a:lstStyle>
            <a:lvl1pPr>
              <a:defRPr/>
            </a:lvl1pPr>
          </a:lstStyle>
          <a:p>
            <a:pPr>
              <a:defRPr/>
            </a:pPr>
            <a:r>
              <a:rPr lang="en-US"/>
              <a:t> 2009 ISACA All Rights reserved. </a:t>
            </a:r>
            <a:fld id="{12EC83D9-0749-4FCF-81D1-059AE4A2D906}"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225"/>
            <a:ext cx="2209800" cy="5921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225"/>
            <a:ext cx="6477000" cy="592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xfrm>
            <a:off x="1905000" y="6381750"/>
            <a:ext cx="5181600" cy="476250"/>
          </a:xfrm>
          <a:prstGeom prst="rect">
            <a:avLst/>
          </a:prstGeom>
          <a:ln/>
        </p:spPr>
        <p:txBody>
          <a:bodyPr/>
          <a:lstStyle>
            <a:lvl1pPr>
              <a:defRPr/>
            </a:lvl1pPr>
          </a:lstStyle>
          <a:p>
            <a:pPr>
              <a:defRPr/>
            </a:pPr>
            <a:r>
              <a:rPr lang="en-US"/>
              <a:t> 2009 ISACA All Rights reserved. </a:t>
            </a:r>
            <a:fld id="{A4F053CC-DDAB-42DE-BA94-D92774B9FCCF}"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D06EB9D9-FE7C-49CB-A59C-FE75B3EF7DD2}" type="datetime1">
              <a:rPr lang="en-US"/>
              <a:pPr>
                <a:defRPr/>
              </a:pPr>
              <a:t>2012-11-07</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897BF891-452C-4A47-A3AA-8957762A8E7D}" type="datetime1">
              <a:rPr lang="en-US"/>
              <a:pPr>
                <a:defRPr/>
              </a:pPr>
              <a:t>2012-11-07</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8DAE3156-C57A-4361-ADF9-D4123E4B4A74}" type="datetime1">
              <a:rPr lang="en-US"/>
              <a:pPr>
                <a:defRPr/>
              </a:pPr>
              <a:t>2012-11-07</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762000"/>
            <a:ext cx="4343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343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fld id="{D2E70D31-655C-4B66-95E2-52EE0DFE8E2C}" type="datetime1">
              <a:rPr lang="en-US"/>
              <a:pPr>
                <a:defRPr/>
              </a:pPr>
              <a:t>2012-11-07</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fld id="{8D3C083A-7A30-4B06-A9F7-3FD89394AE51}" type="datetime1">
              <a:rPr lang="en-US"/>
              <a:pPr>
                <a:defRPr/>
              </a:pPr>
              <a:t>2012-11-07</a:t>
            </a:fld>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fld id="{5DAFE7E1-E9A1-44D4-BD89-9FEEDB608C11}" type="datetime1">
              <a:rPr lang="en-US"/>
              <a:pPr>
                <a:defRPr/>
              </a:pPr>
              <a:t>2012-11-07</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6ABF0C8-BAB5-4FCE-9BAC-2C7BB84A2F74}" type="datetime1">
              <a:rPr lang="en-US"/>
              <a:pPr>
                <a:defRPr/>
              </a:pPr>
              <a:t>2012-11-07</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66EC9E4E-019C-43C4-AD49-A159966AA125}" type="datetime1">
              <a:rPr lang="en-US"/>
              <a:pPr>
                <a:defRPr/>
              </a:pPr>
              <a:t>2012-11-07</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BB9641AD-59E8-409D-BFD2-900528446361}" type="datetime1">
              <a:rPr lang="en-US"/>
              <a:pPr>
                <a:defRPr/>
              </a:pPr>
              <a:t>2012-11-07</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2926C8BA-6D00-468F-9E8B-BCA9ADFC1BE8}" type="datetime1">
              <a:rPr lang="en-US"/>
              <a:pPr>
                <a:defRPr/>
              </a:pPr>
              <a:t>2012-11-07</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225"/>
            <a:ext cx="2209800" cy="5921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22225"/>
            <a:ext cx="6477000" cy="592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2662E266-86D2-4694-962A-E54ABB5F6DB9}" type="datetime1">
              <a:rPr lang="en-US"/>
              <a:pPr>
                <a:defRPr/>
              </a:pPr>
              <a:t>2012-11-07</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xfrm>
            <a:off x="1905000" y="6381750"/>
            <a:ext cx="5181600" cy="476250"/>
          </a:xfrm>
          <a:prstGeom prst="rect">
            <a:avLst/>
          </a:prstGeom>
          <a:ln/>
        </p:spPr>
        <p:txBody>
          <a:bodyPr/>
          <a:lstStyle>
            <a:lvl1pPr>
              <a:defRPr/>
            </a:lvl1pPr>
          </a:lstStyle>
          <a:p>
            <a:pPr>
              <a:defRPr/>
            </a:pPr>
            <a:r>
              <a:rPr lang="en-US"/>
              <a:t> 2009 ISACA All Rights reserved. </a:t>
            </a:r>
            <a:fld id="{05A94E16-6A7C-4FD7-86FC-105F4D4327CC}"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762000"/>
            <a:ext cx="4343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343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xfrm>
            <a:off x="1905000" y="6381750"/>
            <a:ext cx="5181600" cy="476250"/>
          </a:xfrm>
          <a:prstGeom prst="rect">
            <a:avLst/>
          </a:prstGeom>
          <a:ln/>
        </p:spPr>
        <p:txBody>
          <a:bodyPr/>
          <a:lstStyle>
            <a:lvl1pPr>
              <a:defRPr/>
            </a:lvl1pPr>
          </a:lstStyle>
          <a:p>
            <a:pPr>
              <a:defRPr/>
            </a:pPr>
            <a:r>
              <a:rPr lang="en-US"/>
              <a:t> 2009 ISACA All Rights reserved. </a:t>
            </a:r>
            <a:fld id="{5BFABAFE-0909-4175-8BB9-77FD3B62DE80}"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xfrm>
            <a:off x="1905000" y="6381750"/>
            <a:ext cx="5181600" cy="476250"/>
          </a:xfrm>
          <a:prstGeom prst="rect">
            <a:avLst/>
          </a:prstGeom>
          <a:ln/>
        </p:spPr>
        <p:txBody>
          <a:bodyPr/>
          <a:lstStyle>
            <a:lvl1pPr>
              <a:defRPr/>
            </a:lvl1pPr>
          </a:lstStyle>
          <a:p>
            <a:pPr>
              <a:defRPr/>
            </a:pPr>
            <a:r>
              <a:rPr lang="en-US"/>
              <a:t> 2009 ISACA All Rights reserved. </a:t>
            </a:r>
            <a:fld id="{A3019C1E-239B-4D05-B5F6-4BDA9C15EB2E}"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xfrm>
            <a:off x="1905000" y="6381750"/>
            <a:ext cx="5181600" cy="476250"/>
          </a:xfrm>
          <a:prstGeom prst="rect">
            <a:avLst/>
          </a:prstGeom>
          <a:ln/>
        </p:spPr>
        <p:txBody>
          <a:bodyPr/>
          <a:lstStyle>
            <a:lvl1pPr>
              <a:defRPr/>
            </a:lvl1pPr>
          </a:lstStyle>
          <a:p>
            <a:pPr>
              <a:defRPr/>
            </a:pPr>
            <a:r>
              <a:rPr lang="en-US"/>
              <a:t> 2009 ISACA All Rights reserved. </a:t>
            </a:r>
            <a:fld id="{799AD74E-1D79-48B2-9207-608793530AE1}"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xfrm>
            <a:off x="1905000" y="6381750"/>
            <a:ext cx="5181600" cy="476250"/>
          </a:xfrm>
          <a:prstGeom prst="rect">
            <a:avLst/>
          </a:prstGeom>
          <a:ln/>
        </p:spPr>
        <p:txBody>
          <a:bodyPr/>
          <a:lstStyle>
            <a:lvl1pPr>
              <a:defRPr/>
            </a:lvl1pPr>
          </a:lstStyle>
          <a:p>
            <a:pPr>
              <a:defRPr/>
            </a:pPr>
            <a:r>
              <a:rPr lang="en-US"/>
              <a:t> 2009 ISACA All Rights reserved. </a:t>
            </a:r>
            <a:fld id="{5DABFB68-51F8-49A0-95BA-60B8452CD6FC}"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xfrm>
            <a:off x="1905000" y="6381750"/>
            <a:ext cx="5181600" cy="476250"/>
          </a:xfrm>
          <a:prstGeom prst="rect">
            <a:avLst/>
          </a:prstGeom>
          <a:ln/>
        </p:spPr>
        <p:txBody>
          <a:bodyPr/>
          <a:lstStyle>
            <a:lvl1pPr>
              <a:defRPr/>
            </a:lvl1pPr>
          </a:lstStyle>
          <a:p>
            <a:pPr>
              <a:defRPr/>
            </a:pPr>
            <a:r>
              <a:rPr lang="en-US"/>
              <a:t> 2009 ISACA All Rights reserved. </a:t>
            </a:r>
            <a:fld id="{77783FC3-8073-494B-BAA1-70B0031B334D}"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xfrm>
            <a:off x="1905000" y="6381750"/>
            <a:ext cx="5181600" cy="476250"/>
          </a:xfrm>
          <a:prstGeom prst="rect">
            <a:avLst/>
          </a:prstGeom>
          <a:ln/>
        </p:spPr>
        <p:txBody>
          <a:bodyPr/>
          <a:lstStyle>
            <a:lvl1pPr>
              <a:defRPr/>
            </a:lvl1pPr>
          </a:lstStyle>
          <a:p>
            <a:pPr>
              <a:defRPr/>
            </a:pPr>
            <a:r>
              <a:rPr lang="en-US"/>
              <a:t> 2009 ISACA All Rights reserved. </a:t>
            </a:r>
            <a:fld id="{5DD3EEB1-8C6B-42E0-B724-58D12B4AC906}"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81132"/>
        </a:solidFill>
        <a:effectLst/>
      </p:bgPr>
    </p:bg>
    <p:spTree>
      <p:nvGrpSpPr>
        <p:cNvPr id="1" name=""/>
        <p:cNvGrpSpPr/>
        <p:nvPr/>
      </p:nvGrpSpPr>
      <p:grpSpPr>
        <a:xfrm>
          <a:off x="0" y="0"/>
          <a:ext cx="0" cy="0"/>
          <a:chOff x="0" y="0"/>
          <a:chExt cx="0" cy="0"/>
        </a:xfrm>
      </p:grpSpPr>
      <p:sp>
        <p:nvSpPr>
          <p:cNvPr id="2061" name="Rectangle 13"/>
          <p:cNvSpPr>
            <a:spLocks noChangeArrowheads="1"/>
          </p:cNvSpPr>
          <p:nvPr/>
        </p:nvSpPr>
        <p:spPr bwMode="auto">
          <a:xfrm>
            <a:off x="0" y="304800"/>
            <a:ext cx="9144000" cy="5486400"/>
          </a:xfrm>
          <a:prstGeom prst="rect">
            <a:avLst/>
          </a:prstGeom>
          <a:solidFill>
            <a:schemeClr val="bg1"/>
          </a:solidFill>
          <a:ln w="9525">
            <a:noFill/>
            <a:miter lim="800000"/>
            <a:headEnd/>
            <a:tailEnd/>
          </a:ln>
          <a:effectLst/>
        </p:spPr>
        <p:txBody>
          <a:bodyPr wrap="none" anchor="ctr"/>
          <a:lstStyle/>
          <a:p>
            <a:pPr>
              <a:defRPr/>
            </a:pPr>
            <a:endParaRPr lang="en-US"/>
          </a:p>
        </p:txBody>
      </p:sp>
      <p:pic>
        <p:nvPicPr>
          <p:cNvPr id="2051" name="Picture 10" descr="ISACA_BG_CoBIT_ITGA_Content"/>
          <p:cNvPicPr>
            <a:picLocks noChangeAspect="1" noChangeArrowheads="1"/>
          </p:cNvPicPr>
          <p:nvPr/>
        </p:nvPicPr>
        <p:blipFill>
          <a:blip r:embed="rId13" cstate="print"/>
          <a:srcRect/>
          <a:stretch>
            <a:fillRect/>
          </a:stretch>
        </p:blipFill>
        <p:spPr bwMode="auto">
          <a:xfrm>
            <a:off x="0" y="0"/>
            <a:ext cx="9144000" cy="1219200"/>
          </a:xfrm>
          <a:prstGeom prst="rect">
            <a:avLst/>
          </a:prstGeom>
          <a:noFill/>
          <a:ln w="9525">
            <a:noFill/>
            <a:miter lim="800000"/>
            <a:headEnd/>
            <a:tailEnd/>
          </a:ln>
        </p:spPr>
      </p:pic>
      <p:sp>
        <p:nvSpPr>
          <p:cNvPr id="209923" name="Rectangle 3"/>
          <p:cNvSpPr>
            <a:spLocks noGrp="1" noChangeArrowheads="1"/>
          </p:cNvSpPr>
          <p:nvPr>
            <p:ph type="title"/>
          </p:nvPr>
        </p:nvSpPr>
        <p:spPr bwMode="auto">
          <a:xfrm>
            <a:off x="152400" y="22225"/>
            <a:ext cx="88392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4"/>
          <p:cNvSpPr>
            <a:spLocks noGrp="1" noChangeArrowheads="1"/>
          </p:cNvSpPr>
          <p:nvPr>
            <p:ph type="body" idx="1"/>
          </p:nvPr>
        </p:nvSpPr>
        <p:spPr bwMode="auto">
          <a:xfrm>
            <a:off x="152400" y="762000"/>
            <a:ext cx="8839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r" rtl="0" eaLnBrk="0" fontAlgn="base" hangingPunct="0">
        <a:spcBef>
          <a:spcPct val="0"/>
        </a:spcBef>
        <a:spcAft>
          <a:spcPct val="0"/>
        </a:spcAft>
        <a:defRPr sz="2800">
          <a:solidFill>
            <a:schemeClr val="tx2"/>
          </a:solidFill>
          <a:effectLst>
            <a:outerShdw blurRad="38100" dist="38100" dir="2700000" algn="tl">
              <a:srgbClr val="000000"/>
            </a:outerShdw>
          </a:effectLst>
          <a:latin typeface="+mj-lt"/>
          <a:ea typeface="+mj-ea"/>
          <a:cs typeface="+mj-cs"/>
        </a:defRPr>
      </a:lvl1pPr>
      <a:lvl2pPr algn="r" rtl="0" eaLnBrk="0" fontAlgn="base" hangingPunct="0">
        <a:spcBef>
          <a:spcPct val="0"/>
        </a:spcBef>
        <a:spcAft>
          <a:spcPct val="0"/>
        </a:spcAft>
        <a:defRPr sz="2800">
          <a:solidFill>
            <a:schemeClr val="tx2"/>
          </a:solidFill>
          <a:effectLst>
            <a:outerShdw blurRad="38100" dist="38100" dir="2700000" algn="tl">
              <a:srgbClr val="000000"/>
            </a:outerShdw>
          </a:effectLst>
          <a:latin typeface="Verdana" pitchFamily="34" charset="0"/>
        </a:defRPr>
      </a:lvl2pPr>
      <a:lvl3pPr algn="r" rtl="0" eaLnBrk="0" fontAlgn="base" hangingPunct="0">
        <a:spcBef>
          <a:spcPct val="0"/>
        </a:spcBef>
        <a:spcAft>
          <a:spcPct val="0"/>
        </a:spcAft>
        <a:defRPr sz="2800">
          <a:solidFill>
            <a:schemeClr val="tx2"/>
          </a:solidFill>
          <a:effectLst>
            <a:outerShdw blurRad="38100" dist="38100" dir="2700000" algn="tl">
              <a:srgbClr val="000000"/>
            </a:outerShdw>
          </a:effectLst>
          <a:latin typeface="Verdana" pitchFamily="34" charset="0"/>
        </a:defRPr>
      </a:lvl3pPr>
      <a:lvl4pPr algn="r" rtl="0" eaLnBrk="0" fontAlgn="base" hangingPunct="0">
        <a:spcBef>
          <a:spcPct val="0"/>
        </a:spcBef>
        <a:spcAft>
          <a:spcPct val="0"/>
        </a:spcAft>
        <a:defRPr sz="2800">
          <a:solidFill>
            <a:schemeClr val="tx2"/>
          </a:solidFill>
          <a:effectLst>
            <a:outerShdw blurRad="38100" dist="38100" dir="2700000" algn="tl">
              <a:srgbClr val="000000"/>
            </a:outerShdw>
          </a:effectLst>
          <a:latin typeface="Verdana" pitchFamily="34" charset="0"/>
        </a:defRPr>
      </a:lvl4pPr>
      <a:lvl5pPr algn="r" rtl="0" eaLnBrk="0" fontAlgn="base" hangingPunct="0">
        <a:spcBef>
          <a:spcPct val="0"/>
        </a:spcBef>
        <a:spcAft>
          <a:spcPct val="0"/>
        </a:spcAft>
        <a:defRPr sz="2800">
          <a:solidFill>
            <a:schemeClr val="tx2"/>
          </a:solidFill>
          <a:effectLst>
            <a:outerShdw blurRad="38100" dist="38100" dir="2700000" algn="tl">
              <a:srgbClr val="000000"/>
            </a:outerShdw>
          </a:effectLst>
          <a:latin typeface="Verdana" pitchFamily="34" charset="0"/>
        </a:defRPr>
      </a:lvl5pPr>
      <a:lvl6pPr marL="457200" algn="r" rtl="0" fontAlgn="base">
        <a:spcBef>
          <a:spcPct val="0"/>
        </a:spcBef>
        <a:spcAft>
          <a:spcPct val="0"/>
        </a:spcAft>
        <a:defRPr sz="2800">
          <a:solidFill>
            <a:schemeClr val="tx2"/>
          </a:solidFill>
          <a:effectLst>
            <a:outerShdw blurRad="38100" dist="38100" dir="2700000" algn="tl">
              <a:srgbClr val="000000"/>
            </a:outerShdw>
          </a:effectLst>
          <a:latin typeface="Verdana" pitchFamily="34" charset="0"/>
        </a:defRPr>
      </a:lvl6pPr>
      <a:lvl7pPr marL="914400" algn="r" rtl="0" fontAlgn="base">
        <a:spcBef>
          <a:spcPct val="0"/>
        </a:spcBef>
        <a:spcAft>
          <a:spcPct val="0"/>
        </a:spcAft>
        <a:defRPr sz="2800">
          <a:solidFill>
            <a:schemeClr val="tx2"/>
          </a:solidFill>
          <a:effectLst>
            <a:outerShdw blurRad="38100" dist="38100" dir="2700000" algn="tl">
              <a:srgbClr val="000000"/>
            </a:outerShdw>
          </a:effectLst>
          <a:latin typeface="Verdana" pitchFamily="34" charset="0"/>
        </a:defRPr>
      </a:lvl7pPr>
      <a:lvl8pPr marL="1371600" algn="r" rtl="0" fontAlgn="base">
        <a:spcBef>
          <a:spcPct val="0"/>
        </a:spcBef>
        <a:spcAft>
          <a:spcPct val="0"/>
        </a:spcAft>
        <a:defRPr sz="2800">
          <a:solidFill>
            <a:schemeClr val="tx2"/>
          </a:solidFill>
          <a:effectLst>
            <a:outerShdw blurRad="38100" dist="38100" dir="2700000" algn="tl">
              <a:srgbClr val="000000"/>
            </a:outerShdw>
          </a:effectLst>
          <a:latin typeface="Verdana" pitchFamily="34" charset="0"/>
        </a:defRPr>
      </a:lvl8pPr>
      <a:lvl9pPr marL="1828800" algn="r" rtl="0" fontAlgn="base">
        <a:spcBef>
          <a:spcPct val="0"/>
        </a:spcBef>
        <a:spcAft>
          <a:spcPct val="0"/>
        </a:spcAft>
        <a:defRPr sz="2800">
          <a:solidFill>
            <a:schemeClr val="tx2"/>
          </a:solidFill>
          <a:effectLst>
            <a:outerShdw blurRad="38100" dist="38100" dir="2700000" algn="tl">
              <a:srgbClr val="000000"/>
            </a:outerShdw>
          </a:effectLst>
          <a:latin typeface="Verdana" pitchFamily="34" charset="0"/>
        </a:defRPr>
      </a:lvl9pPr>
    </p:titleStyle>
    <p:bodyStyle>
      <a:lvl1pPr marL="228600" indent="-228600" algn="l" rtl="0" eaLnBrk="0" fontAlgn="base" hangingPunct="0">
        <a:spcBef>
          <a:spcPct val="20000"/>
        </a:spcBef>
        <a:spcAft>
          <a:spcPct val="0"/>
        </a:spcAft>
        <a:buBlip>
          <a:blip r:embed="rId14"/>
        </a:buBlip>
        <a:defRPr sz="2000">
          <a:solidFill>
            <a:schemeClr val="tx1"/>
          </a:solidFill>
          <a:latin typeface="+mn-lt"/>
          <a:ea typeface="+mn-ea"/>
          <a:cs typeface="+mn-cs"/>
        </a:defRPr>
      </a:lvl1pPr>
      <a:lvl2pPr marL="571500" indent="-228600" algn="l" rtl="0" eaLnBrk="0" fontAlgn="base" hangingPunct="0">
        <a:spcBef>
          <a:spcPct val="20000"/>
        </a:spcBef>
        <a:spcAft>
          <a:spcPct val="0"/>
        </a:spcAft>
        <a:buBlip>
          <a:blip r:embed="rId14"/>
        </a:buBlip>
        <a:defRPr sz="2800">
          <a:solidFill>
            <a:schemeClr val="tx1"/>
          </a:solidFill>
          <a:latin typeface="+mn-lt"/>
        </a:defRPr>
      </a:lvl2pPr>
      <a:lvl3pPr marL="914400" indent="-228600" algn="l" rtl="0" eaLnBrk="0" fontAlgn="base" hangingPunct="0">
        <a:spcBef>
          <a:spcPct val="20000"/>
        </a:spcBef>
        <a:spcAft>
          <a:spcPct val="0"/>
        </a:spcAft>
        <a:buBlip>
          <a:blip r:embed="rId14"/>
        </a:buBlip>
        <a:defRPr sz="1600">
          <a:solidFill>
            <a:schemeClr val="tx1"/>
          </a:solidFill>
          <a:latin typeface="+mn-lt"/>
        </a:defRPr>
      </a:lvl3pPr>
      <a:lvl4pPr marL="1257300" indent="-228600" algn="l" rtl="0" eaLnBrk="0" fontAlgn="base" hangingPunct="0">
        <a:spcBef>
          <a:spcPct val="20000"/>
        </a:spcBef>
        <a:spcAft>
          <a:spcPct val="0"/>
        </a:spcAft>
        <a:buBlip>
          <a:blip r:embed="rId14"/>
        </a:buBlip>
        <a:defRPr sz="1400">
          <a:solidFill>
            <a:schemeClr val="tx1"/>
          </a:solidFill>
          <a:latin typeface="+mn-lt"/>
        </a:defRPr>
      </a:lvl4pPr>
      <a:lvl5pPr marL="1600200" indent="-228600" algn="l" rtl="0" eaLnBrk="0" fontAlgn="base" hangingPunct="0">
        <a:spcBef>
          <a:spcPct val="20000"/>
        </a:spcBef>
        <a:spcAft>
          <a:spcPct val="0"/>
        </a:spcAft>
        <a:buBlip>
          <a:blip r:embed="rId14"/>
        </a:buBlip>
        <a:defRPr sz="1400">
          <a:solidFill>
            <a:schemeClr val="tx1"/>
          </a:solidFill>
          <a:latin typeface="+mn-lt"/>
        </a:defRPr>
      </a:lvl5pPr>
      <a:lvl6pPr marL="2057400" indent="-228600" algn="l" rtl="0" fontAlgn="base">
        <a:spcBef>
          <a:spcPct val="20000"/>
        </a:spcBef>
        <a:spcAft>
          <a:spcPct val="0"/>
        </a:spcAft>
        <a:buBlip>
          <a:blip r:embed="rId14"/>
        </a:buBlip>
        <a:defRPr sz="1400">
          <a:solidFill>
            <a:schemeClr val="tx1"/>
          </a:solidFill>
          <a:latin typeface="+mn-lt"/>
        </a:defRPr>
      </a:lvl6pPr>
      <a:lvl7pPr marL="2514600" indent="-228600" algn="l" rtl="0" fontAlgn="base">
        <a:spcBef>
          <a:spcPct val="20000"/>
        </a:spcBef>
        <a:spcAft>
          <a:spcPct val="0"/>
        </a:spcAft>
        <a:buBlip>
          <a:blip r:embed="rId14"/>
        </a:buBlip>
        <a:defRPr sz="1400">
          <a:solidFill>
            <a:schemeClr val="tx1"/>
          </a:solidFill>
          <a:latin typeface="+mn-lt"/>
        </a:defRPr>
      </a:lvl7pPr>
      <a:lvl8pPr marL="2971800" indent="-228600" algn="l" rtl="0" fontAlgn="base">
        <a:spcBef>
          <a:spcPct val="20000"/>
        </a:spcBef>
        <a:spcAft>
          <a:spcPct val="0"/>
        </a:spcAft>
        <a:buBlip>
          <a:blip r:embed="rId14"/>
        </a:buBlip>
        <a:defRPr sz="1400">
          <a:solidFill>
            <a:schemeClr val="tx1"/>
          </a:solidFill>
          <a:latin typeface="+mn-lt"/>
        </a:defRPr>
      </a:lvl8pPr>
      <a:lvl9pPr marL="3429000" indent="-228600" algn="l" rtl="0" fontAlgn="base">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81132"/>
        </a:solidFill>
        <a:effectLst/>
      </p:bgPr>
    </p:bg>
    <p:spTree>
      <p:nvGrpSpPr>
        <p:cNvPr id="1" name=""/>
        <p:cNvGrpSpPr/>
        <p:nvPr/>
      </p:nvGrpSpPr>
      <p:grpSpPr>
        <a:xfrm>
          <a:off x="0" y="0"/>
          <a:ext cx="0" cy="0"/>
          <a:chOff x="0" y="0"/>
          <a:chExt cx="0" cy="0"/>
        </a:xfrm>
      </p:grpSpPr>
      <p:pic>
        <p:nvPicPr>
          <p:cNvPr id="3074" name="Picture 2" descr="ISACA_BG_CoBIT_ITGA_Divider"/>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152400" y="22225"/>
            <a:ext cx="88392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body" idx="1"/>
          </p:nvPr>
        </p:nvSpPr>
        <p:spPr bwMode="auto">
          <a:xfrm>
            <a:off x="152400" y="762000"/>
            <a:ext cx="8839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5"/>
          <p:cNvSpPr>
            <a:spLocks noGrp="1" noChangeArrowheads="1"/>
          </p:cNvSpPr>
          <p:nvPr>
            <p:ph type="dt" sz="half" idx="2"/>
          </p:nvPr>
        </p:nvSpPr>
        <p:spPr bwMode="auto">
          <a:xfrm>
            <a:off x="76200" y="6245225"/>
            <a:ext cx="12954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defRPr sz="1400">
                <a:solidFill>
                  <a:schemeClr val="bg1"/>
                </a:solidFill>
              </a:defRPr>
            </a:lvl1pPr>
          </a:lstStyle>
          <a:p>
            <a:pPr>
              <a:defRPr/>
            </a:pPr>
            <a:fld id="{7004480B-92D9-4663-8787-DEDE6F1D180A}" type="datetime1">
              <a:rPr lang="en-US"/>
              <a:pPr>
                <a:defRPr/>
              </a:pPr>
              <a:t>2012-11-07</a:t>
            </a:fld>
            <a:endParaRPr lang="en-US"/>
          </a:p>
        </p:txBody>
      </p:sp>
      <p:sp>
        <p:nvSpPr>
          <p:cNvPr id="10" name="Rectangle 6"/>
          <p:cNvSpPr>
            <a:spLocks noGrp="1" noChangeArrowheads="1"/>
          </p:cNvSpPr>
          <p:nvPr>
            <p:ph type="ftr" sz="quarter" idx="3"/>
          </p:nvPr>
        </p:nvSpPr>
        <p:spPr bwMode="auto">
          <a:xfrm>
            <a:off x="1524000" y="6245225"/>
            <a:ext cx="16764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a:defRPr sz="1400">
                <a:solidFill>
                  <a:schemeClr val="bg1"/>
                </a:solidFill>
              </a:defRPr>
            </a:lvl1pPr>
          </a:lstStyle>
          <a:p>
            <a:pPr>
              <a:defRPr/>
            </a:pPr>
            <a:endParaRPr lang="en-US"/>
          </a:p>
        </p:txBody>
      </p:sp>
      <p:pic>
        <p:nvPicPr>
          <p:cNvPr id="3079" name="Picture 9" descr="NewISACAwith(2c)"/>
          <p:cNvPicPr>
            <a:picLocks noChangeAspect="1" noChangeArrowheads="1"/>
          </p:cNvPicPr>
          <p:nvPr/>
        </p:nvPicPr>
        <p:blipFill>
          <a:blip r:embed="rId14" cstate="print"/>
          <a:srcRect/>
          <a:stretch>
            <a:fillRect/>
          </a:stretch>
        </p:blipFill>
        <p:spPr bwMode="auto">
          <a:xfrm>
            <a:off x="4572000" y="5275263"/>
            <a:ext cx="4572000" cy="15827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r" rtl="0" eaLnBrk="0" fontAlgn="base" hangingPunct="0">
        <a:spcBef>
          <a:spcPct val="0"/>
        </a:spcBef>
        <a:spcAft>
          <a:spcPct val="0"/>
        </a:spcAft>
        <a:defRPr sz="2800">
          <a:solidFill>
            <a:schemeClr val="tx2"/>
          </a:solidFill>
          <a:latin typeface="+mj-lt"/>
          <a:ea typeface="+mj-ea"/>
          <a:cs typeface="+mj-cs"/>
        </a:defRPr>
      </a:lvl1pPr>
      <a:lvl2pPr algn="r" rtl="0" eaLnBrk="0" fontAlgn="base" hangingPunct="0">
        <a:spcBef>
          <a:spcPct val="0"/>
        </a:spcBef>
        <a:spcAft>
          <a:spcPct val="0"/>
        </a:spcAft>
        <a:defRPr sz="2800">
          <a:solidFill>
            <a:schemeClr val="tx2"/>
          </a:solidFill>
          <a:latin typeface="Verdana" pitchFamily="34" charset="0"/>
        </a:defRPr>
      </a:lvl2pPr>
      <a:lvl3pPr algn="r" rtl="0" eaLnBrk="0" fontAlgn="base" hangingPunct="0">
        <a:spcBef>
          <a:spcPct val="0"/>
        </a:spcBef>
        <a:spcAft>
          <a:spcPct val="0"/>
        </a:spcAft>
        <a:defRPr sz="2800">
          <a:solidFill>
            <a:schemeClr val="tx2"/>
          </a:solidFill>
          <a:latin typeface="Verdana" pitchFamily="34" charset="0"/>
        </a:defRPr>
      </a:lvl3pPr>
      <a:lvl4pPr algn="r" rtl="0" eaLnBrk="0" fontAlgn="base" hangingPunct="0">
        <a:spcBef>
          <a:spcPct val="0"/>
        </a:spcBef>
        <a:spcAft>
          <a:spcPct val="0"/>
        </a:spcAft>
        <a:defRPr sz="2800">
          <a:solidFill>
            <a:schemeClr val="tx2"/>
          </a:solidFill>
          <a:latin typeface="Verdana" pitchFamily="34" charset="0"/>
        </a:defRPr>
      </a:lvl4pPr>
      <a:lvl5pPr algn="r" rtl="0" eaLnBrk="0" fontAlgn="base" hangingPunct="0">
        <a:spcBef>
          <a:spcPct val="0"/>
        </a:spcBef>
        <a:spcAft>
          <a:spcPct val="0"/>
        </a:spcAft>
        <a:defRPr sz="2800">
          <a:solidFill>
            <a:schemeClr val="tx2"/>
          </a:solidFill>
          <a:latin typeface="Verdana" pitchFamily="34" charset="0"/>
        </a:defRPr>
      </a:lvl5pPr>
      <a:lvl6pPr marL="457200" algn="r" rtl="0" fontAlgn="base">
        <a:spcBef>
          <a:spcPct val="0"/>
        </a:spcBef>
        <a:spcAft>
          <a:spcPct val="0"/>
        </a:spcAft>
        <a:defRPr sz="2800">
          <a:solidFill>
            <a:schemeClr val="tx2"/>
          </a:solidFill>
          <a:latin typeface="Verdana" pitchFamily="34" charset="0"/>
        </a:defRPr>
      </a:lvl6pPr>
      <a:lvl7pPr marL="914400" algn="r" rtl="0" fontAlgn="base">
        <a:spcBef>
          <a:spcPct val="0"/>
        </a:spcBef>
        <a:spcAft>
          <a:spcPct val="0"/>
        </a:spcAft>
        <a:defRPr sz="2800">
          <a:solidFill>
            <a:schemeClr val="tx2"/>
          </a:solidFill>
          <a:latin typeface="Verdana" pitchFamily="34" charset="0"/>
        </a:defRPr>
      </a:lvl7pPr>
      <a:lvl8pPr marL="1371600" algn="r" rtl="0" fontAlgn="base">
        <a:spcBef>
          <a:spcPct val="0"/>
        </a:spcBef>
        <a:spcAft>
          <a:spcPct val="0"/>
        </a:spcAft>
        <a:defRPr sz="2800">
          <a:solidFill>
            <a:schemeClr val="tx2"/>
          </a:solidFill>
          <a:latin typeface="Verdana" pitchFamily="34" charset="0"/>
        </a:defRPr>
      </a:lvl8pPr>
      <a:lvl9pPr marL="1828800" algn="r" rtl="0" fontAlgn="base">
        <a:spcBef>
          <a:spcPct val="0"/>
        </a:spcBef>
        <a:spcAft>
          <a:spcPct val="0"/>
        </a:spcAft>
        <a:defRPr sz="2800">
          <a:solidFill>
            <a:schemeClr val="tx2"/>
          </a:solidFill>
          <a:latin typeface="Verdana" pitchFamily="34" charset="0"/>
        </a:defRPr>
      </a:lvl9pPr>
    </p:titleStyle>
    <p:bodyStyle>
      <a:lvl1pPr marL="228600" indent="-228600" algn="l" rtl="0" eaLnBrk="0" fontAlgn="base" hangingPunct="0">
        <a:spcBef>
          <a:spcPct val="20000"/>
        </a:spcBef>
        <a:spcAft>
          <a:spcPct val="0"/>
        </a:spcAft>
        <a:buBlip>
          <a:blip r:embed="rId15"/>
        </a:buBlip>
        <a:defRPr sz="2000">
          <a:solidFill>
            <a:schemeClr val="tx1"/>
          </a:solidFill>
          <a:latin typeface="+mn-lt"/>
          <a:ea typeface="+mn-ea"/>
          <a:cs typeface="+mn-cs"/>
        </a:defRPr>
      </a:lvl1pPr>
      <a:lvl2pPr marL="571500" indent="-228600" algn="l" rtl="0" eaLnBrk="0" fontAlgn="base" hangingPunct="0">
        <a:spcBef>
          <a:spcPct val="20000"/>
        </a:spcBef>
        <a:spcAft>
          <a:spcPct val="0"/>
        </a:spcAft>
        <a:buBlip>
          <a:blip r:embed="rId15"/>
        </a:buBlip>
        <a:defRPr sz="2800">
          <a:solidFill>
            <a:schemeClr val="tx1"/>
          </a:solidFill>
          <a:latin typeface="+mn-lt"/>
        </a:defRPr>
      </a:lvl2pPr>
      <a:lvl3pPr marL="914400" indent="-228600" algn="l" rtl="0" eaLnBrk="0" fontAlgn="base" hangingPunct="0">
        <a:spcBef>
          <a:spcPct val="20000"/>
        </a:spcBef>
        <a:spcAft>
          <a:spcPct val="0"/>
        </a:spcAft>
        <a:buBlip>
          <a:blip r:embed="rId15"/>
        </a:buBlip>
        <a:defRPr sz="1600">
          <a:solidFill>
            <a:schemeClr val="tx1"/>
          </a:solidFill>
          <a:latin typeface="+mn-lt"/>
        </a:defRPr>
      </a:lvl3pPr>
      <a:lvl4pPr marL="1257300" indent="-228600" algn="l" rtl="0" eaLnBrk="0" fontAlgn="base" hangingPunct="0">
        <a:spcBef>
          <a:spcPct val="20000"/>
        </a:spcBef>
        <a:spcAft>
          <a:spcPct val="0"/>
        </a:spcAft>
        <a:buBlip>
          <a:blip r:embed="rId15"/>
        </a:buBlip>
        <a:defRPr sz="1400">
          <a:solidFill>
            <a:schemeClr val="tx1"/>
          </a:solidFill>
          <a:latin typeface="+mn-lt"/>
        </a:defRPr>
      </a:lvl4pPr>
      <a:lvl5pPr marL="1600200" indent="-228600" algn="l" rtl="0" eaLnBrk="0" fontAlgn="base" hangingPunct="0">
        <a:spcBef>
          <a:spcPct val="20000"/>
        </a:spcBef>
        <a:spcAft>
          <a:spcPct val="0"/>
        </a:spcAft>
        <a:buBlip>
          <a:blip r:embed="rId15"/>
        </a:buBlip>
        <a:defRPr sz="1400">
          <a:solidFill>
            <a:schemeClr val="tx1"/>
          </a:solidFill>
          <a:latin typeface="+mn-lt"/>
        </a:defRPr>
      </a:lvl5pPr>
      <a:lvl6pPr marL="2057400" indent="-228600" algn="l" rtl="0" fontAlgn="base">
        <a:spcBef>
          <a:spcPct val="20000"/>
        </a:spcBef>
        <a:spcAft>
          <a:spcPct val="0"/>
        </a:spcAft>
        <a:buBlip>
          <a:blip r:embed="rId15"/>
        </a:buBlip>
        <a:defRPr sz="1400">
          <a:solidFill>
            <a:schemeClr val="tx1"/>
          </a:solidFill>
          <a:latin typeface="+mn-lt"/>
        </a:defRPr>
      </a:lvl6pPr>
      <a:lvl7pPr marL="2514600" indent="-228600" algn="l" rtl="0" fontAlgn="base">
        <a:spcBef>
          <a:spcPct val="20000"/>
        </a:spcBef>
        <a:spcAft>
          <a:spcPct val="0"/>
        </a:spcAft>
        <a:buBlip>
          <a:blip r:embed="rId15"/>
        </a:buBlip>
        <a:defRPr sz="1400">
          <a:solidFill>
            <a:schemeClr val="tx1"/>
          </a:solidFill>
          <a:latin typeface="+mn-lt"/>
        </a:defRPr>
      </a:lvl7pPr>
      <a:lvl8pPr marL="2971800" indent="-228600" algn="l" rtl="0" fontAlgn="base">
        <a:spcBef>
          <a:spcPct val="20000"/>
        </a:spcBef>
        <a:spcAft>
          <a:spcPct val="0"/>
        </a:spcAft>
        <a:buBlip>
          <a:blip r:embed="rId15"/>
        </a:buBlip>
        <a:defRPr sz="1400">
          <a:solidFill>
            <a:schemeClr val="tx1"/>
          </a:solidFill>
          <a:latin typeface="+mn-lt"/>
        </a:defRPr>
      </a:lvl8pPr>
      <a:lvl9pPr marL="3429000" indent="-228600" algn="l" rtl="0" fontAlgn="base">
        <a:spcBef>
          <a:spcPct val="20000"/>
        </a:spcBef>
        <a:spcAft>
          <a:spcPct val="0"/>
        </a:spcAft>
        <a:buBlip>
          <a:blip r:embed="rId15"/>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diagramData" Target="../diagrams/data1.xml"/><Relationship Id="rId7" Type="http://schemas.openxmlformats.org/officeDocument/2006/relationships/slide" Target="slide2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slide" Target="slide2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3" name="Rectangle 7"/>
          <p:cNvSpPr>
            <a:spLocks noGrp="1" noChangeArrowheads="1"/>
          </p:cNvSpPr>
          <p:nvPr>
            <p:ph type="title"/>
          </p:nvPr>
        </p:nvSpPr>
        <p:spPr>
          <a:xfrm>
            <a:off x="1600200" y="2590800"/>
            <a:ext cx="7467600" cy="1012825"/>
          </a:xfrm>
        </p:spPr>
        <p:txBody>
          <a:bodyPr anchor="b"/>
          <a:lstStyle/>
          <a:p>
            <a:pPr algn="ctr" eaLnBrk="1" hangingPunct="1">
              <a:defRPr/>
            </a:pPr>
            <a:r>
              <a:rPr lang="en-US" sz="3200" b="1" dirty="0" smtClean="0">
                <a:solidFill>
                  <a:schemeClr val="bg1"/>
                </a:solidFill>
                <a:effectLst>
                  <a:outerShdw blurRad="38100" dist="38100" dir="2700000" algn="tl">
                    <a:srgbClr val="000000"/>
                  </a:outerShdw>
                </a:effectLst>
              </a:rPr>
              <a:t>II PROYECTO DE TESIS</a:t>
            </a:r>
            <a:endParaRPr lang="en-US" sz="1800" baseline="40000" dirty="0">
              <a:solidFill>
                <a:srgbClr val="FF9900"/>
              </a:solidFill>
              <a:effectLst>
                <a:outerShdw blurRad="38100" dist="38100" dir="2700000" algn="tl">
                  <a:srgbClr val="000000"/>
                </a:outerShdw>
              </a:effectLst>
            </a:endParaRPr>
          </a:p>
        </p:txBody>
      </p:sp>
      <p:sp>
        <p:nvSpPr>
          <p:cNvPr id="121864" name="Rectangle 8"/>
          <p:cNvSpPr>
            <a:spLocks noGrp="1" noChangeArrowheads="1"/>
          </p:cNvSpPr>
          <p:nvPr>
            <p:ph type="subTitle" idx="1"/>
          </p:nvPr>
        </p:nvSpPr>
        <p:spPr>
          <a:xfrm>
            <a:off x="3048000" y="5715000"/>
            <a:ext cx="5715000" cy="685800"/>
          </a:xfrm>
        </p:spPr>
        <p:txBody>
          <a:bodyPr/>
          <a:lstStyle/>
          <a:p>
            <a:pPr algn="r" eaLnBrk="1" hangingPunct="1">
              <a:defRPr/>
            </a:pPr>
            <a:r>
              <a:rPr lang="en-US" sz="2800" dirty="0" smtClean="0">
                <a:solidFill>
                  <a:schemeClr val="folHlink"/>
                </a:solidFill>
                <a:effectLst>
                  <a:outerShdw blurRad="38100" dist="38100" dir="2700000" algn="tl">
                    <a:srgbClr val="000000"/>
                  </a:outerShdw>
                </a:effectLst>
              </a:rPr>
              <a:t>Geovanni Aucancela Soliz</a:t>
            </a:r>
            <a:endParaRPr lang="en-US" sz="2800" dirty="0">
              <a:solidFill>
                <a:schemeClr val="folHlink"/>
              </a:solidFill>
              <a:effectLst>
                <a:outerShdw blurRad="38100" dist="38100" dir="2700000" algn="tl">
                  <a:srgbClr val="000000"/>
                </a:outerShdw>
              </a:effectLst>
            </a:endParaRPr>
          </a:p>
        </p:txBody>
      </p:sp>
      <p:sp>
        <p:nvSpPr>
          <p:cNvPr id="5122" name="Rectangle 7"/>
          <p:cNvSpPr>
            <a:spLocks noGrp="1" noChangeArrowheads="1"/>
          </p:cNvSpPr>
          <p:nvPr>
            <p:ph type="sldNum" sz="quarter" idx="12"/>
          </p:nvPr>
        </p:nvSpPr>
        <p:spPr>
          <a:noFill/>
        </p:spPr>
        <p:txBody>
          <a:bodyPr/>
          <a:lstStyle/>
          <a:p>
            <a:fld id="{1444E9EB-FFB4-429D-935F-E4F0341B1B7B}" type="slidenum">
              <a:rPr lang="en-US" smtClean="0"/>
              <a:pPr/>
              <a:t>1</a:t>
            </a:fld>
            <a:endParaRPr lang="en-US" dirty="0" smtClean="0"/>
          </a:p>
        </p:txBody>
      </p:sp>
      <p:sp>
        <p:nvSpPr>
          <p:cNvPr id="5" name="4 CuadroTexto"/>
          <p:cNvSpPr txBox="1"/>
          <p:nvPr/>
        </p:nvSpPr>
        <p:spPr>
          <a:xfrm>
            <a:off x="2971800" y="381000"/>
            <a:ext cx="5257800" cy="1631216"/>
          </a:xfrm>
          <a:prstGeom prst="rect">
            <a:avLst/>
          </a:prstGeom>
          <a:noFill/>
        </p:spPr>
        <p:txBody>
          <a:bodyPr wrap="square" rtlCol="0">
            <a:spAutoFit/>
          </a:bodyPr>
          <a:lstStyle/>
          <a:p>
            <a:pPr algn="ctr"/>
            <a:r>
              <a:rPr lang="es-ES" sz="2000" b="1" dirty="0" smtClean="0">
                <a:solidFill>
                  <a:schemeClr val="bg1"/>
                </a:solidFill>
                <a:effectLst>
                  <a:outerShdw blurRad="38100" dist="38100" dir="2700000" algn="tl">
                    <a:srgbClr val="000000">
                      <a:alpha val="43137"/>
                    </a:srgbClr>
                  </a:outerShdw>
                </a:effectLst>
                <a:latin typeface="+mj-lt"/>
              </a:rPr>
              <a:t>AUDITORIA DE RIESGOS INFORMÁTICOS DEL DEPARTAMENTO DE SISTEMAS DE CAVES SA EMA UTILIZANDO COBIT COMO MARCO DE REFERENCIA</a:t>
            </a:r>
            <a:endParaRPr lang="es-ES" sz="2000" b="1" dirty="0">
              <a:solidFill>
                <a:schemeClr val="bg1"/>
              </a:solidFill>
              <a:effectLst>
                <a:outerShdw blurRad="38100" dist="38100" dir="2700000" algn="tl">
                  <a:srgbClr val="000000">
                    <a:alpha val="43137"/>
                  </a:srgbClr>
                </a:outerShdw>
              </a:effectLst>
              <a:latin typeface="+mj-lt"/>
            </a:endParaRPr>
          </a:p>
        </p:txBody>
      </p:sp>
      <p:sp>
        <p:nvSpPr>
          <p:cNvPr id="6" name="5 CuadroTexto"/>
          <p:cNvSpPr txBox="1"/>
          <p:nvPr/>
        </p:nvSpPr>
        <p:spPr>
          <a:xfrm>
            <a:off x="2438400" y="6488668"/>
            <a:ext cx="3505200" cy="307777"/>
          </a:xfrm>
          <a:prstGeom prst="rect">
            <a:avLst/>
          </a:prstGeom>
          <a:noFill/>
        </p:spPr>
        <p:txBody>
          <a:bodyPr wrap="square" rtlCol="0">
            <a:spAutoFit/>
          </a:bodyPr>
          <a:lstStyle/>
          <a:p>
            <a:pPr algn="ctr"/>
            <a:r>
              <a:rPr lang="es-ES" sz="1400" b="1" dirty="0" smtClean="0">
                <a:solidFill>
                  <a:schemeClr val="accent1"/>
                </a:solidFill>
                <a:effectLst>
                  <a:outerShdw blurRad="38100" dist="38100" dir="2700000" algn="tl">
                    <a:srgbClr val="000000">
                      <a:alpha val="43137"/>
                    </a:srgbClr>
                  </a:outerShdw>
                </a:effectLst>
              </a:rPr>
              <a:t>Octubre 2012</a:t>
            </a:r>
            <a:endParaRPr lang="es-ES" sz="1400" b="1" dirty="0">
              <a:solidFill>
                <a:schemeClr val="accent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562600"/>
            <a:ext cx="9144000" cy="1295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 name="1 Título"/>
          <p:cNvSpPr>
            <a:spLocks noGrp="1"/>
          </p:cNvSpPr>
          <p:nvPr>
            <p:ph type="title"/>
          </p:nvPr>
        </p:nvSpPr>
        <p:spPr/>
        <p:txBody>
          <a:bodyPr/>
          <a:lstStyle/>
          <a:p>
            <a:r>
              <a:rPr lang="es-ES" dirty="0" smtClean="0"/>
              <a:t>JUSTIFICACION METODOLOGICA</a:t>
            </a:r>
            <a:endParaRPr lang="es-ES" dirty="0"/>
          </a:p>
        </p:txBody>
      </p:sp>
      <p:pic>
        <p:nvPicPr>
          <p:cNvPr id="2050" name="Picture 2"/>
          <p:cNvPicPr>
            <a:picLocks noChangeAspect="1" noChangeArrowheads="1"/>
          </p:cNvPicPr>
          <p:nvPr/>
        </p:nvPicPr>
        <p:blipFill>
          <a:blip r:embed="rId2"/>
          <a:srcRect/>
          <a:stretch>
            <a:fillRect/>
          </a:stretch>
        </p:blipFill>
        <p:spPr bwMode="auto">
          <a:xfrm>
            <a:off x="1676400" y="685800"/>
            <a:ext cx="5426075" cy="3619500"/>
          </a:xfrm>
          <a:prstGeom prst="rect">
            <a:avLst/>
          </a:prstGeom>
          <a:noFill/>
          <a:ln w="9525">
            <a:noFill/>
            <a:miter lim="800000"/>
            <a:headEnd/>
            <a:tailEnd/>
          </a:ln>
          <a:effectLst/>
        </p:spPr>
      </p:pic>
      <p:sp>
        <p:nvSpPr>
          <p:cNvPr id="5" name="4 CuadroTexto"/>
          <p:cNvSpPr txBox="1"/>
          <p:nvPr/>
        </p:nvSpPr>
        <p:spPr>
          <a:xfrm>
            <a:off x="228600" y="4495800"/>
            <a:ext cx="8610600" cy="2062103"/>
          </a:xfrm>
          <a:prstGeom prst="rect">
            <a:avLst/>
          </a:prstGeom>
          <a:noFill/>
        </p:spPr>
        <p:txBody>
          <a:bodyPr wrap="square" rtlCol="0">
            <a:spAutoFit/>
          </a:bodyPr>
          <a:lstStyle/>
          <a:p>
            <a:pPr algn="just"/>
            <a:r>
              <a:rPr lang="es-ES" sz="1600" dirty="0" smtClean="0"/>
              <a:t>La metodología MAGERIT versión 2, se ha estructurado en tres libros:</a:t>
            </a:r>
          </a:p>
          <a:p>
            <a:pPr lvl="1" algn="just"/>
            <a:r>
              <a:rPr lang="es-ES" sz="1600" b="1" dirty="0" smtClean="0"/>
              <a:t>1. Método.</a:t>
            </a:r>
          </a:p>
          <a:p>
            <a:pPr lvl="1" algn="just"/>
            <a:r>
              <a:rPr lang="es-ES" sz="1600" b="1" dirty="0" smtClean="0"/>
              <a:t>2. Catálogo de Elementos.</a:t>
            </a:r>
          </a:p>
          <a:p>
            <a:pPr lvl="1" algn="just"/>
            <a:r>
              <a:rPr lang="es-ES" sz="1600" b="1" dirty="0" smtClean="0"/>
              <a:t>3. Guía de Técnicas.</a:t>
            </a:r>
          </a:p>
          <a:p>
            <a:pPr algn="just"/>
            <a:endParaRPr lang="es-ES" sz="1600" dirty="0" smtClean="0"/>
          </a:p>
          <a:p>
            <a:pPr algn="just"/>
            <a:r>
              <a:rPr lang="es-ES" sz="1600" dirty="0" smtClean="0"/>
              <a:t>Estos  permiten desarrollar un análisis y gestión de riesgos de una manera técnica, con el objetivo de guiar en el trascurso del proyecto.</a:t>
            </a:r>
          </a:p>
          <a:p>
            <a:pPr algn="just"/>
            <a:endParaRPr lang="es-E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562600"/>
            <a:ext cx="9144000" cy="1295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 name="1 Título"/>
          <p:cNvSpPr>
            <a:spLocks noGrp="1"/>
          </p:cNvSpPr>
          <p:nvPr>
            <p:ph type="title"/>
          </p:nvPr>
        </p:nvSpPr>
        <p:spPr/>
        <p:txBody>
          <a:bodyPr/>
          <a:lstStyle/>
          <a:p>
            <a:r>
              <a:rPr lang="es-ES" dirty="0" smtClean="0"/>
              <a:t>JUSTIFICACION  HERRAMIENTA SOFTWARE</a:t>
            </a:r>
            <a:endParaRPr lang="es-ES" dirty="0"/>
          </a:p>
        </p:txBody>
      </p:sp>
      <p:sp>
        <p:nvSpPr>
          <p:cNvPr id="5" name="4 CuadroTexto"/>
          <p:cNvSpPr txBox="1"/>
          <p:nvPr/>
        </p:nvSpPr>
        <p:spPr>
          <a:xfrm>
            <a:off x="228600" y="4495800"/>
            <a:ext cx="8610600" cy="2123658"/>
          </a:xfrm>
          <a:prstGeom prst="rect">
            <a:avLst/>
          </a:prstGeom>
          <a:noFill/>
        </p:spPr>
        <p:txBody>
          <a:bodyPr wrap="square" rtlCol="0">
            <a:spAutoFit/>
          </a:bodyPr>
          <a:lstStyle/>
          <a:p>
            <a:r>
              <a:rPr lang="es-ES" sz="1600" dirty="0" smtClean="0"/>
              <a:t>1. Contiene los modelos de madurez de la CMMI. </a:t>
            </a:r>
          </a:p>
          <a:p>
            <a:r>
              <a:rPr lang="es-ES" sz="1600" dirty="0" smtClean="0"/>
              <a:t>2. Se basa en una metodología aceptada en la Unión Europea.</a:t>
            </a:r>
          </a:p>
          <a:p>
            <a:r>
              <a:rPr lang="es-ES" sz="1600" dirty="0" smtClean="0"/>
              <a:t>3. Se basa en normas, estándares, código de buenas prácticas de la gestión de la seguridad de la información, como la ISO 17799:2005, Código de buenas prácticas para la Gestión de la Seguridad de la información </a:t>
            </a:r>
          </a:p>
          <a:p>
            <a:r>
              <a:rPr lang="es-ES" sz="1600" dirty="0" smtClean="0"/>
              <a:t>Para la utilización de la herramienta PILAR, es necesario disponer de una licencia de uso,  COMERCIAL</a:t>
            </a:r>
          </a:p>
          <a:p>
            <a:pPr algn="just"/>
            <a:endParaRPr lang="es-ES" sz="1600" dirty="0"/>
          </a:p>
        </p:txBody>
      </p:sp>
      <p:pic>
        <p:nvPicPr>
          <p:cNvPr id="3074" name="Picture 2"/>
          <p:cNvPicPr>
            <a:picLocks noChangeAspect="1" noChangeArrowheads="1"/>
          </p:cNvPicPr>
          <p:nvPr/>
        </p:nvPicPr>
        <p:blipFill>
          <a:blip r:embed="rId2"/>
          <a:srcRect/>
          <a:stretch>
            <a:fillRect/>
          </a:stretch>
        </p:blipFill>
        <p:spPr bwMode="auto">
          <a:xfrm>
            <a:off x="1524000" y="761999"/>
            <a:ext cx="5943600" cy="36266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APLICACIÓN METODOLOGICA</a:t>
            </a:r>
            <a:endParaRPr lang="es-ES" dirty="0"/>
          </a:p>
        </p:txBody>
      </p:sp>
      <p:sp>
        <p:nvSpPr>
          <p:cNvPr id="3" name="2 Marcador de contenido"/>
          <p:cNvSpPr>
            <a:spLocks noGrp="1"/>
          </p:cNvSpPr>
          <p:nvPr>
            <p:ph idx="1"/>
          </p:nvPr>
        </p:nvSpPr>
        <p:spPr>
          <a:xfrm>
            <a:off x="152400" y="762000"/>
            <a:ext cx="8839200" cy="1600200"/>
          </a:xfrm>
        </p:spPr>
        <p:txBody>
          <a:bodyPr/>
          <a:lstStyle/>
          <a:p>
            <a:r>
              <a:rPr lang="es-ES" b="1" dirty="0" smtClean="0"/>
              <a:t>PROCESO P1. PLANIFICACION:</a:t>
            </a:r>
            <a:endParaRPr lang="es-ES" dirty="0" smtClean="0"/>
          </a:p>
          <a:p>
            <a:r>
              <a:rPr lang="es-ES" dirty="0" smtClean="0"/>
              <a:t>Se describirá la situación actual del Departamento de tecnología y Sistemas, su infraestructura, activos recurso, etc.</a:t>
            </a:r>
          </a:p>
          <a:p>
            <a:r>
              <a:rPr lang="es-ES" b="1" dirty="0" smtClean="0"/>
              <a:t>PROCESO P2. ANALISIS DE RIESGOS.</a:t>
            </a:r>
            <a:endParaRPr lang="es-ES" dirty="0" smtClean="0"/>
          </a:p>
          <a:p>
            <a:endParaRPr lang="es-ES" dirty="0"/>
          </a:p>
        </p:txBody>
      </p:sp>
      <p:pic>
        <p:nvPicPr>
          <p:cNvPr id="4098" name="Picture 2"/>
          <p:cNvPicPr>
            <a:picLocks noChangeAspect="1" noChangeArrowheads="1"/>
          </p:cNvPicPr>
          <p:nvPr/>
        </p:nvPicPr>
        <p:blipFill>
          <a:blip r:embed="rId3"/>
          <a:srcRect/>
          <a:stretch>
            <a:fillRect/>
          </a:stretch>
        </p:blipFill>
        <p:spPr bwMode="auto">
          <a:xfrm>
            <a:off x="2514600" y="2209800"/>
            <a:ext cx="4800600" cy="337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ACTIVIDADES ANALISIS DE RIESGOS</a:t>
            </a:r>
            <a:endParaRPr lang="es-ES" dirty="0"/>
          </a:p>
        </p:txBody>
      </p:sp>
      <p:pic>
        <p:nvPicPr>
          <p:cNvPr id="5123" name="Picture 3"/>
          <p:cNvPicPr>
            <a:picLocks noChangeAspect="1" noChangeArrowheads="1"/>
          </p:cNvPicPr>
          <p:nvPr/>
        </p:nvPicPr>
        <p:blipFill>
          <a:blip r:embed="rId3"/>
          <a:srcRect/>
          <a:stretch>
            <a:fillRect/>
          </a:stretch>
        </p:blipFill>
        <p:spPr bwMode="auto">
          <a:xfrm>
            <a:off x="152400" y="914400"/>
            <a:ext cx="8610600" cy="3730625"/>
          </a:xfrm>
          <a:prstGeom prst="rect">
            <a:avLst/>
          </a:prstGeom>
          <a:noFill/>
          <a:ln w="9525">
            <a:noFill/>
            <a:miter lim="800000"/>
            <a:headEnd/>
            <a:tailEnd/>
          </a:ln>
          <a:effectLst/>
        </p:spPr>
      </p:pic>
      <p:sp>
        <p:nvSpPr>
          <p:cNvPr id="6" name="5 CuadroTexto"/>
          <p:cNvSpPr txBox="1"/>
          <p:nvPr/>
        </p:nvSpPr>
        <p:spPr>
          <a:xfrm>
            <a:off x="304800" y="4800600"/>
            <a:ext cx="5943600" cy="923330"/>
          </a:xfrm>
          <a:prstGeom prst="rect">
            <a:avLst/>
          </a:prstGeom>
          <a:noFill/>
        </p:spPr>
        <p:txBody>
          <a:bodyPr wrap="square" rtlCol="0">
            <a:spAutoFit/>
          </a:bodyPr>
          <a:lstStyle/>
          <a:p>
            <a:r>
              <a:rPr lang="es-ES" dirty="0" smtClean="0"/>
              <a:t>A2.2: Caracterización de las amenazas.</a:t>
            </a:r>
          </a:p>
          <a:p>
            <a:r>
              <a:rPr lang="es-ES" dirty="0" smtClean="0"/>
              <a:t>A2.4: Estimación del estado de riesgo.</a:t>
            </a:r>
          </a:p>
          <a:p>
            <a:r>
              <a:rPr lang="es-ES" dirty="0" smtClean="0"/>
              <a:t>A2.3: Caracterización de las salvaguardas</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562600"/>
            <a:ext cx="9144000" cy="1295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 name="1 Título"/>
          <p:cNvSpPr>
            <a:spLocks noGrp="1"/>
          </p:cNvSpPr>
          <p:nvPr>
            <p:ph type="title"/>
          </p:nvPr>
        </p:nvSpPr>
        <p:spPr/>
        <p:txBody>
          <a:bodyPr/>
          <a:lstStyle/>
          <a:p>
            <a:r>
              <a:rPr lang="es-ES" dirty="0" smtClean="0"/>
              <a:t>ORGANIGRAMA DEL PROYECTO</a:t>
            </a:r>
            <a:endParaRPr lang="es-ES" dirty="0"/>
          </a:p>
        </p:txBody>
      </p:sp>
      <p:pic>
        <p:nvPicPr>
          <p:cNvPr id="6146" name="Picture 2"/>
          <p:cNvPicPr>
            <a:picLocks noChangeAspect="1" noChangeArrowheads="1"/>
          </p:cNvPicPr>
          <p:nvPr/>
        </p:nvPicPr>
        <p:blipFill>
          <a:blip r:embed="rId2"/>
          <a:srcRect/>
          <a:stretch>
            <a:fillRect/>
          </a:stretch>
        </p:blipFill>
        <p:spPr bwMode="auto">
          <a:xfrm>
            <a:off x="1295400" y="609601"/>
            <a:ext cx="6149975" cy="2286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838200" y="3124200"/>
            <a:ext cx="7642225" cy="3462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5562600"/>
            <a:ext cx="9144000" cy="1295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 name="1 Título"/>
          <p:cNvSpPr>
            <a:spLocks noGrp="1"/>
          </p:cNvSpPr>
          <p:nvPr>
            <p:ph type="title"/>
          </p:nvPr>
        </p:nvSpPr>
        <p:spPr/>
        <p:txBody>
          <a:bodyPr/>
          <a:lstStyle/>
          <a:p>
            <a:r>
              <a:rPr lang="es-ES" dirty="0" smtClean="0"/>
              <a:t>ORGANIZACIÓN DE LOS RECURSOS</a:t>
            </a:r>
            <a:endParaRPr lang="es-ES" dirty="0"/>
          </a:p>
        </p:txBody>
      </p:sp>
      <p:pic>
        <p:nvPicPr>
          <p:cNvPr id="50178" name="Picture 2"/>
          <p:cNvPicPr>
            <a:picLocks noChangeAspect="1" noChangeArrowheads="1"/>
          </p:cNvPicPr>
          <p:nvPr/>
        </p:nvPicPr>
        <p:blipFill>
          <a:blip r:embed="rId2"/>
          <a:srcRect/>
          <a:stretch>
            <a:fillRect/>
          </a:stretch>
        </p:blipFill>
        <p:spPr bwMode="auto">
          <a:xfrm>
            <a:off x="1066800" y="990600"/>
            <a:ext cx="6934200" cy="2873726"/>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a:srcRect/>
          <a:stretch>
            <a:fillRect/>
          </a:stretch>
        </p:blipFill>
        <p:spPr bwMode="auto">
          <a:xfrm>
            <a:off x="1143000" y="4267200"/>
            <a:ext cx="6080125" cy="1790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5562600"/>
            <a:ext cx="9144000" cy="1295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 name="1 Título"/>
          <p:cNvSpPr>
            <a:spLocks noGrp="1"/>
          </p:cNvSpPr>
          <p:nvPr>
            <p:ph type="title"/>
          </p:nvPr>
        </p:nvSpPr>
        <p:spPr/>
        <p:txBody>
          <a:bodyPr/>
          <a:lstStyle/>
          <a:p>
            <a:r>
              <a:rPr lang="es-ES" dirty="0" smtClean="0"/>
              <a:t>COSTOS – RESUMEN CONSOLIDADDO</a:t>
            </a:r>
            <a:endParaRPr lang="es-ES" dirty="0"/>
          </a:p>
        </p:txBody>
      </p:sp>
      <p:pic>
        <p:nvPicPr>
          <p:cNvPr id="49154" name="Picture 2"/>
          <p:cNvPicPr>
            <a:picLocks noChangeAspect="1" noChangeArrowheads="1"/>
          </p:cNvPicPr>
          <p:nvPr/>
        </p:nvPicPr>
        <p:blipFill>
          <a:blip r:embed="rId2"/>
          <a:srcRect/>
          <a:stretch>
            <a:fillRect/>
          </a:stretch>
        </p:blipFill>
        <p:spPr bwMode="auto">
          <a:xfrm>
            <a:off x="276225" y="685800"/>
            <a:ext cx="6429375" cy="2722563"/>
          </a:xfrm>
          <a:prstGeom prst="rect">
            <a:avLst/>
          </a:prstGeom>
          <a:noFill/>
          <a:ln w="9525">
            <a:noFill/>
            <a:miter lim="800000"/>
            <a:headEnd/>
            <a:tailEnd/>
          </a:ln>
          <a:effectLst/>
        </p:spPr>
      </p:pic>
      <p:pic>
        <p:nvPicPr>
          <p:cNvPr id="49155" name="Picture 3"/>
          <p:cNvPicPr>
            <a:picLocks noChangeAspect="1" noChangeArrowheads="1"/>
          </p:cNvPicPr>
          <p:nvPr/>
        </p:nvPicPr>
        <p:blipFill>
          <a:blip r:embed="rId3"/>
          <a:srcRect/>
          <a:stretch>
            <a:fillRect/>
          </a:stretch>
        </p:blipFill>
        <p:spPr bwMode="auto">
          <a:xfrm>
            <a:off x="304800" y="3505200"/>
            <a:ext cx="8458200" cy="2951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562600"/>
            <a:ext cx="9144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p:txBody>
          <a:bodyPr/>
          <a:lstStyle/>
          <a:p>
            <a:r>
              <a:rPr lang="es-ES" dirty="0" smtClean="0"/>
              <a:t>FORMALIZACION</a:t>
            </a:r>
            <a:endParaRPr lang="es-ES" dirty="0"/>
          </a:p>
        </p:txBody>
      </p:sp>
      <p:pic>
        <p:nvPicPr>
          <p:cNvPr id="48129" name="Picture 1"/>
          <p:cNvPicPr>
            <a:picLocks noChangeAspect="1" noChangeArrowheads="1"/>
          </p:cNvPicPr>
          <p:nvPr/>
        </p:nvPicPr>
        <p:blipFill>
          <a:blip r:embed="rId2"/>
          <a:srcRect/>
          <a:stretch>
            <a:fillRect/>
          </a:stretch>
        </p:blipFill>
        <p:spPr bwMode="auto">
          <a:xfrm>
            <a:off x="0" y="609600"/>
            <a:ext cx="9144001"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eaLnBrk="1" hangingPunct="1"/>
            <a:endParaRPr lang="es-MX" dirty="0" smtClean="0"/>
          </a:p>
        </p:txBody>
      </p:sp>
      <p:sp>
        <p:nvSpPr>
          <p:cNvPr id="3" name="2 Subtítulo"/>
          <p:cNvSpPr>
            <a:spLocks noGrp="1"/>
          </p:cNvSpPr>
          <p:nvPr>
            <p:ph type="subTitle" idx="1"/>
          </p:nvPr>
        </p:nvSpPr>
        <p:spPr/>
        <p:txBody>
          <a:bodyPr/>
          <a:lstStyle/>
          <a:p>
            <a:pPr eaLnBrk="1" hangingPunct="1">
              <a:defRPr/>
            </a:pPr>
            <a:endParaRPr lang="es-MX" dirty="0"/>
          </a:p>
        </p:txBody>
      </p:sp>
      <p:pic>
        <p:nvPicPr>
          <p:cNvPr id="7172" name="3 Imagen" descr="shutterstock_31685797.jpg"/>
          <p:cNvPicPr>
            <a:picLocks noChangeAspect="1"/>
          </p:cNvPicPr>
          <p:nvPr/>
        </p:nvPicPr>
        <p:blipFill>
          <a:blip r:embed="rId3" cstate="print"/>
          <a:srcRect/>
          <a:stretch>
            <a:fillRect/>
          </a:stretch>
        </p:blipFill>
        <p:spPr bwMode="auto">
          <a:xfrm>
            <a:off x="0" y="-76200"/>
            <a:ext cx="9144000" cy="7029450"/>
          </a:xfrm>
          <a:prstGeom prst="rect">
            <a:avLst/>
          </a:prstGeom>
          <a:noFill/>
          <a:ln w="9525">
            <a:noFill/>
            <a:miter lim="800000"/>
            <a:headEnd/>
            <a:tailEnd/>
          </a:ln>
        </p:spPr>
      </p:pic>
      <p:sp>
        <p:nvSpPr>
          <p:cNvPr id="7173" name="Rectangle 43"/>
          <p:cNvSpPr>
            <a:spLocks noChangeArrowheads="1"/>
          </p:cNvSpPr>
          <p:nvPr/>
        </p:nvSpPr>
        <p:spPr bwMode="auto">
          <a:xfrm>
            <a:off x="533399" y="2362201"/>
            <a:ext cx="7896225" cy="1295400"/>
          </a:xfrm>
          <a:prstGeom prst="rect">
            <a:avLst/>
          </a:prstGeom>
          <a:noFill/>
          <a:ln w="9525">
            <a:noFill/>
            <a:miter lim="800000"/>
            <a:headEnd/>
            <a:tailEnd/>
          </a:ln>
        </p:spPr>
        <p:txBody>
          <a:bodyPr/>
          <a:lstStyle/>
          <a:p>
            <a:r>
              <a:rPr lang="en-US" sz="4400" b="1" dirty="0" smtClean="0">
                <a:solidFill>
                  <a:schemeClr val="accent1"/>
                </a:solidFill>
                <a:effectLst>
                  <a:outerShdw blurRad="38100" dist="38100" dir="2700000" algn="tl">
                    <a:srgbClr val="000000">
                      <a:alpha val="43137"/>
                    </a:srgbClr>
                  </a:outerShdw>
                </a:effectLst>
              </a:rPr>
              <a:t>PROYECTO</a:t>
            </a:r>
            <a:r>
              <a:rPr lang="en-US" sz="3200" dirty="0" smtClean="0"/>
              <a:t> </a:t>
            </a:r>
            <a:endParaRPr lang="en-US" sz="3200" dirty="0"/>
          </a:p>
        </p:txBody>
      </p:sp>
      <p:sp>
        <p:nvSpPr>
          <p:cNvPr id="8" name="7 Forma libre"/>
          <p:cNvSpPr/>
          <p:nvPr/>
        </p:nvSpPr>
        <p:spPr bwMode="auto">
          <a:xfrm>
            <a:off x="4371975" y="2057400"/>
            <a:ext cx="628650" cy="1733550"/>
          </a:xfrm>
          <a:custGeom>
            <a:avLst/>
            <a:gdLst>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0" h="1733550">
                <a:moveTo>
                  <a:pt x="133350" y="219075"/>
                </a:moveTo>
                <a:lnTo>
                  <a:pt x="628650" y="0"/>
                </a:lnTo>
                <a:lnTo>
                  <a:pt x="514350" y="1390650"/>
                </a:lnTo>
                <a:lnTo>
                  <a:pt x="190500" y="1543050"/>
                </a:lnTo>
                <a:lnTo>
                  <a:pt x="180975" y="1647825"/>
                </a:lnTo>
                <a:lnTo>
                  <a:pt x="0" y="1733550"/>
                </a:lnTo>
                <a:lnTo>
                  <a:pt x="133350" y="219075"/>
                </a:lnTo>
                <a:close/>
              </a:path>
            </a:pathLst>
          </a:custGeom>
          <a:solidFill>
            <a:srgbClr val="660033"/>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s-MX" sz="2400" dirty="0">
              <a:latin typeface="Times New Roman" pitchFamily="18" charset="0"/>
            </a:endParaRPr>
          </a:p>
        </p:txBody>
      </p:sp>
      <p:sp>
        <p:nvSpPr>
          <p:cNvPr id="9" name="8 CuadroTexto"/>
          <p:cNvSpPr txBox="1"/>
          <p:nvPr/>
        </p:nvSpPr>
        <p:spPr>
          <a:xfrm rot="338464">
            <a:off x="4320792" y="2300872"/>
            <a:ext cx="357190" cy="1107996"/>
          </a:xfrm>
          <a:prstGeom prst="rect">
            <a:avLst/>
          </a:prstGeom>
          <a:noFill/>
          <a:scene3d>
            <a:camera prst="isometricRightUp"/>
            <a:lightRig rig="threePt" dir="t"/>
          </a:scene3d>
        </p:spPr>
        <p:txBody>
          <a:bodyPr>
            <a:spAutoFit/>
          </a:bodyPr>
          <a:lstStyle/>
          <a:p>
            <a:pPr>
              <a:defRPr/>
            </a:pPr>
            <a:r>
              <a:rPr lang="es-MX" sz="6600" b="1" dirty="0" smtClean="0">
                <a:solidFill>
                  <a:schemeClr val="bg1"/>
                </a:solidFill>
                <a:effectLst>
                  <a:outerShdw blurRad="38100" dist="38100" dir="2700000" algn="tl">
                    <a:srgbClr val="000000">
                      <a:alpha val="43137"/>
                    </a:srgbClr>
                  </a:outerShdw>
                </a:effectLst>
              </a:rPr>
              <a:t>2</a:t>
            </a:r>
            <a:endParaRPr lang="es-MX" sz="6600" b="1" dirty="0">
              <a:solidFill>
                <a:schemeClr val="bg1"/>
              </a:solidFill>
              <a:effectLst>
                <a:outerShdw blurRad="38100" dist="38100" dir="2700000" algn="tl">
                  <a:srgbClr val="000000">
                    <a:alpha val="43137"/>
                  </a:srgbClr>
                </a:outerShdw>
              </a:effectLst>
            </a:endParaRPr>
          </a:p>
        </p:txBody>
      </p:sp>
      <p:sp>
        <p:nvSpPr>
          <p:cNvPr id="7178" name="Text Box 24"/>
          <p:cNvSpPr txBox="1">
            <a:spLocks noChangeArrowheads="1"/>
          </p:cNvSpPr>
          <p:nvPr/>
        </p:nvSpPr>
        <p:spPr bwMode="auto">
          <a:xfrm>
            <a:off x="152400" y="4181475"/>
            <a:ext cx="4800599" cy="2676525"/>
          </a:xfrm>
          <a:prstGeom prst="rect">
            <a:avLst/>
          </a:prstGeom>
          <a:noFill/>
          <a:ln w="9525">
            <a:noFill/>
            <a:miter lim="800000"/>
            <a:headEnd/>
            <a:tailEnd/>
          </a:ln>
        </p:spPr>
        <p:txBody>
          <a:bodyPr lIns="0" tIns="0" rIns="0" bIns="0"/>
          <a:lstStyle/>
          <a:p>
            <a:pPr marL="114300" lvl="1" eaLnBrk="0" hangingPunct="0"/>
            <a:endParaRPr lang="es-ES" sz="2800" b="1" dirty="0" smtClean="0">
              <a:solidFill>
                <a:srgbClr val="58002C"/>
              </a:solidFill>
            </a:endParaRPr>
          </a:p>
          <a:p>
            <a:pPr marL="114300" lvl="1" eaLnBrk="0" hangingPunct="0"/>
            <a:r>
              <a:rPr lang="es-ES" sz="2800" b="1" dirty="0" smtClean="0">
                <a:solidFill>
                  <a:srgbClr val="58002C"/>
                </a:solidFill>
              </a:rPr>
              <a:t>Elaboración de un plan de Gestión de Seguridad basado en la Norma  ISO/IEC 17799:2005 </a:t>
            </a:r>
            <a:endParaRPr lang="en-GB"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DELIMITACION</a:t>
            </a:r>
            <a:endParaRPr lang="es-ES" dirty="0"/>
          </a:p>
        </p:txBody>
      </p:sp>
      <p:sp>
        <p:nvSpPr>
          <p:cNvPr id="5" name="4 CuadroTexto"/>
          <p:cNvSpPr txBox="1"/>
          <p:nvPr/>
        </p:nvSpPr>
        <p:spPr>
          <a:xfrm>
            <a:off x="457200" y="609601"/>
            <a:ext cx="8305800" cy="54476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CAMPO</a:t>
            </a:r>
            <a:r>
              <a:rPr lang="es-ES" sz="2400" dirty="0" smtClean="0"/>
              <a:t>	:  Proyecto De Inversión</a:t>
            </a:r>
            <a:endParaRPr lang="es-ES" sz="2400" b="1" dirty="0" smtClean="0">
              <a:solidFill>
                <a:schemeClr val="accent1">
                  <a:lumMod val="75000"/>
                </a:schemeClr>
              </a:solidFill>
              <a:effectLst>
                <a:outerShdw blurRad="38100" dist="38100" dir="2700000" algn="tl">
                  <a:srgbClr val="000000">
                    <a:alpha val="43137"/>
                  </a:srgbClr>
                </a:outerShdw>
              </a:effectLst>
            </a:endParaRP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AREA	</a:t>
            </a:r>
            <a:r>
              <a:rPr lang="es-ES" sz="2400" dirty="0" smtClean="0"/>
              <a:t>	:  Plan de Negocios. Tecnología</a:t>
            </a:r>
            <a:endParaRPr lang="es-ES" sz="2400" b="1" dirty="0" smtClean="0">
              <a:solidFill>
                <a:schemeClr val="accent1">
                  <a:lumMod val="75000"/>
                </a:schemeClr>
              </a:solidFill>
              <a:effectLst>
                <a:outerShdw blurRad="38100" dist="38100" dir="2700000" algn="tl">
                  <a:srgbClr val="000000">
                    <a:alpha val="43137"/>
                  </a:srgbClr>
                </a:outerShdw>
              </a:effectLst>
            </a:endParaRP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UBICACION</a:t>
            </a:r>
            <a:r>
              <a:rPr lang="es-ES" sz="2400" dirty="0" smtClean="0"/>
              <a:t>	:  </a:t>
            </a:r>
            <a:r>
              <a:rPr lang="es-ES" sz="2000" dirty="0" smtClean="0"/>
              <a:t>Departamento de Tecnología y Sistemas </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EMPRESA </a:t>
            </a:r>
            <a:r>
              <a:rPr lang="es-ES" sz="2000" dirty="0" smtClean="0"/>
              <a:t>	:  CAVES SA EMA .</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NOMBRE PROYECTO : </a:t>
            </a:r>
            <a:r>
              <a:rPr lang="es-ES" sz="2000" dirty="0" smtClean="0"/>
              <a:t>Plan de Gestión de Seguridad basado en ISO/IEC 17799</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FECHA ELABORACIÓN PROYECTO</a:t>
            </a:r>
            <a:r>
              <a:rPr lang="es-ES" sz="2400" dirty="0" smtClean="0"/>
              <a:t>	: Julio/2012</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FECHA  INICIO	</a:t>
            </a:r>
            <a:r>
              <a:rPr lang="es-ES" sz="2400" dirty="0" smtClean="0"/>
              <a:t>		 	: Enero/2013</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DURACION </a:t>
            </a:r>
            <a:r>
              <a:rPr lang="es-ES" sz="2400" dirty="0" smtClean="0"/>
              <a:t>				: 120 DIAS</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COSTO APROXIMADO	</a:t>
            </a:r>
            <a:r>
              <a:rPr lang="es-ES" sz="2400" dirty="0" smtClean="0"/>
              <a:t>		: </a:t>
            </a:r>
            <a:r>
              <a:rPr lang="es-ES" sz="2400" b="1" dirty="0" smtClean="0">
                <a:effectLst>
                  <a:outerShdw blurRad="38100" dist="38100" dir="2700000" algn="tl">
                    <a:srgbClr val="000000">
                      <a:alpha val="43137"/>
                    </a:srgbClr>
                  </a:outerShdw>
                </a:effectLst>
              </a:rPr>
              <a:t>US. 17.642,25</a:t>
            </a:r>
          </a:p>
          <a:p>
            <a:pPr>
              <a:lnSpc>
                <a:spcPct val="150000"/>
              </a:lnSpc>
            </a:pPr>
            <a:endParaRPr lang="es-E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eaLnBrk="1" hangingPunct="1"/>
            <a:endParaRPr lang="es-MX" dirty="0" smtClean="0"/>
          </a:p>
        </p:txBody>
      </p:sp>
      <p:sp>
        <p:nvSpPr>
          <p:cNvPr id="3" name="2 Subtítulo"/>
          <p:cNvSpPr>
            <a:spLocks noGrp="1"/>
          </p:cNvSpPr>
          <p:nvPr>
            <p:ph type="subTitle" idx="1"/>
          </p:nvPr>
        </p:nvSpPr>
        <p:spPr/>
        <p:txBody>
          <a:bodyPr/>
          <a:lstStyle/>
          <a:p>
            <a:pPr eaLnBrk="1" hangingPunct="1">
              <a:defRPr/>
            </a:pPr>
            <a:endParaRPr lang="es-MX" dirty="0"/>
          </a:p>
        </p:txBody>
      </p:sp>
      <p:pic>
        <p:nvPicPr>
          <p:cNvPr id="7172" name="3 Imagen" descr="shutterstock_31685797.jpg"/>
          <p:cNvPicPr>
            <a:picLocks noChangeAspect="1"/>
          </p:cNvPicPr>
          <p:nvPr/>
        </p:nvPicPr>
        <p:blipFill>
          <a:blip r:embed="rId3" cstate="print"/>
          <a:srcRect/>
          <a:stretch>
            <a:fillRect/>
          </a:stretch>
        </p:blipFill>
        <p:spPr bwMode="auto">
          <a:xfrm>
            <a:off x="0" y="-76200"/>
            <a:ext cx="9144000" cy="7029450"/>
          </a:xfrm>
          <a:prstGeom prst="rect">
            <a:avLst/>
          </a:prstGeom>
          <a:noFill/>
          <a:ln w="9525">
            <a:noFill/>
            <a:miter lim="800000"/>
            <a:headEnd/>
            <a:tailEnd/>
          </a:ln>
        </p:spPr>
      </p:pic>
      <p:sp>
        <p:nvSpPr>
          <p:cNvPr id="7173" name="Rectangle 43"/>
          <p:cNvSpPr>
            <a:spLocks noChangeArrowheads="1"/>
          </p:cNvSpPr>
          <p:nvPr/>
        </p:nvSpPr>
        <p:spPr bwMode="auto">
          <a:xfrm>
            <a:off x="500063" y="2943225"/>
            <a:ext cx="7929562" cy="714375"/>
          </a:xfrm>
          <a:prstGeom prst="rect">
            <a:avLst/>
          </a:prstGeom>
          <a:noFill/>
          <a:ln w="9525">
            <a:noFill/>
            <a:miter lim="800000"/>
            <a:headEnd/>
            <a:tailEnd/>
          </a:ln>
        </p:spPr>
        <p:txBody>
          <a:bodyPr/>
          <a:lstStyle/>
          <a:p>
            <a:pPr algn="ctr"/>
            <a:endParaRPr lang="en-US" sz="3200" dirty="0"/>
          </a:p>
        </p:txBody>
      </p:sp>
      <p:sp>
        <p:nvSpPr>
          <p:cNvPr id="8" name="7 Forma libre"/>
          <p:cNvSpPr/>
          <p:nvPr/>
        </p:nvSpPr>
        <p:spPr bwMode="auto">
          <a:xfrm>
            <a:off x="4371975" y="2057400"/>
            <a:ext cx="628650" cy="1733550"/>
          </a:xfrm>
          <a:custGeom>
            <a:avLst/>
            <a:gdLst>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0" h="1733550">
                <a:moveTo>
                  <a:pt x="133350" y="219075"/>
                </a:moveTo>
                <a:lnTo>
                  <a:pt x="628650" y="0"/>
                </a:lnTo>
                <a:lnTo>
                  <a:pt x="514350" y="1390650"/>
                </a:lnTo>
                <a:lnTo>
                  <a:pt x="190500" y="1543050"/>
                </a:lnTo>
                <a:lnTo>
                  <a:pt x="180975" y="1647825"/>
                </a:lnTo>
                <a:lnTo>
                  <a:pt x="0" y="1733550"/>
                </a:lnTo>
                <a:lnTo>
                  <a:pt x="133350" y="219075"/>
                </a:lnTo>
                <a:close/>
              </a:path>
            </a:pathLst>
          </a:custGeom>
          <a:solidFill>
            <a:srgbClr val="660033"/>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s-MX" sz="2400" dirty="0">
              <a:latin typeface="Times New Roman" pitchFamily="18" charset="0"/>
            </a:endParaRPr>
          </a:p>
        </p:txBody>
      </p:sp>
      <p:sp>
        <p:nvSpPr>
          <p:cNvPr id="7178" name="Text Box 24"/>
          <p:cNvSpPr txBox="1">
            <a:spLocks noChangeArrowheads="1"/>
          </p:cNvSpPr>
          <p:nvPr/>
        </p:nvSpPr>
        <p:spPr bwMode="auto">
          <a:xfrm>
            <a:off x="285750" y="3571875"/>
            <a:ext cx="8677275" cy="3000375"/>
          </a:xfrm>
          <a:prstGeom prst="rect">
            <a:avLst/>
          </a:prstGeom>
          <a:noFill/>
          <a:ln w="9525">
            <a:noFill/>
            <a:miter lim="800000"/>
            <a:headEnd/>
            <a:tailEnd/>
          </a:ln>
        </p:spPr>
        <p:txBody>
          <a:bodyPr lIns="0" tIns="0" rIns="0" bIns="0"/>
          <a:lstStyle/>
          <a:p>
            <a:pPr marL="114300" lvl="1" algn="ctr" eaLnBrk="0" hangingPunct="0"/>
            <a:r>
              <a:rPr lang="es-MX" sz="4800" b="1" dirty="0" smtClean="0"/>
              <a:t>AUDITORIA</a:t>
            </a:r>
            <a:endParaRPr lang="es-MX" sz="4800" b="1" dirty="0"/>
          </a:p>
          <a:p>
            <a:pPr marL="114300" lvl="1" algn="ctr" eaLnBrk="0" hangingPunct="0"/>
            <a:endParaRPr lang="en-GB" b="1" dirty="0"/>
          </a:p>
          <a:p>
            <a:pPr marL="114300" lvl="1" algn="ctr" eaLnBrk="0" hangingPunct="0"/>
            <a:endParaRPr lang="en-GB" b="1" dirty="0">
              <a:solidFill>
                <a:srgbClr val="58002C"/>
              </a:solidFill>
            </a:endParaRPr>
          </a:p>
          <a:p>
            <a:pPr marL="114300" lvl="1" algn="ctr" eaLnBrk="0" hangingPunct="0"/>
            <a:r>
              <a:rPr lang="es-MX" sz="2800" b="1" dirty="0" smtClean="0">
                <a:solidFill>
                  <a:srgbClr val="58002C"/>
                </a:solidFill>
              </a:rPr>
              <a:t>METODOLOGIA COBIT</a:t>
            </a:r>
            <a:endParaRPr lang="es-MX" sz="2800" b="1" dirty="0">
              <a:solidFill>
                <a:srgbClr val="58002C"/>
              </a:solidFill>
            </a:endParaRPr>
          </a:p>
          <a:p>
            <a:pPr marL="114300" lvl="1" algn="ctr" eaLnBrk="0" hangingPunct="0"/>
            <a:endParaRPr lang="en-GB"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a:t>
            </a:r>
            <a:endParaRPr lang="es-ES" dirty="0"/>
          </a:p>
        </p:txBody>
      </p:sp>
      <p:graphicFrame>
        <p:nvGraphicFramePr>
          <p:cNvPr id="6" name="5 Diagrama"/>
          <p:cNvGraphicFramePr/>
          <p:nvPr/>
        </p:nvGraphicFramePr>
        <p:xfrm>
          <a:off x="228600" y="914400"/>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410200"/>
            <a:ext cx="9144000" cy="14478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 name="1 Título"/>
          <p:cNvSpPr>
            <a:spLocks noGrp="1"/>
          </p:cNvSpPr>
          <p:nvPr>
            <p:ph type="title"/>
          </p:nvPr>
        </p:nvSpPr>
        <p:spPr/>
        <p:txBody>
          <a:bodyPr/>
          <a:lstStyle/>
          <a:p>
            <a:r>
              <a:rPr lang="es-ES" dirty="0" smtClean="0"/>
              <a:t>JUSTIFICACION METODOLOGICA</a:t>
            </a:r>
            <a:endParaRPr lang="es-ES" dirty="0"/>
          </a:p>
        </p:txBody>
      </p:sp>
      <p:sp>
        <p:nvSpPr>
          <p:cNvPr id="4" name="3 CuadroTexto"/>
          <p:cNvSpPr txBox="1"/>
          <p:nvPr/>
        </p:nvSpPr>
        <p:spPr>
          <a:xfrm>
            <a:off x="1" y="5689937"/>
            <a:ext cx="9143999"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sz="2000" b="1" dirty="0" smtClean="0"/>
              <a:t>La adopción de ISO 17799 presenta múltiples ventajas para la organización, entre ellas el primer paso para una certificación ISO 27001, pero ni la adopción de ISO 17799, ni la certificación garantizan la inmunidad de la organización frente a problemas de seguridad.</a:t>
            </a:r>
            <a:endParaRPr lang="es-ES" sz="2000" b="1" dirty="0"/>
          </a:p>
        </p:txBody>
      </p:sp>
      <p:graphicFrame>
        <p:nvGraphicFramePr>
          <p:cNvPr id="6" name="5 Diagrama"/>
          <p:cNvGraphicFramePr/>
          <p:nvPr/>
        </p:nvGraphicFramePr>
        <p:xfrm>
          <a:off x="304800" y="685800"/>
          <a:ext cx="8458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225"/>
            <a:ext cx="9144000" cy="533400"/>
          </a:xfrm>
        </p:spPr>
        <p:txBody>
          <a:bodyPr/>
          <a:lstStyle/>
          <a:p>
            <a:r>
              <a:rPr lang="es-ES" sz="1600" b="1" dirty="0" smtClean="0"/>
              <a:t>OBJETIVOS DE CONTROL Y CONTROLES APLICALES A CAVES SA EMA</a:t>
            </a:r>
            <a:r>
              <a:rPr lang="es-ES" dirty="0" smtClean="0"/>
              <a:t>.</a:t>
            </a:r>
            <a:endParaRPr lang="es-ES" dirty="0"/>
          </a:p>
        </p:txBody>
      </p:sp>
      <p:sp>
        <p:nvSpPr>
          <p:cNvPr id="4" name="3 CuadroTexto"/>
          <p:cNvSpPr txBox="1"/>
          <p:nvPr/>
        </p:nvSpPr>
        <p:spPr>
          <a:xfrm>
            <a:off x="304800" y="3581400"/>
            <a:ext cx="8839200" cy="4247317"/>
          </a:xfrm>
          <a:prstGeom prst="rect">
            <a:avLst/>
          </a:prstGeom>
          <a:noFill/>
        </p:spPr>
        <p:txBody>
          <a:bodyPr wrap="square" rtlCol="0">
            <a:spAutoFit/>
          </a:bodyPr>
          <a:lstStyle/>
          <a:p>
            <a:r>
              <a:rPr lang="es-ES" b="1" dirty="0" smtClean="0">
                <a:solidFill>
                  <a:srgbClr val="FF0000"/>
                </a:solidFill>
                <a:effectLst>
                  <a:outerShdw blurRad="38100" dist="38100" dir="2700000" algn="tl">
                    <a:srgbClr val="000000">
                      <a:alpha val="43137"/>
                    </a:srgbClr>
                  </a:outerShdw>
                </a:effectLst>
              </a:rPr>
              <a:t>CLAUSULAS DE CONTROLES DE SEGURIDAD:</a:t>
            </a:r>
          </a:p>
          <a:p>
            <a:pPr lvl="1"/>
            <a:r>
              <a:rPr lang="es-ES" b="1" dirty="0" smtClean="0"/>
              <a:t>5 POLÍTICA DE SEGURIDAD</a:t>
            </a:r>
          </a:p>
          <a:p>
            <a:pPr lvl="1"/>
            <a:r>
              <a:rPr lang="es-ES" b="1" dirty="0" smtClean="0"/>
              <a:t>6 ORGANIZACIÓN DE LA SEGURIDAD DE LA INFORMACIÓN</a:t>
            </a:r>
          </a:p>
          <a:p>
            <a:pPr lvl="1"/>
            <a:r>
              <a:rPr lang="es-ES" b="1" dirty="0" smtClean="0"/>
              <a:t>7 GESTIÓN DE ACTIVOS</a:t>
            </a:r>
          </a:p>
          <a:p>
            <a:pPr lvl="1"/>
            <a:r>
              <a:rPr lang="es-ES" b="1" dirty="0" smtClean="0"/>
              <a:t>8 SEGURIDAD DE RECURSOS HUMANOS</a:t>
            </a:r>
          </a:p>
          <a:p>
            <a:pPr lvl="1"/>
            <a:r>
              <a:rPr lang="es-ES" b="1" dirty="0" smtClean="0"/>
              <a:t>9 SEGURIDAD FÍSICA Y AMBIENTAL</a:t>
            </a:r>
          </a:p>
          <a:p>
            <a:pPr lvl="1"/>
            <a:r>
              <a:rPr lang="es-ES" b="1" dirty="0" smtClean="0"/>
              <a:t>10 GESTIÓN DE LAS COMUNICACIONES Y OPERACIONES</a:t>
            </a:r>
          </a:p>
          <a:p>
            <a:pPr lvl="1"/>
            <a:r>
              <a:rPr lang="es-ES" b="1" dirty="0" smtClean="0"/>
              <a:t>11 CONTROL DE ACCESO</a:t>
            </a:r>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a:p>
        </p:txBody>
      </p:sp>
      <p:graphicFrame>
        <p:nvGraphicFramePr>
          <p:cNvPr id="5" name="4 Diagrama"/>
          <p:cNvGraphicFramePr/>
          <p:nvPr/>
        </p:nvGraphicFramePr>
        <p:xfrm>
          <a:off x="1600200" y="838200"/>
          <a:ext cx="60198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715000"/>
            <a:ext cx="9144000" cy="1143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 name="1 Título"/>
          <p:cNvSpPr>
            <a:spLocks noGrp="1"/>
          </p:cNvSpPr>
          <p:nvPr>
            <p:ph type="title"/>
          </p:nvPr>
        </p:nvSpPr>
        <p:spPr/>
        <p:txBody>
          <a:bodyPr/>
          <a:lstStyle/>
          <a:p>
            <a:r>
              <a:rPr lang="es-ES" sz="2000" dirty="0" smtClean="0"/>
              <a:t>EJEMPLOS CONTROLES DE SEGURIDAD SELECCIONADOS</a:t>
            </a:r>
            <a:endParaRPr lang="es-ES" sz="2000" dirty="0"/>
          </a:p>
        </p:txBody>
      </p:sp>
      <p:sp>
        <p:nvSpPr>
          <p:cNvPr id="3" name="2 Marcador de contenido"/>
          <p:cNvSpPr>
            <a:spLocks noGrp="1"/>
          </p:cNvSpPr>
          <p:nvPr>
            <p:ph idx="1"/>
          </p:nvPr>
        </p:nvSpPr>
        <p:spPr/>
        <p:txBody>
          <a:bodyPr/>
          <a:lstStyle/>
          <a:p>
            <a:r>
              <a:rPr lang="es-ES" sz="1600" b="1" dirty="0" smtClean="0"/>
              <a:t>5 POLÍTICA DE SEGURIDAD</a:t>
            </a:r>
            <a:endParaRPr lang="es-ES" sz="1600" dirty="0" smtClean="0"/>
          </a:p>
          <a:p>
            <a:r>
              <a:rPr lang="es-ES" sz="1600" b="1" i="1" dirty="0" smtClean="0"/>
              <a:t>5.1 Política de seguridad de la información</a:t>
            </a:r>
            <a:endParaRPr lang="es-ES" sz="1600" dirty="0" smtClean="0"/>
          </a:p>
          <a:p>
            <a:r>
              <a:rPr lang="es-ES" sz="1600" dirty="0" smtClean="0"/>
              <a:t>5.1.1 Documento de la política de la seguridad de la información .</a:t>
            </a:r>
          </a:p>
          <a:p>
            <a:r>
              <a:rPr lang="es-ES" sz="1600" dirty="0" smtClean="0"/>
              <a:t>5.1.2 Revisión de la política de la seguridad de la información.</a:t>
            </a:r>
          </a:p>
          <a:p>
            <a:r>
              <a:rPr lang="es-ES" sz="1600" b="1" dirty="0" smtClean="0"/>
              <a:t>6 ORGANIZACIÓN DE LA SEGURIDAD DE LA INFORMACIÓN</a:t>
            </a:r>
            <a:endParaRPr lang="es-ES" sz="1600" dirty="0" smtClean="0"/>
          </a:p>
          <a:p>
            <a:r>
              <a:rPr lang="es-ES" sz="1600" b="1" i="1" dirty="0" smtClean="0"/>
              <a:t>6.1 Organización interna</a:t>
            </a:r>
            <a:endParaRPr lang="es-ES" sz="1600" dirty="0" smtClean="0"/>
          </a:p>
          <a:p>
            <a:r>
              <a:rPr lang="es-ES" sz="1600" dirty="0" smtClean="0"/>
              <a:t>6.1.1 Compromiso de la gerencia con la seguridad de la información.</a:t>
            </a:r>
          </a:p>
          <a:p>
            <a:r>
              <a:rPr lang="es-ES" sz="1600" b="1" i="1" dirty="0" smtClean="0"/>
              <a:t>6.2 Grupos o personas externas</a:t>
            </a:r>
            <a:endParaRPr lang="es-ES" sz="1600" dirty="0" smtClean="0"/>
          </a:p>
          <a:p>
            <a:r>
              <a:rPr lang="es-ES" sz="1600" dirty="0" smtClean="0"/>
              <a:t>6.2.1 Identificación de los riesgos relacionados con los grupos externos.</a:t>
            </a:r>
          </a:p>
          <a:p>
            <a:r>
              <a:rPr lang="es-ES" sz="1600" b="1" dirty="0" smtClean="0"/>
              <a:t>7 GESTIÓN DE ACTIVOS</a:t>
            </a:r>
            <a:endParaRPr lang="es-ES" sz="1600" dirty="0" smtClean="0"/>
          </a:p>
          <a:p>
            <a:r>
              <a:rPr lang="es-ES" sz="1600" b="1" i="1" dirty="0" smtClean="0"/>
              <a:t>7.1 Responsabilidad por los activos</a:t>
            </a:r>
            <a:endParaRPr lang="es-ES" sz="1600" dirty="0" smtClean="0"/>
          </a:p>
          <a:p>
            <a:r>
              <a:rPr lang="es-ES" sz="1600" b="1" i="1" dirty="0" smtClean="0"/>
              <a:t>7.2 Clasificación de la información</a:t>
            </a:r>
            <a:endParaRPr lang="es-ES" sz="1600" dirty="0" smtClean="0"/>
          </a:p>
          <a:p>
            <a:r>
              <a:rPr lang="es-ES" sz="1600" b="1" dirty="0" smtClean="0"/>
              <a:t>8 SEGURIDAD DE RECURSOS HUMANOS</a:t>
            </a:r>
            <a:endParaRPr lang="es-ES" sz="1600" dirty="0" smtClean="0"/>
          </a:p>
          <a:p>
            <a:r>
              <a:rPr lang="es-ES" sz="1600" b="1" i="1" dirty="0" smtClean="0"/>
              <a:t>8.1 Antes del empleo</a:t>
            </a:r>
            <a:endParaRPr lang="es-ES" sz="1600" dirty="0" smtClean="0"/>
          </a:p>
          <a:p>
            <a:r>
              <a:rPr lang="es-ES" sz="1600" b="1" i="1" dirty="0" smtClean="0"/>
              <a:t>8.2 Durante el empleo</a:t>
            </a:r>
            <a:endParaRPr lang="es-ES" sz="1600" dirty="0" smtClean="0"/>
          </a:p>
          <a:p>
            <a:r>
              <a:rPr lang="es-ES" sz="1600" b="1" i="1" dirty="0" smtClean="0"/>
              <a:t>8.3 Terminación o cambio de empleo</a:t>
            </a:r>
          </a:p>
          <a:p>
            <a:r>
              <a:rPr lang="es-ES" sz="1600" b="1" dirty="0" smtClean="0"/>
              <a:t>9 SEGURIDAD FÍSICA Y AMBIENTAL</a:t>
            </a:r>
            <a:endParaRPr lang="es-ES" sz="1600" dirty="0" smtClean="0"/>
          </a:p>
          <a:p>
            <a:r>
              <a:rPr lang="es-ES" sz="1600" b="1" dirty="0" smtClean="0"/>
              <a:t>10 GESTIÓN DE LAS COMUNICACIONES Y OPERACIONES</a:t>
            </a:r>
            <a:endParaRPr lang="es-ES" sz="1600" dirty="0" smtClean="0"/>
          </a:p>
          <a:p>
            <a:r>
              <a:rPr lang="es-ES" sz="1600" b="1" dirty="0" smtClean="0"/>
              <a:t>11 CONTROL DE ACCESO</a:t>
            </a:r>
            <a:endParaRPr lang="es-ES" sz="1600" dirty="0" smtClean="0"/>
          </a:p>
          <a:p>
            <a:endParaRPr lang="es-ES" sz="1800" dirty="0" smtClean="0"/>
          </a:p>
          <a:p>
            <a:endParaRPr lang="es-ES" sz="18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5562600"/>
            <a:ext cx="9144000" cy="1295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 name="1 Título"/>
          <p:cNvSpPr>
            <a:spLocks noGrp="1"/>
          </p:cNvSpPr>
          <p:nvPr>
            <p:ph type="title"/>
          </p:nvPr>
        </p:nvSpPr>
        <p:spPr/>
        <p:txBody>
          <a:bodyPr/>
          <a:lstStyle/>
          <a:p>
            <a:r>
              <a:rPr lang="es-ES" dirty="0" smtClean="0"/>
              <a:t>ORGANIGRAMA DEL PROYECTO</a:t>
            </a:r>
            <a:endParaRPr lang="es-ES" dirty="0"/>
          </a:p>
        </p:txBody>
      </p:sp>
      <p:pic>
        <p:nvPicPr>
          <p:cNvPr id="9218" name="Picture 2"/>
          <p:cNvPicPr>
            <a:picLocks noChangeAspect="1" noChangeArrowheads="1"/>
          </p:cNvPicPr>
          <p:nvPr/>
        </p:nvPicPr>
        <p:blipFill>
          <a:blip r:embed="rId2"/>
          <a:srcRect/>
          <a:stretch>
            <a:fillRect/>
          </a:stretch>
        </p:blipFill>
        <p:spPr bwMode="auto">
          <a:xfrm>
            <a:off x="1371600" y="609600"/>
            <a:ext cx="6454775" cy="2514600"/>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609600" y="3395663"/>
            <a:ext cx="7843837" cy="3462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5562600"/>
            <a:ext cx="9144000" cy="1295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 name="1 Título"/>
          <p:cNvSpPr>
            <a:spLocks noGrp="1"/>
          </p:cNvSpPr>
          <p:nvPr>
            <p:ph type="title"/>
          </p:nvPr>
        </p:nvSpPr>
        <p:spPr/>
        <p:txBody>
          <a:bodyPr/>
          <a:lstStyle/>
          <a:p>
            <a:r>
              <a:rPr lang="es-ES" dirty="0" smtClean="0"/>
              <a:t>ORGANIZACIÓN DE LOS RECURSOS</a:t>
            </a:r>
            <a:endParaRPr lang="es-ES" dirty="0"/>
          </a:p>
        </p:txBody>
      </p:sp>
      <p:pic>
        <p:nvPicPr>
          <p:cNvPr id="40961" name="Picture 1"/>
          <p:cNvPicPr>
            <a:picLocks noChangeAspect="1" noChangeArrowheads="1"/>
          </p:cNvPicPr>
          <p:nvPr/>
        </p:nvPicPr>
        <p:blipFill>
          <a:blip r:embed="rId2"/>
          <a:srcRect/>
          <a:stretch>
            <a:fillRect/>
          </a:stretch>
        </p:blipFill>
        <p:spPr bwMode="auto">
          <a:xfrm>
            <a:off x="762000" y="4927600"/>
            <a:ext cx="6911975" cy="1930400"/>
          </a:xfrm>
          <a:prstGeom prst="rect">
            <a:avLst/>
          </a:prstGeom>
          <a:noFill/>
          <a:ln w="9525">
            <a:noFill/>
            <a:miter lim="800000"/>
            <a:headEnd/>
            <a:tailEnd/>
          </a:ln>
          <a:effectLst/>
        </p:spPr>
      </p:pic>
      <p:pic>
        <p:nvPicPr>
          <p:cNvPr id="40962" name="Picture 2"/>
          <p:cNvPicPr>
            <a:picLocks noChangeAspect="1" noChangeArrowheads="1"/>
          </p:cNvPicPr>
          <p:nvPr/>
        </p:nvPicPr>
        <p:blipFill>
          <a:blip r:embed="rId3"/>
          <a:srcRect/>
          <a:stretch>
            <a:fillRect/>
          </a:stretch>
        </p:blipFill>
        <p:spPr bwMode="auto">
          <a:xfrm>
            <a:off x="762000" y="2819400"/>
            <a:ext cx="7443787" cy="1800225"/>
          </a:xfrm>
          <a:prstGeom prst="rect">
            <a:avLst/>
          </a:prstGeom>
          <a:noFill/>
          <a:ln w="9525">
            <a:noFill/>
            <a:miter lim="800000"/>
            <a:headEnd/>
            <a:tailEnd/>
          </a:ln>
          <a:effectLst/>
        </p:spPr>
      </p:pic>
      <p:pic>
        <p:nvPicPr>
          <p:cNvPr id="40963" name="Picture 3"/>
          <p:cNvPicPr>
            <a:picLocks noChangeAspect="1" noChangeArrowheads="1"/>
          </p:cNvPicPr>
          <p:nvPr/>
        </p:nvPicPr>
        <p:blipFill>
          <a:blip r:embed="rId4"/>
          <a:srcRect/>
          <a:stretch>
            <a:fillRect/>
          </a:stretch>
        </p:blipFill>
        <p:spPr bwMode="auto">
          <a:xfrm>
            <a:off x="838200" y="685800"/>
            <a:ext cx="6270625" cy="1984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562600"/>
            <a:ext cx="9144000" cy="1295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 name="1 Título"/>
          <p:cNvSpPr>
            <a:spLocks noGrp="1"/>
          </p:cNvSpPr>
          <p:nvPr>
            <p:ph type="title"/>
          </p:nvPr>
        </p:nvSpPr>
        <p:spPr/>
        <p:txBody>
          <a:bodyPr/>
          <a:lstStyle/>
          <a:p>
            <a:r>
              <a:rPr lang="es-ES" dirty="0" smtClean="0"/>
              <a:t>RESUMEN COSTOS</a:t>
            </a:r>
            <a:endParaRPr lang="es-ES" dirty="0"/>
          </a:p>
        </p:txBody>
      </p:sp>
      <p:pic>
        <p:nvPicPr>
          <p:cNvPr id="38913" name="Picture 1"/>
          <p:cNvPicPr>
            <a:picLocks noChangeAspect="1" noChangeArrowheads="1"/>
          </p:cNvPicPr>
          <p:nvPr/>
        </p:nvPicPr>
        <p:blipFill>
          <a:blip r:embed="rId2"/>
          <a:srcRect/>
          <a:stretch>
            <a:fillRect/>
          </a:stretch>
        </p:blipFill>
        <p:spPr bwMode="auto">
          <a:xfrm>
            <a:off x="457200" y="685800"/>
            <a:ext cx="6429375" cy="3146425"/>
          </a:xfrm>
          <a:prstGeom prst="rect">
            <a:avLst/>
          </a:prstGeom>
          <a:noFill/>
          <a:ln w="9525">
            <a:noFill/>
            <a:miter lim="800000"/>
            <a:headEnd/>
            <a:tailEnd/>
          </a:ln>
          <a:effectLst/>
        </p:spPr>
      </p:pic>
      <p:pic>
        <p:nvPicPr>
          <p:cNvPr id="38914" name="Picture 2"/>
          <p:cNvPicPr>
            <a:picLocks noChangeAspect="1" noChangeArrowheads="1"/>
          </p:cNvPicPr>
          <p:nvPr/>
        </p:nvPicPr>
        <p:blipFill>
          <a:blip r:embed="rId3"/>
          <a:srcRect/>
          <a:stretch>
            <a:fillRect/>
          </a:stretch>
        </p:blipFill>
        <p:spPr bwMode="auto">
          <a:xfrm>
            <a:off x="381001" y="3906837"/>
            <a:ext cx="8762999" cy="2951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562600"/>
            <a:ext cx="9144000" cy="1295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
        <p:nvSpPr>
          <p:cNvPr id="2" name="1 Título"/>
          <p:cNvSpPr>
            <a:spLocks noGrp="1"/>
          </p:cNvSpPr>
          <p:nvPr>
            <p:ph type="title"/>
          </p:nvPr>
        </p:nvSpPr>
        <p:spPr/>
        <p:txBody>
          <a:bodyPr/>
          <a:lstStyle/>
          <a:p>
            <a:r>
              <a:rPr lang="es-ES" dirty="0" smtClean="0"/>
              <a:t>FORMALIZACION</a:t>
            </a:r>
            <a:endParaRPr lang="es-ES" dirty="0"/>
          </a:p>
        </p:txBody>
      </p:sp>
      <p:pic>
        <p:nvPicPr>
          <p:cNvPr id="39937" name="Picture 1"/>
          <p:cNvPicPr>
            <a:picLocks noChangeAspect="1" noChangeArrowheads="1"/>
          </p:cNvPicPr>
          <p:nvPr/>
        </p:nvPicPr>
        <p:blipFill>
          <a:blip r:embed="rId2"/>
          <a:srcRect/>
          <a:stretch>
            <a:fillRect/>
          </a:stretch>
        </p:blipFill>
        <p:spPr bwMode="auto">
          <a:xfrm>
            <a:off x="0" y="762000"/>
            <a:ext cx="9144000" cy="58769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eaLnBrk="1" hangingPunct="1"/>
            <a:endParaRPr lang="es-MX" dirty="0" smtClean="0"/>
          </a:p>
        </p:txBody>
      </p:sp>
      <p:sp>
        <p:nvSpPr>
          <p:cNvPr id="3" name="2 Subtítulo"/>
          <p:cNvSpPr>
            <a:spLocks noGrp="1"/>
          </p:cNvSpPr>
          <p:nvPr>
            <p:ph type="subTitle" idx="1"/>
          </p:nvPr>
        </p:nvSpPr>
        <p:spPr/>
        <p:txBody>
          <a:bodyPr/>
          <a:lstStyle/>
          <a:p>
            <a:pPr eaLnBrk="1" hangingPunct="1">
              <a:defRPr/>
            </a:pPr>
            <a:endParaRPr lang="es-MX" dirty="0"/>
          </a:p>
        </p:txBody>
      </p:sp>
      <p:pic>
        <p:nvPicPr>
          <p:cNvPr id="7172" name="3 Imagen" descr="shutterstock_31685797.jpg"/>
          <p:cNvPicPr>
            <a:picLocks noChangeAspect="1"/>
          </p:cNvPicPr>
          <p:nvPr/>
        </p:nvPicPr>
        <p:blipFill>
          <a:blip r:embed="rId3" cstate="print"/>
          <a:srcRect/>
          <a:stretch>
            <a:fillRect/>
          </a:stretch>
        </p:blipFill>
        <p:spPr bwMode="auto">
          <a:xfrm>
            <a:off x="0" y="-76200"/>
            <a:ext cx="9144000" cy="7029450"/>
          </a:xfrm>
          <a:prstGeom prst="rect">
            <a:avLst/>
          </a:prstGeom>
          <a:noFill/>
          <a:ln w="9525">
            <a:noFill/>
            <a:miter lim="800000"/>
            <a:headEnd/>
            <a:tailEnd/>
          </a:ln>
        </p:spPr>
      </p:pic>
      <p:sp>
        <p:nvSpPr>
          <p:cNvPr id="7173" name="Rectangle 43"/>
          <p:cNvSpPr>
            <a:spLocks noChangeArrowheads="1"/>
          </p:cNvSpPr>
          <p:nvPr/>
        </p:nvSpPr>
        <p:spPr bwMode="auto">
          <a:xfrm>
            <a:off x="533399" y="2362201"/>
            <a:ext cx="7896225" cy="1295400"/>
          </a:xfrm>
          <a:prstGeom prst="rect">
            <a:avLst/>
          </a:prstGeom>
          <a:noFill/>
          <a:ln w="9525">
            <a:noFill/>
            <a:miter lim="800000"/>
            <a:headEnd/>
            <a:tailEnd/>
          </a:ln>
        </p:spPr>
        <p:txBody>
          <a:bodyPr/>
          <a:lstStyle/>
          <a:p>
            <a:r>
              <a:rPr lang="en-US" sz="4400" b="1" dirty="0" smtClean="0">
                <a:solidFill>
                  <a:schemeClr val="accent1"/>
                </a:solidFill>
                <a:effectLst>
                  <a:outerShdw blurRad="38100" dist="38100" dir="2700000" algn="tl">
                    <a:srgbClr val="000000">
                      <a:alpha val="43137"/>
                    </a:srgbClr>
                  </a:outerShdw>
                </a:effectLst>
              </a:rPr>
              <a:t>PROYECTO</a:t>
            </a:r>
            <a:r>
              <a:rPr lang="en-US" sz="3200" dirty="0" smtClean="0"/>
              <a:t> </a:t>
            </a:r>
            <a:endParaRPr lang="en-US" sz="3200" dirty="0"/>
          </a:p>
        </p:txBody>
      </p:sp>
      <p:sp>
        <p:nvSpPr>
          <p:cNvPr id="8" name="7 Forma libre"/>
          <p:cNvSpPr/>
          <p:nvPr/>
        </p:nvSpPr>
        <p:spPr bwMode="auto">
          <a:xfrm>
            <a:off x="4371975" y="2057400"/>
            <a:ext cx="628650" cy="1733550"/>
          </a:xfrm>
          <a:custGeom>
            <a:avLst/>
            <a:gdLst>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0" h="1733550">
                <a:moveTo>
                  <a:pt x="133350" y="219075"/>
                </a:moveTo>
                <a:lnTo>
                  <a:pt x="628650" y="0"/>
                </a:lnTo>
                <a:lnTo>
                  <a:pt x="514350" y="1390650"/>
                </a:lnTo>
                <a:lnTo>
                  <a:pt x="190500" y="1543050"/>
                </a:lnTo>
                <a:lnTo>
                  <a:pt x="180975" y="1647825"/>
                </a:lnTo>
                <a:lnTo>
                  <a:pt x="0" y="1733550"/>
                </a:lnTo>
                <a:lnTo>
                  <a:pt x="133350" y="219075"/>
                </a:lnTo>
                <a:close/>
              </a:path>
            </a:pathLst>
          </a:custGeom>
          <a:solidFill>
            <a:srgbClr val="660033"/>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s-MX" sz="2400" dirty="0">
              <a:latin typeface="Times New Roman" pitchFamily="18" charset="0"/>
            </a:endParaRPr>
          </a:p>
        </p:txBody>
      </p:sp>
      <p:sp>
        <p:nvSpPr>
          <p:cNvPr id="9" name="8 CuadroTexto"/>
          <p:cNvSpPr txBox="1"/>
          <p:nvPr/>
        </p:nvSpPr>
        <p:spPr>
          <a:xfrm rot="338464">
            <a:off x="4320792" y="2300872"/>
            <a:ext cx="357190" cy="1107996"/>
          </a:xfrm>
          <a:prstGeom prst="rect">
            <a:avLst/>
          </a:prstGeom>
          <a:noFill/>
          <a:scene3d>
            <a:camera prst="isometricRightUp"/>
            <a:lightRig rig="threePt" dir="t"/>
          </a:scene3d>
        </p:spPr>
        <p:txBody>
          <a:bodyPr>
            <a:spAutoFit/>
          </a:bodyPr>
          <a:lstStyle/>
          <a:p>
            <a:pPr>
              <a:defRPr/>
            </a:pPr>
            <a:r>
              <a:rPr lang="es-MX" sz="6600" b="1" dirty="0" smtClean="0">
                <a:solidFill>
                  <a:schemeClr val="bg1"/>
                </a:solidFill>
                <a:effectLst>
                  <a:outerShdw blurRad="38100" dist="38100" dir="2700000" algn="tl">
                    <a:srgbClr val="000000">
                      <a:alpha val="43137"/>
                    </a:srgbClr>
                  </a:outerShdw>
                </a:effectLst>
              </a:rPr>
              <a:t>3</a:t>
            </a:r>
            <a:endParaRPr lang="es-MX" sz="6600" b="1" dirty="0">
              <a:solidFill>
                <a:schemeClr val="bg1"/>
              </a:solidFill>
              <a:effectLst>
                <a:outerShdw blurRad="38100" dist="38100" dir="2700000" algn="tl">
                  <a:srgbClr val="000000">
                    <a:alpha val="43137"/>
                  </a:srgbClr>
                </a:outerShdw>
              </a:effectLst>
            </a:endParaRPr>
          </a:p>
        </p:txBody>
      </p:sp>
      <p:sp>
        <p:nvSpPr>
          <p:cNvPr id="7178" name="Text Box 24"/>
          <p:cNvSpPr txBox="1">
            <a:spLocks noChangeArrowheads="1"/>
          </p:cNvSpPr>
          <p:nvPr/>
        </p:nvSpPr>
        <p:spPr bwMode="auto">
          <a:xfrm>
            <a:off x="0" y="3810000"/>
            <a:ext cx="5257800" cy="3048000"/>
          </a:xfrm>
          <a:prstGeom prst="rect">
            <a:avLst/>
          </a:prstGeom>
          <a:noFill/>
          <a:ln w="9525">
            <a:noFill/>
            <a:miter lim="800000"/>
            <a:headEnd/>
            <a:tailEnd/>
          </a:ln>
        </p:spPr>
        <p:txBody>
          <a:bodyPr lIns="0" tIns="0" rIns="0" bIns="0"/>
          <a:lstStyle/>
          <a:p>
            <a:pPr marL="114300" lvl="1" algn="ctr" eaLnBrk="0" hangingPunct="0"/>
            <a:r>
              <a:rPr lang="es-ES" sz="2800" b="1" dirty="0" smtClean="0">
                <a:solidFill>
                  <a:srgbClr val="58002C"/>
                </a:solidFill>
              </a:rPr>
              <a:t>Propuesta para la implementación de la mesa de ayuda basada en las mejores prácticas de </a:t>
            </a:r>
            <a:r>
              <a:rPr lang="es-ES" sz="2800" b="1" dirty="0" smtClean="0">
                <a:solidFill>
                  <a:srgbClr val="C00000"/>
                </a:solidFill>
              </a:rPr>
              <a:t>ITIL</a:t>
            </a:r>
            <a:r>
              <a:rPr lang="es-ES" sz="2800" b="1" dirty="0" smtClean="0">
                <a:solidFill>
                  <a:srgbClr val="58002C"/>
                </a:solidFill>
              </a:rPr>
              <a:t> y aplicada a la infraestructura de la empresa</a:t>
            </a:r>
            <a:endParaRPr lang="en-GB"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DELIMITACION</a:t>
            </a:r>
            <a:endParaRPr lang="es-ES" dirty="0"/>
          </a:p>
        </p:txBody>
      </p:sp>
      <p:sp>
        <p:nvSpPr>
          <p:cNvPr id="5" name="4 CuadroTexto"/>
          <p:cNvSpPr txBox="1"/>
          <p:nvPr/>
        </p:nvSpPr>
        <p:spPr>
          <a:xfrm>
            <a:off x="457200" y="609601"/>
            <a:ext cx="8305800" cy="54476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CAMPO</a:t>
            </a:r>
            <a:r>
              <a:rPr lang="es-ES" sz="2400" dirty="0" smtClean="0"/>
              <a:t>	:  Proyecto De Inversión</a:t>
            </a:r>
            <a:endParaRPr lang="es-ES" sz="2400" b="1" dirty="0" smtClean="0">
              <a:solidFill>
                <a:schemeClr val="accent1">
                  <a:lumMod val="75000"/>
                </a:schemeClr>
              </a:solidFill>
              <a:effectLst>
                <a:outerShdw blurRad="38100" dist="38100" dir="2700000" algn="tl">
                  <a:srgbClr val="000000">
                    <a:alpha val="43137"/>
                  </a:srgbClr>
                </a:outerShdw>
              </a:effectLst>
            </a:endParaRP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AREA	</a:t>
            </a:r>
            <a:r>
              <a:rPr lang="es-ES" sz="2400" dirty="0" smtClean="0"/>
              <a:t>	:  Plan de Negocios. Tecnología</a:t>
            </a:r>
            <a:endParaRPr lang="es-ES" sz="2400" b="1" dirty="0" smtClean="0">
              <a:solidFill>
                <a:schemeClr val="accent1">
                  <a:lumMod val="75000"/>
                </a:schemeClr>
              </a:solidFill>
              <a:effectLst>
                <a:outerShdw blurRad="38100" dist="38100" dir="2700000" algn="tl">
                  <a:srgbClr val="000000">
                    <a:alpha val="43137"/>
                  </a:srgbClr>
                </a:outerShdw>
              </a:effectLst>
            </a:endParaRP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UBICACION</a:t>
            </a:r>
            <a:r>
              <a:rPr lang="es-ES" sz="2400" dirty="0" smtClean="0"/>
              <a:t>	:  </a:t>
            </a:r>
            <a:r>
              <a:rPr lang="es-ES" sz="2000" dirty="0" smtClean="0"/>
              <a:t>Departamento de Tecnología y Sistemas </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EMPRESA </a:t>
            </a:r>
            <a:r>
              <a:rPr lang="es-ES" sz="2000" dirty="0" smtClean="0"/>
              <a:t>	:  CAVES SA EMA .</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NOMBRE PROYECTO : </a:t>
            </a:r>
            <a:r>
              <a:rPr lang="es-ES" sz="2000" dirty="0" smtClean="0"/>
              <a:t>Implementación Mesa de Ayuda en Base ITIL</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FECHA ELABORACIÓN PROYECTO</a:t>
            </a:r>
            <a:r>
              <a:rPr lang="es-ES" sz="2400" dirty="0" smtClean="0"/>
              <a:t>	: Julio/2012</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FECHA  INICIO	</a:t>
            </a:r>
            <a:r>
              <a:rPr lang="es-ES" sz="2400" dirty="0" smtClean="0"/>
              <a:t>		 	: Enero/2013</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DURACION </a:t>
            </a:r>
            <a:r>
              <a:rPr lang="es-ES" sz="2400" dirty="0" smtClean="0"/>
              <a:t>				: 80 DIAS</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COSTO APROXIMADO	</a:t>
            </a:r>
            <a:r>
              <a:rPr lang="es-ES" sz="2400" dirty="0" smtClean="0"/>
              <a:t>		: </a:t>
            </a:r>
            <a:r>
              <a:rPr lang="es-ES" sz="2400" b="1" dirty="0" smtClean="0">
                <a:effectLst>
                  <a:outerShdw blurRad="38100" dist="38100" dir="2700000" algn="tl">
                    <a:srgbClr val="000000">
                      <a:alpha val="43137"/>
                    </a:srgbClr>
                  </a:outerShdw>
                </a:effectLst>
              </a:rPr>
              <a:t>US. 11.000</a:t>
            </a:r>
          </a:p>
          <a:p>
            <a:pPr>
              <a:lnSpc>
                <a:spcPct val="150000"/>
              </a:lnSpc>
            </a:pPr>
            <a:endParaRPr lang="es-E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76200" y="609600"/>
          <a:ext cx="89154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p:txBody>
          <a:bodyPr/>
          <a:lstStyle/>
          <a:p>
            <a:pPr algn="ctr"/>
            <a:r>
              <a:rPr lang="es-ES" dirty="0" smtClean="0"/>
              <a:t>FORMA DE SELECCIÓN 1</a:t>
            </a:r>
            <a:endParaRPr lang="es-ES" dirty="0"/>
          </a:p>
        </p:txBody>
      </p:sp>
      <p:sp>
        <p:nvSpPr>
          <p:cNvPr id="6" name="5 Flecha curvada hacia la izquierda"/>
          <p:cNvSpPr/>
          <p:nvPr/>
        </p:nvSpPr>
        <p:spPr>
          <a:xfrm>
            <a:off x="2072290" y="3329842"/>
            <a:ext cx="747110" cy="839804"/>
          </a:xfrm>
          <a:prstGeom prst="curvedLeftArrow">
            <a:avLst>
              <a:gd name="adj1" fmla="val 0"/>
              <a:gd name="adj2" fmla="val 50000"/>
              <a:gd name="adj3" fmla="val 13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7" name="6 CuadroTexto"/>
          <p:cNvSpPr txBox="1"/>
          <p:nvPr/>
        </p:nvSpPr>
        <p:spPr>
          <a:xfrm>
            <a:off x="1066800" y="990600"/>
            <a:ext cx="7086600" cy="1015663"/>
          </a:xfrm>
          <a:prstGeom prst="rect">
            <a:avLst/>
          </a:prstGeom>
          <a:noFill/>
        </p:spPr>
        <p:txBody>
          <a:bodyPr wrap="square" rtlCol="0">
            <a:spAutoFit/>
          </a:bodyPr>
          <a:lstStyle/>
          <a:p>
            <a:pPr algn="just"/>
            <a:r>
              <a:rPr lang="es-ES" sz="2000" dirty="0" smtClean="0"/>
              <a:t>Selección de los procesos mediante la relación de procesos críticos del negocio y las metas del negocio propuesto por COBIT.</a:t>
            </a:r>
            <a:endParaRPr lang="es-ES" sz="2000" dirty="0"/>
          </a:p>
        </p:txBody>
      </p:sp>
      <p:sp>
        <p:nvSpPr>
          <p:cNvPr id="8" name="7 Flecha curvada hacia la izquierda"/>
          <p:cNvSpPr/>
          <p:nvPr/>
        </p:nvSpPr>
        <p:spPr>
          <a:xfrm>
            <a:off x="5181600" y="3276600"/>
            <a:ext cx="747110" cy="839804"/>
          </a:xfrm>
          <a:prstGeom prst="curvedLeftArrow">
            <a:avLst>
              <a:gd name="adj1" fmla="val 0"/>
              <a:gd name="adj2" fmla="val 50000"/>
              <a:gd name="adj3" fmla="val 13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9" name="8 Flecha curvada hacia la izquierda"/>
          <p:cNvSpPr/>
          <p:nvPr/>
        </p:nvSpPr>
        <p:spPr>
          <a:xfrm>
            <a:off x="8396890" y="3276600"/>
            <a:ext cx="594710" cy="763604"/>
          </a:xfrm>
          <a:prstGeom prst="curvedLeftArrow">
            <a:avLst>
              <a:gd name="adj1" fmla="val 0"/>
              <a:gd name="adj2" fmla="val 50000"/>
              <a:gd name="adj3" fmla="val 13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tx1"/>
              </a:solidFill>
            </a:endParaRPr>
          </a:p>
        </p:txBody>
      </p:sp>
      <p:sp>
        <p:nvSpPr>
          <p:cNvPr id="10" name="9 Bisel">
            <a:hlinkClick r:id="rId7" action="ppaction://hlinksldjump"/>
          </p:cNvPr>
          <p:cNvSpPr/>
          <p:nvPr/>
        </p:nvSpPr>
        <p:spPr>
          <a:xfrm>
            <a:off x="1219200" y="4800600"/>
            <a:ext cx="533400" cy="381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effectLst>
                  <a:outerShdw blurRad="38100" dist="38100" dir="2700000" algn="tl">
                    <a:srgbClr val="000000">
                      <a:alpha val="43137"/>
                    </a:srgbClr>
                  </a:outerShdw>
                </a:effectLst>
                <a:latin typeface="Arial Black" pitchFamily="34" charset="0"/>
                <a:cs typeface="Aharoni" pitchFamily="2" charset="-79"/>
              </a:rPr>
              <a:t>1</a:t>
            </a:r>
            <a:endParaRPr lang="es-ES" b="1" dirty="0">
              <a:effectLst>
                <a:outerShdw blurRad="38100" dist="38100" dir="2700000" algn="tl">
                  <a:srgbClr val="000000">
                    <a:alpha val="43137"/>
                  </a:srgbClr>
                </a:outerShdw>
              </a:effectLst>
              <a:latin typeface="Arial Black" pitchFamily="34" charset="0"/>
              <a:cs typeface="Aharoni" pitchFamily="2" charset="-79"/>
            </a:endParaRPr>
          </a:p>
        </p:txBody>
      </p:sp>
      <p:sp>
        <p:nvSpPr>
          <p:cNvPr id="11" name="10 Bisel">
            <a:hlinkClick r:id="rId8" action="ppaction://hlinksldjump"/>
          </p:cNvPr>
          <p:cNvSpPr/>
          <p:nvPr/>
        </p:nvSpPr>
        <p:spPr>
          <a:xfrm>
            <a:off x="4114800" y="4800600"/>
            <a:ext cx="533400" cy="381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effectLst>
                  <a:outerShdw blurRad="38100" dist="38100" dir="2700000" algn="tl">
                    <a:srgbClr val="000000">
                      <a:alpha val="43137"/>
                    </a:srgbClr>
                  </a:outerShdw>
                </a:effectLst>
                <a:latin typeface="Arial Black" pitchFamily="34" charset="0"/>
                <a:cs typeface="Aharoni" pitchFamily="2" charset="-79"/>
              </a:rPr>
              <a:t>2</a:t>
            </a:r>
            <a:endParaRPr lang="es-ES" b="1" dirty="0">
              <a:effectLst>
                <a:outerShdw blurRad="38100" dist="38100" dir="2700000" algn="tl">
                  <a:srgbClr val="000000">
                    <a:alpha val="43137"/>
                  </a:srgbClr>
                </a:outerShdw>
              </a:effectLst>
              <a:latin typeface="Arial Black" pitchFamily="34" charset="0"/>
              <a:cs typeface="Aharoni" pitchFamily="2" charset="-79"/>
            </a:endParaRPr>
          </a:p>
        </p:txBody>
      </p:sp>
      <p:sp>
        <p:nvSpPr>
          <p:cNvPr id="12" name="11 Bisel">
            <a:hlinkClick r:id="rId9" action="ppaction://hlinksldjump"/>
          </p:cNvPr>
          <p:cNvSpPr/>
          <p:nvPr/>
        </p:nvSpPr>
        <p:spPr>
          <a:xfrm>
            <a:off x="7086600" y="4800600"/>
            <a:ext cx="533400" cy="381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effectLst>
                  <a:outerShdw blurRad="38100" dist="38100" dir="2700000" algn="tl">
                    <a:srgbClr val="000000">
                      <a:alpha val="43137"/>
                    </a:srgbClr>
                  </a:outerShdw>
                </a:effectLst>
                <a:latin typeface="Arial Black" pitchFamily="34" charset="0"/>
                <a:cs typeface="Aharoni" pitchFamily="2" charset="-79"/>
              </a:rPr>
              <a:t>3</a:t>
            </a:r>
            <a:endParaRPr lang="es-ES" b="1" dirty="0">
              <a:effectLst>
                <a:outerShdw blurRad="38100" dist="38100" dir="2700000" algn="tl">
                  <a:srgbClr val="000000">
                    <a:alpha val="43137"/>
                  </a:srgbClr>
                </a:outerShdw>
              </a:effectLst>
              <a:latin typeface="Arial Black" pitchFamily="34" charset="0"/>
              <a:cs typeface="Aharoni" pitchFamily="2" charset="-79"/>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OBJETIVOS</a:t>
            </a:r>
            <a:endParaRPr lang="es-ES" dirty="0"/>
          </a:p>
        </p:txBody>
      </p:sp>
      <p:graphicFrame>
        <p:nvGraphicFramePr>
          <p:cNvPr id="9" name="8 Diagrama"/>
          <p:cNvGraphicFramePr/>
          <p:nvPr/>
        </p:nvGraphicFramePr>
        <p:xfrm>
          <a:off x="609600" y="762000"/>
          <a:ext cx="8305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04800" y="0"/>
            <a:ext cx="1423788" cy="369332"/>
          </a:xfrm>
          <a:prstGeom prst="rect">
            <a:avLst/>
          </a:prstGeom>
          <a:noFill/>
        </p:spPr>
        <p:txBody>
          <a:bodyPr wrap="none" rtlCol="0">
            <a:spAutoFit/>
          </a:bodyPr>
          <a:lstStyle/>
          <a:p>
            <a:r>
              <a:rPr lang="es-ES" b="1" dirty="0" smtClean="0">
                <a:solidFill>
                  <a:schemeClr val="bg1"/>
                </a:solidFill>
              </a:rPr>
              <a:t>ENFOQUE</a:t>
            </a:r>
            <a:endParaRPr lang="es-ES" b="1" dirty="0">
              <a:solidFill>
                <a:schemeClr val="bg1"/>
              </a:solidFill>
            </a:endParaRPr>
          </a:p>
        </p:txBody>
      </p:sp>
      <p:graphicFrame>
        <p:nvGraphicFramePr>
          <p:cNvPr id="12" name="11 Diagrama"/>
          <p:cNvGraphicFramePr/>
          <p:nvPr/>
        </p:nvGraphicFramePr>
        <p:xfrm>
          <a:off x="838200" y="914400"/>
          <a:ext cx="7620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ARQUITECTURA</a:t>
            </a:r>
            <a:endParaRPr lang="es-ES" dirty="0"/>
          </a:p>
        </p:txBody>
      </p:sp>
      <p:pic>
        <p:nvPicPr>
          <p:cNvPr id="1027" name="Picture 3"/>
          <p:cNvPicPr>
            <a:picLocks noChangeAspect="1" noChangeArrowheads="1"/>
          </p:cNvPicPr>
          <p:nvPr/>
        </p:nvPicPr>
        <p:blipFill>
          <a:blip r:embed="rId3"/>
          <a:srcRect/>
          <a:stretch>
            <a:fillRect/>
          </a:stretch>
        </p:blipFill>
        <p:spPr bwMode="auto">
          <a:xfrm>
            <a:off x="0" y="762000"/>
            <a:ext cx="4953000" cy="4876800"/>
          </a:xfrm>
          <a:prstGeom prst="rect">
            <a:avLst/>
          </a:prstGeom>
          <a:noFill/>
          <a:ln w="9525">
            <a:noFill/>
            <a:miter lim="800000"/>
            <a:headEnd/>
            <a:tailEnd/>
          </a:ln>
          <a:effectLst/>
        </p:spPr>
      </p:pic>
      <p:sp>
        <p:nvSpPr>
          <p:cNvPr id="6" name="5 CuadroTexto"/>
          <p:cNvSpPr txBox="1"/>
          <p:nvPr/>
        </p:nvSpPr>
        <p:spPr>
          <a:xfrm>
            <a:off x="4800600" y="685801"/>
            <a:ext cx="4343400" cy="5355312"/>
          </a:xfrm>
          <a:prstGeom prst="rect">
            <a:avLst/>
          </a:prstGeom>
          <a:noFill/>
        </p:spPr>
        <p:txBody>
          <a:bodyPr wrap="square" rtlCol="0">
            <a:spAutoFit/>
          </a:bodyPr>
          <a:lstStyle/>
          <a:p>
            <a:r>
              <a:rPr lang="es-MX" b="1" dirty="0" smtClean="0">
                <a:effectLst>
                  <a:outerShdw blurRad="38100" dist="38100" dir="2700000" algn="tl">
                    <a:srgbClr val="000000">
                      <a:alpha val="43137"/>
                    </a:srgbClr>
                  </a:outerShdw>
                </a:effectLst>
              </a:rPr>
              <a:t>SysAid</a:t>
            </a:r>
            <a:r>
              <a:rPr lang="es-MX" dirty="0" smtClean="0"/>
              <a:t> está construida y basada en la </a:t>
            </a:r>
            <a:r>
              <a:rPr lang="es-ES" dirty="0" smtClean="0"/>
              <a:t>FRAMEWORK  ITIL</a:t>
            </a:r>
          </a:p>
          <a:p>
            <a:r>
              <a:rPr lang="es-MX" dirty="0" smtClean="0"/>
              <a:t>SYSAID es una herramienta informática que une la capacidad de realizar Inventarios dinámicos en una instalación con un potente sistema de ayuda a usuarios para la notificación, seguimiento y resolución de incidencias. Suma a estas características un sistema de control remoto de usuarios. Es ITIL complain.</a:t>
            </a:r>
          </a:p>
          <a:p>
            <a:endParaRPr lang="es-MX" dirty="0" smtClean="0"/>
          </a:p>
          <a:p>
            <a:r>
              <a:rPr lang="es-ES" dirty="0" smtClean="0"/>
              <a:t>Mínima necesidad de recursos para la implementación e integración: </a:t>
            </a:r>
          </a:p>
          <a:p>
            <a:r>
              <a:rPr lang="es-ES" dirty="0" smtClean="0"/>
              <a:t>Solución Web basada en medios no costosos</a:t>
            </a:r>
          </a:p>
          <a:p>
            <a:endParaRPr lang="es-ES" dirty="0" smtClean="0"/>
          </a:p>
          <a:p>
            <a:endParaRPr lang="es-ES" dirty="0"/>
          </a:p>
        </p:txBody>
      </p:sp>
      <p:pic>
        <p:nvPicPr>
          <p:cNvPr id="7" name="Picture 2"/>
          <p:cNvPicPr>
            <a:picLocks noChangeAspect="1" noChangeArrowheads="1"/>
          </p:cNvPicPr>
          <p:nvPr/>
        </p:nvPicPr>
        <p:blipFill>
          <a:blip r:embed="rId4" cstate="print"/>
          <a:srcRect/>
          <a:stretch>
            <a:fillRect/>
          </a:stretch>
        </p:blipFill>
        <p:spPr bwMode="auto">
          <a:xfrm>
            <a:off x="1371600" y="5867400"/>
            <a:ext cx="1752600" cy="644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ORGANIGRAMA DEL PROYECTO.</a:t>
            </a:r>
            <a:endParaRPr lang="es-ES" dirty="0"/>
          </a:p>
        </p:txBody>
      </p:sp>
      <p:pic>
        <p:nvPicPr>
          <p:cNvPr id="4" name="3 Imagen"/>
          <p:cNvPicPr/>
          <p:nvPr/>
        </p:nvPicPr>
        <p:blipFill>
          <a:blip r:embed="rId2" cstate="print"/>
          <a:srcRect t="11570" b="10331"/>
          <a:stretch>
            <a:fillRect/>
          </a:stretch>
        </p:blipFill>
        <p:spPr bwMode="auto">
          <a:xfrm>
            <a:off x="1447800" y="685800"/>
            <a:ext cx="6124699" cy="2057400"/>
          </a:xfrm>
          <a:prstGeom prst="rect">
            <a:avLst/>
          </a:prstGeom>
          <a:noFill/>
          <a:ln w="9525">
            <a:noFill/>
            <a:miter lim="800000"/>
            <a:headEnd/>
            <a:tailEnd/>
          </a:ln>
        </p:spPr>
      </p:pic>
      <p:pic>
        <p:nvPicPr>
          <p:cNvPr id="30721" name="Picture 1"/>
          <p:cNvPicPr>
            <a:picLocks noChangeAspect="1" noChangeArrowheads="1"/>
          </p:cNvPicPr>
          <p:nvPr/>
        </p:nvPicPr>
        <p:blipFill>
          <a:blip r:embed="rId3"/>
          <a:srcRect/>
          <a:stretch>
            <a:fillRect/>
          </a:stretch>
        </p:blipFill>
        <p:spPr bwMode="auto">
          <a:xfrm>
            <a:off x="914400" y="2743200"/>
            <a:ext cx="7381875" cy="3062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BIENES A ADQUIRIR PARA EL PROYECTO</a:t>
            </a:r>
            <a:endParaRPr lang="es-ES" dirty="0"/>
          </a:p>
        </p:txBody>
      </p:sp>
      <p:pic>
        <p:nvPicPr>
          <p:cNvPr id="29698" name="Picture 2"/>
          <p:cNvPicPr>
            <a:picLocks noChangeAspect="1" noChangeArrowheads="1"/>
          </p:cNvPicPr>
          <p:nvPr/>
        </p:nvPicPr>
        <p:blipFill>
          <a:blip r:embed="rId3"/>
          <a:srcRect/>
          <a:stretch>
            <a:fillRect/>
          </a:stretch>
        </p:blipFill>
        <p:spPr bwMode="auto">
          <a:xfrm>
            <a:off x="1295400" y="1524000"/>
            <a:ext cx="6822989"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RESUMEN DE COSTOS CONSOLIDADO.</a:t>
            </a:r>
            <a:endParaRPr lang="es-ES" dirty="0"/>
          </a:p>
        </p:txBody>
      </p:sp>
      <p:sp>
        <p:nvSpPr>
          <p:cNvPr id="9" name="8 Rectángulo"/>
          <p:cNvSpPr/>
          <p:nvPr/>
        </p:nvSpPr>
        <p:spPr>
          <a:xfrm>
            <a:off x="0" y="5562600"/>
            <a:ext cx="9144000" cy="1295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pic>
        <p:nvPicPr>
          <p:cNvPr id="3077" name="Picture 5"/>
          <p:cNvPicPr>
            <a:picLocks noChangeAspect="1" noChangeArrowheads="1"/>
          </p:cNvPicPr>
          <p:nvPr/>
        </p:nvPicPr>
        <p:blipFill>
          <a:blip r:embed="rId2"/>
          <a:srcRect/>
          <a:stretch>
            <a:fillRect/>
          </a:stretch>
        </p:blipFill>
        <p:spPr bwMode="auto">
          <a:xfrm>
            <a:off x="3962400" y="4114800"/>
            <a:ext cx="5181600" cy="2238375"/>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a:srcRect/>
          <a:stretch>
            <a:fillRect/>
          </a:stretch>
        </p:blipFill>
        <p:spPr bwMode="auto">
          <a:xfrm>
            <a:off x="228600" y="838200"/>
            <a:ext cx="3716337" cy="5564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562600"/>
            <a:ext cx="9144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p:txBody>
          <a:bodyPr/>
          <a:lstStyle/>
          <a:p>
            <a:r>
              <a:rPr lang="es-ES" dirty="0" smtClean="0"/>
              <a:t>FORMALIZACION</a:t>
            </a:r>
            <a:endParaRPr lang="es-ES" dirty="0"/>
          </a:p>
        </p:txBody>
      </p:sp>
      <p:pic>
        <p:nvPicPr>
          <p:cNvPr id="2050" name="Picture 2"/>
          <p:cNvPicPr>
            <a:picLocks noChangeAspect="1" noChangeArrowheads="1"/>
          </p:cNvPicPr>
          <p:nvPr/>
        </p:nvPicPr>
        <p:blipFill>
          <a:blip r:embed="rId2"/>
          <a:srcRect/>
          <a:stretch>
            <a:fillRect/>
          </a:stretch>
        </p:blipFill>
        <p:spPr bwMode="auto">
          <a:xfrm>
            <a:off x="304800" y="762000"/>
            <a:ext cx="88392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RESUMEN EJECUTIVO</a:t>
            </a:r>
            <a:endParaRPr lang="es-ES" dirty="0"/>
          </a:p>
        </p:txBody>
      </p:sp>
      <p:sp>
        <p:nvSpPr>
          <p:cNvPr id="5" name="4 Rectángulo"/>
          <p:cNvSpPr/>
          <p:nvPr/>
        </p:nvSpPr>
        <p:spPr>
          <a:xfrm flipV="1">
            <a:off x="0" y="5715000"/>
            <a:ext cx="9144000" cy="685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ln>
                <a:solidFill>
                  <a:schemeClr val="bg1"/>
                </a:solidFill>
              </a:ln>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6846" y="609600"/>
            <a:ext cx="9184184"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CONTROL DE COSTOS</a:t>
            </a:r>
            <a:endParaRPr lang="es-ES" dirty="0"/>
          </a:p>
        </p:txBody>
      </p:sp>
      <p:graphicFrame>
        <p:nvGraphicFramePr>
          <p:cNvPr id="6" name="5 Diagrama"/>
          <p:cNvGraphicFramePr/>
          <p:nvPr/>
        </p:nvGraphicFramePr>
        <p:xfrm>
          <a:off x="0" y="762000"/>
          <a:ext cx="8686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SEGUIMIENTO Y CONTROL</a:t>
            </a:r>
            <a:endParaRPr lang="es-ES" dirty="0"/>
          </a:p>
        </p:txBody>
      </p:sp>
      <p:sp>
        <p:nvSpPr>
          <p:cNvPr id="6" name="5 Rectángulo"/>
          <p:cNvSpPr/>
          <p:nvPr/>
        </p:nvSpPr>
        <p:spPr>
          <a:xfrm>
            <a:off x="0" y="5562600"/>
            <a:ext cx="9144000" cy="1295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pic>
        <p:nvPicPr>
          <p:cNvPr id="2050" name="Picture 2"/>
          <p:cNvPicPr>
            <a:picLocks noChangeAspect="1" noChangeArrowheads="1"/>
          </p:cNvPicPr>
          <p:nvPr/>
        </p:nvPicPr>
        <p:blipFill>
          <a:blip r:embed="rId2"/>
          <a:srcRect/>
          <a:stretch>
            <a:fillRect/>
          </a:stretch>
        </p:blipFill>
        <p:spPr bwMode="auto">
          <a:xfrm>
            <a:off x="1905000" y="762000"/>
            <a:ext cx="5384800" cy="5818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19600" y="0"/>
            <a:ext cx="4572000" cy="494506"/>
          </a:xfrm>
        </p:spPr>
        <p:txBody>
          <a:bodyPr>
            <a:normAutofit fontScale="90000"/>
          </a:bodyPr>
          <a:lstStyle/>
          <a:p>
            <a:r>
              <a:rPr lang="es-EC" sz="2700" b="1" dirty="0" smtClean="0">
                <a:solidFill>
                  <a:schemeClr val="bg1"/>
                </a:solidFill>
              </a:rPr>
              <a:t>Estrategia de la Auditoría</a:t>
            </a:r>
            <a:endParaRPr lang="es-EC" dirty="0">
              <a:solidFill>
                <a:schemeClr val="bg1"/>
              </a:solidFill>
            </a:endParaRPr>
          </a:p>
        </p:txBody>
      </p:sp>
      <p:graphicFrame>
        <p:nvGraphicFramePr>
          <p:cNvPr id="6" name="5 Diagrama"/>
          <p:cNvGraphicFramePr/>
          <p:nvPr/>
        </p:nvGraphicFramePr>
        <p:xfrm>
          <a:off x="1447800" y="1676400"/>
          <a:ext cx="68580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nvGraphicFramePr>
        <p:xfrm>
          <a:off x="228600" y="685800"/>
          <a:ext cx="84582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4800" y="2057400"/>
            <a:ext cx="8534400" cy="1938992"/>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GRACIAS</a:t>
            </a:r>
          </a:p>
          <a:p>
            <a:pPr algn="ctr"/>
            <a:r>
              <a:rPr lang="es-ES"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POR SU ATENCION</a:t>
            </a:r>
            <a:endParaRPr lang="es-E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4 CuadroTexto"/>
          <p:cNvSpPr txBox="1"/>
          <p:nvPr/>
        </p:nvSpPr>
        <p:spPr>
          <a:xfrm>
            <a:off x="3581400" y="6172200"/>
            <a:ext cx="5562600" cy="400110"/>
          </a:xfrm>
          <a:prstGeom prst="rect">
            <a:avLst/>
          </a:prstGeom>
          <a:noFill/>
        </p:spPr>
        <p:txBody>
          <a:bodyPr wrap="square" rtlCol="0">
            <a:spAutoFit/>
          </a:bodyPr>
          <a:lstStyle/>
          <a:p>
            <a:pPr algn="r"/>
            <a:r>
              <a:rPr lang="es-ES" sz="2000" b="1" dirty="0" smtClean="0">
                <a:solidFill>
                  <a:schemeClr val="bg1"/>
                </a:solidFill>
                <a:effectLst>
                  <a:outerShdw blurRad="38100" dist="38100" dir="2700000" algn="tl">
                    <a:srgbClr val="000000">
                      <a:alpha val="43137"/>
                    </a:srgbClr>
                  </a:outerShdw>
                </a:effectLst>
              </a:rPr>
              <a:t>© Ing. Geovanni </a:t>
            </a:r>
            <a:r>
              <a:rPr lang="es-ES" sz="2000" b="1" dirty="0" err="1" smtClean="0">
                <a:solidFill>
                  <a:schemeClr val="bg1"/>
                </a:solidFill>
                <a:effectLst>
                  <a:outerShdw blurRad="38100" dist="38100" dir="2700000" algn="tl">
                    <a:srgbClr val="000000">
                      <a:alpha val="43137"/>
                    </a:srgbClr>
                  </a:outerShdw>
                </a:effectLst>
              </a:rPr>
              <a:t>Aucancela</a:t>
            </a:r>
            <a:r>
              <a:rPr lang="es-ES" sz="2000" b="1" dirty="0" smtClean="0">
                <a:solidFill>
                  <a:schemeClr val="bg1"/>
                </a:solidFill>
                <a:effectLst>
                  <a:outerShdw blurRad="38100" dist="38100" dir="2700000" algn="tl">
                    <a:srgbClr val="000000">
                      <a:alpha val="43137"/>
                    </a:srgbClr>
                  </a:outerShdw>
                </a:effectLst>
              </a:rPr>
              <a:t> </a:t>
            </a:r>
            <a:r>
              <a:rPr lang="es-ES" sz="2000" b="1" dirty="0" err="1" smtClean="0">
                <a:solidFill>
                  <a:schemeClr val="bg1"/>
                </a:solidFill>
                <a:effectLst>
                  <a:outerShdw blurRad="38100" dist="38100" dir="2700000" algn="tl">
                    <a:srgbClr val="000000">
                      <a:alpha val="43137"/>
                    </a:srgbClr>
                  </a:outerShdw>
                </a:effectLst>
              </a:rPr>
              <a:t>Soliz</a:t>
            </a:r>
            <a:endParaRPr lang="es-ES"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JUSTIFICACION</a:t>
            </a:r>
            <a:endParaRPr lang="es-ES" b="1" dirty="0"/>
          </a:p>
        </p:txBody>
      </p:sp>
      <p:sp>
        <p:nvSpPr>
          <p:cNvPr id="3" name="2 Marcador de contenido"/>
          <p:cNvSpPr>
            <a:spLocks noGrp="1"/>
          </p:cNvSpPr>
          <p:nvPr>
            <p:ph idx="1"/>
          </p:nvPr>
        </p:nvSpPr>
        <p:spPr/>
        <p:txBody>
          <a:bodyPr/>
          <a:lstStyle/>
          <a:p>
            <a:pPr algn="just"/>
            <a:r>
              <a:rPr lang="es-ES" sz="3600" b="1" dirty="0" smtClean="0">
                <a:solidFill>
                  <a:schemeClr val="accent1">
                    <a:lumMod val="50000"/>
                  </a:schemeClr>
                </a:solidFill>
                <a:effectLst>
                  <a:outerShdw blurRad="38100" dist="38100" dir="2700000" algn="tl">
                    <a:srgbClr val="000000">
                      <a:alpha val="43137"/>
                    </a:srgbClr>
                  </a:outerShdw>
                </a:effectLst>
              </a:rPr>
              <a:t>E</a:t>
            </a:r>
            <a:r>
              <a:rPr lang="es-ES" sz="2800" dirty="0" smtClean="0">
                <a:solidFill>
                  <a:schemeClr val="accent1">
                    <a:lumMod val="50000"/>
                  </a:schemeClr>
                </a:solidFill>
              </a:rPr>
              <a:t>n base a los resultados de la Auditoría realizada, en donde se identificó  el Nivel de Madurez que se encuentra los diferentes procesos COBIT se pretende disminuir la brecha existente entre el Nivel de madurez actual y el propuesto a alcanzar, en base al desarrollo de diversos Proyectos planteados.</a:t>
            </a:r>
          </a:p>
          <a:p>
            <a:pPr algn="just"/>
            <a:r>
              <a:rPr lang="es-ES" sz="3600" b="1" dirty="0" smtClean="0">
                <a:solidFill>
                  <a:srgbClr val="003777"/>
                </a:solidFill>
                <a:effectLst>
                  <a:outerShdw blurRad="38100" dist="38100" dir="2700000" algn="tl">
                    <a:srgbClr val="000000">
                      <a:alpha val="43137"/>
                    </a:srgbClr>
                  </a:outerShdw>
                </a:effectLst>
              </a:rPr>
              <a:t>E</a:t>
            </a:r>
            <a:r>
              <a:rPr lang="es-ES" sz="2800" dirty="0" smtClean="0">
                <a:solidFill>
                  <a:srgbClr val="003777"/>
                </a:solidFill>
              </a:rPr>
              <a:t>l presente trabajo tiene por objeto presentar Proyectos de Inversión de Tecnología para los procesos con mayor impacto en la empresa y con la implementación de estos se pretende  disminuir la brecha de Nivel de Madurez identificada .</a:t>
            </a:r>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PROYECTOS DE GESTION </a:t>
            </a:r>
            <a:endParaRPr lang="es-ES" dirty="0"/>
          </a:p>
        </p:txBody>
      </p:sp>
      <p:sp>
        <p:nvSpPr>
          <p:cNvPr id="5" name="4 Rectángulo"/>
          <p:cNvSpPr/>
          <p:nvPr/>
        </p:nvSpPr>
        <p:spPr>
          <a:xfrm>
            <a:off x="0" y="5334000"/>
            <a:ext cx="91440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1027" name="Picture 3"/>
          <p:cNvPicPr>
            <a:picLocks noChangeAspect="1" noChangeArrowheads="1"/>
          </p:cNvPicPr>
          <p:nvPr/>
        </p:nvPicPr>
        <p:blipFill>
          <a:blip r:embed="rId3"/>
          <a:srcRect/>
          <a:stretch>
            <a:fillRect/>
          </a:stretch>
        </p:blipFill>
        <p:spPr bwMode="auto">
          <a:xfrm>
            <a:off x="152400" y="685800"/>
            <a:ext cx="87630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eaLnBrk="1" hangingPunct="1"/>
            <a:endParaRPr lang="es-MX" dirty="0" smtClean="0"/>
          </a:p>
        </p:txBody>
      </p:sp>
      <p:sp>
        <p:nvSpPr>
          <p:cNvPr id="3" name="2 Subtítulo"/>
          <p:cNvSpPr>
            <a:spLocks noGrp="1"/>
          </p:cNvSpPr>
          <p:nvPr>
            <p:ph type="subTitle" idx="1"/>
          </p:nvPr>
        </p:nvSpPr>
        <p:spPr/>
        <p:txBody>
          <a:bodyPr/>
          <a:lstStyle/>
          <a:p>
            <a:pPr eaLnBrk="1" hangingPunct="1">
              <a:defRPr/>
            </a:pPr>
            <a:endParaRPr lang="es-MX" dirty="0"/>
          </a:p>
        </p:txBody>
      </p:sp>
      <p:pic>
        <p:nvPicPr>
          <p:cNvPr id="7172" name="3 Imagen" descr="shutterstock_31685797.jpg"/>
          <p:cNvPicPr>
            <a:picLocks noChangeAspect="1"/>
          </p:cNvPicPr>
          <p:nvPr/>
        </p:nvPicPr>
        <p:blipFill>
          <a:blip r:embed="rId3" cstate="print"/>
          <a:srcRect/>
          <a:stretch>
            <a:fillRect/>
          </a:stretch>
        </p:blipFill>
        <p:spPr bwMode="auto">
          <a:xfrm>
            <a:off x="0" y="-76200"/>
            <a:ext cx="9144000" cy="7029450"/>
          </a:xfrm>
          <a:prstGeom prst="rect">
            <a:avLst/>
          </a:prstGeom>
          <a:noFill/>
          <a:ln w="9525">
            <a:noFill/>
            <a:miter lim="800000"/>
            <a:headEnd/>
            <a:tailEnd/>
          </a:ln>
        </p:spPr>
      </p:pic>
      <p:sp>
        <p:nvSpPr>
          <p:cNvPr id="7173" name="Rectangle 43"/>
          <p:cNvSpPr>
            <a:spLocks noChangeArrowheads="1"/>
          </p:cNvSpPr>
          <p:nvPr/>
        </p:nvSpPr>
        <p:spPr bwMode="auto">
          <a:xfrm>
            <a:off x="533399" y="2362201"/>
            <a:ext cx="7896225" cy="1295400"/>
          </a:xfrm>
          <a:prstGeom prst="rect">
            <a:avLst/>
          </a:prstGeom>
          <a:noFill/>
          <a:ln w="9525">
            <a:noFill/>
            <a:miter lim="800000"/>
            <a:headEnd/>
            <a:tailEnd/>
          </a:ln>
        </p:spPr>
        <p:txBody>
          <a:bodyPr/>
          <a:lstStyle/>
          <a:p>
            <a:r>
              <a:rPr lang="en-US" sz="4400" b="1" dirty="0" smtClean="0">
                <a:solidFill>
                  <a:schemeClr val="accent1"/>
                </a:solidFill>
                <a:effectLst>
                  <a:outerShdw blurRad="38100" dist="38100" dir="2700000" algn="tl">
                    <a:srgbClr val="000000">
                      <a:alpha val="43137"/>
                    </a:srgbClr>
                  </a:outerShdw>
                </a:effectLst>
              </a:rPr>
              <a:t>PROYECTO</a:t>
            </a:r>
            <a:r>
              <a:rPr lang="en-US" sz="3200" dirty="0" smtClean="0"/>
              <a:t> </a:t>
            </a:r>
            <a:endParaRPr lang="en-US" sz="3200" dirty="0"/>
          </a:p>
        </p:txBody>
      </p:sp>
      <p:sp>
        <p:nvSpPr>
          <p:cNvPr id="8" name="7 Forma libre"/>
          <p:cNvSpPr/>
          <p:nvPr/>
        </p:nvSpPr>
        <p:spPr bwMode="auto">
          <a:xfrm>
            <a:off x="4371975" y="2057400"/>
            <a:ext cx="628650" cy="1733550"/>
          </a:xfrm>
          <a:custGeom>
            <a:avLst/>
            <a:gdLst>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 name="connsiteX0" fmla="*/ 133350 w 628650"/>
              <a:gd name="connsiteY0" fmla="*/ 219075 h 1733550"/>
              <a:gd name="connsiteX1" fmla="*/ 628650 w 628650"/>
              <a:gd name="connsiteY1" fmla="*/ 0 h 1733550"/>
              <a:gd name="connsiteX2" fmla="*/ 514350 w 628650"/>
              <a:gd name="connsiteY2" fmla="*/ 1390650 h 1733550"/>
              <a:gd name="connsiteX3" fmla="*/ 190500 w 628650"/>
              <a:gd name="connsiteY3" fmla="*/ 1543050 h 1733550"/>
              <a:gd name="connsiteX4" fmla="*/ 180975 w 628650"/>
              <a:gd name="connsiteY4" fmla="*/ 1647825 h 1733550"/>
              <a:gd name="connsiteX5" fmla="*/ 0 w 628650"/>
              <a:gd name="connsiteY5" fmla="*/ 1733550 h 1733550"/>
              <a:gd name="connsiteX6" fmla="*/ 133350 w 628650"/>
              <a:gd name="connsiteY6" fmla="*/ 219075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50" h="1733550">
                <a:moveTo>
                  <a:pt x="133350" y="219075"/>
                </a:moveTo>
                <a:lnTo>
                  <a:pt x="628650" y="0"/>
                </a:lnTo>
                <a:lnTo>
                  <a:pt x="514350" y="1390650"/>
                </a:lnTo>
                <a:lnTo>
                  <a:pt x="190500" y="1543050"/>
                </a:lnTo>
                <a:lnTo>
                  <a:pt x="180975" y="1647825"/>
                </a:lnTo>
                <a:lnTo>
                  <a:pt x="0" y="1733550"/>
                </a:lnTo>
                <a:lnTo>
                  <a:pt x="133350" y="219075"/>
                </a:lnTo>
                <a:close/>
              </a:path>
            </a:pathLst>
          </a:custGeom>
          <a:solidFill>
            <a:srgbClr val="660033"/>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s-MX" sz="2400" dirty="0">
              <a:latin typeface="Times New Roman" pitchFamily="18" charset="0"/>
            </a:endParaRPr>
          </a:p>
        </p:txBody>
      </p:sp>
      <p:sp>
        <p:nvSpPr>
          <p:cNvPr id="9" name="8 CuadroTexto"/>
          <p:cNvSpPr txBox="1"/>
          <p:nvPr/>
        </p:nvSpPr>
        <p:spPr>
          <a:xfrm rot="338464">
            <a:off x="4320792" y="2300872"/>
            <a:ext cx="357190" cy="1107996"/>
          </a:xfrm>
          <a:prstGeom prst="rect">
            <a:avLst/>
          </a:prstGeom>
          <a:noFill/>
          <a:scene3d>
            <a:camera prst="isometricRightUp"/>
            <a:lightRig rig="threePt" dir="t"/>
          </a:scene3d>
        </p:spPr>
        <p:txBody>
          <a:bodyPr>
            <a:spAutoFit/>
          </a:bodyPr>
          <a:lstStyle/>
          <a:p>
            <a:pPr>
              <a:defRPr/>
            </a:pPr>
            <a:r>
              <a:rPr lang="es-MX" sz="6600" b="1" dirty="0" smtClean="0">
                <a:solidFill>
                  <a:schemeClr val="bg1"/>
                </a:solidFill>
                <a:effectLst>
                  <a:outerShdw blurRad="38100" dist="38100" dir="2700000" algn="tl">
                    <a:srgbClr val="000000">
                      <a:alpha val="43137"/>
                    </a:srgbClr>
                  </a:outerShdw>
                </a:effectLst>
              </a:rPr>
              <a:t>1</a:t>
            </a:r>
            <a:endParaRPr lang="es-MX" sz="6600" b="1" dirty="0">
              <a:solidFill>
                <a:schemeClr val="bg1"/>
              </a:solidFill>
              <a:effectLst>
                <a:outerShdw blurRad="38100" dist="38100" dir="2700000" algn="tl">
                  <a:srgbClr val="000000">
                    <a:alpha val="43137"/>
                  </a:srgbClr>
                </a:outerShdw>
              </a:effectLst>
            </a:endParaRPr>
          </a:p>
        </p:txBody>
      </p:sp>
      <p:sp>
        <p:nvSpPr>
          <p:cNvPr id="7178" name="Text Box 24"/>
          <p:cNvSpPr txBox="1">
            <a:spLocks noChangeArrowheads="1"/>
          </p:cNvSpPr>
          <p:nvPr/>
        </p:nvSpPr>
        <p:spPr bwMode="auto">
          <a:xfrm>
            <a:off x="152400" y="4181475"/>
            <a:ext cx="4800599" cy="2676525"/>
          </a:xfrm>
          <a:prstGeom prst="rect">
            <a:avLst/>
          </a:prstGeom>
          <a:noFill/>
          <a:ln w="9525">
            <a:noFill/>
            <a:miter lim="800000"/>
            <a:headEnd/>
            <a:tailEnd/>
          </a:ln>
        </p:spPr>
        <p:txBody>
          <a:bodyPr lIns="0" tIns="0" rIns="0" bIns="0"/>
          <a:lstStyle/>
          <a:p>
            <a:pPr marL="114300" lvl="1" eaLnBrk="0" hangingPunct="0"/>
            <a:endParaRPr lang="es-ES" sz="2800" b="1" dirty="0" smtClean="0">
              <a:solidFill>
                <a:srgbClr val="58002C"/>
              </a:solidFill>
            </a:endParaRPr>
          </a:p>
          <a:p>
            <a:pPr marL="114300" lvl="1" eaLnBrk="0" hangingPunct="0"/>
            <a:r>
              <a:rPr lang="es-ES" sz="2800" b="1" dirty="0" smtClean="0">
                <a:solidFill>
                  <a:srgbClr val="58002C"/>
                </a:solidFill>
              </a:rPr>
              <a:t>IMPLEMENTACION DE </a:t>
            </a:r>
            <a:r>
              <a:rPr lang="es-ES" sz="2800" b="1" dirty="0" smtClean="0">
                <a:solidFill>
                  <a:srgbClr val="C00000"/>
                </a:solidFill>
              </a:rPr>
              <a:t>MAGERIT</a:t>
            </a:r>
            <a:r>
              <a:rPr lang="es-ES" sz="2800" b="1" dirty="0" smtClean="0">
                <a:solidFill>
                  <a:srgbClr val="58002C"/>
                </a:solidFill>
              </a:rPr>
              <a:t> COMO UNA SOLUCION PARA EL ANALISIS Y GESTION DE RIESGOS.</a:t>
            </a:r>
            <a:endParaRPr lang="en-GB" sz="2800" b="1" dirty="0">
              <a:solidFill>
                <a:srgbClr val="58002C"/>
              </a:solidFill>
            </a:endParaRPr>
          </a:p>
          <a:p>
            <a:pPr marL="114300" lvl="1" eaLnBrk="0" hangingPunct="0"/>
            <a:endParaRPr lang="en-GB"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DELIMITACION</a:t>
            </a:r>
            <a:endParaRPr lang="es-ES" dirty="0"/>
          </a:p>
        </p:txBody>
      </p:sp>
      <p:sp>
        <p:nvSpPr>
          <p:cNvPr id="5" name="4 CuadroTexto"/>
          <p:cNvSpPr txBox="1"/>
          <p:nvPr/>
        </p:nvSpPr>
        <p:spPr>
          <a:xfrm>
            <a:off x="533400" y="609600"/>
            <a:ext cx="8305800" cy="5447645"/>
          </a:xfrm>
          <a:prstGeom prst="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CAMPO</a:t>
            </a:r>
            <a:r>
              <a:rPr lang="es-ES" sz="2400" dirty="0" smtClean="0"/>
              <a:t>	:  Proyecto De Inversión</a:t>
            </a:r>
            <a:endParaRPr lang="es-ES" sz="2400" b="1" dirty="0" smtClean="0">
              <a:solidFill>
                <a:schemeClr val="accent1">
                  <a:lumMod val="75000"/>
                </a:schemeClr>
              </a:solidFill>
              <a:effectLst>
                <a:outerShdw blurRad="38100" dist="38100" dir="2700000" algn="tl">
                  <a:srgbClr val="000000">
                    <a:alpha val="43137"/>
                  </a:srgbClr>
                </a:outerShdw>
              </a:effectLst>
            </a:endParaRP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AREA	</a:t>
            </a:r>
            <a:r>
              <a:rPr lang="es-ES" sz="2400" dirty="0" smtClean="0"/>
              <a:t>	:  Plan de Negocios. Tecnología</a:t>
            </a:r>
            <a:endParaRPr lang="es-ES" sz="2400" b="1" dirty="0" smtClean="0">
              <a:solidFill>
                <a:schemeClr val="accent1">
                  <a:lumMod val="75000"/>
                </a:schemeClr>
              </a:solidFill>
              <a:effectLst>
                <a:outerShdw blurRad="38100" dist="38100" dir="2700000" algn="tl">
                  <a:srgbClr val="000000">
                    <a:alpha val="43137"/>
                  </a:srgbClr>
                </a:outerShdw>
              </a:effectLst>
            </a:endParaRP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UBICACION</a:t>
            </a:r>
            <a:r>
              <a:rPr lang="es-ES" sz="2400" dirty="0" smtClean="0"/>
              <a:t>	:  </a:t>
            </a:r>
            <a:r>
              <a:rPr lang="es-ES" sz="2000" dirty="0" smtClean="0"/>
              <a:t>Departamento de Tecnología y Sistemas </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EMPRESA </a:t>
            </a:r>
            <a:r>
              <a:rPr lang="es-ES" sz="2000" dirty="0" smtClean="0"/>
              <a:t>	:  CAVES SA EMA .</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NOMBRE PROYECTO : </a:t>
            </a:r>
            <a:r>
              <a:rPr lang="es-ES" sz="2000" b="1" dirty="0" smtClean="0">
                <a:effectLst>
                  <a:outerShdw blurRad="38100" dist="38100" dir="2700000" algn="tl">
                    <a:srgbClr val="000000">
                      <a:alpha val="43137"/>
                    </a:srgbClr>
                  </a:outerShdw>
                </a:effectLst>
              </a:rPr>
              <a:t>Implementación de MAGERIT</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FECHA ELABORACIÓN PROYECTO</a:t>
            </a:r>
            <a:r>
              <a:rPr lang="es-ES" sz="2400" dirty="0" smtClean="0"/>
              <a:t>	: Julio/2012</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FECHA  INICIO	</a:t>
            </a:r>
            <a:r>
              <a:rPr lang="es-ES" sz="2400" dirty="0" smtClean="0"/>
              <a:t>		 	: Enero/2013</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DURACION </a:t>
            </a:r>
            <a:r>
              <a:rPr lang="es-ES" sz="2400" dirty="0" smtClean="0"/>
              <a:t>				: 120 DIAS</a:t>
            </a:r>
          </a:p>
          <a:p>
            <a:pPr>
              <a:lnSpc>
                <a:spcPct val="150000"/>
              </a:lnSpc>
            </a:pPr>
            <a:r>
              <a:rPr lang="es-ES" sz="2400" b="1" dirty="0" smtClean="0">
                <a:solidFill>
                  <a:schemeClr val="accent1">
                    <a:lumMod val="75000"/>
                  </a:schemeClr>
                </a:solidFill>
                <a:effectLst>
                  <a:outerShdw blurRad="38100" dist="38100" dir="2700000" algn="tl">
                    <a:srgbClr val="000000">
                      <a:alpha val="43137"/>
                    </a:srgbClr>
                  </a:outerShdw>
                </a:effectLst>
              </a:rPr>
              <a:t>COSTO APROXIMADO	</a:t>
            </a:r>
            <a:r>
              <a:rPr lang="es-ES" sz="2400" dirty="0" smtClean="0"/>
              <a:t>		: </a:t>
            </a:r>
            <a:r>
              <a:rPr lang="es-ES" sz="2400" b="1" dirty="0" smtClean="0">
                <a:effectLst>
                  <a:outerShdw blurRad="38100" dist="38100" dir="2700000" algn="tl">
                    <a:srgbClr val="000000">
                      <a:alpha val="43137"/>
                    </a:srgbClr>
                  </a:outerShdw>
                </a:effectLst>
              </a:rPr>
              <a:t>US. 8.000,58</a:t>
            </a:r>
          </a:p>
          <a:p>
            <a:pPr>
              <a:lnSpc>
                <a:spcPct val="150000"/>
              </a:lnSpc>
            </a:pPr>
            <a:endParaRPr lang="es-E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a:t>
            </a:r>
            <a:endParaRPr lang="es-ES" dirty="0"/>
          </a:p>
        </p:txBody>
      </p:sp>
      <p:graphicFrame>
        <p:nvGraphicFramePr>
          <p:cNvPr id="6" name="5 Diagrama"/>
          <p:cNvGraphicFramePr/>
          <p:nvPr/>
        </p:nvGraphicFramePr>
        <p:xfrm>
          <a:off x="533400" y="914400"/>
          <a:ext cx="8382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OBIT Template">
  <a:themeElements>
    <a:clrScheme name="COBIT Template 13">
      <a:dk1>
        <a:srgbClr val="000000"/>
      </a:dk1>
      <a:lt1>
        <a:srgbClr val="FFFFFF"/>
      </a:lt1>
      <a:dk2>
        <a:srgbClr val="FFFFFF"/>
      </a:dk2>
      <a:lt2>
        <a:srgbClr val="808080"/>
      </a:lt2>
      <a:accent1>
        <a:srgbClr val="A2214A"/>
      </a:accent1>
      <a:accent2>
        <a:srgbClr val="307DB6"/>
      </a:accent2>
      <a:accent3>
        <a:srgbClr val="FFFFFF"/>
      </a:accent3>
      <a:accent4>
        <a:srgbClr val="000000"/>
      </a:accent4>
      <a:accent5>
        <a:srgbClr val="CEABB1"/>
      </a:accent5>
      <a:accent6>
        <a:srgbClr val="2A71A5"/>
      </a:accent6>
      <a:hlink>
        <a:srgbClr val="687379"/>
      </a:hlink>
      <a:folHlink>
        <a:srgbClr val="FFC809"/>
      </a:folHlink>
    </a:clrScheme>
    <a:fontScheme name="COBIT Template">
      <a:majorFont>
        <a:latin typeface="Verdan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BI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BI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BI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BI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BI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BI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BI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BI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BI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BI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BI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BI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BIT Template 13">
        <a:dk1>
          <a:srgbClr val="000000"/>
        </a:dk1>
        <a:lt1>
          <a:srgbClr val="FFFFFF"/>
        </a:lt1>
        <a:dk2>
          <a:srgbClr val="FFFFFF"/>
        </a:dk2>
        <a:lt2>
          <a:srgbClr val="808080"/>
        </a:lt2>
        <a:accent1>
          <a:srgbClr val="A2214A"/>
        </a:accent1>
        <a:accent2>
          <a:srgbClr val="307DB6"/>
        </a:accent2>
        <a:accent3>
          <a:srgbClr val="FFFFFF"/>
        </a:accent3>
        <a:accent4>
          <a:srgbClr val="000000"/>
        </a:accent4>
        <a:accent5>
          <a:srgbClr val="CEABB1"/>
        </a:accent5>
        <a:accent6>
          <a:srgbClr val="2A71A5"/>
        </a:accent6>
        <a:hlink>
          <a:srgbClr val="687379"/>
        </a:hlink>
        <a:folHlink>
          <a:srgbClr val="FFC80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BIT Template">
  <a:themeElements>
    <a:clrScheme name="1_COBIT Template 13">
      <a:dk1>
        <a:srgbClr val="000000"/>
      </a:dk1>
      <a:lt1>
        <a:srgbClr val="FFFFFF"/>
      </a:lt1>
      <a:dk2>
        <a:srgbClr val="FFFFFF"/>
      </a:dk2>
      <a:lt2>
        <a:srgbClr val="808080"/>
      </a:lt2>
      <a:accent1>
        <a:srgbClr val="A2214A"/>
      </a:accent1>
      <a:accent2>
        <a:srgbClr val="307DB6"/>
      </a:accent2>
      <a:accent3>
        <a:srgbClr val="FFFFFF"/>
      </a:accent3>
      <a:accent4>
        <a:srgbClr val="000000"/>
      </a:accent4>
      <a:accent5>
        <a:srgbClr val="CEABB1"/>
      </a:accent5>
      <a:accent6>
        <a:srgbClr val="2A71A5"/>
      </a:accent6>
      <a:hlink>
        <a:srgbClr val="687379"/>
      </a:hlink>
      <a:folHlink>
        <a:srgbClr val="FFC809"/>
      </a:folHlink>
    </a:clrScheme>
    <a:fontScheme name="1_COBIT Template">
      <a:majorFont>
        <a:latin typeface="Verdan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BI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BI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BI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BI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BI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BI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BI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BI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BI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BI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BI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BI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OBIT Template 13">
        <a:dk1>
          <a:srgbClr val="000000"/>
        </a:dk1>
        <a:lt1>
          <a:srgbClr val="FFFFFF"/>
        </a:lt1>
        <a:dk2>
          <a:srgbClr val="FFFFFF"/>
        </a:dk2>
        <a:lt2>
          <a:srgbClr val="808080"/>
        </a:lt2>
        <a:accent1>
          <a:srgbClr val="A2214A"/>
        </a:accent1>
        <a:accent2>
          <a:srgbClr val="307DB6"/>
        </a:accent2>
        <a:accent3>
          <a:srgbClr val="FFFFFF"/>
        </a:accent3>
        <a:accent4>
          <a:srgbClr val="000000"/>
        </a:accent4>
        <a:accent5>
          <a:srgbClr val="CEABB1"/>
        </a:accent5>
        <a:accent6>
          <a:srgbClr val="2A71A5"/>
        </a:accent6>
        <a:hlink>
          <a:srgbClr val="687379"/>
        </a:hlink>
        <a:folHlink>
          <a:srgbClr val="FFC80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30755</TotalTime>
  <Words>3191</Words>
  <Application>Microsoft Office PowerPoint</Application>
  <PresentationFormat>Presentación en pantalla (4:3)</PresentationFormat>
  <Paragraphs>352</Paragraphs>
  <Slides>40</Slides>
  <Notes>20</Notes>
  <HiddenSlides>0</HiddenSlides>
  <MMClips>0</MMClips>
  <ScaleCrop>false</ScaleCrop>
  <HeadingPairs>
    <vt:vector size="4" baseType="variant">
      <vt:variant>
        <vt:lpstr>Tema</vt:lpstr>
      </vt:variant>
      <vt:variant>
        <vt:i4>2</vt:i4>
      </vt:variant>
      <vt:variant>
        <vt:lpstr>Títulos de diapositiva</vt:lpstr>
      </vt:variant>
      <vt:variant>
        <vt:i4>40</vt:i4>
      </vt:variant>
    </vt:vector>
  </HeadingPairs>
  <TitlesOfParts>
    <vt:vector size="42" baseType="lpstr">
      <vt:lpstr>COBIT Template</vt:lpstr>
      <vt:lpstr>1_COBIT Template</vt:lpstr>
      <vt:lpstr>II PROYECTO DE TESIS</vt:lpstr>
      <vt:lpstr>Diapositiva 2</vt:lpstr>
      <vt:lpstr>FORMA DE SELECCIÓN 1</vt:lpstr>
      <vt:lpstr>Estrategia de la Auditoría</vt:lpstr>
      <vt:lpstr>JUSTIFICACION</vt:lpstr>
      <vt:lpstr>PROYECTOS DE GESTION </vt:lpstr>
      <vt:lpstr>Diapositiva 7</vt:lpstr>
      <vt:lpstr>DELIMITACION</vt:lpstr>
      <vt:lpstr>OBJETIVO</vt:lpstr>
      <vt:lpstr>JUSTIFICACION METODOLOGICA</vt:lpstr>
      <vt:lpstr>JUSTIFICACION  HERRAMIENTA SOFTWARE</vt:lpstr>
      <vt:lpstr>APLICACIÓN METODOLOGICA</vt:lpstr>
      <vt:lpstr>ACTIVIDADES ANALISIS DE RIESGOS</vt:lpstr>
      <vt:lpstr>ORGANIGRAMA DEL PROYECTO</vt:lpstr>
      <vt:lpstr>ORGANIZACIÓN DE LOS RECURSOS</vt:lpstr>
      <vt:lpstr>COSTOS – RESUMEN CONSOLIDADDO</vt:lpstr>
      <vt:lpstr>FORMALIZACION</vt:lpstr>
      <vt:lpstr>Diapositiva 18</vt:lpstr>
      <vt:lpstr>DELIMITACION</vt:lpstr>
      <vt:lpstr>OBJETIVO</vt:lpstr>
      <vt:lpstr>JUSTIFICACION METODOLOGICA</vt:lpstr>
      <vt:lpstr>OBJETIVOS DE CONTROL Y CONTROLES APLICALES A CAVES SA EMA.</vt:lpstr>
      <vt:lpstr>EJEMPLOS CONTROLES DE SEGURIDAD SELECCIONADOS</vt:lpstr>
      <vt:lpstr>ORGANIGRAMA DEL PROYECTO</vt:lpstr>
      <vt:lpstr>ORGANIZACIÓN DE LOS RECURSOS</vt:lpstr>
      <vt:lpstr>RESUMEN COSTOS</vt:lpstr>
      <vt:lpstr>FORMALIZACION</vt:lpstr>
      <vt:lpstr>Diapositiva 28</vt:lpstr>
      <vt:lpstr>DELIMITACION</vt:lpstr>
      <vt:lpstr>OBJETIVOS</vt:lpstr>
      <vt:lpstr>Diapositiva 31</vt:lpstr>
      <vt:lpstr>ARQUITECTURA</vt:lpstr>
      <vt:lpstr>ORGANIGRAMA DEL PROYECTO.</vt:lpstr>
      <vt:lpstr>BIENES A ADQUIRIR PARA EL PROYECTO</vt:lpstr>
      <vt:lpstr>RESUMEN DE COSTOS CONSOLIDADO.</vt:lpstr>
      <vt:lpstr>FORMALIZACION</vt:lpstr>
      <vt:lpstr>RESUMEN EJECUTIVO</vt:lpstr>
      <vt:lpstr>CONTROL DE COSTOS</vt:lpstr>
      <vt:lpstr>SEGUIMIENTO Y CONTROL</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Enterprise IT</dc:title>
  <dc:creator>Ing. Geovanni Aucancela Soliz</dc:creator>
  <cp:lastModifiedBy>Geovanni Aucancela</cp:lastModifiedBy>
  <cp:revision>809</cp:revision>
  <dcterms:created xsi:type="dcterms:W3CDTF">2006-09-22T10:59:10Z</dcterms:created>
  <dcterms:modified xsi:type="dcterms:W3CDTF">2012-11-08T02:56:21Z</dcterms:modified>
</cp:coreProperties>
</file>