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8" r:id="rId2"/>
    <p:sldId id="300" r:id="rId3"/>
    <p:sldId id="298" r:id="rId4"/>
    <p:sldId id="294" r:id="rId5"/>
    <p:sldId id="261" r:id="rId6"/>
    <p:sldId id="302" r:id="rId7"/>
    <p:sldId id="296" r:id="rId8"/>
    <p:sldId id="297" r:id="rId9"/>
    <p:sldId id="293" r:id="rId10"/>
    <p:sldId id="262" r:id="rId11"/>
    <p:sldId id="263" r:id="rId12"/>
    <p:sldId id="264" r:id="rId13"/>
    <p:sldId id="268" r:id="rId14"/>
    <p:sldId id="299" r:id="rId15"/>
    <p:sldId id="269" r:id="rId16"/>
    <p:sldId id="28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301" r:id="rId34"/>
    <p:sldId id="290" r:id="rId35"/>
    <p:sldId id="291" r:id="rId36"/>
    <p:sldId id="292" r:id="rId37"/>
    <p:sldId id="288" r:id="rId38"/>
    <p:sldId id="303" r:id="rId3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65D8"/>
    <a:srgbClr val="2A2DAC"/>
    <a:srgbClr val="0066FF"/>
    <a:srgbClr val="3333FF"/>
    <a:srgbClr val="336600"/>
    <a:srgbClr val="992C29"/>
    <a:srgbClr val="AAC6B5"/>
    <a:srgbClr val="9EB786"/>
    <a:srgbClr val="FFFF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4660"/>
  </p:normalViewPr>
  <p:slideViewPr>
    <p:cSldViewPr>
      <p:cViewPr>
        <p:scale>
          <a:sx n="70" d="100"/>
          <a:sy n="70" d="100"/>
        </p:scale>
        <p:origin x="-141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Sheet1!$G$2</c:f>
              <c:strCache>
                <c:ptCount val="1"/>
                <c:pt idx="0">
                  <c:v>PERDIDA TOTAL MONETARIA EN 10000 UNIDADES PRODUCIDAS ($)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strRef>
              <c:f>Sheet1!$B$3:$B$4</c:f>
              <c:strCache>
                <c:ptCount val="2"/>
                <c:pt idx="0">
                  <c:v>T2 (0.12 mg.L-1)</c:v>
                </c:pt>
                <c:pt idx="1">
                  <c:v>T5 (0.5 mg.L-1)</c:v>
                </c:pt>
              </c:strCache>
            </c:strRef>
          </c:cat>
          <c:val>
            <c:numRef>
              <c:f>Sheet1!$G$3:$G$4</c:f>
              <c:numCache>
                <c:formatCode>General</c:formatCode>
                <c:ptCount val="2"/>
                <c:pt idx="0">
                  <c:v>400</c:v>
                </c:pt>
                <c:pt idx="1">
                  <c:v>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77294208"/>
        <c:axId val="85528960"/>
        <c:axId val="0"/>
      </c:bar3DChart>
      <c:catAx>
        <c:axId val="77294208"/>
        <c:scaling>
          <c:orientation val="minMax"/>
        </c:scaling>
        <c:delete val="0"/>
        <c:axPos val="l"/>
        <c:majorTickMark val="none"/>
        <c:minorTickMark val="none"/>
        <c:tickLblPos val="nextTo"/>
        <c:crossAx val="85528960"/>
        <c:crosses val="autoZero"/>
        <c:auto val="1"/>
        <c:lblAlgn val="ctr"/>
        <c:lblOffset val="100"/>
        <c:noMultiLvlLbl val="0"/>
      </c:catAx>
      <c:valAx>
        <c:axId val="8552896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7729420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050">
              <a:latin typeface="Calibri" pitchFamily="34" charset="0"/>
            </a:defRPr>
          </a:pPr>
          <a:endParaRPr lang="es-EC"/>
        </a:p>
      </c:txPr>
    </c:legend>
    <c:plotVisOnly val="1"/>
    <c:dispBlanksAs val="gap"/>
    <c:showDLblsOverMax val="0"/>
  </c:chart>
  <c:spPr>
    <a:ln w="12700">
      <a:solidFill>
        <a:schemeClr val="tx1"/>
      </a:solidFill>
    </a:ln>
  </c:sp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image" Target="../media/image110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image" Target="../media/image19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DFCD43-9689-4461-9D80-CC146F9892E9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0F669C9-1E15-46FD-AE78-C9FB3A5E3039}">
      <dgm:prSet phldrT="[Text]" custT="1"/>
      <dgm:spPr/>
      <dgm:t>
        <a:bodyPr/>
        <a:lstStyle/>
        <a:p>
          <a:r>
            <a:rPr lang="es-EC" sz="1800" b="1" dirty="0" smtClean="0">
              <a:latin typeface="Calibri" pitchFamily="34" charset="0"/>
            </a:rPr>
            <a:t>Primera etapa de la revolución industrial</a:t>
          </a:r>
          <a:endParaRPr lang="es-EC" sz="1800" b="1" dirty="0">
            <a:latin typeface="Calibri" pitchFamily="34" charset="0"/>
          </a:endParaRPr>
        </a:p>
      </dgm:t>
    </dgm:pt>
    <dgm:pt modelId="{97B5502D-D58C-4E8F-BD1D-08579FEAB9E1}" type="parTrans" cxnId="{20A00417-8655-406A-9664-2FD151477F3A}">
      <dgm:prSet/>
      <dgm:spPr/>
      <dgm:t>
        <a:bodyPr/>
        <a:lstStyle/>
        <a:p>
          <a:endParaRPr lang="es-EC"/>
        </a:p>
      </dgm:t>
    </dgm:pt>
    <dgm:pt modelId="{EE72223F-5755-4BA0-9264-DB5011CB7357}" type="sibTrans" cxnId="{20A00417-8655-406A-9664-2FD151477F3A}">
      <dgm:prSet/>
      <dgm:spPr/>
      <dgm:t>
        <a:bodyPr/>
        <a:lstStyle/>
        <a:p>
          <a:endParaRPr lang="es-EC"/>
        </a:p>
      </dgm:t>
    </dgm:pt>
    <dgm:pt modelId="{474B3E20-9137-4749-A4DC-B3B50EA4B347}">
      <dgm:prSet phldrT="[Text]" custT="1"/>
      <dgm:spPr/>
      <dgm:t>
        <a:bodyPr/>
        <a:lstStyle/>
        <a:p>
          <a:r>
            <a:rPr lang="es-EC" sz="2000" b="1" dirty="0" smtClean="0">
              <a:latin typeface="Calibri" pitchFamily="34" charset="0"/>
            </a:rPr>
            <a:t>Fenómeno de urbanización</a:t>
          </a:r>
          <a:endParaRPr lang="es-EC" sz="2000" b="1" dirty="0">
            <a:latin typeface="Calibri" pitchFamily="34" charset="0"/>
          </a:endParaRPr>
        </a:p>
      </dgm:t>
    </dgm:pt>
    <dgm:pt modelId="{D15D652C-EAD1-43BD-8FA2-1D4CCE132D2D}" type="parTrans" cxnId="{552ECB58-EB45-4B27-912A-9EE9A3AF9F8E}">
      <dgm:prSet/>
      <dgm:spPr/>
      <dgm:t>
        <a:bodyPr/>
        <a:lstStyle/>
        <a:p>
          <a:endParaRPr lang="es-EC"/>
        </a:p>
      </dgm:t>
    </dgm:pt>
    <dgm:pt modelId="{40EDDB83-758E-47C7-9C84-AC6923ABD47D}" type="sibTrans" cxnId="{552ECB58-EB45-4B27-912A-9EE9A3AF9F8E}">
      <dgm:prSet/>
      <dgm:spPr/>
      <dgm:t>
        <a:bodyPr/>
        <a:lstStyle/>
        <a:p>
          <a:endParaRPr lang="es-EC"/>
        </a:p>
      </dgm:t>
    </dgm:pt>
    <dgm:pt modelId="{F58C23AA-857D-4BA0-BB58-2CB48D6C58E9}">
      <dgm:prSet phldrT="[Text]" custT="1"/>
      <dgm:spPr/>
      <dgm:t>
        <a:bodyPr/>
        <a:lstStyle/>
        <a:p>
          <a:r>
            <a:rPr lang="es-EC" sz="1600" b="1" dirty="0" smtClean="0">
              <a:latin typeface="Calibri" pitchFamily="34" charset="0"/>
            </a:rPr>
            <a:t>Crecimiento desmesurado de las ciudades y número de habitantes</a:t>
          </a:r>
          <a:endParaRPr lang="es-EC" sz="1600" b="1" dirty="0">
            <a:latin typeface="Calibri" pitchFamily="34" charset="0"/>
          </a:endParaRPr>
        </a:p>
      </dgm:t>
    </dgm:pt>
    <dgm:pt modelId="{CB96A170-C035-46A6-9549-C62F0B551885}" type="parTrans" cxnId="{1899F95A-560B-4479-A9A5-14B4797AD19F}">
      <dgm:prSet/>
      <dgm:spPr/>
      <dgm:t>
        <a:bodyPr/>
        <a:lstStyle/>
        <a:p>
          <a:endParaRPr lang="es-EC"/>
        </a:p>
      </dgm:t>
    </dgm:pt>
    <dgm:pt modelId="{BB3538D4-4B4B-4168-90EC-4A537D906F2F}" type="sibTrans" cxnId="{1899F95A-560B-4479-A9A5-14B4797AD19F}">
      <dgm:prSet/>
      <dgm:spPr/>
      <dgm:t>
        <a:bodyPr/>
        <a:lstStyle/>
        <a:p>
          <a:endParaRPr lang="es-EC"/>
        </a:p>
      </dgm:t>
    </dgm:pt>
    <dgm:pt modelId="{508D348C-0B89-4D0B-9949-2EFAF1C0B0C2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s-EC" sz="1600" b="1" dirty="0" smtClean="0">
              <a:solidFill>
                <a:schemeClr val="tx1"/>
              </a:solidFill>
              <a:latin typeface="Calibri" pitchFamily="34" charset="0"/>
            </a:rPr>
            <a:t>Año 2025 </a:t>
          </a:r>
        </a:p>
        <a:p>
          <a:pPr>
            <a:spcAft>
              <a:spcPts val="0"/>
            </a:spcAft>
          </a:pPr>
          <a:r>
            <a:rPr lang="es-EC" sz="1600" b="1" dirty="0" smtClean="0">
              <a:solidFill>
                <a:schemeClr val="tx1"/>
              </a:solidFill>
              <a:latin typeface="Calibri" pitchFamily="34" charset="0"/>
            </a:rPr>
            <a:t>84% de urbanismo</a:t>
          </a:r>
        </a:p>
        <a:p>
          <a:pPr>
            <a:spcAft>
              <a:spcPts val="0"/>
            </a:spcAft>
          </a:pPr>
          <a:r>
            <a:rPr lang="es-EC" sz="1600" b="1" dirty="0" smtClean="0">
              <a:solidFill>
                <a:schemeClr val="tx1"/>
              </a:solidFill>
              <a:latin typeface="Calibri" pitchFamily="34" charset="0"/>
            </a:rPr>
            <a:t>5200 millones de personas</a:t>
          </a:r>
          <a:endParaRPr lang="es-EC" sz="1600" dirty="0">
            <a:latin typeface="Calibri" pitchFamily="34" charset="0"/>
          </a:endParaRPr>
        </a:p>
      </dgm:t>
    </dgm:pt>
    <dgm:pt modelId="{33BE69A8-97BC-40BD-A117-730B30CE438A}" type="parTrans" cxnId="{F9AF8949-3BC2-4195-B937-7B849D7CA484}">
      <dgm:prSet/>
      <dgm:spPr/>
      <dgm:t>
        <a:bodyPr/>
        <a:lstStyle/>
        <a:p>
          <a:endParaRPr lang="es-EC"/>
        </a:p>
      </dgm:t>
    </dgm:pt>
    <dgm:pt modelId="{FCE11402-0D9D-48E8-BE84-3954FA48199D}" type="sibTrans" cxnId="{F9AF8949-3BC2-4195-B937-7B849D7CA484}">
      <dgm:prSet/>
      <dgm:spPr/>
      <dgm:t>
        <a:bodyPr/>
        <a:lstStyle/>
        <a:p>
          <a:endParaRPr lang="es-EC"/>
        </a:p>
      </dgm:t>
    </dgm:pt>
    <dgm:pt modelId="{0EB17326-383A-4CF9-8A3E-8EFAAE69B043}" type="pres">
      <dgm:prSet presAssocID="{74DFCD43-9689-4461-9D80-CC146F9892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44C73AE-11C0-494D-B273-A81238378F85}" type="pres">
      <dgm:prSet presAssocID="{60F669C9-1E15-46FD-AE78-C9FB3A5E3039}" presName="compNode" presStyleCnt="0"/>
      <dgm:spPr/>
    </dgm:pt>
    <dgm:pt modelId="{A06B94BC-14C8-40F7-9A65-FDDE509EAE52}" type="pres">
      <dgm:prSet presAssocID="{60F669C9-1E15-46FD-AE78-C9FB3A5E3039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59878F-30D5-4808-8633-6B2F80FC32E4}" type="pres">
      <dgm:prSet presAssocID="{60F669C9-1E15-46FD-AE78-C9FB3A5E3039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11CBE8-C28D-4703-8BAB-287056197DA1}" type="pres">
      <dgm:prSet presAssocID="{EE72223F-5755-4BA0-9264-DB5011CB7357}" presName="sibTrans" presStyleLbl="sibTrans2D1" presStyleIdx="0" presStyleCnt="0"/>
      <dgm:spPr/>
      <dgm:t>
        <a:bodyPr/>
        <a:lstStyle/>
        <a:p>
          <a:endParaRPr lang="es-EC"/>
        </a:p>
      </dgm:t>
    </dgm:pt>
    <dgm:pt modelId="{5F564AEC-1334-4825-BF22-8440C7CCCDBF}" type="pres">
      <dgm:prSet presAssocID="{474B3E20-9137-4749-A4DC-B3B50EA4B347}" presName="compNode" presStyleCnt="0"/>
      <dgm:spPr/>
    </dgm:pt>
    <dgm:pt modelId="{3A92962E-39EA-4D9E-A51D-0CE3E3EF933A}" type="pres">
      <dgm:prSet presAssocID="{474B3E20-9137-4749-A4DC-B3B50EA4B347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8897322-818F-45B7-8421-1822EBA7B5D7}" type="pres">
      <dgm:prSet presAssocID="{474B3E20-9137-4749-A4DC-B3B50EA4B347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D035A3-A797-4DB1-BC69-024238A2D225}" type="pres">
      <dgm:prSet presAssocID="{40EDDB83-758E-47C7-9C84-AC6923ABD47D}" presName="sibTrans" presStyleLbl="sibTrans2D1" presStyleIdx="0" presStyleCnt="0"/>
      <dgm:spPr/>
      <dgm:t>
        <a:bodyPr/>
        <a:lstStyle/>
        <a:p>
          <a:endParaRPr lang="es-EC"/>
        </a:p>
      </dgm:t>
    </dgm:pt>
    <dgm:pt modelId="{AD895F17-0789-4724-AB06-0752142961A9}" type="pres">
      <dgm:prSet presAssocID="{F58C23AA-857D-4BA0-BB58-2CB48D6C58E9}" presName="compNode" presStyleCnt="0"/>
      <dgm:spPr/>
    </dgm:pt>
    <dgm:pt modelId="{C1F0F898-5E9F-4BA7-A93C-54BBB87E2824}" type="pres">
      <dgm:prSet presAssocID="{F58C23AA-857D-4BA0-BB58-2CB48D6C58E9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E110B60-9DC1-47F6-BDA8-F83E19CD77C1}" type="pres">
      <dgm:prSet presAssocID="{F58C23AA-857D-4BA0-BB58-2CB48D6C58E9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45CD09-4CE0-4144-9E9E-93ADE308199B}" type="pres">
      <dgm:prSet presAssocID="{BB3538D4-4B4B-4168-90EC-4A537D906F2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F4B3F1C0-118D-4C11-BB76-1E9AACD86166}" type="pres">
      <dgm:prSet presAssocID="{508D348C-0B89-4D0B-9949-2EFAF1C0B0C2}" presName="compNode" presStyleCnt="0"/>
      <dgm:spPr/>
    </dgm:pt>
    <dgm:pt modelId="{CC84CE42-D87C-463E-A84D-C2DF8AAD9B44}" type="pres">
      <dgm:prSet presAssocID="{508D348C-0B89-4D0B-9949-2EFAF1C0B0C2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6D32C6B-0E80-4578-972B-5092F7BD3AF9}" type="pres">
      <dgm:prSet presAssocID="{508D348C-0B89-4D0B-9949-2EFAF1C0B0C2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52ECB58-EB45-4B27-912A-9EE9A3AF9F8E}" srcId="{74DFCD43-9689-4461-9D80-CC146F9892E9}" destId="{474B3E20-9137-4749-A4DC-B3B50EA4B347}" srcOrd="1" destOrd="0" parTransId="{D15D652C-EAD1-43BD-8FA2-1D4CCE132D2D}" sibTransId="{40EDDB83-758E-47C7-9C84-AC6923ABD47D}"/>
    <dgm:cxn modelId="{14B66C57-2C33-40B2-8A25-07D65954EC8B}" type="presOf" srcId="{F58C23AA-857D-4BA0-BB58-2CB48D6C58E9}" destId="{8E110B60-9DC1-47F6-BDA8-F83E19CD77C1}" srcOrd="0" destOrd="0" presId="urn:microsoft.com/office/officeart/2005/8/layout/pList1"/>
    <dgm:cxn modelId="{20A00417-8655-406A-9664-2FD151477F3A}" srcId="{74DFCD43-9689-4461-9D80-CC146F9892E9}" destId="{60F669C9-1E15-46FD-AE78-C9FB3A5E3039}" srcOrd="0" destOrd="0" parTransId="{97B5502D-D58C-4E8F-BD1D-08579FEAB9E1}" sibTransId="{EE72223F-5755-4BA0-9264-DB5011CB7357}"/>
    <dgm:cxn modelId="{1899F95A-560B-4479-A9A5-14B4797AD19F}" srcId="{74DFCD43-9689-4461-9D80-CC146F9892E9}" destId="{F58C23AA-857D-4BA0-BB58-2CB48D6C58E9}" srcOrd="2" destOrd="0" parTransId="{CB96A170-C035-46A6-9549-C62F0B551885}" sibTransId="{BB3538D4-4B4B-4168-90EC-4A537D906F2F}"/>
    <dgm:cxn modelId="{F9AF8949-3BC2-4195-B937-7B849D7CA484}" srcId="{74DFCD43-9689-4461-9D80-CC146F9892E9}" destId="{508D348C-0B89-4D0B-9949-2EFAF1C0B0C2}" srcOrd="3" destOrd="0" parTransId="{33BE69A8-97BC-40BD-A117-730B30CE438A}" sibTransId="{FCE11402-0D9D-48E8-BE84-3954FA48199D}"/>
    <dgm:cxn modelId="{0D6E82C4-9544-4F4D-9697-D670325ED097}" type="presOf" srcId="{474B3E20-9137-4749-A4DC-B3B50EA4B347}" destId="{58897322-818F-45B7-8421-1822EBA7B5D7}" srcOrd="0" destOrd="0" presId="urn:microsoft.com/office/officeart/2005/8/layout/pList1"/>
    <dgm:cxn modelId="{0934E2A1-C66D-49A3-9CBC-4E7E9B552601}" type="presOf" srcId="{60F669C9-1E15-46FD-AE78-C9FB3A5E3039}" destId="{4A59878F-30D5-4808-8633-6B2F80FC32E4}" srcOrd="0" destOrd="0" presId="urn:microsoft.com/office/officeart/2005/8/layout/pList1"/>
    <dgm:cxn modelId="{0C57DD2D-E404-4EF9-A545-79EE5368F452}" type="presOf" srcId="{508D348C-0B89-4D0B-9949-2EFAF1C0B0C2}" destId="{66D32C6B-0E80-4578-972B-5092F7BD3AF9}" srcOrd="0" destOrd="0" presId="urn:microsoft.com/office/officeart/2005/8/layout/pList1"/>
    <dgm:cxn modelId="{6E7D2E49-C256-4BA5-9E66-D840101A638B}" type="presOf" srcId="{74DFCD43-9689-4461-9D80-CC146F9892E9}" destId="{0EB17326-383A-4CF9-8A3E-8EFAAE69B043}" srcOrd="0" destOrd="0" presId="urn:microsoft.com/office/officeart/2005/8/layout/pList1"/>
    <dgm:cxn modelId="{CDC7CCAA-B67F-4AA0-B7DF-CCB5DEDDACB9}" type="presOf" srcId="{BB3538D4-4B4B-4168-90EC-4A537D906F2F}" destId="{5345CD09-4CE0-4144-9E9E-93ADE308199B}" srcOrd="0" destOrd="0" presId="urn:microsoft.com/office/officeart/2005/8/layout/pList1"/>
    <dgm:cxn modelId="{6D5BC172-B820-4744-AEA7-95B51F83F23E}" type="presOf" srcId="{EE72223F-5755-4BA0-9264-DB5011CB7357}" destId="{6711CBE8-C28D-4703-8BAB-287056197DA1}" srcOrd="0" destOrd="0" presId="urn:microsoft.com/office/officeart/2005/8/layout/pList1"/>
    <dgm:cxn modelId="{C92EBBF5-B4D7-4C7F-8270-9823BBECBDA0}" type="presOf" srcId="{40EDDB83-758E-47C7-9C84-AC6923ABD47D}" destId="{BED035A3-A797-4DB1-BC69-024238A2D225}" srcOrd="0" destOrd="0" presId="urn:microsoft.com/office/officeart/2005/8/layout/pList1"/>
    <dgm:cxn modelId="{64A2D48B-0334-4EF8-919E-A698CD5C0A32}" type="presParOf" srcId="{0EB17326-383A-4CF9-8A3E-8EFAAE69B043}" destId="{C44C73AE-11C0-494D-B273-A81238378F85}" srcOrd="0" destOrd="0" presId="urn:microsoft.com/office/officeart/2005/8/layout/pList1"/>
    <dgm:cxn modelId="{2EA478EC-5C9C-433F-9721-16854E5F92A1}" type="presParOf" srcId="{C44C73AE-11C0-494D-B273-A81238378F85}" destId="{A06B94BC-14C8-40F7-9A65-FDDE509EAE52}" srcOrd="0" destOrd="0" presId="urn:microsoft.com/office/officeart/2005/8/layout/pList1"/>
    <dgm:cxn modelId="{820851E6-BA77-4CED-82BF-BAF9CBB9F5D9}" type="presParOf" srcId="{C44C73AE-11C0-494D-B273-A81238378F85}" destId="{4A59878F-30D5-4808-8633-6B2F80FC32E4}" srcOrd="1" destOrd="0" presId="urn:microsoft.com/office/officeart/2005/8/layout/pList1"/>
    <dgm:cxn modelId="{CC038D1F-AA2C-426F-9BFD-3DD2AEAF9D26}" type="presParOf" srcId="{0EB17326-383A-4CF9-8A3E-8EFAAE69B043}" destId="{6711CBE8-C28D-4703-8BAB-287056197DA1}" srcOrd="1" destOrd="0" presId="urn:microsoft.com/office/officeart/2005/8/layout/pList1"/>
    <dgm:cxn modelId="{DAFC205E-3A7E-4B39-8613-BFD5181ECFB7}" type="presParOf" srcId="{0EB17326-383A-4CF9-8A3E-8EFAAE69B043}" destId="{5F564AEC-1334-4825-BF22-8440C7CCCDBF}" srcOrd="2" destOrd="0" presId="urn:microsoft.com/office/officeart/2005/8/layout/pList1"/>
    <dgm:cxn modelId="{CF0C3392-B2CA-47D3-AEBC-5F9E7546B988}" type="presParOf" srcId="{5F564AEC-1334-4825-BF22-8440C7CCCDBF}" destId="{3A92962E-39EA-4D9E-A51D-0CE3E3EF933A}" srcOrd="0" destOrd="0" presId="urn:microsoft.com/office/officeart/2005/8/layout/pList1"/>
    <dgm:cxn modelId="{7E82A2FC-030F-483F-BA79-771E7B60AE48}" type="presParOf" srcId="{5F564AEC-1334-4825-BF22-8440C7CCCDBF}" destId="{58897322-818F-45B7-8421-1822EBA7B5D7}" srcOrd="1" destOrd="0" presId="urn:microsoft.com/office/officeart/2005/8/layout/pList1"/>
    <dgm:cxn modelId="{2B3AE31F-F9AC-4A1A-A3C7-1836E5B41EDB}" type="presParOf" srcId="{0EB17326-383A-4CF9-8A3E-8EFAAE69B043}" destId="{BED035A3-A797-4DB1-BC69-024238A2D225}" srcOrd="3" destOrd="0" presId="urn:microsoft.com/office/officeart/2005/8/layout/pList1"/>
    <dgm:cxn modelId="{48D9DF2D-B8D8-4BF2-9D0F-11286F622C12}" type="presParOf" srcId="{0EB17326-383A-4CF9-8A3E-8EFAAE69B043}" destId="{AD895F17-0789-4724-AB06-0752142961A9}" srcOrd="4" destOrd="0" presId="urn:microsoft.com/office/officeart/2005/8/layout/pList1"/>
    <dgm:cxn modelId="{9BBB5AD8-2A29-4ED6-91F5-25545806DEA8}" type="presParOf" srcId="{AD895F17-0789-4724-AB06-0752142961A9}" destId="{C1F0F898-5E9F-4BA7-A93C-54BBB87E2824}" srcOrd="0" destOrd="0" presId="urn:microsoft.com/office/officeart/2005/8/layout/pList1"/>
    <dgm:cxn modelId="{703B97B9-0C9F-4EAA-9C5E-A3F9CA488DDC}" type="presParOf" srcId="{AD895F17-0789-4724-AB06-0752142961A9}" destId="{8E110B60-9DC1-47F6-BDA8-F83E19CD77C1}" srcOrd="1" destOrd="0" presId="urn:microsoft.com/office/officeart/2005/8/layout/pList1"/>
    <dgm:cxn modelId="{FFEDB874-144A-449D-A9A0-945392AD9DC9}" type="presParOf" srcId="{0EB17326-383A-4CF9-8A3E-8EFAAE69B043}" destId="{5345CD09-4CE0-4144-9E9E-93ADE308199B}" srcOrd="5" destOrd="0" presId="urn:microsoft.com/office/officeart/2005/8/layout/pList1"/>
    <dgm:cxn modelId="{020D5CAD-FBF5-4E62-8B6C-C9BDFDA84DD2}" type="presParOf" srcId="{0EB17326-383A-4CF9-8A3E-8EFAAE69B043}" destId="{F4B3F1C0-118D-4C11-BB76-1E9AACD86166}" srcOrd="6" destOrd="0" presId="urn:microsoft.com/office/officeart/2005/8/layout/pList1"/>
    <dgm:cxn modelId="{2B4DB943-2876-4E38-A1A6-38FED328511E}" type="presParOf" srcId="{F4B3F1C0-118D-4C11-BB76-1E9AACD86166}" destId="{CC84CE42-D87C-463E-A84D-C2DF8AAD9B44}" srcOrd="0" destOrd="0" presId="urn:microsoft.com/office/officeart/2005/8/layout/pList1"/>
    <dgm:cxn modelId="{FDC9437E-5FA7-4FAE-9E1B-817F00C27593}" type="presParOf" srcId="{F4B3F1C0-118D-4C11-BB76-1E9AACD86166}" destId="{66D32C6B-0E80-4578-972B-5092F7BD3AF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A273EC5-406F-4A2A-AE90-352D590E5A8F}" type="doc">
      <dgm:prSet loTypeId="urn:microsoft.com/office/officeart/2009/3/layout/SnapshotPictureList" loCatId="pictur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20F3E7C6-51DD-4F3A-8641-294DA23242F7}">
      <dgm:prSet phldrT="[Text]"/>
      <dgm:spPr/>
      <dgm:t>
        <a:bodyPr/>
        <a:lstStyle/>
        <a:p>
          <a:r>
            <a:rPr lang="es-EC" b="1" dirty="0" smtClean="0"/>
            <a:t>PLANTAS MADRE DE </a:t>
          </a:r>
          <a:r>
            <a:rPr lang="es-EC" b="1" i="1" dirty="0" smtClean="0"/>
            <a:t>Hydrangea macrophylla</a:t>
          </a:r>
          <a:endParaRPr lang="es-EC" dirty="0"/>
        </a:p>
      </dgm:t>
    </dgm:pt>
    <dgm:pt modelId="{49B8705F-D3EA-4710-8277-5E083887E160}" type="parTrans" cxnId="{FA59E7AE-5A0F-4BA5-9D0C-CA731797CFBE}">
      <dgm:prSet/>
      <dgm:spPr/>
      <dgm:t>
        <a:bodyPr/>
        <a:lstStyle/>
        <a:p>
          <a:endParaRPr lang="es-EC"/>
        </a:p>
      </dgm:t>
    </dgm:pt>
    <dgm:pt modelId="{00C75B29-BC57-4A57-8E58-FED878A4BAC6}" type="sibTrans" cxnId="{FA59E7AE-5A0F-4BA5-9D0C-CA731797CFBE}">
      <dgm:prSet/>
      <dgm:spPr/>
      <dgm:t>
        <a:bodyPr/>
        <a:lstStyle/>
        <a:p>
          <a:endParaRPr lang="es-EC"/>
        </a:p>
      </dgm:t>
    </dgm:pt>
    <dgm:pt modelId="{9B7948F5-7924-4794-99DC-C3295C68EF6A}">
      <dgm:prSet phldrT="[Text]"/>
      <dgm:spPr/>
      <dgm:t>
        <a:bodyPr/>
        <a:lstStyle/>
        <a:p>
          <a:endParaRPr lang="es-EC" sz="1600" dirty="0"/>
        </a:p>
      </dgm:t>
    </dgm:pt>
    <dgm:pt modelId="{2BE6B2D7-EEC1-4E9B-919A-4F4059C526CB}" type="parTrans" cxnId="{ECDC674D-667E-4131-9E43-294E765C4DC2}">
      <dgm:prSet/>
      <dgm:spPr/>
      <dgm:t>
        <a:bodyPr/>
        <a:lstStyle/>
        <a:p>
          <a:endParaRPr lang="es-EC"/>
        </a:p>
      </dgm:t>
    </dgm:pt>
    <dgm:pt modelId="{EA47CC26-09BF-47EF-9CA5-426EB85BCABE}" type="sibTrans" cxnId="{ECDC674D-667E-4131-9E43-294E765C4DC2}">
      <dgm:prSet/>
      <dgm:spPr/>
      <dgm:t>
        <a:bodyPr/>
        <a:lstStyle/>
        <a:p>
          <a:endParaRPr lang="es-EC"/>
        </a:p>
      </dgm:t>
    </dgm:pt>
    <dgm:pt modelId="{971A9386-3317-4E6D-A969-F9E2EE238408}">
      <dgm:prSet custT="1"/>
      <dgm:spPr/>
      <dgm:t>
        <a:bodyPr/>
        <a:lstStyle/>
        <a:p>
          <a:r>
            <a:rPr lang="es-EC" sz="1800" dirty="0" smtClean="0"/>
            <a:t>Lotes de 1.5 m ancho por 2.5 m largo</a:t>
          </a:r>
        </a:p>
      </dgm:t>
    </dgm:pt>
    <dgm:pt modelId="{4B22F547-FCD9-4209-9FF0-A1A33F864686}" type="parTrans" cxnId="{EEA41C2B-42DE-41BE-BE85-E592CE639874}">
      <dgm:prSet/>
      <dgm:spPr/>
      <dgm:t>
        <a:bodyPr/>
        <a:lstStyle/>
        <a:p>
          <a:endParaRPr lang="es-EC"/>
        </a:p>
      </dgm:t>
    </dgm:pt>
    <dgm:pt modelId="{4030B918-E05E-4728-A162-2CD2DE3662C2}" type="sibTrans" cxnId="{EEA41C2B-42DE-41BE-BE85-E592CE639874}">
      <dgm:prSet/>
      <dgm:spPr/>
      <dgm:t>
        <a:bodyPr/>
        <a:lstStyle/>
        <a:p>
          <a:endParaRPr lang="es-EC"/>
        </a:p>
      </dgm:t>
    </dgm:pt>
    <dgm:pt modelId="{2C06A4A7-E854-4005-90FF-7E0AE9B4BFAA}">
      <dgm:prSet custT="1"/>
      <dgm:spPr/>
      <dgm:t>
        <a:bodyPr/>
        <a:lstStyle/>
        <a:p>
          <a:r>
            <a:rPr lang="es-EC" sz="1800" dirty="0" smtClean="0"/>
            <a:t>Aproximadamente </a:t>
          </a:r>
          <a:r>
            <a:rPr lang="es-EC" sz="1800" b="1" dirty="0" smtClean="0"/>
            <a:t>2 años </a:t>
          </a:r>
          <a:r>
            <a:rPr lang="es-EC" sz="1800" dirty="0" smtClean="0"/>
            <a:t>de edad</a:t>
          </a:r>
        </a:p>
      </dgm:t>
    </dgm:pt>
    <dgm:pt modelId="{07D88CC7-F77F-40DB-9C60-3356607D744A}" type="parTrans" cxnId="{2D7FC6AC-A3ED-4357-85A3-86C4B877D35D}">
      <dgm:prSet/>
      <dgm:spPr/>
      <dgm:t>
        <a:bodyPr/>
        <a:lstStyle/>
        <a:p>
          <a:endParaRPr lang="es-EC"/>
        </a:p>
      </dgm:t>
    </dgm:pt>
    <dgm:pt modelId="{9B6CB50F-E56E-42C3-95AB-CC68F320F65D}" type="sibTrans" cxnId="{2D7FC6AC-A3ED-4357-85A3-86C4B877D35D}">
      <dgm:prSet/>
      <dgm:spPr/>
      <dgm:t>
        <a:bodyPr/>
        <a:lstStyle/>
        <a:p>
          <a:endParaRPr lang="es-EC"/>
        </a:p>
      </dgm:t>
    </dgm:pt>
    <dgm:pt modelId="{1F325BC0-8744-4D9A-ADC5-C94445BBB474}">
      <dgm:prSet custT="1"/>
      <dgm:spPr/>
      <dgm:t>
        <a:bodyPr/>
        <a:lstStyle/>
        <a:p>
          <a:r>
            <a:rPr lang="es-EC" sz="1800" dirty="0" smtClean="0"/>
            <a:t>Rotuladas con su respectivo </a:t>
          </a:r>
          <a:r>
            <a:rPr lang="es-EC" sz="1800" b="1" dirty="0" smtClean="0"/>
            <a:t>nombre científico y nombre común</a:t>
          </a:r>
        </a:p>
      </dgm:t>
    </dgm:pt>
    <dgm:pt modelId="{8B3A9613-E192-4234-AE57-DE046C01647C}" type="parTrans" cxnId="{B10C2400-8C4D-4F07-8299-69132AFF2453}">
      <dgm:prSet/>
      <dgm:spPr/>
      <dgm:t>
        <a:bodyPr/>
        <a:lstStyle/>
        <a:p>
          <a:endParaRPr lang="es-EC"/>
        </a:p>
      </dgm:t>
    </dgm:pt>
    <dgm:pt modelId="{E94346B3-4B32-4078-AD86-D3B3FBE1E590}" type="sibTrans" cxnId="{B10C2400-8C4D-4F07-8299-69132AFF2453}">
      <dgm:prSet/>
      <dgm:spPr/>
      <dgm:t>
        <a:bodyPr/>
        <a:lstStyle/>
        <a:p>
          <a:endParaRPr lang="es-EC"/>
        </a:p>
      </dgm:t>
    </dgm:pt>
    <dgm:pt modelId="{CDF1BE95-015D-4E6E-AE1A-F249628399BD}">
      <dgm:prSet custT="1"/>
      <dgm:spPr/>
      <dgm:t>
        <a:bodyPr/>
        <a:lstStyle/>
        <a:p>
          <a:r>
            <a:rPr lang="es-EC" sz="1800" dirty="0" smtClean="0"/>
            <a:t>Fuente: vivero Camila ubicado en Nayón</a:t>
          </a:r>
        </a:p>
      </dgm:t>
    </dgm:pt>
    <dgm:pt modelId="{43F4653C-AE8A-4C41-9721-190561174A7F}" type="parTrans" cxnId="{F7105B9D-2643-429C-B610-FA6315F60F8F}">
      <dgm:prSet/>
      <dgm:spPr/>
      <dgm:t>
        <a:bodyPr/>
        <a:lstStyle/>
        <a:p>
          <a:endParaRPr lang="es-EC"/>
        </a:p>
      </dgm:t>
    </dgm:pt>
    <dgm:pt modelId="{525607DD-8C39-4295-896A-DF3D77853D11}" type="sibTrans" cxnId="{F7105B9D-2643-429C-B610-FA6315F60F8F}">
      <dgm:prSet/>
      <dgm:spPr/>
      <dgm:t>
        <a:bodyPr/>
        <a:lstStyle/>
        <a:p>
          <a:endParaRPr lang="es-EC"/>
        </a:p>
      </dgm:t>
    </dgm:pt>
    <dgm:pt modelId="{7A879491-D595-4632-AB6B-35DC3318C185}">
      <dgm:prSet custT="1"/>
      <dgm:spPr/>
      <dgm:t>
        <a:bodyPr/>
        <a:lstStyle/>
        <a:p>
          <a:r>
            <a:rPr lang="es-EC" sz="1800" dirty="0" smtClean="0"/>
            <a:t>Florícolas de Imbabura</a:t>
          </a:r>
        </a:p>
      </dgm:t>
    </dgm:pt>
    <dgm:pt modelId="{DDC91785-7E2B-4BA5-BD6C-E70F1172E0C1}" type="parTrans" cxnId="{394A2EE4-0DA9-4C03-87A5-7105AA92827E}">
      <dgm:prSet/>
      <dgm:spPr/>
      <dgm:t>
        <a:bodyPr/>
        <a:lstStyle/>
        <a:p>
          <a:endParaRPr lang="es-EC"/>
        </a:p>
      </dgm:t>
    </dgm:pt>
    <dgm:pt modelId="{27852168-E5DE-499A-82CE-05F3553F1804}" type="sibTrans" cxnId="{394A2EE4-0DA9-4C03-87A5-7105AA92827E}">
      <dgm:prSet/>
      <dgm:spPr/>
      <dgm:t>
        <a:bodyPr/>
        <a:lstStyle/>
        <a:p>
          <a:endParaRPr lang="es-EC"/>
        </a:p>
      </dgm:t>
    </dgm:pt>
    <dgm:pt modelId="{680266E9-4C44-4702-B640-3B30D4D515D7}">
      <dgm:prSet/>
      <dgm:spPr/>
      <dgm:t>
        <a:bodyPr/>
        <a:lstStyle/>
        <a:p>
          <a:endParaRPr lang="es-EC" sz="1600" i="1" dirty="0"/>
        </a:p>
      </dgm:t>
    </dgm:pt>
    <dgm:pt modelId="{09D6C09D-0EFE-4E5D-AEB0-606C9322FADA}" type="sibTrans" cxnId="{E4F6A89E-B03C-4385-9D45-EB341A8F1E6E}">
      <dgm:prSet/>
      <dgm:spPr/>
      <dgm:t>
        <a:bodyPr/>
        <a:lstStyle/>
        <a:p>
          <a:endParaRPr lang="es-EC"/>
        </a:p>
      </dgm:t>
    </dgm:pt>
    <dgm:pt modelId="{9F86F568-8CA9-4E45-87E9-22C3C06426D8}" type="parTrans" cxnId="{E4F6A89E-B03C-4385-9D45-EB341A8F1E6E}">
      <dgm:prSet/>
      <dgm:spPr/>
      <dgm:t>
        <a:bodyPr/>
        <a:lstStyle/>
        <a:p>
          <a:endParaRPr lang="es-EC"/>
        </a:p>
      </dgm:t>
    </dgm:pt>
    <dgm:pt modelId="{C41930E9-8EC1-4F02-AA3D-A651557D30F9}">
      <dgm:prSet custT="1"/>
      <dgm:spPr/>
      <dgm:t>
        <a:bodyPr/>
        <a:lstStyle/>
        <a:p>
          <a:r>
            <a:rPr lang="es-EC" sz="1800" dirty="0" smtClean="0"/>
            <a:t>Vivero de Cununyacu</a:t>
          </a:r>
        </a:p>
      </dgm:t>
    </dgm:pt>
    <dgm:pt modelId="{E3BF63E6-D249-4EF6-A17D-6BB80E0CB98E}" type="sibTrans" cxnId="{D7FDBC98-60A5-4839-85AC-7BCAB8557C37}">
      <dgm:prSet/>
      <dgm:spPr/>
      <dgm:t>
        <a:bodyPr/>
        <a:lstStyle/>
        <a:p>
          <a:endParaRPr lang="es-EC"/>
        </a:p>
      </dgm:t>
    </dgm:pt>
    <dgm:pt modelId="{1B62B78E-CBB9-4F6D-973D-C1C0A9B4975A}" type="parTrans" cxnId="{D7FDBC98-60A5-4839-85AC-7BCAB8557C37}">
      <dgm:prSet/>
      <dgm:spPr/>
      <dgm:t>
        <a:bodyPr/>
        <a:lstStyle/>
        <a:p>
          <a:endParaRPr lang="es-EC"/>
        </a:p>
      </dgm:t>
    </dgm:pt>
    <dgm:pt modelId="{C6E2D41E-9E35-4A01-8EF5-398B1E603206}" type="pres">
      <dgm:prSet presAssocID="{FA273EC5-406F-4A2A-AE90-352D590E5A8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43BC32DA-E035-4D08-9266-BC5588ADE89A}" type="pres">
      <dgm:prSet presAssocID="{20F3E7C6-51DD-4F3A-8641-294DA23242F7}" presName="composite" presStyleCnt="0"/>
      <dgm:spPr/>
    </dgm:pt>
    <dgm:pt modelId="{1E0AF42C-FEBD-4119-AC08-7B5E33A9B2F0}" type="pres">
      <dgm:prSet presAssocID="{20F3E7C6-51DD-4F3A-8641-294DA23242F7}" presName="ParentAccentShape" presStyleLbl="trBgShp" presStyleIdx="0" presStyleCnt="2"/>
      <dgm:spPr/>
    </dgm:pt>
    <dgm:pt modelId="{91E50B7B-CF93-4F2A-8C38-1B61537EA31D}" type="pres">
      <dgm:prSet presAssocID="{20F3E7C6-51DD-4F3A-8641-294DA23242F7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72811B-03C5-4559-BF53-DDB9FB1A325D}" type="pres">
      <dgm:prSet presAssocID="{20F3E7C6-51DD-4F3A-8641-294DA23242F7}" presName="ChildText" presStyleLbl="revTx" presStyleIdx="1" presStyleCnt="2" custScaleX="109326" custScaleY="112757" custLinFactNeighborY="-6133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C85A8E55-CE47-44BB-9885-3D42F01EFBE1}" type="pres">
      <dgm:prSet presAssocID="{20F3E7C6-51DD-4F3A-8641-294DA23242F7}" presName="ChildAccentShape" presStyleLbl="trBgShp" presStyleIdx="1" presStyleCnt="2"/>
      <dgm:spPr/>
    </dgm:pt>
    <dgm:pt modelId="{41B48547-D225-416C-83E9-B67DF910B1FE}" type="pres">
      <dgm:prSet presAssocID="{20F3E7C6-51DD-4F3A-8641-294DA23242F7}" presName="Image" presStyleLbl="align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394A2EE4-0DA9-4C03-87A5-7105AA92827E}" srcId="{680266E9-4C44-4702-B640-3B30D4D515D7}" destId="{7A879491-D595-4632-AB6B-35DC3318C185}" srcOrd="5" destOrd="0" parTransId="{DDC91785-7E2B-4BA5-BD6C-E70F1172E0C1}" sibTransId="{27852168-E5DE-499A-82CE-05F3553F1804}"/>
    <dgm:cxn modelId="{E05B4470-9B9A-4431-BC6A-FAAC05DBBC96}" type="presOf" srcId="{20F3E7C6-51DD-4F3A-8641-294DA23242F7}" destId="{91E50B7B-CF93-4F2A-8C38-1B61537EA31D}" srcOrd="0" destOrd="0" presId="urn:microsoft.com/office/officeart/2009/3/layout/SnapshotPictureList"/>
    <dgm:cxn modelId="{B0357DF9-C07C-4587-9536-FE7C2A311749}" type="presOf" srcId="{7A879491-D595-4632-AB6B-35DC3318C185}" destId="{0372811B-03C5-4559-BF53-DDB9FB1A325D}" srcOrd="0" destOrd="7" presId="urn:microsoft.com/office/officeart/2009/3/layout/SnapshotPictureList"/>
    <dgm:cxn modelId="{EEA41C2B-42DE-41BE-BE85-E592CE639874}" srcId="{680266E9-4C44-4702-B640-3B30D4D515D7}" destId="{971A9386-3317-4E6D-A969-F9E2EE238408}" srcOrd="1" destOrd="0" parTransId="{4B22F547-FCD9-4209-9FF0-A1A33F864686}" sibTransId="{4030B918-E05E-4728-A162-2CD2DE3662C2}"/>
    <dgm:cxn modelId="{D7FDBC98-60A5-4839-85AC-7BCAB8557C37}" srcId="{680266E9-4C44-4702-B640-3B30D4D515D7}" destId="{C41930E9-8EC1-4F02-AA3D-A651557D30F9}" srcOrd="0" destOrd="0" parTransId="{1B62B78E-CBB9-4F6D-973D-C1C0A9B4975A}" sibTransId="{E3BF63E6-D249-4EF6-A17D-6BB80E0CB98E}"/>
    <dgm:cxn modelId="{B10C2400-8C4D-4F07-8299-69132AFF2453}" srcId="{680266E9-4C44-4702-B640-3B30D4D515D7}" destId="{1F325BC0-8744-4D9A-ADC5-C94445BBB474}" srcOrd="3" destOrd="0" parTransId="{8B3A9613-E192-4234-AE57-DE046C01647C}" sibTransId="{E94346B3-4B32-4078-AD86-D3B3FBE1E590}"/>
    <dgm:cxn modelId="{FA59E7AE-5A0F-4BA5-9D0C-CA731797CFBE}" srcId="{FA273EC5-406F-4A2A-AE90-352D590E5A8F}" destId="{20F3E7C6-51DD-4F3A-8641-294DA23242F7}" srcOrd="0" destOrd="0" parTransId="{49B8705F-D3EA-4710-8277-5E083887E160}" sibTransId="{00C75B29-BC57-4A57-8E58-FED878A4BAC6}"/>
    <dgm:cxn modelId="{ECDC674D-667E-4131-9E43-294E765C4DC2}" srcId="{20F3E7C6-51DD-4F3A-8641-294DA23242F7}" destId="{9B7948F5-7924-4794-99DC-C3295C68EF6A}" srcOrd="0" destOrd="0" parTransId="{2BE6B2D7-EEC1-4E9B-919A-4F4059C526CB}" sibTransId="{EA47CC26-09BF-47EF-9CA5-426EB85BCABE}"/>
    <dgm:cxn modelId="{2D7FC6AC-A3ED-4357-85A3-86C4B877D35D}" srcId="{680266E9-4C44-4702-B640-3B30D4D515D7}" destId="{2C06A4A7-E854-4005-90FF-7E0AE9B4BFAA}" srcOrd="2" destOrd="0" parTransId="{07D88CC7-F77F-40DB-9C60-3356607D744A}" sibTransId="{9B6CB50F-E56E-42C3-95AB-CC68F320F65D}"/>
    <dgm:cxn modelId="{AC3F4688-BF62-4225-AB5C-D65DC7E04DB0}" type="presOf" srcId="{971A9386-3317-4E6D-A969-F9E2EE238408}" destId="{0372811B-03C5-4559-BF53-DDB9FB1A325D}" srcOrd="0" destOrd="3" presId="urn:microsoft.com/office/officeart/2009/3/layout/SnapshotPictureList"/>
    <dgm:cxn modelId="{386A24FF-DCC0-45F6-B788-DCE5C544A3FF}" type="presOf" srcId="{FA273EC5-406F-4A2A-AE90-352D590E5A8F}" destId="{C6E2D41E-9E35-4A01-8EF5-398B1E603206}" srcOrd="0" destOrd="0" presId="urn:microsoft.com/office/officeart/2009/3/layout/SnapshotPictureList"/>
    <dgm:cxn modelId="{F220AAD9-53A5-411E-9DF2-F93AD27A1041}" type="presOf" srcId="{CDF1BE95-015D-4E6E-AE1A-F249628399BD}" destId="{0372811B-03C5-4559-BF53-DDB9FB1A325D}" srcOrd="0" destOrd="6" presId="urn:microsoft.com/office/officeart/2009/3/layout/SnapshotPictureList"/>
    <dgm:cxn modelId="{A24696DA-3FCE-4501-B077-029E0F2DF40F}" type="presOf" srcId="{C41930E9-8EC1-4F02-AA3D-A651557D30F9}" destId="{0372811B-03C5-4559-BF53-DDB9FB1A325D}" srcOrd="0" destOrd="2" presId="urn:microsoft.com/office/officeart/2009/3/layout/SnapshotPictureList"/>
    <dgm:cxn modelId="{E4F6A89E-B03C-4385-9D45-EB341A8F1E6E}" srcId="{20F3E7C6-51DD-4F3A-8641-294DA23242F7}" destId="{680266E9-4C44-4702-B640-3B30D4D515D7}" srcOrd="1" destOrd="0" parTransId="{9F86F568-8CA9-4E45-87E9-22C3C06426D8}" sibTransId="{09D6C09D-0EFE-4E5D-AEB0-606C9322FADA}"/>
    <dgm:cxn modelId="{517CDCAE-E7D0-45C2-851F-7AE56A54CBAF}" type="presOf" srcId="{9B7948F5-7924-4794-99DC-C3295C68EF6A}" destId="{0372811B-03C5-4559-BF53-DDB9FB1A325D}" srcOrd="0" destOrd="0" presId="urn:microsoft.com/office/officeart/2009/3/layout/SnapshotPictureList"/>
    <dgm:cxn modelId="{F7105B9D-2643-429C-B610-FA6315F60F8F}" srcId="{680266E9-4C44-4702-B640-3B30D4D515D7}" destId="{CDF1BE95-015D-4E6E-AE1A-F249628399BD}" srcOrd="4" destOrd="0" parTransId="{43F4653C-AE8A-4C41-9721-190561174A7F}" sibTransId="{525607DD-8C39-4295-896A-DF3D77853D11}"/>
    <dgm:cxn modelId="{F0BE924F-8ED6-411E-AADD-0ADD6200882F}" type="presOf" srcId="{2C06A4A7-E854-4005-90FF-7E0AE9B4BFAA}" destId="{0372811B-03C5-4559-BF53-DDB9FB1A325D}" srcOrd="0" destOrd="4" presId="urn:microsoft.com/office/officeart/2009/3/layout/SnapshotPictureList"/>
    <dgm:cxn modelId="{4F8E49DE-894D-41FB-888C-BBD917774914}" type="presOf" srcId="{1F325BC0-8744-4D9A-ADC5-C94445BBB474}" destId="{0372811B-03C5-4559-BF53-DDB9FB1A325D}" srcOrd="0" destOrd="5" presId="urn:microsoft.com/office/officeart/2009/3/layout/SnapshotPictureList"/>
    <dgm:cxn modelId="{3E22C7B4-847B-48B7-85AE-E62050F1E4B2}" type="presOf" srcId="{680266E9-4C44-4702-B640-3B30D4D515D7}" destId="{0372811B-03C5-4559-BF53-DDB9FB1A325D}" srcOrd="0" destOrd="1" presId="urn:microsoft.com/office/officeart/2009/3/layout/SnapshotPictureList"/>
    <dgm:cxn modelId="{333FB838-FDF9-4FFF-BEFB-9A88CC1F23F6}" type="presParOf" srcId="{C6E2D41E-9E35-4A01-8EF5-398B1E603206}" destId="{43BC32DA-E035-4D08-9266-BC5588ADE89A}" srcOrd="0" destOrd="0" presId="urn:microsoft.com/office/officeart/2009/3/layout/SnapshotPictureList"/>
    <dgm:cxn modelId="{AEF0D152-B7CA-4F88-B87C-2C29B937CD88}" type="presParOf" srcId="{43BC32DA-E035-4D08-9266-BC5588ADE89A}" destId="{1E0AF42C-FEBD-4119-AC08-7B5E33A9B2F0}" srcOrd="0" destOrd="0" presId="urn:microsoft.com/office/officeart/2009/3/layout/SnapshotPictureList"/>
    <dgm:cxn modelId="{012874EB-1D20-488A-84DE-A7878D45BE26}" type="presParOf" srcId="{43BC32DA-E035-4D08-9266-BC5588ADE89A}" destId="{91E50B7B-CF93-4F2A-8C38-1B61537EA31D}" srcOrd="1" destOrd="0" presId="urn:microsoft.com/office/officeart/2009/3/layout/SnapshotPictureList"/>
    <dgm:cxn modelId="{6AFFB810-C07E-473B-B677-D62E55C8DF23}" type="presParOf" srcId="{43BC32DA-E035-4D08-9266-BC5588ADE89A}" destId="{0372811B-03C5-4559-BF53-DDB9FB1A325D}" srcOrd="2" destOrd="0" presId="urn:microsoft.com/office/officeart/2009/3/layout/SnapshotPictureList"/>
    <dgm:cxn modelId="{969C8DBC-70BA-4443-89F2-9DE4B52A5868}" type="presParOf" srcId="{43BC32DA-E035-4D08-9266-BC5588ADE89A}" destId="{C85A8E55-CE47-44BB-9885-3D42F01EFBE1}" srcOrd="3" destOrd="0" presId="urn:microsoft.com/office/officeart/2009/3/layout/SnapshotPictureList"/>
    <dgm:cxn modelId="{69FE1D24-A1FD-48F5-8259-045DCBB9FCB7}" type="presParOf" srcId="{43BC32DA-E035-4D08-9266-BC5588ADE89A}" destId="{41B48547-D225-416C-83E9-B67DF910B1FE}" srcOrd="4" destOrd="0" presId="urn:microsoft.com/office/officeart/2009/3/layout/SnapshotPicture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7263EC-9B7B-4015-94D0-3938AAE81C98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s-EC"/>
        </a:p>
      </dgm:t>
    </dgm:pt>
    <dgm:pt modelId="{905425B7-CB82-440C-8BCB-10086722CD1F}">
      <dgm:prSet phldrT="[Text]" custT="1"/>
      <dgm:spPr/>
      <dgm:t>
        <a:bodyPr/>
        <a:lstStyle/>
        <a:p>
          <a:r>
            <a:rPr lang="es-EC" sz="1800" b="1" dirty="0" smtClean="0"/>
            <a:t>Cada 2 semanas</a:t>
          </a:r>
        </a:p>
        <a:p>
          <a:r>
            <a:rPr lang="es-EC" sz="1800" b="1" dirty="0" smtClean="0"/>
            <a:t>Temperaturas Bajas</a:t>
          </a:r>
        </a:p>
        <a:p>
          <a:r>
            <a:rPr lang="es-EC" sz="1800" b="1" dirty="0" smtClean="0"/>
            <a:t>Estado activo de intercambio foliar</a:t>
          </a:r>
        </a:p>
      </dgm:t>
    </dgm:pt>
    <dgm:pt modelId="{B67D6F0D-AE22-4466-9A27-4840E8FCFA83}" type="parTrans" cxnId="{8CF82E06-463E-4495-AFA2-F0C9AC75D463}">
      <dgm:prSet/>
      <dgm:spPr/>
      <dgm:t>
        <a:bodyPr/>
        <a:lstStyle/>
        <a:p>
          <a:endParaRPr lang="es-EC"/>
        </a:p>
      </dgm:t>
    </dgm:pt>
    <dgm:pt modelId="{6B79DB0B-E1A2-4CC4-81E1-DB249705CC76}" type="sibTrans" cxnId="{8CF82E06-463E-4495-AFA2-F0C9AC75D463}">
      <dgm:prSet/>
      <dgm:spPr/>
      <dgm:t>
        <a:bodyPr/>
        <a:lstStyle/>
        <a:p>
          <a:endParaRPr lang="es-EC"/>
        </a:p>
      </dgm:t>
    </dgm:pt>
    <dgm:pt modelId="{1B5DE8B8-892B-4A8C-AC72-55EB701AAACB}">
      <dgm:prSet phldrT="[Text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Phyton</a:t>
          </a:r>
          <a:endParaRPr lang="es-EC" dirty="0">
            <a:solidFill>
              <a:schemeClr val="tx1"/>
            </a:solidFill>
          </a:endParaRPr>
        </a:p>
      </dgm:t>
    </dgm:pt>
    <dgm:pt modelId="{4911D315-D327-4BF4-BAE6-69AD4AE23E73}" type="parTrans" cxnId="{BE0C8833-DEE0-42FB-9949-EC6F34CAF055}">
      <dgm:prSet/>
      <dgm:spPr/>
      <dgm:t>
        <a:bodyPr/>
        <a:lstStyle/>
        <a:p>
          <a:endParaRPr lang="es-EC"/>
        </a:p>
      </dgm:t>
    </dgm:pt>
    <dgm:pt modelId="{6EEE7FC0-1D0F-4DAF-94DC-EED2700D2863}" type="sibTrans" cxnId="{BE0C8833-DEE0-42FB-9949-EC6F34CAF055}">
      <dgm:prSet/>
      <dgm:spPr/>
      <dgm:t>
        <a:bodyPr/>
        <a:lstStyle/>
        <a:p>
          <a:endParaRPr lang="es-EC"/>
        </a:p>
      </dgm:t>
    </dgm:pt>
    <dgm:pt modelId="{043B0DC6-ED57-48D5-9874-565347E00417}">
      <dgm:prSet phldrT="[Text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Fegadazin</a:t>
          </a:r>
          <a:endParaRPr lang="es-EC" dirty="0">
            <a:solidFill>
              <a:schemeClr val="tx1"/>
            </a:solidFill>
          </a:endParaRPr>
        </a:p>
      </dgm:t>
    </dgm:pt>
    <dgm:pt modelId="{970FAC2E-5771-4842-AAFA-03F73BBE699C}" type="parTrans" cxnId="{F92EDE2B-8869-4A85-AA32-8EFCD29C009B}">
      <dgm:prSet/>
      <dgm:spPr/>
      <dgm:t>
        <a:bodyPr/>
        <a:lstStyle/>
        <a:p>
          <a:endParaRPr lang="es-EC"/>
        </a:p>
      </dgm:t>
    </dgm:pt>
    <dgm:pt modelId="{273B099D-ED64-4E6A-A4DD-36E658C57CD8}" type="sibTrans" cxnId="{F92EDE2B-8869-4A85-AA32-8EFCD29C009B}">
      <dgm:prSet/>
      <dgm:spPr/>
      <dgm:t>
        <a:bodyPr/>
        <a:lstStyle/>
        <a:p>
          <a:endParaRPr lang="es-EC"/>
        </a:p>
      </dgm:t>
    </dgm:pt>
    <dgm:pt modelId="{EBEFC496-88C9-4FC0-934D-D36C4C0A481F}">
      <dgm:prSet phldrT="[Text]" phldr="1"/>
      <dgm:spPr/>
      <dgm:t>
        <a:bodyPr/>
        <a:lstStyle/>
        <a:p>
          <a:endParaRPr lang="es-EC" dirty="0"/>
        </a:p>
      </dgm:t>
    </dgm:pt>
    <dgm:pt modelId="{F48AC41F-2CDB-4AA9-BF55-5D0BE02F19D3}" type="sibTrans" cxnId="{6F252CCF-4EAD-473D-A6AC-BCFC1BE723A2}">
      <dgm:prSet/>
      <dgm:spPr/>
      <dgm:t>
        <a:bodyPr/>
        <a:lstStyle/>
        <a:p>
          <a:endParaRPr lang="es-EC"/>
        </a:p>
      </dgm:t>
    </dgm:pt>
    <dgm:pt modelId="{FD66E5FB-2F2E-492E-9A47-753F9EFB0FDA}" type="parTrans" cxnId="{6F252CCF-4EAD-473D-A6AC-BCFC1BE723A2}">
      <dgm:prSet/>
      <dgm:spPr/>
      <dgm:t>
        <a:bodyPr/>
        <a:lstStyle/>
        <a:p>
          <a:endParaRPr lang="es-EC"/>
        </a:p>
      </dgm:t>
    </dgm:pt>
    <dgm:pt modelId="{7C6F5E44-658E-4842-8B6E-476788453AF6}">
      <dgm:prSet phldrT="[Text]"/>
      <dgm:spPr/>
      <dgm:t>
        <a:bodyPr/>
        <a:lstStyle/>
        <a:p>
          <a:r>
            <a:rPr lang="es-EC" dirty="0" smtClean="0"/>
            <a:t>Talón</a:t>
          </a:r>
          <a:endParaRPr lang="es-EC" dirty="0"/>
        </a:p>
      </dgm:t>
    </dgm:pt>
    <dgm:pt modelId="{D2AC004A-5425-4834-9DF2-6E518A7B20AB}" type="sibTrans" cxnId="{5B46278C-5AAA-46B3-AC59-99DBCD0BAC3C}">
      <dgm:prSet/>
      <dgm:spPr/>
      <dgm:t>
        <a:bodyPr/>
        <a:lstStyle/>
        <a:p>
          <a:endParaRPr lang="es-EC"/>
        </a:p>
      </dgm:t>
    </dgm:pt>
    <dgm:pt modelId="{47440263-AC19-4B2E-AF52-FFBD18DEE8B8}" type="parTrans" cxnId="{5B46278C-5AAA-46B3-AC59-99DBCD0BAC3C}">
      <dgm:prSet/>
      <dgm:spPr/>
      <dgm:t>
        <a:bodyPr/>
        <a:lstStyle/>
        <a:p>
          <a:endParaRPr lang="es-EC"/>
        </a:p>
      </dgm:t>
    </dgm:pt>
    <dgm:pt modelId="{72C4D341-324F-4BFA-B4D4-A3BE8E01F52C}" type="pres">
      <dgm:prSet presAssocID="{847263EC-9B7B-4015-94D0-3938AAE81C98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es-EC"/>
        </a:p>
      </dgm:t>
    </dgm:pt>
    <dgm:pt modelId="{776BF771-DFBF-4393-8E44-9A99D74B8871}" type="pres">
      <dgm:prSet presAssocID="{905425B7-CB82-440C-8BCB-10086722CD1F}" presName="Image1" presStyleCnt="0"/>
      <dgm:spPr/>
    </dgm:pt>
    <dgm:pt modelId="{FC280001-65D1-4770-BD9A-1DA6B0E780BE}" type="pres">
      <dgm:prSet presAssocID="{905425B7-CB82-440C-8BCB-10086722CD1F}" presName="Image" presStyleLbl="align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8769C7F-436D-4DBE-B5C8-6A6F3C756B9E}" type="pres">
      <dgm:prSet presAssocID="{905425B7-CB82-440C-8BCB-10086722CD1F}" presName="Accent1" presStyleCnt="0"/>
      <dgm:spPr/>
    </dgm:pt>
    <dgm:pt modelId="{60120CBD-BD23-463B-AAAF-428B7FA99E07}" type="pres">
      <dgm:prSet presAssocID="{905425B7-CB82-440C-8BCB-10086722CD1F}" presName="Accent" presStyleLbl="parChTrans1D1" presStyleIdx="0" presStyleCnt="5" custScaleX="109038" custScaleY="115707" custLinFactNeighborX="-216" custLinFactNeighborY="1252"/>
      <dgm:spPr/>
    </dgm:pt>
    <dgm:pt modelId="{7746C40E-C280-406C-B032-D6A266A2913F}" type="pres">
      <dgm:prSet presAssocID="{905425B7-CB82-440C-8BCB-10086722CD1F}" presName="Text1" presStyleLbl="alignImgPlace1" presStyleIdx="0" presStyleCnt="5" custLinFactNeighborY="-201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E07719-2A06-4F47-A8D8-EB02903E92B8}" type="pres">
      <dgm:prSet presAssocID="{7C6F5E44-658E-4842-8B6E-476788453AF6}" presName="Image2" presStyleCnt="0"/>
      <dgm:spPr/>
    </dgm:pt>
    <dgm:pt modelId="{44A511C9-A26F-47A7-8A4D-4A4EFB713298}" type="pres">
      <dgm:prSet presAssocID="{7C6F5E44-658E-4842-8B6E-476788453AF6}" presName="Image" presStyleLbl="alignImgPlace1" presStyleIdx="1" presStyleCnt="5" custScaleX="147496" custScaleY="104541" custLinFactNeighborY="113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BEC0DB7-5DEB-4E79-9B11-92A683604B93}" type="pres">
      <dgm:prSet presAssocID="{7C6F5E44-658E-4842-8B6E-476788453AF6}" presName="Accent2" presStyleCnt="0"/>
      <dgm:spPr/>
    </dgm:pt>
    <dgm:pt modelId="{016D7866-04FD-4A19-9FAD-3E003608AFC0}" type="pres">
      <dgm:prSet presAssocID="{7C6F5E44-658E-4842-8B6E-476788453AF6}" presName="Accent" presStyleLbl="parChTrans1D1" presStyleIdx="1" presStyleCnt="5" custScaleX="171443" custScaleY="116418" custLinFactNeighborX="2522"/>
      <dgm:spPr/>
    </dgm:pt>
    <dgm:pt modelId="{1CA9B552-5F4D-4892-A799-0E506B6B2F80}" type="pres">
      <dgm:prSet presAssocID="{7C6F5E44-658E-4842-8B6E-476788453AF6}" presName="Text2" presStyleLbl="alignImgPlace1" presStyleIdx="1" presStyleCnt="5" custLinFactNeighborX="3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839A25-108B-434A-84EA-ECED9BB54ECA}" type="pres">
      <dgm:prSet presAssocID="{1B5DE8B8-892B-4A8C-AC72-55EB701AAACB}" presName="Image3" presStyleCnt="0"/>
      <dgm:spPr/>
    </dgm:pt>
    <dgm:pt modelId="{7D01CFB7-C605-4EB9-9CEF-76EDFFBBBBB6}" type="pres">
      <dgm:prSet presAssocID="{1B5DE8B8-892B-4A8C-AC72-55EB701AAACB}" presName="Image" presStyleLbl="alignImgPlace1" presStyleIdx="2" presStyleCnt="5" custScaleX="132301" custScaleY="148575" custLinFactNeighborX="33807" custLinFactNeighborY="2684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01C5D73-5C9F-4AB3-97E1-64C4E7F881EE}" type="pres">
      <dgm:prSet presAssocID="{1B5DE8B8-892B-4A8C-AC72-55EB701AAACB}" presName="Accent3" presStyleCnt="0"/>
      <dgm:spPr/>
    </dgm:pt>
    <dgm:pt modelId="{0E9670BF-CD40-4D94-8DD0-3BB3986C3B69}" type="pres">
      <dgm:prSet presAssocID="{1B5DE8B8-892B-4A8C-AC72-55EB701AAACB}" presName="Accent" presStyleLbl="parChTrans1D1" presStyleIdx="2" presStyleCnt="5" custScaleX="138198" custScaleY="183039" custLinFactNeighborX="37391" custLinFactNeighborY="34300"/>
      <dgm:spPr/>
    </dgm:pt>
    <dgm:pt modelId="{E3A5971F-6353-4BE3-808B-2A9FD6A69839}" type="pres">
      <dgm:prSet presAssocID="{1B5DE8B8-892B-4A8C-AC72-55EB701AAACB}" presName="Text3" presStyleLbl="alignImgPlace1" presStyleIdx="2" presStyleCnt="5" custLinFactY="21864" custLinFactNeighborX="51581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8AFCC4-56DD-4E24-AA91-002A7E71746D}" type="pres">
      <dgm:prSet presAssocID="{043B0DC6-ED57-48D5-9874-565347E00417}" presName="Image4" presStyleCnt="0"/>
      <dgm:spPr/>
    </dgm:pt>
    <dgm:pt modelId="{7427E1CC-6732-48C6-A0DB-FFCE2E88301B}" type="pres">
      <dgm:prSet presAssocID="{043B0DC6-ED57-48D5-9874-565347E00417}" presName="Image" presStyleLbl="alignImgPlace1" presStyleIdx="3" presStyleCnt="5" custScaleX="231591" custScaleY="208827" custLinFactNeighborX="-59135" custLinFactNeighborY="-4069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953DB07-9BDE-4BB0-AC3F-FB7ECDD222CF}" type="pres">
      <dgm:prSet presAssocID="{043B0DC6-ED57-48D5-9874-565347E00417}" presName="Accent4" presStyleCnt="0"/>
      <dgm:spPr/>
    </dgm:pt>
    <dgm:pt modelId="{B54285CC-359B-4CCE-AF5F-C8664749522C}" type="pres">
      <dgm:prSet presAssocID="{043B0DC6-ED57-48D5-9874-565347E00417}" presName="Accent" presStyleLbl="parChTrans1D1" presStyleIdx="3" presStyleCnt="5" custScaleX="289167" custScaleY="265363" custLinFactNeighborX="-77048" custLinFactNeighborY="-53870"/>
      <dgm:spPr/>
    </dgm:pt>
    <dgm:pt modelId="{ADA1F273-93B3-4080-B158-17A00617FCD0}" type="pres">
      <dgm:prSet presAssocID="{043B0DC6-ED57-48D5-9874-565347E00417}" presName="Text4" presStyleLbl="alignImgPlace1" presStyleIdx="3" presStyleCnt="5" custScaleX="267153" custLinFactNeighborX="-77050" custLinFactNeighborY="324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F3E6BF-7E2C-48B5-917B-841F84080D92}" type="pres">
      <dgm:prSet presAssocID="{EBEFC496-88C9-4FC0-934D-D36C4C0A481F}" presName="Image5" presStyleCnt="0"/>
      <dgm:spPr/>
    </dgm:pt>
    <dgm:pt modelId="{B0F5BB26-D79D-43AF-A754-DCB2179B8AF8}" type="pres">
      <dgm:prSet presAssocID="{EBEFC496-88C9-4FC0-934D-D36C4C0A481F}" presName="Image" presStyleLbl="alignImgPlace1" presStyleIdx="4" presStyleCnt="5" custScaleX="119156" custScaleY="103076" custLinFactX="-94216" custLinFactNeighborX="-100000" custLinFactNeighborY="211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610A993-F0B3-428F-B751-E86CF382E725}" type="pres">
      <dgm:prSet presAssocID="{EBEFC496-88C9-4FC0-934D-D36C4C0A481F}" presName="Accent5" presStyleCnt="0"/>
      <dgm:spPr/>
    </dgm:pt>
    <dgm:pt modelId="{8A013D83-D90F-4201-AD2D-5696E6726FA8}" type="pres">
      <dgm:prSet presAssocID="{EBEFC496-88C9-4FC0-934D-D36C4C0A481F}" presName="Accent" presStyleLbl="parChTrans1D1" presStyleIdx="4" presStyleCnt="5" custScaleX="144996" custScaleY="117874" custLinFactX="-100000" custLinFactNeighborX="-119389"/>
      <dgm:spPr/>
    </dgm:pt>
    <dgm:pt modelId="{36DB3B90-6FB2-4C43-A7F8-835577ED0F4C}" type="pres">
      <dgm:prSet presAssocID="{EBEFC496-88C9-4FC0-934D-D36C4C0A481F}" presName="Text5" presStyleLbl="alignImgPlac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6322E68-CB5D-43F6-8EF0-04B89AD6EC79}" type="presOf" srcId="{1B5DE8B8-892B-4A8C-AC72-55EB701AAACB}" destId="{E3A5971F-6353-4BE3-808B-2A9FD6A69839}" srcOrd="0" destOrd="0" presId="urn:microsoft.com/office/officeart/2011/layout/ThemePictureAccent"/>
    <dgm:cxn modelId="{5B46278C-5AAA-46B3-AC59-99DBCD0BAC3C}" srcId="{847263EC-9B7B-4015-94D0-3938AAE81C98}" destId="{7C6F5E44-658E-4842-8B6E-476788453AF6}" srcOrd="1" destOrd="0" parTransId="{47440263-AC19-4B2E-AF52-FFBD18DEE8B8}" sibTransId="{D2AC004A-5425-4834-9DF2-6E518A7B20AB}"/>
    <dgm:cxn modelId="{8CF82E06-463E-4495-AFA2-F0C9AC75D463}" srcId="{847263EC-9B7B-4015-94D0-3938AAE81C98}" destId="{905425B7-CB82-440C-8BCB-10086722CD1F}" srcOrd="0" destOrd="0" parTransId="{B67D6F0D-AE22-4466-9A27-4840E8FCFA83}" sibTransId="{6B79DB0B-E1A2-4CC4-81E1-DB249705CC76}"/>
    <dgm:cxn modelId="{5BAA247A-26F5-4352-97DC-8EE5285A6EF7}" type="presOf" srcId="{905425B7-CB82-440C-8BCB-10086722CD1F}" destId="{7746C40E-C280-406C-B032-D6A266A2913F}" srcOrd="0" destOrd="0" presId="urn:microsoft.com/office/officeart/2011/layout/ThemePictureAccent"/>
    <dgm:cxn modelId="{C10C1AB8-E20C-4156-98D1-494A094B0E42}" type="presOf" srcId="{7C6F5E44-658E-4842-8B6E-476788453AF6}" destId="{1CA9B552-5F4D-4892-A799-0E506B6B2F80}" srcOrd="0" destOrd="0" presId="urn:microsoft.com/office/officeart/2011/layout/ThemePictureAccent"/>
    <dgm:cxn modelId="{258EF53F-B093-4B0B-A2C9-5674DE021D19}" type="presOf" srcId="{847263EC-9B7B-4015-94D0-3938AAE81C98}" destId="{72C4D341-324F-4BFA-B4D4-A3BE8E01F52C}" srcOrd="0" destOrd="0" presId="urn:microsoft.com/office/officeart/2011/layout/ThemePictureAccent"/>
    <dgm:cxn modelId="{6F252CCF-4EAD-473D-A6AC-BCFC1BE723A2}" srcId="{847263EC-9B7B-4015-94D0-3938AAE81C98}" destId="{EBEFC496-88C9-4FC0-934D-D36C4C0A481F}" srcOrd="4" destOrd="0" parTransId="{FD66E5FB-2F2E-492E-9A47-753F9EFB0FDA}" sibTransId="{F48AC41F-2CDB-4AA9-BF55-5D0BE02F19D3}"/>
    <dgm:cxn modelId="{F92EDE2B-8869-4A85-AA32-8EFCD29C009B}" srcId="{847263EC-9B7B-4015-94D0-3938AAE81C98}" destId="{043B0DC6-ED57-48D5-9874-565347E00417}" srcOrd="3" destOrd="0" parTransId="{970FAC2E-5771-4842-AAFA-03F73BBE699C}" sibTransId="{273B099D-ED64-4E6A-A4DD-36E658C57CD8}"/>
    <dgm:cxn modelId="{BE0C8833-DEE0-42FB-9949-EC6F34CAF055}" srcId="{847263EC-9B7B-4015-94D0-3938AAE81C98}" destId="{1B5DE8B8-892B-4A8C-AC72-55EB701AAACB}" srcOrd="2" destOrd="0" parTransId="{4911D315-D327-4BF4-BAE6-69AD4AE23E73}" sibTransId="{6EEE7FC0-1D0F-4DAF-94DC-EED2700D2863}"/>
    <dgm:cxn modelId="{F31FFFD2-DEA3-4CDB-AE01-5FFB4E4AC796}" type="presOf" srcId="{043B0DC6-ED57-48D5-9874-565347E00417}" destId="{ADA1F273-93B3-4080-B158-17A00617FCD0}" srcOrd="0" destOrd="0" presId="urn:microsoft.com/office/officeart/2011/layout/ThemePictureAccent"/>
    <dgm:cxn modelId="{5483AC93-EEC7-433A-9F43-070900D66937}" type="presOf" srcId="{EBEFC496-88C9-4FC0-934D-D36C4C0A481F}" destId="{36DB3B90-6FB2-4C43-A7F8-835577ED0F4C}" srcOrd="0" destOrd="0" presId="urn:microsoft.com/office/officeart/2011/layout/ThemePictureAccent"/>
    <dgm:cxn modelId="{C194CFB0-FE47-4D55-85F9-D1137BBB3EC7}" type="presParOf" srcId="{72C4D341-324F-4BFA-B4D4-A3BE8E01F52C}" destId="{776BF771-DFBF-4393-8E44-9A99D74B8871}" srcOrd="0" destOrd="0" presId="urn:microsoft.com/office/officeart/2011/layout/ThemePictureAccent"/>
    <dgm:cxn modelId="{A0FA94D4-491B-495C-BB58-6281D6B34A6D}" type="presParOf" srcId="{776BF771-DFBF-4393-8E44-9A99D74B8871}" destId="{FC280001-65D1-4770-BD9A-1DA6B0E780BE}" srcOrd="0" destOrd="0" presId="urn:microsoft.com/office/officeart/2011/layout/ThemePictureAccent"/>
    <dgm:cxn modelId="{05427448-A9B9-4B84-806A-9D2C8B9BF7CE}" type="presParOf" srcId="{72C4D341-324F-4BFA-B4D4-A3BE8E01F52C}" destId="{E8769C7F-436D-4DBE-B5C8-6A6F3C756B9E}" srcOrd="1" destOrd="0" presId="urn:microsoft.com/office/officeart/2011/layout/ThemePictureAccent"/>
    <dgm:cxn modelId="{393A7C3B-1C1B-4B83-BA0B-D43934686CC1}" type="presParOf" srcId="{E8769C7F-436D-4DBE-B5C8-6A6F3C756B9E}" destId="{60120CBD-BD23-463B-AAAF-428B7FA99E07}" srcOrd="0" destOrd="0" presId="urn:microsoft.com/office/officeart/2011/layout/ThemePictureAccent"/>
    <dgm:cxn modelId="{32B2E682-4EC5-4AC7-9DFA-07C60739FA3C}" type="presParOf" srcId="{72C4D341-324F-4BFA-B4D4-A3BE8E01F52C}" destId="{7746C40E-C280-406C-B032-D6A266A2913F}" srcOrd="2" destOrd="0" presId="urn:microsoft.com/office/officeart/2011/layout/ThemePictureAccent"/>
    <dgm:cxn modelId="{95B38961-37AA-46D3-9A30-82C77436AA57}" type="presParOf" srcId="{72C4D341-324F-4BFA-B4D4-A3BE8E01F52C}" destId="{96E07719-2A06-4F47-A8D8-EB02903E92B8}" srcOrd="3" destOrd="0" presId="urn:microsoft.com/office/officeart/2011/layout/ThemePictureAccent"/>
    <dgm:cxn modelId="{0A7D0564-8D88-4C74-B3A0-DFA893F1C946}" type="presParOf" srcId="{96E07719-2A06-4F47-A8D8-EB02903E92B8}" destId="{44A511C9-A26F-47A7-8A4D-4A4EFB713298}" srcOrd="0" destOrd="0" presId="urn:microsoft.com/office/officeart/2011/layout/ThemePictureAccent"/>
    <dgm:cxn modelId="{1B443010-438D-4ABB-90B6-02E8C2DD2601}" type="presParOf" srcId="{72C4D341-324F-4BFA-B4D4-A3BE8E01F52C}" destId="{8BEC0DB7-5DEB-4E79-9B11-92A683604B93}" srcOrd="4" destOrd="0" presId="urn:microsoft.com/office/officeart/2011/layout/ThemePictureAccent"/>
    <dgm:cxn modelId="{E5092C16-45F3-4F25-BFF0-248CA4314BAA}" type="presParOf" srcId="{8BEC0DB7-5DEB-4E79-9B11-92A683604B93}" destId="{016D7866-04FD-4A19-9FAD-3E003608AFC0}" srcOrd="0" destOrd="0" presId="urn:microsoft.com/office/officeart/2011/layout/ThemePictureAccent"/>
    <dgm:cxn modelId="{FC6F8F7E-7AAF-4BB3-B2AF-845313CF01B0}" type="presParOf" srcId="{72C4D341-324F-4BFA-B4D4-A3BE8E01F52C}" destId="{1CA9B552-5F4D-4892-A799-0E506B6B2F80}" srcOrd="5" destOrd="0" presId="urn:microsoft.com/office/officeart/2011/layout/ThemePictureAccent"/>
    <dgm:cxn modelId="{EB4B1870-3794-4E79-A879-5B8F40297218}" type="presParOf" srcId="{72C4D341-324F-4BFA-B4D4-A3BE8E01F52C}" destId="{97839A25-108B-434A-84EA-ECED9BB54ECA}" srcOrd="6" destOrd="0" presId="urn:microsoft.com/office/officeart/2011/layout/ThemePictureAccent"/>
    <dgm:cxn modelId="{B7AB069A-4EEF-4D1E-A306-55ACDAC0D5D4}" type="presParOf" srcId="{97839A25-108B-434A-84EA-ECED9BB54ECA}" destId="{7D01CFB7-C605-4EB9-9CEF-76EDFFBBBBB6}" srcOrd="0" destOrd="0" presId="urn:microsoft.com/office/officeart/2011/layout/ThemePictureAccent"/>
    <dgm:cxn modelId="{164452FF-B776-45DB-8E2F-C559A8826C06}" type="presParOf" srcId="{72C4D341-324F-4BFA-B4D4-A3BE8E01F52C}" destId="{A01C5D73-5C9F-4AB3-97E1-64C4E7F881EE}" srcOrd="7" destOrd="0" presId="urn:microsoft.com/office/officeart/2011/layout/ThemePictureAccent"/>
    <dgm:cxn modelId="{1B5F8A49-468A-46C7-8A8A-1BB5080E074B}" type="presParOf" srcId="{A01C5D73-5C9F-4AB3-97E1-64C4E7F881EE}" destId="{0E9670BF-CD40-4D94-8DD0-3BB3986C3B69}" srcOrd="0" destOrd="0" presId="urn:microsoft.com/office/officeart/2011/layout/ThemePictureAccent"/>
    <dgm:cxn modelId="{3B475172-5399-4B87-A1D3-B12488413230}" type="presParOf" srcId="{72C4D341-324F-4BFA-B4D4-A3BE8E01F52C}" destId="{E3A5971F-6353-4BE3-808B-2A9FD6A69839}" srcOrd="8" destOrd="0" presId="urn:microsoft.com/office/officeart/2011/layout/ThemePictureAccent"/>
    <dgm:cxn modelId="{21081BF5-BA3C-4E0C-A94B-9AC149578EAB}" type="presParOf" srcId="{72C4D341-324F-4BFA-B4D4-A3BE8E01F52C}" destId="{488AFCC4-56DD-4E24-AA91-002A7E71746D}" srcOrd="9" destOrd="0" presId="urn:microsoft.com/office/officeart/2011/layout/ThemePictureAccent"/>
    <dgm:cxn modelId="{1AE484E2-7E90-45AA-883D-EF8148CD6B86}" type="presParOf" srcId="{488AFCC4-56DD-4E24-AA91-002A7E71746D}" destId="{7427E1CC-6732-48C6-A0DB-FFCE2E88301B}" srcOrd="0" destOrd="0" presId="urn:microsoft.com/office/officeart/2011/layout/ThemePictureAccent"/>
    <dgm:cxn modelId="{EF7FF7CF-2196-4736-BB65-64944CA1E1D1}" type="presParOf" srcId="{72C4D341-324F-4BFA-B4D4-A3BE8E01F52C}" destId="{E953DB07-9BDE-4BB0-AC3F-FB7ECDD222CF}" srcOrd="10" destOrd="0" presId="urn:microsoft.com/office/officeart/2011/layout/ThemePictureAccent"/>
    <dgm:cxn modelId="{94513DEC-CBEF-4B86-B275-E06500D04671}" type="presParOf" srcId="{E953DB07-9BDE-4BB0-AC3F-FB7ECDD222CF}" destId="{B54285CC-359B-4CCE-AF5F-C8664749522C}" srcOrd="0" destOrd="0" presId="urn:microsoft.com/office/officeart/2011/layout/ThemePictureAccent"/>
    <dgm:cxn modelId="{9A496CB0-B3BC-4EC8-B418-880998FE335A}" type="presParOf" srcId="{72C4D341-324F-4BFA-B4D4-A3BE8E01F52C}" destId="{ADA1F273-93B3-4080-B158-17A00617FCD0}" srcOrd="11" destOrd="0" presId="urn:microsoft.com/office/officeart/2011/layout/ThemePictureAccent"/>
    <dgm:cxn modelId="{C07B5004-6916-47D9-9C57-156D997456CA}" type="presParOf" srcId="{72C4D341-324F-4BFA-B4D4-A3BE8E01F52C}" destId="{BCF3E6BF-7E2C-48B5-917B-841F84080D92}" srcOrd="12" destOrd="0" presId="urn:microsoft.com/office/officeart/2011/layout/ThemePictureAccent"/>
    <dgm:cxn modelId="{20EFD533-8B49-48F3-B51A-C6D90A63A419}" type="presParOf" srcId="{BCF3E6BF-7E2C-48B5-917B-841F84080D92}" destId="{B0F5BB26-D79D-43AF-A754-DCB2179B8AF8}" srcOrd="0" destOrd="0" presId="urn:microsoft.com/office/officeart/2011/layout/ThemePictureAccent"/>
    <dgm:cxn modelId="{9F0FAE0A-C891-4E18-8602-059166F32D1E}" type="presParOf" srcId="{72C4D341-324F-4BFA-B4D4-A3BE8E01F52C}" destId="{B610A993-F0B3-428F-B751-E86CF382E725}" srcOrd="13" destOrd="0" presId="urn:microsoft.com/office/officeart/2011/layout/ThemePictureAccent"/>
    <dgm:cxn modelId="{07984EB4-07C1-4EC0-89B0-A9E7CBCCF1B4}" type="presParOf" srcId="{B610A993-F0B3-428F-B751-E86CF382E725}" destId="{8A013D83-D90F-4201-AD2D-5696E6726FA8}" srcOrd="0" destOrd="0" presId="urn:microsoft.com/office/officeart/2011/layout/ThemePictureAccent"/>
    <dgm:cxn modelId="{7A6F30FB-E3A1-40E9-AFAC-AAF314FE1A2C}" type="presParOf" srcId="{72C4D341-324F-4BFA-B4D4-A3BE8E01F52C}" destId="{36DB3B90-6FB2-4C43-A7F8-835577ED0F4C}" srcOrd="14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C6A64B7-1358-4739-BCBA-6B48B545E1B2}" type="doc">
      <dgm:prSet loTypeId="urn:microsoft.com/office/officeart/2005/8/layout/hProcess7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D186F6C0-E795-48FA-9240-305D2D69C5B6}">
      <dgm:prSet phldrT="[Text]" phldr="1"/>
      <dgm:spPr/>
      <dgm:t>
        <a:bodyPr/>
        <a:lstStyle/>
        <a:p>
          <a:endParaRPr lang="es-EC" dirty="0"/>
        </a:p>
      </dgm:t>
    </dgm:pt>
    <dgm:pt modelId="{91F20F32-AE0D-42A9-9A55-E238043BF68C}" type="parTrans" cxnId="{9EA7BA86-422F-432C-9EFB-81CE3CF4E591}">
      <dgm:prSet/>
      <dgm:spPr/>
      <dgm:t>
        <a:bodyPr/>
        <a:lstStyle/>
        <a:p>
          <a:endParaRPr lang="es-EC"/>
        </a:p>
      </dgm:t>
    </dgm:pt>
    <dgm:pt modelId="{743858D8-703E-4765-85BE-D7B8C5C62408}" type="sibTrans" cxnId="{9EA7BA86-422F-432C-9EFB-81CE3CF4E591}">
      <dgm:prSet/>
      <dgm:spPr/>
      <dgm:t>
        <a:bodyPr/>
        <a:lstStyle/>
        <a:p>
          <a:endParaRPr lang="es-EC"/>
        </a:p>
      </dgm:t>
    </dgm:pt>
    <dgm:pt modelId="{7540C58A-349F-4C35-86F7-6A2CEB8F4D50}">
      <dgm:prSet phldrT="[Text]" phldr="1"/>
      <dgm:spPr/>
      <dgm:t>
        <a:bodyPr/>
        <a:lstStyle/>
        <a:p>
          <a:endParaRPr lang="es-EC" dirty="0"/>
        </a:p>
      </dgm:t>
    </dgm:pt>
    <dgm:pt modelId="{DD06DE6D-936E-4A42-AEDA-CAD47A415522}" type="parTrans" cxnId="{0B1D3AD0-6CA3-4B7A-B3AE-A125E1F87642}">
      <dgm:prSet/>
      <dgm:spPr/>
      <dgm:t>
        <a:bodyPr/>
        <a:lstStyle/>
        <a:p>
          <a:endParaRPr lang="es-EC"/>
        </a:p>
      </dgm:t>
    </dgm:pt>
    <dgm:pt modelId="{A9CD2756-B436-414E-A992-7C985B27E5FF}" type="sibTrans" cxnId="{0B1D3AD0-6CA3-4B7A-B3AE-A125E1F87642}">
      <dgm:prSet/>
      <dgm:spPr/>
      <dgm:t>
        <a:bodyPr/>
        <a:lstStyle/>
        <a:p>
          <a:endParaRPr lang="es-EC"/>
        </a:p>
      </dgm:t>
    </dgm:pt>
    <dgm:pt modelId="{1C21BD69-5AC3-4228-BC4F-81C8862F7E0D}">
      <dgm:prSet phldrT="[Text]" custT="1"/>
      <dgm:spPr/>
      <dgm:t>
        <a:bodyPr/>
        <a:lstStyle/>
        <a:p>
          <a:r>
            <a:rPr lang="es-EC" sz="2000" dirty="0" smtClean="0"/>
            <a:t>Estado fisiológico uniforme</a:t>
          </a:r>
          <a:endParaRPr lang="es-EC" sz="2000" dirty="0"/>
        </a:p>
      </dgm:t>
    </dgm:pt>
    <dgm:pt modelId="{3411D72D-E6E9-4CFC-828C-5F9453B9974A}" type="parTrans" cxnId="{F129E459-4F82-4112-BB7F-978586AFAE04}">
      <dgm:prSet/>
      <dgm:spPr/>
      <dgm:t>
        <a:bodyPr/>
        <a:lstStyle/>
        <a:p>
          <a:endParaRPr lang="es-EC"/>
        </a:p>
      </dgm:t>
    </dgm:pt>
    <dgm:pt modelId="{904D922B-221B-4A74-8BC7-150B83A2900E}" type="sibTrans" cxnId="{F129E459-4F82-4112-BB7F-978586AFAE04}">
      <dgm:prSet/>
      <dgm:spPr/>
      <dgm:t>
        <a:bodyPr/>
        <a:lstStyle/>
        <a:p>
          <a:endParaRPr lang="es-EC"/>
        </a:p>
      </dgm:t>
    </dgm:pt>
    <dgm:pt modelId="{9C9505E7-21A2-43A5-8782-0290CCCDDE49}">
      <dgm:prSet phldrT="[Text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Eliminar la mayoría de patógenos presentes</a:t>
          </a:r>
          <a:endParaRPr lang="es-EC" b="1" dirty="0">
            <a:solidFill>
              <a:schemeClr val="tx1"/>
            </a:solidFill>
          </a:endParaRPr>
        </a:p>
      </dgm:t>
    </dgm:pt>
    <dgm:pt modelId="{A769F577-F56D-493D-B64C-4D4E227DC170}" type="sibTrans" cxnId="{93412BE4-137A-41A9-9B3C-2352FB699739}">
      <dgm:prSet/>
      <dgm:spPr/>
      <dgm:t>
        <a:bodyPr/>
        <a:lstStyle/>
        <a:p>
          <a:endParaRPr lang="es-EC"/>
        </a:p>
      </dgm:t>
    </dgm:pt>
    <dgm:pt modelId="{1774DAB9-3AA0-4C15-9F64-A3F5FFEAE261}" type="parTrans" cxnId="{93412BE4-137A-41A9-9B3C-2352FB699739}">
      <dgm:prSet/>
      <dgm:spPr/>
      <dgm:t>
        <a:bodyPr/>
        <a:lstStyle/>
        <a:p>
          <a:endParaRPr lang="es-EC"/>
        </a:p>
      </dgm:t>
    </dgm:pt>
    <dgm:pt modelId="{A76C88F4-1874-4D61-86FF-EFF3155ED84A}" type="pres">
      <dgm:prSet presAssocID="{BC6A64B7-1358-4739-BCBA-6B48B545E1B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EFA9F49-73E9-4F6E-A27F-D2B160087AC2}" type="pres">
      <dgm:prSet presAssocID="{D186F6C0-E795-48FA-9240-305D2D69C5B6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1B5E46-5DE9-4EE2-97B3-188EC6B52FE8}" type="pres">
      <dgm:prSet presAssocID="{D186F6C0-E795-48FA-9240-305D2D69C5B6}" presName="bgRect" presStyleLbl="node1" presStyleIdx="0" presStyleCnt="2"/>
      <dgm:spPr/>
      <dgm:t>
        <a:bodyPr/>
        <a:lstStyle/>
        <a:p>
          <a:endParaRPr lang="es-EC"/>
        </a:p>
      </dgm:t>
    </dgm:pt>
    <dgm:pt modelId="{4F8D9177-BFFD-435F-B8A8-2F0315AA1B79}" type="pres">
      <dgm:prSet presAssocID="{D186F6C0-E795-48FA-9240-305D2D69C5B6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32FC7F-E88A-41C4-8B0B-A73D452A3F3B}" type="pres">
      <dgm:prSet presAssocID="{D186F6C0-E795-48FA-9240-305D2D69C5B6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6D34C4-959E-43DB-AF78-0D1CC4C61A18}" type="pres">
      <dgm:prSet presAssocID="{743858D8-703E-4765-85BE-D7B8C5C62408}" presName="hSp" presStyleCnt="0"/>
      <dgm:spPr/>
      <dgm:t>
        <a:bodyPr/>
        <a:lstStyle/>
        <a:p>
          <a:endParaRPr lang="es-EC"/>
        </a:p>
      </dgm:t>
    </dgm:pt>
    <dgm:pt modelId="{5B64CC7F-A0A5-4AAE-8745-FFB707FAB216}" type="pres">
      <dgm:prSet presAssocID="{743858D8-703E-4765-85BE-D7B8C5C62408}" presName="vProcSp" presStyleCnt="0"/>
      <dgm:spPr/>
      <dgm:t>
        <a:bodyPr/>
        <a:lstStyle/>
        <a:p>
          <a:endParaRPr lang="es-EC"/>
        </a:p>
      </dgm:t>
    </dgm:pt>
    <dgm:pt modelId="{77E8310B-1989-4CCE-B9AE-D7282D51C7C4}" type="pres">
      <dgm:prSet presAssocID="{743858D8-703E-4765-85BE-D7B8C5C62408}" presName="vSp1" presStyleCnt="0"/>
      <dgm:spPr/>
      <dgm:t>
        <a:bodyPr/>
        <a:lstStyle/>
        <a:p>
          <a:endParaRPr lang="es-EC"/>
        </a:p>
      </dgm:t>
    </dgm:pt>
    <dgm:pt modelId="{CBD99808-2AE0-47BD-BA75-35D0B50CA55A}" type="pres">
      <dgm:prSet presAssocID="{743858D8-703E-4765-85BE-D7B8C5C62408}" presName="simulatedConn" presStyleLbl="solidFgAcc1" presStyleIdx="0" presStyleCnt="1"/>
      <dgm:spPr/>
      <dgm:t>
        <a:bodyPr/>
        <a:lstStyle/>
        <a:p>
          <a:endParaRPr lang="es-EC"/>
        </a:p>
      </dgm:t>
    </dgm:pt>
    <dgm:pt modelId="{5D57AF04-67B5-4626-81AD-4845FA654156}" type="pres">
      <dgm:prSet presAssocID="{743858D8-703E-4765-85BE-D7B8C5C62408}" presName="vSp2" presStyleCnt="0"/>
      <dgm:spPr/>
      <dgm:t>
        <a:bodyPr/>
        <a:lstStyle/>
        <a:p>
          <a:endParaRPr lang="es-EC"/>
        </a:p>
      </dgm:t>
    </dgm:pt>
    <dgm:pt modelId="{D524C387-A04E-41B0-AAC7-C973F5E6E48B}" type="pres">
      <dgm:prSet presAssocID="{743858D8-703E-4765-85BE-D7B8C5C62408}" presName="sibTrans" presStyleCnt="0"/>
      <dgm:spPr/>
      <dgm:t>
        <a:bodyPr/>
        <a:lstStyle/>
        <a:p>
          <a:endParaRPr lang="es-EC"/>
        </a:p>
      </dgm:t>
    </dgm:pt>
    <dgm:pt modelId="{18C0DB44-D76F-4852-ADEF-451ED6A7A8BA}" type="pres">
      <dgm:prSet presAssocID="{7540C58A-349F-4C35-86F7-6A2CEB8F4D50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5B9276-72EE-432B-BA57-71E6D47C897C}" type="pres">
      <dgm:prSet presAssocID="{7540C58A-349F-4C35-86F7-6A2CEB8F4D50}" presName="bgRect" presStyleLbl="node1" presStyleIdx="1" presStyleCnt="2"/>
      <dgm:spPr/>
      <dgm:t>
        <a:bodyPr/>
        <a:lstStyle/>
        <a:p>
          <a:endParaRPr lang="es-EC"/>
        </a:p>
      </dgm:t>
    </dgm:pt>
    <dgm:pt modelId="{5EAC1331-ECD7-4ED2-BD68-8BCF633459C3}" type="pres">
      <dgm:prSet presAssocID="{7540C58A-349F-4C35-86F7-6A2CEB8F4D50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3941C2-ED30-44CD-B2F3-41AAD442E085}" type="pres">
      <dgm:prSet presAssocID="{7540C58A-349F-4C35-86F7-6A2CEB8F4D50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3412BE4-137A-41A9-9B3C-2352FB699739}" srcId="{D186F6C0-E795-48FA-9240-305D2D69C5B6}" destId="{9C9505E7-21A2-43A5-8782-0290CCCDDE49}" srcOrd="0" destOrd="0" parTransId="{1774DAB9-3AA0-4C15-9F64-A3F5FFEAE261}" sibTransId="{A769F577-F56D-493D-B64C-4D4E227DC170}"/>
    <dgm:cxn modelId="{6CE851EA-A0D6-4B74-9C25-72A90F85D689}" type="presOf" srcId="{BC6A64B7-1358-4739-BCBA-6B48B545E1B2}" destId="{A76C88F4-1874-4D61-86FF-EFF3155ED84A}" srcOrd="0" destOrd="0" presId="urn:microsoft.com/office/officeart/2005/8/layout/hProcess7"/>
    <dgm:cxn modelId="{B36565FB-8844-4157-9136-4B73A10DCC56}" type="presOf" srcId="{7540C58A-349F-4C35-86F7-6A2CEB8F4D50}" destId="{5EAC1331-ECD7-4ED2-BD68-8BCF633459C3}" srcOrd="1" destOrd="0" presId="urn:microsoft.com/office/officeart/2005/8/layout/hProcess7"/>
    <dgm:cxn modelId="{F129E459-4F82-4112-BB7F-978586AFAE04}" srcId="{7540C58A-349F-4C35-86F7-6A2CEB8F4D50}" destId="{1C21BD69-5AC3-4228-BC4F-81C8862F7E0D}" srcOrd="0" destOrd="0" parTransId="{3411D72D-E6E9-4CFC-828C-5F9453B9974A}" sibTransId="{904D922B-221B-4A74-8BC7-150B83A2900E}"/>
    <dgm:cxn modelId="{9EA7BA86-422F-432C-9EFB-81CE3CF4E591}" srcId="{BC6A64B7-1358-4739-BCBA-6B48B545E1B2}" destId="{D186F6C0-E795-48FA-9240-305D2D69C5B6}" srcOrd="0" destOrd="0" parTransId="{91F20F32-AE0D-42A9-9A55-E238043BF68C}" sibTransId="{743858D8-703E-4765-85BE-D7B8C5C62408}"/>
    <dgm:cxn modelId="{3A35915F-3386-4FB3-A0EB-01B004A22759}" type="presOf" srcId="{7540C58A-349F-4C35-86F7-6A2CEB8F4D50}" destId="{D15B9276-72EE-432B-BA57-71E6D47C897C}" srcOrd="0" destOrd="0" presId="urn:microsoft.com/office/officeart/2005/8/layout/hProcess7"/>
    <dgm:cxn modelId="{DDBA767E-D61F-4EEF-95F7-30FE0E926292}" type="presOf" srcId="{D186F6C0-E795-48FA-9240-305D2D69C5B6}" destId="{4F8D9177-BFFD-435F-B8A8-2F0315AA1B79}" srcOrd="1" destOrd="0" presId="urn:microsoft.com/office/officeart/2005/8/layout/hProcess7"/>
    <dgm:cxn modelId="{0B1D3AD0-6CA3-4B7A-B3AE-A125E1F87642}" srcId="{BC6A64B7-1358-4739-BCBA-6B48B545E1B2}" destId="{7540C58A-349F-4C35-86F7-6A2CEB8F4D50}" srcOrd="1" destOrd="0" parTransId="{DD06DE6D-936E-4A42-AEDA-CAD47A415522}" sibTransId="{A9CD2756-B436-414E-A992-7C985B27E5FF}"/>
    <dgm:cxn modelId="{716C6ACF-E716-4CDB-9AFE-D06EC61BCD5C}" type="presOf" srcId="{9C9505E7-21A2-43A5-8782-0290CCCDDE49}" destId="{3132FC7F-E88A-41C4-8B0B-A73D452A3F3B}" srcOrd="0" destOrd="0" presId="urn:microsoft.com/office/officeart/2005/8/layout/hProcess7"/>
    <dgm:cxn modelId="{5147D50D-5868-4F43-85E4-FB23C77A6436}" type="presOf" srcId="{1C21BD69-5AC3-4228-BC4F-81C8862F7E0D}" destId="{293941C2-ED30-44CD-B2F3-41AAD442E085}" srcOrd="0" destOrd="0" presId="urn:microsoft.com/office/officeart/2005/8/layout/hProcess7"/>
    <dgm:cxn modelId="{EAF17139-976D-4831-9AFF-9BCDD6EFD376}" type="presOf" srcId="{D186F6C0-E795-48FA-9240-305D2D69C5B6}" destId="{451B5E46-5DE9-4EE2-97B3-188EC6B52FE8}" srcOrd="0" destOrd="0" presId="urn:microsoft.com/office/officeart/2005/8/layout/hProcess7"/>
    <dgm:cxn modelId="{2B96495D-7675-45E9-B739-AFD6ED5B7B33}" type="presParOf" srcId="{A76C88F4-1874-4D61-86FF-EFF3155ED84A}" destId="{3EFA9F49-73E9-4F6E-A27F-D2B160087AC2}" srcOrd="0" destOrd="0" presId="urn:microsoft.com/office/officeart/2005/8/layout/hProcess7"/>
    <dgm:cxn modelId="{5AF00A3E-0BDE-4E07-90AA-4BB883DCC014}" type="presParOf" srcId="{3EFA9F49-73E9-4F6E-A27F-D2B160087AC2}" destId="{451B5E46-5DE9-4EE2-97B3-188EC6B52FE8}" srcOrd="0" destOrd="0" presId="urn:microsoft.com/office/officeart/2005/8/layout/hProcess7"/>
    <dgm:cxn modelId="{AFF719C8-06DA-444B-A43F-BA7215862F36}" type="presParOf" srcId="{3EFA9F49-73E9-4F6E-A27F-D2B160087AC2}" destId="{4F8D9177-BFFD-435F-B8A8-2F0315AA1B79}" srcOrd="1" destOrd="0" presId="urn:microsoft.com/office/officeart/2005/8/layout/hProcess7"/>
    <dgm:cxn modelId="{E2CAAEAF-8502-4A65-BA88-73E828C4FEA3}" type="presParOf" srcId="{3EFA9F49-73E9-4F6E-A27F-D2B160087AC2}" destId="{3132FC7F-E88A-41C4-8B0B-A73D452A3F3B}" srcOrd="2" destOrd="0" presId="urn:microsoft.com/office/officeart/2005/8/layout/hProcess7"/>
    <dgm:cxn modelId="{DFE70E55-3BBF-4384-AD49-8D36ACDD17AC}" type="presParOf" srcId="{A76C88F4-1874-4D61-86FF-EFF3155ED84A}" destId="{E26D34C4-959E-43DB-AF78-0D1CC4C61A18}" srcOrd="1" destOrd="0" presId="urn:microsoft.com/office/officeart/2005/8/layout/hProcess7"/>
    <dgm:cxn modelId="{3A6ED810-D4FE-41F9-8FA6-9AAD11EA1EF1}" type="presParOf" srcId="{A76C88F4-1874-4D61-86FF-EFF3155ED84A}" destId="{5B64CC7F-A0A5-4AAE-8745-FFB707FAB216}" srcOrd="2" destOrd="0" presId="urn:microsoft.com/office/officeart/2005/8/layout/hProcess7"/>
    <dgm:cxn modelId="{95D8B48D-D00F-4DE7-99AC-2B805D78BC8B}" type="presParOf" srcId="{5B64CC7F-A0A5-4AAE-8745-FFB707FAB216}" destId="{77E8310B-1989-4CCE-B9AE-D7282D51C7C4}" srcOrd="0" destOrd="0" presId="urn:microsoft.com/office/officeart/2005/8/layout/hProcess7"/>
    <dgm:cxn modelId="{61D9AE91-A375-4BA3-826B-609EF63E5450}" type="presParOf" srcId="{5B64CC7F-A0A5-4AAE-8745-FFB707FAB216}" destId="{CBD99808-2AE0-47BD-BA75-35D0B50CA55A}" srcOrd="1" destOrd="0" presId="urn:microsoft.com/office/officeart/2005/8/layout/hProcess7"/>
    <dgm:cxn modelId="{10D7B8E1-E79F-4EF5-B2DF-F1D30B1D0B3F}" type="presParOf" srcId="{5B64CC7F-A0A5-4AAE-8745-FFB707FAB216}" destId="{5D57AF04-67B5-4626-81AD-4845FA654156}" srcOrd="2" destOrd="0" presId="urn:microsoft.com/office/officeart/2005/8/layout/hProcess7"/>
    <dgm:cxn modelId="{E1A43D61-F2CF-4B4D-807E-DD0DD9366920}" type="presParOf" srcId="{A76C88F4-1874-4D61-86FF-EFF3155ED84A}" destId="{D524C387-A04E-41B0-AAC7-C973F5E6E48B}" srcOrd="3" destOrd="0" presId="urn:microsoft.com/office/officeart/2005/8/layout/hProcess7"/>
    <dgm:cxn modelId="{D02E6E30-2427-4B08-A671-8D4F20C74D28}" type="presParOf" srcId="{A76C88F4-1874-4D61-86FF-EFF3155ED84A}" destId="{18C0DB44-D76F-4852-ADEF-451ED6A7A8BA}" srcOrd="4" destOrd="0" presId="urn:microsoft.com/office/officeart/2005/8/layout/hProcess7"/>
    <dgm:cxn modelId="{B45C626E-345A-4B74-9922-C55F541C2AF4}" type="presParOf" srcId="{18C0DB44-D76F-4852-ADEF-451ED6A7A8BA}" destId="{D15B9276-72EE-432B-BA57-71E6D47C897C}" srcOrd="0" destOrd="0" presId="urn:microsoft.com/office/officeart/2005/8/layout/hProcess7"/>
    <dgm:cxn modelId="{36F24B84-561E-4FB3-8583-C5753ED680CC}" type="presParOf" srcId="{18C0DB44-D76F-4852-ADEF-451ED6A7A8BA}" destId="{5EAC1331-ECD7-4ED2-BD68-8BCF633459C3}" srcOrd="1" destOrd="0" presId="urn:microsoft.com/office/officeart/2005/8/layout/hProcess7"/>
    <dgm:cxn modelId="{9C372C62-3597-4BD5-BF97-787A12BD672E}" type="presParOf" srcId="{18C0DB44-D76F-4852-ADEF-451ED6A7A8BA}" destId="{293941C2-ED30-44CD-B2F3-41AAD442E085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D7D663C-3B9E-4679-8EDE-17391686CE53}" type="doc">
      <dgm:prSet loTypeId="urn:microsoft.com/office/officeart/2005/8/layout/pList2" loCatId="list" qsTypeId="urn:microsoft.com/office/officeart/2005/8/quickstyle/simple1" qsCatId="simple" csTypeId="urn:microsoft.com/office/officeart/2005/8/colors/accent2_5" csCatId="accent2" phldr="1"/>
      <dgm:spPr/>
    </dgm:pt>
    <dgm:pt modelId="{8C02CD32-1BA2-4035-8FBD-A9E08717BF5F}">
      <dgm:prSet phldrT="[Text]"/>
      <dgm:spPr/>
      <dgm:t>
        <a:bodyPr/>
        <a:lstStyle/>
        <a:p>
          <a:r>
            <a:rPr lang="es-EC" dirty="0" smtClean="0"/>
            <a:t>Segmentos nodales más cercanos al ápice</a:t>
          </a:r>
        </a:p>
        <a:p>
          <a:r>
            <a:rPr lang="es-EC" dirty="0" smtClean="0"/>
            <a:t>Se separaron las  hojas dejando una porción de peciolo</a:t>
          </a:r>
          <a:endParaRPr lang="es-EC" dirty="0"/>
        </a:p>
      </dgm:t>
    </dgm:pt>
    <dgm:pt modelId="{E4977E68-8233-418D-A7E9-522A4E621C70}" type="parTrans" cxnId="{5A7A430D-B654-4ABF-B710-B03FB829190E}">
      <dgm:prSet/>
      <dgm:spPr/>
      <dgm:t>
        <a:bodyPr/>
        <a:lstStyle/>
        <a:p>
          <a:endParaRPr lang="es-EC"/>
        </a:p>
      </dgm:t>
    </dgm:pt>
    <dgm:pt modelId="{87EE2201-D3B8-45BA-A1FD-929EF787E44C}" type="sibTrans" cxnId="{5A7A430D-B654-4ABF-B710-B03FB829190E}">
      <dgm:prSet/>
      <dgm:spPr/>
      <dgm:t>
        <a:bodyPr/>
        <a:lstStyle/>
        <a:p>
          <a:endParaRPr lang="es-EC"/>
        </a:p>
      </dgm:t>
    </dgm:pt>
    <dgm:pt modelId="{B93971D6-22CB-4710-ABC4-E02D71AEDCB9}">
      <dgm:prSet phldrT="[Text]"/>
      <dgm:spPr/>
      <dgm:t>
        <a:bodyPr/>
        <a:lstStyle/>
        <a:p>
          <a:r>
            <a:rPr lang="es-EC" dirty="0" smtClean="0"/>
            <a:t>Se cortó la rama en unidades nodales de un tamaño alrededor de 2 cm a 3 cm</a:t>
          </a:r>
          <a:endParaRPr lang="es-EC" dirty="0"/>
        </a:p>
      </dgm:t>
    </dgm:pt>
    <dgm:pt modelId="{2B5EFC81-93A8-4049-A0AC-954CC083ED30}" type="parTrans" cxnId="{B387E28A-CD05-4E66-A194-F473BFDB61FD}">
      <dgm:prSet/>
      <dgm:spPr/>
      <dgm:t>
        <a:bodyPr/>
        <a:lstStyle/>
        <a:p>
          <a:endParaRPr lang="es-EC"/>
        </a:p>
      </dgm:t>
    </dgm:pt>
    <dgm:pt modelId="{C71CC3F5-F983-4433-80D2-AE1FD745F738}" type="sibTrans" cxnId="{B387E28A-CD05-4E66-A194-F473BFDB61FD}">
      <dgm:prSet/>
      <dgm:spPr/>
      <dgm:t>
        <a:bodyPr/>
        <a:lstStyle/>
        <a:p>
          <a:endParaRPr lang="es-EC"/>
        </a:p>
      </dgm:t>
    </dgm:pt>
    <dgm:pt modelId="{B5110E7E-7C2D-4812-B292-13DF9C1E7A80}" type="pres">
      <dgm:prSet presAssocID="{6D7D663C-3B9E-4679-8EDE-17391686CE53}" presName="Name0" presStyleCnt="0">
        <dgm:presLayoutVars>
          <dgm:dir/>
          <dgm:resizeHandles val="exact"/>
        </dgm:presLayoutVars>
      </dgm:prSet>
      <dgm:spPr/>
    </dgm:pt>
    <dgm:pt modelId="{2EF7F02B-E0D0-4081-A461-A7489AD6A0D6}" type="pres">
      <dgm:prSet presAssocID="{6D7D663C-3B9E-4679-8EDE-17391686CE53}" presName="bkgdShp" presStyleLbl="alignAccFollowNode1" presStyleIdx="0" presStyleCnt="1"/>
      <dgm:spPr/>
    </dgm:pt>
    <dgm:pt modelId="{7D9E76C9-B011-4535-AAD9-14B9D3B3F09F}" type="pres">
      <dgm:prSet presAssocID="{6D7D663C-3B9E-4679-8EDE-17391686CE53}" presName="linComp" presStyleCnt="0"/>
      <dgm:spPr/>
    </dgm:pt>
    <dgm:pt modelId="{DE0AFCC4-24F1-48D4-AA39-EE3EDF1E6E86}" type="pres">
      <dgm:prSet presAssocID="{8C02CD32-1BA2-4035-8FBD-A9E08717BF5F}" presName="compNode" presStyleCnt="0"/>
      <dgm:spPr/>
    </dgm:pt>
    <dgm:pt modelId="{812AD145-99DD-4710-9A88-C2F79986D337}" type="pres">
      <dgm:prSet presAssocID="{8C02CD32-1BA2-4035-8FBD-A9E08717BF5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272AB8-22C5-4B9D-AC98-5DA088D869C2}" type="pres">
      <dgm:prSet presAssocID="{8C02CD32-1BA2-4035-8FBD-A9E08717BF5F}" presName="invisiNode" presStyleLbl="node1" presStyleIdx="0" presStyleCnt="2"/>
      <dgm:spPr/>
    </dgm:pt>
    <dgm:pt modelId="{D29412E8-CA82-4AA4-B05A-2EF4E1B6241C}" type="pres">
      <dgm:prSet presAssocID="{8C02CD32-1BA2-4035-8FBD-A9E08717BF5F}" presName="imagNode" presStyleLbl="fgImgPlace1" presStyleIdx="0" presStyleCnt="2" custScaleY="13745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2460467-1C9F-4676-A17D-D625BAE015E0}" type="pres">
      <dgm:prSet presAssocID="{87EE2201-D3B8-45BA-A1FD-929EF787E44C}" presName="sibTrans" presStyleLbl="sibTrans2D1" presStyleIdx="0" presStyleCnt="0"/>
      <dgm:spPr/>
      <dgm:t>
        <a:bodyPr/>
        <a:lstStyle/>
        <a:p>
          <a:endParaRPr lang="es-EC"/>
        </a:p>
      </dgm:t>
    </dgm:pt>
    <dgm:pt modelId="{9F036FEE-4BB3-4392-A7EE-5C347F3FFB3B}" type="pres">
      <dgm:prSet presAssocID="{B93971D6-22CB-4710-ABC4-E02D71AEDCB9}" presName="compNode" presStyleCnt="0"/>
      <dgm:spPr/>
    </dgm:pt>
    <dgm:pt modelId="{473E94C2-3C90-49F4-87EA-9C48F2CC43E2}" type="pres">
      <dgm:prSet presAssocID="{B93971D6-22CB-4710-ABC4-E02D71AEDCB9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2EBA84-DB3B-4782-83BA-53ABB40840E9}" type="pres">
      <dgm:prSet presAssocID="{B93971D6-22CB-4710-ABC4-E02D71AEDCB9}" presName="invisiNode" presStyleLbl="node1" presStyleIdx="1" presStyleCnt="2"/>
      <dgm:spPr/>
    </dgm:pt>
    <dgm:pt modelId="{690B408A-D121-46C4-A5B7-9567F3971420}" type="pres">
      <dgm:prSet presAssocID="{B93971D6-22CB-4710-ABC4-E02D71AEDCB9}" presName="imagNode" presStyleLbl="fgImgPlace1" presStyleIdx="1" presStyleCnt="2" custScaleY="13745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2705E801-C3EF-4CEC-9A3E-626EC4A67E20}" type="presOf" srcId="{B93971D6-22CB-4710-ABC4-E02D71AEDCB9}" destId="{473E94C2-3C90-49F4-87EA-9C48F2CC43E2}" srcOrd="0" destOrd="0" presId="urn:microsoft.com/office/officeart/2005/8/layout/pList2"/>
    <dgm:cxn modelId="{5A7A430D-B654-4ABF-B710-B03FB829190E}" srcId="{6D7D663C-3B9E-4679-8EDE-17391686CE53}" destId="{8C02CD32-1BA2-4035-8FBD-A9E08717BF5F}" srcOrd="0" destOrd="0" parTransId="{E4977E68-8233-418D-A7E9-522A4E621C70}" sibTransId="{87EE2201-D3B8-45BA-A1FD-929EF787E44C}"/>
    <dgm:cxn modelId="{03F4F9B8-530D-4144-9D66-5402EF7A2408}" type="presOf" srcId="{8C02CD32-1BA2-4035-8FBD-A9E08717BF5F}" destId="{812AD145-99DD-4710-9A88-C2F79986D337}" srcOrd="0" destOrd="0" presId="urn:microsoft.com/office/officeart/2005/8/layout/pList2"/>
    <dgm:cxn modelId="{BDA788CE-F527-4DCB-9C56-A1E93E55D2BF}" type="presOf" srcId="{6D7D663C-3B9E-4679-8EDE-17391686CE53}" destId="{B5110E7E-7C2D-4812-B292-13DF9C1E7A80}" srcOrd="0" destOrd="0" presId="urn:microsoft.com/office/officeart/2005/8/layout/pList2"/>
    <dgm:cxn modelId="{72F90910-DB63-4C49-AE70-C787FEEEC96A}" type="presOf" srcId="{87EE2201-D3B8-45BA-A1FD-929EF787E44C}" destId="{52460467-1C9F-4676-A17D-D625BAE015E0}" srcOrd="0" destOrd="0" presId="urn:microsoft.com/office/officeart/2005/8/layout/pList2"/>
    <dgm:cxn modelId="{B387E28A-CD05-4E66-A194-F473BFDB61FD}" srcId="{6D7D663C-3B9E-4679-8EDE-17391686CE53}" destId="{B93971D6-22CB-4710-ABC4-E02D71AEDCB9}" srcOrd="1" destOrd="0" parTransId="{2B5EFC81-93A8-4049-A0AC-954CC083ED30}" sibTransId="{C71CC3F5-F983-4433-80D2-AE1FD745F738}"/>
    <dgm:cxn modelId="{86EAE7BD-8537-40E1-AE4D-910494764F32}" type="presParOf" srcId="{B5110E7E-7C2D-4812-B292-13DF9C1E7A80}" destId="{2EF7F02B-E0D0-4081-A461-A7489AD6A0D6}" srcOrd="0" destOrd="0" presId="urn:microsoft.com/office/officeart/2005/8/layout/pList2"/>
    <dgm:cxn modelId="{117ECE91-69D1-4119-8E6A-1A5342DBF01E}" type="presParOf" srcId="{B5110E7E-7C2D-4812-B292-13DF9C1E7A80}" destId="{7D9E76C9-B011-4535-AAD9-14B9D3B3F09F}" srcOrd="1" destOrd="0" presId="urn:microsoft.com/office/officeart/2005/8/layout/pList2"/>
    <dgm:cxn modelId="{2642B95B-C9A9-4185-9AF4-86CD55A5BEEC}" type="presParOf" srcId="{7D9E76C9-B011-4535-AAD9-14B9D3B3F09F}" destId="{DE0AFCC4-24F1-48D4-AA39-EE3EDF1E6E86}" srcOrd="0" destOrd="0" presId="urn:microsoft.com/office/officeart/2005/8/layout/pList2"/>
    <dgm:cxn modelId="{9A5E03B1-48E7-4544-AB4C-4FC02F81F4C3}" type="presParOf" srcId="{DE0AFCC4-24F1-48D4-AA39-EE3EDF1E6E86}" destId="{812AD145-99DD-4710-9A88-C2F79986D337}" srcOrd="0" destOrd="0" presId="urn:microsoft.com/office/officeart/2005/8/layout/pList2"/>
    <dgm:cxn modelId="{B0C5017D-8284-4A4B-9BF4-0C1DA0706B2C}" type="presParOf" srcId="{DE0AFCC4-24F1-48D4-AA39-EE3EDF1E6E86}" destId="{89272AB8-22C5-4B9D-AC98-5DA088D869C2}" srcOrd="1" destOrd="0" presId="urn:microsoft.com/office/officeart/2005/8/layout/pList2"/>
    <dgm:cxn modelId="{04C435CC-F790-439B-B7E2-A44262093FA9}" type="presParOf" srcId="{DE0AFCC4-24F1-48D4-AA39-EE3EDF1E6E86}" destId="{D29412E8-CA82-4AA4-B05A-2EF4E1B6241C}" srcOrd="2" destOrd="0" presId="urn:microsoft.com/office/officeart/2005/8/layout/pList2"/>
    <dgm:cxn modelId="{97C72EFD-3649-4D65-8E2B-4C16A0E80F06}" type="presParOf" srcId="{7D9E76C9-B011-4535-AAD9-14B9D3B3F09F}" destId="{52460467-1C9F-4676-A17D-D625BAE015E0}" srcOrd="1" destOrd="0" presId="urn:microsoft.com/office/officeart/2005/8/layout/pList2"/>
    <dgm:cxn modelId="{544EBBB3-43A4-4BDC-BA52-77A40273A358}" type="presParOf" srcId="{7D9E76C9-B011-4535-AAD9-14B9D3B3F09F}" destId="{9F036FEE-4BB3-4392-A7EE-5C347F3FFB3B}" srcOrd="2" destOrd="0" presId="urn:microsoft.com/office/officeart/2005/8/layout/pList2"/>
    <dgm:cxn modelId="{BC493701-AEB2-4ABF-9FA6-C526F158AD7B}" type="presParOf" srcId="{9F036FEE-4BB3-4392-A7EE-5C347F3FFB3B}" destId="{473E94C2-3C90-49F4-87EA-9C48F2CC43E2}" srcOrd="0" destOrd="0" presId="urn:microsoft.com/office/officeart/2005/8/layout/pList2"/>
    <dgm:cxn modelId="{8F7A428B-1AE4-40F5-9A49-BBADE7267A05}" type="presParOf" srcId="{9F036FEE-4BB3-4392-A7EE-5C347F3FFB3B}" destId="{D32EBA84-DB3B-4782-83BA-53ABB40840E9}" srcOrd="1" destOrd="0" presId="urn:microsoft.com/office/officeart/2005/8/layout/pList2"/>
    <dgm:cxn modelId="{BF3114FA-F918-4E40-A934-2B490C86A08F}" type="presParOf" srcId="{9F036FEE-4BB3-4392-A7EE-5C347F3FFB3B}" destId="{690B408A-D121-46C4-A5B7-9567F397142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2878A8C-0CE7-446F-9A80-FEB888B83192}" type="doc">
      <dgm:prSet loTypeId="urn:microsoft.com/office/officeart/2008/layout/AlternatingPictureBlocks" loCatId="picture" qsTypeId="urn:microsoft.com/office/officeart/2005/8/quickstyle/simple4" qsCatId="simple" csTypeId="urn:microsoft.com/office/officeart/2005/8/colors/colorful2" csCatId="colorful" phldr="1"/>
      <dgm:spPr/>
    </dgm:pt>
    <dgm:pt modelId="{5CF3E988-B237-47F8-832D-31FA6B7BFDF1}">
      <dgm:prSet phldrT="[Text]"/>
      <dgm:spPr/>
      <dgm:t>
        <a:bodyPr/>
        <a:lstStyle/>
        <a:p>
          <a:r>
            <a:rPr lang="es-EC" b="1" dirty="0" smtClean="0"/>
            <a:t>Lavado con agua potable durante 1 min</a:t>
          </a:r>
          <a:endParaRPr lang="es-EC" dirty="0"/>
        </a:p>
      </dgm:t>
    </dgm:pt>
    <dgm:pt modelId="{30C456D8-D034-4D5F-B036-2C75AFA5A900}" type="parTrans" cxnId="{E4B64FB2-22EA-48B1-B6F8-875B9AC08AFB}">
      <dgm:prSet/>
      <dgm:spPr/>
      <dgm:t>
        <a:bodyPr/>
        <a:lstStyle/>
        <a:p>
          <a:endParaRPr lang="es-EC"/>
        </a:p>
      </dgm:t>
    </dgm:pt>
    <dgm:pt modelId="{B489287D-D274-442E-B8C4-BDEAC691B180}" type="sibTrans" cxnId="{E4B64FB2-22EA-48B1-B6F8-875B9AC08AFB}">
      <dgm:prSet/>
      <dgm:spPr/>
      <dgm:t>
        <a:bodyPr/>
        <a:lstStyle/>
        <a:p>
          <a:endParaRPr lang="es-EC"/>
        </a:p>
      </dgm:t>
    </dgm:pt>
    <dgm:pt modelId="{66A0FF34-857E-49FD-B4C0-09CED27F3AC8}">
      <dgm:prSet phldrT="[Text]"/>
      <dgm:spPr/>
      <dgm:t>
        <a:bodyPr/>
        <a:lstStyle/>
        <a:p>
          <a:r>
            <a:rPr lang="es-EC" b="1" dirty="0" smtClean="0"/>
            <a:t>Agua con detergente por 20 min en agitación</a:t>
          </a:r>
          <a:endParaRPr lang="es-EC" dirty="0"/>
        </a:p>
      </dgm:t>
    </dgm:pt>
    <dgm:pt modelId="{394D515B-D19E-43AE-ACBD-03A2A690C5E9}" type="parTrans" cxnId="{11D57F5D-14D4-4770-B058-BBA22BEC28C1}">
      <dgm:prSet/>
      <dgm:spPr/>
      <dgm:t>
        <a:bodyPr/>
        <a:lstStyle/>
        <a:p>
          <a:endParaRPr lang="es-EC"/>
        </a:p>
      </dgm:t>
    </dgm:pt>
    <dgm:pt modelId="{5E342525-14C7-487A-8F2C-AD93A426AB50}" type="sibTrans" cxnId="{11D57F5D-14D4-4770-B058-BBA22BEC28C1}">
      <dgm:prSet/>
      <dgm:spPr/>
      <dgm:t>
        <a:bodyPr/>
        <a:lstStyle/>
        <a:p>
          <a:endParaRPr lang="es-EC"/>
        </a:p>
      </dgm:t>
    </dgm:pt>
    <dgm:pt modelId="{C6AA3E58-2026-4FCF-8949-819B596F3008}">
      <dgm:prSet phldrT="[Text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Se retira el detergente con lavados en agua potable</a:t>
          </a:r>
          <a:endParaRPr lang="es-EC" dirty="0">
            <a:solidFill>
              <a:schemeClr val="tx1"/>
            </a:solidFill>
          </a:endParaRPr>
        </a:p>
      </dgm:t>
    </dgm:pt>
    <dgm:pt modelId="{6E06554C-D9CF-4381-98F2-322930C964E4}" type="parTrans" cxnId="{A854FBC0-41DE-48B0-B151-460A37D488D9}">
      <dgm:prSet/>
      <dgm:spPr/>
      <dgm:t>
        <a:bodyPr/>
        <a:lstStyle/>
        <a:p>
          <a:endParaRPr lang="es-EC"/>
        </a:p>
      </dgm:t>
    </dgm:pt>
    <dgm:pt modelId="{F5AE64A9-4B5E-4C7B-B2C4-88F2BE62E785}" type="sibTrans" cxnId="{A854FBC0-41DE-48B0-B151-460A37D488D9}">
      <dgm:prSet/>
      <dgm:spPr/>
      <dgm:t>
        <a:bodyPr/>
        <a:lstStyle/>
        <a:p>
          <a:endParaRPr lang="es-EC"/>
        </a:p>
      </dgm:t>
    </dgm:pt>
    <dgm:pt modelId="{C1D1CB49-C5CC-4F2A-9391-30CA7A6EC274}" type="pres">
      <dgm:prSet presAssocID="{82878A8C-0CE7-446F-9A80-FEB888B83192}" presName="linearFlow" presStyleCnt="0">
        <dgm:presLayoutVars>
          <dgm:dir/>
          <dgm:resizeHandles val="exact"/>
        </dgm:presLayoutVars>
      </dgm:prSet>
      <dgm:spPr/>
    </dgm:pt>
    <dgm:pt modelId="{16C01DA5-89F0-4F1A-A7D0-38C7BAAC3212}" type="pres">
      <dgm:prSet presAssocID="{5CF3E988-B237-47F8-832D-31FA6B7BFDF1}" presName="comp" presStyleCnt="0"/>
      <dgm:spPr/>
    </dgm:pt>
    <dgm:pt modelId="{61D73E92-AA00-4EB8-8434-FE44F331DF35}" type="pres">
      <dgm:prSet presAssocID="{5CF3E988-B237-47F8-832D-31FA6B7BFDF1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720D6F-FAAE-44A2-8626-DE1F05E0E827}" type="pres">
      <dgm:prSet presAssocID="{5CF3E988-B237-47F8-832D-31FA6B7BFDF1}" presName="rect1" presStyleLbl="lnNode1" presStyleIdx="0" presStyleCnt="3" custScaleX="115780" custScaleY="10837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D4F99A6-87C0-497E-815F-9A3CBB450326}" type="pres">
      <dgm:prSet presAssocID="{B489287D-D274-442E-B8C4-BDEAC691B180}" presName="sibTrans" presStyleCnt="0"/>
      <dgm:spPr/>
    </dgm:pt>
    <dgm:pt modelId="{87AE4642-88FF-4A6F-A6BE-FABF64BC7F4E}" type="pres">
      <dgm:prSet presAssocID="{66A0FF34-857E-49FD-B4C0-09CED27F3AC8}" presName="comp" presStyleCnt="0"/>
      <dgm:spPr/>
    </dgm:pt>
    <dgm:pt modelId="{7E6C00E2-EB4D-4019-BF3E-4F47F6BD043D}" type="pres">
      <dgm:prSet presAssocID="{66A0FF34-857E-49FD-B4C0-09CED27F3AC8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A719FF-2889-4EB1-A36F-3E4693C9602A}" type="pres">
      <dgm:prSet presAssocID="{66A0FF34-857E-49FD-B4C0-09CED27F3AC8}" presName="rect1" presStyleLbl="lnNode1" presStyleIdx="1" presStyleCnt="3" custScaleX="115780" custScaleY="10837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4681177-5034-4BE4-9618-59F2923660EA}" type="pres">
      <dgm:prSet presAssocID="{5E342525-14C7-487A-8F2C-AD93A426AB50}" presName="sibTrans" presStyleCnt="0"/>
      <dgm:spPr/>
    </dgm:pt>
    <dgm:pt modelId="{1BE8BC81-DAF6-48AF-A18C-69CEBF6DEFFD}" type="pres">
      <dgm:prSet presAssocID="{C6AA3E58-2026-4FCF-8949-819B596F3008}" presName="comp" presStyleCnt="0"/>
      <dgm:spPr/>
    </dgm:pt>
    <dgm:pt modelId="{D3E3043E-8646-4544-AFEB-F7BFBA4DE425}" type="pres">
      <dgm:prSet presAssocID="{C6AA3E58-2026-4FCF-8949-819B596F3008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1F52F3-D7BE-4E1E-B4CA-CF4FEAB76D3C}" type="pres">
      <dgm:prSet presAssocID="{C6AA3E58-2026-4FCF-8949-819B596F3008}" presName="rect1" presStyleLbl="lnNode1" presStyleIdx="2" presStyleCnt="3" custScaleX="115780" custScaleY="10837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8170906-B831-4303-AE0D-AE1E7BA54BCB}" type="presOf" srcId="{C6AA3E58-2026-4FCF-8949-819B596F3008}" destId="{D3E3043E-8646-4544-AFEB-F7BFBA4DE425}" srcOrd="0" destOrd="0" presId="urn:microsoft.com/office/officeart/2008/layout/AlternatingPictureBlocks"/>
    <dgm:cxn modelId="{E4B64FB2-22EA-48B1-B6F8-875B9AC08AFB}" srcId="{82878A8C-0CE7-446F-9A80-FEB888B83192}" destId="{5CF3E988-B237-47F8-832D-31FA6B7BFDF1}" srcOrd="0" destOrd="0" parTransId="{30C456D8-D034-4D5F-B036-2C75AFA5A900}" sibTransId="{B489287D-D274-442E-B8C4-BDEAC691B180}"/>
    <dgm:cxn modelId="{E6A0753A-A57A-445F-994B-422D707B61D0}" type="presOf" srcId="{5CF3E988-B237-47F8-832D-31FA6B7BFDF1}" destId="{61D73E92-AA00-4EB8-8434-FE44F331DF35}" srcOrd="0" destOrd="0" presId="urn:microsoft.com/office/officeart/2008/layout/AlternatingPictureBlocks"/>
    <dgm:cxn modelId="{27FC203C-BBF3-4198-B2AA-15289C93E058}" type="presOf" srcId="{82878A8C-0CE7-446F-9A80-FEB888B83192}" destId="{C1D1CB49-C5CC-4F2A-9391-30CA7A6EC274}" srcOrd="0" destOrd="0" presId="urn:microsoft.com/office/officeart/2008/layout/AlternatingPictureBlocks"/>
    <dgm:cxn modelId="{A854FBC0-41DE-48B0-B151-460A37D488D9}" srcId="{82878A8C-0CE7-446F-9A80-FEB888B83192}" destId="{C6AA3E58-2026-4FCF-8949-819B596F3008}" srcOrd="2" destOrd="0" parTransId="{6E06554C-D9CF-4381-98F2-322930C964E4}" sibTransId="{F5AE64A9-4B5E-4C7B-B2C4-88F2BE62E785}"/>
    <dgm:cxn modelId="{01CE64FA-B073-437E-9DF0-6FD28225D581}" type="presOf" srcId="{66A0FF34-857E-49FD-B4C0-09CED27F3AC8}" destId="{7E6C00E2-EB4D-4019-BF3E-4F47F6BD043D}" srcOrd="0" destOrd="0" presId="urn:microsoft.com/office/officeart/2008/layout/AlternatingPictureBlocks"/>
    <dgm:cxn modelId="{11D57F5D-14D4-4770-B058-BBA22BEC28C1}" srcId="{82878A8C-0CE7-446F-9A80-FEB888B83192}" destId="{66A0FF34-857E-49FD-B4C0-09CED27F3AC8}" srcOrd="1" destOrd="0" parTransId="{394D515B-D19E-43AE-ACBD-03A2A690C5E9}" sibTransId="{5E342525-14C7-487A-8F2C-AD93A426AB50}"/>
    <dgm:cxn modelId="{93CE7FB1-9572-4599-808C-D055A42C877B}" type="presParOf" srcId="{C1D1CB49-C5CC-4F2A-9391-30CA7A6EC274}" destId="{16C01DA5-89F0-4F1A-A7D0-38C7BAAC3212}" srcOrd="0" destOrd="0" presId="urn:microsoft.com/office/officeart/2008/layout/AlternatingPictureBlocks"/>
    <dgm:cxn modelId="{AC81DC32-D8F6-4B58-98FA-1ECB76D68397}" type="presParOf" srcId="{16C01DA5-89F0-4F1A-A7D0-38C7BAAC3212}" destId="{61D73E92-AA00-4EB8-8434-FE44F331DF35}" srcOrd="0" destOrd="0" presId="urn:microsoft.com/office/officeart/2008/layout/AlternatingPictureBlocks"/>
    <dgm:cxn modelId="{8C56E0A2-1678-4A84-997B-DFB72FC5656E}" type="presParOf" srcId="{16C01DA5-89F0-4F1A-A7D0-38C7BAAC3212}" destId="{80720D6F-FAAE-44A2-8626-DE1F05E0E827}" srcOrd="1" destOrd="0" presId="urn:microsoft.com/office/officeart/2008/layout/AlternatingPictureBlocks"/>
    <dgm:cxn modelId="{0C5CDAEC-77D4-453C-AA0D-4E303E237FD2}" type="presParOf" srcId="{C1D1CB49-C5CC-4F2A-9391-30CA7A6EC274}" destId="{CD4F99A6-87C0-497E-815F-9A3CBB450326}" srcOrd="1" destOrd="0" presId="urn:microsoft.com/office/officeart/2008/layout/AlternatingPictureBlocks"/>
    <dgm:cxn modelId="{B16F38BF-43D8-4F54-A620-D1898DED0763}" type="presParOf" srcId="{C1D1CB49-C5CC-4F2A-9391-30CA7A6EC274}" destId="{87AE4642-88FF-4A6F-A6BE-FABF64BC7F4E}" srcOrd="2" destOrd="0" presId="urn:microsoft.com/office/officeart/2008/layout/AlternatingPictureBlocks"/>
    <dgm:cxn modelId="{2D848807-6398-4D0E-AF48-F78471181560}" type="presParOf" srcId="{87AE4642-88FF-4A6F-A6BE-FABF64BC7F4E}" destId="{7E6C00E2-EB4D-4019-BF3E-4F47F6BD043D}" srcOrd="0" destOrd="0" presId="urn:microsoft.com/office/officeart/2008/layout/AlternatingPictureBlocks"/>
    <dgm:cxn modelId="{66DF5B0C-2E33-4960-94BA-CB66EDA7E90D}" type="presParOf" srcId="{87AE4642-88FF-4A6F-A6BE-FABF64BC7F4E}" destId="{17A719FF-2889-4EB1-A36F-3E4693C9602A}" srcOrd="1" destOrd="0" presId="urn:microsoft.com/office/officeart/2008/layout/AlternatingPictureBlocks"/>
    <dgm:cxn modelId="{D0B329DD-FA6B-4904-8D07-ADC4A1E83B6C}" type="presParOf" srcId="{C1D1CB49-C5CC-4F2A-9391-30CA7A6EC274}" destId="{D4681177-5034-4BE4-9618-59F2923660EA}" srcOrd="3" destOrd="0" presId="urn:microsoft.com/office/officeart/2008/layout/AlternatingPictureBlocks"/>
    <dgm:cxn modelId="{74AD27F8-2DE0-4E5C-84C5-170ABA023DA3}" type="presParOf" srcId="{C1D1CB49-C5CC-4F2A-9391-30CA7A6EC274}" destId="{1BE8BC81-DAF6-48AF-A18C-69CEBF6DEFFD}" srcOrd="4" destOrd="0" presId="urn:microsoft.com/office/officeart/2008/layout/AlternatingPictureBlocks"/>
    <dgm:cxn modelId="{D2EE7430-1173-4B64-963A-3DAAD6E1AF59}" type="presParOf" srcId="{1BE8BC81-DAF6-48AF-A18C-69CEBF6DEFFD}" destId="{D3E3043E-8646-4544-AFEB-F7BFBA4DE425}" srcOrd="0" destOrd="0" presId="urn:microsoft.com/office/officeart/2008/layout/AlternatingPictureBlocks"/>
    <dgm:cxn modelId="{9D96F895-38A0-4707-8803-3E4CAB844132}" type="presParOf" srcId="{1BE8BC81-DAF6-48AF-A18C-69CEBF6DEFFD}" destId="{8E1F52F3-D7BE-4E1E-B4CA-CF4FEAB76D3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AC09924-F4CE-4459-92D4-0F7C66C26036}" type="doc">
      <dgm:prSet loTypeId="urn:microsoft.com/office/officeart/2008/layout/AlternatingPictureBlocks" loCatId="picture" qsTypeId="urn:microsoft.com/office/officeart/2005/8/quickstyle/simple4" qsCatId="simple" csTypeId="urn:microsoft.com/office/officeart/2005/8/colors/colorful2" csCatId="colorful" phldr="1"/>
      <dgm:spPr/>
    </dgm:pt>
    <dgm:pt modelId="{0C450DB0-8E6A-4A17-99D6-CCE8929DD7A8}">
      <dgm:prSet phldrT="[Text]"/>
      <dgm:spPr/>
      <dgm:t>
        <a:bodyPr/>
        <a:lstStyle/>
        <a:p>
          <a:r>
            <a:rPr lang="es-EC" dirty="0" smtClean="0"/>
            <a:t>Se somete a los explantes a alcohol al 70% por 1 min</a:t>
          </a:r>
          <a:endParaRPr lang="es-EC" dirty="0"/>
        </a:p>
      </dgm:t>
    </dgm:pt>
    <dgm:pt modelId="{FF037540-A923-4CD5-8B77-285EF5DC881A}" type="parTrans" cxnId="{04876EBF-DEEE-446D-91DD-E182F7D6E885}">
      <dgm:prSet/>
      <dgm:spPr/>
      <dgm:t>
        <a:bodyPr/>
        <a:lstStyle/>
        <a:p>
          <a:endParaRPr lang="es-EC"/>
        </a:p>
      </dgm:t>
    </dgm:pt>
    <dgm:pt modelId="{910AFEAD-E27F-44B1-9DC6-0F5EDBE2D09C}" type="sibTrans" cxnId="{04876EBF-DEEE-446D-91DD-E182F7D6E885}">
      <dgm:prSet/>
      <dgm:spPr/>
      <dgm:t>
        <a:bodyPr/>
        <a:lstStyle/>
        <a:p>
          <a:endParaRPr lang="es-EC"/>
        </a:p>
      </dgm:t>
    </dgm:pt>
    <dgm:pt modelId="{B9EF8429-A90D-4C75-81CB-AAD881EFD3C6}">
      <dgm:prSet phldrT="[Text]"/>
      <dgm:spPr/>
      <dgm:t>
        <a:bodyPr/>
        <a:lstStyle/>
        <a:p>
          <a:r>
            <a:rPr lang="es-EC" dirty="0" smtClean="0"/>
            <a:t>Clorox al 40% (hipoclorito de sodio al 2%) durante 10 minutos </a:t>
          </a:r>
          <a:endParaRPr lang="es-EC" dirty="0"/>
        </a:p>
      </dgm:t>
    </dgm:pt>
    <dgm:pt modelId="{923AFE30-94BA-4B53-BF59-FD4E95FAEA21}" type="parTrans" cxnId="{CCFFED62-A444-4676-9467-877F042DCAC4}">
      <dgm:prSet/>
      <dgm:spPr/>
      <dgm:t>
        <a:bodyPr/>
        <a:lstStyle/>
        <a:p>
          <a:endParaRPr lang="es-EC"/>
        </a:p>
      </dgm:t>
    </dgm:pt>
    <dgm:pt modelId="{FFF4AC8B-BD75-4476-80C5-E6C50B2D411B}" type="sibTrans" cxnId="{CCFFED62-A444-4676-9467-877F042DCAC4}">
      <dgm:prSet/>
      <dgm:spPr/>
      <dgm:t>
        <a:bodyPr/>
        <a:lstStyle/>
        <a:p>
          <a:endParaRPr lang="es-EC"/>
        </a:p>
      </dgm:t>
    </dgm:pt>
    <dgm:pt modelId="{65949647-2580-4427-BB17-1B2EA9511141}">
      <dgm:prSet phldrT="[Text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Tres lavados en agua destilada estéril </a:t>
          </a:r>
          <a:endParaRPr lang="es-EC" dirty="0">
            <a:solidFill>
              <a:schemeClr val="tx1"/>
            </a:solidFill>
          </a:endParaRPr>
        </a:p>
      </dgm:t>
    </dgm:pt>
    <dgm:pt modelId="{19E5B398-8610-465D-A051-F73807DC9762}" type="parTrans" cxnId="{E20D7ABF-4C93-4135-8A3C-5E65F9C64CA1}">
      <dgm:prSet/>
      <dgm:spPr/>
      <dgm:t>
        <a:bodyPr/>
        <a:lstStyle/>
        <a:p>
          <a:endParaRPr lang="es-EC"/>
        </a:p>
      </dgm:t>
    </dgm:pt>
    <dgm:pt modelId="{2C9D093D-E5D8-4FF0-A20A-BEF3BF050A55}" type="sibTrans" cxnId="{E20D7ABF-4C93-4135-8A3C-5E65F9C64CA1}">
      <dgm:prSet/>
      <dgm:spPr/>
      <dgm:t>
        <a:bodyPr/>
        <a:lstStyle/>
        <a:p>
          <a:endParaRPr lang="es-EC"/>
        </a:p>
      </dgm:t>
    </dgm:pt>
    <dgm:pt modelId="{240283C5-7345-4B73-80D7-847DB7853594}" type="pres">
      <dgm:prSet presAssocID="{CAC09924-F4CE-4459-92D4-0F7C66C26036}" presName="linearFlow" presStyleCnt="0">
        <dgm:presLayoutVars>
          <dgm:dir/>
          <dgm:resizeHandles val="exact"/>
        </dgm:presLayoutVars>
      </dgm:prSet>
      <dgm:spPr/>
    </dgm:pt>
    <dgm:pt modelId="{2B5B33F7-D96D-4E1A-8C04-D60A83447BBA}" type="pres">
      <dgm:prSet presAssocID="{0C450DB0-8E6A-4A17-99D6-CCE8929DD7A8}" presName="comp" presStyleCnt="0"/>
      <dgm:spPr/>
    </dgm:pt>
    <dgm:pt modelId="{0E0E98C8-285D-411D-AE52-03A6BDC8AEC5}" type="pres">
      <dgm:prSet presAssocID="{0C450DB0-8E6A-4A17-99D6-CCE8929DD7A8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ACF970-7612-4BA5-A4F9-C60ABC4E421D}" type="pres">
      <dgm:prSet presAssocID="{0C450DB0-8E6A-4A17-99D6-CCE8929DD7A8}" presName="rect1" presStyleLbl="lnNode1" presStyleIdx="0" presStyleCnt="3" custScaleX="115087" custScaleY="10954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A20A23E-2D99-4FAF-AE3B-9410C730ED28}" type="pres">
      <dgm:prSet presAssocID="{910AFEAD-E27F-44B1-9DC6-0F5EDBE2D09C}" presName="sibTrans" presStyleCnt="0"/>
      <dgm:spPr/>
    </dgm:pt>
    <dgm:pt modelId="{21FDE998-6F86-450A-852F-7E334FE75E6D}" type="pres">
      <dgm:prSet presAssocID="{B9EF8429-A90D-4C75-81CB-AAD881EFD3C6}" presName="comp" presStyleCnt="0"/>
      <dgm:spPr/>
    </dgm:pt>
    <dgm:pt modelId="{3EC71318-6E25-4D5C-807E-038C02BFE1D3}" type="pres">
      <dgm:prSet presAssocID="{B9EF8429-A90D-4C75-81CB-AAD881EFD3C6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10F24C-C5AD-4129-B8EA-BD2BA3AB567C}" type="pres">
      <dgm:prSet presAssocID="{B9EF8429-A90D-4C75-81CB-AAD881EFD3C6}" presName="rect1" presStyleLbl="lnNode1" presStyleIdx="1" presStyleCnt="3" custScaleX="115087" custScaleY="10954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3142D14-AF3C-45D3-AFF8-DB71D5B88A9B}" type="pres">
      <dgm:prSet presAssocID="{FFF4AC8B-BD75-4476-80C5-E6C50B2D411B}" presName="sibTrans" presStyleCnt="0"/>
      <dgm:spPr/>
    </dgm:pt>
    <dgm:pt modelId="{B45FBE7A-D9A9-41DF-A2FB-480A9939EAA3}" type="pres">
      <dgm:prSet presAssocID="{65949647-2580-4427-BB17-1B2EA9511141}" presName="comp" presStyleCnt="0"/>
      <dgm:spPr/>
    </dgm:pt>
    <dgm:pt modelId="{51F803D6-160D-4560-ACB1-0409F1DA775B}" type="pres">
      <dgm:prSet presAssocID="{65949647-2580-4427-BB17-1B2EA9511141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8FC14D-AC4B-4F28-ABBB-1E2E6564596F}" type="pres">
      <dgm:prSet presAssocID="{65949647-2580-4427-BB17-1B2EA9511141}" presName="rect1" presStyleLbl="lnNode1" presStyleIdx="2" presStyleCnt="3" custScaleX="115087" custScaleY="109546" custLinFactNeighborY="764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CFFED62-A444-4676-9467-877F042DCAC4}" srcId="{CAC09924-F4CE-4459-92D4-0F7C66C26036}" destId="{B9EF8429-A90D-4C75-81CB-AAD881EFD3C6}" srcOrd="1" destOrd="0" parTransId="{923AFE30-94BA-4B53-BF59-FD4E95FAEA21}" sibTransId="{FFF4AC8B-BD75-4476-80C5-E6C50B2D411B}"/>
    <dgm:cxn modelId="{46AA1BEF-7433-42B0-9314-7F4646008E06}" type="presOf" srcId="{65949647-2580-4427-BB17-1B2EA9511141}" destId="{51F803D6-160D-4560-ACB1-0409F1DA775B}" srcOrd="0" destOrd="0" presId="urn:microsoft.com/office/officeart/2008/layout/AlternatingPictureBlocks"/>
    <dgm:cxn modelId="{04876EBF-DEEE-446D-91DD-E182F7D6E885}" srcId="{CAC09924-F4CE-4459-92D4-0F7C66C26036}" destId="{0C450DB0-8E6A-4A17-99D6-CCE8929DD7A8}" srcOrd="0" destOrd="0" parTransId="{FF037540-A923-4CD5-8B77-285EF5DC881A}" sibTransId="{910AFEAD-E27F-44B1-9DC6-0F5EDBE2D09C}"/>
    <dgm:cxn modelId="{9746BDA9-F7FF-4C15-A6DC-72C603AD9181}" type="presOf" srcId="{0C450DB0-8E6A-4A17-99D6-CCE8929DD7A8}" destId="{0E0E98C8-285D-411D-AE52-03A6BDC8AEC5}" srcOrd="0" destOrd="0" presId="urn:microsoft.com/office/officeart/2008/layout/AlternatingPictureBlocks"/>
    <dgm:cxn modelId="{F175EE73-AAE1-4981-BB23-2FA2AFFA919C}" type="presOf" srcId="{CAC09924-F4CE-4459-92D4-0F7C66C26036}" destId="{240283C5-7345-4B73-80D7-847DB7853594}" srcOrd="0" destOrd="0" presId="urn:microsoft.com/office/officeart/2008/layout/AlternatingPictureBlocks"/>
    <dgm:cxn modelId="{39D8EF3C-6D22-4640-90A9-CBD2216DAC46}" type="presOf" srcId="{B9EF8429-A90D-4C75-81CB-AAD881EFD3C6}" destId="{3EC71318-6E25-4D5C-807E-038C02BFE1D3}" srcOrd="0" destOrd="0" presId="urn:microsoft.com/office/officeart/2008/layout/AlternatingPictureBlocks"/>
    <dgm:cxn modelId="{E20D7ABF-4C93-4135-8A3C-5E65F9C64CA1}" srcId="{CAC09924-F4CE-4459-92D4-0F7C66C26036}" destId="{65949647-2580-4427-BB17-1B2EA9511141}" srcOrd="2" destOrd="0" parTransId="{19E5B398-8610-465D-A051-F73807DC9762}" sibTransId="{2C9D093D-E5D8-4FF0-A20A-BEF3BF050A55}"/>
    <dgm:cxn modelId="{4FB4DB51-97E6-48DA-AE56-CB9FFA9A1EFA}" type="presParOf" srcId="{240283C5-7345-4B73-80D7-847DB7853594}" destId="{2B5B33F7-D96D-4E1A-8C04-D60A83447BBA}" srcOrd="0" destOrd="0" presId="urn:microsoft.com/office/officeart/2008/layout/AlternatingPictureBlocks"/>
    <dgm:cxn modelId="{4B4FBCBF-225C-4772-8319-870E81F5B31E}" type="presParOf" srcId="{2B5B33F7-D96D-4E1A-8C04-D60A83447BBA}" destId="{0E0E98C8-285D-411D-AE52-03A6BDC8AEC5}" srcOrd="0" destOrd="0" presId="urn:microsoft.com/office/officeart/2008/layout/AlternatingPictureBlocks"/>
    <dgm:cxn modelId="{E9FC460C-2CF7-46B6-BBEB-366D3F26B7BF}" type="presParOf" srcId="{2B5B33F7-D96D-4E1A-8C04-D60A83447BBA}" destId="{27ACF970-7612-4BA5-A4F9-C60ABC4E421D}" srcOrd="1" destOrd="0" presId="urn:microsoft.com/office/officeart/2008/layout/AlternatingPictureBlocks"/>
    <dgm:cxn modelId="{A1B60318-B5ED-4E61-8BF5-6946715CCAA1}" type="presParOf" srcId="{240283C5-7345-4B73-80D7-847DB7853594}" destId="{9A20A23E-2D99-4FAF-AE3B-9410C730ED28}" srcOrd="1" destOrd="0" presId="urn:microsoft.com/office/officeart/2008/layout/AlternatingPictureBlocks"/>
    <dgm:cxn modelId="{694E7C10-2F74-42C0-9977-A442EBE77D66}" type="presParOf" srcId="{240283C5-7345-4B73-80D7-847DB7853594}" destId="{21FDE998-6F86-450A-852F-7E334FE75E6D}" srcOrd="2" destOrd="0" presId="urn:microsoft.com/office/officeart/2008/layout/AlternatingPictureBlocks"/>
    <dgm:cxn modelId="{1C0FDB90-1FA4-4941-BFF4-822C33C53833}" type="presParOf" srcId="{21FDE998-6F86-450A-852F-7E334FE75E6D}" destId="{3EC71318-6E25-4D5C-807E-038C02BFE1D3}" srcOrd="0" destOrd="0" presId="urn:microsoft.com/office/officeart/2008/layout/AlternatingPictureBlocks"/>
    <dgm:cxn modelId="{25FF08C4-8DDF-47B1-B287-C5AAD68ED9F9}" type="presParOf" srcId="{21FDE998-6F86-450A-852F-7E334FE75E6D}" destId="{3B10F24C-C5AD-4129-B8EA-BD2BA3AB567C}" srcOrd="1" destOrd="0" presId="urn:microsoft.com/office/officeart/2008/layout/AlternatingPictureBlocks"/>
    <dgm:cxn modelId="{6070FD22-5F91-4C91-99F9-30298B2B8D34}" type="presParOf" srcId="{240283C5-7345-4B73-80D7-847DB7853594}" destId="{13142D14-AF3C-45D3-AFF8-DB71D5B88A9B}" srcOrd="3" destOrd="0" presId="urn:microsoft.com/office/officeart/2008/layout/AlternatingPictureBlocks"/>
    <dgm:cxn modelId="{4FF82CC3-39DC-4618-8B29-203C3B8AEB21}" type="presParOf" srcId="{240283C5-7345-4B73-80D7-847DB7853594}" destId="{B45FBE7A-D9A9-41DF-A2FB-480A9939EAA3}" srcOrd="4" destOrd="0" presId="urn:microsoft.com/office/officeart/2008/layout/AlternatingPictureBlocks"/>
    <dgm:cxn modelId="{F9A56DDD-47F7-4595-A3D4-EED6CCDED6FF}" type="presParOf" srcId="{B45FBE7A-D9A9-41DF-A2FB-480A9939EAA3}" destId="{51F803D6-160D-4560-ACB1-0409F1DA775B}" srcOrd="0" destOrd="0" presId="urn:microsoft.com/office/officeart/2008/layout/AlternatingPictureBlocks"/>
    <dgm:cxn modelId="{D8DAD8FD-BBB7-4A7A-83AE-1DEB9757A3DF}" type="presParOf" srcId="{B45FBE7A-D9A9-41DF-A2FB-480A9939EAA3}" destId="{B78FC14D-AC4B-4F28-ABBB-1E2E6564596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6F40EB9-AE8C-42BA-BA93-E6BDDEF667FA}" type="doc">
      <dgm:prSet loTypeId="urn:microsoft.com/office/officeart/2008/layout/VerticalCurvedList" loCatId="list" qsTypeId="urn:microsoft.com/office/officeart/2005/8/quickstyle/simple3" qsCatId="simple" csTypeId="urn:microsoft.com/office/officeart/2005/8/colors/accent6_3" csCatId="accent6" phldr="1"/>
      <dgm:spPr/>
      <dgm:t>
        <a:bodyPr/>
        <a:lstStyle/>
        <a:p>
          <a:endParaRPr lang="es-EC"/>
        </a:p>
      </dgm:t>
    </dgm:pt>
    <dgm:pt modelId="{06524B2B-BDE1-4B2B-BA81-DC9A8BD9CA21}">
      <dgm:prSet phldrT="[Text]" custT="1"/>
      <dgm:spPr/>
      <dgm:t>
        <a:bodyPr/>
        <a:lstStyle/>
        <a:p>
          <a:r>
            <a:rPr lang="es-EC" sz="2000" b="1" dirty="0" smtClean="0">
              <a:latin typeface="Calibri" pitchFamily="34" charset="0"/>
            </a:rPr>
            <a:t>En la fase de desinfección</a:t>
          </a:r>
          <a:r>
            <a:rPr lang="es-EC" sz="2000" dirty="0" smtClean="0">
              <a:latin typeface="Calibri" pitchFamily="34" charset="0"/>
            </a:rPr>
            <a:t>, el mayor </a:t>
          </a:r>
          <a:r>
            <a:rPr lang="es-EC" sz="2000" b="1" dirty="0" smtClean="0">
              <a:latin typeface="Calibri" pitchFamily="34" charset="0"/>
            </a:rPr>
            <a:t>porcentaje de viabilidad</a:t>
          </a:r>
          <a:r>
            <a:rPr lang="es-EC" sz="2000" dirty="0" smtClean="0">
              <a:latin typeface="Calibri" pitchFamily="34" charset="0"/>
            </a:rPr>
            <a:t> fue observado en el </a:t>
          </a:r>
          <a:r>
            <a:rPr lang="es-EC" sz="2000" b="1" dirty="0" smtClean="0">
              <a:latin typeface="Calibri" pitchFamily="34" charset="0"/>
            </a:rPr>
            <a:t>T2</a:t>
          </a:r>
          <a:r>
            <a:rPr lang="es-EC" sz="2000" dirty="0" smtClean="0">
              <a:latin typeface="Calibri" pitchFamily="34" charset="0"/>
            </a:rPr>
            <a:t>, en el que se utilizó </a:t>
          </a:r>
          <a:r>
            <a:rPr lang="es-EC" sz="2000" b="1" dirty="0" smtClean="0">
              <a:latin typeface="Calibri" pitchFamily="34" charset="0"/>
            </a:rPr>
            <a:t>0.12 mg.L</a:t>
          </a:r>
          <a:r>
            <a:rPr lang="es-EC" sz="2000" b="1" baseline="30000" dirty="0" smtClean="0">
              <a:latin typeface="Calibri" pitchFamily="34" charset="0"/>
            </a:rPr>
            <a:t>-1</a:t>
          </a:r>
          <a:r>
            <a:rPr lang="es-EC" sz="2000" b="1" dirty="0" smtClean="0">
              <a:latin typeface="Calibri" pitchFamily="34" charset="0"/>
            </a:rPr>
            <a:t> de kanamicina y estreptomicina (90%).</a:t>
          </a:r>
          <a:r>
            <a:rPr lang="es-EC" sz="1400" dirty="0" smtClean="0">
              <a:latin typeface="Calibri" pitchFamily="34" charset="0"/>
            </a:rPr>
            <a:t>	</a:t>
          </a:r>
          <a:endParaRPr lang="es-EC" dirty="0">
            <a:latin typeface="Calibri" pitchFamily="34" charset="0"/>
          </a:endParaRPr>
        </a:p>
      </dgm:t>
    </dgm:pt>
    <dgm:pt modelId="{E388A391-D2C7-4339-979C-43F399D03CBB}" type="parTrans" cxnId="{20DF1558-796E-4FA7-BA63-523AA7577C6B}">
      <dgm:prSet/>
      <dgm:spPr/>
      <dgm:t>
        <a:bodyPr/>
        <a:lstStyle/>
        <a:p>
          <a:endParaRPr lang="es-EC"/>
        </a:p>
      </dgm:t>
    </dgm:pt>
    <dgm:pt modelId="{92A93886-D229-4F71-9DAE-385979FB0482}" type="sibTrans" cxnId="{20DF1558-796E-4FA7-BA63-523AA7577C6B}">
      <dgm:prSet/>
      <dgm:spPr/>
      <dgm:t>
        <a:bodyPr/>
        <a:lstStyle/>
        <a:p>
          <a:endParaRPr lang="es-EC"/>
        </a:p>
      </dgm:t>
    </dgm:pt>
    <dgm:pt modelId="{5FAE3591-4E37-4F9A-8958-EC0A640D6DB0}">
      <dgm:prSet phldrT="[Text]"/>
      <dgm:spPr/>
      <dgm:t>
        <a:bodyPr/>
        <a:lstStyle/>
        <a:p>
          <a:r>
            <a:rPr lang="es-EC" b="1" dirty="0" smtClean="0">
              <a:latin typeface="Calibri" pitchFamily="34" charset="0"/>
            </a:rPr>
            <a:t>En la etapa de establecimiento</a:t>
          </a:r>
          <a:r>
            <a:rPr lang="es-EC" dirty="0" smtClean="0">
              <a:latin typeface="Calibri" pitchFamily="34" charset="0"/>
            </a:rPr>
            <a:t>, la combinación del </a:t>
          </a:r>
          <a:r>
            <a:rPr lang="es-EC" b="1" dirty="0" smtClean="0">
              <a:latin typeface="Calibri" pitchFamily="34" charset="0"/>
            </a:rPr>
            <a:t>medio de cultivo MS/2 más 0.5 mg.L</a:t>
          </a:r>
          <a:r>
            <a:rPr lang="es-EC" b="1" baseline="30000" dirty="0" smtClean="0">
              <a:latin typeface="Calibri" pitchFamily="34" charset="0"/>
            </a:rPr>
            <a:t>-1</a:t>
          </a:r>
          <a:r>
            <a:rPr lang="es-EC" b="1" dirty="0" smtClean="0">
              <a:latin typeface="Calibri" pitchFamily="34" charset="0"/>
            </a:rPr>
            <a:t> de BAP</a:t>
          </a:r>
          <a:r>
            <a:rPr lang="es-EC" dirty="0" smtClean="0">
              <a:latin typeface="Calibri" pitchFamily="34" charset="0"/>
            </a:rPr>
            <a:t> demostró tener la mayor eficiencia, reportando una </a:t>
          </a:r>
          <a:r>
            <a:rPr lang="es-EC" b="1" dirty="0" smtClean="0">
              <a:latin typeface="Calibri" pitchFamily="34" charset="0"/>
            </a:rPr>
            <a:t>media de crecimiento</a:t>
          </a:r>
          <a:r>
            <a:rPr lang="es-EC" dirty="0" smtClean="0">
              <a:latin typeface="Calibri" pitchFamily="34" charset="0"/>
            </a:rPr>
            <a:t> de los explantes de </a:t>
          </a:r>
          <a:r>
            <a:rPr lang="es-EC" b="1" dirty="0" smtClean="0">
              <a:latin typeface="Calibri" pitchFamily="34" charset="0"/>
            </a:rPr>
            <a:t>1.88 cm.</a:t>
          </a:r>
          <a:endParaRPr lang="es-EC" b="1" dirty="0">
            <a:latin typeface="Calibri" pitchFamily="34" charset="0"/>
          </a:endParaRPr>
        </a:p>
      </dgm:t>
    </dgm:pt>
    <dgm:pt modelId="{8CB81FCA-133E-4789-B1A3-89B9226AB3FF}" type="parTrans" cxnId="{C7CC325B-BF8E-4B69-ACC4-565E97CD1BA6}">
      <dgm:prSet/>
      <dgm:spPr/>
      <dgm:t>
        <a:bodyPr/>
        <a:lstStyle/>
        <a:p>
          <a:endParaRPr lang="es-EC"/>
        </a:p>
      </dgm:t>
    </dgm:pt>
    <dgm:pt modelId="{5FB6962F-46B6-4F9B-9A65-8DAAEACE16D1}" type="sibTrans" cxnId="{C7CC325B-BF8E-4B69-ACC4-565E97CD1BA6}">
      <dgm:prSet/>
      <dgm:spPr/>
      <dgm:t>
        <a:bodyPr/>
        <a:lstStyle/>
        <a:p>
          <a:endParaRPr lang="es-EC"/>
        </a:p>
      </dgm:t>
    </dgm:pt>
    <dgm:pt modelId="{32CC88D0-E921-426D-A9EB-E6621F0B047C}">
      <dgm:prSet phldrT="[Text]" custT="1"/>
      <dgm:spPr/>
      <dgm:t>
        <a:bodyPr/>
        <a:lstStyle/>
        <a:p>
          <a:r>
            <a:rPr lang="es-EC" sz="2000" dirty="0" smtClean="0">
              <a:latin typeface="Calibri" pitchFamily="34" charset="0"/>
            </a:rPr>
            <a:t>La contaminación que se presentó en mayor proporción fue de </a:t>
          </a:r>
          <a:r>
            <a:rPr lang="es-EC" sz="2000" b="1" dirty="0" smtClean="0">
              <a:latin typeface="Calibri" pitchFamily="34" charset="0"/>
            </a:rPr>
            <a:t>tipo fúngica</a:t>
          </a:r>
          <a:r>
            <a:rPr lang="es-EC" sz="2000" dirty="0" smtClean="0">
              <a:latin typeface="Calibri" pitchFamily="34" charset="0"/>
            </a:rPr>
            <a:t>, obteniendo un </a:t>
          </a:r>
          <a:r>
            <a:rPr lang="es-EC" sz="2000" b="1" dirty="0" smtClean="0">
              <a:latin typeface="Calibri" pitchFamily="34" charset="0"/>
            </a:rPr>
            <a:t>porcentaje global de 85.71%.</a:t>
          </a:r>
          <a:endParaRPr lang="es-EC" sz="2000" b="1" dirty="0">
            <a:latin typeface="Calibri" pitchFamily="34" charset="0"/>
          </a:endParaRPr>
        </a:p>
      </dgm:t>
    </dgm:pt>
    <dgm:pt modelId="{838D0997-B96B-448A-9C01-E5458A7414E6}" type="sibTrans" cxnId="{10DAA89B-0961-4E7C-8EAA-5927CF7F5692}">
      <dgm:prSet/>
      <dgm:spPr/>
      <dgm:t>
        <a:bodyPr/>
        <a:lstStyle/>
        <a:p>
          <a:endParaRPr lang="es-EC"/>
        </a:p>
      </dgm:t>
    </dgm:pt>
    <dgm:pt modelId="{310C8392-B360-44B0-9A29-CB9D71DEC192}" type="parTrans" cxnId="{10DAA89B-0961-4E7C-8EAA-5927CF7F5692}">
      <dgm:prSet/>
      <dgm:spPr/>
      <dgm:t>
        <a:bodyPr/>
        <a:lstStyle/>
        <a:p>
          <a:endParaRPr lang="es-EC"/>
        </a:p>
      </dgm:t>
    </dgm:pt>
    <dgm:pt modelId="{BB1CC61F-23FC-43B1-803E-B2B94611BEB6}" type="pres">
      <dgm:prSet presAssocID="{46F40EB9-AE8C-42BA-BA93-E6BDDEF667F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8417F376-924C-4656-82AC-CF4E1B673371}" type="pres">
      <dgm:prSet presAssocID="{46F40EB9-AE8C-42BA-BA93-E6BDDEF667FA}" presName="Name1" presStyleCnt="0"/>
      <dgm:spPr/>
      <dgm:t>
        <a:bodyPr/>
        <a:lstStyle/>
        <a:p>
          <a:endParaRPr lang="es-EC"/>
        </a:p>
      </dgm:t>
    </dgm:pt>
    <dgm:pt modelId="{BC7CAB34-45C7-4BB2-80B6-32869C303B69}" type="pres">
      <dgm:prSet presAssocID="{46F40EB9-AE8C-42BA-BA93-E6BDDEF667FA}" presName="cycle" presStyleCnt="0"/>
      <dgm:spPr/>
      <dgm:t>
        <a:bodyPr/>
        <a:lstStyle/>
        <a:p>
          <a:endParaRPr lang="es-EC"/>
        </a:p>
      </dgm:t>
    </dgm:pt>
    <dgm:pt modelId="{38BBE15D-69A1-4BA9-9532-649AA08691E6}" type="pres">
      <dgm:prSet presAssocID="{46F40EB9-AE8C-42BA-BA93-E6BDDEF667FA}" presName="srcNode" presStyleLbl="node1" presStyleIdx="0" presStyleCnt="3"/>
      <dgm:spPr/>
      <dgm:t>
        <a:bodyPr/>
        <a:lstStyle/>
        <a:p>
          <a:endParaRPr lang="es-EC"/>
        </a:p>
      </dgm:t>
    </dgm:pt>
    <dgm:pt modelId="{7A683F1A-05B5-4980-8073-E806D64222A8}" type="pres">
      <dgm:prSet presAssocID="{46F40EB9-AE8C-42BA-BA93-E6BDDEF667FA}" presName="conn" presStyleLbl="parChTrans1D2" presStyleIdx="0" presStyleCnt="1"/>
      <dgm:spPr/>
      <dgm:t>
        <a:bodyPr/>
        <a:lstStyle/>
        <a:p>
          <a:endParaRPr lang="es-EC"/>
        </a:p>
      </dgm:t>
    </dgm:pt>
    <dgm:pt modelId="{806C394E-8E6F-4E33-920D-0DED916EE4BD}" type="pres">
      <dgm:prSet presAssocID="{46F40EB9-AE8C-42BA-BA93-E6BDDEF667FA}" presName="extraNode" presStyleLbl="node1" presStyleIdx="0" presStyleCnt="3"/>
      <dgm:spPr/>
      <dgm:t>
        <a:bodyPr/>
        <a:lstStyle/>
        <a:p>
          <a:endParaRPr lang="es-EC"/>
        </a:p>
      </dgm:t>
    </dgm:pt>
    <dgm:pt modelId="{134D35FD-0C83-43EC-8FD2-DFE4B0466008}" type="pres">
      <dgm:prSet presAssocID="{46F40EB9-AE8C-42BA-BA93-E6BDDEF667FA}" presName="dstNode" presStyleLbl="node1" presStyleIdx="0" presStyleCnt="3"/>
      <dgm:spPr/>
      <dgm:t>
        <a:bodyPr/>
        <a:lstStyle/>
        <a:p>
          <a:endParaRPr lang="es-EC"/>
        </a:p>
      </dgm:t>
    </dgm:pt>
    <dgm:pt modelId="{D8B73335-5248-4FBD-8C95-2B6F405454A0}" type="pres">
      <dgm:prSet presAssocID="{06524B2B-BDE1-4B2B-BA81-DC9A8BD9CA2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0F90B3-AC0D-48B2-B89D-A694C2CDB466}" type="pres">
      <dgm:prSet presAssocID="{06524B2B-BDE1-4B2B-BA81-DC9A8BD9CA21}" presName="accent_1" presStyleCnt="0"/>
      <dgm:spPr/>
      <dgm:t>
        <a:bodyPr/>
        <a:lstStyle/>
        <a:p>
          <a:endParaRPr lang="es-EC"/>
        </a:p>
      </dgm:t>
    </dgm:pt>
    <dgm:pt modelId="{1D866F68-267B-412F-8BBA-58317844AA04}" type="pres">
      <dgm:prSet presAssocID="{06524B2B-BDE1-4B2B-BA81-DC9A8BD9CA21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32A13A0-77BB-485B-AE49-D7B4FC33A54A}" type="pres">
      <dgm:prSet presAssocID="{32CC88D0-E921-426D-A9EB-E6621F0B047C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1C850F-290B-451A-A44D-7B524D5B5594}" type="pres">
      <dgm:prSet presAssocID="{32CC88D0-E921-426D-A9EB-E6621F0B047C}" presName="accent_2" presStyleCnt="0"/>
      <dgm:spPr/>
      <dgm:t>
        <a:bodyPr/>
        <a:lstStyle/>
        <a:p>
          <a:endParaRPr lang="es-EC"/>
        </a:p>
      </dgm:t>
    </dgm:pt>
    <dgm:pt modelId="{DBC287F9-9F0B-4D91-904B-96499EE59F23}" type="pres">
      <dgm:prSet presAssocID="{32CC88D0-E921-426D-A9EB-E6621F0B047C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F0B1631-CEBE-4C07-91F9-9F60DA75DF48}" type="pres">
      <dgm:prSet presAssocID="{5FAE3591-4E37-4F9A-8958-EC0A640D6DB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6C32A1-297D-4BAF-93BE-A45D9D515861}" type="pres">
      <dgm:prSet presAssocID="{5FAE3591-4E37-4F9A-8958-EC0A640D6DB0}" presName="accent_3" presStyleCnt="0"/>
      <dgm:spPr/>
      <dgm:t>
        <a:bodyPr/>
        <a:lstStyle/>
        <a:p>
          <a:endParaRPr lang="es-EC"/>
        </a:p>
      </dgm:t>
    </dgm:pt>
    <dgm:pt modelId="{59833454-2A22-4714-872A-180352919B41}" type="pres">
      <dgm:prSet presAssocID="{5FAE3591-4E37-4F9A-8958-EC0A640D6DB0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45A6D23D-33AC-4B5E-A11C-A4C41C55D92A}" type="presOf" srcId="{46F40EB9-AE8C-42BA-BA93-E6BDDEF667FA}" destId="{BB1CC61F-23FC-43B1-803E-B2B94611BEB6}" srcOrd="0" destOrd="0" presId="urn:microsoft.com/office/officeart/2008/layout/VerticalCurvedList"/>
    <dgm:cxn modelId="{FBB6A7A4-317B-42E2-AB3C-6C71AC2272F0}" type="presOf" srcId="{92A93886-D229-4F71-9DAE-385979FB0482}" destId="{7A683F1A-05B5-4980-8073-E806D64222A8}" srcOrd="0" destOrd="0" presId="urn:microsoft.com/office/officeart/2008/layout/VerticalCurvedList"/>
    <dgm:cxn modelId="{10DAA89B-0961-4E7C-8EAA-5927CF7F5692}" srcId="{46F40EB9-AE8C-42BA-BA93-E6BDDEF667FA}" destId="{32CC88D0-E921-426D-A9EB-E6621F0B047C}" srcOrd="1" destOrd="0" parTransId="{310C8392-B360-44B0-9A29-CB9D71DEC192}" sibTransId="{838D0997-B96B-448A-9C01-E5458A7414E6}"/>
    <dgm:cxn modelId="{B66DC2E0-D3A3-41CA-B840-5A31FD1DA051}" type="presOf" srcId="{5FAE3591-4E37-4F9A-8958-EC0A640D6DB0}" destId="{2F0B1631-CEBE-4C07-91F9-9F60DA75DF48}" srcOrd="0" destOrd="0" presId="urn:microsoft.com/office/officeart/2008/layout/VerticalCurvedList"/>
    <dgm:cxn modelId="{C22D8B61-0E52-46E2-AF36-4C0BCD50A7CD}" type="presOf" srcId="{06524B2B-BDE1-4B2B-BA81-DC9A8BD9CA21}" destId="{D8B73335-5248-4FBD-8C95-2B6F405454A0}" srcOrd="0" destOrd="0" presId="urn:microsoft.com/office/officeart/2008/layout/VerticalCurvedList"/>
    <dgm:cxn modelId="{20DF1558-796E-4FA7-BA63-523AA7577C6B}" srcId="{46F40EB9-AE8C-42BA-BA93-E6BDDEF667FA}" destId="{06524B2B-BDE1-4B2B-BA81-DC9A8BD9CA21}" srcOrd="0" destOrd="0" parTransId="{E388A391-D2C7-4339-979C-43F399D03CBB}" sibTransId="{92A93886-D229-4F71-9DAE-385979FB0482}"/>
    <dgm:cxn modelId="{C7CC325B-BF8E-4B69-ACC4-565E97CD1BA6}" srcId="{46F40EB9-AE8C-42BA-BA93-E6BDDEF667FA}" destId="{5FAE3591-4E37-4F9A-8958-EC0A640D6DB0}" srcOrd="2" destOrd="0" parTransId="{8CB81FCA-133E-4789-B1A3-89B9226AB3FF}" sibTransId="{5FB6962F-46B6-4F9B-9A65-8DAAEACE16D1}"/>
    <dgm:cxn modelId="{A87B1084-DD4F-4517-952C-B35684897794}" type="presOf" srcId="{32CC88D0-E921-426D-A9EB-E6621F0B047C}" destId="{B32A13A0-77BB-485B-AE49-D7B4FC33A54A}" srcOrd="0" destOrd="0" presId="urn:microsoft.com/office/officeart/2008/layout/VerticalCurvedList"/>
    <dgm:cxn modelId="{4C115C98-8936-4264-968F-FC8A20251984}" type="presParOf" srcId="{BB1CC61F-23FC-43B1-803E-B2B94611BEB6}" destId="{8417F376-924C-4656-82AC-CF4E1B673371}" srcOrd="0" destOrd="0" presId="urn:microsoft.com/office/officeart/2008/layout/VerticalCurvedList"/>
    <dgm:cxn modelId="{D4460C7A-DEC8-4678-AACC-8EBF42FF6CAF}" type="presParOf" srcId="{8417F376-924C-4656-82AC-CF4E1B673371}" destId="{BC7CAB34-45C7-4BB2-80B6-32869C303B69}" srcOrd="0" destOrd="0" presId="urn:microsoft.com/office/officeart/2008/layout/VerticalCurvedList"/>
    <dgm:cxn modelId="{18000986-A945-48C5-B039-78EB33F91EAE}" type="presParOf" srcId="{BC7CAB34-45C7-4BB2-80B6-32869C303B69}" destId="{38BBE15D-69A1-4BA9-9532-649AA08691E6}" srcOrd="0" destOrd="0" presId="urn:microsoft.com/office/officeart/2008/layout/VerticalCurvedList"/>
    <dgm:cxn modelId="{4F8F4362-6727-44CC-9D6E-76306A839C21}" type="presParOf" srcId="{BC7CAB34-45C7-4BB2-80B6-32869C303B69}" destId="{7A683F1A-05B5-4980-8073-E806D64222A8}" srcOrd="1" destOrd="0" presId="urn:microsoft.com/office/officeart/2008/layout/VerticalCurvedList"/>
    <dgm:cxn modelId="{7AB5AD77-B1F1-4719-B402-8DA561A15A94}" type="presParOf" srcId="{BC7CAB34-45C7-4BB2-80B6-32869C303B69}" destId="{806C394E-8E6F-4E33-920D-0DED916EE4BD}" srcOrd="2" destOrd="0" presId="urn:microsoft.com/office/officeart/2008/layout/VerticalCurvedList"/>
    <dgm:cxn modelId="{86C0FEA9-2EDB-4B17-8F68-E783C894DFCE}" type="presParOf" srcId="{BC7CAB34-45C7-4BB2-80B6-32869C303B69}" destId="{134D35FD-0C83-43EC-8FD2-DFE4B0466008}" srcOrd="3" destOrd="0" presId="urn:microsoft.com/office/officeart/2008/layout/VerticalCurvedList"/>
    <dgm:cxn modelId="{E4B16226-93EA-4730-B239-B73BB37388CD}" type="presParOf" srcId="{8417F376-924C-4656-82AC-CF4E1B673371}" destId="{D8B73335-5248-4FBD-8C95-2B6F405454A0}" srcOrd="1" destOrd="0" presId="urn:microsoft.com/office/officeart/2008/layout/VerticalCurvedList"/>
    <dgm:cxn modelId="{5CF1CAC7-2FBD-4261-82E9-FA300EA328A9}" type="presParOf" srcId="{8417F376-924C-4656-82AC-CF4E1B673371}" destId="{290F90B3-AC0D-48B2-B89D-A694C2CDB466}" srcOrd="2" destOrd="0" presId="urn:microsoft.com/office/officeart/2008/layout/VerticalCurvedList"/>
    <dgm:cxn modelId="{B4CDEBCF-2757-4440-8D90-A6052CA6EE77}" type="presParOf" srcId="{290F90B3-AC0D-48B2-B89D-A694C2CDB466}" destId="{1D866F68-267B-412F-8BBA-58317844AA04}" srcOrd="0" destOrd="0" presId="urn:microsoft.com/office/officeart/2008/layout/VerticalCurvedList"/>
    <dgm:cxn modelId="{14CFA2BA-1336-432A-A8EB-FF3251CC65FD}" type="presParOf" srcId="{8417F376-924C-4656-82AC-CF4E1B673371}" destId="{B32A13A0-77BB-485B-AE49-D7B4FC33A54A}" srcOrd="3" destOrd="0" presId="urn:microsoft.com/office/officeart/2008/layout/VerticalCurvedList"/>
    <dgm:cxn modelId="{53FBEE0E-8CFF-4EAE-97FE-497A26443E6E}" type="presParOf" srcId="{8417F376-924C-4656-82AC-CF4E1B673371}" destId="{371C850F-290B-451A-A44D-7B524D5B5594}" srcOrd="4" destOrd="0" presId="urn:microsoft.com/office/officeart/2008/layout/VerticalCurvedList"/>
    <dgm:cxn modelId="{D4404E12-6681-43F4-ABCC-25443B028B31}" type="presParOf" srcId="{371C850F-290B-451A-A44D-7B524D5B5594}" destId="{DBC287F9-9F0B-4D91-904B-96499EE59F23}" srcOrd="0" destOrd="0" presId="urn:microsoft.com/office/officeart/2008/layout/VerticalCurvedList"/>
    <dgm:cxn modelId="{08CA7018-9B42-45FF-856E-806127C413E6}" type="presParOf" srcId="{8417F376-924C-4656-82AC-CF4E1B673371}" destId="{2F0B1631-CEBE-4C07-91F9-9F60DA75DF48}" srcOrd="5" destOrd="0" presId="urn:microsoft.com/office/officeart/2008/layout/VerticalCurvedList"/>
    <dgm:cxn modelId="{E2570F52-A2C7-4BFD-A82E-C7EE5D113705}" type="presParOf" srcId="{8417F376-924C-4656-82AC-CF4E1B673371}" destId="{886C32A1-297D-4BAF-93BE-A45D9D515861}" srcOrd="6" destOrd="0" presId="urn:microsoft.com/office/officeart/2008/layout/VerticalCurvedList"/>
    <dgm:cxn modelId="{E7FC6F97-924D-4633-9A1B-B77177C5EC54}" type="presParOf" srcId="{886C32A1-297D-4BAF-93BE-A45D9D515861}" destId="{59833454-2A22-4714-872A-180352919B4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8DE3A10-AE69-4B4E-BFE9-008F181998BE}" type="doc">
      <dgm:prSet loTypeId="urn:microsoft.com/office/officeart/2008/layout/VerticalCurvedList" loCatId="list" qsTypeId="urn:microsoft.com/office/officeart/2005/8/quickstyle/simple3" qsCatId="simple" csTypeId="urn:microsoft.com/office/officeart/2005/8/colors/accent6_3" csCatId="accent6" phldr="1"/>
      <dgm:spPr/>
      <dgm:t>
        <a:bodyPr/>
        <a:lstStyle/>
        <a:p>
          <a:endParaRPr lang="es-EC"/>
        </a:p>
      </dgm:t>
    </dgm:pt>
    <dgm:pt modelId="{9AE6BC74-4273-44DB-9A12-3EA21C555FB6}">
      <dgm:prSet custT="1"/>
      <dgm:spPr/>
      <dgm:t>
        <a:bodyPr/>
        <a:lstStyle/>
        <a:p>
          <a:r>
            <a:rPr lang="es-EC" sz="2400" b="1" dirty="0" smtClean="0">
              <a:latin typeface="Calibri" pitchFamily="34" charset="0"/>
            </a:rPr>
            <a:t>En la fase de multiplicación</a:t>
          </a:r>
          <a:r>
            <a:rPr lang="es-EC" sz="2400" dirty="0" smtClean="0">
              <a:latin typeface="Calibri" pitchFamily="34" charset="0"/>
            </a:rPr>
            <a:t>, el medio de cultivo </a:t>
          </a:r>
          <a:r>
            <a:rPr lang="es-EC" sz="2400" b="1" dirty="0" smtClean="0">
              <a:latin typeface="Calibri" pitchFamily="34" charset="0"/>
            </a:rPr>
            <a:t>MSVG/2 con 4 mg.L</a:t>
          </a:r>
          <a:r>
            <a:rPr lang="es-EC" sz="2400" b="1" baseline="30000" dirty="0" smtClean="0">
              <a:latin typeface="Calibri" pitchFamily="34" charset="0"/>
            </a:rPr>
            <a:t>.1</a:t>
          </a:r>
          <a:r>
            <a:rPr lang="es-EC" sz="2400" b="1" dirty="0" smtClean="0">
              <a:latin typeface="Calibri" pitchFamily="34" charset="0"/>
            </a:rPr>
            <a:t> de BAP</a:t>
          </a:r>
          <a:r>
            <a:rPr lang="es-EC" sz="2400" dirty="0" smtClean="0">
              <a:latin typeface="Calibri" pitchFamily="34" charset="0"/>
            </a:rPr>
            <a:t> generó un índice de propagación de </a:t>
          </a:r>
          <a:r>
            <a:rPr lang="es-EC" sz="2400" b="1" dirty="0" smtClean="0">
              <a:latin typeface="Calibri" pitchFamily="34" charset="0"/>
            </a:rPr>
            <a:t>2.67 propágulos por explante </a:t>
          </a:r>
          <a:r>
            <a:rPr lang="es-EC" sz="2400" dirty="0" smtClean="0">
              <a:latin typeface="Calibri" pitchFamily="34" charset="0"/>
            </a:rPr>
            <a:t>y un porcentaje de </a:t>
          </a:r>
          <a:r>
            <a:rPr lang="es-EC" sz="2400" b="1" dirty="0" smtClean="0">
              <a:latin typeface="Calibri" pitchFamily="34" charset="0"/>
            </a:rPr>
            <a:t>inducción del 80%.</a:t>
          </a:r>
          <a:endParaRPr lang="es-EC" sz="2400" b="1" dirty="0">
            <a:latin typeface="Calibri" pitchFamily="34" charset="0"/>
          </a:endParaRPr>
        </a:p>
      </dgm:t>
    </dgm:pt>
    <dgm:pt modelId="{EA2AAFDB-614A-4BBC-A6AC-2A268341A746}" type="parTrans" cxnId="{C30FD49A-AAD8-4C14-8849-41ECE2760DE1}">
      <dgm:prSet/>
      <dgm:spPr/>
      <dgm:t>
        <a:bodyPr/>
        <a:lstStyle/>
        <a:p>
          <a:endParaRPr lang="es-EC"/>
        </a:p>
      </dgm:t>
    </dgm:pt>
    <dgm:pt modelId="{65F25127-3D37-490F-900B-EDF739DEDA2F}" type="sibTrans" cxnId="{C30FD49A-AAD8-4C14-8849-41ECE2760DE1}">
      <dgm:prSet/>
      <dgm:spPr/>
      <dgm:t>
        <a:bodyPr/>
        <a:lstStyle/>
        <a:p>
          <a:endParaRPr lang="es-EC"/>
        </a:p>
      </dgm:t>
    </dgm:pt>
    <dgm:pt modelId="{C5060B7B-DBA1-4B4B-99F8-1F930B8BB4C2}">
      <dgm:prSet custT="1"/>
      <dgm:spPr/>
      <dgm:t>
        <a:bodyPr/>
        <a:lstStyle/>
        <a:p>
          <a:r>
            <a:rPr lang="es-EC" sz="2000" b="1" dirty="0" smtClean="0">
              <a:latin typeface="Calibri" pitchFamily="34" charset="0"/>
            </a:rPr>
            <a:t>La KIN</a:t>
          </a:r>
          <a:r>
            <a:rPr lang="es-EC" sz="2000" dirty="0" smtClean="0">
              <a:latin typeface="Calibri" pitchFamily="34" charset="0"/>
            </a:rPr>
            <a:t> en la etapa de propagación indujo la brotación a </a:t>
          </a:r>
          <a:r>
            <a:rPr lang="es-EC" sz="2000" b="1" dirty="0" smtClean="0">
              <a:latin typeface="Calibri" pitchFamily="34" charset="0"/>
            </a:rPr>
            <a:t>concentraciones altas</a:t>
          </a:r>
          <a:r>
            <a:rPr lang="es-EC" sz="2000" dirty="0" smtClean="0">
              <a:latin typeface="Calibri" pitchFamily="34" charset="0"/>
            </a:rPr>
            <a:t>, mientras que el </a:t>
          </a:r>
          <a:r>
            <a:rPr lang="es-EC" sz="2000" b="1" dirty="0" smtClean="0">
              <a:latin typeface="Calibri" pitchFamily="34" charset="0"/>
            </a:rPr>
            <a:t>BAP</a:t>
          </a:r>
          <a:r>
            <a:rPr lang="es-EC" sz="2000" dirty="0" smtClean="0">
              <a:latin typeface="Calibri" pitchFamily="34" charset="0"/>
            </a:rPr>
            <a:t> actuó a </a:t>
          </a:r>
          <a:r>
            <a:rPr lang="es-EC" sz="2000" b="1" dirty="0" smtClean="0">
              <a:latin typeface="Calibri" pitchFamily="34" charset="0"/>
            </a:rPr>
            <a:t>concentraciones más bajas</a:t>
          </a:r>
          <a:r>
            <a:rPr lang="es-EC" sz="2000" dirty="0" smtClean="0">
              <a:latin typeface="Calibri" pitchFamily="34" charset="0"/>
            </a:rPr>
            <a:t>, por lo tanto, el uso de l </a:t>
          </a:r>
          <a:r>
            <a:rPr lang="es-EC" sz="2000" b="1" dirty="0" smtClean="0">
              <a:latin typeface="Calibri" pitchFamily="34" charset="0"/>
            </a:rPr>
            <a:t>KIN</a:t>
          </a:r>
          <a:r>
            <a:rPr lang="es-EC" sz="2000" dirty="0" smtClean="0">
              <a:latin typeface="Calibri" pitchFamily="34" charset="0"/>
            </a:rPr>
            <a:t> para multiplicar esta especie </a:t>
          </a:r>
          <a:r>
            <a:rPr lang="es-EC" sz="2000" b="1" dirty="0" smtClean="0">
              <a:latin typeface="Calibri" pitchFamily="34" charset="0"/>
            </a:rPr>
            <a:t>no fue apropiado</a:t>
          </a:r>
          <a:r>
            <a:rPr lang="es-EC" sz="2000" dirty="0" smtClean="0">
              <a:latin typeface="Calibri" pitchFamily="34" charset="0"/>
            </a:rPr>
            <a:t> y generaría altos costos de producción.</a:t>
          </a:r>
          <a:endParaRPr lang="es-EC" sz="2000" dirty="0">
            <a:latin typeface="Calibri" pitchFamily="34" charset="0"/>
          </a:endParaRPr>
        </a:p>
      </dgm:t>
    </dgm:pt>
    <dgm:pt modelId="{D855E84D-C726-492A-B314-AB31A426BA76}" type="parTrans" cxnId="{7766A1CD-217A-482F-A8BE-FED4C0D34717}">
      <dgm:prSet/>
      <dgm:spPr/>
      <dgm:t>
        <a:bodyPr/>
        <a:lstStyle/>
        <a:p>
          <a:endParaRPr lang="es-EC"/>
        </a:p>
      </dgm:t>
    </dgm:pt>
    <dgm:pt modelId="{4186DE47-3750-4F9F-BFBD-EF8DD125D4DE}" type="sibTrans" cxnId="{7766A1CD-217A-482F-A8BE-FED4C0D34717}">
      <dgm:prSet/>
      <dgm:spPr/>
      <dgm:t>
        <a:bodyPr/>
        <a:lstStyle/>
        <a:p>
          <a:endParaRPr lang="es-EC"/>
        </a:p>
      </dgm:t>
    </dgm:pt>
    <dgm:pt modelId="{5904B348-54C7-4E16-9B42-30EEC4E86E7B}" type="pres">
      <dgm:prSet presAssocID="{D8DE3A10-AE69-4B4E-BFE9-008F181998B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D2A7CBDB-D2FB-44CB-9C5E-1ED98E7F672F}" type="pres">
      <dgm:prSet presAssocID="{D8DE3A10-AE69-4B4E-BFE9-008F181998BE}" presName="Name1" presStyleCnt="0"/>
      <dgm:spPr/>
      <dgm:t>
        <a:bodyPr/>
        <a:lstStyle/>
        <a:p>
          <a:endParaRPr lang="es-EC"/>
        </a:p>
      </dgm:t>
    </dgm:pt>
    <dgm:pt modelId="{452B9E20-8D09-433E-ACBD-7B30935C4886}" type="pres">
      <dgm:prSet presAssocID="{D8DE3A10-AE69-4B4E-BFE9-008F181998BE}" presName="cycle" presStyleCnt="0"/>
      <dgm:spPr/>
      <dgm:t>
        <a:bodyPr/>
        <a:lstStyle/>
        <a:p>
          <a:endParaRPr lang="es-EC"/>
        </a:p>
      </dgm:t>
    </dgm:pt>
    <dgm:pt modelId="{B87D29F0-9DA2-43C9-82BF-6EBB2C244B33}" type="pres">
      <dgm:prSet presAssocID="{D8DE3A10-AE69-4B4E-BFE9-008F181998BE}" presName="srcNode" presStyleLbl="node1" presStyleIdx="0" presStyleCnt="2"/>
      <dgm:spPr/>
      <dgm:t>
        <a:bodyPr/>
        <a:lstStyle/>
        <a:p>
          <a:endParaRPr lang="es-EC"/>
        </a:p>
      </dgm:t>
    </dgm:pt>
    <dgm:pt modelId="{5B3839C4-C268-4864-B5A2-F3C9FB619397}" type="pres">
      <dgm:prSet presAssocID="{D8DE3A10-AE69-4B4E-BFE9-008F181998BE}" presName="conn" presStyleLbl="parChTrans1D2" presStyleIdx="0" presStyleCnt="1"/>
      <dgm:spPr/>
      <dgm:t>
        <a:bodyPr/>
        <a:lstStyle/>
        <a:p>
          <a:endParaRPr lang="es-EC"/>
        </a:p>
      </dgm:t>
    </dgm:pt>
    <dgm:pt modelId="{51241576-8B65-4A5D-8EF5-A4D9DB70B683}" type="pres">
      <dgm:prSet presAssocID="{D8DE3A10-AE69-4B4E-BFE9-008F181998BE}" presName="extraNode" presStyleLbl="node1" presStyleIdx="0" presStyleCnt="2"/>
      <dgm:spPr/>
      <dgm:t>
        <a:bodyPr/>
        <a:lstStyle/>
        <a:p>
          <a:endParaRPr lang="es-EC"/>
        </a:p>
      </dgm:t>
    </dgm:pt>
    <dgm:pt modelId="{848A863C-0CC0-4D02-9D17-612F3FCA214F}" type="pres">
      <dgm:prSet presAssocID="{D8DE3A10-AE69-4B4E-BFE9-008F181998BE}" presName="dstNode" presStyleLbl="node1" presStyleIdx="0" presStyleCnt="2"/>
      <dgm:spPr/>
      <dgm:t>
        <a:bodyPr/>
        <a:lstStyle/>
        <a:p>
          <a:endParaRPr lang="es-EC"/>
        </a:p>
      </dgm:t>
    </dgm:pt>
    <dgm:pt modelId="{9F1EDD6C-42F3-46E0-BFFC-BF92E8F65572}" type="pres">
      <dgm:prSet presAssocID="{9AE6BC74-4273-44DB-9A12-3EA21C555FB6}" presName="text_1" presStyleLbl="node1" presStyleIdx="0" presStyleCnt="2" custScaleY="1218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7ABA63-AD38-4CE6-A828-DE3FBD7D87CD}" type="pres">
      <dgm:prSet presAssocID="{9AE6BC74-4273-44DB-9A12-3EA21C555FB6}" presName="accent_1" presStyleCnt="0"/>
      <dgm:spPr/>
      <dgm:t>
        <a:bodyPr/>
        <a:lstStyle/>
        <a:p>
          <a:endParaRPr lang="es-EC"/>
        </a:p>
      </dgm:t>
    </dgm:pt>
    <dgm:pt modelId="{B7E829E7-6259-4633-ADED-38492E05B56C}" type="pres">
      <dgm:prSet presAssocID="{9AE6BC74-4273-44DB-9A12-3EA21C555FB6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28CBAB3-68E8-4FF5-94A0-DCCDFC674604}" type="pres">
      <dgm:prSet presAssocID="{C5060B7B-DBA1-4B4B-99F8-1F930B8BB4C2}" presName="text_2" presStyleLbl="node1" presStyleIdx="1" presStyleCnt="2" custScaleY="1206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24CF44-6511-428F-B6BB-4A88F428A8E7}" type="pres">
      <dgm:prSet presAssocID="{C5060B7B-DBA1-4B4B-99F8-1F930B8BB4C2}" presName="accent_2" presStyleCnt="0"/>
      <dgm:spPr/>
      <dgm:t>
        <a:bodyPr/>
        <a:lstStyle/>
        <a:p>
          <a:endParaRPr lang="es-EC"/>
        </a:p>
      </dgm:t>
    </dgm:pt>
    <dgm:pt modelId="{05290647-F293-4A1A-B1A0-74DD557CF469}" type="pres">
      <dgm:prSet presAssocID="{C5060B7B-DBA1-4B4B-99F8-1F930B8BB4C2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E91CB7E3-D0C9-4CD6-84D0-E58EABF67048}" type="presOf" srcId="{D8DE3A10-AE69-4B4E-BFE9-008F181998BE}" destId="{5904B348-54C7-4E16-9B42-30EEC4E86E7B}" srcOrd="0" destOrd="0" presId="urn:microsoft.com/office/officeart/2008/layout/VerticalCurvedList"/>
    <dgm:cxn modelId="{F9D43BA8-D2D7-48E9-83E8-F7EF87B188F5}" type="presOf" srcId="{9AE6BC74-4273-44DB-9A12-3EA21C555FB6}" destId="{9F1EDD6C-42F3-46E0-BFFC-BF92E8F65572}" srcOrd="0" destOrd="0" presId="urn:microsoft.com/office/officeart/2008/layout/VerticalCurvedList"/>
    <dgm:cxn modelId="{C30FD49A-AAD8-4C14-8849-41ECE2760DE1}" srcId="{D8DE3A10-AE69-4B4E-BFE9-008F181998BE}" destId="{9AE6BC74-4273-44DB-9A12-3EA21C555FB6}" srcOrd="0" destOrd="0" parTransId="{EA2AAFDB-614A-4BBC-A6AC-2A268341A746}" sibTransId="{65F25127-3D37-490F-900B-EDF739DEDA2F}"/>
    <dgm:cxn modelId="{A6F848B7-925E-448C-8864-279293EF25B1}" type="presOf" srcId="{C5060B7B-DBA1-4B4B-99F8-1F930B8BB4C2}" destId="{528CBAB3-68E8-4FF5-94A0-DCCDFC674604}" srcOrd="0" destOrd="0" presId="urn:microsoft.com/office/officeart/2008/layout/VerticalCurvedList"/>
    <dgm:cxn modelId="{7766A1CD-217A-482F-A8BE-FED4C0D34717}" srcId="{D8DE3A10-AE69-4B4E-BFE9-008F181998BE}" destId="{C5060B7B-DBA1-4B4B-99F8-1F930B8BB4C2}" srcOrd="1" destOrd="0" parTransId="{D855E84D-C726-492A-B314-AB31A426BA76}" sibTransId="{4186DE47-3750-4F9F-BFBD-EF8DD125D4DE}"/>
    <dgm:cxn modelId="{6E8F97B8-DECA-41A9-9DDD-956F2B4D747E}" type="presOf" srcId="{65F25127-3D37-490F-900B-EDF739DEDA2F}" destId="{5B3839C4-C268-4864-B5A2-F3C9FB619397}" srcOrd="0" destOrd="0" presId="urn:microsoft.com/office/officeart/2008/layout/VerticalCurvedList"/>
    <dgm:cxn modelId="{313F2BC5-45B6-4BE1-8CD3-8868DD171848}" type="presParOf" srcId="{5904B348-54C7-4E16-9B42-30EEC4E86E7B}" destId="{D2A7CBDB-D2FB-44CB-9C5E-1ED98E7F672F}" srcOrd="0" destOrd="0" presId="urn:microsoft.com/office/officeart/2008/layout/VerticalCurvedList"/>
    <dgm:cxn modelId="{823346DD-FE8C-4445-BCB1-23CF7C2C7A90}" type="presParOf" srcId="{D2A7CBDB-D2FB-44CB-9C5E-1ED98E7F672F}" destId="{452B9E20-8D09-433E-ACBD-7B30935C4886}" srcOrd="0" destOrd="0" presId="urn:microsoft.com/office/officeart/2008/layout/VerticalCurvedList"/>
    <dgm:cxn modelId="{761C9B92-50CA-4A05-A234-5D8CEDA1F96B}" type="presParOf" srcId="{452B9E20-8D09-433E-ACBD-7B30935C4886}" destId="{B87D29F0-9DA2-43C9-82BF-6EBB2C244B33}" srcOrd="0" destOrd="0" presId="urn:microsoft.com/office/officeart/2008/layout/VerticalCurvedList"/>
    <dgm:cxn modelId="{5A79F91E-0AB1-4169-854C-8E2F3EF223DF}" type="presParOf" srcId="{452B9E20-8D09-433E-ACBD-7B30935C4886}" destId="{5B3839C4-C268-4864-B5A2-F3C9FB619397}" srcOrd="1" destOrd="0" presId="urn:microsoft.com/office/officeart/2008/layout/VerticalCurvedList"/>
    <dgm:cxn modelId="{6B06D76B-75F8-4C47-8F53-F0DDF3F9E1DC}" type="presParOf" srcId="{452B9E20-8D09-433E-ACBD-7B30935C4886}" destId="{51241576-8B65-4A5D-8EF5-A4D9DB70B683}" srcOrd="2" destOrd="0" presId="urn:microsoft.com/office/officeart/2008/layout/VerticalCurvedList"/>
    <dgm:cxn modelId="{F6AF24A3-43D6-4BAC-84BC-7BD6ACCB79DC}" type="presParOf" srcId="{452B9E20-8D09-433E-ACBD-7B30935C4886}" destId="{848A863C-0CC0-4D02-9D17-612F3FCA214F}" srcOrd="3" destOrd="0" presId="urn:microsoft.com/office/officeart/2008/layout/VerticalCurvedList"/>
    <dgm:cxn modelId="{213C544E-A08C-4130-9457-2D191E318135}" type="presParOf" srcId="{D2A7CBDB-D2FB-44CB-9C5E-1ED98E7F672F}" destId="{9F1EDD6C-42F3-46E0-BFFC-BF92E8F65572}" srcOrd="1" destOrd="0" presId="urn:microsoft.com/office/officeart/2008/layout/VerticalCurvedList"/>
    <dgm:cxn modelId="{71E457A9-1A3F-4411-9D7C-30BB08630211}" type="presParOf" srcId="{D2A7CBDB-D2FB-44CB-9C5E-1ED98E7F672F}" destId="{9E7ABA63-AD38-4CE6-A828-DE3FBD7D87CD}" srcOrd="2" destOrd="0" presId="urn:microsoft.com/office/officeart/2008/layout/VerticalCurvedList"/>
    <dgm:cxn modelId="{AC018187-079C-4577-B62A-75098079F72B}" type="presParOf" srcId="{9E7ABA63-AD38-4CE6-A828-DE3FBD7D87CD}" destId="{B7E829E7-6259-4633-ADED-38492E05B56C}" srcOrd="0" destOrd="0" presId="urn:microsoft.com/office/officeart/2008/layout/VerticalCurvedList"/>
    <dgm:cxn modelId="{9699D01F-BACD-4A5F-BFFD-C63CE3E12263}" type="presParOf" srcId="{D2A7CBDB-D2FB-44CB-9C5E-1ED98E7F672F}" destId="{528CBAB3-68E8-4FF5-94A0-DCCDFC674604}" srcOrd="3" destOrd="0" presId="urn:microsoft.com/office/officeart/2008/layout/VerticalCurvedList"/>
    <dgm:cxn modelId="{6CE49758-3BB2-4639-910B-12C613E3AD0C}" type="presParOf" srcId="{D2A7CBDB-D2FB-44CB-9C5E-1ED98E7F672F}" destId="{5D24CF44-6511-428F-B6BB-4A88F428A8E7}" srcOrd="4" destOrd="0" presId="urn:microsoft.com/office/officeart/2008/layout/VerticalCurvedList"/>
    <dgm:cxn modelId="{C83EEBA5-EE1A-4474-A6BF-CB42590325E0}" type="presParOf" srcId="{5D24CF44-6511-428F-B6BB-4A88F428A8E7}" destId="{05290647-F293-4A1A-B1A0-74DD557CF46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8DE3A10-AE69-4B4E-BFE9-008F181998BE}" type="doc">
      <dgm:prSet loTypeId="urn:microsoft.com/office/officeart/2008/layout/VerticalCurvedList" loCatId="list" qsTypeId="urn:microsoft.com/office/officeart/2005/8/quickstyle/simple3" qsCatId="simple" csTypeId="urn:microsoft.com/office/officeart/2005/8/colors/accent6_3" csCatId="accent6" phldr="1"/>
      <dgm:spPr/>
      <dgm:t>
        <a:bodyPr/>
        <a:lstStyle/>
        <a:p>
          <a:endParaRPr lang="es-EC"/>
        </a:p>
      </dgm:t>
    </dgm:pt>
    <dgm:pt modelId="{9AE6BC74-4273-44DB-9A12-3EA21C555FB6}">
      <dgm:prSet custT="1"/>
      <dgm:spPr/>
      <dgm:t>
        <a:bodyPr/>
        <a:lstStyle/>
        <a:p>
          <a:r>
            <a:rPr lang="es-EC" sz="2000" dirty="0" smtClean="0">
              <a:latin typeface="Calibri" pitchFamily="34" charset="0"/>
            </a:rPr>
            <a:t>El tratamiento que indujo la </a:t>
          </a:r>
          <a:r>
            <a:rPr lang="es-EC" sz="2000" b="1" dirty="0" smtClean="0">
              <a:latin typeface="Calibri" pitchFamily="34" charset="0"/>
            </a:rPr>
            <a:t>formación de raíces</a:t>
          </a:r>
          <a:r>
            <a:rPr lang="es-EC" sz="2000" dirty="0" smtClean="0">
              <a:latin typeface="Calibri" pitchFamily="34" charset="0"/>
            </a:rPr>
            <a:t> en mayor proporción fue en el que se utilizó el medio de cultivo </a:t>
          </a:r>
          <a:r>
            <a:rPr lang="es-EC" sz="2000" b="1" dirty="0" smtClean="0">
              <a:latin typeface="Calibri" pitchFamily="34" charset="0"/>
            </a:rPr>
            <a:t>MS/2 sin el suplemento de auxina </a:t>
          </a:r>
          <a:r>
            <a:rPr lang="es-EC" sz="2000" b="1" dirty="0" err="1" smtClean="0">
              <a:latin typeface="Calibri" pitchFamily="34" charset="0"/>
            </a:rPr>
            <a:t>AIB</a:t>
          </a:r>
          <a:r>
            <a:rPr lang="es-EC" sz="2000" b="1" dirty="0" smtClean="0">
              <a:latin typeface="Calibri" pitchFamily="34" charset="0"/>
            </a:rPr>
            <a:t> (0 mg.L</a:t>
          </a:r>
          <a:r>
            <a:rPr lang="es-EC" sz="2000" b="1" baseline="30000" dirty="0" smtClean="0">
              <a:latin typeface="Calibri" pitchFamily="34" charset="0"/>
            </a:rPr>
            <a:t>-1</a:t>
          </a:r>
          <a:r>
            <a:rPr lang="es-EC" sz="2000" b="1" dirty="0" smtClean="0">
              <a:latin typeface="Calibri" pitchFamily="34" charset="0"/>
            </a:rPr>
            <a:t>)</a:t>
          </a:r>
          <a:r>
            <a:rPr lang="es-EC" sz="2000" dirty="0" smtClean="0">
              <a:latin typeface="Calibri" pitchFamily="34" charset="0"/>
            </a:rPr>
            <a:t>, únicamente bastó la </a:t>
          </a:r>
          <a:r>
            <a:rPr lang="es-EC" sz="2000" b="1" dirty="0" smtClean="0">
              <a:latin typeface="Calibri" pitchFamily="34" charset="0"/>
            </a:rPr>
            <a:t>adición de 0.2 g.L</a:t>
          </a:r>
          <a:r>
            <a:rPr lang="es-EC" sz="2000" b="1" baseline="30000" dirty="0" smtClean="0">
              <a:latin typeface="Calibri" pitchFamily="34" charset="0"/>
            </a:rPr>
            <a:t>-1</a:t>
          </a:r>
          <a:r>
            <a:rPr lang="es-EC" sz="2000" b="1" dirty="0" smtClean="0">
              <a:latin typeface="Calibri" pitchFamily="34" charset="0"/>
            </a:rPr>
            <a:t> de carbón activado</a:t>
          </a:r>
          <a:r>
            <a:rPr lang="es-EC" sz="2000" dirty="0" smtClean="0">
              <a:latin typeface="Calibri" pitchFamily="34" charset="0"/>
            </a:rPr>
            <a:t>. Se logró obtener un porcentaje de </a:t>
          </a:r>
          <a:r>
            <a:rPr lang="es-EC" sz="2000" b="1" dirty="0" smtClean="0">
              <a:latin typeface="Calibri" pitchFamily="34" charset="0"/>
            </a:rPr>
            <a:t>plántulas enraizadas de 87.5%.</a:t>
          </a:r>
          <a:endParaRPr lang="es-EC" sz="2000" b="1" dirty="0">
            <a:latin typeface="Calibri" pitchFamily="34" charset="0"/>
          </a:endParaRPr>
        </a:p>
      </dgm:t>
    </dgm:pt>
    <dgm:pt modelId="{EA2AAFDB-614A-4BBC-A6AC-2A268341A746}" type="parTrans" cxnId="{C30FD49A-AAD8-4C14-8849-41ECE2760DE1}">
      <dgm:prSet/>
      <dgm:spPr/>
      <dgm:t>
        <a:bodyPr/>
        <a:lstStyle/>
        <a:p>
          <a:endParaRPr lang="es-EC"/>
        </a:p>
      </dgm:t>
    </dgm:pt>
    <dgm:pt modelId="{65F25127-3D37-490F-900B-EDF739DEDA2F}" type="sibTrans" cxnId="{C30FD49A-AAD8-4C14-8849-41ECE2760DE1}">
      <dgm:prSet/>
      <dgm:spPr/>
      <dgm:t>
        <a:bodyPr/>
        <a:lstStyle/>
        <a:p>
          <a:endParaRPr lang="es-EC"/>
        </a:p>
      </dgm:t>
    </dgm:pt>
    <dgm:pt modelId="{6DBEACBB-380F-4030-9F2C-718DB9DDDAB1}">
      <dgm:prSet/>
      <dgm:spPr/>
      <dgm:t>
        <a:bodyPr/>
        <a:lstStyle/>
        <a:p>
          <a:r>
            <a:rPr lang="es-EC" dirty="0" smtClean="0">
              <a:latin typeface="Calibri" pitchFamily="34" charset="0"/>
            </a:rPr>
            <a:t>Los </a:t>
          </a:r>
          <a:r>
            <a:rPr lang="es-EC" b="1" dirty="0" smtClean="0">
              <a:latin typeface="Calibri" pitchFamily="34" charset="0"/>
            </a:rPr>
            <a:t>costos</a:t>
          </a:r>
          <a:r>
            <a:rPr lang="es-EC" dirty="0" smtClean="0">
              <a:latin typeface="Calibri" pitchFamily="34" charset="0"/>
            </a:rPr>
            <a:t> de la etapa de </a:t>
          </a:r>
          <a:r>
            <a:rPr lang="es-EC" b="1" dirty="0" smtClean="0">
              <a:latin typeface="Calibri" pitchFamily="34" charset="0"/>
            </a:rPr>
            <a:t>enraizamiento</a:t>
          </a:r>
          <a:r>
            <a:rPr lang="es-EC" dirty="0" smtClean="0">
              <a:latin typeface="Calibri" pitchFamily="34" charset="0"/>
            </a:rPr>
            <a:t> fueron mucho </a:t>
          </a:r>
          <a:r>
            <a:rPr lang="es-EC" b="1" dirty="0" smtClean="0">
              <a:latin typeface="Calibri" pitchFamily="34" charset="0"/>
            </a:rPr>
            <a:t>menores</a:t>
          </a:r>
          <a:r>
            <a:rPr lang="es-EC" dirty="0" smtClean="0">
              <a:latin typeface="Calibri" pitchFamily="34" charset="0"/>
            </a:rPr>
            <a:t>, debido a que no se uso </a:t>
          </a:r>
          <a:r>
            <a:rPr lang="es-EC" b="1" dirty="0" smtClean="0">
              <a:latin typeface="Calibri" pitchFamily="34" charset="0"/>
            </a:rPr>
            <a:t>ningún tipo de regulador de crecimiento</a:t>
          </a:r>
          <a:r>
            <a:rPr lang="es-EC" dirty="0" smtClean="0">
              <a:latin typeface="Calibri" pitchFamily="34" charset="0"/>
            </a:rPr>
            <a:t>, lo que benefició en general a todo el proceso de micropropagación</a:t>
          </a:r>
          <a:r>
            <a:rPr lang="es-EC" dirty="0" smtClean="0"/>
            <a:t>.</a:t>
          </a:r>
          <a:endParaRPr lang="es-EC" b="1" dirty="0"/>
        </a:p>
      </dgm:t>
    </dgm:pt>
    <dgm:pt modelId="{F6988154-BC0B-459A-AFB3-A8EE3BFBC0D9}" type="parTrans" cxnId="{2375E034-777A-48F6-93F9-9AF3E1EB5CB8}">
      <dgm:prSet/>
      <dgm:spPr/>
      <dgm:t>
        <a:bodyPr/>
        <a:lstStyle/>
        <a:p>
          <a:endParaRPr lang="es-EC"/>
        </a:p>
      </dgm:t>
    </dgm:pt>
    <dgm:pt modelId="{E2211C59-87CD-491A-8445-6CAD772F28CA}" type="sibTrans" cxnId="{2375E034-777A-48F6-93F9-9AF3E1EB5CB8}">
      <dgm:prSet/>
      <dgm:spPr/>
      <dgm:t>
        <a:bodyPr/>
        <a:lstStyle/>
        <a:p>
          <a:endParaRPr lang="es-EC"/>
        </a:p>
      </dgm:t>
    </dgm:pt>
    <dgm:pt modelId="{5904B348-54C7-4E16-9B42-30EEC4E86E7B}" type="pres">
      <dgm:prSet presAssocID="{D8DE3A10-AE69-4B4E-BFE9-008F181998B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D2A7CBDB-D2FB-44CB-9C5E-1ED98E7F672F}" type="pres">
      <dgm:prSet presAssocID="{D8DE3A10-AE69-4B4E-BFE9-008F181998BE}" presName="Name1" presStyleCnt="0"/>
      <dgm:spPr/>
      <dgm:t>
        <a:bodyPr/>
        <a:lstStyle/>
        <a:p>
          <a:endParaRPr lang="es-EC"/>
        </a:p>
      </dgm:t>
    </dgm:pt>
    <dgm:pt modelId="{452B9E20-8D09-433E-ACBD-7B30935C4886}" type="pres">
      <dgm:prSet presAssocID="{D8DE3A10-AE69-4B4E-BFE9-008F181998BE}" presName="cycle" presStyleCnt="0"/>
      <dgm:spPr/>
      <dgm:t>
        <a:bodyPr/>
        <a:lstStyle/>
        <a:p>
          <a:endParaRPr lang="es-EC"/>
        </a:p>
      </dgm:t>
    </dgm:pt>
    <dgm:pt modelId="{B87D29F0-9DA2-43C9-82BF-6EBB2C244B33}" type="pres">
      <dgm:prSet presAssocID="{D8DE3A10-AE69-4B4E-BFE9-008F181998BE}" presName="srcNode" presStyleLbl="node1" presStyleIdx="0" presStyleCnt="2"/>
      <dgm:spPr/>
      <dgm:t>
        <a:bodyPr/>
        <a:lstStyle/>
        <a:p>
          <a:endParaRPr lang="es-EC"/>
        </a:p>
      </dgm:t>
    </dgm:pt>
    <dgm:pt modelId="{5B3839C4-C268-4864-B5A2-F3C9FB619397}" type="pres">
      <dgm:prSet presAssocID="{D8DE3A10-AE69-4B4E-BFE9-008F181998BE}" presName="conn" presStyleLbl="parChTrans1D2" presStyleIdx="0" presStyleCnt="1"/>
      <dgm:spPr/>
      <dgm:t>
        <a:bodyPr/>
        <a:lstStyle/>
        <a:p>
          <a:endParaRPr lang="es-EC"/>
        </a:p>
      </dgm:t>
    </dgm:pt>
    <dgm:pt modelId="{51241576-8B65-4A5D-8EF5-A4D9DB70B683}" type="pres">
      <dgm:prSet presAssocID="{D8DE3A10-AE69-4B4E-BFE9-008F181998BE}" presName="extraNode" presStyleLbl="node1" presStyleIdx="0" presStyleCnt="2"/>
      <dgm:spPr/>
      <dgm:t>
        <a:bodyPr/>
        <a:lstStyle/>
        <a:p>
          <a:endParaRPr lang="es-EC"/>
        </a:p>
      </dgm:t>
    </dgm:pt>
    <dgm:pt modelId="{848A863C-0CC0-4D02-9D17-612F3FCA214F}" type="pres">
      <dgm:prSet presAssocID="{D8DE3A10-AE69-4B4E-BFE9-008F181998BE}" presName="dstNode" presStyleLbl="node1" presStyleIdx="0" presStyleCnt="2"/>
      <dgm:spPr/>
      <dgm:t>
        <a:bodyPr/>
        <a:lstStyle/>
        <a:p>
          <a:endParaRPr lang="es-EC"/>
        </a:p>
      </dgm:t>
    </dgm:pt>
    <dgm:pt modelId="{9F1EDD6C-42F3-46E0-BFFC-BF92E8F65572}" type="pres">
      <dgm:prSet presAssocID="{9AE6BC74-4273-44DB-9A12-3EA21C555FB6}" presName="text_1" presStyleLbl="node1" presStyleIdx="0" presStyleCnt="2" custScaleY="1218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7ABA63-AD38-4CE6-A828-DE3FBD7D87CD}" type="pres">
      <dgm:prSet presAssocID="{9AE6BC74-4273-44DB-9A12-3EA21C555FB6}" presName="accent_1" presStyleCnt="0"/>
      <dgm:spPr/>
      <dgm:t>
        <a:bodyPr/>
        <a:lstStyle/>
        <a:p>
          <a:endParaRPr lang="es-EC"/>
        </a:p>
      </dgm:t>
    </dgm:pt>
    <dgm:pt modelId="{B7E829E7-6259-4633-ADED-38492E05B56C}" type="pres">
      <dgm:prSet presAssocID="{9AE6BC74-4273-44DB-9A12-3EA21C555FB6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2C3F26E-2AF4-4FBD-BA43-8966EF14C993}" type="pres">
      <dgm:prSet presAssocID="{6DBEACBB-380F-4030-9F2C-718DB9DDDAB1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857CA7-F852-44FC-BA56-8F7BD038F4E9}" type="pres">
      <dgm:prSet presAssocID="{6DBEACBB-380F-4030-9F2C-718DB9DDDAB1}" presName="accent_2" presStyleCnt="0"/>
      <dgm:spPr/>
    </dgm:pt>
    <dgm:pt modelId="{DFDBD730-8048-41EE-A7CD-76FE1B5B698D}" type="pres">
      <dgm:prSet presAssocID="{6DBEACBB-380F-4030-9F2C-718DB9DDDAB1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8AA9A701-2CAB-4CBD-BD95-283F10476672}" type="presOf" srcId="{6DBEACBB-380F-4030-9F2C-718DB9DDDAB1}" destId="{32C3F26E-2AF4-4FBD-BA43-8966EF14C993}" srcOrd="0" destOrd="0" presId="urn:microsoft.com/office/officeart/2008/layout/VerticalCurvedList"/>
    <dgm:cxn modelId="{8B903216-99BF-4344-A520-E8FC9466B7A4}" type="presOf" srcId="{D8DE3A10-AE69-4B4E-BFE9-008F181998BE}" destId="{5904B348-54C7-4E16-9B42-30EEC4E86E7B}" srcOrd="0" destOrd="0" presId="urn:microsoft.com/office/officeart/2008/layout/VerticalCurvedList"/>
    <dgm:cxn modelId="{C30FD49A-AAD8-4C14-8849-41ECE2760DE1}" srcId="{D8DE3A10-AE69-4B4E-BFE9-008F181998BE}" destId="{9AE6BC74-4273-44DB-9A12-3EA21C555FB6}" srcOrd="0" destOrd="0" parTransId="{EA2AAFDB-614A-4BBC-A6AC-2A268341A746}" sibTransId="{65F25127-3D37-490F-900B-EDF739DEDA2F}"/>
    <dgm:cxn modelId="{2375E034-777A-48F6-93F9-9AF3E1EB5CB8}" srcId="{D8DE3A10-AE69-4B4E-BFE9-008F181998BE}" destId="{6DBEACBB-380F-4030-9F2C-718DB9DDDAB1}" srcOrd="1" destOrd="0" parTransId="{F6988154-BC0B-459A-AFB3-A8EE3BFBC0D9}" sibTransId="{E2211C59-87CD-491A-8445-6CAD772F28CA}"/>
    <dgm:cxn modelId="{F97F5332-75FB-40E5-BB70-AB4D15CB0770}" type="presOf" srcId="{9AE6BC74-4273-44DB-9A12-3EA21C555FB6}" destId="{9F1EDD6C-42F3-46E0-BFFC-BF92E8F65572}" srcOrd="0" destOrd="0" presId="urn:microsoft.com/office/officeart/2008/layout/VerticalCurvedList"/>
    <dgm:cxn modelId="{35B9D905-4328-4AEA-8515-D0E7AE90844A}" type="presOf" srcId="{65F25127-3D37-490F-900B-EDF739DEDA2F}" destId="{5B3839C4-C268-4864-B5A2-F3C9FB619397}" srcOrd="0" destOrd="0" presId="urn:microsoft.com/office/officeart/2008/layout/VerticalCurvedList"/>
    <dgm:cxn modelId="{993D99E3-DE1E-407B-939A-7237D0BCE358}" type="presParOf" srcId="{5904B348-54C7-4E16-9B42-30EEC4E86E7B}" destId="{D2A7CBDB-D2FB-44CB-9C5E-1ED98E7F672F}" srcOrd="0" destOrd="0" presId="urn:microsoft.com/office/officeart/2008/layout/VerticalCurvedList"/>
    <dgm:cxn modelId="{C1AEC635-FC65-4512-A69B-2007EFD8BE50}" type="presParOf" srcId="{D2A7CBDB-D2FB-44CB-9C5E-1ED98E7F672F}" destId="{452B9E20-8D09-433E-ACBD-7B30935C4886}" srcOrd="0" destOrd="0" presId="urn:microsoft.com/office/officeart/2008/layout/VerticalCurvedList"/>
    <dgm:cxn modelId="{2DDE9B8F-4A49-437F-9F7C-8CCCE06DD5C8}" type="presParOf" srcId="{452B9E20-8D09-433E-ACBD-7B30935C4886}" destId="{B87D29F0-9DA2-43C9-82BF-6EBB2C244B33}" srcOrd="0" destOrd="0" presId="urn:microsoft.com/office/officeart/2008/layout/VerticalCurvedList"/>
    <dgm:cxn modelId="{8F235999-6FA9-42B6-8F63-0262077D888A}" type="presParOf" srcId="{452B9E20-8D09-433E-ACBD-7B30935C4886}" destId="{5B3839C4-C268-4864-B5A2-F3C9FB619397}" srcOrd="1" destOrd="0" presId="urn:microsoft.com/office/officeart/2008/layout/VerticalCurvedList"/>
    <dgm:cxn modelId="{D3461924-AE68-43C7-B1D7-CC027E2B7EBF}" type="presParOf" srcId="{452B9E20-8D09-433E-ACBD-7B30935C4886}" destId="{51241576-8B65-4A5D-8EF5-A4D9DB70B683}" srcOrd="2" destOrd="0" presId="urn:microsoft.com/office/officeart/2008/layout/VerticalCurvedList"/>
    <dgm:cxn modelId="{09BF06B0-4C7C-4BA9-8315-2081C041B7A8}" type="presParOf" srcId="{452B9E20-8D09-433E-ACBD-7B30935C4886}" destId="{848A863C-0CC0-4D02-9D17-612F3FCA214F}" srcOrd="3" destOrd="0" presId="urn:microsoft.com/office/officeart/2008/layout/VerticalCurvedList"/>
    <dgm:cxn modelId="{80231487-13F2-4E05-B87D-AD4CDDE3FFEC}" type="presParOf" srcId="{D2A7CBDB-D2FB-44CB-9C5E-1ED98E7F672F}" destId="{9F1EDD6C-42F3-46E0-BFFC-BF92E8F65572}" srcOrd="1" destOrd="0" presId="urn:microsoft.com/office/officeart/2008/layout/VerticalCurvedList"/>
    <dgm:cxn modelId="{565636E1-9122-4B80-A866-49990DB2392D}" type="presParOf" srcId="{D2A7CBDB-D2FB-44CB-9C5E-1ED98E7F672F}" destId="{9E7ABA63-AD38-4CE6-A828-DE3FBD7D87CD}" srcOrd="2" destOrd="0" presId="urn:microsoft.com/office/officeart/2008/layout/VerticalCurvedList"/>
    <dgm:cxn modelId="{4843C99F-411D-45ED-95B3-B49A9937BECB}" type="presParOf" srcId="{9E7ABA63-AD38-4CE6-A828-DE3FBD7D87CD}" destId="{B7E829E7-6259-4633-ADED-38492E05B56C}" srcOrd="0" destOrd="0" presId="urn:microsoft.com/office/officeart/2008/layout/VerticalCurvedList"/>
    <dgm:cxn modelId="{214AE7FE-8921-45D9-AC3B-76487C1C99D7}" type="presParOf" srcId="{D2A7CBDB-D2FB-44CB-9C5E-1ED98E7F672F}" destId="{32C3F26E-2AF4-4FBD-BA43-8966EF14C993}" srcOrd="3" destOrd="0" presId="urn:microsoft.com/office/officeart/2008/layout/VerticalCurvedList"/>
    <dgm:cxn modelId="{3F973231-B049-4275-B358-8890A3B5E4EA}" type="presParOf" srcId="{D2A7CBDB-D2FB-44CB-9C5E-1ED98E7F672F}" destId="{7C857CA7-F852-44FC-BA56-8F7BD038F4E9}" srcOrd="4" destOrd="0" presId="urn:microsoft.com/office/officeart/2008/layout/VerticalCurvedList"/>
    <dgm:cxn modelId="{391F8D99-0E94-4068-B441-EA9A8CFC7607}" type="presParOf" srcId="{7C857CA7-F852-44FC-BA56-8F7BD038F4E9}" destId="{DFDBD730-8048-41EE-A7CD-76FE1B5B698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6F40EB9-AE8C-42BA-BA93-E6BDDEF667FA}" type="doc">
      <dgm:prSet loTypeId="urn:microsoft.com/office/officeart/2008/layout/VerticalCurvedList" loCatId="list" qsTypeId="urn:microsoft.com/office/officeart/2005/8/quickstyle/simple3" qsCatId="simple" csTypeId="urn:microsoft.com/office/officeart/2005/8/colors/accent6_3" csCatId="accent6" phldr="1"/>
      <dgm:spPr/>
      <dgm:t>
        <a:bodyPr/>
        <a:lstStyle/>
        <a:p>
          <a:endParaRPr lang="es-EC"/>
        </a:p>
      </dgm:t>
    </dgm:pt>
    <dgm:pt modelId="{06524B2B-BDE1-4B2B-BA81-DC9A8BD9CA21}">
      <dgm:prSet phldrT="[Text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Calibri" pitchFamily="34" charset="0"/>
            </a:rPr>
            <a:t>Las </a:t>
          </a:r>
          <a:r>
            <a:rPr lang="es-EC" sz="2000" b="1" dirty="0" smtClean="0">
              <a:solidFill>
                <a:schemeClr val="tx1"/>
              </a:solidFill>
              <a:latin typeface="Calibri" pitchFamily="34" charset="0"/>
            </a:rPr>
            <a:t>plantas madre utilizadas </a:t>
          </a:r>
          <a:r>
            <a:rPr lang="es-EC" sz="2000" dirty="0" smtClean="0">
              <a:solidFill>
                <a:schemeClr val="tx1"/>
              </a:solidFill>
              <a:latin typeface="Calibri" pitchFamily="34" charset="0"/>
            </a:rPr>
            <a:t>tienen que ser de </a:t>
          </a:r>
          <a:r>
            <a:rPr lang="es-EC" sz="2000" b="1" dirty="0" smtClean="0">
              <a:solidFill>
                <a:schemeClr val="tx1"/>
              </a:solidFill>
              <a:latin typeface="Calibri" pitchFamily="34" charset="0"/>
            </a:rPr>
            <a:t>muy buena calidad</a:t>
          </a:r>
          <a:r>
            <a:rPr lang="es-EC" sz="2000" dirty="0" smtClean="0">
              <a:solidFill>
                <a:schemeClr val="tx1"/>
              </a:solidFill>
              <a:latin typeface="Calibri" pitchFamily="34" charset="0"/>
            </a:rPr>
            <a:t>, jóvenes y libres de enfermedades, si es posible se debe manejar plantas donadoras cultivadas previamente </a:t>
          </a:r>
          <a:r>
            <a:rPr lang="es-EC" sz="2000" b="1" i="1" dirty="0" smtClean="0">
              <a:solidFill>
                <a:schemeClr val="tx1"/>
              </a:solidFill>
              <a:latin typeface="Calibri" pitchFamily="34" charset="0"/>
            </a:rPr>
            <a:t>in vitro</a:t>
          </a:r>
          <a:r>
            <a:rPr lang="es-EC" sz="1400" dirty="0" smtClean="0">
              <a:latin typeface="Calibri" pitchFamily="34" charset="0"/>
            </a:rPr>
            <a:t>	</a:t>
          </a:r>
          <a:endParaRPr lang="es-EC" dirty="0">
            <a:latin typeface="Calibri" pitchFamily="34" charset="0"/>
          </a:endParaRPr>
        </a:p>
      </dgm:t>
    </dgm:pt>
    <dgm:pt modelId="{E388A391-D2C7-4339-979C-43F399D03CBB}" type="parTrans" cxnId="{20DF1558-796E-4FA7-BA63-523AA7577C6B}">
      <dgm:prSet/>
      <dgm:spPr/>
      <dgm:t>
        <a:bodyPr/>
        <a:lstStyle/>
        <a:p>
          <a:endParaRPr lang="es-EC"/>
        </a:p>
      </dgm:t>
    </dgm:pt>
    <dgm:pt modelId="{92A93886-D229-4F71-9DAE-385979FB0482}" type="sibTrans" cxnId="{20DF1558-796E-4FA7-BA63-523AA7577C6B}">
      <dgm:prSet/>
      <dgm:spPr/>
      <dgm:t>
        <a:bodyPr/>
        <a:lstStyle/>
        <a:p>
          <a:endParaRPr lang="es-EC"/>
        </a:p>
      </dgm:t>
    </dgm:pt>
    <dgm:pt modelId="{5FAE3591-4E37-4F9A-8958-EC0A640D6DB0}">
      <dgm:prSet phldrT="[Text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Calibri" pitchFamily="34" charset="0"/>
            </a:rPr>
            <a:t>Proponer un </a:t>
          </a:r>
          <a:r>
            <a:rPr lang="es-EC" b="1" dirty="0" smtClean="0">
              <a:solidFill>
                <a:schemeClr val="tx1"/>
              </a:solidFill>
              <a:latin typeface="Calibri" pitchFamily="34" charset="0"/>
            </a:rPr>
            <a:t>estudio detallado de los microorganismos endógenos presentes</a:t>
          </a:r>
          <a:r>
            <a:rPr lang="es-EC" dirty="0" smtClean="0">
              <a:solidFill>
                <a:schemeClr val="tx1"/>
              </a:solidFill>
              <a:latin typeface="Calibri" pitchFamily="34" charset="0"/>
            </a:rPr>
            <a:t> en los tejidos de </a:t>
          </a:r>
          <a:r>
            <a:rPr lang="es-EC" i="1" dirty="0" smtClean="0">
              <a:solidFill>
                <a:schemeClr val="tx1"/>
              </a:solidFill>
              <a:latin typeface="Calibri" pitchFamily="34" charset="0"/>
            </a:rPr>
            <a:t>Hydrangea macrophylla</a:t>
          </a:r>
          <a:endParaRPr lang="es-EC" b="1" dirty="0">
            <a:latin typeface="Calibri" pitchFamily="34" charset="0"/>
          </a:endParaRPr>
        </a:p>
      </dgm:t>
    </dgm:pt>
    <dgm:pt modelId="{8CB81FCA-133E-4789-B1A3-89B9226AB3FF}" type="parTrans" cxnId="{C7CC325B-BF8E-4B69-ACC4-565E97CD1BA6}">
      <dgm:prSet/>
      <dgm:spPr/>
      <dgm:t>
        <a:bodyPr/>
        <a:lstStyle/>
        <a:p>
          <a:endParaRPr lang="es-EC"/>
        </a:p>
      </dgm:t>
    </dgm:pt>
    <dgm:pt modelId="{5FB6962F-46B6-4F9B-9A65-8DAAEACE16D1}" type="sibTrans" cxnId="{C7CC325B-BF8E-4B69-ACC4-565E97CD1BA6}">
      <dgm:prSet/>
      <dgm:spPr/>
      <dgm:t>
        <a:bodyPr/>
        <a:lstStyle/>
        <a:p>
          <a:endParaRPr lang="es-EC"/>
        </a:p>
      </dgm:t>
    </dgm:pt>
    <dgm:pt modelId="{32CC88D0-E921-426D-A9EB-E6621F0B047C}">
      <dgm:prSet phldrT="[Text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Calibri" pitchFamily="34" charset="0"/>
            </a:rPr>
            <a:t>Las </a:t>
          </a:r>
          <a:r>
            <a:rPr lang="es-EC" b="1" dirty="0" smtClean="0">
              <a:solidFill>
                <a:schemeClr val="tx1"/>
              </a:solidFill>
              <a:latin typeface="Calibri" pitchFamily="34" charset="0"/>
            </a:rPr>
            <a:t>plantas madre</a:t>
          </a:r>
          <a:r>
            <a:rPr lang="es-EC" dirty="0" smtClean="0">
              <a:solidFill>
                <a:schemeClr val="tx1"/>
              </a:solidFill>
              <a:latin typeface="Calibri" pitchFamily="34" charset="0"/>
            </a:rPr>
            <a:t> deben pasar por la </a:t>
          </a:r>
          <a:r>
            <a:rPr lang="es-EC" b="1" dirty="0" smtClean="0">
              <a:solidFill>
                <a:schemeClr val="tx1"/>
              </a:solidFill>
              <a:latin typeface="Calibri" pitchFamily="34" charset="0"/>
            </a:rPr>
            <a:t>fase preparativa</a:t>
          </a:r>
          <a:r>
            <a:rPr lang="es-EC" dirty="0" smtClean="0">
              <a:solidFill>
                <a:schemeClr val="tx1"/>
              </a:solidFill>
              <a:latin typeface="Calibri" pitchFamily="34" charset="0"/>
            </a:rPr>
            <a:t>, la contaminación se reduce y el estado fisiológico se vuelve uniforme</a:t>
          </a:r>
          <a:endParaRPr lang="es-EC" b="1" dirty="0">
            <a:latin typeface="Calibri" pitchFamily="34" charset="0"/>
          </a:endParaRPr>
        </a:p>
      </dgm:t>
    </dgm:pt>
    <dgm:pt modelId="{838D0997-B96B-448A-9C01-E5458A7414E6}" type="sibTrans" cxnId="{10DAA89B-0961-4E7C-8EAA-5927CF7F5692}">
      <dgm:prSet/>
      <dgm:spPr/>
      <dgm:t>
        <a:bodyPr/>
        <a:lstStyle/>
        <a:p>
          <a:endParaRPr lang="es-EC"/>
        </a:p>
      </dgm:t>
    </dgm:pt>
    <dgm:pt modelId="{310C8392-B360-44B0-9A29-CB9D71DEC192}" type="parTrans" cxnId="{10DAA89B-0961-4E7C-8EAA-5927CF7F5692}">
      <dgm:prSet/>
      <dgm:spPr/>
      <dgm:t>
        <a:bodyPr/>
        <a:lstStyle/>
        <a:p>
          <a:endParaRPr lang="es-EC"/>
        </a:p>
      </dgm:t>
    </dgm:pt>
    <dgm:pt modelId="{BB1CC61F-23FC-43B1-803E-B2B94611BEB6}" type="pres">
      <dgm:prSet presAssocID="{46F40EB9-AE8C-42BA-BA93-E6BDDEF667F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8417F376-924C-4656-82AC-CF4E1B673371}" type="pres">
      <dgm:prSet presAssocID="{46F40EB9-AE8C-42BA-BA93-E6BDDEF667FA}" presName="Name1" presStyleCnt="0"/>
      <dgm:spPr/>
      <dgm:t>
        <a:bodyPr/>
        <a:lstStyle/>
        <a:p>
          <a:endParaRPr lang="es-EC"/>
        </a:p>
      </dgm:t>
    </dgm:pt>
    <dgm:pt modelId="{BC7CAB34-45C7-4BB2-80B6-32869C303B69}" type="pres">
      <dgm:prSet presAssocID="{46F40EB9-AE8C-42BA-BA93-E6BDDEF667FA}" presName="cycle" presStyleCnt="0"/>
      <dgm:spPr/>
      <dgm:t>
        <a:bodyPr/>
        <a:lstStyle/>
        <a:p>
          <a:endParaRPr lang="es-EC"/>
        </a:p>
      </dgm:t>
    </dgm:pt>
    <dgm:pt modelId="{38BBE15D-69A1-4BA9-9532-649AA08691E6}" type="pres">
      <dgm:prSet presAssocID="{46F40EB9-AE8C-42BA-BA93-E6BDDEF667FA}" presName="srcNode" presStyleLbl="node1" presStyleIdx="0" presStyleCnt="3"/>
      <dgm:spPr/>
      <dgm:t>
        <a:bodyPr/>
        <a:lstStyle/>
        <a:p>
          <a:endParaRPr lang="es-EC"/>
        </a:p>
      </dgm:t>
    </dgm:pt>
    <dgm:pt modelId="{7A683F1A-05B5-4980-8073-E806D64222A8}" type="pres">
      <dgm:prSet presAssocID="{46F40EB9-AE8C-42BA-BA93-E6BDDEF667FA}" presName="conn" presStyleLbl="parChTrans1D2" presStyleIdx="0" presStyleCnt="1"/>
      <dgm:spPr/>
      <dgm:t>
        <a:bodyPr/>
        <a:lstStyle/>
        <a:p>
          <a:endParaRPr lang="es-EC"/>
        </a:p>
      </dgm:t>
    </dgm:pt>
    <dgm:pt modelId="{806C394E-8E6F-4E33-920D-0DED916EE4BD}" type="pres">
      <dgm:prSet presAssocID="{46F40EB9-AE8C-42BA-BA93-E6BDDEF667FA}" presName="extraNode" presStyleLbl="node1" presStyleIdx="0" presStyleCnt="3"/>
      <dgm:spPr/>
      <dgm:t>
        <a:bodyPr/>
        <a:lstStyle/>
        <a:p>
          <a:endParaRPr lang="es-EC"/>
        </a:p>
      </dgm:t>
    </dgm:pt>
    <dgm:pt modelId="{134D35FD-0C83-43EC-8FD2-DFE4B0466008}" type="pres">
      <dgm:prSet presAssocID="{46F40EB9-AE8C-42BA-BA93-E6BDDEF667FA}" presName="dstNode" presStyleLbl="node1" presStyleIdx="0" presStyleCnt="3"/>
      <dgm:spPr/>
      <dgm:t>
        <a:bodyPr/>
        <a:lstStyle/>
        <a:p>
          <a:endParaRPr lang="es-EC"/>
        </a:p>
      </dgm:t>
    </dgm:pt>
    <dgm:pt modelId="{D8B73335-5248-4FBD-8C95-2B6F405454A0}" type="pres">
      <dgm:prSet presAssocID="{06524B2B-BDE1-4B2B-BA81-DC9A8BD9CA2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0F90B3-AC0D-48B2-B89D-A694C2CDB466}" type="pres">
      <dgm:prSet presAssocID="{06524B2B-BDE1-4B2B-BA81-DC9A8BD9CA21}" presName="accent_1" presStyleCnt="0"/>
      <dgm:spPr/>
      <dgm:t>
        <a:bodyPr/>
        <a:lstStyle/>
        <a:p>
          <a:endParaRPr lang="es-EC"/>
        </a:p>
      </dgm:t>
    </dgm:pt>
    <dgm:pt modelId="{1D866F68-267B-412F-8BBA-58317844AA04}" type="pres">
      <dgm:prSet presAssocID="{06524B2B-BDE1-4B2B-BA81-DC9A8BD9CA21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32A13A0-77BB-485B-AE49-D7B4FC33A54A}" type="pres">
      <dgm:prSet presAssocID="{32CC88D0-E921-426D-A9EB-E6621F0B047C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1C850F-290B-451A-A44D-7B524D5B5594}" type="pres">
      <dgm:prSet presAssocID="{32CC88D0-E921-426D-A9EB-E6621F0B047C}" presName="accent_2" presStyleCnt="0"/>
      <dgm:spPr/>
      <dgm:t>
        <a:bodyPr/>
        <a:lstStyle/>
        <a:p>
          <a:endParaRPr lang="es-EC"/>
        </a:p>
      </dgm:t>
    </dgm:pt>
    <dgm:pt modelId="{DBC287F9-9F0B-4D91-904B-96499EE59F23}" type="pres">
      <dgm:prSet presAssocID="{32CC88D0-E921-426D-A9EB-E6621F0B047C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F0B1631-CEBE-4C07-91F9-9F60DA75DF48}" type="pres">
      <dgm:prSet presAssocID="{5FAE3591-4E37-4F9A-8958-EC0A640D6DB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6C32A1-297D-4BAF-93BE-A45D9D515861}" type="pres">
      <dgm:prSet presAssocID="{5FAE3591-4E37-4F9A-8958-EC0A640D6DB0}" presName="accent_3" presStyleCnt="0"/>
      <dgm:spPr/>
      <dgm:t>
        <a:bodyPr/>
        <a:lstStyle/>
        <a:p>
          <a:endParaRPr lang="es-EC"/>
        </a:p>
      </dgm:t>
    </dgm:pt>
    <dgm:pt modelId="{59833454-2A22-4714-872A-180352919B41}" type="pres">
      <dgm:prSet presAssocID="{5FAE3591-4E37-4F9A-8958-EC0A640D6DB0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10DAA89B-0961-4E7C-8EAA-5927CF7F5692}" srcId="{46F40EB9-AE8C-42BA-BA93-E6BDDEF667FA}" destId="{32CC88D0-E921-426D-A9EB-E6621F0B047C}" srcOrd="1" destOrd="0" parTransId="{310C8392-B360-44B0-9A29-CB9D71DEC192}" sibTransId="{838D0997-B96B-448A-9C01-E5458A7414E6}"/>
    <dgm:cxn modelId="{450B32E3-BBBA-44EC-B6F7-C9449E7DDCD3}" type="presOf" srcId="{92A93886-D229-4F71-9DAE-385979FB0482}" destId="{7A683F1A-05B5-4980-8073-E806D64222A8}" srcOrd="0" destOrd="0" presId="urn:microsoft.com/office/officeart/2008/layout/VerticalCurvedList"/>
    <dgm:cxn modelId="{FBFCD186-AF68-4BB5-8E85-899A02970E0C}" type="presOf" srcId="{5FAE3591-4E37-4F9A-8958-EC0A640D6DB0}" destId="{2F0B1631-CEBE-4C07-91F9-9F60DA75DF48}" srcOrd="0" destOrd="0" presId="urn:microsoft.com/office/officeart/2008/layout/VerticalCurvedList"/>
    <dgm:cxn modelId="{3E0397EA-CE6C-443D-9B8A-05664C3D80D2}" type="presOf" srcId="{32CC88D0-E921-426D-A9EB-E6621F0B047C}" destId="{B32A13A0-77BB-485B-AE49-D7B4FC33A54A}" srcOrd="0" destOrd="0" presId="urn:microsoft.com/office/officeart/2008/layout/VerticalCurvedList"/>
    <dgm:cxn modelId="{290B1A3D-CA13-4723-9568-21B462617ECF}" type="presOf" srcId="{46F40EB9-AE8C-42BA-BA93-E6BDDEF667FA}" destId="{BB1CC61F-23FC-43B1-803E-B2B94611BEB6}" srcOrd="0" destOrd="0" presId="urn:microsoft.com/office/officeart/2008/layout/VerticalCurvedList"/>
    <dgm:cxn modelId="{C7CC325B-BF8E-4B69-ACC4-565E97CD1BA6}" srcId="{46F40EB9-AE8C-42BA-BA93-E6BDDEF667FA}" destId="{5FAE3591-4E37-4F9A-8958-EC0A640D6DB0}" srcOrd="2" destOrd="0" parTransId="{8CB81FCA-133E-4789-B1A3-89B9226AB3FF}" sibTransId="{5FB6962F-46B6-4F9B-9A65-8DAAEACE16D1}"/>
    <dgm:cxn modelId="{20DF1558-796E-4FA7-BA63-523AA7577C6B}" srcId="{46F40EB9-AE8C-42BA-BA93-E6BDDEF667FA}" destId="{06524B2B-BDE1-4B2B-BA81-DC9A8BD9CA21}" srcOrd="0" destOrd="0" parTransId="{E388A391-D2C7-4339-979C-43F399D03CBB}" sibTransId="{92A93886-D229-4F71-9DAE-385979FB0482}"/>
    <dgm:cxn modelId="{69AAFE13-7B21-4C88-B0E4-DFDA823EFB06}" type="presOf" srcId="{06524B2B-BDE1-4B2B-BA81-DC9A8BD9CA21}" destId="{D8B73335-5248-4FBD-8C95-2B6F405454A0}" srcOrd="0" destOrd="0" presId="urn:microsoft.com/office/officeart/2008/layout/VerticalCurvedList"/>
    <dgm:cxn modelId="{B0CEF05C-4709-429C-889C-5D7A38F057D8}" type="presParOf" srcId="{BB1CC61F-23FC-43B1-803E-B2B94611BEB6}" destId="{8417F376-924C-4656-82AC-CF4E1B673371}" srcOrd="0" destOrd="0" presId="urn:microsoft.com/office/officeart/2008/layout/VerticalCurvedList"/>
    <dgm:cxn modelId="{19F1C6F9-9368-4F03-A362-D456A41C3D02}" type="presParOf" srcId="{8417F376-924C-4656-82AC-CF4E1B673371}" destId="{BC7CAB34-45C7-4BB2-80B6-32869C303B69}" srcOrd="0" destOrd="0" presId="urn:microsoft.com/office/officeart/2008/layout/VerticalCurvedList"/>
    <dgm:cxn modelId="{FCA9E03E-9C5D-4BC1-B2B2-BAC4553C606B}" type="presParOf" srcId="{BC7CAB34-45C7-4BB2-80B6-32869C303B69}" destId="{38BBE15D-69A1-4BA9-9532-649AA08691E6}" srcOrd="0" destOrd="0" presId="urn:microsoft.com/office/officeart/2008/layout/VerticalCurvedList"/>
    <dgm:cxn modelId="{75EF3133-EA6B-4BD3-83CE-2E7CA55D6434}" type="presParOf" srcId="{BC7CAB34-45C7-4BB2-80B6-32869C303B69}" destId="{7A683F1A-05B5-4980-8073-E806D64222A8}" srcOrd="1" destOrd="0" presId="urn:microsoft.com/office/officeart/2008/layout/VerticalCurvedList"/>
    <dgm:cxn modelId="{5C57AFF3-762B-4D36-BE84-21B435E3396F}" type="presParOf" srcId="{BC7CAB34-45C7-4BB2-80B6-32869C303B69}" destId="{806C394E-8E6F-4E33-920D-0DED916EE4BD}" srcOrd="2" destOrd="0" presId="urn:microsoft.com/office/officeart/2008/layout/VerticalCurvedList"/>
    <dgm:cxn modelId="{CF29F7B3-6935-4395-AA02-B147A8185EA2}" type="presParOf" srcId="{BC7CAB34-45C7-4BB2-80B6-32869C303B69}" destId="{134D35FD-0C83-43EC-8FD2-DFE4B0466008}" srcOrd="3" destOrd="0" presId="urn:microsoft.com/office/officeart/2008/layout/VerticalCurvedList"/>
    <dgm:cxn modelId="{5FE8B457-2FA4-4595-99B8-D7997DCA5B33}" type="presParOf" srcId="{8417F376-924C-4656-82AC-CF4E1B673371}" destId="{D8B73335-5248-4FBD-8C95-2B6F405454A0}" srcOrd="1" destOrd="0" presId="urn:microsoft.com/office/officeart/2008/layout/VerticalCurvedList"/>
    <dgm:cxn modelId="{458AEEE6-67D3-4F6B-A5D2-09AED025150F}" type="presParOf" srcId="{8417F376-924C-4656-82AC-CF4E1B673371}" destId="{290F90B3-AC0D-48B2-B89D-A694C2CDB466}" srcOrd="2" destOrd="0" presId="urn:microsoft.com/office/officeart/2008/layout/VerticalCurvedList"/>
    <dgm:cxn modelId="{4FE5011A-7617-40ED-BED6-13C6883A95B1}" type="presParOf" srcId="{290F90B3-AC0D-48B2-B89D-A694C2CDB466}" destId="{1D866F68-267B-412F-8BBA-58317844AA04}" srcOrd="0" destOrd="0" presId="urn:microsoft.com/office/officeart/2008/layout/VerticalCurvedList"/>
    <dgm:cxn modelId="{68BFC596-722C-4ED5-A88D-C1F47EC684D9}" type="presParOf" srcId="{8417F376-924C-4656-82AC-CF4E1B673371}" destId="{B32A13A0-77BB-485B-AE49-D7B4FC33A54A}" srcOrd="3" destOrd="0" presId="urn:microsoft.com/office/officeart/2008/layout/VerticalCurvedList"/>
    <dgm:cxn modelId="{716FF1FE-CE77-4F25-AD30-70ED786309AA}" type="presParOf" srcId="{8417F376-924C-4656-82AC-CF4E1B673371}" destId="{371C850F-290B-451A-A44D-7B524D5B5594}" srcOrd="4" destOrd="0" presId="urn:microsoft.com/office/officeart/2008/layout/VerticalCurvedList"/>
    <dgm:cxn modelId="{3F4FB406-2C93-4AA5-8BAB-CA2A10616C6F}" type="presParOf" srcId="{371C850F-290B-451A-A44D-7B524D5B5594}" destId="{DBC287F9-9F0B-4D91-904B-96499EE59F23}" srcOrd="0" destOrd="0" presId="urn:microsoft.com/office/officeart/2008/layout/VerticalCurvedList"/>
    <dgm:cxn modelId="{3D6C0707-CBAA-4452-A15A-5AEA1B115871}" type="presParOf" srcId="{8417F376-924C-4656-82AC-CF4E1B673371}" destId="{2F0B1631-CEBE-4C07-91F9-9F60DA75DF48}" srcOrd="5" destOrd="0" presId="urn:microsoft.com/office/officeart/2008/layout/VerticalCurvedList"/>
    <dgm:cxn modelId="{0ABBEC06-E9AF-4A54-9285-81DD6DA9A122}" type="presParOf" srcId="{8417F376-924C-4656-82AC-CF4E1B673371}" destId="{886C32A1-297D-4BAF-93BE-A45D9D515861}" srcOrd="6" destOrd="0" presId="urn:microsoft.com/office/officeart/2008/layout/VerticalCurvedList"/>
    <dgm:cxn modelId="{9919C2F9-3501-439E-919B-48A85CEC4EFA}" type="presParOf" srcId="{886C32A1-297D-4BAF-93BE-A45D9D515861}" destId="{59833454-2A22-4714-872A-180352919B4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E7BE50-033D-4AD8-A971-58FA1E6FB1F9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3A25090-499F-4E49-9F52-67E2F3BB9B4F}">
      <dgm:prSet phldrT="[Text]" custT="1"/>
      <dgm:spPr/>
      <dgm:t>
        <a:bodyPr/>
        <a:lstStyle/>
        <a:p>
          <a:r>
            <a:rPr lang="es-EC" sz="1600" b="1" dirty="0" smtClean="0">
              <a:latin typeface="Calibri" pitchFamily="34" charset="0"/>
            </a:rPr>
            <a:t>Crecimiento poblacional de 4 veces en los últimos 30 años</a:t>
          </a:r>
          <a:endParaRPr lang="es-EC" sz="1600" dirty="0">
            <a:latin typeface="Calibri" pitchFamily="34" charset="0"/>
          </a:endParaRPr>
        </a:p>
      </dgm:t>
    </dgm:pt>
    <dgm:pt modelId="{9AD15AC6-83B3-4A90-90B3-1B3E90C0F206}" type="parTrans" cxnId="{90C93D6E-48CC-447F-8FEE-D0261DD959DF}">
      <dgm:prSet/>
      <dgm:spPr/>
      <dgm:t>
        <a:bodyPr/>
        <a:lstStyle/>
        <a:p>
          <a:endParaRPr lang="es-EC"/>
        </a:p>
      </dgm:t>
    </dgm:pt>
    <dgm:pt modelId="{59131A27-C4C5-42CF-A242-69980B11C398}" type="sibTrans" cxnId="{90C93D6E-48CC-447F-8FEE-D0261DD959DF}">
      <dgm:prSet/>
      <dgm:spPr/>
      <dgm:t>
        <a:bodyPr/>
        <a:lstStyle/>
        <a:p>
          <a:endParaRPr lang="es-EC"/>
        </a:p>
      </dgm:t>
    </dgm:pt>
    <dgm:pt modelId="{0D79371F-725B-4DCB-B936-D5E8BFF5DDA7}">
      <dgm:prSet phldrT="[Text]" custT="1"/>
      <dgm:spPr/>
      <dgm:t>
        <a:bodyPr/>
        <a:lstStyle/>
        <a:p>
          <a:r>
            <a:rPr lang="es-EC" sz="1600" b="1" dirty="0" smtClean="0">
              <a:latin typeface="Calibri" pitchFamily="34" charset="0"/>
            </a:rPr>
            <a:t>Superficie incrementada 40 veces en poco mas de un siglo</a:t>
          </a:r>
          <a:endParaRPr lang="es-EC" sz="1600" b="1" dirty="0">
            <a:latin typeface="Calibri" pitchFamily="34" charset="0"/>
          </a:endParaRPr>
        </a:p>
      </dgm:t>
    </dgm:pt>
    <dgm:pt modelId="{DE641921-1DDD-426C-8598-2CBEA453A4AD}" type="parTrans" cxnId="{3BA019C1-39D3-4C3C-8A36-4937B9C8F204}">
      <dgm:prSet/>
      <dgm:spPr/>
      <dgm:t>
        <a:bodyPr/>
        <a:lstStyle/>
        <a:p>
          <a:endParaRPr lang="es-EC"/>
        </a:p>
      </dgm:t>
    </dgm:pt>
    <dgm:pt modelId="{2D18ED36-801B-4433-B640-72A500321B49}" type="sibTrans" cxnId="{3BA019C1-39D3-4C3C-8A36-4937B9C8F204}">
      <dgm:prSet/>
      <dgm:spPr/>
      <dgm:t>
        <a:bodyPr/>
        <a:lstStyle/>
        <a:p>
          <a:endParaRPr lang="es-EC"/>
        </a:p>
      </dgm:t>
    </dgm:pt>
    <dgm:pt modelId="{60FB4090-B9AF-49EA-92B9-77E1798D9A88}">
      <dgm:prSet phldrT="[Text]" phldr="1"/>
      <dgm:spPr/>
      <dgm:t>
        <a:bodyPr/>
        <a:lstStyle/>
        <a:p>
          <a:endParaRPr lang="es-EC"/>
        </a:p>
      </dgm:t>
    </dgm:pt>
    <dgm:pt modelId="{C16D444D-E4D7-445A-BB46-EE078686CCCB}" type="parTrans" cxnId="{EB8D8013-6F44-4B95-B0D9-97BDBD0D9B21}">
      <dgm:prSet/>
      <dgm:spPr/>
      <dgm:t>
        <a:bodyPr/>
        <a:lstStyle/>
        <a:p>
          <a:endParaRPr lang="es-EC"/>
        </a:p>
      </dgm:t>
    </dgm:pt>
    <dgm:pt modelId="{ADED0393-4ABB-407A-88CF-B4D66C68137E}" type="sibTrans" cxnId="{EB8D8013-6F44-4B95-B0D9-97BDBD0D9B21}">
      <dgm:prSet/>
      <dgm:spPr/>
      <dgm:t>
        <a:bodyPr/>
        <a:lstStyle/>
        <a:p>
          <a:endParaRPr lang="es-EC"/>
        </a:p>
      </dgm:t>
    </dgm:pt>
    <dgm:pt modelId="{A86DC54F-79E1-42F1-AFFA-1965006FD21D}">
      <dgm:prSet phldrT="[Text]" phldr="1"/>
      <dgm:spPr/>
      <dgm:t>
        <a:bodyPr/>
        <a:lstStyle/>
        <a:p>
          <a:endParaRPr lang="es-EC" dirty="0"/>
        </a:p>
      </dgm:t>
    </dgm:pt>
    <dgm:pt modelId="{976BFC9B-2039-4D97-B22E-D02FBF2B9EB8}" type="sibTrans" cxnId="{3D9BF5DF-28DA-4986-B75A-B7332EF83B0F}">
      <dgm:prSet/>
      <dgm:spPr/>
      <dgm:t>
        <a:bodyPr/>
        <a:lstStyle/>
        <a:p>
          <a:endParaRPr lang="es-EC"/>
        </a:p>
      </dgm:t>
    </dgm:pt>
    <dgm:pt modelId="{0CAF7948-CE95-4E4D-8E2B-7177AED13873}" type="parTrans" cxnId="{3D9BF5DF-28DA-4986-B75A-B7332EF83B0F}">
      <dgm:prSet/>
      <dgm:spPr/>
      <dgm:t>
        <a:bodyPr/>
        <a:lstStyle/>
        <a:p>
          <a:endParaRPr lang="es-EC"/>
        </a:p>
      </dgm:t>
    </dgm:pt>
    <dgm:pt modelId="{EB0F85E5-D6C4-47CB-97F0-3AAB0EC62905}" type="pres">
      <dgm:prSet presAssocID="{81E7BE50-033D-4AD8-A971-58FA1E6FB1F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A4DAB7B-5A4F-45C1-9EC1-3EE996651F26}" type="pres">
      <dgm:prSet presAssocID="{23A25090-499F-4E49-9F52-67E2F3BB9B4F}" presName="compNode" presStyleCnt="0"/>
      <dgm:spPr/>
    </dgm:pt>
    <dgm:pt modelId="{A0F6F89C-F71F-4EEC-9327-46AD22E9BF7F}" type="pres">
      <dgm:prSet presAssocID="{23A25090-499F-4E49-9F52-67E2F3BB9B4F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DD4BF2F-BA7F-415F-9581-8D75A2090528}" type="pres">
      <dgm:prSet presAssocID="{23A25090-499F-4E49-9F52-67E2F3BB9B4F}" presName="textRect" presStyleLbl="revTx" presStyleIdx="0" presStyleCnt="4" custLinFactNeighborY="307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7FECC7-2536-44D2-BC3C-F098910D6D86}" type="pres">
      <dgm:prSet presAssocID="{59131A27-C4C5-42CF-A242-69980B11C398}" presName="sibTrans" presStyleLbl="sibTrans2D1" presStyleIdx="0" presStyleCnt="0"/>
      <dgm:spPr/>
      <dgm:t>
        <a:bodyPr/>
        <a:lstStyle/>
        <a:p>
          <a:endParaRPr lang="es-EC"/>
        </a:p>
      </dgm:t>
    </dgm:pt>
    <dgm:pt modelId="{83180921-3AAA-4D9B-BD36-51650B87F650}" type="pres">
      <dgm:prSet presAssocID="{0D79371F-725B-4DCB-B936-D5E8BFF5DDA7}" presName="compNode" presStyleCnt="0"/>
      <dgm:spPr/>
    </dgm:pt>
    <dgm:pt modelId="{0489C3B7-7143-4F5D-8159-27380472224C}" type="pres">
      <dgm:prSet presAssocID="{0D79371F-725B-4DCB-B936-D5E8BFF5DDA7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7F0EB03-CC75-4ADC-810B-2069931797E9}" type="pres">
      <dgm:prSet presAssocID="{0D79371F-725B-4DCB-B936-D5E8BFF5DDA7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79A0E0-0141-4A90-8EED-6DAA27C949B4}" type="pres">
      <dgm:prSet presAssocID="{2D18ED36-801B-4433-B640-72A500321B49}" presName="sibTrans" presStyleLbl="sibTrans2D1" presStyleIdx="0" presStyleCnt="0"/>
      <dgm:spPr/>
      <dgm:t>
        <a:bodyPr/>
        <a:lstStyle/>
        <a:p>
          <a:endParaRPr lang="es-EC"/>
        </a:p>
      </dgm:t>
    </dgm:pt>
    <dgm:pt modelId="{9C9207C3-9A3C-49BF-BB03-1BEA96DFF4C0}" type="pres">
      <dgm:prSet presAssocID="{60FB4090-B9AF-49EA-92B9-77E1798D9A88}" presName="compNode" presStyleCnt="0"/>
      <dgm:spPr/>
    </dgm:pt>
    <dgm:pt modelId="{F415A1A1-DCA2-4C1B-8291-D7D374DEFF3A}" type="pres">
      <dgm:prSet presAssocID="{60FB4090-B9AF-49EA-92B9-77E1798D9A88}" presName="pictRect" presStyleLbl="node1" presStyleIdx="2" presStyleCnt="4" custLinFactNeighborY="1005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CF5D5A1-DC9C-48B0-9B52-630090152E6C}" type="pres">
      <dgm:prSet presAssocID="{60FB4090-B9AF-49EA-92B9-77E1798D9A88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DDF35B-BC05-48D2-A304-B140DCB357E1}" type="pres">
      <dgm:prSet presAssocID="{ADED0393-4ABB-407A-88CF-B4D66C68137E}" presName="sibTrans" presStyleLbl="sibTrans2D1" presStyleIdx="0" presStyleCnt="0"/>
      <dgm:spPr/>
      <dgm:t>
        <a:bodyPr/>
        <a:lstStyle/>
        <a:p>
          <a:endParaRPr lang="es-EC"/>
        </a:p>
      </dgm:t>
    </dgm:pt>
    <dgm:pt modelId="{538210F5-1E2E-4A71-9D35-FB0CCBEB7025}" type="pres">
      <dgm:prSet presAssocID="{A86DC54F-79E1-42F1-AFFA-1965006FD21D}" presName="compNode" presStyleCnt="0"/>
      <dgm:spPr/>
    </dgm:pt>
    <dgm:pt modelId="{12E17866-F31F-4FA7-A4F6-56514A1554C7}" type="pres">
      <dgm:prSet presAssocID="{A86DC54F-79E1-42F1-AFFA-1965006FD21D}" presName="pictRect" presStyleLbl="node1" presStyleIdx="3" presStyleCnt="4" custLinFactNeighborY="1005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B7EF9AE-16BA-46F6-93C2-0DCC7E9C1956}" type="pres">
      <dgm:prSet presAssocID="{A86DC54F-79E1-42F1-AFFA-1965006FD21D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80C23F8-8B95-4B8B-BFFA-AD3F4109A385}" type="presOf" srcId="{0D79371F-725B-4DCB-B936-D5E8BFF5DDA7}" destId="{A7F0EB03-CC75-4ADC-810B-2069931797E9}" srcOrd="0" destOrd="0" presId="urn:microsoft.com/office/officeart/2005/8/layout/pList1"/>
    <dgm:cxn modelId="{D4F1DDE9-8909-401C-9834-6D41D856CB9F}" type="presOf" srcId="{59131A27-C4C5-42CF-A242-69980B11C398}" destId="{5B7FECC7-2536-44D2-BC3C-F098910D6D86}" srcOrd="0" destOrd="0" presId="urn:microsoft.com/office/officeart/2005/8/layout/pList1"/>
    <dgm:cxn modelId="{B998BA04-2DD3-4B60-8D2F-7D2CF9BA66D0}" type="presOf" srcId="{ADED0393-4ABB-407A-88CF-B4D66C68137E}" destId="{39DDF35B-BC05-48D2-A304-B140DCB357E1}" srcOrd="0" destOrd="0" presId="urn:microsoft.com/office/officeart/2005/8/layout/pList1"/>
    <dgm:cxn modelId="{2BBD6DCB-7A5D-4194-90EF-635CE1851EFE}" type="presOf" srcId="{A86DC54F-79E1-42F1-AFFA-1965006FD21D}" destId="{3B7EF9AE-16BA-46F6-93C2-0DCC7E9C1956}" srcOrd="0" destOrd="0" presId="urn:microsoft.com/office/officeart/2005/8/layout/pList1"/>
    <dgm:cxn modelId="{3BA019C1-39D3-4C3C-8A36-4937B9C8F204}" srcId="{81E7BE50-033D-4AD8-A971-58FA1E6FB1F9}" destId="{0D79371F-725B-4DCB-B936-D5E8BFF5DDA7}" srcOrd="1" destOrd="0" parTransId="{DE641921-1DDD-426C-8598-2CBEA453A4AD}" sibTransId="{2D18ED36-801B-4433-B640-72A500321B49}"/>
    <dgm:cxn modelId="{42BF7007-DA9E-4747-AB57-149A901DD85E}" type="presOf" srcId="{60FB4090-B9AF-49EA-92B9-77E1798D9A88}" destId="{6CF5D5A1-DC9C-48B0-9B52-630090152E6C}" srcOrd="0" destOrd="0" presId="urn:microsoft.com/office/officeart/2005/8/layout/pList1"/>
    <dgm:cxn modelId="{03821A0C-5074-48F0-8360-7B07B19D3F2B}" type="presOf" srcId="{2D18ED36-801B-4433-B640-72A500321B49}" destId="{1979A0E0-0141-4A90-8EED-6DAA27C949B4}" srcOrd="0" destOrd="0" presId="urn:microsoft.com/office/officeart/2005/8/layout/pList1"/>
    <dgm:cxn modelId="{90C93D6E-48CC-447F-8FEE-D0261DD959DF}" srcId="{81E7BE50-033D-4AD8-A971-58FA1E6FB1F9}" destId="{23A25090-499F-4E49-9F52-67E2F3BB9B4F}" srcOrd="0" destOrd="0" parTransId="{9AD15AC6-83B3-4A90-90B3-1B3E90C0F206}" sibTransId="{59131A27-C4C5-42CF-A242-69980B11C398}"/>
    <dgm:cxn modelId="{8FC3A0C9-1502-4B9D-91E4-9C7E83FDA73C}" type="presOf" srcId="{81E7BE50-033D-4AD8-A971-58FA1E6FB1F9}" destId="{EB0F85E5-D6C4-47CB-97F0-3AAB0EC62905}" srcOrd="0" destOrd="0" presId="urn:microsoft.com/office/officeart/2005/8/layout/pList1"/>
    <dgm:cxn modelId="{3D9BF5DF-28DA-4986-B75A-B7332EF83B0F}" srcId="{81E7BE50-033D-4AD8-A971-58FA1E6FB1F9}" destId="{A86DC54F-79E1-42F1-AFFA-1965006FD21D}" srcOrd="3" destOrd="0" parTransId="{0CAF7948-CE95-4E4D-8E2B-7177AED13873}" sibTransId="{976BFC9B-2039-4D97-B22E-D02FBF2B9EB8}"/>
    <dgm:cxn modelId="{EB8D8013-6F44-4B95-B0D9-97BDBD0D9B21}" srcId="{81E7BE50-033D-4AD8-A971-58FA1E6FB1F9}" destId="{60FB4090-B9AF-49EA-92B9-77E1798D9A88}" srcOrd="2" destOrd="0" parTransId="{C16D444D-E4D7-445A-BB46-EE078686CCCB}" sibTransId="{ADED0393-4ABB-407A-88CF-B4D66C68137E}"/>
    <dgm:cxn modelId="{D0975517-CD96-456C-9369-97C11AE93660}" type="presOf" srcId="{23A25090-499F-4E49-9F52-67E2F3BB9B4F}" destId="{9DD4BF2F-BA7F-415F-9581-8D75A2090528}" srcOrd="0" destOrd="0" presId="urn:microsoft.com/office/officeart/2005/8/layout/pList1"/>
    <dgm:cxn modelId="{B7B47FAB-96BD-4F6C-99DC-A5655F4FAAA7}" type="presParOf" srcId="{EB0F85E5-D6C4-47CB-97F0-3AAB0EC62905}" destId="{DA4DAB7B-5A4F-45C1-9EC1-3EE996651F26}" srcOrd="0" destOrd="0" presId="urn:microsoft.com/office/officeart/2005/8/layout/pList1"/>
    <dgm:cxn modelId="{0F479D4C-6BE6-4107-B990-429B72C6F862}" type="presParOf" srcId="{DA4DAB7B-5A4F-45C1-9EC1-3EE996651F26}" destId="{A0F6F89C-F71F-4EEC-9327-46AD22E9BF7F}" srcOrd="0" destOrd="0" presId="urn:microsoft.com/office/officeart/2005/8/layout/pList1"/>
    <dgm:cxn modelId="{3FCDEB13-237C-4098-A0E7-A41AD35A9DE3}" type="presParOf" srcId="{DA4DAB7B-5A4F-45C1-9EC1-3EE996651F26}" destId="{9DD4BF2F-BA7F-415F-9581-8D75A2090528}" srcOrd="1" destOrd="0" presId="urn:microsoft.com/office/officeart/2005/8/layout/pList1"/>
    <dgm:cxn modelId="{B385E25E-D98F-47A8-9C6E-D476F967653E}" type="presParOf" srcId="{EB0F85E5-D6C4-47CB-97F0-3AAB0EC62905}" destId="{5B7FECC7-2536-44D2-BC3C-F098910D6D86}" srcOrd="1" destOrd="0" presId="urn:microsoft.com/office/officeart/2005/8/layout/pList1"/>
    <dgm:cxn modelId="{75FD49E8-6E62-497C-827F-96A3FB4D6F15}" type="presParOf" srcId="{EB0F85E5-D6C4-47CB-97F0-3AAB0EC62905}" destId="{83180921-3AAA-4D9B-BD36-51650B87F650}" srcOrd="2" destOrd="0" presId="urn:microsoft.com/office/officeart/2005/8/layout/pList1"/>
    <dgm:cxn modelId="{5D83C7B5-90E1-467D-B7C4-60D495628A7A}" type="presParOf" srcId="{83180921-3AAA-4D9B-BD36-51650B87F650}" destId="{0489C3B7-7143-4F5D-8159-27380472224C}" srcOrd="0" destOrd="0" presId="urn:microsoft.com/office/officeart/2005/8/layout/pList1"/>
    <dgm:cxn modelId="{DAC2B531-2A70-497E-931D-A3809BBA50A9}" type="presParOf" srcId="{83180921-3AAA-4D9B-BD36-51650B87F650}" destId="{A7F0EB03-CC75-4ADC-810B-2069931797E9}" srcOrd="1" destOrd="0" presId="urn:microsoft.com/office/officeart/2005/8/layout/pList1"/>
    <dgm:cxn modelId="{9DBB5BB6-438B-4647-9F4F-6F7A2D4E65EF}" type="presParOf" srcId="{EB0F85E5-D6C4-47CB-97F0-3AAB0EC62905}" destId="{1979A0E0-0141-4A90-8EED-6DAA27C949B4}" srcOrd="3" destOrd="0" presId="urn:microsoft.com/office/officeart/2005/8/layout/pList1"/>
    <dgm:cxn modelId="{CB381014-9490-4FE3-AAD0-799F4358ABB9}" type="presParOf" srcId="{EB0F85E5-D6C4-47CB-97F0-3AAB0EC62905}" destId="{9C9207C3-9A3C-49BF-BB03-1BEA96DFF4C0}" srcOrd="4" destOrd="0" presId="urn:microsoft.com/office/officeart/2005/8/layout/pList1"/>
    <dgm:cxn modelId="{222CFEFF-776F-4BC7-9B51-79B0568E9AAA}" type="presParOf" srcId="{9C9207C3-9A3C-49BF-BB03-1BEA96DFF4C0}" destId="{F415A1A1-DCA2-4C1B-8291-D7D374DEFF3A}" srcOrd="0" destOrd="0" presId="urn:microsoft.com/office/officeart/2005/8/layout/pList1"/>
    <dgm:cxn modelId="{1F96B8CF-19C5-4156-B11B-811F0DA22548}" type="presParOf" srcId="{9C9207C3-9A3C-49BF-BB03-1BEA96DFF4C0}" destId="{6CF5D5A1-DC9C-48B0-9B52-630090152E6C}" srcOrd="1" destOrd="0" presId="urn:microsoft.com/office/officeart/2005/8/layout/pList1"/>
    <dgm:cxn modelId="{047B17FD-EF44-4641-9D6F-FE27A0F12E3F}" type="presParOf" srcId="{EB0F85E5-D6C4-47CB-97F0-3AAB0EC62905}" destId="{39DDF35B-BC05-48D2-A304-B140DCB357E1}" srcOrd="5" destOrd="0" presId="urn:microsoft.com/office/officeart/2005/8/layout/pList1"/>
    <dgm:cxn modelId="{3BD16729-586E-403E-B89A-526B3FE2184B}" type="presParOf" srcId="{EB0F85E5-D6C4-47CB-97F0-3AAB0EC62905}" destId="{538210F5-1E2E-4A71-9D35-FB0CCBEB7025}" srcOrd="6" destOrd="0" presId="urn:microsoft.com/office/officeart/2005/8/layout/pList1"/>
    <dgm:cxn modelId="{F8A94F07-41C9-41E0-A73C-C3463E4A8E32}" type="presParOf" srcId="{538210F5-1E2E-4A71-9D35-FB0CCBEB7025}" destId="{12E17866-F31F-4FA7-A4F6-56514A1554C7}" srcOrd="0" destOrd="0" presId="urn:microsoft.com/office/officeart/2005/8/layout/pList1"/>
    <dgm:cxn modelId="{96A8254A-3CDE-4FF1-81D7-1074394F0B32}" type="presParOf" srcId="{538210F5-1E2E-4A71-9D35-FB0CCBEB7025}" destId="{3B7EF9AE-16BA-46F6-93C2-0DCC7E9C195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8DE3A10-AE69-4B4E-BFE9-008F181998BE}" type="doc">
      <dgm:prSet loTypeId="urn:microsoft.com/office/officeart/2008/layout/VerticalCurvedList" loCatId="list" qsTypeId="urn:microsoft.com/office/officeart/2005/8/quickstyle/simple3" qsCatId="simple" csTypeId="urn:microsoft.com/office/officeart/2005/8/colors/accent6_3" csCatId="accent6" phldr="1"/>
      <dgm:spPr/>
      <dgm:t>
        <a:bodyPr/>
        <a:lstStyle/>
        <a:p>
          <a:endParaRPr lang="es-EC"/>
        </a:p>
      </dgm:t>
    </dgm:pt>
    <dgm:pt modelId="{9AE6BC74-4273-44DB-9A12-3EA21C555FB6}">
      <dgm:prSet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Calibri" pitchFamily="34" charset="0"/>
            </a:rPr>
            <a:t>En el momento de </a:t>
          </a:r>
          <a:r>
            <a:rPr lang="es-EC" sz="2000" b="1" dirty="0" smtClean="0">
              <a:solidFill>
                <a:schemeClr val="tx1"/>
              </a:solidFill>
              <a:latin typeface="Calibri" pitchFamily="34" charset="0"/>
            </a:rPr>
            <a:t>seleccionar y cortar los segmentos nodales</a:t>
          </a:r>
          <a:r>
            <a:rPr lang="es-EC" sz="2000" dirty="0" smtClean="0">
              <a:solidFill>
                <a:schemeClr val="tx1"/>
              </a:solidFill>
              <a:latin typeface="Calibri" pitchFamily="34" charset="0"/>
            </a:rPr>
            <a:t> de las plantas donadoras de hortensia, se debe obtener los </a:t>
          </a:r>
          <a:r>
            <a:rPr lang="es-EC" sz="2000" b="1" dirty="0" smtClean="0">
              <a:solidFill>
                <a:schemeClr val="tx1"/>
              </a:solidFill>
              <a:latin typeface="Calibri" pitchFamily="34" charset="0"/>
            </a:rPr>
            <a:t>más cercanos al ápice</a:t>
          </a:r>
          <a:r>
            <a:rPr lang="es-EC" sz="2000" dirty="0" smtClean="0">
              <a:solidFill>
                <a:schemeClr val="tx1"/>
              </a:solidFill>
              <a:latin typeface="Calibri" pitchFamily="34" charset="0"/>
            </a:rPr>
            <a:t>, ya que presentan mayor actividad fisiológica</a:t>
          </a:r>
          <a:r>
            <a:rPr lang="es-EC" sz="2000" dirty="0" smtClean="0">
              <a:latin typeface="Calibri" pitchFamily="34" charset="0"/>
            </a:rPr>
            <a:t>.</a:t>
          </a:r>
          <a:endParaRPr lang="es-EC" sz="2000" b="1" dirty="0">
            <a:latin typeface="Calibri" pitchFamily="34" charset="0"/>
          </a:endParaRPr>
        </a:p>
      </dgm:t>
    </dgm:pt>
    <dgm:pt modelId="{EA2AAFDB-614A-4BBC-A6AC-2A268341A746}" type="parTrans" cxnId="{C30FD49A-AAD8-4C14-8849-41ECE2760DE1}">
      <dgm:prSet/>
      <dgm:spPr/>
      <dgm:t>
        <a:bodyPr/>
        <a:lstStyle/>
        <a:p>
          <a:endParaRPr lang="es-EC"/>
        </a:p>
      </dgm:t>
    </dgm:pt>
    <dgm:pt modelId="{65F25127-3D37-490F-900B-EDF739DEDA2F}" type="sibTrans" cxnId="{C30FD49A-AAD8-4C14-8849-41ECE2760DE1}">
      <dgm:prSet/>
      <dgm:spPr/>
      <dgm:t>
        <a:bodyPr/>
        <a:lstStyle/>
        <a:p>
          <a:endParaRPr lang="es-EC"/>
        </a:p>
      </dgm:t>
    </dgm:pt>
    <dgm:pt modelId="{6DBEACBB-380F-4030-9F2C-718DB9DDDAB1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Calibri" pitchFamily="34" charset="0"/>
            </a:rPr>
            <a:t>Para aumentar la </a:t>
          </a:r>
          <a:r>
            <a:rPr lang="es-EC" b="1" dirty="0" smtClean="0">
              <a:solidFill>
                <a:schemeClr val="tx1"/>
              </a:solidFill>
              <a:latin typeface="Calibri" pitchFamily="34" charset="0"/>
            </a:rPr>
            <a:t>multiplicación </a:t>
          </a:r>
          <a:r>
            <a:rPr lang="es-EC" b="1" i="1" dirty="0" smtClean="0">
              <a:solidFill>
                <a:schemeClr val="tx1"/>
              </a:solidFill>
              <a:latin typeface="Calibri" pitchFamily="34" charset="0"/>
            </a:rPr>
            <a:t>in vitro</a:t>
          </a:r>
          <a:r>
            <a:rPr lang="es-EC" i="1" dirty="0" smtClean="0">
              <a:solidFill>
                <a:schemeClr val="tx1"/>
              </a:solidFill>
              <a:latin typeface="Calibri" pitchFamily="34" charset="0"/>
            </a:rPr>
            <a:t> </a:t>
          </a:r>
          <a:r>
            <a:rPr lang="es-EC" dirty="0" smtClean="0">
              <a:solidFill>
                <a:schemeClr val="tx1"/>
              </a:solidFill>
              <a:latin typeface="Calibri" pitchFamily="34" charset="0"/>
            </a:rPr>
            <a:t>de hortensia es importante el </a:t>
          </a:r>
          <a:r>
            <a:rPr lang="es-EC" b="1" dirty="0" smtClean="0">
              <a:solidFill>
                <a:schemeClr val="tx1"/>
              </a:solidFill>
              <a:latin typeface="Calibri" pitchFamily="34" charset="0"/>
            </a:rPr>
            <a:t>uso del ácido giberélico (AG</a:t>
          </a:r>
          <a:r>
            <a:rPr lang="es-EC" b="1" baseline="-25000" dirty="0" smtClean="0">
              <a:solidFill>
                <a:schemeClr val="tx1"/>
              </a:solidFill>
              <a:latin typeface="Calibri" pitchFamily="34" charset="0"/>
            </a:rPr>
            <a:t>3</a:t>
          </a:r>
          <a:r>
            <a:rPr lang="es-EC" b="1" dirty="0" smtClean="0">
              <a:solidFill>
                <a:schemeClr val="tx1"/>
              </a:solidFill>
              <a:latin typeface="Calibri" pitchFamily="34" charset="0"/>
            </a:rPr>
            <a:t>)</a:t>
          </a:r>
          <a:r>
            <a:rPr lang="es-EC" dirty="0" smtClean="0">
              <a:solidFill>
                <a:schemeClr val="tx1"/>
              </a:solidFill>
              <a:latin typeface="Calibri" pitchFamily="34" charset="0"/>
            </a:rPr>
            <a:t>, ya que ayuda a elongar el tallo de la plántula</a:t>
          </a:r>
          <a:endParaRPr lang="es-EC" b="1" dirty="0">
            <a:latin typeface="Calibri" pitchFamily="34" charset="0"/>
          </a:endParaRPr>
        </a:p>
      </dgm:t>
    </dgm:pt>
    <dgm:pt modelId="{F6988154-BC0B-459A-AFB3-A8EE3BFBC0D9}" type="parTrans" cxnId="{2375E034-777A-48F6-93F9-9AF3E1EB5CB8}">
      <dgm:prSet/>
      <dgm:spPr/>
      <dgm:t>
        <a:bodyPr/>
        <a:lstStyle/>
        <a:p>
          <a:endParaRPr lang="es-EC"/>
        </a:p>
      </dgm:t>
    </dgm:pt>
    <dgm:pt modelId="{E2211C59-87CD-491A-8445-6CAD772F28CA}" type="sibTrans" cxnId="{2375E034-777A-48F6-93F9-9AF3E1EB5CB8}">
      <dgm:prSet/>
      <dgm:spPr/>
      <dgm:t>
        <a:bodyPr/>
        <a:lstStyle/>
        <a:p>
          <a:endParaRPr lang="es-EC"/>
        </a:p>
      </dgm:t>
    </dgm:pt>
    <dgm:pt modelId="{C5060B7B-DBA1-4B4B-99F8-1F930B8BB4C2}">
      <dgm:prSet custT="1"/>
      <dgm:spPr/>
      <dgm:t>
        <a:bodyPr/>
        <a:lstStyle/>
        <a:p>
          <a:r>
            <a:rPr lang="es-EC" sz="2400" dirty="0" smtClean="0">
              <a:solidFill>
                <a:schemeClr val="tx1"/>
              </a:solidFill>
              <a:latin typeface="Calibri" pitchFamily="34" charset="0"/>
            </a:rPr>
            <a:t>Se recomienda </a:t>
          </a:r>
          <a:r>
            <a:rPr lang="es-EC" sz="2400" b="1" dirty="0" smtClean="0">
              <a:solidFill>
                <a:schemeClr val="tx1"/>
              </a:solidFill>
              <a:latin typeface="Calibri" pitchFamily="34" charset="0"/>
            </a:rPr>
            <a:t>no utilizar el </a:t>
          </a:r>
          <a:r>
            <a:rPr lang="es-EC" sz="2400" b="1" dirty="0" err="1" smtClean="0">
              <a:solidFill>
                <a:schemeClr val="tx1"/>
              </a:solidFill>
              <a:latin typeface="Calibri" pitchFamily="34" charset="0"/>
            </a:rPr>
            <a:t>RCV</a:t>
          </a:r>
          <a:r>
            <a:rPr lang="es-EC" sz="2400" b="1" dirty="0" smtClean="0">
              <a:solidFill>
                <a:schemeClr val="tx1"/>
              </a:solidFill>
              <a:latin typeface="Calibri" pitchFamily="34" charset="0"/>
            </a:rPr>
            <a:t> </a:t>
          </a:r>
          <a:r>
            <a:rPr lang="es-EC" sz="2400" b="1" dirty="0" err="1" smtClean="0">
              <a:solidFill>
                <a:schemeClr val="tx1"/>
              </a:solidFill>
              <a:latin typeface="Calibri" pitchFamily="34" charset="0"/>
            </a:rPr>
            <a:t>kinetina</a:t>
          </a:r>
          <a:r>
            <a:rPr lang="es-EC" sz="2400" dirty="0" smtClean="0">
              <a:solidFill>
                <a:schemeClr val="tx1"/>
              </a:solidFill>
              <a:latin typeface="Calibri" pitchFamily="34" charset="0"/>
            </a:rPr>
            <a:t>, para la propagación de hortensia</a:t>
          </a:r>
          <a:endParaRPr lang="es-EC" sz="2400" dirty="0">
            <a:latin typeface="Calibri" pitchFamily="34" charset="0"/>
          </a:endParaRPr>
        </a:p>
      </dgm:t>
    </dgm:pt>
    <dgm:pt modelId="{4186DE47-3750-4F9F-BFBD-EF8DD125D4DE}" type="sibTrans" cxnId="{7766A1CD-217A-482F-A8BE-FED4C0D34717}">
      <dgm:prSet/>
      <dgm:spPr/>
      <dgm:t>
        <a:bodyPr/>
        <a:lstStyle/>
        <a:p>
          <a:endParaRPr lang="es-EC"/>
        </a:p>
      </dgm:t>
    </dgm:pt>
    <dgm:pt modelId="{D855E84D-C726-492A-B314-AB31A426BA76}" type="parTrans" cxnId="{7766A1CD-217A-482F-A8BE-FED4C0D34717}">
      <dgm:prSet/>
      <dgm:spPr/>
      <dgm:t>
        <a:bodyPr/>
        <a:lstStyle/>
        <a:p>
          <a:endParaRPr lang="es-EC"/>
        </a:p>
      </dgm:t>
    </dgm:pt>
    <dgm:pt modelId="{5904B348-54C7-4E16-9B42-30EEC4E86E7B}" type="pres">
      <dgm:prSet presAssocID="{D8DE3A10-AE69-4B4E-BFE9-008F181998B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D2A7CBDB-D2FB-44CB-9C5E-1ED98E7F672F}" type="pres">
      <dgm:prSet presAssocID="{D8DE3A10-AE69-4B4E-BFE9-008F181998BE}" presName="Name1" presStyleCnt="0"/>
      <dgm:spPr/>
      <dgm:t>
        <a:bodyPr/>
        <a:lstStyle/>
        <a:p>
          <a:endParaRPr lang="es-EC"/>
        </a:p>
      </dgm:t>
    </dgm:pt>
    <dgm:pt modelId="{452B9E20-8D09-433E-ACBD-7B30935C4886}" type="pres">
      <dgm:prSet presAssocID="{D8DE3A10-AE69-4B4E-BFE9-008F181998BE}" presName="cycle" presStyleCnt="0"/>
      <dgm:spPr/>
      <dgm:t>
        <a:bodyPr/>
        <a:lstStyle/>
        <a:p>
          <a:endParaRPr lang="es-EC"/>
        </a:p>
      </dgm:t>
    </dgm:pt>
    <dgm:pt modelId="{B87D29F0-9DA2-43C9-82BF-6EBB2C244B33}" type="pres">
      <dgm:prSet presAssocID="{D8DE3A10-AE69-4B4E-BFE9-008F181998BE}" presName="srcNode" presStyleLbl="node1" presStyleIdx="0" presStyleCnt="3"/>
      <dgm:spPr/>
      <dgm:t>
        <a:bodyPr/>
        <a:lstStyle/>
        <a:p>
          <a:endParaRPr lang="es-EC"/>
        </a:p>
      </dgm:t>
    </dgm:pt>
    <dgm:pt modelId="{5B3839C4-C268-4864-B5A2-F3C9FB619397}" type="pres">
      <dgm:prSet presAssocID="{D8DE3A10-AE69-4B4E-BFE9-008F181998BE}" presName="conn" presStyleLbl="parChTrans1D2" presStyleIdx="0" presStyleCnt="1"/>
      <dgm:spPr/>
      <dgm:t>
        <a:bodyPr/>
        <a:lstStyle/>
        <a:p>
          <a:endParaRPr lang="es-EC"/>
        </a:p>
      </dgm:t>
    </dgm:pt>
    <dgm:pt modelId="{51241576-8B65-4A5D-8EF5-A4D9DB70B683}" type="pres">
      <dgm:prSet presAssocID="{D8DE3A10-AE69-4B4E-BFE9-008F181998BE}" presName="extraNode" presStyleLbl="node1" presStyleIdx="0" presStyleCnt="3"/>
      <dgm:spPr/>
      <dgm:t>
        <a:bodyPr/>
        <a:lstStyle/>
        <a:p>
          <a:endParaRPr lang="es-EC"/>
        </a:p>
      </dgm:t>
    </dgm:pt>
    <dgm:pt modelId="{848A863C-0CC0-4D02-9D17-612F3FCA214F}" type="pres">
      <dgm:prSet presAssocID="{D8DE3A10-AE69-4B4E-BFE9-008F181998BE}" presName="dstNode" presStyleLbl="node1" presStyleIdx="0" presStyleCnt="3"/>
      <dgm:spPr/>
      <dgm:t>
        <a:bodyPr/>
        <a:lstStyle/>
        <a:p>
          <a:endParaRPr lang="es-EC"/>
        </a:p>
      </dgm:t>
    </dgm:pt>
    <dgm:pt modelId="{9F1EDD6C-42F3-46E0-BFFC-BF92E8F65572}" type="pres">
      <dgm:prSet presAssocID="{9AE6BC74-4273-44DB-9A12-3EA21C555FB6}" presName="text_1" presStyleLbl="node1" presStyleIdx="0" presStyleCnt="3" custScaleY="1218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7ABA63-AD38-4CE6-A828-DE3FBD7D87CD}" type="pres">
      <dgm:prSet presAssocID="{9AE6BC74-4273-44DB-9A12-3EA21C555FB6}" presName="accent_1" presStyleCnt="0"/>
      <dgm:spPr/>
      <dgm:t>
        <a:bodyPr/>
        <a:lstStyle/>
        <a:p>
          <a:endParaRPr lang="es-EC"/>
        </a:p>
      </dgm:t>
    </dgm:pt>
    <dgm:pt modelId="{B7E829E7-6259-4633-ADED-38492E05B56C}" type="pres">
      <dgm:prSet presAssocID="{9AE6BC74-4273-44DB-9A12-3EA21C555FB6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28CBAB3-68E8-4FF5-94A0-DCCDFC674604}" type="pres">
      <dgm:prSet presAssocID="{C5060B7B-DBA1-4B4B-99F8-1F930B8BB4C2}" presName="text_2" presStyleLbl="node1" presStyleIdx="1" presStyleCnt="3" custScaleY="1206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24CF44-6511-428F-B6BB-4A88F428A8E7}" type="pres">
      <dgm:prSet presAssocID="{C5060B7B-DBA1-4B4B-99F8-1F930B8BB4C2}" presName="accent_2" presStyleCnt="0"/>
      <dgm:spPr/>
      <dgm:t>
        <a:bodyPr/>
        <a:lstStyle/>
        <a:p>
          <a:endParaRPr lang="es-EC"/>
        </a:p>
      </dgm:t>
    </dgm:pt>
    <dgm:pt modelId="{05290647-F293-4A1A-B1A0-74DD557CF469}" type="pres">
      <dgm:prSet presAssocID="{C5060B7B-DBA1-4B4B-99F8-1F930B8BB4C2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652EF6E-1D91-4760-BFDC-9098DBB0F0A4}" type="pres">
      <dgm:prSet presAssocID="{6DBEACBB-380F-4030-9F2C-718DB9DDDAB1}" presName="text_3" presStyleLbl="node1" presStyleIdx="2" presStyleCnt="3" custScaleY="1218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2C5844-559E-43C7-86EA-47A774BD0AB6}" type="pres">
      <dgm:prSet presAssocID="{6DBEACBB-380F-4030-9F2C-718DB9DDDAB1}" presName="accent_3" presStyleCnt="0"/>
      <dgm:spPr/>
      <dgm:t>
        <a:bodyPr/>
        <a:lstStyle/>
        <a:p>
          <a:endParaRPr lang="es-EC"/>
        </a:p>
      </dgm:t>
    </dgm:pt>
    <dgm:pt modelId="{DFDBD730-8048-41EE-A7CD-76FE1B5B698D}" type="pres">
      <dgm:prSet presAssocID="{6DBEACBB-380F-4030-9F2C-718DB9DDDAB1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56EDF28A-FB6C-40EE-BC8F-960C9C9884AE}" type="presOf" srcId="{C5060B7B-DBA1-4B4B-99F8-1F930B8BB4C2}" destId="{528CBAB3-68E8-4FF5-94A0-DCCDFC674604}" srcOrd="0" destOrd="0" presId="urn:microsoft.com/office/officeart/2008/layout/VerticalCurvedList"/>
    <dgm:cxn modelId="{2375E034-777A-48F6-93F9-9AF3E1EB5CB8}" srcId="{D8DE3A10-AE69-4B4E-BFE9-008F181998BE}" destId="{6DBEACBB-380F-4030-9F2C-718DB9DDDAB1}" srcOrd="2" destOrd="0" parTransId="{F6988154-BC0B-459A-AFB3-A8EE3BFBC0D9}" sibTransId="{E2211C59-87CD-491A-8445-6CAD772F28CA}"/>
    <dgm:cxn modelId="{EBBC34D5-B0A1-4FFB-83F5-8C51AC8AB93A}" type="presOf" srcId="{6DBEACBB-380F-4030-9F2C-718DB9DDDAB1}" destId="{1652EF6E-1D91-4760-BFDC-9098DBB0F0A4}" srcOrd="0" destOrd="0" presId="urn:microsoft.com/office/officeart/2008/layout/VerticalCurvedList"/>
    <dgm:cxn modelId="{0B6E3BB1-B012-421F-982E-20D20E61FCFB}" type="presOf" srcId="{D8DE3A10-AE69-4B4E-BFE9-008F181998BE}" destId="{5904B348-54C7-4E16-9B42-30EEC4E86E7B}" srcOrd="0" destOrd="0" presId="urn:microsoft.com/office/officeart/2008/layout/VerticalCurvedList"/>
    <dgm:cxn modelId="{AAB3BB8E-31D8-4FB4-92E3-F1A90881730D}" type="presOf" srcId="{65F25127-3D37-490F-900B-EDF739DEDA2F}" destId="{5B3839C4-C268-4864-B5A2-F3C9FB619397}" srcOrd="0" destOrd="0" presId="urn:microsoft.com/office/officeart/2008/layout/VerticalCurvedList"/>
    <dgm:cxn modelId="{7766A1CD-217A-482F-A8BE-FED4C0D34717}" srcId="{D8DE3A10-AE69-4B4E-BFE9-008F181998BE}" destId="{C5060B7B-DBA1-4B4B-99F8-1F930B8BB4C2}" srcOrd="1" destOrd="0" parTransId="{D855E84D-C726-492A-B314-AB31A426BA76}" sibTransId="{4186DE47-3750-4F9F-BFBD-EF8DD125D4DE}"/>
    <dgm:cxn modelId="{82DEA24F-4858-40AB-A5D9-424E829BCE1F}" type="presOf" srcId="{9AE6BC74-4273-44DB-9A12-3EA21C555FB6}" destId="{9F1EDD6C-42F3-46E0-BFFC-BF92E8F65572}" srcOrd="0" destOrd="0" presId="urn:microsoft.com/office/officeart/2008/layout/VerticalCurvedList"/>
    <dgm:cxn modelId="{C30FD49A-AAD8-4C14-8849-41ECE2760DE1}" srcId="{D8DE3A10-AE69-4B4E-BFE9-008F181998BE}" destId="{9AE6BC74-4273-44DB-9A12-3EA21C555FB6}" srcOrd="0" destOrd="0" parTransId="{EA2AAFDB-614A-4BBC-A6AC-2A268341A746}" sibTransId="{65F25127-3D37-490F-900B-EDF739DEDA2F}"/>
    <dgm:cxn modelId="{EE19DB84-6051-4443-9AB1-60E5946088B5}" type="presParOf" srcId="{5904B348-54C7-4E16-9B42-30EEC4E86E7B}" destId="{D2A7CBDB-D2FB-44CB-9C5E-1ED98E7F672F}" srcOrd="0" destOrd="0" presId="urn:microsoft.com/office/officeart/2008/layout/VerticalCurvedList"/>
    <dgm:cxn modelId="{70049346-76DB-4518-A72A-98FCAD0C6B1A}" type="presParOf" srcId="{D2A7CBDB-D2FB-44CB-9C5E-1ED98E7F672F}" destId="{452B9E20-8D09-433E-ACBD-7B30935C4886}" srcOrd="0" destOrd="0" presId="urn:microsoft.com/office/officeart/2008/layout/VerticalCurvedList"/>
    <dgm:cxn modelId="{16F072E1-8FEA-440B-B0CE-CDAEC9B346A3}" type="presParOf" srcId="{452B9E20-8D09-433E-ACBD-7B30935C4886}" destId="{B87D29F0-9DA2-43C9-82BF-6EBB2C244B33}" srcOrd="0" destOrd="0" presId="urn:microsoft.com/office/officeart/2008/layout/VerticalCurvedList"/>
    <dgm:cxn modelId="{969F6669-AEBD-4768-AD35-D29AF913DDE8}" type="presParOf" srcId="{452B9E20-8D09-433E-ACBD-7B30935C4886}" destId="{5B3839C4-C268-4864-B5A2-F3C9FB619397}" srcOrd="1" destOrd="0" presId="urn:microsoft.com/office/officeart/2008/layout/VerticalCurvedList"/>
    <dgm:cxn modelId="{4C2CC9C5-4B97-4C7A-A80E-FB1FFD74246F}" type="presParOf" srcId="{452B9E20-8D09-433E-ACBD-7B30935C4886}" destId="{51241576-8B65-4A5D-8EF5-A4D9DB70B683}" srcOrd="2" destOrd="0" presId="urn:microsoft.com/office/officeart/2008/layout/VerticalCurvedList"/>
    <dgm:cxn modelId="{3C5D343E-CC86-4BD0-9172-CE14B370888D}" type="presParOf" srcId="{452B9E20-8D09-433E-ACBD-7B30935C4886}" destId="{848A863C-0CC0-4D02-9D17-612F3FCA214F}" srcOrd="3" destOrd="0" presId="urn:microsoft.com/office/officeart/2008/layout/VerticalCurvedList"/>
    <dgm:cxn modelId="{9B48D161-0F6F-4EA5-B5A4-640759E31309}" type="presParOf" srcId="{D2A7CBDB-D2FB-44CB-9C5E-1ED98E7F672F}" destId="{9F1EDD6C-42F3-46E0-BFFC-BF92E8F65572}" srcOrd="1" destOrd="0" presId="urn:microsoft.com/office/officeart/2008/layout/VerticalCurvedList"/>
    <dgm:cxn modelId="{FEC91066-05CE-4052-8AAB-CF6A68BB24E9}" type="presParOf" srcId="{D2A7CBDB-D2FB-44CB-9C5E-1ED98E7F672F}" destId="{9E7ABA63-AD38-4CE6-A828-DE3FBD7D87CD}" srcOrd="2" destOrd="0" presId="urn:microsoft.com/office/officeart/2008/layout/VerticalCurvedList"/>
    <dgm:cxn modelId="{95672319-3FA3-4165-98D9-6738F0DAAA9F}" type="presParOf" srcId="{9E7ABA63-AD38-4CE6-A828-DE3FBD7D87CD}" destId="{B7E829E7-6259-4633-ADED-38492E05B56C}" srcOrd="0" destOrd="0" presId="urn:microsoft.com/office/officeart/2008/layout/VerticalCurvedList"/>
    <dgm:cxn modelId="{70A64029-BC1C-43AB-A483-13552765C304}" type="presParOf" srcId="{D2A7CBDB-D2FB-44CB-9C5E-1ED98E7F672F}" destId="{528CBAB3-68E8-4FF5-94A0-DCCDFC674604}" srcOrd="3" destOrd="0" presId="urn:microsoft.com/office/officeart/2008/layout/VerticalCurvedList"/>
    <dgm:cxn modelId="{09F6D1BD-72B1-47B1-BE67-E634EE33A9F5}" type="presParOf" srcId="{D2A7CBDB-D2FB-44CB-9C5E-1ED98E7F672F}" destId="{5D24CF44-6511-428F-B6BB-4A88F428A8E7}" srcOrd="4" destOrd="0" presId="urn:microsoft.com/office/officeart/2008/layout/VerticalCurvedList"/>
    <dgm:cxn modelId="{63E536F7-258E-4582-B533-40DF6F5E3965}" type="presParOf" srcId="{5D24CF44-6511-428F-B6BB-4A88F428A8E7}" destId="{05290647-F293-4A1A-B1A0-74DD557CF469}" srcOrd="0" destOrd="0" presId="urn:microsoft.com/office/officeart/2008/layout/VerticalCurvedList"/>
    <dgm:cxn modelId="{758826D1-25D3-4D43-8B1C-477920D112B7}" type="presParOf" srcId="{D2A7CBDB-D2FB-44CB-9C5E-1ED98E7F672F}" destId="{1652EF6E-1D91-4760-BFDC-9098DBB0F0A4}" srcOrd="5" destOrd="0" presId="urn:microsoft.com/office/officeart/2008/layout/VerticalCurvedList"/>
    <dgm:cxn modelId="{72C8E833-36C5-47F6-AFAD-8D934803C91C}" type="presParOf" srcId="{D2A7CBDB-D2FB-44CB-9C5E-1ED98E7F672F}" destId="{0C2C5844-559E-43C7-86EA-47A774BD0AB6}" srcOrd="6" destOrd="0" presId="urn:microsoft.com/office/officeart/2008/layout/VerticalCurvedList"/>
    <dgm:cxn modelId="{169FFDB5-0E6F-45BA-8777-434D99B3E912}" type="presParOf" srcId="{0C2C5844-559E-43C7-86EA-47A774BD0AB6}" destId="{DFDBD730-8048-41EE-A7CD-76FE1B5B698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8DE3A10-AE69-4B4E-BFE9-008F181998BE}" type="doc">
      <dgm:prSet loTypeId="urn:microsoft.com/office/officeart/2008/layout/VerticalCurvedList" loCatId="list" qsTypeId="urn:microsoft.com/office/officeart/2005/8/quickstyle/simple3" qsCatId="simple" csTypeId="urn:microsoft.com/office/officeart/2005/8/colors/accent6_3" csCatId="accent6" phldr="1"/>
      <dgm:spPr/>
      <dgm:t>
        <a:bodyPr/>
        <a:lstStyle/>
        <a:p>
          <a:endParaRPr lang="es-EC"/>
        </a:p>
      </dgm:t>
    </dgm:pt>
    <dgm:pt modelId="{9AE6BC74-4273-44DB-9A12-3EA21C555FB6}">
      <dgm:prSet custT="1"/>
      <dgm:spPr/>
      <dgm:t>
        <a:bodyPr/>
        <a:lstStyle/>
        <a:p>
          <a:r>
            <a:rPr lang="es-EC" sz="2400" dirty="0" smtClean="0">
              <a:solidFill>
                <a:schemeClr val="tx1"/>
              </a:solidFill>
              <a:latin typeface="Calibri" pitchFamily="34" charset="0"/>
            </a:rPr>
            <a:t>Determinar el </a:t>
          </a:r>
          <a:r>
            <a:rPr lang="es-EC" sz="2400" b="1" dirty="0" smtClean="0">
              <a:solidFill>
                <a:schemeClr val="tx1"/>
              </a:solidFill>
              <a:latin typeface="Calibri" pitchFamily="34" charset="0"/>
            </a:rPr>
            <a:t>número de Ciclos de Propagación</a:t>
          </a:r>
          <a:r>
            <a:rPr lang="es-EC" sz="2400" dirty="0" smtClean="0">
              <a:solidFill>
                <a:schemeClr val="tx1"/>
              </a:solidFill>
              <a:latin typeface="Calibri" pitchFamily="34" charset="0"/>
            </a:rPr>
            <a:t> que se pueden llevar a cabo en el cultivo de hortensia, antes de la aparición de </a:t>
          </a:r>
          <a:r>
            <a:rPr lang="es-EC" sz="2400" b="1" dirty="0" smtClean="0">
              <a:solidFill>
                <a:schemeClr val="tx1"/>
              </a:solidFill>
              <a:latin typeface="Calibri" pitchFamily="34" charset="0"/>
            </a:rPr>
            <a:t>variantes somaclonales</a:t>
          </a:r>
          <a:endParaRPr lang="es-EC" sz="2400" b="1" dirty="0">
            <a:latin typeface="Calibri" pitchFamily="34" charset="0"/>
          </a:endParaRPr>
        </a:p>
      </dgm:t>
    </dgm:pt>
    <dgm:pt modelId="{EA2AAFDB-614A-4BBC-A6AC-2A268341A746}" type="parTrans" cxnId="{C30FD49A-AAD8-4C14-8849-41ECE2760DE1}">
      <dgm:prSet/>
      <dgm:spPr/>
      <dgm:t>
        <a:bodyPr/>
        <a:lstStyle/>
        <a:p>
          <a:endParaRPr lang="es-EC"/>
        </a:p>
      </dgm:t>
    </dgm:pt>
    <dgm:pt modelId="{65F25127-3D37-490F-900B-EDF739DEDA2F}" type="sibTrans" cxnId="{C30FD49A-AAD8-4C14-8849-41ECE2760DE1}">
      <dgm:prSet/>
      <dgm:spPr/>
      <dgm:t>
        <a:bodyPr/>
        <a:lstStyle/>
        <a:p>
          <a:endParaRPr lang="es-EC"/>
        </a:p>
      </dgm:t>
    </dgm:pt>
    <dgm:pt modelId="{C5060B7B-DBA1-4B4B-99F8-1F930B8BB4C2}">
      <dgm:prSet custT="1"/>
      <dgm:spPr/>
      <dgm:t>
        <a:bodyPr/>
        <a:lstStyle/>
        <a:p>
          <a:r>
            <a:rPr lang="es-EC" sz="2400" dirty="0" smtClean="0">
              <a:solidFill>
                <a:schemeClr val="tx1"/>
              </a:solidFill>
              <a:latin typeface="Calibri" pitchFamily="34" charset="0"/>
            </a:rPr>
            <a:t>Realizar un estudio de </a:t>
          </a:r>
          <a:r>
            <a:rPr lang="es-EC" sz="2400" b="1" dirty="0" smtClean="0">
              <a:solidFill>
                <a:schemeClr val="tx1"/>
              </a:solidFill>
              <a:latin typeface="Calibri" pitchFamily="34" charset="0"/>
            </a:rPr>
            <a:t>aclimatización </a:t>
          </a:r>
          <a:r>
            <a:rPr lang="es-EC" sz="2400" b="0" dirty="0" smtClean="0">
              <a:solidFill>
                <a:schemeClr val="tx1"/>
              </a:solidFill>
              <a:latin typeface="Calibri" pitchFamily="34" charset="0"/>
            </a:rPr>
            <a:t>y determinar si es posible obviar la fase de enraizamiento</a:t>
          </a:r>
          <a:endParaRPr lang="es-EC" sz="2400" dirty="0">
            <a:latin typeface="Calibri" pitchFamily="34" charset="0"/>
          </a:endParaRPr>
        </a:p>
      </dgm:t>
    </dgm:pt>
    <dgm:pt modelId="{D855E84D-C726-492A-B314-AB31A426BA76}" type="parTrans" cxnId="{7766A1CD-217A-482F-A8BE-FED4C0D34717}">
      <dgm:prSet/>
      <dgm:spPr/>
      <dgm:t>
        <a:bodyPr/>
        <a:lstStyle/>
        <a:p>
          <a:endParaRPr lang="es-EC"/>
        </a:p>
      </dgm:t>
    </dgm:pt>
    <dgm:pt modelId="{4186DE47-3750-4F9F-BFBD-EF8DD125D4DE}" type="sibTrans" cxnId="{7766A1CD-217A-482F-A8BE-FED4C0D34717}">
      <dgm:prSet/>
      <dgm:spPr/>
      <dgm:t>
        <a:bodyPr/>
        <a:lstStyle/>
        <a:p>
          <a:endParaRPr lang="es-EC"/>
        </a:p>
      </dgm:t>
    </dgm:pt>
    <dgm:pt modelId="{6DBEACBB-380F-4030-9F2C-718DB9DDDAB1}">
      <dgm:prSet/>
      <dgm:spPr/>
      <dgm:t>
        <a:bodyPr/>
        <a:lstStyle/>
        <a:p>
          <a:r>
            <a:rPr lang="es-EC" dirty="0" smtClean="0">
              <a:latin typeface="Calibri" pitchFamily="34" charset="0"/>
            </a:rPr>
            <a:t>Para estudios de </a:t>
          </a:r>
          <a:r>
            <a:rPr lang="es-EC" b="1" dirty="0" smtClean="0">
              <a:latin typeface="Calibri" pitchFamily="34" charset="0"/>
            </a:rPr>
            <a:t>variabilidad genética y mejoramiento vegetal de hortensia</a:t>
          </a:r>
          <a:r>
            <a:rPr lang="es-EC" dirty="0" smtClean="0">
              <a:latin typeface="Calibri" pitchFamily="34" charset="0"/>
            </a:rPr>
            <a:t>, se sugiere tratar de utilizar la mayor cantidad de </a:t>
          </a:r>
          <a:r>
            <a:rPr lang="es-EC" b="1" dirty="0" smtClean="0">
              <a:latin typeface="Calibri" pitchFamily="34" charset="0"/>
            </a:rPr>
            <a:t>fuentes posibles de plantas madre </a:t>
          </a:r>
          <a:r>
            <a:rPr lang="es-EC" b="0" dirty="0" smtClean="0">
              <a:latin typeface="Calibri" pitchFamily="34" charset="0"/>
            </a:rPr>
            <a:t>e</a:t>
          </a:r>
          <a:r>
            <a:rPr lang="es-EC" dirty="0" smtClean="0">
              <a:latin typeface="Calibri" pitchFamily="34" charset="0"/>
            </a:rPr>
            <a:t> identificar </a:t>
          </a:r>
          <a:r>
            <a:rPr lang="es-EC" dirty="0" err="1" smtClean="0">
              <a:latin typeface="Calibri" pitchFamily="34" charset="0"/>
            </a:rPr>
            <a:t>outliers</a:t>
          </a:r>
          <a:r>
            <a:rPr lang="es-EC" dirty="0" smtClean="0">
              <a:latin typeface="Calibri" pitchFamily="34" charset="0"/>
            </a:rPr>
            <a:t> como indicadores de mejores características y complementar los análisis con aplicaciones moleculares</a:t>
          </a:r>
          <a:endParaRPr lang="es-EC" b="1" dirty="0">
            <a:latin typeface="Calibri" pitchFamily="34" charset="0"/>
          </a:endParaRPr>
        </a:p>
      </dgm:t>
    </dgm:pt>
    <dgm:pt modelId="{F6988154-BC0B-459A-AFB3-A8EE3BFBC0D9}" type="parTrans" cxnId="{2375E034-777A-48F6-93F9-9AF3E1EB5CB8}">
      <dgm:prSet/>
      <dgm:spPr/>
      <dgm:t>
        <a:bodyPr/>
        <a:lstStyle/>
        <a:p>
          <a:endParaRPr lang="es-EC"/>
        </a:p>
      </dgm:t>
    </dgm:pt>
    <dgm:pt modelId="{E2211C59-87CD-491A-8445-6CAD772F28CA}" type="sibTrans" cxnId="{2375E034-777A-48F6-93F9-9AF3E1EB5CB8}">
      <dgm:prSet/>
      <dgm:spPr/>
      <dgm:t>
        <a:bodyPr/>
        <a:lstStyle/>
        <a:p>
          <a:endParaRPr lang="es-EC"/>
        </a:p>
      </dgm:t>
    </dgm:pt>
    <dgm:pt modelId="{5904B348-54C7-4E16-9B42-30EEC4E86E7B}" type="pres">
      <dgm:prSet presAssocID="{D8DE3A10-AE69-4B4E-BFE9-008F181998B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D2A7CBDB-D2FB-44CB-9C5E-1ED98E7F672F}" type="pres">
      <dgm:prSet presAssocID="{D8DE3A10-AE69-4B4E-BFE9-008F181998BE}" presName="Name1" presStyleCnt="0"/>
      <dgm:spPr/>
      <dgm:t>
        <a:bodyPr/>
        <a:lstStyle/>
        <a:p>
          <a:endParaRPr lang="es-EC"/>
        </a:p>
      </dgm:t>
    </dgm:pt>
    <dgm:pt modelId="{452B9E20-8D09-433E-ACBD-7B30935C4886}" type="pres">
      <dgm:prSet presAssocID="{D8DE3A10-AE69-4B4E-BFE9-008F181998BE}" presName="cycle" presStyleCnt="0"/>
      <dgm:spPr/>
      <dgm:t>
        <a:bodyPr/>
        <a:lstStyle/>
        <a:p>
          <a:endParaRPr lang="es-EC"/>
        </a:p>
      </dgm:t>
    </dgm:pt>
    <dgm:pt modelId="{B87D29F0-9DA2-43C9-82BF-6EBB2C244B33}" type="pres">
      <dgm:prSet presAssocID="{D8DE3A10-AE69-4B4E-BFE9-008F181998BE}" presName="srcNode" presStyleLbl="node1" presStyleIdx="0" presStyleCnt="3"/>
      <dgm:spPr/>
      <dgm:t>
        <a:bodyPr/>
        <a:lstStyle/>
        <a:p>
          <a:endParaRPr lang="es-EC"/>
        </a:p>
      </dgm:t>
    </dgm:pt>
    <dgm:pt modelId="{5B3839C4-C268-4864-B5A2-F3C9FB619397}" type="pres">
      <dgm:prSet presAssocID="{D8DE3A10-AE69-4B4E-BFE9-008F181998BE}" presName="conn" presStyleLbl="parChTrans1D2" presStyleIdx="0" presStyleCnt="1"/>
      <dgm:spPr/>
      <dgm:t>
        <a:bodyPr/>
        <a:lstStyle/>
        <a:p>
          <a:endParaRPr lang="es-EC"/>
        </a:p>
      </dgm:t>
    </dgm:pt>
    <dgm:pt modelId="{51241576-8B65-4A5D-8EF5-A4D9DB70B683}" type="pres">
      <dgm:prSet presAssocID="{D8DE3A10-AE69-4B4E-BFE9-008F181998BE}" presName="extraNode" presStyleLbl="node1" presStyleIdx="0" presStyleCnt="3"/>
      <dgm:spPr/>
      <dgm:t>
        <a:bodyPr/>
        <a:lstStyle/>
        <a:p>
          <a:endParaRPr lang="es-EC"/>
        </a:p>
      </dgm:t>
    </dgm:pt>
    <dgm:pt modelId="{848A863C-0CC0-4D02-9D17-612F3FCA214F}" type="pres">
      <dgm:prSet presAssocID="{D8DE3A10-AE69-4B4E-BFE9-008F181998BE}" presName="dstNode" presStyleLbl="node1" presStyleIdx="0" presStyleCnt="3"/>
      <dgm:spPr/>
      <dgm:t>
        <a:bodyPr/>
        <a:lstStyle/>
        <a:p>
          <a:endParaRPr lang="es-EC"/>
        </a:p>
      </dgm:t>
    </dgm:pt>
    <dgm:pt modelId="{9F1EDD6C-42F3-46E0-BFFC-BF92E8F65572}" type="pres">
      <dgm:prSet presAssocID="{9AE6BC74-4273-44DB-9A12-3EA21C555FB6}" presName="text_1" presStyleLbl="node1" presStyleIdx="0" presStyleCnt="3" custScaleY="1218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7ABA63-AD38-4CE6-A828-DE3FBD7D87CD}" type="pres">
      <dgm:prSet presAssocID="{9AE6BC74-4273-44DB-9A12-3EA21C555FB6}" presName="accent_1" presStyleCnt="0"/>
      <dgm:spPr/>
      <dgm:t>
        <a:bodyPr/>
        <a:lstStyle/>
        <a:p>
          <a:endParaRPr lang="es-EC"/>
        </a:p>
      </dgm:t>
    </dgm:pt>
    <dgm:pt modelId="{B7E829E7-6259-4633-ADED-38492E05B56C}" type="pres">
      <dgm:prSet presAssocID="{9AE6BC74-4273-44DB-9A12-3EA21C555FB6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28CBAB3-68E8-4FF5-94A0-DCCDFC674604}" type="pres">
      <dgm:prSet presAssocID="{C5060B7B-DBA1-4B4B-99F8-1F930B8BB4C2}" presName="text_2" presStyleLbl="node1" presStyleIdx="1" presStyleCnt="3" custScaleY="1206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24CF44-6511-428F-B6BB-4A88F428A8E7}" type="pres">
      <dgm:prSet presAssocID="{C5060B7B-DBA1-4B4B-99F8-1F930B8BB4C2}" presName="accent_2" presStyleCnt="0"/>
      <dgm:spPr/>
      <dgm:t>
        <a:bodyPr/>
        <a:lstStyle/>
        <a:p>
          <a:endParaRPr lang="es-EC"/>
        </a:p>
      </dgm:t>
    </dgm:pt>
    <dgm:pt modelId="{05290647-F293-4A1A-B1A0-74DD557CF469}" type="pres">
      <dgm:prSet presAssocID="{C5060B7B-DBA1-4B4B-99F8-1F930B8BB4C2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652EF6E-1D91-4760-BFDC-9098DBB0F0A4}" type="pres">
      <dgm:prSet presAssocID="{6DBEACBB-380F-4030-9F2C-718DB9DDDAB1}" presName="text_3" presStyleLbl="node1" presStyleIdx="2" presStyleCnt="3" custScaleY="1218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2C5844-559E-43C7-86EA-47A774BD0AB6}" type="pres">
      <dgm:prSet presAssocID="{6DBEACBB-380F-4030-9F2C-718DB9DDDAB1}" presName="accent_3" presStyleCnt="0"/>
      <dgm:spPr/>
      <dgm:t>
        <a:bodyPr/>
        <a:lstStyle/>
        <a:p>
          <a:endParaRPr lang="es-EC"/>
        </a:p>
      </dgm:t>
    </dgm:pt>
    <dgm:pt modelId="{DFDBD730-8048-41EE-A7CD-76FE1B5B698D}" type="pres">
      <dgm:prSet presAssocID="{6DBEACBB-380F-4030-9F2C-718DB9DDDAB1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E527A96D-F6E5-4512-AA54-1556CCF8C54D}" type="presOf" srcId="{6DBEACBB-380F-4030-9F2C-718DB9DDDAB1}" destId="{1652EF6E-1D91-4760-BFDC-9098DBB0F0A4}" srcOrd="0" destOrd="0" presId="urn:microsoft.com/office/officeart/2008/layout/VerticalCurvedList"/>
    <dgm:cxn modelId="{1B08F7AD-2296-4154-B437-A71AF2FD5C52}" type="presOf" srcId="{9AE6BC74-4273-44DB-9A12-3EA21C555FB6}" destId="{9F1EDD6C-42F3-46E0-BFFC-BF92E8F65572}" srcOrd="0" destOrd="0" presId="urn:microsoft.com/office/officeart/2008/layout/VerticalCurvedList"/>
    <dgm:cxn modelId="{F8E7BB39-834A-47D1-A41D-2BDEF3919B9C}" type="presOf" srcId="{C5060B7B-DBA1-4B4B-99F8-1F930B8BB4C2}" destId="{528CBAB3-68E8-4FF5-94A0-DCCDFC674604}" srcOrd="0" destOrd="0" presId="urn:microsoft.com/office/officeart/2008/layout/VerticalCurvedList"/>
    <dgm:cxn modelId="{A2ED8ACA-E71F-4036-9F16-2D1B0C94B6AD}" type="presOf" srcId="{65F25127-3D37-490F-900B-EDF739DEDA2F}" destId="{5B3839C4-C268-4864-B5A2-F3C9FB619397}" srcOrd="0" destOrd="0" presId="urn:microsoft.com/office/officeart/2008/layout/VerticalCurvedList"/>
    <dgm:cxn modelId="{2375E034-777A-48F6-93F9-9AF3E1EB5CB8}" srcId="{D8DE3A10-AE69-4B4E-BFE9-008F181998BE}" destId="{6DBEACBB-380F-4030-9F2C-718DB9DDDAB1}" srcOrd="2" destOrd="0" parTransId="{F6988154-BC0B-459A-AFB3-A8EE3BFBC0D9}" sibTransId="{E2211C59-87CD-491A-8445-6CAD772F28CA}"/>
    <dgm:cxn modelId="{7766A1CD-217A-482F-A8BE-FED4C0D34717}" srcId="{D8DE3A10-AE69-4B4E-BFE9-008F181998BE}" destId="{C5060B7B-DBA1-4B4B-99F8-1F930B8BB4C2}" srcOrd="1" destOrd="0" parTransId="{D855E84D-C726-492A-B314-AB31A426BA76}" sibTransId="{4186DE47-3750-4F9F-BFBD-EF8DD125D4DE}"/>
    <dgm:cxn modelId="{C30FD49A-AAD8-4C14-8849-41ECE2760DE1}" srcId="{D8DE3A10-AE69-4B4E-BFE9-008F181998BE}" destId="{9AE6BC74-4273-44DB-9A12-3EA21C555FB6}" srcOrd="0" destOrd="0" parTransId="{EA2AAFDB-614A-4BBC-A6AC-2A268341A746}" sibTransId="{65F25127-3D37-490F-900B-EDF739DEDA2F}"/>
    <dgm:cxn modelId="{34F384A8-8741-48EE-A481-A3B51400F27C}" type="presOf" srcId="{D8DE3A10-AE69-4B4E-BFE9-008F181998BE}" destId="{5904B348-54C7-4E16-9B42-30EEC4E86E7B}" srcOrd="0" destOrd="0" presId="urn:microsoft.com/office/officeart/2008/layout/VerticalCurvedList"/>
    <dgm:cxn modelId="{F9FBF966-2082-488A-B21F-43E8DB80A0F3}" type="presParOf" srcId="{5904B348-54C7-4E16-9B42-30EEC4E86E7B}" destId="{D2A7CBDB-D2FB-44CB-9C5E-1ED98E7F672F}" srcOrd="0" destOrd="0" presId="urn:microsoft.com/office/officeart/2008/layout/VerticalCurvedList"/>
    <dgm:cxn modelId="{D3CF1782-5B55-45DB-AEE5-1319EA49F4DD}" type="presParOf" srcId="{D2A7CBDB-D2FB-44CB-9C5E-1ED98E7F672F}" destId="{452B9E20-8D09-433E-ACBD-7B30935C4886}" srcOrd="0" destOrd="0" presId="urn:microsoft.com/office/officeart/2008/layout/VerticalCurvedList"/>
    <dgm:cxn modelId="{654E5DB9-4F0D-4619-8268-910807B2C6F7}" type="presParOf" srcId="{452B9E20-8D09-433E-ACBD-7B30935C4886}" destId="{B87D29F0-9DA2-43C9-82BF-6EBB2C244B33}" srcOrd="0" destOrd="0" presId="urn:microsoft.com/office/officeart/2008/layout/VerticalCurvedList"/>
    <dgm:cxn modelId="{3828E21B-1859-4E8A-AC6B-C33F91E661AC}" type="presParOf" srcId="{452B9E20-8D09-433E-ACBD-7B30935C4886}" destId="{5B3839C4-C268-4864-B5A2-F3C9FB619397}" srcOrd="1" destOrd="0" presId="urn:microsoft.com/office/officeart/2008/layout/VerticalCurvedList"/>
    <dgm:cxn modelId="{3B918C4A-137E-4CA8-860D-BA08983FB31C}" type="presParOf" srcId="{452B9E20-8D09-433E-ACBD-7B30935C4886}" destId="{51241576-8B65-4A5D-8EF5-A4D9DB70B683}" srcOrd="2" destOrd="0" presId="urn:microsoft.com/office/officeart/2008/layout/VerticalCurvedList"/>
    <dgm:cxn modelId="{4C783AE2-B9D1-4080-B751-71C09ECEB8E4}" type="presParOf" srcId="{452B9E20-8D09-433E-ACBD-7B30935C4886}" destId="{848A863C-0CC0-4D02-9D17-612F3FCA214F}" srcOrd="3" destOrd="0" presId="urn:microsoft.com/office/officeart/2008/layout/VerticalCurvedList"/>
    <dgm:cxn modelId="{4A0C8308-EA07-46D7-94AA-E173EDA4DF6D}" type="presParOf" srcId="{D2A7CBDB-D2FB-44CB-9C5E-1ED98E7F672F}" destId="{9F1EDD6C-42F3-46E0-BFFC-BF92E8F65572}" srcOrd="1" destOrd="0" presId="urn:microsoft.com/office/officeart/2008/layout/VerticalCurvedList"/>
    <dgm:cxn modelId="{04FD019C-86A2-4C16-BCC1-DA55A455A94B}" type="presParOf" srcId="{D2A7CBDB-D2FB-44CB-9C5E-1ED98E7F672F}" destId="{9E7ABA63-AD38-4CE6-A828-DE3FBD7D87CD}" srcOrd="2" destOrd="0" presId="urn:microsoft.com/office/officeart/2008/layout/VerticalCurvedList"/>
    <dgm:cxn modelId="{81E8B718-E5EA-41A8-8492-EF805AE63BEF}" type="presParOf" srcId="{9E7ABA63-AD38-4CE6-A828-DE3FBD7D87CD}" destId="{B7E829E7-6259-4633-ADED-38492E05B56C}" srcOrd="0" destOrd="0" presId="urn:microsoft.com/office/officeart/2008/layout/VerticalCurvedList"/>
    <dgm:cxn modelId="{9805386B-6804-42F9-AD26-0D79D206566C}" type="presParOf" srcId="{D2A7CBDB-D2FB-44CB-9C5E-1ED98E7F672F}" destId="{528CBAB3-68E8-4FF5-94A0-DCCDFC674604}" srcOrd="3" destOrd="0" presId="urn:microsoft.com/office/officeart/2008/layout/VerticalCurvedList"/>
    <dgm:cxn modelId="{91FF1FB6-CB25-4825-8AB7-8DE90D680EBD}" type="presParOf" srcId="{D2A7CBDB-D2FB-44CB-9C5E-1ED98E7F672F}" destId="{5D24CF44-6511-428F-B6BB-4A88F428A8E7}" srcOrd="4" destOrd="0" presId="urn:microsoft.com/office/officeart/2008/layout/VerticalCurvedList"/>
    <dgm:cxn modelId="{DB112BDF-0DB0-415D-9215-96580442F2D0}" type="presParOf" srcId="{5D24CF44-6511-428F-B6BB-4A88F428A8E7}" destId="{05290647-F293-4A1A-B1A0-74DD557CF469}" srcOrd="0" destOrd="0" presId="urn:microsoft.com/office/officeart/2008/layout/VerticalCurvedList"/>
    <dgm:cxn modelId="{77799953-35E4-45B3-AB90-2739B134DB32}" type="presParOf" srcId="{D2A7CBDB-D2FB-44CB-9C5E-1ED98E7F672F}" destId="{1652EF6E-1D91-4760-BFDC-9098DBB0F0A4}" srcOrd="5" destOrd="0" presId="urn:microsoft.com/office/officeart/2008/layout/VerticalCurvedList"/>
    <dgm:cxn modelId="{BB1E2F73-A3CE-4523-82E4-31256ADEAC85}" type="presParOf" srcId="{D2A7CBDB-D2FB-44CB-9C5E-1ED98E7F672F}" destId="{0C2C5844-559E-43C7-86EA-47A774BD0AB6}" srcOrd="6" destOrd="0" presId="urn:microsoft.com/office/officeart/2008/layout/VerticalCurvedList"/>
    <dgm:cxn modelId="{FAFF5E1F-3F15-4F0D-8B21-82346240805B}" type="presParOf" srcId="{0C2C5844-559E-43C7-86EA-47A774BD0AB6}" destId="{DFDBD730-8048-41EE-A7CD-76FE1B5B698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BA6AAB-2911-48B5-8C8D-CBB669E8A1BB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5E407E2-EC42-4E27-8349-6A69454D0313}">
      <dgm:prSet phldrT="[Text]"/>
      <dgm:spPr/>
      <dgm:t>
        <a:bodyPr/>
        <a:lstStyle/>
        <a:p>
          <a:r>
            <a:rPr lang="es-EC" dirty="0" smtClean="0">
              <a:latin typeface="Calibri" pitchFamily="34" charset="0"/>
            </a:rPr>
            <a:t>Sociales</a:t>
          </a:r>
        </a:p>
      </dgm:t>
    </dgm:pt>
    <dgm:pt modelId="{F8F1051A-B794-4E61-93DB-164C615FB6BB}" type="parTrans" cxnId="{91953F20-078E-4DFB-A044-0D37BF40F111}">
      <dgm:prSet/>
      <dgm:spPr/>
      <dgm:t>
        <a:bodyPr/>
        <a:lstStyle/>
        <a:p>
          <a:endParaRPr lang="es-EC"/>
        </a:p>
      </dgm:t>
    </dgm:pt>
    <dgm:pt modelId="{B55E2789-E30C-4E2E-AECC-B158B79956C0}" type="sibTrans" cxnId="{91953F20-078E-4DFB-A044-0D37BF40F111}">
      <dgm:prSet/>
      <dgm:spPr/>
      <dgm:t>
        <a:bodyPr/>
        <a:lstStyle/>
        <a:p>
          <a:endParaRPr lang="es-EC"/>
        </a:p>
      </dgm:t>
    </dgm:pt>
    <dgm:pt modelId="{97C05335-0B74-40AF-86EA-5565B71CA500}">
      <dgm:prSet phldrT="[Text]"/>
      <dgm:spPr/>
      <dgm:t>
        <a:bodyPr/>
        <a:lstStyle/>
        <a:p>
          <a:r>
            <a:rPr lang="es-EC" dirty="0" smtClean="0"/>
            <a:t>Ambientales</a:t>
          </a:r>
          <a:endParaRPr lang="es-EC" dirty="0"/>
        </a:p>
      </dgm:t>
    </dgm:pt>
    <dgm:pt modelId="{80684EE1-8369-4D13-9A22-840413489721}" type="parTrans" cxnId="{3A8091DC-1688-4E49-9FD3-EC9C1C3E604B}">
      <dgm:prSet/>
      <dgm:spPr/>
      <dgm:t>
        <a:bodyPr/>
        <a:lstStyle/>
        <a:p>
          <a:endParaRPr lang="es-EC"/>
        </a:p>
      </dgm:t>
    </dgm:pt>
    <dgm:pt modelId="{C2C5CB8A-5254-4CC8-ABDF-E6B2891C2F26}" type="sibTrans" cxnId="{3A8091DC-1688-4E49-9FD3-EC9C1C3E604B}">
      <dgm:prSet/>
      <dgm:spPr/>
      <dgm:t>
        <a:bodyPr/>
        <a:lstStyle/>
        <a:p>
          <a:endParaRPr lang="es-EC"/>
        </a:p>
      </dgm:t>
    </dgm:pt>
    <dgm:pt modelId="{80A5EDCC-FC09-425C-9AE1-58D1ED953F2E}">
      <dgm:prSet phldrT="[Text]"/>
      <dgm:spPr/>
      <dgm:t>
        <a:bodyPr/>
        <a:lstStyle/>
        <a:p>
          <a:r>
            <a:rPr lang="es-EC" dirty="0" smtClean="0"/>
            <a:t>Paisajísticas</a:t>
          </a:r>
          <a:endParaRPr lang="es-EC" dirty="0"/>
        </a:p>
      </dgm:t>
    </dgm:pt>
    <dgm:pt modelId="{E91EBBEC-5EEC-4869-BC87-92C2246D9E4F}" type="parTrans" cxnId="{BDF0DE2E-8DE2-4CCD-973E-CB7DF3B3306C}">
      <dgm:prSet/>
      <dgm:spPr/>
      <dgm:t>
        <a:bodyPr/>
        <a:lstStyle/>
        <a:p>
          <a:endParaRPr lang="es-EC"/>
        </a:p>
      </dgm:t>
    </dgm:pt>
    <dgm:pt modelId="{F6803AB9-9AA9-485E-ADF4-83EFEA753F8C}" type="sibTrans" cxnId="{BDF0DE2E-8DE2-4CCD-973E-CB7DF3B3306C}">
      <dgm:prSet/>
      <dgm:spPr/>
      <dgm:t>
        <a:bodyPr/>
        <a:lstStyle/>
        <a:p>
          <a:endParaRPr lang="es-EC"/>
        </a:p>
      </dgm:t>
    </dgm:pt>
    <dgm:pt modelId="{8530E0F4-6758-4DE4-8CD7-108C652DCC19}" type="pres">
      <dgm:prSet presAssocID="{71BA6AAB-2911-48B5-8C8D-CBB669E8A1BB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1DD776F8-EC86-456A-8107-B9F923BBCC57}" type="pres">
      <dgm:prSet presAssocID="{E5E407E2-EC42-4E27-8349-6A69454D0313}" presName="composite" presStyleCnt="0"/>
      <dgm:spPr/>
    </dgm:pt>
    <dgm:pt modelId="{E57CA052-A72F-4BB7-9A72-56CE8BAA3975}" type="pres">
      <dgm:prSet presAssocID="{E5E407E2-EC42-4E27-8349-6A69454D0313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7D2B80-549F-4DC3-A3C4-750B4BB936C1}" type="pres">
      <dgm:prSet presAssocID="{E5E407E2-EC42-4E27-8349-6A69454D0313}" presName="Accent1" presStyleLbl="parChTrans1D1" presStyleIdx="0" presStyleCnt="3"/>
      <dgm:spPr/>
    </dgm:pt>
    <dgm:pt modelId="{9D1A9AAD-0728-4FAE-A4B0-A4E800568680}" type="pres">
      <dgm:prSet presAssocID="{E5E407E2-EC42-4E27-8349-6A69454D0313}" presName="Image" presStyleLbl="align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76D3B72-4052-4EC7-9534-D9C8F9D49EC1}" type="pres">
      <dgm:prSet presAssocID="{B55E2789-E30C-4E2E-AECC-B158B79956C0}" presName="sibTrans" presStyleCnt="0"/>
      <dgm:spPr/>
    </dgm:pt>
    <dgm:pt modelId="{63ECCD6B-8D84-410A-9FBF-9C21B91158A0}" type="pres">
      <dgm:prSet presAssocID="{97C05335-0B74-40AF-86EA-5565B71CA500}" presName="composite" presStyleCnt="0"/>
      <dgm:spPr/>
    </dgm:pt>
    <dgm:pt modelId="{776B440A-F696-403A-8FFC-5B1A7525FFFA}" type="pres">
      <dgm:prSet presAssocID="{97C05335-0B74-40AF-86EA-5565B71CA500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8D211B-C178-4435-B4C4-B7B5F2704950}" type="pres">
      <dgm:prSet presAssocID="{97C05335-0B74-40AF-86EA-5565B71CA500}" presName="Accent1" presStyleLbl="parChTrans1D1" presStyleIdx="1" presStyleCnt="3"/>
      <dgm:spPr/>
    </dgm:pt>
    <dgm:pt modelId="{2DDE6BDD-82EC-44C4-8A51-8CB3569CF249}" type="pres">
      <dgm:prSet presAssocID="{97C05335-0B74-40AF-86EA-5565B71CA500}" presName="Image" presStyleLbl="align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049CFB3-C261-4721-B237-C8D942DB74D9}" type="pres">
      <dgm:prSet presAssocID="{C2C5CB8A-5254-4CC8-ABDF-E6B2891C2F26}" presName="sibTrans" presStyleCnt="0"/>
      <dgm:spPr/>
    </dgm:pt>
    <dgm:pt modelId="{4B57591C-E683-4010-85EF-E5A81062D868}" type="pres">
      <dgm:prSet presAssocID="{80A5EDCC-FC09-425C-9AE1-58D1ED953F2E}" presName="composite" presStyleCnt="0"/>
      <dgm:spPr/>
    </dgm:pt>
    <dgm:pt modelId="{CB1E6885-19A8-4089-AB14-EBE0477C86ED}" type="pres">
      <dgm:prSet presAssocID="{80A5EDCC-FC09-425C-9AE1-58D1ED953F2E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7062D3-851A-47AF-8D51-D57D4AAC13DD}" type="pres">
      <dgm:prSet presAssocID="{80A5EDCC-FC09-425C-9AE1-58D1ED953F2E}" presName="Accent1" presStyleLbl="parChTrans1D1" presStyleIdx="2" presStyleCnt="3"/>
      <dgm:spPr/>
    </dgm:pt>
    <dgm:pt modelId="{7F9540F4-E0FF-40D7-9D52-6FD09E0310EC}" type="pres">
      <dgm:prSet presAssocID="{80A5EDCC-FC09-425C-9AE1-58D1ED953F2E}" presName="Image" presStyleLbl="align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0752574-F1AF-41A1-B8D3-4F47516DAC58}" type="presOf" srcId="{71BA6AAB-2911-48B5-8C8D-CBB669E8A1BB}" destId="{8530E0F4-6758-4DE4-8CD7-108C652DCC19}" srcOrd="0" destOrd="0" presId="urn:microsoft.com/office/officeart/2011/layout/Picture Frame"/>
    <dgm:cxn modelId="{B75E50AE-D955-42BD-8840-98750B99CCD7}" type="presOf" srcId="{97C05335-0B74-40AF-86EA-5565B71CA500}" destId="{776B440A-F696-403A-8FFC-5B1A7525FFFA}" srcOrd="0" destOrd="0" presId="urn:microsoft.com/office/officeart/2011/layout/Picture Frame"/>
    <dgm:cxn modelId="{30939AC7-6D2B-499E-9836-036E1B37F0A9}" type="presOf" srcId="{80A5EDCC-FC09-425C-9AE1-58D1ED953F2E}" destId="{CB1E6885-19A8-4089-AB14-EBE0477C86ED}" srcOrd="0" destOrd="0" presId="urn:microsoft.com/office/officeart/2011/layout/Picture Frame"/>
    <dgm:cxn modelId="{3A8091DC-1688-4E49-9FD3-EC9C1C3E604B}" srcId="{71BA6AAB-2911-48B5-8C8D-CBB669E8A1BB}" destId="{97C05335-0B74-40AF-86EA-5565B71CA500}" srcOrd="1" destOrd="0" parTransId="{80684EE1-8369-4D13-9A22-840413489721}" sibTransId="{C2C5CB8A-5254-4CC8-ABDF-E6B2891C2F26}"/>
    <dgm:cxn modelId="{91953F20-078E-4DFB-A044-0D37BF40F111}" srcId="{71BA6AAB-2911-48B5-8C8D-CBB669E8A1BB}" destId="{E5E407E2-EC42-4E27-8349-6A69454D0313}" srcOrd="0" destOrd="0" parTransId="{F8F1051A-B794-4E61-93DB-164C615FB6BB}" sibTransId="{B55E2789-E30C-4E2E-AECC-B158B79956C0}"/>
    <dgm:cxn modelId="{BDF0DE2E-8DE2-4CCD-973E-CB7DF3B3306C}" srcId="{71BA6AAB-2911-48B5-8C8D-CBB669E8A1BB}" destId="{80A5EDCC-FC09-425C-9AE1-58D1ED953F2E}" srcOrd="2" destOrd="0" parTransId="{E91EBBEC-5EEC-4869-BC87-92C2246D9E4F}" sibTransId="{F6803AB9-9AA9-485E-ADF4-83EFEA753F8C}"/>
    <dgm:cxn modelId="{639CEC50-BB24-4CEF-B660-7739B27196CB}" type="presOf" srcId="{E5E407E2-EC42-4E27-8349-6A69454D0313}" destId="{E57CA052-A72F-4BB7-9A72-56CE8BAA3975}" srcOrd="0" destOrd="0" presId="urn:microsoft.com/office/officeart/2011/layout/Picture Frame"/>
    <dgm:cxn modelId="{9A21CD02-F404-43A1-B018-455BF5208306}" type="presParOf" srcId="{8530E0F4-6758-4DE4-8CD7-108C652DCC19}" destId="{1DD776F8-EC86-456A-8107-B9F923BBCC57}" srcOrd="0" destOrd="0" presId="urn:microsoft.com/office/officeart/2011/layout/Picture Frame"/>
    <dgm:cxn modelId="{CDF7F52D-DA33-4B6D-BE50-F6D2E947927D}" type="presParOf" srcId="{1DD776F8-EC86-456A-8107-B9F923BBCC57}" destId="{E57CA052-A72F-4BB7-9A72-56CE8BAA3975}" srcOrd="0" destOrd="0" presId="urn:microsoft.com/office/officeart/2011/layout/Picture Frame"/>
    <dgm:cxn modelId="{758E3AF5-E7E3-40B8-883A-D512270CC34E}" type="presParOf" srcId="{1DD776F8-EC86-456A-8107-B9F923BBCC57}" destId="{627D2B80-549F-4DC3-A3C4-750B4BB936C1}" srcOrd="1" destOrd="0" presId="urn:microsoft.com/office/officeart/2011/layout/Picture Frame"/>
    <dgm:cxn modelId="{B22E92C3-281B-4792-8B07-EC2561447DF3}" type="presParOf" srcId="{1DD776F8-EC86-456A-8107-B9F923BBCC57}" destId="{9D1A9AAD-0728-4FAE-A4B0-A4E800568680}" srcOrd="2" destOrd="0" presId="urn:microsoft.com/office/officeart/2011/layout/Picture Frame"/>
    <dgm:cxn modelId="{0853D11B-E7B3-4996-A25A-1148E46EE9C5}" type="presParOf" srcId="{8530E0F4-6758-4DE4-8CD7-108C652DCC19}" destId="{C76D3B72-4052-4EC7-9534-D9C8F9D49EC1}" srcOrd="1" destOrd="0" presId="urn:microsoft.com/office/officeart/2011/layout/Picture Frame"/>
    <dgm:cxn modelId="{6D6A80DF-4164-4E2B-8571-614EB3B82593}" type="presParOf" srcId="{8530E0F4-6758-4DE4-8CD7-108C652DCC19}" destId="{63ECCD6B-8D84-410A-9FBF-9C21B91158A0}" srcOrd="2" destOrd="0" presId="urn:microsoft.com/office/officeart/2011/layout/Picture Frame"/>
    <dgm:cxn modelId="{08E114A1-8A20-4782-80B4-FEAE8740F6D0}" type="presParOf" srcId="{63ECCD6B-8D84-410A-9FBF-9C21B91158A0}" destId="{776B440A-F696-403A-8FFC-5B1A7525FFFA}" srcOrd="0" destOrd="0" presId="urn:microsoft.com/office/officeart/2011/layout/Picture Frame"/>
    <dgm:cxn modelId="{E7513DC5-DF22-44F8-9A73-63A219F4FB93}" type="presParOf" srcId="{63ECCD6B-8D84-410A-9FBF-9C21B91158A0}" destId="{438D211B-C178-4435-B4C4-B7B5F2704950}" srcOrd="1" destOrd="0" presId="urn:microsoft.com/office/officeart/2011/layout/Picture Frame"/>
    <dgm:cxn modelId="{5372B493-1E2A-4045-BFB7-CAE3F7B25777}" type="presParOf" srcId="{63ECCD6B-8D84-410A-9FBF-9C21B91158A0}" destId="{2DDE6BDD-82EC-44C4-8A51-8CB3569CF249}" srcOrd="2" destOrd="0" presId="urn:microsoft.com/office/officeart/2011/layout/Picture Frame"/>
    <dgm:cxn modelId="{216DE850-DD6F-4424-85AE-C0D1CA7E10F2}" type="presParOf" srcId="{8530E0F4-6758-4DE4-8CD7-108C652DCC19}" destId="{E049CFB3-C261-4721-B237-C8D942DB74D9}" srcOrd="3" destOrd="0" presId="urn:microsoft.com/office/officeart/2011/layout/Picture Frame"/>
    <dgm:cxn modelId="{373FBFE2-5FB6-4D6D-B980-C2F8988284F8}" type="presParOf" srcId="{8530E0F4-6758-4DE4-8CD7-108C652DCC19}" destId="{4B57591C-E683-4010-85EF-E5A81062D868}" srcOrd="4" destOrd="0" presId="urn:microsoft.com/office/officeart/2011/layout/Picture Frame"/>
    <dgm:cxn modelId="{8DB9876F-2455-4765-AFC4-369B0149926A}" type="presParOf" srcId="{4B57591C-E683-4010-85EF-E5A81062D868}" destId="{CB1E6885-19A8-4089-AB14-EBE0477C86ED}" srcOrd="0" destOrd="0" presId="urn:microsoft.com/office/officeart/2011/layout/Picture Frame"/>
    <dgm:cxn modelId="{E912D544-2D13-417B-9321-AAA087260A75}" type="presParOf" srcId="{4B57591C-E683-4010-85EF-E5A81062D868}" destId="{767062D3-851A-47AF-8D51-D57D4AAC13DD}" srcOrd="1" destOrd="0" presId="urn:microsoft.com/office/officeart/2011/layout/Picture Frame"/>
    <dgm:cxn modelId="{EBBD82C9-65AB-410E-BA9E-D7780877889B}" type="presParOf" srcId="{4B57591C-E683-4010-85EF-E5A81062D868}" destId="{7F9540F4-E0FF-40D7-9D52-6FD09E0310EC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A4E530-1D82-4AAB-9A8E-90FF71CCD998}" type="doc">
      <dgm:prSet loTypeId="urn:microsoft.com/office/officeart/2005/8/layout/vList4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09D9C280-823C-42AB-A784-3349DBB350A5}">
      <dgm:prSet phldrT="[Text]"/>
      <dgm:spPr/>
      <dgm:t>
        <a:bodyPr/>
        <a:lstStyle/>
        <a:p>
          <a:r>
            <a:rPr lang="es-EC" b="1" dirty="0" smtClean="0">
              <a:solidFill>
                <a:schemeClr val="bg1"/>
              </a:solidFill>
            </a:rPr>
            <a:t>ESTABLECER UN PROTOCOLO ÓPTIMO DE MICROPROPAGACIÓN DE HORTENSIA (</a:t>
          </a:r>
          <a:r>
            <a:rPr lang="es-EC" b="1" i="1" dirty="0" smtClean="0">
              <a:solidFill>
                <a:schemeClr val="bg1"/>
              </a:solidFill>
            </a:rPr>
            <a:t>Hydrangea macrophylla</a:t>
          </a:r>
          <a:r>
            <a:rPr lang="es-EC" b="1" dirty="0" smtClean="0">
              <a:solidFill>
                <a:schemeClr val="bg1"/>
              </a:solidFill>
            </a:rPr>
            <a:t>) A PARTIR DE SEGMENTOS NODALES COMO UNA ESTRATEGIA PARA LA PRODUCCIÓN A GRAN ESCALA DE LA ESPECIE, PARA SU UTILIZACIÓN ORNAMENTAL EN LOS ESPACIOS PÚBLICOS DEL DISTRITO METROPOLITANO DE QUITO.</a:t>
          </a:r>
          <a:endParaRPr lang="es-EC" b="1" dirty="0">
            <a:solidFill>
              <a:schemeClr val="bg1"/>
            </a:solidFill>
          </a:endParaRPr>
        </a:p>
      </dgm:t>
    </dgm:pt>
    <dgm:pt modelId="{AEF75045-DE5E-40C8-A32D-AA1B13E2C892}" type="parTrans" cxnId="{906AAF24-403D-4B18-AE27-F15629B068E9}">
      <dgm:prSet/>
      <dgm:spPr/>
      <dgm:t>
        <a:bodyPr/>
        <a:lstStyle/>
        <a:p>
          <a:endParaRPr lang="es-EC"/>
        </a:p>
      </dgm:t>
    </dgm:pt>
    <dgm:pt modelId="{0BD83738-C5FB-4E5B-BB93-F3BB8B77B16D}" type="sibTrans" cxnId="{906AAF24-403D-4B18-AE27-F15629B068E9}">
      <dgm:prSet/>
      <dgm:spPr/>
      <dgm:t>
        <a:bodyPr/>
        <a:lstStyle/>
        <a:p>
          <a:endParaRPr lang="es-EC"/>
        </a:p>
      </dgm:t>
    </dgm:pt>
    <dgm:pt modelId="{E23DA428-1E71-4B97-BBCB-E06999F31585}" type="pres">
      <dgm:prSet presAssocID="{AAA4E530-1D82-4AAB-9A8E-90FF71CCD99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AE6D5B8-D945-4F6F-81AA-B81DCC9E92DD}" type="pres">
      <dgm:prSet presAssocID="{09D9C280-823C-42AB-A784-3349DBB350A5}" presName="comp" presStyleCnt="0"/>
      <dgm:spPr/>
    </dgm:pt>
    <dgm:pt modelId="{84DF54D3-638D-43CB-914B-32D606DDC83F}" type="pres">
      <dgm:prSet presAssocID="{09D9C280-823C-42AB-A784-3349DBB350A5}" presName="box" presStyleLbl="node1" presStyleIdx="0" presStyleCnt="1" custScaleY="141401" custLinFactNeighborY="-4877"/>
      <dgm:spPr/>
      <dgm:t>
        <a:bodyPr/>
        <a:lstStyle/>
        <a:p>
          <a:endParaRPr lang="es-EC"/>
        </a:p>
      </dgm:t>
    </dgm:pt>
    <dgm:pt modelId="{BF7E89AF-BDBE-4F01-AE0F-FEC3EA439BBB}" type="pres">
      <dgm:prSet presAssocID="{09D9C280-823C-42AB-A784-3349DBB350A5}" presName="img" presStyleLbl="fgImgPlace1" presStyleIdx="0" presStyleCnt="1" custScaleX="99343" custScaleY="125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495BFFA-383A-40CE-BEDC-AC183CC2AA68}" type="pres">
      <dgm:prSet presAssocID="{09D9C280-823C-42AB-A784-3349DBB350A5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BCB0E83-F853-4680-ABAE-B80892FF9471}" type="presOf" srcId="{AAA4E530-1D82-4AAB-9A8E-90FF71CCD998}" destId="{E23DA428-1E71-4B97-BBCB-E06999F31585}" srcOrd="0" destOrd="0" presId="urn:microsoft.com/office/officeart/2005/8/layout/vList4"/>
    <dgm:cxn modelId="{EAEFCED6-BE01-4405-B3DD-4AED46A603DF}" type="presOf" srcId="{09D9C280-823C-42AB-A784-3349DBB350A5}" destId="{84DF54D3-638D-43CB-914B-32D606DDC83F}" srcOrd="0" destOrd="0" presId="urn:microsoft.com/office/officeart/2005/8/layout/vList4"/>
    <dgm:cxn modelId="{906AAF24-403D-4B18-AE27-F15629B068E9}" srcId="{AAA4E530-1D82-4AAB-9A8E-90FF71CCD998}" destId="{09D9C280-823C-42AB-A784-3349DBB350A5}" srcOrd="0" destOrd="0" parTransId="{AEF75045-DE5E-40C8-A32D-AA1B13E2C892}" sibTransId="{0BD83738-C5FB-4E5B-BB93-F3BB8B77B16D}"/>
    <dgm:cxn modelId="{A60C96C3-03E5-4414-B7E8-38453F17E968}" type="presOf" srcId="{09D9C280-823C-42AB-A784-3349DBB350A5}" destId="{E495BFFA-383A-40CE-BEDC-AC183CC2AA68}" srcOrd="1" destOrd="0" presId="urn:microsoft.com/office/officeart/2005/8/layout/vList4"/>
    <dgm:cxn modelId="{FD5939F0-5CCA-4D4A-8451-C8AF7E264F21}" type="presParOf" srcId="{E23DA428-1E71-4B97-BBCB-E06999F31585}" destId="{5AE6D5B8-D945-4F6F-81AA-B81DCC9E92DD}" srcOrd="0" destOrd="0" presId="urn:microsoft.com/office/officeart/2005/8/layout/vList4"/>
    <dgm:cxn modelId="{CC477D35-81F2-4A97-857D-BC6291F0F1EB}" type="presParOf" srcId="{5AE6D5B8-D945-4F6F-81AA-B81DCC9E92DD}" destId="{84DF54D3-638D-43CB-914B-32D606DDC83F}" srcOrd="0" destOrd="0" presId="urn:microsoft.com/office/officeart/2005/8/layout/vList4"/>
    <dgm:cxn modelId="{64A7FE6D-9BE6-464A-843F-8B6EB2B5C090}" type="presParOf" srcId="{5AE6D5B8-D945-4F6F-81AA-B81DCC9E92DD}" destId="{BF7E89AF-BDBE-4F01-AE0F-FEC3EA439BBB}" srcOrd="1" destOrd="0" presId="urn:microsoft.com/office/officeart/2005/8/layout/vList4"/>
    <dgm:cxn modelId="{5B877F94-EBD7-40CC-8CF0-CA1640BB51C1}" type="presParOf" srcId="{5AE6D5B8-D945-4F6F-81AA-B81DCC9E92DD}" destId="{E495BFFA-383A-40CE-BEDC-AC183CC2AA6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A4E530-1D82-4AAB-9A8E-90FF71CCD998}" type="doc">
      <dgm:prSet loTypeId="urn:microsoft.com/office/officeart/2005/8/layout/vList4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5A95DF9C-1A7A-4567-87FD-04814B32B34E}">
      <dgm:prSet phldrT="[Text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Realizar </a:t>
          </a:r>
          <a:r>
            <a:rPr lang="es-EC" sz="1800" b="1" dirty="0" smtClean="0">
              <a:solidFill>
                <a:schemeClr val="tx1"/>
              </a:solidFill>
            </a:rPr>
            <a:t>estudios preliminares </a:t>
          </a:r>
          <a:r>
            <a:rPr lang="es-EC" sz="1800" dirty="0" smtClean="0">
              <a:solidFill>
                <a:schemeClr val="tx1"/>
              </a:solidFill>
            </a:rPr>
            <a:t>de la fase de desinfección, establecimiento, propagación y enraizamiento </a:t>
          </a:r>
          <a:endParaRPr lang="es-EC" sz="1800" dirty="0">
            <a:solidFill>
              <a:schemeClr val="tx1"/>
            </a:solidFill>
          </a:endParaRPr>
        </a:p>
      </dgm:t>
    </dgm:pt>
    <dgm:pt modelId="{418EC688-D50A-4A41-AC2D-8A10EB5FEC68}" type="parTrans" cxnId="{39512DBB-C965-436E-BD86-8DC384764265}">
      <dgm:prSet/>
      <dgm:spPr/>
      <dgm:t>
        <a:bodyPr/>
        <a:lstStyle/>
        <a:p>
          <a:endParaRPr lang="es-EC"/>
        </a:p>
      </dgm:t>
    </dgm:pt>
    <dgm:pt modelId="{B58DC40E-8CE4-4FA7-9C50-D4FDFDF249E5}" type="sibTrans" cxnId="{39512DBB-C965-436E-BD86-8DC384764265}">
      <dgm:prSet/>
      <dgm:spPr/>
      <dgm:t>
        <a:bodyPr/>
        <a:lstStyle/>
        <a:p>
          <a:endParaRPr lang="es-EC"/>
        </a:p>
      </dgm:t>
    </dgm:pt>
    <dgm:pt modelId="{16FEB218-2592-4CA1-8D6B-021E0DA260A5}">
      <dgm:prSet phldrT="[Text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Establecer un </a:t>
          </a:r>
          <a:r>
            <a:rPr lang="es-EC" sz="2000" b="1" dirty="0" smtClean="0">
              <a:solidFill>
                <a:schemeClr val="tx1"/>
              </a:solidFill>
            </a:rPr>
            <a:t>protocolo óptimo de desinfección </a:t>
          </a:r>
          <a:r>
            <a:rPr lang="es-EC" sz="2000" dirty="0" smtClean="0">
              <a:solidFill>
                <a:schemeClr val="tx1"/>
              </a:solidFill>
            </a:rPr>
            <a:t>de segmentos nodales de </a:t>
          </a:r>
          <a:r>
            <a:rPr lang="es-EC" sz="2000" i="1" dirty="0" smtClean="0">
              <a:solidFill>
                <a:schemeClr val="tx1"/>
              </a:solidFill>
            </a:rPr>
            <a:t>Hydrangea macrophylla</a:t>
          </a:r>
          <a:endParaRPr lang="es-EC" sz="2000" dirty="0">
            <a:solidFill>
              <a:schemeClr val="tx1"/>
            </a:solidFill>
          </a:endParaRPr>
        </a:p>
      </dgm:t>
    </dgm:pt>
    <dgm:pt modelId="{EB2227F5-2926-4DC0-BFBC-71F70BA78BB0}" type="parTrans" cxnId="{EA57E229-9E04-4712-B8C3-8C2C8AC66FA3}">
      <dgm:prSet/>
      <dgm:spPr/>
      <dgm:t>
        <a:bodyPr/>
        <a:lstStyle/>
        <a:p>
          <a:endParaRPr lang="es-EC"/>
        </a:p>
      </dgm:t>
    </dgm:pt>
    <dgm:pt modelId="{CF52BCA1-D4E9-4249-B357-D24847ED6529}" type="sibTrans" cxnId="{EA57E229-9E04-4712-B8C3-8C2C8AC66FA3}">
      <dgm:prSet/>
      <dgm:spPr/>
      <dgm:t>
        <a:bodyPr/>
        <a:lstStyle/>
        <a:p>
          <a:endParaRPr lang="es-EC"/>
        </a:p>
      </dgm:t>
    </dgm:pt>
    <dgm:pt modelId="{9F666407-352A-4560-96C9-57BC48D85545}">
      <dgm:prSet phldrT="[Text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Determinar la concentración adecuada de citoquinina para el establecimiento de los explantes</a:t>
          </a:r>
          <a:endParaRPr lang="es-EC" sz="2000" dirty="0">
            <a:solidFill>
              <a:schemeClr val="tx1"/>
            </a:solidFill>
          </a:endParaRPr>
        </a:p>
      </dgm:t>
    </dgm:pt>
    <dgm:pt modelId="{A84C3F4F-06C9-4BAF-B56B-B27286C05368}" type="sibTrans" cxnId="{5C331137-9CBE-4867-8B05-D5B710701876}">
      <dgm:prSet/>
      <dgm:spPr/>
      <dgm:t>
        <a:bodyPr/>
        <a:lstStyle/>
        <a:p>
          <a:endParaRPr lang="es-EC"/>
        </a:p>
      </dgm:t>
    </dgm:pt>
    <dgm:pt modelId="{47FCC0A2-201C-4093-898C-A9D50210966B}" type="parTrans" cxnId="{5C331137-9CBE-4867-8B05-D5B710701876}">
      <dgm:prSet/>
      <dgm:spPr/>
      <dgm:t>
        <a:bodyPr/>
        <a:lstStyle/>
        <a:p>
          <a:endParaRPr lang="es-EC"/>
        </a:p>
      </dgm:t>
    </dgm:pt>
    <dgm:pt modelId="{D213D078-3740-4D95-ADCC-F3C30672058C}">
      <dgm:prSet phldrT="[Text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Seleccionar un </a:t>
          </a:r>
          <a:r>
            <a:rPr lang="es-EC" sz="2000" b="1" dirty="0" smtClean="0">
              <a:solidFill>
                <a:schemeClr val="tx1"/>
              </a:solidFill>
            </a:rPr>
            <a:t>regulador de crecimiento vegetal y su concentración más favorable para la fase de propagación</a:t>
          </a:r>
          <a:r>
            <a:rPr lang="es-EC" sz="2000" dirty="0" smtClean="0">
              <a:solidFill>
                <a:schemeClr val="tx1"/>
              </a:solidFill>
            </a:rPr>
            <a:t> </a:t>
          </a:r>
          <a:endParaRPr lang="es-EC" sz="2000" dirty="0">
            <a:solidFill>
              <a:schemeClr val="tx1"/>
            </a:solidFill>
          </a:endParaRPr>
        </a:p>
      </dgm:t>
    </dgm:pt>
    <dgm:pt modelId="{7D8770B0-691E-44D9-B808-AFEEA795891E}" type="parTrans" cxnId="{03CFDD47-D670-4233-B283-5DE2C5BAE37D}">
      <dgm:prSet/>
      <dgm:spPr/>
      <dgm:t>
        <a:bodyPr/>
        <a:lstStyle/>
        <a:p>
          <a:endParaRPr lang="es-EC"/>
        </a:p>
      </dgm:t>
    </dgm:pt>
    <dgm:pt modelId="{A0A23C78-A6FE-46C4-BEE1-8B5406A6676F}" type="sibTrans" cxnId="{03CFDD47-D670-4233-B283-5DE2C5BAE37D}">
      <dgm:prSet/>
      <dgm:spPr/>
      <dgm:t>
        <a:bodyPr/>
        <a:lstStyle/>
        <a:p>
          <a:endParaRPr lang="es-EC"/>
        </a:p>
      </dgm:t>
    </dgm:pt>
    <dgm:pt modelId="{78D1FB6C-CA37-4E4C-AA60-54A8E3A031FF}">
      <dgm:prSet phldrT="[Text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</a:rPr>
            <a:t>Identificar la concentración de auxina requerida para el enraizamiento </a:t>
          </a:r>
          <a:endParaRPr lang="es-EC" sz="2000" b="1" dirty="0">
            <a:solidFill>
              <a:schemeClr val="tx1"/>
            </a:solidFill>
          </a:endParaRPr>
        </a:p>
      </dgm:t>
    </dgm:pt>
    <dgm:pt modelId="{84DAA1F1-F431-48DC-80AC-2B279A53A53A}" type="parTrans" cxnId="{5438E2AA-C49E-42E1-B3AE-929C7E4C0171}">
      <dgm:prSet/>
      <dgm:spPr/>
      <dgm:t>
        <a:bodyPr/>
        <a:lstStyle/>
        <a:p>
          <a:endParaRPr lang="es-EC"/>
        </a:p>
      </dgm:t>
    </dgm:pt>
    <dgm:pt modelId="{0F1D349B-4B04-4128-A552-C9B4C925F016}" type="sibTrans" cxnId="{5438E2AA-C49E-42E1-B3AE-929C7E4C0171}">
      <dgm:prSet/>
      <dgm:spPr/>
      <dgm:t>
        <a:bodyPr/>
        <a:lstStyle/>
        <a:p>
          <a:endParaRPr lang="es-EC"/>
        </a:p>
      </dgm:t>
    </dgm:pt>
    <dgm:pt modelId="{E23DA428-1E71-4B97-BBCB-E06999F31585}" type="pres">
      <dgm:prSet presAssocID="{AAA4E530-1D82-4AAB-9A8E-90FF71CCD99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EBF8A6A-5A46-4B2D-B241-319147F6E702}" type="pres">
      <dgm:prSet presAssocID="{5A95DF9C-1A7A-4567-87FD-04814B32B34E}" presName="comp" presStyleCnt="0"/>
      <dgm:spPr/>
    </dgm:pt>
    <dgm:pt modelId="{1CBF0B34-9DC1-4A3D-B0BE-1482C2A6205C}" type="pres">
      <dgm:prSet presAssocID="{5A95DF9C-1A7A-4567-87FD-04814B32B34E}" presName="box" presStyleLbl="node1" presStyleIdx="0" presStyleCnt="5"/>
      <dgm:spPr/>
      <dgm:t>
        <a:bodyPr/>
        <a:lstStyle/>
        <a:p>
          <a:endParaRPr lang="es-EC"/>
        </a:p>
      </dgm:t>
    </dgm:pt>
    <dgm:pt modelId="{D4F38CBA-0668-4EC1-A535-3BDAAA06C1F4}" type="pres">
      <dgm:prSet presAssocID="{5A95DF9C-1A7A-4567-87FD-04814B32B34E}" presName="img" presStyleLbl="fgImgPlace1" presStyleIdx="0" presStyleCnt="5" custScaleX="99343" custScaleY="12202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9206EFF-FF7A-4FEA-A846-CF5F4920444E}" type="pres">
      <dgm:prSet presAssocID="{5A95DF9C-1A7A-4567-87FD-04814B32B34E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520188-79B6-435F-84B8-55BE4AC73A95}" type="pres">
      <dgm:prSet presAssocID="{B58DC40E-8CE4-4FA7-9C50-D4FDFDF249E5}" presName="spacer" presStyleCnt="0"/>
      <dgm:spPr/>
    </dgm:pt>
    <dgm:pt modelId="{795F9D87-1A5B-415E-9E17-021609CF5837}" type="pres">
      <dgm:prSet presAssocID="{16FEB218-2592-4CA1-8D6B-021E0DA260A5}" presName="comp" presStyleCnt="0"/>
      <dgm:spPr/>
    </dgm:pt>
    <dgm:pt modelId="{222BC94C-A4E3-4286-A9A7-C35BEA0836A6}" type="pres">
      <dgm:prSet presAssocID="{16FEB218-2592-4CA1-8D6B-021E0DA260A5}" presName="box" presStyleLbl="node1" presStyleIdx="1" presStyleCnt="5"/>
      <dgm:spPr/>
      <dgm:t>
        <a:bodyPr/>
        <a:lstStyle/>
        <a:p>
          <a:endParaRPr lang="es-EC"/>
        </a:p>
      </dgm:t>
    </dgm:pt>
    <dgm:pt modelId="{64E348D8-D884-422B-9CFF-3C8068AB6E9B}" type="pres">
      <dgm:prSet presAssocID="{16FEB218-2592-4CA1-8D6B-021E0DA260A5}" presName="img" presStyleLbl="fgImgPlace1" presStyleIdx="1" presStyleCnt="5" custScaleX="99343" custScaleY="11905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FD2B4AD-A2F2-44F5-8499-C046064E3DED}" type="pres">
      <dgm:prSet presAssocID="{16FEB218-2592-4CA1-8D6B-021E0DA260A5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A367EA-0A33-4AD6-BFC7-F073689BA4B2}" type="pres">
      <dgm:prSet presAssocID="{CF52BCA1-D4E9-4249-B357-D24847ED6529}" presName="spacer" presStyleCnt="0"/>
      <dgm:spPr/>
    </dgm:pt>
    <dgm:pt modelId="{796309D5-4D9E-4190-973C-6F699B516113}" type="pres">
      <dgm:prSet presAssocID="{9F666407-352A-4560-96C9-57BC48D85545}" presName="comp" presStyleCnt="0"/>
      <dgm:spPr/>
    </dgm:pt>
    <dgm:pt modelId="{BB2BE669-163B-481E-9C8E-A9CF3324D313}" type="pres">
      <dgm:prSet presAssocID="{9F666407-352A-4560-96C9-57BC48D85545}" presName="box" presStyleLbl="node1" presStyleIdx="2" presStyleCnt="5"/>
      <dgm:spPr/>
      <dgm:t>
        <a:bodyPr/>
        <a:lstStyle/>
        <a:p>
          <a:endParaRPr lang="es-EC"/>
        </a:p>
      </dgm:t>
    </dgm:pt>
    <dgm:pt modelId="{F6028DCB-E37A-4B86-888A-4D0FEFE8D289}" type="pres">
      <dgm:prSet presAssocID="{9F666407-352A-4560-96C9-57BC48D85545}" presName="img" presStyleLbl="fgImgPlace1" presStyleIdx="2" presStyleCnt="5" custScaleX="99343" custScaleY="12911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EF28DB1-36B3-48CE-99DB-408AC48ABD37}" type="pres">
      <dgm:prSet presAssocID="{9F666407-352A-4560-96C9-57BC48D8554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EBF946-476D-4AF6-A335-54E8024A3644}" type="pres">
      <dgm:prSet presAssocID="{A84C3F4F-06C9-4BAF-B56B-B27286C05368}" presName="spacer" presStyleCnt="0"/>
      <dgm:spPr/>
    </dgm:pt>
    <dgm:pt modelId="{18AA5656-5F9B-4B7A-8AA9-F7F9B109F3C3}" type="pres">
      <dgm:prSet presAssocID="{D213D078-3740-4D95-ADCC-F3C30672058C}" presName="comp" presStyleCnt="0"/>
      <dgm:spPr/>
    </dgm:pt>
    <dgm:pt modelId="{C188408A-3347-45F9-AD55-AD491BB1AF7E}" type="pres">
      <dgm:prSet presAssocID="{D213D078-3740-4D95-ADCC-F3C30672058C}" presName="box" presStyleLbl="node1" presStyleIdx="3" presStyleCnt="5"/>
      <dgm:spPr/>
      <dgm:t>
        <a:bodyPr/>
        <a:lstStyle/>
        <a:p>
          <a:endParaRPr lang="es-EC"/>
        </a:p>
      </dgm:t>
    </dgm:pt>
    <dgm:pt modelId="{B0B5CFD0-99DA-489C-B252-C1B8D4B3EB48}" type="pres">
      <dgm:prSet presAssocID="{D213D078-3740-4D95-ADCC-F3C30672058C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0CF48A7-19DA-480B-92A6-EBE89F0931BF}" type="pres">
      <dgm:prSet presAssocID="{D213D078-3740-4D95-ADCC-F3C30672058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D182CE-0ED9-4E27-B51E-EE32171D34C9}" type="pres">
      <dgm:prSet presAssocID="{A0A23C78-A6FE-46C4-BEE1-8B5406A6676F}" presName="spacer" presStyleCnt="0"/>
      <dgm:spPr/>
    </dgm:pt>
    <dgm:pt modelId="{341FFE0F-74F8-4E50-8CF4-FA4BC2549AA7}" type="pres">
      <dgm:prSet presAssocID="{78D1FB6C-CA37-4E4C-AA60-54A8E3A031FF}" presName="comp" presStyleCnt="0"/>
      <dgm:spPr/>
    </dgm:pt>
    <dgm:pt modelId="{D9E2AF80-7661-4F26-90A2-2C2047F9A2F7}" type="pres">
      <dgm:prSet presAssocID="{78D1FB6C-CA37-4E4C-AA60-54A8E3A031FF}" presName="box" presStyleLbl="node1" presStyleIdx="4" presStyleCnt="5"/>
      <dgm:spPr/>
      <dgm:t>
        <a:bodyPr/>
        <a:lstStyle/>
        <a:p>
          <a:endParaRPr lang="es-EC"/>
        </a:p>
      </dgm:t>
    </dgm:pt>
    <dgm:pt modelId="{1B37A9B8-EF96-47D6-A01A-24E4B68035C4}" type="pres">
      <dgm:prSet presAssocID="{78D1FB6C-CA37-4E4C-AA60-54A8E3A031FF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6A9E485-3011-42F0-8371-8BB9722D69C8}" type="pres">
      <dgm:prSet presAssocID="{78D1FB6C-CA37-4E4C-AA60-54A8E3A031FF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A57E229-9E04-4712-B8C3-8C2C8AC66FA3}" srcId="{AAA4E530-1D82-4AAB-9A8E-90FF71CCD998}" destId="{16FEB218-2592-4CA1-8D6B-021E0DA260A5}" srcOrd="1" destOrd="0" parTransId="{EB2227F5-2926-4DC0-BFBC-71F70BA78BB0}" sibTransId="{CF52BCA1-D4E9-4249-B357-D24847ED6529}"/>
    <dgm:cxn modelId="{5438E2AA-C49E-42E1-B3AE-929C7E4C0171}" srcId="{AAA4E530-1D82-4AAB-9A8E-90FF71CCD998}" destId="{78D1FB6C-CA37-4E4C-AA60-54A8E3A031FF}" srcOrd="4" destOrd="0" parTransId="{84DAA1F1-F431-48DC-80AC-2B279A53A53A}" sibTransId="{0F1D349B-4B04-4128-A552-C9B4C925F016}"/>
    <dgm:cxn modelId="{F8CBC311-3DA4-4388-96D7-26AAE2E72C71}" type="presOf" srcId="{78D1FB6C-CA37-4E4C-AA60-54A8E3A031FF}" destId="{96A9E485-3011-42F0-8371-8BB9722D69C8}" srcOrd="1" destOrd="0" presId="urn:microsoft.com/office/officeart/2005/8/layout/vList4"/>
    <dgm:cxn modelId="{03CFDD47-D670-4233-B283-5DE2C5BAE37D}" srcId="{AAA4E530-1D82-4AAB-9A8E-90FF71CCD998}" destId="{D213D078-3740-4D95-ADCC-F3C30672058C}" srcOrd="3" destOrd="0" parTransId="{7D8770B0-691E-44D9-B808-AFEEA795891E}" sibTransId="{A0A23C78-A6FE-46C4-BEE1-8B5406A6676F}"/>
    <dgm:cxn modelId="{164DB798-6B13-4873-B497-1558D5B7DFFC}" type="presOf" srcId="{AAA4E530-1D82-4AAB-9A8E-90FF71CCD998}" destId="{E23DA428-1E71-4B97-BBCB-E06999F31585}" srcOrd="0" destOrd="0" presId="urn:microsoft.com/office/officeart/2005/8/layout/vList4"/>
    <dgm:cxn modelId="{5C331137-9CBE-4867-8B05-D5B710701876}" srcId="{AAA4E530-1D82-4AAB-9A8E-90FF71CCD998}" destId="{9F666407-352A-4560-96C9-57BC48D85545}" srcOrd="2" destOrd="0" parTransId="{47FCC0A2-201C-4093-898C-A9D50210966B}" sibTransId="{A84C3F4F-06C9-4BAF-B56B-B27286C05368}"/>
    <dgm:cxn modelId="{39512DBB-C965-436E-BD86-8DC384764265}" srcId="{AAA4E530-1D82-4AAB-9A8E-90FF71CCD998}" destId="{5A95DF9C-1A7A-4567-87FD-04814B32B34E}" srcOrd="0" destOrd="0" parTransId="{418EC688-D50A-4A41-AC2D-8A10EB5FEC68}" sibTransId="{B58DC40E-8CE4-4FA7-9C50-D4FDFDF249E5}"/>
    <dgm:cxn modelId="{CF0F0DD4-BDEA-4E43-A3AF-796A19060F73}" type="presOf" srcId="{5A95DF9C-1A7A-4567-87FD-04814B32B34E}" destId="{1CBF0B34-9DC1-4A3D-B0BE-1482C2A6205C}" srcOrd="0" destOrd="0" presId="urn:microsoft.com/office/officeart/2005/8/layout/vList4"/>
    <dgm:cxn modelId="{2D61CD05-B2DD-4821-942A-1468B296D9DB}" type="presOf" srcId="{78D1FB6C-CA37-4E4C-AA60-54A8E3A031FF}" destId="{D9E2AF80-7661-4F26-90A2-2C2047F9A2F7}" srcOrd="0" destOrd="0" presId="urn:microsoft.com/office/officeart/2005/8/layout/vList4"/>
    <dgm:cxn modelId="{1398D69C-C7E1-4482-9088-8D3B15B51ABE}" type="presOf" srcId="{9F666407-352A-4560-96C9-57BC48D85545}" destId="{BB2BE669-163B-481E-9C8E-A9CF3324D313}" srcOrd="0" destOrd="0" presId="urn:microsoft.com/office/officeart/2005/8/layout/vList4"/>
    <dgm:cxn modelId="{94992D76-AF3E-4067-A144-931BA27F32D5}" type="presOf" srcId="{D213D078-3740-4D95-ADCC-F3C30672058C}" destId="{B0CF48A7-19DA-480B-92A6-EBE89F0931BF}" srcOrd="1" destOrd="0" presId="urn:microsoft.com/office/officeart/2005/8/layout/vList4"/>
    <dgm:cxn modelId="{CA626EB5-A9A3-4781-AC06-3D6E9D7D7870}" type="presOf" srcId="{16FEB218-2592-4CA1-8D6B-021E0DA260A5}" destId="{FFD2B4AD-A2F2-44F5-8499-C046064E3DED}" srcOrd="1" destOrd="0" presId="urn:microsoft.com/office/officeart/2005/8/layout/vList4"/>
    <dgm:cxn modelId="{BEBD9DA2-752D-44D4-8599-F609F2459979}" type="presOf" srcId="{D213D078-3740-4D95-ADCC-F3C30672058C}" destId="{C188408A-3347-45F9-AD55-AD491BB1AF7E}" srcOrd="0" destOrd="0" presId="urn:microsoft.com/office/officeart/2005/8/layout/vList4"/>
    <dgm:cxn modelId="{07B59055-0273-4DB4-9F0C-1FFA47321177}" type="presOf" srcId="{16FEB218-2592-4CA1-8D6B-021E0DA260A5}" destId="{222BC94C-A4E3-4286-A9A7-C35BEA0836A6}" srcOrd="0" destOrd="0" presId="urn:microsoft.com/office/officeart/2005/8/layout/vList4"/>
    <dgm:cxn modelId="{22521873-B9E5-4D23-A985-ED9664B07AAF}" type="presOf" srcId="{5A95DF9C-1A7A-4567-87FD-04814B32B34E}" destId="{89206EFF-FF7A-4FEA-A846-CF5F4920444E}" srcOrd="1" destOrd="0" presId="urn:microsoft.com/office/officeart/2005/8/layout/vList4"/>
    <dgm:cxn modelId="{3EB5B9B5-2321-4117-8094-E7D489075E72}" type="presOf" srcId="{9F666407-352A-4560-96C9-57BC48D85545}" destId="{3EF28DB1-36B3-48CE-99DB-408AC48ABD37}" srcOrd="1" destOrd="0" presId="urn:microsoft.com/office/officeart/2005/8/layout/vList4"/>
    <dgm:cxn modelId="{1DFDCB30-E581-4B73-8E47-8D91FEB870EB}" type="presParOf" srcId="{E23DA428-1E71-4B97-BBCB-E06999F31585}" destId="{1EBF8A6A-5A46-4B2D-B241-319147F6E702}" srcOrd="0" destOrd="0" presId="urn:microsoft.com/office/officeart/2005/8/layout/vList4"/>
    <dgm:cxn modelId="{3368BAFF-4A80-414F-9836-A82A79FE0F6E}" type="presParOf" srcId="{1EBF8A6A-5A46-4B2D-B241-319147F6E702}" destId="{1CBF0B34-9DC1-4A3D-B0BE-1482C2A6205C}" srcOrd="0" destOrd="0" presId="urn:microsoft.com/office/officeart/2005/8/layout/vList4"/>
    <dgm:cxn modelId="{BC42D6FE-7763-4537-ABD7-C0AAC8F2C260}" type="presParOf" srcId="{1EBF8A6A-5A46-4B2D-B241-319147F6E702}" destId="{D4F38CBA-0668-4EC1-A535-3BDAAA06C1F4}" srcOrd="1" destOrd="0" presId="urn:microsoft.com/office/officeart/2005/8/layout/vList4"/>
    <dgm:cxn modelId="{0B47D134-9233-47E9-BC36-D0BE2F2DE843}" type="presParOf" srcId="{1EBF8A6A-5A46-4B2D-B241-319147F6E702}" destId="{89206EFF-FF7A-4FEA-A846-CF5F4920444E}" srcOrd="2" destOrd="0" presId="urn:microsoft.com/office/officeart/2005/8/layout/vList4"/>
    <dgm:cxn modelId="{281C132E-B35C-46A0-A13F-42E3077F73C5}" type="presParOf" srcId="{E23DA428-1E71-4B97-BBCB-E06999F31585}" destId="{0F520188-79B6-435F-84B8-55BE4AC73A95}" srcOrd="1" destOrd="0" presId="urn:microsoft.com/office/officeart/2005/8/layout/vList4"/>
    <dgm:cxn modelId="{10FA36C6-A2FC-429E-9F07-A3C6DC20BD20}" type="presParOf" srcId="{E23DA428-1E71-4B97-BBCB-E06999F31585}" destId="{795F9D87-1A5B-415E-9E17-021609CF5837}" srcOrd="2" destOrd="0" presId="urn:microsoft.com/office/officeart/2005/8/layout/vList4"/>
    <dgm:cxn modelId="{9E22B9B9-584C-4836-A2B5-3E789E37C33D}" type="presParOf" srcId="{795F9D87-1A5B-415E-9E17-021609CF5837}" destId="{222BC94C-A4E3-4286-A9A7-C35BEA0836A6}" srcOrd="0" destOrd="0" presId="urn:microsoft.com/office/officeart/2005/8/layout/vList4"/>
    <dgm:cxn modelId="{3A3AF73A-74E2-4E42-9A1A-1F60809391AD}" type="presParOf" srcId="{795F9D87-1A5B-415E-9E17-021609CF5837}" destId="{64E348D8-D884-422B-9CFF-3C8068AB6E9B}" srcOrd="1" destOrd="0" presId="urn:microsoft.com/office/officeart/2005/8/layout/vList4"/>
    <dgm:cxn modelId="{2DA18910-2CC5-4901-A000-1F8B48C900CE}" type="presParOf" srcId="{795F9D87-1A5B-415E-9E17-021609CF5837}" destId="{FFD2B4AD-A2F2-44F5-8499-C046064E3DED}" srcOrd="2" destOrd="0" presId="urn:microsoft.com/office/officeart/2005/8/layout/vList4"/>
    <dgm:cxn modelId="{AC7B379F-3441-4D96-AD0B-EE9738E6C949}" type="presParOf" srcId="{E23DA428-1E71-4B97-BBCB-E06999F31585}" destId="{F8A367EA-0A33-4AD6-BFC7-F073689BA4B2}" srcOrd="3" destOrd="0" presId="urn:microsoft.com/office/officeart/2005/8/layout/vList4"/>
    <dgm:cxn modelId="{42952D97-94B5-4DFD-9B53-E8437A10BB69}" type="presParOf" srcId="{E23DA428-1E71-4B97-BBCB-E06999F31585}" destId="{796309D5-4D9E-4190-973C-6F699B516113}" srcOrd="4" destOrd="0" presId="urn:microsoft.com/office/officeart/2005/8/layout/vList4"/>
    <dgm:cxn modelId="{52CA02CD-54A4-4466-9B66-94F59A04597D}" type="presParOf" srcId="{796309D5-4D9E-4190-973C-6F699B516113}" destId="{BB2BE669-163B-481E-9C8E-A9CF3324D313}" srcOrd="0" destOrd="0" presId="urn:microsoft.com/office/officeart/2005/8/layout/vList4"/>
    <dgm:cxn modelId="{4BC53BFB-6EAC-4671-B949-F59536A3BD7B}" type="presParOf" srcId="{796309D5-4D9E-4190-973C-6F699B516113}" destId="{F6028DCB-E37A-4B86-888A-4D0FEFE8D289}" srcOrd="1" destOrd="0" presId="urn:microsoft.com/office/officeart/2005/8/layout/vList4"/>
    <dgm:cxn modelId="{BD4EAEE8-783A-4C44-9CA8-FC10CBAD4055}" type="presParOf" srcId="{796309D5-4D9E-4190-973C-6F699B516113}" destId="{3EF28DB1-36B3-48CE-99DB-408AC48ABD37}" srcOrd="2" destOrd="0" presId="urn:microsoft.com/office/officeart/2005/8/layout/vList4"/>
    <dgm:cxn modelId="{65D6B9D4-6EFF-484C-A875-DD5A2A39DC24}" type="presParOf" srcId="{E23DA428-1E71-4B97-BBCB-E06999F31585}" destId="{1FEBF946-476D-4AF6-A335-54E8024A3644}" srcOrd="5" destOrd="0" presId="urn:microsoft.com/office/officeart/2005/8/layout/vList4"/>
    <dgm:cxn modelId="{41C913E6-2066-4BF3-99C4-496147B4BA34}" type="presParOf" srcId="{E23DA428-1E71-4B97-BBCB-E06999F31585}" destId="{18AA5656-5F9B-4B7A-8AA9-F7F9B109F3C3}" srcOrd="6" destOrd="0" presId="urn:microsoft.com/office/officeart/2005/8/layout/vList4"/>
    <dgm:cxn modelId="{B734A7B3-FD00-4525-8CB2-11C48F4C0FA0}" type="presParOf" srcId="{18AA5656-5F9B-4B7A-8AA9-F7F9B109F3C3}" destId="{C188408A-3347-45F9-AD55-AD491BB1AF7E}" srcOrd="0" destOrd="0" presId="urn:microsoft.com/office/officeart/2005/8/layout/vList4"/>
    <dgm:cxn modelId="{54CE3BBB-478E-427A-BF61-4979274CE0E8}" type="presParOf" srcId="{18AA5656-5F9B-4B7A-8AA9-F7F9B109F3C3}" destId="{B0B5CFD0-99DA-489C-B252-C1B8D4B3EB48}" srcOrd="1" destOrd="0" presId="urn:microsoft.com/office/officeart/2005/8/layout/vList4"/>
    <dgm:cxn modelId="{185D023C-123D-45BD-93A6-93CB6497D957}" type="presParOf" srcId="{18AA5656-5F9B-4B7A-8AA9-F7F9B109F3C3}" destId="{B0CF48A7-19DA-480B-92A6-EBE89F0931BF}" srcOrd="2" destOrd="0" presId="urn:microsoft.com/office/officeart/2005/8/layout/vList4"/>
    <dgm:cxn modelId="{ADCB456E-C58A-465E-85FA-1F5615E69021}" type="presParOf" srcId="{E23DA428-1E71-4B97-BBCB-E06999F31585}" destId="{09D182CE-0ED9-4E27-B51E-EE32171D34C9}" srcOrd="7" destOrd="0" presId="urn:microsoft.com/office/officeart/2005/8/layout/vList4"/>
    <dgm:cxn modelId="{4C26BC2F-9EF2-492B-B1F9-DBAF70E75C26}" type="presParOf" srcId="{E23DA428-1E71-4B97-BBCB-E06999F31585}" destId="{341FFE0F-74F8-4E50-8CF4-FA4BC2549AA7}" srcOrd="8" destOrd="0" presId="urn:microsoft.com/office/officeart/2005/8/layout/vList4"/>
    <dgm:cxn modelId="{C52E9C8E-9958-431F-9166-C6F8BF4219E5}" type="presParOf" srcId="{341FFE0F-74F8-4E50-8CF4-FA4BC2549AA7}" destId="{D9E2AF80-7661-4F26-90A2-2C2047F9A2F7}" srcOrd="0" destOrd="0" presId="urn:microsoft.com/office/officeart/2005/8/layout/vList4"/>
    <dgm:cxn modelId="{65406F13-3DB3-4A02-AAA2-D9B100C7DF22}" type="presParOf" srcId="{341FFE0F-74F8-4E50-8CF4-FA4BC2549AA7}" destId="{1B37A9B8-EF96-47D6-A01A-24E4B68035C4}" srcOrd="1" destOrd="0" presId="urn:microsoft.com/office/officeart/2005/8/layout/vList4"/>
    <dgm:cxn modelId="{59BD0896-5013-4BDC-9438-0DEFED8DD909}" type="presParOf" srcId="{341FFE0F-74F8-4E50-8CF4-FA4BC2549AA7}" destId="{96A9E485-3011-42F0-8371-8BB9722D69C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D2238C-202C-4865-85FC-D9E36C678DA4}" type="doc">
      <dgm:prSet loTypeId="urn:microsoft.com/office/officeart/2005/8/layout/hProcess10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EC"/>
        </a:p>
      </dgm:t>
    </dgm:pt>
    <dgm:pt modelId="{E0162333-8A2F-48B5-9E1F-D30EDAA1128A}">
      <dgm:prSet phldrT="[Text]" custT="1"/>
      <dgm:spPr>
        <a:solidFill>
          <a:schemeClr val="accent6">
            <a:shade val="80000"/>
            <a:hueOff val="0"/>
            <a:satOff val="0"/>
            <a:lumOff val="0"/>
            <a:alpha val="76000"/>
          </a:schemeClr>
        </a:solidFill>
      </dgm:spPr>
      <dgm:t>
        <a:bodyPr/>
        <a:lstStyle/>
        <a:p>
          <a:r>
            <a:rPr lang="es-EC" sz="1400" b="1" dirty="0" smtClean="0"/>
            <a:t>CULTIVO DE TEJIDOS VEGETALES</a:t>
          </a:r>
          <a:endParaRPr lang="es-EC" sz="1400" b="1" dirty="0"/>
        </a:p>
      </dgm:t>
    </dgm:pt>
    <dgm:pt modelId="{672AB156-50E4-49D9-AE9A-577E52854951}" type="parTrans" cxnId="{AE7E1110-36C0-49F0-9F0F-F4EF786F6672}">
      <dgm:prSet/>
      <dgm:spPr/>
      <dgm:t>
        <a:bodyPr/>
        <a:lstStyle/>
        <a:p>
          <a:endParaRPr lang="es-EC"/>
        </a:p>
      </dgm:t>
    </dgm:pt>
    <dgm:pt modelId="{FA54E83B-A90B-4F82-A1E8-C80053A17904}" type="sibTrans" cxnId="{AE7E1110-36C0-49F0-9F0F-F4EF786F6672}">
      <dgm:prSet/>
      <dgm:spPr/>
      <dgm:t>
        <a:bodyPr/>
        <a:lstStyle/>
        <a:p>
          <a:endParaRPr lang="es-EC" dirty="0"/>
        </a:p>
      </dgm:t>
    </dgm:pt>
    <dgm:pt modelId="{BE8C80A8-20CC-4D26-AE5D-775E94387060}">
      <dgm:prSet phldrT="[Text]" custT="1"/>
      <dgm:spPr>
        <a:solidFill>
          <a:schemeClr val="accent6">
            <a:shade val="80000"/>
            <a:hueOff val="0"/>
            <a:satOff val="0"/>
            <a:lumOff val="0"/>
            <a:alpha val="76000"/>
          </a:schemeClr>
        </a:solidFill>
      </dgm:spPr>
      <dgm:t>
        <a:bodyPr/>
        <a:lstStyle/>
        <a:p>
          <a:r>
            <a:rPr lang="es-EC" sz="1400" b="1" dirty="0" smtClean="0"/>
            <a:t>Haberlandt 1902</a:t>
          </a:r>
        </a:p>
        <a:p>
          <a:r>
            <a:rPr lang="es-EC" sz="1400" b="1" dirty="0" smtClean="0"/>
            <a:t>Totipotencia Celular</a:t>
          </a:r>
        </a:p>
        <a:p>
          <a:r>
            <a:rPr lang="es-EC" sz="1400" b="1" dirty="0" smtClean="0"/>
            <a:t>Clones</a:t>
          </a:r>
          <a:endParaRPr lang="es-EC" sz="1400" b="1" dirty="0"/>
        </a:p>
      </dgm:t>
    </dgm:pt>
    <dgm:pt modelId="{07DB47BD-5CDD-4B78-8C22-C8F8E3363A56}" type="parTrans" cxnId="{414BB488-4232-4465-93E2-CF82A9213AAA}">
      <dgm:prSet/>
      <dgm:spPr/>
      <dgm:t>
        <a:bodyPr/>
        <a:lstStyle/>
        <a:p>
          <a:endParaRPr lang="es-EC"/>
        </a:p>
      </dgm:t>
    </dgm:pt>
    <dgm:pt modelId="{24A3C3B3-6B24-4AC2-9B40-A51C9F16D3D5}" type="sibTrans" cxnId="{414BB488-4232-4465-93E2-CF82A9213AAA}">
      <dgm:prSet/>
      <dgm:spPr/>
      <dgm:t>
        <a:bodyPr/>
        <a:lstStyle/>
        <a:p>
          <a:endParaRPr lang="es-EC" dirty="0"/>
        </a:p>
      </dgm:t>
    </dgm:pt>
    <dgm:pt modelId="{BAE8609D-8C73-4DDB-9CBC-AD86711B8254}">
      <dgm:prSet phldrT="[Text]" custT="1"/>
      <dgm:spPr>
        <a:solidFill>
          <a:schemeClr val="accent6">
            <a:shade val="80000"/>
            <a:hueOff val="0"/>
            <a:satOff val="0"/>
            <a:lumOff val="0"/>
            <a:alpha val="76000"/>
          </a:schemeClr>
        </a:solidFill>
      </dgm:spPr>
      <dgm:t>
        <a:bodyPr/>
        <a:lstStyle/>
        <a:p>
          <a:r>
            <a:rPr lang="es-EC" sz="1200" b="1" dirty="0" smtClean="0"/>
            <a:t>Plantas libres de enfermedades</a:t>
          </a:r>
        </a:p>
        <a:p>
          <a:r>
            <a:rPr lang="es-EC" sz="1200" b="1" dirty="0" smtClean="0"/>
            <a:t>Propagación masiva</a:t>
          </a:r>
        </a:p>
        <a:p>
          <a:r>
            <a:rPr lang="es-EC" sz="1200" b="1" dirty="0" smtClean="0"/>
            <a:t>Bancos de germoplasma</a:t>
          </a:r>
        </a:p>
        <a:p>
          <a:r>
            <a:rPr lang="es-EC" sz="1200" b="1" dirty="0" smtClean="0"/>
            <a:t>Producción de metabolitos secundarios</a:t>
          </a:r>
          <a:endParaRPr lang="es-EC" sz="1200" b="1" dirty="0"/>
        </a:p>
      </dgm:t>
    </dgm:pt>
    <dgm:pt modelId="{15D574D5-4D37-4A98-9A7D-A3CB64FB944C}" type="parTrans" cxnId="{D18024E6-5E95-49B5-A753-0AC80F8EF800}">
      <dgm:prSet/>
      <dgm:spPr/>
      <dgm:t>
        <a:bodyPr/>
        <a:lstStyle/>
        <a:p>
          <a:endParaRPr lang="es-EC"/>
        </a:p>
      </dgm:t>
    </dgm:pt>
    <dgm:pt modelId="{240D520D-B1A9-43DB-8C8D-C82E46703479}" type="sibTrans" cxnId="{D18024E6-5E95-49B5-A753-0AC80F8EF800}">
      <dgm:prSet/>
      <dgm:spPr/>
      <dgm:t>
        <a:bodyPr/>
        <a:lstStyle/>
        <a:p>
          <a:endParaRPr lang="es-EC"/>
        </a:p>
      </dgm:t>
    </dgm:pt>
    <dgm:pt modelId="{94862D23-18A7-4BB1-85AA-8C1C10DA0151}" type="pres">
      <dgm:prSet presAssocID="{66D2238C-202C-4865-85FC-D9E36C678D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1A42DEC-A979-487A-99EF-646A8B85970D}" type="pres">
      <dgm:prSet presAssocID="{E0162333-8A2F-48B5-9E1F-D30EDAA1128A}" presName="composite" presStyleCnt="0"/>
      <dgm:spPr/>
    </dgm:pt>
    <dgm:pt modelId="{4FB26C15-8B29-47C1-B360-7B9D86D45E3C}" type="pres">
      <dgm:prSet presAssocID="{E0162333-8A2F-48B5-9E1F-D30EDAA1128A}" presName="imagSh" presStyleLbl="bgImgPlace1" presStyleIdx="0" presStyleCnt="3" custLinFactNeighborY="-615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654A645-77D5-4E2F-9A5C-6A606F1F5DEC}" type="pres">
      <dgm:prSet presAssocID="{E0162333-8A2F-48B5-9E1F-D30EDAA1128A}" presName="txNode" presStyleLbl="node1" presStyleIdx="0" presStyleCnt="3" custLinFactNeighborY="69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3A0EF0-B9E4-4709-B694-CF09ED2F646E}" type="pres">
      <dgm:prSet presAssocID="{FA54E83B-A90B-4F82-A1E8-C80053A17904}" presName="sibTrans" presStyleLbl="sibTrans2D1" presStyleIdx="0" presStyleCnt="2"/>
      <dgm:spPr/>
      <dgm:t>
        <a:bodyPr/>
        <a:lstStyle/>
        <a:p>
          <a:endParaRPr lang="es-EC"/>
        </a:p>
      </dgm:t>
    </dgm:pt>
    <dgm:pt modelId="{3EF3004F-A31E-453D-8E63-9ACB931841FD}" type="pres">
      <dgm:prSet presAssocID="{FA54E83B-A90B-4F82-A1E8-C80053A17904}" presName="connTx" presStyleLbl="sibTrans2D1" presStyleIdx="0" presStyleCnt="2"/>
      <dgm:spPr/>
      <dgm:t>
        <a:bodyPr/>
        <a:lstStyle/>
        <a:p>
          <a:endParaRPr lang="es-EC"/>
        </a:p>
      </dgm:t>
    </dgm:pt>
    <dgm:pt modelId="{F6086AF0-BE11-4A26-AC83-C32947DD53A4}" type="pres">
      <dgm:prSet presAssocID="{BE8C80A8-20CC-4D26-AE5D-775E94387060}" presName="composite" presStyleCnt="0"/>
      <dgm:spPr/>
    </dgm:pt>
    <dgm:pt modelId="{35E7C815-0EBB-49F5-8FDB-1AED29B67F50}" type="pres">
      <dgm:prSet presAssocID="{BE8C80A8-20CC-4D26-AE5D-775E94387060}" presName="imagSh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04F78DE-E158-4F40-84DF-8E612BD282FA}" type="pres">
      <dgm:prSet presAssocID="{BE8C80A8-20CC-4D26-AE5D-775E94387060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E7F922-24B9-4162-8969-4E9CC6110C5F}" type="pres">
      <dgm:prSet presAssocID="{24A3C3B3-6B24-4AC2-9B40-A51C9F16D3D5}" presName="sibTrans" presStyleLbl="sibTrans2D1" presStyleIdx="1" presStyleCnt="2"/>
      <dgm:spPr/>
      <dgm:t>
        <a:bodyPr/>
        <a:lstStyle/>
        <a:p>
          <a:endParaRPr lang="es-EC"/>
        </a:p>
      </dgm:t>
    </dgm:pt>
    <dgm:pt modelId="{D4E63BEB-AA0D-4137-9417-B13DCF2850F1}" type="pres">
      <dgm:prSet presAssocID="{24A3C3B3-6B24-4AC2-9B40-A51C9F16D3D5}" presName="connTx" presStyleLbl="sibTrans2D1" presStyleIdx="1" presStyleCnt="2"/>
      <dgm:spPr/>
      <dgm:t>
        <a:bodyPr/>
        <a:lstStyle/>
        <a:p>
          <a:endParaRPr lang="es-EC"/>
        </a:p>
      </dgm:t>
    </dgm:pt>
    <dgm:pt modelId="{F840B54F-4CC1-49FF-A5ED-4FFD25C9B03D}" type="pres">
      <dgm:prSet presAssocID="{BAE8609D-8C73-4DDB-9CBC-AD86711B8254}" presName="composite" presStyleCnt="0"/>
      <dgm:spPr/>
    </dgm:pt>
    <dgm:pt modelId="{38D3F65C-80DE-4003-BC66-0DEFE022A87F}" type="pres">
      <dgm:prSet presAssocID="{BAE8609D-8C73-4DDB-9CBC-AD86711B8254}" presName="imagSh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3C34D3A-617D-4C67-93F8-B6D8486DA837}" type="pres">
      <dgm:prSet presAssocID="{BAE8609D-8C73-4DDB-9CBC-AD86711B8254}" presName="txNode" presStyleLbl="node1" presStyleIdx="2" presStyleCnt="3" custScaleX="1400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C180DFA-A569-4B85-A057-C9D30239C0FD}" type="presOf" srcId="{FA54E83B-A90B-4F82-A1E8-C80053A17904}" destId="{453A0EF0-B9E4-4709-B694-CF09ED2F646E}" srcOrd="0" destOrd="0" presId="urn:microsoft.com/office/officeart/2005/8/layout/hProcess10"/>
    <dgm:cxn modelId="{E84F4D9E-73FC-42F1-B7DF-E7B35FC0C272}" type="presOf" srcId="{BAE8609D-8C73-4DDB-9CBC-AD86711B8254}" destId="{23C34D3A-617D-4C67-93F8-B6D8486DA837}" srcOrd="0" destOrd="0" presId="urn:microsoft.com/office/officeart/2005/8/layout/hProcess10"/>
    <dgm:cxn modelId="{BA714C5F-535D-43E3-90CD-30F539C91A6A}" type="presOf" srcId="{24A3C3B3-6B24-4AC2-9B40-A51C9F16D3D5}" destId="{D4E63BEB-AA0D-4137-9417-B13DCF2850F1}" srcOrd="1" destOrd="0" presId="urn:microsoft.com/office/officeart/2005/8/layout/hProcess10"/>
    <dgm:cxn modelId="{414BB488-4232-4465-93E2-CF82A9213AAA}" srcId="{66D2238C-202C-4865-85FC-D9E36C678DA4}" destId="{BE8C80A8-20CC-4D26-AE5D-775E94387060}" srcOrd="1" destOrd="0" parTransId="{07DB47BD-5CDD-4B78-8C22-C8F8E3363A56}" sibTransId="{24A3C3B3-6B24-4AC2-9B40-A51C9F16D3D5}"/>
    <dgm:cxn modelId="{80096E77-D1C7-4C1C-8F46-A626FD11F11A}" type="presOf" srcId="{BE8C80A8-20CC-4D26-AE5D-775E94387060}" destId="{E04F78DE-E158-4F40-84DF-8E612BD282FA}" srcOrd="0" destOrd="0" presId="urn:microsoft.com/office/officeart/2005/8/layout/hProcess10"/>
    <dgm:cxn modelId="{D18024E6-5E95-49B5-A753-0AC80F8EF800}" srcId="{66D2238C-202C-4865-85FC-D9E36C678DA4}" destId="{BAE8609D-8C73-4DDB-9CBC-AD86711B8254}" srcOrd="2" destOrd="0" parTransId="{15D574D5-4D37-4A98-9A7D-A3CB64FB944C}" sibTransId="{240D520D-B1A9-43DB-8C8D-C82E46703479}"/>
    <dgm:cxn modelId="{D9C3EB51-CAB9-4EA1-B055-A6F6A0565875}" type="presOf" srcId="{FA54E83B-A90B-4F82-A1E8-C80053A17904}" destId="{3EF3004F-A31E-453D-8E63-9ACB931841FD}" srcOrd="1" destOrd="0" presId="urn:microsoft.com/office/officeart/2005/8/layout/hProcess10"/>
    <dgm:cxn modelId="{1CE0F6C5-B52B-4738-BB06-A70B0E1EE037}" type="presOf" srcId="{24A3C3B3-6B24-4AC2-9B40-A51C9F16D3D5}" destId="{00E7F922-24B9-4162-8969-4E9CC6110C5F}" srcOrd="0" destOrd="0" presId="urn:microsoft.com/office/officeart/2005/8/layout/hProcess10"/>
    <dgm:cxn modelId="{3B50505E-747B-4509-A089-473376F8BAAB}" type="presOf" srcId="{E0162333-8A2F-48B5-9E1F-D30EDAA1128A}" destId="{0654A645-77D5-4E2F-9A5C-6A606F1F5DEC}" srcOrd="0" destOrd="0" presId="urn:microsoft.com/office/officeart/2005/8/layout/hProcess10"/>
    <dgm:cxn modelId="{AE7E1110-36C0-49F0-9F0F-F4EF786F6672}" srcId="{66D2238C-202C-4865-85FC-D9E36C678DA4}" destId="{E0162333-8A2F-48B5-9E1F-D30EDAA1128A}" srcOrd="0" destOrd="0" parTransId="{672AB156-50E4-49D9-AE9A-577E52854951}" sibTransId="{FA54E83B-A90B-4F82-A1E8-C80053A17904}"/>
    <dgm:cxn modelId="{9937A37D-817A-441C-BD25-723C80550E58}" type="presOf" srcId="{66D2238C-202C-4865-85FC-D9E36C678DA4}" destId="{94862D23-18A7-4BB1-85AA-8C1C10DA0151}" srcOrd="0" destOrd="0" presId="urn:microsoft.com/office/officeart/2005/8/layout/hProcess10"/>
    <dgm:cxn modelId="{570721AC-3E3F-4B36-B41F-75BD2F035AC8}" type="presParOf" srcId="{94862D23-18A7-4BB1-85AA-8C1C10DA0151}" destId="{B1A42DEC-A979-487A-99EF-646A8B85970D}" srcOrd="0" destOrd="0" presId="urn:microsoft.com/office/officeart/2005/8/layout/hProcess10"/>
    <dgm:cxn modelId="{293017C9-6181-42D6-BDA2-C9A8213F9A2A}" type="presParOf" srcId="{B1A42DEC-A979-487A-99EF-646A8B85970D}" destId="{4FB26C15-8B29-47C1-B360-7B9D86D45E3C}" srcOrd="0" destOrd="0" presId="urn:microsoft.com/office/officeart/2005/8/layout/hProcess10"/>
    <dgm:cxn modelId="{62A3AD73-649D-493B-BACD-AE16CFBCB290}" type="presParOf" srcId="{B1A42DEC-A979-487A-99EF-646A8B85970D}" destId="{0654A645-77D5-4E2F-9A5C-6A606F1F5DEC}" srcOrd="1" destOrd="0" presId="urn:microsoft.com/office/officeart/2005/8/layout/hProcess10"/>
    <dgm:cxn modelId="{F328F77E-D556-4AE4-803B-F6F2F469306E}" type="presParOf" srcId="{94862D23-18A7-4BB1-85AA-8C1C10DA0151}" destId="{453A0EF0-B9E4-4709-B694-CF09ED2F646E}" srcOrd="1" destOrd="0" presId="urn:microsoft.com/office/officeart/2005/8/layout/hProcess10"/>
    <dgm:cxn modelId="{76946365-50DC-460C-A532-772EAB4DDB52}" type="presParOf" srcId="{453A0EF0-B9E4-4709-B694-CF09ED2F646E}" destId="{3EF3004F-A31E-453D-8E63-9ACB931841FD}" srcOrd="0" destOrd="0" presId="urn:microsoft.com/office/officeart/2005/8/layout/hProcess10"/>
    <dgm:cxn modelId="{12992B7D-0439-4192-AEAE-9B9298CD69BD}" type="presParOf" srcId="{94862D23-18A7-4BB1-85AA-8C1C10DA0151}" destId="{F6086AF0-BE11-4A26-AC83-C32947DD53A4}" srcOrd="2" destOrd="0" presId="urn:microsoft.com/office/officeart/2005/8/layout/hProcess10"/>
    <dgm:cxn modelId="{D2CA23D5-6C97-4EAC-BFF0-FDFAB79026B5}" type="presParOf" srcId="{F6086AF0-BE11-4A26-AC83-C32947DD53A4}" destId="{35E7C815-0EBB-49F5-8FDB-1AED29B67F50}" srcOrd="0" destOrd="0" presId="urn:microsoft.com/office/officeart/2005/8/layout/hProcess10"/>
    <dgm:cxn modelId="{838E925F-86EC-4188-940E-800B0AF4AAA2}" type="presParOf" srcId="{F6086AF0-BE11-4A26-AC83-C32947DD53A4}" destId="{E04F78DE-E158-4F40-84DF-8E612BD282FA}" srcOrd="1" destOrd="0" presId="urn:microsoft.com/office/officeart/2005/8/layout/hProcess10"/>
    <dgm:cxn modelId="{12C44841-96C6-4C5F-A4A3-D80E1BE1E32A}" type="presParOf" srcId="{94862D23-18A7-4BB1-85AA-8C1C10DA0151}" destId="{00E7F922-24B9-4162-8969-4E9CC6110C5F}" srcOrd="3" destOrd="0" presId="urn:microsoft.com/office/officeart/2005/8/layout/hProcess10"/>
    <dgm:cxn modelId="{79F6BAAF-DDC9-45A3-A5A4-16EEB1F8AB30}" type="presParOf" srcId="{00E7F922-24B9-4162-8969-4E9CC6110C5F}" destId="{D4E63BEB-AA0D-4137-9417-B13DCF2850F1}" srcOrd="0" destOrd="0" presId="urn:microsoft.com/office/officeart/2005/8/layout/hProcess10"/>
    <dgm:cxn modelId="{43236507-6A2B-4556-BEE0-5585F92046A7}" type="presParOf" srcId="{94862D23-18A7-4BB1-85AA-8C1C10DA0151}" destId="{F840B54F-4CC1-49FF-A5ED-4FFD25C9B03D}" srcOrd="4" destOrd="0" presId="urn:microsoft.com/office/officeart/2005/8/layout/hProcess10"/>
    <dgm:cxn modelId="{C7F675FF-30C8-4E1D-A77F-5E0F97065B94}" type="presParOf" srcId="{F840B54F-4CC1-49FF-A5ED-4FFD25C9B03D}" destId="{38D3F65C-80DE-4003-BC66-0DEFE022A87F}" srcOrd="0" destOrd="0" presId="urn:microsoft.com/office/officeart/2005/8/layout/hProcess10"/>
    <dgm:cxn modelId="{9A9017A2-11F4-4680-A3BD-F083C0739F36}" type="presParOf" srcId="{F840B54F-4CC1-49FF-A5ED-4FFD25C9B03D}" destId="{23C34D3A-617D-4C67-93F8-B6D8486DA837}" srcOrd="1" destOrd="0" presId="urn:microsoft.com/office/officeart/2005/8/layout/hProcess10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6D2238C-202C-4865-85FC-D9E36C678DA4}" type="doc">
      <dgm:prSet loTypeId="urn:microsoft.com/office/officeart/2005/8/layout/hProcess10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E0162333-8A2F-48B5-9E1F-D30EDAA1128A}">
      <dgm:prSet phldrT="[Text]" custT="1"/>
      <dgm:spPr>
        <a:solidFill>
          <a:schemeClr val="accent2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es-EC" sz="2000" b="1" dirty="0" smtClean="0"/>
            <a:t>Medios de cultivo</a:t>
          </a:r>
          <a:endParaRPr lang="es-EC" sz="2000" b="1" dirty="0"/>
        </a:p>
      </dgm:t>
    </dgm:pt>
    <dgm:pt modelId="{672AB156-50E4-49D9-AE9A-577E52854951}" type="parTrans" cxnId="{AE7E1110-36C0-49F0-9F0F-F4EF786F6672}">
      <dgm:prSet/>
      <dgm:spPr/>
      <dgm:t>
        <a:bodyPr/>
        <a:lstStyle/>
        <a:p>
          <a:endParaRPr lang="es-EC"/>
        </a:p>
      </dgm:t>
    </dgm:pt>
    <dgm:pt modelId="{FA54E83B-A90B-4F82-A1E8-C80053A17904}" type="sibTrans" cxnId="{AE7E1110-36C0-49F0-9F0F-F4EF786F6672}">
      <dgm:prSet/>
      <dgm:spPr/>
      <dgm:t>
        <a:bodyPr/>
        <a:lstStyle/>
        <a:p>
          <a:endParaRPr lang="es-EC" dirty="0"/>
        </a:p>
      </dgm:t>
    </dgm:pt>
    <dgm:pt modelId="{BE8C80A8-20CC-4D26-AE5D-775E94387060}">
      <dgm:prSet phldrT="[Text]" custT="1"/>
      <dgm:spPr>
        <a:solidFill>
          <a:schemeClr val="accent2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es-EC" sz="1400" b="1" dirty="0" smtClean="0"/>
            <a:t>Compuestos orgánicos</a:t>
          </a:r>
        </a:p>
        <a:p>
          <a:r>
            <a:rPr lang="es-EC" sz="1400" b="1" dirty="0" smtClean="0"/>
            <a:t>Sales inorgánicas</a:t>
          </a:r>
        </a:p>
        <a:p>
          <a:r>
            <a:rPr lang="es-EC" sz="1400" b="1" dirty="0" smtClean="0"/>
            <a:t>Fuentes de Carbono</a:t>
          </a:r>
          <a:endParaRPr lang="es-EC" sz="1400" b="1" dirty="0"/>
        </a:p>
      </dgm:t>
    </dgm:pt>
    <dgm:pt modelId="{07DB47BD-5CDD-4B78-8C22-C8F8E3363A56}" type="parTrans" cxnId="{414BB488-4232-4465-93E2-CF82A9213AAA}">
      <dgm:prSet/>
      <dgm:spPr/>
      <dgm:t>
        <a:bodyPr/>
        <a:lstStyle/>
        <a:p>
          <a:endParaRPr lang="es-EC"/>
        </a:p>
      </dgm:t>
    </dgm:pt>
    <dgm:pt modelId="{24A3C3B3-6B24-4AC2-9B40-A51C9F16D3D5}" type="sibTrans" cxnId="{414BB488-4232-4465-93E2-CF82A9213AAA}">
      <dgm:prSet/>
      <dgm:spPr/>
      <dgm:t>
        <a:bodyPr/>
        <a:lstStyle/>
        <a:p>
          <a:endParaRPr lang="es-EC" dirty="0"/>
        </a:p>
      </dgm:t>
    </dgm:pt>
    <dgm:pt modelId="{BAE8609D-8C73-4DDB-9CBC-AD86711B8254}">
      <dgm:prSet phldrT="[Text]" custT="1"/>
      <dgm:spPr>
        <a:solidFill>
          <a:schemeClr val="accent2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es-EC" sz="1400" b="1" dirty="0" smtClean="0"/>
            <a:t>Reguladores de crecimiento</a:t>
          </a:r>
        </a:p>
        <a:p>
          <a:r>
            <a:rPr lang="es-EC" sz="1400" b="1" dirty="0" smtClean="0"/>
            <a:t>Agua</a:t>
          </a:r>
        </a:p>
        <a:p>
          <a:r>
            <a:rPr lang="es-EC" sz="1400" b="1" dirty="0" smtClean="0"/>
            <a:t>Vitaminas</a:t>
          </a:r>
        </a:p>
        <a:p>
          <a:r>
            <a:rPr lang="es-EC" sz="1400" b="1" dirty="0" smtClean="0"/>
            <a:t>Agentes gelificantes</a:t>
          </a:r>
          <a:endParaRPr lang="es-EC" sz="1400" b="1" dirty="0"/>
        </a:p>
      </dgm:t>
    </dgm:pt>
    <dgm:pt modelId="{15D574D5-4D37-4A98-9A7D-A3CB64FB944C}" type="parTrans" cxnId="{D18024E6-5E95-49B5-A753-0AC80F8EF800}">
      <dgm:prSet/>
      <dgm:spPr/>
      <dgm:t>
        <a:bodyPr/>
        <a:lstStyle/>
        <a:p>
          <a:endParaRPr lang="es-EC"/>
        </a:p>
      </dgm:t>
    </dgm:pt>
    <dgm:pt modelId="{240D520D-B1A9-43DB-8C8D-C82E46703479}" type="sibTrans" cxnId="{D18024E6-5E95-49B5-A753-0AC80F8EF800}">
      <dgm:prSet/>
      <dgm:spPr/>
      <dgm:t>
        <a:bodyPr/>
        <a:lstStyle/>
        <a:p>
          <a:endParaRPr lang="es-EC"/>
        </a:p>
      </dgm:t>
    </dgm:pt>
    <dgm:pt modelId="{94862D23-18A7-4BB1-85AA-8C1C10DA0151}" type="pres">
      <dgm:prSet presAssocID="{66D2238C-202C-4865-85FC-D9E36C678D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1A42DEC-A979-487A-99EF-646A8B85970D}" type="pres">
      <dgm:prSet presAssocID="{E0162333-8A2F-48B5-9E1F-D30EDAA1128A}" presName="composite" presStyleCnt="0"/>
      <dgm:spPr/>
    </dgm:pt>
    <dgm:pt modelId="{4FB26C15-8B29-47C1-B360-7B9D86D45E3C}" type="pres">
      <dgm:prSet presAssocID="{E0162333-8A2F-48B5-9E1F-D30EDAA1128A}" presName="imagSh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654A645-77D5-4E2F-9A5C-6A606F1F5DEC}" type="pres">
      <dgm:prSet presAssocID="{E0162333-8A2F-48B5-9E1F-D30EDAA1128A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3A0EF0-B9E4-4709-B694-CF09ED2F646E}" type="pres">
      <dgm:prSet presAssocID="{FA54E83B-A90B-4F82-A1E8-C80053A17904}" presName="sibTrans" presStyleLbl="sibTrans2D1" presStyleIdx="0" presStyleCnt="2"/>
      <dgm:spPr/>
      <dgm:t>
        <a:bodyPr/>
        <a:lstStyle/>
        <a:p>
          <a:endParaRPr lang="es-EC"/>
        </a:p>
      </dgm:t>
    </dgm:pt>
    <dgm:pt modelId="{3EF3004F-A31E-453D-8E63-9ACB931841FD}" type="pres">
      <dgm:prSet presAssocID="{FA54E83B-A90B-4F82-A1E8-C80053A17904}" presName="connTx" presStyleLbl="sibTrans2D1" presStyleIdx="0" presStyleCnt="2"/>
      <dgm:spPr/>
      <dgm:t>
        <a:bodyPr/>
        <a:lstStyle/>
        <a:p>
          <a:endParaRPr lang="es-EC"/>
        </a:p>
      </dgm:t>
    </dgm:pt>
    <dgm:pt modelId="{F6086AF0-BE11-4A26-AC83-C32947DD53A4}" type="pres">
      <dgm:prSet presAssocID="{BE8C80A8-20CC-4D26-AE5D-775E94387060}" presName="composite" presStyleCnt="0"/>
      <dgm:spPr/>
    </dgm:pt>
    <dgm:pt modelId="{35E7C815-0EBB-49F5-8FDB-1AED29B67F50}" type="pres">
      <dgm:prSet presAssocID="{BE8C80A8-20CC-4D26-AE5D-775E94387060}" presName="imagSh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04F78DE-E158-4F40-84DF-8E612BD282FA}" type="pres">
      <dgm:prSet presAssocID="{BE8C80A8-20CC-4D26-AE5D-775E94387060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E7F922-24B9-4162-8969-4E9CC6110C5F}" type="pres">
      <dgm:prSet presAssocID="{24A3C3B3-6B24-4AC2-9B40-A51C9F16D3D5}" presName="sibTrans" presStyleLbl="sibTrans2D1" presStyleIdx="1" presStyleCnt="2"/>
      <dgm:spPr/>
      <dgm:t>
        <a:bodyPr/>
        <a:lstStyle/>
        <a:p>
          <a:endParaRPr lang="es-EC"/>
        </a:p>
      </dgm:t>
    </dgm:pt>
    <dgm:pt modelId="{D4E63BEB-AA0D-4137-9417-B13DCF2850F1}" type="pres">
      <dgm:prSet presAssocID="{24A3C3B3-6B24-4AC2-9B40-A51C9F16D3D5}" presName="connTx" presStyleLbl="sibTrans2D1" presStyleIdx="1" presStyleCnt="2"/>
      <dgm:spPr/>
      <dgm:t>
        <a:bodyPr/>
        <a:lstStyle/>
        <a:p>
          <a:endParaRPr lang="es-EC"/>
        </a:p>
      </dgm:t>
    </dgm:pt>
    <dgm:pt modelId="{F840B54F-4CC1-49FF-A5ED-4FFD25C9B03D}" type="pres">
      <dgm:prSet presAssocID="{BAE8609D-8C73-4DDB-9CBC-AD86711B8254}" presName="composite" presStyleCnt="0"/>
      <dgm:spPr/>
    </dgm:pt>
    <dgm:pt modelId="{38D3F65C-80DE-4003-BC66-0DEFE022A87F}" type="pres">
      <dgm:prSet presAssocID="{BAE8609D-8C73-4DDB-9CBC-AD86711B8254}" presName="imagSh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3C34D3A-617D-4C67-93F8-B6D8486DA837}" type="pres">
      <dgm:prSet presAssocID="{BAE8609D-8C73-4DDB-9CBC-AD86711B8254}" presName="txNode" presStyleLbl="node1" presStyleIdx="2" presStyleCnt="3" custScaleX="12362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4AB4686-A634-423E-9353-CF80A6A213B3}" type="presOf" srcId="{24A3C3B3-6B24-4AC2-9B40-A51C9F16D3D5}" destId="{00E7F922-24B9-4162-8969-4E9CC6110C5F}" srcOrd="0" destOrd="0" presId="urn:microsoft.com/office/officeart/2005/8/layout/hProcess10"/>
    <dgm:cxn modelId="{7F62AAA3-AA4B-4691-99BC-0791D16EBA8E}" type="presOf" srcId="{24A3C3B3-6B24-4AC2-9B40-A51C9F16D3D5}" destId="{D4E63BEB-AA0D-4137-9417-B13DCF2850F1}" srcOrd="1" destOrd="0" presId="urn:microsoft.com/office/officeart/2005/8/layout/hProcess10"/>
    <dgm:cxn modelId="{15217142-0742-4739-9E13-B7C9DDF5B474}" type="presOf" srcId="{E0162333-8A2F-48B5-9E1F-D30EDAA1128A}" destId="{0654A645-77D5-4E2F-9A5C-6A606F1F5DEC}" srcOrd="0" destOrd="0" presId="urn:microsoft.com/office/officeart/2005/8/layout/hProcess10"/>
    <dgm:cxn modelId="{379D01B4-CFD5-4C48-9596-C4EB3E5FAA60}" type="presOf" srcId="{BE8C80A8-20CC-4D26-AE5D-775E94387060}" destId="{E04F78DE-E158-4F40-84DF-8E612BD282FA}" srcOrd="0" destOrd="0" presId="urn:microsoft.com/office/officeart/2005/8/layout/hProcess10"/>
    <dgm:cxn modelId="{1CBBB21A-477C-493E-86A2-ECB26A3E3E34}" type="presOf" srcId="{BAE8609D-8C73-4DDB-9CBC-AD86711B8254}" destId="{23C34D3A-617D-4C67-93F8-B6D8486DA837}" srcOrd="0" destOrd="0" presId="urn:microsoft.com/office/officeart/2005/8/layout/hProcess10"/>
    <dgm:cxn modelId="{57E04C3D-3360-4F98-9115-8AA7B15D7A42}" type="presOf" srcId="{66D2238C-202C-4865-85FC-D9E36C678DA4}" destId="{94862D23-18A7-4BB1-85AA-8C1C10DA0151}" srcOrd="0" destOrd="0" presId="urn:microsoft.com/office/officeart/2005/8/layout/hProcess10"/>
    <dgm:cxn modelId="{414BB488-4232-4465-93E2-CF82A9213AAA}" srcId="{66D2238C-202C-4865-85FC-D9E36C678DA4}" destId="{BE8C80A8-20CC-4D26-AE5D-775E94387060}" srcOrd="1" destOrd="0" parTransId="{07DB47BD-5CDD-4B78-8C22-C8F8E3363A56}" sibTransId="{24A3C3B3-6B24-4AC2-9B40-A51C9F16D3D5}"/>
    <dgm:cxn modelId="{D18024E6-5E95-49B5-A753-0AC80F8EF800}" srcId="{66D2238C-202C-4865-85FC-D9E36C678DA4}" destId="{BAE8609D-8C73-4DDB-9CBC-AD86711B8254}" srcOrd="2" destOrd="0" parTransId="{15D574D5-4D37-4A98-9A7D-A3CB64FB944C}" sibTransId="{240D520D-B1A9-43DB-8C8D-C82E46703479}"/>
    <dgm:cxn modelId="{AE7E1110-36C0-49F0-9F0F-F4EF786F6672}" srcId="{66D2238C-202C-4865-85FC-D9E36C678DA4}" destId="{E0162333-8A2F-48B5-9E1F-D30EDAA1128A}" srcOrd="0" destOrd="0" parTransId="{672AB156-50E4-49D9-AE9A-577E52854951}" sibTransId="{FA54E83B-A90B-4F82-A1E8-C80053A17904}"/>
    <dgm:cxn modelId="{43691419-0323-44A1-B7F7-E1E1CDC0C148}" type="presOf" srcId="{FA54E83B-A90B-4F82-A1E8-C80053A17904}" destId="{453A0EF0-B9E4-4709-B694-CF09ED2F646E}" srcOrd="0" destOrd="0" presId="urn:microsoft.com/office/officeart/2005/8/layout/hProcess10"/>
    <dgm:cxn modelId="{A4AFC943-B706-4395-8976-66ABC576C37E}" type="presOf" srcId="{FA54E83B-A90B-4F82-A1E8-C80053A17904}" destId="{3EF3004F-A31E-453D-8E63-9ACB931841FD}" srcOrd="1" destOrd="0" presId="urn:microsoft.com/office/officeart/2005/8/layout/hProcess10"/>
    <dgm:cxn modelId="{BC1D88DF-C9FC-4D02-83E9-9E581294CFDB}" type="presParOf" srcId="{94862D23-18A7-4BB1-85AA-8C1C10DA0151}" destId="{B1A42DEC-A979-487A-99EF-646A8B85970D}" srcOrd="0" destOrd="0" presId="urn:microsoft.com/office/officeart/2005/8/layout/hProcess10"/>
    <dgm:cxn modelId="{1164EA22-BD34-4A76-9399-0951EA3C5AA3}" type="presParOf" srcId="{B1A42DEC-A979-487A-99EF-646A8B85970D}" destId="{4FB26C15-8B29-47C1-B360-7B9D86D45E3C}" srcOrd="0" destOrd="0" presId="urn:microsoft.com/office/officeart/2005/8/layout/hProcess10"/>
    <dgm:cxn modelId="{699C723B-6942-4ACE-A4EC-D5CCFE53E77D}" type="presParOf" srcId="{B1A42DEC-A979-487A-99EF-646A8B85970D}" destId="{0654A645-77D5-4E2F-9A5C-6A606F1F5DEC}" srcOrd="1" destOrd="0" presId="urn:microsoft.com/office/officeart/2005/8/layout/hProcess10"/>
    <dgm:cxn modelId="{DAE0C264-1EB7-4FE5-97DF-84C5A8509121}" type="presParOf" srcId="{94862D23-18A7-4BB1-85AA-8C1C10DA0151}" destId="{453A0EF0-B9E4-4709-B694-CF09ED2F646E}" srcOrd="1" destOrd="0" presId="urn:microsoft.com/office/officeart/2005/8/layout/hProcess10"/>
    <dgm:cxn modelId="{464FE046-DDB0-4405-A0D0-6487BFFE2681}" type="presParOf" srcId="{453A0EF0-B9E4-4709-B694-CF09ED2F646E}" destId="{3EF3004F-A31E-453D-8E63-9ACB931841FD}" srcOrd="0" destOrd="0" presId="urn:microsoft.com/office/officeart/2005/8/layout/hProcess10"/>
    <dgm:cxn modelId="{08900D27-10EB-4369-9897-735D082C22C6}" type="presParOf" srcId="{94862D23-18A7-4BB1-85AA-8C1C10DA0151}" destId="{F6086AF0-BE11-4A26-AC83-C32947DD53A4}" srcOrd="2" destOrd="0" presId="urn:microsoft.com/office/officeart/2005/8/layout/hProcess10"/>
    <dgm:cxn modelId="{EE0F30B3-02D8-460E-BEE9-62DEF79BF7D6}" type="presParOf" srcId="{F6086AF0-BE11-4A26-AC83-C32947DD53A4}" destId="{35E7C815-0EBB-49F5-8FDB-1AED29B67F50}" srcOrd="0" destOrd="0" presId="urn:microsoft.com/office/officeart/2005/8/layout/hProcess10"/>
    <dgm:cxn modelId="{EEBE203E-5CF0-42C0-9583-62A4B7202C9F}" type="presParOf" srcId="{F6086AF0-BE11-4A26-AC83-C32947DD53A4}" destId="{E04F78DE-E158-4F40-84DF-8E612BD282FA}" srcOrd="1" destOrd="0" presId="urn:microsoft.com/office/officeart/2005/8/layout/hProcess10"/>
    <dgm:cxn modelId="{7124DE03-750E-45F7-ABA5-18AD5B4ABF51}" type="presParOf" srcId="{94862D23-18A7-4BB1-85AA-8C1C10DA0151}" destId="{00E7F922-24B9-4162-8969-4E9CC6110C5F}" srcOrd="3" destOrd="0" presId="urn:microsoft.com/office/officeart/2005/8/layout/hProcess10"/>
    <dgm:cxn modelId="{6E478275-C97E-44DC-9E5A-E398642B5BDB}" type="presParOf" srcId="{00E7F922-24B9-4162-8969-4E9CC6110C5F}" destId="{D4E63BEB-AA0D-4137-9417-B13DCF2850F1}" srcOrd="0" destOrd="0" presId="urn:microsoft.com/office/officeart/2005/8/layout/hProcess10"/>
    <dgm:cxn modelId="{3EE6BE33-395F-4786-AB5A-69DBD7F8B391}" type="presParOf" srcId="{94862D23-18A7-4BB1-85AA-8C1C10DA0151}" destId="{F840B54F-4CC1-49FF-A5ED-4FFD25C9B03D}" srcOrd="4" destOrd="0" presId="urn:microsoft.com/office/officeart/2005/8/layout/hProcess10"/>
    <dgm:cxn modelId="{5970836C-44A1-4B50-A19B-CD7282811E68}" type="presParOf" srcId="{F840B54F-4CC1-49FF-A5ED-4FFD25C9B03D}" destId="{38D3F65C-80DE-4003-BC66-0DEFE022A87F}" srcOrd="0" destOrd="0" presId="urn:microsoft.com/office/officeart/2005/8/layout/hProcess10"/>
    <dgm:cxn modelId="{57F2F90F-0F6A-47D6-8629-B0D072484EF0}" type="presParOf" srcId="{F840B54F-4CC1-49FF-A5ED-4FFD25C9B03D}" destId="{23C34D3A-617D-4C67-93F8-B6D8486DA837}" srcOrd="1" destOrd="0" presId="urn:microsoft.com/office/officeart/2005/8/layout/hProcess10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D2238C-202C-4865-85FC-D9E36C678DA4}" type="doc">
      <dgm:prSet loTypeId="urn:microsoft.com/office/officeart/2005/8/layout/hProcess10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E0162333-8A2F-48B5-9E1F-D30EDAA1128A}">
      <dgm:prSet phldrT="[Text]" custT="1"/>
      <dgm:spPr>
        <a:solidFill>
          <a:schemeClr val="accent2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es-EC" sz="1600" b="1" dirty="0" smtClean="0"/>
            <a:t>TÉCNICAS DE REGENERACIÓN VEGETATIVA</a:t>
          </a:r>
          <a:endParaRPr lang="es-EC" sz="1600" b="1" dirty="0"/>
        </a:p>
      </dgm:t>
    </dgm:pt>
    <dgm:pt modelId="{672AB156-50E4-49D9-AE9A-577E52854951}" type="parTrans" cxnId="{AE7E1110-36C0-49F0-9F0F-F4EF786F6672}">
      <dgm:prSet/>
      <dgm:spPr/>
      <dgm:t>
        <a:bodyPr/>
        <a:lstStyle/>
        <a:p>
          <a:endParaRPr lang="es-EC"/>
        </a:p>
      </dgm:t>
    </dgm:pt>
    <dgm:pt modelId="{FA54E83B-A90B-4F82-A1E8-C80053A17904}" type="sibTrans" cxnId="{AE7E1110-36C0-49F0-9F0F-F4EF786F6672}">
      <dgm:prSet/>
      <dgm:spPr/>
      <dgm:t>
        <a:bodyPr/>
        <a:lstStyle/>
        <a:p>
          <a:endParaRPr lang="es-EC" dirty="0"/>
        </a:p>
      </dgm:t>
    </dgm:pt>
    <dgm:pt modelId="{BE8C80A8-20CC-4D26-AE5D-775E94387060}">
      <dgm:prSet phldrT="[Text]" custT="1"/>
      <dgm:spPr>
        <a:solidFill>
          <a:schemeClr val="accent2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es-EC" sz="1400" b="1" dirty="0" smtClean="0"/>
            <a:t>ORGANOGÉNESIS</a:t>
          </a:r>
        </a:p>
        <a:p>
          <a:r>
            <a:rPr lang="es-EC" sz="1400" b="1" dirty="0" smtClean="0"/>
            <a:t>Primordio unipolar</a:t>
          </a:r>
        </a:p>
        <a:p>
          <a:r>
            <a:rPr lang="es-EC" sz="1400" b="1" dirty="0" smtClean="0"/>
            <a:t>Brote vegetativo</a:t>
          </a:r>
        </a:p>
        <a:p>
          <a:r>
            <a:rPr lang="es-EC" sz="1400" b="1" dirty="0" smtClean="0"/>
            <a:t>Factores de influencia</a:t>
          </a:r>
          <a:endParaRPr lang="es-EC" sz="1400" b="1" dirty="0"/>
        </a:p>
      </dgm:t>
    </dgm:pt>
    <dgm:pt modelId="{07DB47BD-5CDD-4B78-8C22-C8F8E3363A56}" type="parTrans" cxnId="{414BB488-4232-4465-93E2-CF82A9213AAA}">
      <dgm:prSet/>
      <dgm:spPr/>
      <dgm:t>
        <a:bodyPr/>
        <a:lstStyle/>
        <a:p>
          <a:endParaRPr lang="es-EC"/>
        </a:p>
      </dgm:t>
    </dgm:pt>
    <dgm:pt modelId="{24A3C3B3-6B24-4AC2-9B40-A51C9F16D3D5}" type="sibTrans" cxnId="{414BB488-4232-4465-93E2-CF82A9213AAA}">
      <dgm:prSet/>
      <dgm:spPr/>
      <dgm:t>
        <a:bodyPr/>
        <a:lstStyle/>
        <a:p>
          <a:endParaRPr lang="es-EC" dirty="0"/>
        </a:p>
      </dgm:t>
    </dgm:pt>
    <dgm:pt modelId="{BAE8609D-8C73-4DDB-9CBC-AD86711B8254}">
      <dgm:prSet phldrT="[Text]" custT="1"/>
      <dgm:spPr>
        <a:solidFill>
          <a:schemeClr val="accent2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es-EC" sz="1600" b="1" dirty="0" smtClean="0"/>
            <a:t>Fases de la micropropagación</a:t>
          </a:r>
          <a:endParaRPr lang="es-EC" sz="1600" b="1" dirty="0"/>
        </a:p>
      </dgm:t>
    </dgm:pt>
    <dgm:pt modelId="{15D574D5-4D37-4A98-9A7D-A3CB64FB944C}" type="parTrans" cxnId="{D18024E6-5E95-49B5-A753-0AC80F8EF800}">
      <dgm:prSet/>
      <dgm:spPr/>
      <dgm:t>
        <a:bodyPr/>
        <a:lstStyle/>
        <a:p>
          <a:endParaRPr lang="es-EC"/>
        </a:p>
      </dgm:t>
    </dgm:pt>
    <dgm:pt modelId="{240D520D-B1A9-43DB-8C8D-C82E46703479}" type="sibTrans" cxnId="{D18024E6-5E95-49B5-A753-0AC80F8EF800}">
      <dgm:prSet/>
      <dgm:spPr/>
      <dgm:t>
        <a:bodyPr/>
        <a:lstStyle/>
        <a:p>
          <a:endParaRPr lang="es-EC"/>
        </a:p>
      </dgm:t>
    </dgm:pt>
    <dgm:pt modelId="{94862D23-18A7-4BB1-85AA-8C1C10DA0151}" type="pres">
      <dgm:prSet presAssocID="{66D2238C-202C-4865-85FC-D9E36C678D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1A42DEC-A979-487A-99EF-646A8B85970D}" type="pres">
      <dgm:prSet presAssocID="{E0162333-8A2F-48B5-9E1F-D30EDAA1128A}" presName="composite" presStyleCnt="0"/>
      <dgm:spPr/>
    </dgm:pt>
    <dgm:pt modelId="{4FB26C15-8B29-47C1-B360-7B9D86D45E3C}" type="pres">
      <dgm:prSet presAssocID="{E0162333-8A2F-48B5-9E1F-D30EDAA1128A}" presName="imagSh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654A645-77D5-4E2F-9A5C-6A606F1F5DEC}" type="pres">
      <dgm:prSet presAssocID="{E0162333-8A2F-48B5-9E1F-D30EDAA1128A}" presName="txNode" presStyleLbl="node1" presStyleIdx="0" presStyleCnt="3" custScaleX="1049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3A0EF0-B9E4-4709-B694-CF09ED2F646E}" type="pres">
      <dgm:prSet presAssocID="{FA54E83B-A90B-4F82-A1E8-C80053A17904}" presName="sibTrans" presStyleLbl="sibTrans2D1" presStyleIdx="0" presStyleCnt="2"/>
      <dgm:spPr/>
      <dgm:t>
        <a:bodyPr/>
        <a:lstStyle/>
        <a:p>
          <a:endParaRPr lang="es-EC"/>
        </a:p>
      </dgm:t>
    </dgm:pt>
    <dgm:pt modelId="{3EF3004F-A31E-453D-8E63-9ACB931841FD}" type="pres">
      <dgm:prSet presAssocID="{FA54E83B-A90B-4F82-A1E8-C80053A17904}" presName="connTx" presStyleLbl="sibTrans2D1" presStyleIdx="0" presStyleCnt="2"/>
      <dgm:spPr/>
      <dgm:t>
        <a:bodyPr/>
        <a:lstStyle/>
        <a:p>
          <a:endParaRPr lang="es-EC"/>
        </a:p>
      </dgm:t>
    </dgm:pt>
    <dgm:pt modelId="{F6086AF0-BE11-4A26-AC83-C32947DD53A4}" type="pres">
      <dgm:prSet presAssocID="{BE8C80A8-20CC-4D26-AE5D-775E94387060}" presName="composite" presStyleCnt="0"/>
      <dgm:spPr/>
    </dgm:pt>
    <dgm:pt modelId="{35E7C815-0EBB-49F5-8FDB-1AED29B67F50}" type="pres">
      <dgm:prSet presAssocID="{BE8C80A8-20CC-4D26-AE5D-775E94387060}" presName="imagSh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04F78DE-E158-4F40-84DF-8E612BD282FA}" type="pres">
      <dgm:prSet presAssocID="{BE8C80A8-20CC-4D26-AE5D-775E94387060}" presName="txNode" presStyleLbl="node1" presStyleIdx="1" presStyleCnt="3" custScaleX="1223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E7F922-24B9-4162-8969-4E9CC6110C5F}" type="pres">
      <dgm:prSet presAssocID="{24A3C3B3-6B24-4AC2-9B40-A51C9F16D3D5}" presName="sibTrans" presStyleLbl="sibTrans2D1" presStyleIdx="1" presStyleCnt="2" custLinFactNeighborX="44570"/>
      <dgm:spPr/>
      <dgm:t>
        <a:bodyPr/>
        <a:lstStyle/>
        <a:p>
          <a:endParaRPr lang="es-EC"/>
        </a:p>
      </dgm:t>
    </dgm:pt>
    <dgm:pt modelId="{D4E63BEB-AA0D-4137-9417-B13DCF2850F1}" type="pres">
      <dgm:prSet presAssocID="{24A3C3B3-6B24-4AC2-9B40-A51C9F16D3D5}" presName="connTx" presStyleLbl="sibTrans2D1" presStyleIdx="1" presStyleCnt="2"/>
      <dgm:spPr/>
      <dgm:t>
        <a:bodyPr/>
        <a:lstStyle/>
        <a:p>
          <a:endParaRPr lang="es-EC"/>
        </a:p>
      </dgm:t>
    </dgm:pt>
    <dgm:pt modelId="{F840B54F-4CC1-49FF-A5ED-4FFD25C9B03D}" type="pres">
      <dgm:prSet presAssocID="{BAE8609D-8C73-4DDB-9CBC-AD86711B8254}" presName="composite" presStyleCnt="0"/>
      <dgm:spPr/>
    </dgm:pt>
    <dgm:pt modelId="{38D3F65C-80DE-4003-BC66-0DEFE022A87F}" type="pres">
      <dgm:prSet presAssocID="{BAE8609D-8C73-4DDB-9CBC-AD86711B8254}" presName="imagSh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3C34D3A-617D-4C67-93F8-B6D8486DA837}" type="pres">
      <dgm:prSet presAssocID="{BAE8609D-8C73-4DDB-9CBC-AD86711B8254}" presName="txNode" presStyleLbl="node1" presStyleIdx="2" presStyleCnt="3" custScaleX="1144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34A0E60-DC25-4E5D-8D51-75DE950E6E52}" type="presOf" srcId="{24A3C3B3-6B24-4AC2-9B40-A51C9F16D3D5}" destId="{00E7F922-24B9-4162-8969-4E9CC6110C5F}" srcOrd="0" destOrd="0" presId="urn:microsoft.com/office/officeart/2005/8/layout/hProcess10"/>
    <dgm:cxn modelId="{8D4F7E79-B0FA-4B33-9133-1A8842A2CB85}" type="presOf" srcId="{E0162333-8A2F-48B5-9E1F-D30EDAA1128A}" destId="{0654A645-77D5-4E2F-9A5C-6A606F1F5DEC}" srcOrd="0" destOrd="0" presId="urn:microsoft.com/office/officeart/2005/8/layout/hProcess10"/>
    <dgm:cxn modelId="{61976C91-6AD6-4345-A672-2ABC506B882C}" type="presOf" srcId="{FA54E83B-A90B-4F82-A1E8-C80053A17904}" destId="{453A0EF0-B9E4-4709-B694-CF09ED2F646E}" srcOrd="0" destOrd="0" presId="urn:microsoft.com/office/officeart/2005/8/layout/hProcess10"/>
    <dgm:cxn modelId="{F099A1B9-7EC9-4A0A-8965-9AEC4E554B87}" type="presOf" srcId="{66D2238C-202C-4865-85FC-D9E36C678DA4}" destId="{94862D23-18A7-4BB1-85AA-8C1C10DA0151}" srcOrd="0" destOrd="0" presId="urn:microsoft.com/office/officeart/2005/8/layout/hProcess10"/>
    <dgm:cxn modelId="{55EBB321-37A3-4FCB-BD50-FE575BB12218}" type="presOf" srcId="{BE8C80A8-20CC-4D26-AE5D-775E94387060}" destId="{E04F78DE-E158-4F40-84DF-8E612BD282FA}" srcOrd="0" destOrd="0" presId="urn:microsoft.com/office/officeart/2005/8/layout/hProcess10"/>
    <dgm:cxn modelId="{414BB488-4232-4465-93E2-CF82A9213AAA}" srcId="{66D2238C-202C-4865-85FC-D9E36C678DA4}" destId="{BE8C80A8-20CC-4D26-AE5D-775E94387060}" srcOrd="1" destOrd="0" parTransId="{07DB47BD-5CDD-4B78-8C22-C8F8E3363A56}" sibTransId="{24A3C3B3-6B24-4AC2-9B40-A51C9F16D3D5}"/>
    <dgm:cxn modelId="{3B82BD0F-DCA4-4D72-B8DC-37090F6F5652}" type="presOf" srcId="{FA54E83B-A90B-4F82-A1E8-C80053A17904}" destId="{3EF3004F-A31E-453D-8E63-9ACB931841FD}" srcOrd="1" destOrd="0" presId="urn:microsoft.com/office/officeart/2005/8/layout/hProcess10"/>
    <dgm:cxn modelId="{D18024E6-5E95-49B5-A753-0AC80F8EF800}" srcId="{66D2238C-202C-4865-85FC-D9E36C678DA4}" destId="{BAE8609D-8C73-4DDB-9CBC-AD86711B8254}" srcOrd="2" destOrd="0" parTransId="{15D574D5-4D37-4A98-9A7D-A3CB64FB944C}" sibTransId="{240D520D-B1A9-43DB-8C8D-C82E46703479}"/>
    <dgm:cxn modelId="{2CEB5CE5-7C09-4813-A289-C1C05E00D54F}" type="presOf" srcId="{BAE8609D-8C73-4DDB-9CBC-AD86711B8254}" destId="{23C34D3A-617D-4C67-93F8-B6D8486DA837}" srcOrd="0" destOrd="0" presId="urn:microsoft.com/office/officeart/2005/8/layout/hProcess10"/>
    <dgm:cxn modelId="{8F9430FA-9838-4D06-B3E2-763027828AC9}" type="presOf" srcId="{24A3C3B3-6B24-4AC2-9B40-A51C9F16D3D5}" destId="{D4E63BEB-AA0D-4137-9417-B13DCF2850F1}" srcOrd="1" destOrd="0" presId="urn:microsoft.com/office/officeart/2005/8/layout/hProcess10"/>
    <dgm:cxn modelId="{AE7E1110-36C0-49F0-9F0F-F4EF786F6672}" srcId="{66D2238C-202C-4865-85FC-D9E36C678DA4}" destId="{E0162333-8A2F-48B5-9E1F-D30EDAA1128A}" srcOrd="0" destOrd="0" parTransId="{672AB156-50E4-49D9-AE9A-577E52854951}" sibTransId="{FA54E83B-A90B-4F82-A1E8-C80053A17904}"/>
    <dgm:cxn modelId="{2860F59F-BD04-4758-9713-DEC8AEBC7EA7}" type="presParOf" srcId="{94862D23-18A7-4BB1-85AA-8C1C10DA0151}" destId="{B1A42DEC-A979-487A-99EF-646A8B85970D}" srcOrd="0" destOrd="0" presId="urn:microsoft.com/office/officeart/2005/8/layout/hProcess10"/>
    <dgm:cxn modelId="{ECF1428A-A2FC-4A21-8DC1-953B0EF54F40}" type="presParOf" srcId="{B1A42DEC-A979-487A-99EF-646A8B85970D}" destId="{4FB26C15-8B29-47C1-B360-7B9D86D45E3C}" srcOrd="0" destOrd="0" presId="urn:microsoft.com/office/officeart/2005/8/layout/hProcess10"/>
    <dgm:cxn modelId="{D8DB982D-0976-4682-AC9C-0E50783E2F0D}" type="presParOf" srcId="{B1A42DEC-A979-487A-99EF-646A8B85970D}" destId="{0654A645-77D5-4E2F-9A5C-6A606F1F5DEC}" srcOrd="1" destOrd="0" presId="urn:microsoft.com/office/officeart/2005/8/layout/hProcess10"/>
    <dgm:cxn modelId="{87939B9E-A063-4C8D-8D60-479195D7A542}" type="presParOf" srcId="{94862D23-18A7-4BB1-85AA-8C1C10DA0151}" destId="{453A0EF0-B9E4-4709-B694-CF09ED2F646E}" srcOrd="1" destOrd="0" presId="urn:microsoft.com/office/officeart/2005/8/layout/hProcess10"/>
    <dgm:cxn modelId="{11EAAA82-E860-4EC0-8921-0B7CF60D8B3F}" type="presParOf" srcId="{453A0EF0-B9E4-4709-B694-CF09ED2F646E}" destId="{3EF3004F-A31E-453D-8E63-9ACB931841FD}" srcOrd="0" destOrd="0" presId="urn:microsoft.com/office/officeart/2005/8/layout/hProcess10"/>
    <dgm:cxn modelId="{6D214647-E4E8-4125-867C-A00E51A78554}" type="presParOf" srcId="{94862D23-18A7-4BB1-85AA-8C1C10DA0151}" destId="{F6086AF0-BE11-4A26-AC83-C32947DD53A4}" srcOrd="2" destOrd="0" presId="urn:microsoft.com/office/officeart/2005/8/layout/hProcess10"/>
    <dgm:cxn modelId="{F42EBDF6-2956-41DE-82AA-FD52D333A171}" type="presParOf" srcId="{F6086AF0-BE11-4A26-AC83-C32947DD53A4}" destId="{35E7C815-0EBB-49F5-8FDB-1AED29B67F50}" srcOrd="0" destOrd="0" presId="urn:microsoft.com/office/officeart/2005/8/layout/hProcess10"/>
    <dgm:cxn modelId="{29BEFBCD-CD31-435A-855C-FB6BFD22BBAA}" type="presParOf" srcId="{F6086AF0-BE11-4A26-AC83-C32947DD53A4}" destId="{E04F78DE-E158-4F40-84DF-8E612BD282FA}" srcOrd="1" destOrd="0" presId="urn:microsoft.com/office/officeart/2005/8/layout/hProcess10"/>
    <dgm:cxn modelId="{77901B59-2288-40EA-B288-00764B10B77C}" type="presParOf" srcId="{94862D23-18A7-4BB1-85AA-8C1C10DA0151}" destId="{00E7F922-24B9-4162-8969-4E9CC6110C5F}" srcOrd="3" destOrd="0" presId="urn:microsoft.com/office/officeart/2005/8/layout/hProcess10"/>
    <dgm:cxn modelId="{E879ACB6-2DF6-44A3-B618-60E82F7E1A62}" type="presParOf" srcId="{00E7F922-24B9-4162-8969-4E9CC6110C5F}" destId="{D4E63BEB-AA0D-4137-9417-B13DCF2850F1}" srcOrd="0" destOrd="0" presId="urn:microsoft.com/office/officeart/2005/8/layout/hProcess10"/>
    <dgm:cxn modelId="{3E760214-34E9-4116-8031-592E808B60F7}" type="presParOf" srcId="{94862D23-18A7-4BB1-85AA-8C1C10DA0151}" destId="{F840B54F-4CC1-49FF-A5ED-4FFD25C9B03D}" srcOrd="4" destOrd="0" presId="urn:microsoft.com/office/officeart/2005/8/layout/hProcess10"/>
    <dgm:cxn modelId="{94044A59-C637-4B95-83A3-4536ED235A4C}" type="presParOf" srcId="{F840B54F-4CC1-49FF-A5ED-4FFD25C9B03D}" destId="{38D3F65C-80DE-4003-BC66-0DEFE022A87F}" srcOrd="0" destOrd="0" presId="urn:microsoft.com/office/officeart/2005/8/layout/hProcess10"/>
    <dgm:cxn modelId="{718B5491-E113-4588-9F38-59428800567D}" type="presParOf" srcId="{F840B54F-4CC1-49FF-A5ED-4FFD25C9B03D}" destId="{23C34D3A-617D-4C67-93F8-B6D8486DA837}" srcOrd="1" destOrd="0" presId="urn:microsoft.com/office/officeart/2005/8/layout/hProcess10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F2A5730-460E-4069-A3EA-07A2961BF631}" type="doc">
      <dgm:prSet loTypeId="urn:microsoft.com/office/officeart/2005/8/layout/arrow2" loCatId="process" qsTypeId="urn:microsoft.com/office/officeart/2005/8/quickstyle/simple2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407CDA57-E40C-45EB-81B4-7B2271450560}">
      <dgm:prSet phldrT="[Text]"/>
      <dgm:spPr/>
      <dgm:t>
        <a:bodyPr/>
        <a:lstStyle/>
        <a:p>
          <a:pPr algn="r"/>
          <a:r>
            <a:rPr lang="es-EC" dirty="0" smtClean="0"/>
            <a:t>Existe una combinación óptima de componentes del medio de cultivo y reguladores de crecimiento mediante la cual se establece en forma significativa el cultivo </a:t>
          </a:r>
          <a:r>
            <a:rPr lang="es-EC" i="1" dirty="0" smtClean="0"/>
            <a:t>in vitro</a:t>
          </a:r>
          <a:r>
            <a:rPr lang="es-EC" dirty="0" smtClean="0"/>
            <a:t> de Hortensia (</a:t>
          </a:r>
          <a:r>
            <a:rPr lang="es-EC" i="1" dirty="0" smtClean="0"/>
            <a:t>Hydrangea macrophylla</a:t>
          </a:r>
          <a:r>
            <a:rPr lang="es-EC" dirty="0" smtClean="0"/>
            <a:t>) a partir de segmentos nodales, como una estrategia de producción a gran escala, para su utilización ornamental en los espacios públicos del Distrito Metropolitano de Quito.</a:t>
          </a:r>
          <a:endParaRPr lang="es-EC" dirty="0"/>
        </a:p>
      </dgm:t>
    </dgm:pt>
    <dgm:pt modelId="{A7819295-AF28-4EEE-9A31-DC1DD5ECE8EC}" type="sibTrans" cxnId="{F16BA0E3-0196-4928-9A3C-EA1F895F422F}">
      <dgm:prSet/>
      <dgm:spPr/>
      <dgm:t>
        <a:bodyPr/>
        <a:lstStyle/>
        <a:p>
          <a:endParaRPr lang="es-EC"/>
        </a:p>
      </dgm:t>
    </dgm:pt>
    <dgm:pt modelId="{13BFFFC3-191A-419C-BC54-4270E3511176}" type="parTrans" cxnId="{F16BA0E3-0196-4928-9A3C-EA1F895F422F}">
      <dgm:prSet/>
      <dgm:spPr/>
      <dgm:t>
        <a:bodyPr/>
        <a:lstStyle/>
        <a:p>
          <a:endParaRPr lang="es-EC"/>
        </a:p>
      </dgm:t>
    </dgm:pt>
    <dgm:pt modelId="{6604DE79-A8F0-4746-B005-0E8EDDC4B08D}" type="pres">
      <dgm:prSet presAssocID="{0F2A5730-460E-4069-A3EA-07A2961BF631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8CC3C5E-336C-4FB9-95A9-AB65F45F6F6C}" type="pres">
      <dgm:prSet presAssocID="{0F2A5730-460E-4069-A3EA-07A2961BF631}" presName="arrow" presStyleLbl="bgShp" presStyleIdx="0" presStyleCnt="1"/>
      <dgm:spPr/>
    </dgm:pt>
    <dgm:pt modelId="{A8499E2F-11F8-4BC4-AEF3-C5D4A473E3B5}" type="pres">
      <dgm:prSet presAssocID="{0F2A5730-460E-4069-A3EA-07A2961BF631}" presName="arrowDiagram1" presStyleCnt="0">
        <dgm:presLayoutVars>
          <dgm:bulletEnabled val="1"/>
        </dgm:presLayoutVars>
      </dgm:prSet>
      <dgm:spPr/>
    </dgm:pt>
    <dgm:pt modelId="{1A6CC5E1-F76A-4C65-8B12-4D60BAE56817}" type="pres">
      <dgm:prSet presAssocID="{407CDA57-E40C-45EB-81B4-7B2271450560}" presName="bullet1" presStyleLbl="node1" presStyleIdx="0" presStyleCnt="1"/>
      <dgm:spPr/>
    </dgm:pt>
    <dgm:pt modelId="{BA4302E1-4CE8-4E75-A4BF-6636D8CA16F6}" type="pres">
      <dgm:prSet presAssocID="{407CDA57-E40C-45EB-81B4-7B2271450560}" presName="textBox1" presStyleLbl="revTx" presStyleIdx="0" presStyleCnt="1" custScaleX="194185" custScaleY="134797" custLinFactNeighborX="-54690" custLinFactNeighborY="-20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76856BB-6050-4582-9294-9B069F4F34B3}" type="presOf" srcId="{407CDA57-E40C-45EB-81B4-7B2271450560}" destId="{BA4302E1-4CE8-4E75-A4BF-6636D8CA16F6}" srcOrd="0" destOrd="0" presId="urn:microsoft.com/office/officeart/2005/8/layout/arrow2"/>
    <dgm:cxn modelId="{F16BA0E3-0196-4928-9A3C-EA1F895F422F}" srcId="{0F2A5730-460E-4069-A3EA-07A2961BF631}" destId="{407CDA57-E40C-45EB-81B4-7B2271450560}" srcOrd="0" destOrd="0" parTransId="{13BFFFC3-191A-419C-BC54-4270E3511176}" sibTransId="{A7819295-AF28-4EEE-9A31-DC1DD5ECE8EC}"/>
    <dgm:cxn modelId="{B3ED14B0-1DC7-4DFE-B307-3EE59A3DE8A1}" type="presOf" srcId="{0F2A5730-460E-4069-A3EA-07A2961BF631}" destId="{6604DE79-A8F0-4746-B005-0E8EDDC4B08D}" srcOrd="0" destOrd="0" presId="urn:microsoft.com/office/officeart/2005/8/layout/arrow2"/>
    <dgm:cxn modelId="{3622A11C-0CA4-4201-83D2-C60D3CDE189C}" type="presParOf" srcId="{6604DE79-A8F0-4746-B005-0E8EDDC4B08D}" destId="{A8CC3C5E-336C-4FB9-95A9-AB65F45F6F6C}" srcOrd="0" destOrd="0" presId="urn:microsoft.com/office/officeart/2005/8/layout/arrow2"/>
    <dgm:cxn modelId="{A401AC09-0497-40C2-B501-4E990489FBC9}" type="presParOf" srcId="{6604DE79-A8F0-4746-B005-0E8EDDC4B08D}" destId="{A8499E2F-11F8-4BC4-AEF3-C5D4A473E3B5}" srcOrd="1" destOrd="0" presId="urn:microsoft.com/office/officeart/2005/8/layout/arrow2"/>
    <dgm:cxn modelId="{85D69380-8A47-40C4-A546-113EF692A152}" type="presParOf" srcId="{A8499E2F-11F8-4BC4-AEF3-C5D4A473E3B5}" destId="{1A6CC5E1-F76A-4C65-8B12-4D60BAE56817}" srcOrd="0" destOrd="0" presId="urn:microsoft.com/office/officeart/2005/8/layout/arrow2"/>
    <dgm:cxn modelId="{5AA7F78D-6159-4CC4-AF47-A6837718D971}" type="presParOf" srcId="{A8499E2F-11F8-4BC4-AEF3-C5D4A473E3B5}" destId="{BA4302E1-4CE8-4E75-A4BF-6636D8CA16F6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B94BC-14C8-40F7-9A65-FDDE509EAE52}">
      <dsp:nvSpPr>
        <dsp:cNvPr id="0" name=""/>
        <dsp:cNvSpPr/>
      </dsp:nvSpPr>
      <dsp:spPr>
        <a:xfrm>
          <a:off x="1368" y="1306574"/>
          <a:ext cx="2021738" cy="139297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59878F-30D5-4808-8633-6B2F80FC32E4}">
      <dsp:nvSpPr>
        <dsp:cNvPr id="0" name=""/>
        <dsp:cNvSpPr/>
      </dsp:nvSpPr>
      <dsp:spPr>
        <a:xfrm>
          <a:off x="1368" y="2699552"/>
          <a:ext cx="2021738" cy="750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Calibri" pitchFamily="34" charset="0"/>
            </a:rPr>
            <a:t>Primera etapa de la revolución industrial</a:t>
          </a:r>
          <a:endParaRPr lang="es-EC" sz="1800" b="1" kern="1200" dirty="0">
            <a:latin typeface="Calibri" pitchFamily="34" charset="0"/>
          </a:endParaRPr>
        </a:p>
      </dsp:txBody>
      <dsp:txXfrm>
        <a:off x="1368" y="2699552"/>
        <a:ext cx="2021738" cy="750064"/>
      </dsp:txXfrm>
    </dsp:sp>
    <dsp:sp modelId="{3A92962E-39EA-4D9E-A51D-0CE3E3EF933A}">
      <dsp:nvSpPr>
        <dsp:cNvPr id="0" name=""/>
        <dsp:cNvSpPr/>
      </dsp:nvSpPr>
      <dsp:spPr>
        <a:xfrm>
          <a:off x="2225365" y="1306574"/>
          <a:ext cx="2021738" cy="139297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97322-818F-45B7-8421-1822EBA7B5D7}">
      <dsp:nvSpPr>
        <dsp:cNvPr id="0" name=""/>
        <dsp:cNvSpPr/>
      </dsp:nvSpPr>
      <dsp:spPr>
        <a:xfrm>
          <a:off x="2225365" y="2699552"/>
          <a:ext cx="2021738" cy="750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Calibri" pitchFamily="34" charset="0"/>
            </a:rPr>
            <a:t>Fenómeno de urbanización</a:t>
          </a:r>
          <a:endParaRPr lang="es-EC" sz="2000" b="1" kern="1200" dirty="0">
            <a:latin typeface="Calibri" pitchFamily="34" charset="0"/>
          </a:endParaRPr>
        </a:p>
      </dsp:txBody>
      <dsp:txXfrm>
        <a:off x="2225365" y="2699552"/>
        <a:ext cx="2021738" cy="750064"/>
      </dsp:txXfrm>
    </dsp:sp>
    <dsp:sp modelId="{C1F0F898-5E9F-4BA7-A93C-54BBB87E2824}">
      <dsp:nvSpPr>
        <dsp:cNvPr id="0" name=""/>
        <dsp:cNvSpPr/>
      </dsp:nvSpPr>
      <dsp:spPr>
        <a:xfrm>
          <a:off x="1368" y="3651790"/>
          <a:ext cx="2021738" cy="139297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110B60-9DC1-47F6-BDA8-F83E19CD77C1}">
      <dsp:nvSpPr>
        <dsp:cNvPr id="0" name=""/>
        <dsp:cNvSpPr/>
      </dsp:nvSpPr>
      <dsp:spPr>
        <a:xfrm>
          <a:off x="1368" y="5044768"/>
          <a:ext cx="2021738" cy="750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Calibri" pitchFamily="34" charset="0"/>
            </a:rPr>
            <a:t>Crecimiento desmesurado de las ciudades y número de habitantes</a:t>
          </a:r>
          <a:endParaRPr lang="es-EC" sz="1600" b="1" kern="1200" dirty="0">
            <a:latin typeface="Calibri" pitchFamily="34" charset="0"/>
          </a:endParaRPr>
        </a:p>
      </dsp:txBody>
      <dsp:txXfrm>
        <a:off x="1368" y="5044768"/>
        <a:ext cx="2021738" cy="750064"/>
      </dsp:txXfrm>
    </dsp:sp>
    <dsp:sp modelId="{CC84CE42-D87C-463E-A84D-C2DF8AAD9B44}">
      <dsp:nvSpPr>
        <dsp:cNvPr id="0" name=""/>
        <dsp:cNvSpPr/>
      </dsp:nvSpPr>
      <dsp:spPr>
        <a:xfrm>
          <a:off x="2225365" y="3651790"/>
          <a:ext cx="2021738" cy="139297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D32C6B-0E80-4578-972B-5092F7BD3AF9}">
      <dsp:nvSpPr>
        <dsp:cNvPr id="0" name=""/>
        <dsp:cNvSpPr/>
      </dsp:nvSpPr>
      <dsp:spPr>
        <a:xfrm>
          <a:off x="2225365" y="5044768"/>
          <a:ext cx="2021738" cy="750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dirty="0" smtClean="0">
              <a:solidFill>
                <a:schemeClr val="tx1"/>
              </a:solidFill>
              <a:latin typeface="Calibri" pitchFamily="34" charset="0"/>
            </a:rPr>
            <a:t>Año 2025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dirty="0" smtClean="0">
              <a:solidFill>
                <a:schemeClr val="tx1"/>
              </a:solidFill>
              <a:latin typeface="Calibri" pitchFamily="34" charset="0"/>
            </a:rPr>
            <a:t>84% de urbanismo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dirty="0" smtClean="0">
              <a:solidFill>
                <a:schemeClr val="tx1"/>
              </a:solidFill>
              <a:latin typeface="Calibri" pitchFamily="34" charset="0"/>
            </a:rPr>
            <a:t>5200 millones de personas</a:t>
          </a:r>
          <a:endParaRPr lang="es-EC" sz="1600" kern="1200" dirty="0">
            <a:latin typeface="Calibri" pitchFamily="34" charset="0"/>
          </a:endParaRPr>
        </a:p>
      </dsp:txBody>
      <dsp:txXfrm>
        <a:off x="2225365" y="5044768"/>
        <a:ext cx="2021738" cy="7500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A8E55-CE47-44BB-9885-3D42F01EFBE1}">
      <dsp:nvSpPr>
        <dsp:cNvPr id="0" name=""/>
        <dsp:cNvSpPr/>
      </dsp:nvSpPr>
      <dsp:spPr>
        <a:xfrm>
          <a:off x="8029908" y="1063027"/>
          <a:ext cx="195673" cy="3621494"/>
        </a:xfrm>
        <a:prstGeom prst="rect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0AF42C-FEBD-4119-AC08-7B5E33A9B2F0}">
      <dsp:nvSpPr>
        <dsp:cNvPr id="0" name=""/>
        <dsp:cNvSpPr/>
      </dsp:nvSpPr>
      <dsp:spPr>
        <a:xfrm>
          <a:off x="199691" y="1063027"/>
          <a:ext cx="5089147" cy="3621494"/>
        </a:xfrm>
        <a:prstGeom prst="frame">
          <a:avLst>
            <a:gd name="adj1" fmla="val 5450"/>
          </a:avLst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B48547-D225-416C-83E9-B67DF910B1FE}">
      <dsp:nvSpPr>
        <dsp:cNvPr id="0" name=""/>
        <dsp:cNvSpPr/>
      </dsp:nvSpPr>
      <dsp:spPr>
        <a:xfrm>
          <a:off x="4018" y="629096"/>
          <a:ext cx="4893474" cy="342561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E50B7B-CF93-4F2A-8C38-1B61537EA31D}">
      <dsp:nvSpPr>
        <dsp:cNvPr id="0" name=""/>
        <dsp:cNvSpPr/>
      </dsp:nvSpPr>
      <dsp:spPr>
        <a:xfrm>
          <a:off x="398653" y="4055931"/>
          <a:ext cx="4694512" cy="42987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57150" rIns="15240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PLANTAS MADRE DE </a:t>
          </a:r>
          <a:r>
            <a:rPr lang="es-EC" sz="1500" b="1" i="1" kern="1200" dirty="0" smtClean="0"/>
            <a:t>Hydrangea macrophylla</a:t>
          </a:r>
          <a:endParaRPr lang="es-EC" sz="1500" kern="1200" dirty="0"/>
        </a:p>
      </dsp:txBody>
      <dsp:txXfrm>
        <a:off x="398653" y="4055931"/>
        <a:ext cx="4694512" cy="429875"/>
      </dsp:txXfrm>
    </dsp:sp>
    <dsp:sp modelId="{0372811B-03C5-4559-BF53-DDB9FB1A325D}">
      <dsp:nvSpPr>
        <dsp:cNvPr id="0" name=""/>
        <dsp:cNvSpPr/>
      </dsp:nvSpPr>
      <dsp:spPr>
        <a:xfrm>
          <a:off x="5387528" y="609924"/>
          <a:ext cx="2543690" cy="408348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i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Vivero de Cununyacu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Lotes de 1.5 m ancho por 2.5 m largo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Aproximadamente </a:t>
          </a:r>
          <a:r>
            <a:rPr lang="es-EC" sz="1800" b="1" kern="1200" dirty="0" smtClean="0"/>
            <a:t>2 años </a:t>
          </a:r>
          <a:r>
            <a:rPr lang="es-EC" sz="1800" kern="1200" dirty="0" smtClean="0"/>
            <a:t>de edad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Rotuladas con su respectivo </a:t>
          </a:r>
          <a:r>
            <a:rPr lang="es-EC" sz="1800" b="1" kern="1200" dirty="0" smtClean="0"/>
            <a:t>nombre científico y nombre común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Fuente: vivero Camila ubicado en Nayón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Florícolas de Imbabura</a:t>
          </a:r>
        </a:p>
      </dsp:txBody>
      <dsp:txXfrm>
        <a:off x="5387528" y="609924"/>
        <a:ext cx="2543690" cy="408348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80001-65D1-4770-BD9A-1DA6B0E780BE}">
      <dsp:nvSpPr>
        <dsp:cNvPr id="0" name=""/>
        <dsp:cNvSpPr/>
      </dsp:nvSpPr>
      <dsp:spPr>
        <a:xfrm>
          <a:off x="2057852" y="1526985"/>
          <a:ext cx="3527114" cy="217567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20CBD-BD23-463B-AAAF-428B7FA99E07}">
      <dsp:nvSpPr>
        <dsp:cNvPr id="0" name=""/>
        <dsp:cNvSpPr/>
      </dsp:nvSpPr>
      <dsp:spPr>
        <a:xfrm>
          <a:off x="2079726" y="1570267"/>
          <a:ext cx="3475231" cy="2121986"/>
        </a:xfrm>
        <a:prstGeom prst="rect">
          <a:avLst/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6C40E-C280-406C-B032-D6A266A2913F}">
      <dsp:nvSpPr>
        <dsp:cNvPr id="0" name=""/>
        <dsp:cNvSpPr/>
      </dsp:nvSpPr>
      <dsp:spPr>
        <a:xfrm>
          <a:off x="2230639" y="2862626"/>
          <a:ext cx="3187174" cy="5546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1430" rIns="34290" bIns="0" numCol="1" spcCol="1270" anchor="b" anchorCtr="0">
          <a:noAutofit/>
        </a:bodyPr>
        <a:lstStyle/>
        <a:p>
          <a:pPr lvl="0" algn="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Cada 2 semanas</a:t>
          </a:r>
        </a:p>
        <a:p>
          <a:pPr lvl="0" algn="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Temperaturas Bajas</a:t>
          </a:r>
        </a:p>
        <a:p>
          <a:pPr lvl="0" algn="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Estado activo de intercambio foliar</a:t>
          </a:r>
        </a:p>
      </dsp:txBody>
      <dsp:txXfrm>
        <a:off x="2230639" y="2862626"/>
        <a:ext cx="3187174" cy="554614"/>
      </dsp:txXfrm>
    </dsp:sp>
    <dsp:sp modelId="{44A511C9-A26F-47A7-8A4D-4A4EFB713298}">
      <dsp:nvSpPr>
        <dsp:cNvPr id="0" name=""/>
        <dsp:cNvSpPr/>
      </dsp:nvSpPr>
      <dsp:spPr>
        <a:xfrm>
          <a:off x="3887367" y="-13020"/>
          <a:ext cx="2036064" cy="147213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6D7866-04FD-4A19-9FAD-3E003608AFC0}">
      <dsp:nvSpPr>
        <dsp:cNvPr id="0" name=""/>
        <dsp:cNvSpPr/>
      </dsp:nvSpPr>
      <dsp:spPr>
        <a:xfrm>
          <a:off x="3898779" y="-13013"/>
          <a:ext cx="2073622" cy="1440155"/>
        </a:xfrm>
        <a:prstGeom prst="rect">
          <a:avLst/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A9B552-5F4D-4892-A799-0E506B6B2F80}">
      <dsp:nvSpPr>
        <dsp:cNvPr id="0" name=""/>
        <dsp:cNvSpPr/>
      </dsp:nvSpPr>
      <dsp:spPr>
        <a:xfrm>
          <a:off x="4705474" y="955674"/>
          <a:ext cx="1209511" cy="36991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5240" rIns="45720" bIns="0" numCol="1" spcCol="1270" anchor="b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Talón</a:t>
          </a:r>
          <a:endParaRPr lang="es-EC" sz="2400" kern="1200" dirty="0"/>
        </a:p>
      </dsp:txBody>
      <dsp:txXfrm>
        <a:off x="4705474" y="955674"/>
        <a:ext cx="1209511" cy="369916"/>
      </dsp:txXfrm>
    </dsp:sp>
    <dsp:sp modelId="{7D01CFB7-C605-4EB9-9CEF-76EDFFBBBBB6}">
      <dsp:nvSpPr>
        <dsp:cNvPr id="0" name=""/>
        <dsp:cNvSpPr/>
      </dsp:nvSpPr>
      <dsp:spPr>
        <a:xfrm>
          <a:off x="5997870" y="2396111"/>
          <a:ext cx="2221389" cy="154183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670BF-CD40-4D94-8DD0-3BB3986C3B69}">
      <dsp:nvSpPr>
        <dsp:cNvPr id="0" name=""/>
        <dsp:cNvSpPr/>
      </dsp:nvSpPr>
      <dsp:spPr>
        <a:xfrm>
          <a:off x="6063046" y="2393086"/>
          <a:ext cx="2084209" cy="1587202"/>
        </a:xfrm>
        <a:prstGeom prst="rect">
          <a:avLst/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A5971F-6353-4BE3-808B-2A9FD6A69839}">
      <dsp:nvSpPr>
        <dsp:cNvPr id="0" name=""/>
        <dsp:cNvSpPr/>
      </dsp:nvSpPr>
      <dsp:spPr>
        <a:xfrm>
          <a:off x="6565088" y="3404229"/>
          <a:ext cx="1508132" cy="36991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5240" rIns="45720" bIns="0" numCol="1" spcCol="1270" anchor="b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Phyton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6565088" y="3404229"/>
        <a:ext cx="1508132" cy="369916"/>
      </dsp:txXfrm>
    </dsp:sp>
    <dsp:sp modelId="{7427E1CC-6732-48C6-A0DB-FFCE2E88301B}">
      <dsp:nvSpPr>
        <dsp:cNvPr id="0" name=""/>
        <dsp:cNvSpPr/>
      </dsp:nvSpPr>
      <dsp:spPr>
        <a:xfrm>
          <a:off x="90778" y="2019196"/>
          <a:ext cx="1908008" cy="174762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285CC-359B-4CCE-AF5F-C8664749522C}">
      <dsp:nvSpPr>
        <dsp:cNvPr id="0" name=""/>
        <dsp:cNvSpPr/>
      </dsp:nvSpPr>
      <dsp:spPr>
        <a:xfrm>
          <a:off x="82349" y="1990698"/>
          <a:ext cx="1891767" cy="1773565"/>
        </a:xfrm>
        <a:prstGeom prst="rect">
          <a:avLst/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A1F273-93B3-4080-B158-17A00617FCD0}">
      <dsp:nvSpPr>
        <dsp:cNvPr id="0" name=""/>
        <dsp:cNvSpPr/>
      </dsp:nvSpPr>
      <dsp:spPr>
        <a:xfrm>
          <a:off x="154345" y="3322343"/>
          <a:ext cx="1747749" cy="36991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5240" rIns="45720" bIns="0" numCol="1" spcCol="1270" anchor="b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Fegadazin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154345" y="3322343"/>
        <a:ext cx="1747749" cy="369916"/>
      </dsp:txXfrm>
    </dsp:sp>
    <dsp:sp modelId="{B0F5BB26-D79D-43AF-A754-DCB2179B8AF8}">
      <dsp:nvSpPr>
        <dsp:cNvPr id="0" name=""/>
        <dsp:cNvSpPr/>
      </dsp:nvSpPr>
      <dsp:spPr>
        <a:xfrm>
          <a:off x="2098579" y="3790567"/>
          <a:ext cx="1729147" cy="1451503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13D83-D90F-4201-AD2D-5696E6726FA8}">
      <dsp:nvSpPr>
        <dsp:cNvPr id="0" name=""/>
        <dsp:cNvSpPr/>
      </dsp:nvSpPr>
      <dsp:spPr>
        <a:xfrm>
          <a:off x="2042458" y="3788278"/>
          <a:ext cx="1856316" cy="1458167"/>
        </a:xfrm>
        <a:prstGeom prst="rect">
          <a:avLst/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DB3B90-6FB2-4C43-A7F8-835577ED0F4C}">
      <dsp:nvSpPr>
        <dsp:cNvPr id="0" name=""/>
        <dsp:cNvSpPr/>
      </dsp:nvSpPr>
      <dsp:spPr>
        <a:xfrm>
          <a:off x="5139226" y="4765973"/>
          <a:ext cx="1280253" cy="36991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5240" rIns="45720" bIns="0" numCol="1" spcCol="1270" anchor="b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/>
        </a:p>
      </dsp:txBody>
      <dsp:txXfrm>
        <a:off x="5139226" y="4765973"/>
        <a:ext cx="1280253" cy="36991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B5E46-5DE9-4EE2-97B3-188EC6B52FE8}">
      <dsp:nvSpPr>
        <dsp:cNvPr id="0" name=""/>
        <dsp:cNvSpPr/>
      </dsp:nvSpPr>
      <dsp:spPr>
        <a:xfrm>
          <a:off x="791" y="0"/>
          <a:ext cx="2016153" cy="93610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 dirty="0"/>
        </a:p>
      </dsp:txBody>
      <dsp:txXfrm rot="16200000">
        <a:off x="-181395" y="182187"/>
        <a:ext cx="767605" cy="403230"/>
      </dsp:txXfrm>
    </dsp:sp>
    <dsp:sp modelId="{3132FC7F-E88A-41C4-8B0B-A73D452A3F3B}">
      <dsp:nvSpPr>
        <dsp:cNvPr id="0" name=""/>
        <dsp:cNvSpPr/>
      </dsp:nvSpPr>
      <dsp:spPr>
        <a:xfrm>
          <a:off x="404022" y="0"/>
          <a:ext cx="1502034" cy="93610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Eliminar la mayoría de patógenos presentes</a:t>
          </a:r>
          <a:endParaRPr lang="es-EC" sz="1600" b="1" kern="1200" dirty="0">
            <a:solidFill>
              <a:schemeClr val="tx1"/>
            </a:solidFill>
          </a:endParaRPr>
        </a:p>
      </dsp:txBody>
      <dsp:txXfrm>
        <a:off x="404022" y="0"/>
        <a:ext cx="1502034" cy="936104"/>
      </dsp:txXfrm>
    </dsp:sp>
    <dsp:sp modelId="{D15B9276-72EE-432B-BA57-71E6D47C897C}">
      <dsp:nvSpPr>
        <dsp:cNvPr id="0" name=""/>
        <dsp:cNvSpPr/>
      </dsp:nvSpPr>
      <dsp:spPr>
        <a:xfrm>
          <a:off x="2087510" y="0"/>
          <a:ext cx="2016153" cy="93610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3257024"/>
                <a:satOff val="11196"/>
                <a:lumOff val="-53726"/>
                <a:alphaOff val="0"/>
                <a:shade val="51000"/>
                <a:satMod val="130000"/>
              </a:schemeClr>
            </a:gs>
            <a:gs pos="80000">
              <a:schemeClr val="accent5">
                <a:hueOff val="3257024"/>
                <a:satOff val="11196"/>
                <a:lumOff val="-53726"/>
                <a:alphaOff val="0"/>
                <a:shade val="93000"/>
                <a:satMod val="130000"/>
              </a:schemeClr>
            </a:gs>
            <a:gs pos="100000">
              <a:schemeClr val="accent5">
                <a:hueOff val="3257024"/>
                <a:satOff val="11196"/>
                <a:lumOff val="-53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 dirty="0"/>
        </a:p>
      </dsp:txBody>
      <dsp:txXfrm rot="16200000">
        <a:off x="1905323" y="182187"/>
        <a:ext cx="767605" cy="403230"/>
      </dsp:txXfrm>
    </dsp:sp>
    <dsp:sp modelId="{CBD99808-2AE0-47BD-BA75-35D0B50CA55A}">
      <dsp:nvSpPr>
        <dsp:cNvPr id="0" name=""/>
        <dsp:cNvSpPr/>
      </dsp:nvSpPr>
      <dsp:spPr>
        <a:xfrm rot="5400000">
          <a:off x="2028824" y="651066"/>
          <a:ext cx="137533" cy="30242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3941C2-ED30-44CD-B2F3-41AAD442E085}">
      <dsp:nvSpPr>
        <dsp:cNvPr id="0" name=""/>
        <dsp:cNvSpPr/>
      </dsp:nvSpPr>
      <dsp:spPr>
        <a:xfrm>
          <a:off x="2490741" y="0"/>
          <a:ext cx="1502034" cy="93610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Estado fisiológico uniforme</a:t>
          </a:r>
          <a:endParaRPr lang="es-EC" sz="2000" kern="1200" dirty="0"/>
        </a:p>
      </dsp:txBody>
      <dsp:txXfrm>
        <a:off x="2490741" y="0"/>
        <a:ext cx="1502034" cy="93610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7F02B-E0D0-4081-A461-A7489AD6A0D6}">
      <dsp:nvSpPr>
        <dsp:cNvPr id="0" name=""/>
        <dsp:cNvSpPr/>
      </dsp:nvSpPr>
      <dsp:spPr>
        <a:xfrm>
          <a:off x="0" y="0"/>
          <a:ext cx="8229600" cy="203668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9412E8-CA82-4AA4-B05A-2EF4E1B6241C}">
      <dsp:nvSpPr>
        <dsp:cNvPr id="0" name=""/>
        <dsp:cNvSpPr/>
      </dsp:nvSpPr>
      <dsp:spPr>
        <a:xfrm>
          <a:off x="247832" y="-4071"/>
          <a:ext cx="3682826" cy="20529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2AD145-99DD-4710-9A88-C2F79986D337}">
      <dsp:nvSpPr>
        <dsp:cNvPr id="0" name=""/>
        <dsp:cNvSpPr/>
      </dsp:nvSpPr>
      <dsp:spPr>
        <a:xfrm rot="10800000">
          <a:off x="247832" y="2040754"/>
          <a:ext cx="3682826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Segmentos nodales más cercanos al ápice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Se separaron las  hojas dejando una porción de peciolo</a:t>
          </a:r>
          <a:endParaRPr lang="es-EC" sz="2500" kern="1200" dirty="0"/>
        </a:p>
      </dsp:txBody>
      <dsp:txXfrm rot="10800000">
        <a:off x="324386" y="2040754"/>
        <a:ext cx="3529718" cy="2412725"/>
      </dsp:txXfrm>
    </dsp:sp>
    <dsp:sp modelId="{690B408A-D121-46C4-A5B7-9567F3971420}">
      <dsp:nvSpPr>
        <dsp:cNvPr id="0" name=""/>
        <dsp:cNvSpPr/>
      </dsp:nvSpPr>
      <dsp:spPr>
        <a:xfrm>
          <a:off x="4298941" y="-4071"/>
          <a:ext cx="3682826" cy="20529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3E94C2-3C90-49F4-87EA-9C48F2CC43E2}">
      <dsp:nvSpPr>
        <dsp:cNvPr id="0" name=""/>
        <dsp:cNvSpPr/>
      </dsp:nvSpPr>
      <dsp:spPr>
        <a:xfrm rot="10800000">
          <a:off x="4298941" y="2040754"/>
          <a:ext cx="3682826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Se cortó la rama en unidades nodales de un tamaño alrededor de 2 cm a 3 cm</a:t>
          </a:r>
          <a:endParaRPr lang="es-EC" sz="2500" kern="1200" dirty="0"/>
        </a:p>
      </dsp:txBody>
      <dsp:txXfrm rot="10800000">
        <a:off x="4375495" y="2040754"/>
        <a:ext cx="3529718" cy="241272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83F1A-05B5-4980-8073-E806D64222A8}">
      <dsp:nvSpPr>
        <dsp:cNvPr id="0" name=""/>
        <dsp:cNvSpPr/>
      </dsp:nvSpPr>
      <dsp:spPr>
        <a:xfrm>
          <a:off x="-6511396" y="-996230"/>
          <a:ext cx="7753100" cy="7753100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254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B73335-5248-4FBD-8C95-2B6F405454A0}">
      <dsp:nvSpPr>
        <dsp:cNvPr id="0" name=""/>
        <dsp:cNvSpPr/>
      </dsp:nvSpPr>
      <dsp:spPr>
        <a:xfrm>
          <a:off x="799576" y="576064"/>
          <a:ext cx="7350526" cy="1152128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50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Calibri" pitchFamily="34" charset="0"/>
            </a:rPr>
            <a:t>Las </a:t>
          </a:r>
          <a:r>
            <a:rPr lang="es-EC" sz="2000" b="1" kern="1200" dirty="0" smtClean="0">
              <a:solidFill>
                <a:schemeClr val="tx1"/>
              </a:solidFill>
              <a:latin typeface="Calibri" pitchFamily="34" charset="0"/>
            </a:rPr>
            <a:t>plantas madre utilizadas </a:t>
          </a:r>
          <a:r>
            <a:rPr lang="es-EC" sz="2000" kern="1200" dirty="0" smtClean="0">
              <a:solidFill>
                <a:schemeClr val="tx1"/>
              </a:solidFill>
              <a:latin typeface="Calibri" pitchFamily="34" charset="0"/>
            </a:rPr>
            <a:t>tienen que ser de </a:t>
          </a:r>
          <a:r>
            <a:rPr lang="es-EC" sz="2000" b="1" kern="1200" dirty="0" smtClean="0">
              <a:solidFill>
                <a:schemeClr val="tx1"/>
              </a:solidFill>
              <a:latin typeface="Calibri" pitchFamily="34" charset="0"/>
            </a:rPr>
            <a:t>muy buena calidad</a:t>
          </a:r>
          <a:r>
            <a:rPr lang="es-EC" sz="2000" kern="1200" dirty="0" smtClean="0">
              <a:solidFill>
                <a:schemeClr val="tx1"/>
              </a:solidFill>
              <a:latin typeface="Calibri" pitchFamily="34" charset="0"/>
            </a:rPr>
            <a:t>, jóvenes y libres de enfermedades, si es posible se debe manejar plantas donadoras cultivadas previamente </a:t>
          </a:r>
          <a:r>
            <a:rPr lang="es-EC" sz="2000" b="1" i="1" kern="1200" dirty="0" smtClean="0">
              <a:solidFill>
                <a:schemeClr val="tx1"/>
              </a:solidFill>
              <a:latin typeface="Calibri" pitchFamily="34" charset="0"/>
            </a:rPr>
            <a:t>in vitro</a:t>
          </a:r>
          <a:r>
            <a:rPr lang="es-EC" sz="1400" kern="1200" dirty="0" smtClean="0">
              <a:latin typeface="Calibri" pitchFamily="34" charset="0"/>
            </a:rPr>
            <a:t>	</a:t>
          </a:r>
          <a:endParaRPr lang="es-EC" kern="1200" dirty="0">
            <a:latin typeface="Calibri" pitchFamily="34" charset="0"/>
          </a:endParaRPr>
        </a:p>
      </dsp:txBody>
      <dsp:txXfrm>
        <a:off x="799576" y="576064"/>
        <a:ext cx="7350526" cy="1152128"/>
      </dsp:txXfrm>
    </dsp:sp>
    <dsp:sp modelId="{1D866F68-267B-412F-8BBA-58317844AA04}">
      <dsp:nvSpPr>
        <dsp:cNvPr id="0" name=""/>
        <dsp:cNvSpPr/>
      </dsp:nvSpPr>
      <dsp:spPr>
        <a:xfrm>
          <a:off x="79496" y="432048"/>
          <a:ext cx="1440160" cy="144016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32A13A0-77BB-485B-AE49-D7B4FC33A54A}">
      <dsp:nvSpPr>
        <dsp:cNvPr id="0" name=""/>
        <dsp:cNvSpPr/>
      </dsp:nvSpPr>
      <dsp:spPr>
        <a:xfrm>
          <a:off x="1218375" y="2304256"/>
          <a:ext cx="6931727" cy="1152128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16910"/>
                <a:lumOff val="16907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-16910"/>
                <a:lumOff val="16907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-16910"/>
                <a:lumOff val="169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50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  <a:latin typeface="Calibri" pitchFamily="34" charset="0"/>
            </a:rPr>
            <a:t>Las </a:t>
          </a:r>
          <a:r>
            <a:rPr lang="es-EC" sz="2400" b="1" kern="1200" dirty="0" smtClean="0">
              <a:solidFill>
                <a:schemeClr val="tx1"/>
              </a:solidFill>
              <a:latin typeface="Calibri" pitchFamily="34" charset="0"/>
            </a:rPr>
            <a:t>plantas madre</a:t>
          </a:r>
          <a:r>
            <a:rPr lang="es-EC" sz="2400" kern="1200" dirty="0" smtClean="0">
              <a:solidFill>
                <a:schemeClr val="tx1"/>
              </a:solidFill>
              <a:latin typeface="Calibri" pitchFamily="34" charset="0"/>
            </a:rPr>
            <a:t> deben pasar por la </a:t>
          </a:r>
          <a:r>
            <a:rPr lang="es-EC" sz="2400" b="1" kern="1200" dirty="0" smtClean="0">
              <a:solidFill>
                <a:schemeClr val="tx1"/>
              </a:solidFill>
              <a:latin typeface="Calibri" pitchFamily="34" charset="0"/>
            </a:rPr>
            <a:t>fase preparativa</a:t>
          </a:r>
          <a:r>
            <a:rPr lang="es-EC" sz="2400" kern="1200" dirty="0" smtClean="0">
              <a:solidFill>
                <a:schemeClr val="tx1"/>
              </a:solidFill>
              <a:latin typeface="Calibri" pitchFamily="34" charset="0"/>
            </a:rPr>
            <a:t>, la contaminación se reduce y el estado fisiológico se vuelve uniforme</a:t>
          </a:r>
          <a:endParaRPr lang="es-EC" sz="2400" b="1" kern="1200" dirty="0">
            <a:latin typeface="Calibri" pitchFamily="34" charset="0"/>
          </a:endParaRPr>
        </a:p>
      </dsp:txBody>
      <dsp:txXfrm>
        <a:off x="1218375" y="2304256"/>
        <a:ext cx="6931727" cy="1152128"/>
      </dsp:txXfrm>
    </dsp:sp>
    <dsp:sp modelId="{DBC287F9-9F0B-4D91-904B-96499EE59F23}">
      <dsp:nvSpPr>
        <dsp:cNvPr id="0" name=""/>
        <dsp:cNvSpPr/>
      </dsp:nvSpPr>
      <dsp:spPr>
        <a:xfrm>
          <a:off x="498295" y="2160240"/>
          <a:ext cx="1440160" cy="144016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6">
              <a:shade val="80000"/>
              <a:hueOff val="0"/>
              <a:satOff val="-16910"/>
              <a:lumOff val="1690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F0B1631-CEBE-4C07-91F9-9F60DA75DF48}">
      <dsp:nvSpPr>
        <dsp:cNvPr id="0" name=""/>
        <dsp:cNvSpPr/>
      </dsp:nvSpPr>
      <dsp:spPr>
        <a:xfrm>
          <a:off x="799576" y="4032448"/>
          <a:ext cx="7350526" cy="1152128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33821"/>
                <a:lumOff val="33815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-33821"/>
                <a:lumOff val="33815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-33821"/>
                <a:lumOff val="338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50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  <a:latin typeface="Calibri" pitchFamily="34" charset="0"/>
            </a:rPr>
            <a:t>Proponer un </a:t>
          </a:r>
          <a:r>
            <a:rPr lang="es-EC" sz="2400" b="1" kern="1200" dirty="0" smtClean="0">
              <a:solidFill>
                <a:schemeClr val="tx1"/>
              </a:solidFill>
              <a:latin typeface="Calibri" pitchFamily="34" charset="0"/>
            </a:rPr>
            <a:t>estudio detallado de los microorganismos endógenos presentes</a:t>
          </a:r>
          <a:r>
            <a:rPr lang="es-EC" sz="2400" kern="1200" dirty="0" smtClean="0">
              <a:solidFill>
                <a:schemeClr val="tx1"/>
              </a:solidFill>
              <a:latin typeface="Calibri" pitchFamily="34" charset="0"/>
            </a:rPr>
            <a:t> en los tejidos de </a:t>
          </a:r>
          <a:r>
            <a:rPr lang="es-EC" sz="2400" i="1" kern="1200" dirty="0" smtClean="0">
              <a:solidFill>
                <a:schemeClr val="tx1"/>
              </a:solidFill>
              <a:latin typeface="Calibri" pitchFamily="34" charset="0"/>
            </a:rPr>
            <a:t>Hydrangea macrophylla</a:t>
          </a:r>
          <a:endParaRPr lang="es-EC" sz="2400" b="1" kern="1200" dirty="0">
            <a:latin typeface="Calibri" pitchFamily="34" charset="0"/>
          </a:endParaRPr>
        </a:p>
      </dsp:txBody>
      <dsp:txXfrm>
        <a:off x="799576" y="4032448"/>
        <a:ext cx="7350526" cy="1152128"/>
      </dsp:txXfrm>
    </dsp:sp>
    <dsp:sp modelId="{59833454-2A22-4714-872A-180352919B41}">
      <dsp:nvSpPr>
        <dsp:cNvPr id="0" name=""/>
        <dsp:cNvSpPr/>
      </dsp:nvSpPr>
      <dsp:spPr>
        <a:xfrm>
          <a:off x="79496" y="3888432"/>
          <a:ext cx="1440160" cy="144016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6">
              <a:shade val="80000"/>
              <a:hueOff val="0"/>
              <a:satOff val="-33821"/>
              <a:lumOff val="338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6F89C-F71F-4EEC-9327-46AD22E9BF7F}">
      <dsp:nvSpPr>
        <dsp:cNvPr id="0" name=""/>
        <dsp:cNvSpPr/>
      </dsp:nvSpPr>
      <dsp:spPr>
        <a:xfrm>
          <a:off x="1300" y="129710"/>
          <a:ext cx="1921865" cy="1324165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D4BF2F-BA7F-415F-9581-8D75A2090528}">
      <dsp:nvSpPr>
        <dsp:cNvPr id="0" name=""/>
        <dsp:cNvSpPr/>
      </dsp:nvSpPr>
      <dsp:spPr>
        <a:xfrm>
          <a:off x="1300" y="1475829"/>
          <a:ext cx="1921865" cy="713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Calibri" pitchFamily="34" charset="0"/>
            </a:rPr>
            <a:t>Crecimiento poblacional de 4 veces en los últimos 30 años</a:t>
          </a:r>
          <a:endParaRPr lang="es-EC" sz="1600" kern="1200" dirty="0">
            <a:latin typeface="Calibri" pitchFamily="34" charset="0"/>
          </a:endParaRPr>
        </a:p>
      </dsp:txBody>
      <dsp:txXfrm>
        <a:off x="1300" y="1475829"/>
        <a:ext cx="1921865" cy="713012"/>
      </dsp:txXfrm>
    </dsp:sp>
    <dsp:sp modelId="{0489C3B7-7143-4F5D-8159-27380472224C}">
      <dsp:nvSpPr>
        <dsp:cNvPr id="0" name=""/>
        <dsp:cNvSpPr/>
      </dsp:nvSpPr>
      <dsp:spPr>
        <a:xfrm>
          <a:off x="2115433" y="129710"/>
          <a:ext cx="1921865" cy="1324165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0EB03-CC75-4ADC-810B-2069931797E9}">
      <dsp:nvSpPr>
        <dsp:cNvPr id="0" name=""/>
        <dsp:cNvSpPr/>
      </dsp:nvSpPr>
      <dsp:spPr>
        <a:xfrm>
          <a:off x="2115433" y="1453875"/>
          <a:ext cx="1921865" cy="713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Calibri" pitchFamily="34" charset="0"/>
            </a:rPr>
            <a:t>Superficie incrementada 40 veces en poco mas de un siglo</a:t>
          </a:r>
          <a:endParaRPr lang="es-EC" sz="1600" b="1" kern="1200" dirty="0">
            <a:latin typeface="Calibri" pitchFamily="34" charset="0"/>
          </a:endParaRPr>
        </a:p>
      </dsp:txBody>
      <dsp:txXfrm>
        <a:off x="2115433" y="1453875"/>
        <a:ext cx="1921865" cy="713012"/>
      </dsp:txXfrm>
    </dsp:sp>
    <dsp:sp modelId="{F415A1A1-DCA2-4C1B-8291-D7D374DEFF3A}">
      <dsp:nvSpPr>
        <dsp:cNvPr id="0" name=""/>
        <dsp:cNvSpPr/>
      </dsp:nvSpPr>
      <dsp:spPr>
        <a:xfrm>
          <a:off x="1300" y="2492259"/>
          <a:ext cx="1921865" cy="1324165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5D5A1-DC9C-48B0-9B52-630090152E6C}">
      <dsp:nvSpPr>
        <dsp:cNvPr id="0" name=""/>
        <dsp:cNvSpPr/>
      </dsp:nvSpPr>
      <dsp:spPr>
        <a:xfrm>
          <a:off x="1300" y="3683240"/>
          <a:ext cx="1921865" cy="713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500" kern="1200"/>
        </a:p>
      </dsp:txBody>
      <dsp:txXfrm>
        <a:off x="1300" y="3683240"/>
        <a:ext cx="1921865" cy="713012"/>
      </dsp:txXfrm>
    </dsp:sp>
    <dsp:sp modelId="{12E17866-F31F-4FA7-A4F6-56514A1554C7}">
      <dsp:nvSpPr>
        <dsp:cNvPr id="0" name=""/>
        <dsp:cNvSpPr/>
      </dsp:nvSpPr>
      <dsp:spPr>
        <a:xfrm>
          <a:off x="2115433" y="2492259"/>
          <a:ext cx="1921865" cy="1324165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7EF9AE-16BA-46F6-93C2-0DCC7E9C1956}">
      <dsp:nvSpPr>
        <dsp:cNvPr id="0" name=""/>
        <dsp:cNvSpPr/>
      </dsp:nvSpPr>
      <dsp:spPr>
        <a:xfrm>
          <a:off x="2115433" y="3683240"/>
          <a:ext cx="1921865" cy="713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500" kern="1200" dirty="0"/>
        </a:p>
      </dsp:txBody>
      <dsp:txXfrm>
        <a:off x="2115433" y="3683240"/>
        <a:ext cx="1921865" cy="71301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839C4-C268-4864-B5A2-F3C9FB619397}">
      <dsp:nvSpPr>
        <dsp:cNvPr id="0" name=""/>
        <dsp:cNvSpPr/>
      </dsp:nvSpPr>
      <dsp:spPr>
        <a:xfrm>
          <a:off x="-7080671" y="-1082927"/>
          <a:ext cx="8430551" cy="8430551"/>
        </a:xfrm>
        <a:prstGeom prst="blockArc">
          <a:avLst>
            <a:gd name="adj1" fmla="val 18900000"/>
            <a:gd name="adj2" fmla="val 2700000"/>
            <a:gd name="adj3" fmla="val 256"/>
          </a:avLst>
        </a:prstGeom>
        <a:noFill/>
        <a:ln w="254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1EDD6C-42F3-46E0-BFFC-BF92E8F65572}">
      <dsp:nvSpPr>
        <dsp:cNvPr id="0" name=""/>
        <dsp:cNvSpPr/>
      </dsp:nvSpPr>
      <dsp:spPr>
        <a:xfrm>
          <a:off x="869539" y="489654"/>
          <a:ext cx="7273607" cy="1526568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452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Calibri" pitchFamily="34" charset="0"/>
            </a:rPr>
            <a:t>En el momento de </a:t>
          </a:r>
          <a:r>
            <a:rPr lang="es-EC" sz="2000" b="1" kern="1200" dirty="0" smtClean="0">
              <a:solidFill>
                <a:schemeClr val="tx1"/>
              </a:solidFill>
              <a:latin typeface="Calibri" pitchFamily="34" charset="0"/>
            </a:rPr>
            <a:t>seleccionar y cortar los segmentos nodales</a:t>
          </a:r>
          <a:r>
            <a:rPr lang="es-EC" sz="2000" kern="1200" dirty="0" smtClean="0">
              <a:solidFill>
                <a:schemeClr val="tx1"/>
              </a:solidFill>
              <a:latin typeface="Calibri" pitchFamily="34" charset="0"/>
            </a:rPr>
            <a:t> de las plantas donadoras de hortensia, se debe obtener los </a:t>
          </a:r>
          <a:r>
            <a:rPr lang="es-EC" sz="2000" b="1" kern="1200" dirty="0" smtClean="0">
              <a:solidFill>
                <a:schemeClr val="tx1"/>
              </a:solidFill>
              <a:latin typeface="Calibri" pitchFamily="34" charset="0"/>
            </a:rPr>
            <a:t>más cercanos al ápice</a:t>
          </a:r>
          <a:r>
            <a:rPr lang="es-EC" sz="2000" kern="1200" dirty="0" smtClean="0">
              <a:solidFill>
                <a:schemeClr val="tx1"/>
              </a:solidFill>
              <a:latin typeface="Calibri" pitchFamily="34" charset="0"/>
            </a:rPr>
            <a:t>, ya que presentan mayor actividad fisiológica</a:t>
          </a:r>
          <a:r>
            <a:rPr lang="es-EC" sz="2000" kern="1200" dirty="0" smtClean="0">
              <a:latin typeface="Calibri" pitchFamily="34" charset="0"/>
            </a:rPr>
            <a:t>.</a:t>
          </a:r>
          <a:endParaRPr lang="es-EC" sz="2000" b="1" kern="1200" dirty="0">
            <a:latin typeface="Calibri" pitchFamily="34" charset="0"/>
          </a:endParaRPr>
        </a:p>
      </dsp:txBody>
      <dsp:txXfrm>
        <a:off x="869539" y="489654"/>
        <a:ext cx="7273607" cy="1526568"/>
      </dsp:txXfrm>
    </dsp:sp>
    <dsp:sp modelId="{B7E829E7-6259-4633-ADED-38492E05B56C}">
      <dsp:nvSpPr>
        <dsp:cNvPr id="0" name=""/>
        <dsp:cNvSpPr/>
      </dsp:nvSpPr>
      <dsp:spPr>
        <a:xfrm>
          <a:off x="86452" y="469852"/>
          <a:ext cx="1566173" cy="156617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8CBAB3-68E8-4FF5-94A0-DCCDFC674604}">
      <dsp:nvSpPr>
        <dsp:cNvPr id="0" name=""/>
        <dsp:cNvSpPr/>
      </dsp:nvSpPr>
      <dsp:spPr>
        <a:xfrm>
          <a:off x="1324983" y="2376261"/>
          <a:ext cx="6818163" cy="1512172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16910"/>
                <a:lumOff val="16907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-16910"/>
                <a:lumOff val="16907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-16910"/>
                <a:lumOff val="169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45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  <a:latin typeface="Calibri" pitchFamily="34" charset="0"/>
            </a:rPr>
            <a:t>Se recomienda </a:t>
          </a:r>
          <a:r>
            <a:rPr lang="es-EC" sz="2400" b="1" kern="1200" dirty="0" smtClean="0">
              <a:solidFill>
                <a:schemeClr val="tx1"/>
              </a:solidFill>
              <a:latin typeface="Calibri" pitchFamily="34" charset="0"/>
            </a:rPr>
            <a:t>no utilizar el </a:t>
          </a:r>
          <a:r>
            <a:rPr lang="es-EC" sz="2400" b="1" kern="1200" dirty="0" err="1" smtClean="0">
              <a:solidFill>
                <a:schemeClr val="tx1"/>
              </a:solidFill>
              <a:latin typeface="Calibri" pitchFamily="34" charset="0"/>
            </a:rPr>
            <a:t>RCV</a:t>
          </a:r>
          <a:r>
            <a:rPr lang="es-EC" sz="2400" b="1" kern="1200" dirty="0" smtClean="0">
              <a:solidFill>
                <a:schemeClr val="tx1"/>
              </a:solidFill>
              <a:latin typeface="Calibri" pitchFamily="34" charset="0"/>
            </a:rPr>
            <a:t> </a:t>
          </a:r>
          <a:r>
            <a:rPr lang="es-EC" sz="2400" b="1" kern="1200" dirty="0" err="1" smtClean="0">
              <a:solidFill>
                <a:schemeClr val="tx1"/>
              </a:solidFill>
              <a:latin typeface="Calibri" pitchFamily="34" charset="0"/>
            </a:rPr>
            <a:t>kinetina</a:t>
          </a:r>
          <a:r>
            <a:rPr lang="es-EC" sz="2400" kern="1200" dirty="0" smtClean="0">
              <a:solidFill>
                <a:schemeClr val="tx1"/>
              </a:solidFill>
              <a:latin typeface="Calibri" pitchFamily="34" charset="0"/>
            </a:rPr>
            <a:t>, para la propagación de hortensia</a:t>
          </a:r>
          <a:endParaRPr lang="es-EC" sz="2400" kern="1200" dirty="0">
            <a:latin typeface="Calibri" pitchFamily="34" charset="0"/>
          </a:endParaRPr>
        </a:p>
      </dsp:txBody>
      <dsp:txXfrm>
        <a:off x="1324983" y="2376261"/>
        <a:ext cx="6818163" cy="1512172"/>
      </dsp:txXfrm>
    </dsp:sp>
    <dsp:sp modelId="{05290647-F293-4A1A-B1A0-74DD557CF469}">
      <dsp:nvSpPr>
        <dsp:cNvPr id="0" name=""/>
        <dsp:cNvSpPr/>
      </dsp:nvSpPr>
      <dsp:spPr>
        <a:xfrm>
          <a:off x="541896" y="2349261"/>
          <a:ext cx="1566173" cy="156617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6">
              <a:shade val="80000"/>
              <a:hueOff val="0"/>
              <a:satOff val="-16910"/>
              <a:lumOff val="1690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652EF6E-1D91-4760-BFDC-9098DBB0F0A4}">
      <dsp:nvSpPr>
        <dsp:cNvPr id="0" name=""/>
        <dsp:cNvSpPr/>
      </dsp:nvSpPr>
      <dsp:spPr>
        <a:xfrm>
          <a:off x="869539" y="4248472"/>
          <a:ext cx="7273607" cy="1526568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33821"/>
                <a:lumOff val="33815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-33821"/>
                <a:lumOff val="33815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-33821"/>
                <a:lumOff val="338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4520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solidFill>
                <a:schemeClr val="tx1"/>
              </a:solidFill>
              <a:latin typeface="Calibri" pitchFamily="34" charset="0"/>
            </a:rPr>
            <a:t>Para aumentar la </a:t>
          </a:r>
          <a:r>
            <a:rPr lang="es-EC" sz="2500" b="1" kern="1200" dirty="0" smtClean="0">
              <a:solidFill>
                <a:schemeClr val="tx1"/>
              </a:solidFill>
              <a:latin typeface="Calibri" pitchFamily="34" charset="0"/>
            </a:rPr>
            <a:t>multiplicación </a:t>
          </a:r>
          <a:r>
            <a:rPr lang="es-EC" sz="2500" b="1" i="1" kern="1200" dirty="0" smtClean="0">
              <a:solidFill>
                <a:schemeClr val="tx1"/>
              </a:solidFill>
              <a:latin typeface="Calibri" pitchFamily="34" charset="0"/>
            </a:rPr>
            <a:t>in vitro</a:t>
          </a:r>
          <a:r>
            <a:rPr lang="es-EC" sz="2500" i="1" kern="1200" dirty="0" smtClean="0">
              <a:solidFill>
                <a:schemeClr val="tx1"/>
              </a:solidFill>
              <a:latin typeface="Calibri" pitchFamily="34" charset="0"/>
            </a:rPr>
            <a:t> </a:t>
          </a:r>
          <a:r>
            <a:rPr lang="es-EC" sz="2500" kern="1200" dirty="0" smtClean="0">
              <a:solidFill>
                <a:schemeClr val="tx1"/>
              </a:solidFill>
              <a:latin typeface="Calibri" pitchFamily="34" charset="0"/>
            </a:rPr>
            <a:t>de hortensia es importante el </a:t>
          </a:r>
          <a:r>
            <a:rPr lang="es-EC" sz="2500" b="1" kern="1200" dirty="0" smtClean="0">
              <a:solidFill>
                <a:schemeClr val="tx1"/>
              </a:solidFill>
              <a:latin typeface="Calibri" pitchFamily="34" charset="0"/>
            </a:rPr>
            <a:t>uso del ácido giberélico (AG</a:t>
          </a:r>
          <a:r>
            <a:rPr lang="es-EC" sz="2500" b="1" kern="1200" baseline="-25000" dirty="0" smtClean="0">
              <a:solidFill>
                <a:schemeClr val="tx1"/>
              </a:solidFill>
              <a:latin typeface="Calibri" pitchFamily="34" charset="0"/>
            </a:rPr>
            <a:t>3</a:t>
          </a:r>
          <a:r>
            <a:rPr lang="es-EC" sz="2500" b="1" kern="1200" dirty="0" smtClean="0">
              <a:solidFill>
                <a:schemeClr val="tx1"/>
              </a:solidFill>
              <a:latin typeface="Calibri" pitchFamily="34" charset="0"/>
            </a:rPr>
            <a:t>)</a:t>
          </a:r>
          <a:r>
            <a:rPr lang="es-EC" sz="2500" kern="1200" dirty="0" smtClean="0">
              <a:solidFill>
                <a:schemeClr val="tx1"/>
              </a:solidFill>
              <a:latin typeface="Calibri" pitchFamily="34" charset="0"/>
            </a:rPr>
            <a:t>, ya que ayuda a elongar el tallo de la plántula</a:t>
          </a:r>
          <a:endParaRPr lang="es-EC" sz="2500" b="1" kern="1200" dirty="0">
            <a:latin typeface="Calibri" pitchFamily="34" charset="0"/>
          </a:endParaRPr>
        </a:p>
      </dsp:txBody>
      <dsp:txXfrm>
        <a:off x="869539" y="4248472"/>
        <a:ext cx="7273607" cy="1526568"/>
      </dsp:txXfrm>
    </dsp:sp>
    <dsp:sp modelId="{DFDBD730-8048-41EE-A7CD-76FE1B5B698D}">
      <dsp:nvSpPr>
        <dsp:cNvPr id="0" name=""/>
        <dsp:cNvSpPr/>
      </dsp:nvSpPr>
      <dsp:spPr>
        <a:xfrm>
          <a:off x="86452" y="4228669"/>
          <a:ext cx="1566173" cy="156617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6">
              <a:shade val="80000"/>
              <a:hueOff val="0"/>
              <a:satOff val="-33821"/>
              <a:lumOff val="338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839C4-C268-4864-B5A2-F3C9FB619397}">
      <dsp:nvSpPr>
        <dsp:cNvPr id="0" name=""/>
        <dsp:cNvSpPr/>
      </dsp:nvSpPr>
      <dsp:spPr>
        <a:xfrm>
          <a:off x="-7080671" y="-1082927"/>
          <a:ext cx="8430551" cy="8430551"/>
        </a:xfrm>
        <a:prstGeom prst="blockArc">
          <a:avLst>
            <a:gd name="adj1" fmla="val 18900000"/>
            <a:gd name="adj2" fmla="val 2700000"/>
            <a:gd name="adj3" fmla="val 256"/>
          </a:avLst>
        </a:prstGeom>
        <a:noFill/>
        <a:ln w="254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1EDD6C-42F3-46E0-BFFC-BF92E8F65572}">
      <dsp:nvSpPr>
        <dsp:cNvPr id="0" name=""/>
        <dsp:cNvSpPr/>
      </dsp:nvSpPr>
      <dsp:spPr>
        <a:xfrm>
          <a:off x="869539" y="489654"/>
          <a:ext cx="7273607" cy="1526568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45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  <a:latin typeface="Calibri" pitchFamily="34" charset="0"/>
            </a:rPr>
            <a:t>Determinar el </a:t>
          </a:r>
          <a:r>
            <a:rPr lang="es-EC" sz="2400" b="1" kern="1200" dirty="0" smtClean="0">
              <a:solidFill>
                <a:schemeClr val="tx1"/>
              </a:solidFill>
              <a:latin typeface="Calibri" pitchFamily="34" charset="0"/>
            </a:rPr>
            <a:t>número de Ciclos de Propagación</a:t>
          </a:r>
          <a:r>
            <a:rPr lang="es-EC" sz="2400" kern="1200" dirty="0" smtClean="0">
              <a:solidFill>
                <a:schemeClr val="tx1"/>
              </a:solidFill>
              <a:latin typeface="Calibri" pitchFamily="34" charset="0"/>
            </a:rPr>
            <a:t> que se pueden llevar a cabo en el cultivo de hortensia, antes de la aparición de </a:t>
          </a:r>
          <a:r>
            <a:rPr lang="es-EC" sz="2400" b="1" kern="1200" dirty="0" smtClean="0">
              <a:solidFill>
                <a:schemeClr val="tx1"/>
              </a:solidFill>
              <a:latin typeface="Calibri" pitchFamily="34" charset="0"/>
            </a:rPr>
            <a:t>variantes somaclonales</a:t>
          </a:r>
          <a:endParaRPr lang="es-EC" sz="2400" b="1" kern="1200" dirty="0">
            <a:latin typeface="Calibri" pitchFamily="34" charset="0"/>
          </a:endParaRPr>
        </a:p>
      </dsp:txBody>
      <dsp:txXfrm>
        <a:off x="869539" y="489654"/>
        <a:ext cx="7273607" cy="1526568"/>
      </dsp:txXfrm>
    </dsp:sp>
    <dsp:sp modelId="{B7E829E7-6259-4633-ADED-38492E05B56C}">
      <dsp:nvSpPr>
        <dsp:cNvPr id="0" name=""/>
        <dsp:cNvSpPr/>
      </dsp:nvSpPr>
      <dsp:spPr>
        <a:xfrm>
          <a:off x="86452" y="469852"/>
          <a:ext cx="1566173" cy="156617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8CBAB3-68E8-4FF5-94A0-DCCDFC674604}">
      <dsp:nvSpPr>
        <dsp:cNvPr id="0" name=""/>
        <dsp:cNvSpPr/>
      </dsp:nvSpPr>
      <dsp:spPr>
        <a:xfrm>
          <a:off x="1324983" y="2376261"/>
          <a:ext cx="6818163" cy="1512172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16910"/>
                <a:lumOff val="16907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-16910"/>
                <a:lumOff val="16907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-16910"/>
                <a:lumOff val="169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45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  <a:latin typeface="Calibri" pitchFamily="34" charset="0"/>
            </a:rPr>
            <a:t>Realizar un estudio de </a:t>
          </a:r>
          <a:r>
            <a:rPr lang="es-EC" sz="2400" b="1" kern="1200" dirty="0" smtClean="0">
              <a:solidFill>
                <a:schemeClr val="tx1"/>
              </a:solidFill>
              <a:latin typeface="Calibri" pitchFamily="34" charset="0"/>
            </a:rPr>
            <a:t>aclimatización </a:t>
          </a:r>
          <a:r>
            <a:rPr lang="es-EC" sz="2400" b="0" kern="1200" dirty="0" smtClean="0">
              <a:solidFill>
                <a:schemeClr val="tx1"/>
              </a:solidFill>
              <a:latin typeface="Calibri" pitchFamily="34" charset="0"/>
            </a:rPr>
            <a:t>y determinar si es posible obviar la fase de enraizamiento</a:t>
          </a:r>
          <a:endParaRPr lang="es-EC" sz="2400" kern="1200" dirty="0">
            <a:latin typeface="Calibri" pitchFamily="34" charset="0"/>
          </a:endParaRPr>
        </a:p>
      </dsp:txBody>
      <dsp:txXfrm>
        <a:off x="1324983" y="2376261"/>
        <a:ext cx="6818163" cy="1512172"/>
      </dsp:txXfrm>
    </dsp:sp>
    <dsp:sp modelId="{05290647-F293-4A1A-B1A0-74DD557CF469}">
      <dsp:nvSpPr>
        <dsp:cNvPr id="0" name=""/>
        <dsp:cNvSpPr/>
      </dsp:nvSpPr>
      <dsp:spPr>
        <a:xfrm>
          <a:off x="541896" y="2349261"/>
          <a:ext cx="1566173" cy="156617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6">
              <a:shade val="80000"/>
              <a:hueOff val="0"/>
              <a:satOff val="-16910"/>
              <a:lumOff val="1690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652EF6E-1D91-4760-BFDC-9098DBB0F0A4}">
      <dsp:nvSpPr>
        <dsp:cNvPr id="0" name=""/>
        <dsp:cNvSpPr/>
      </dsp:nvSpPr>
      <dsp:spPr>
        <a:xfrm>
          <a:off x="869539" y="4248472"/>
          <a:ext cx="7273607" cy="1526568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33821"/>
                <a:lumOff val="33815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-33821"/>
                <a:lumOff val="33815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-33821"/>
                <a:lumOff val="338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452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itchFamily="34" charset="0"/>
            </a:rPr>
            <a:t>Para estudios de </a:t>
          </a:r>
          <a:r>
            <a:rPr lang="es-EC" sz="2000" b="1" kern="1200" dirty="0" smtClean="0">
              <a:latin typeface="Calibri" pitchFamily="34" charset="0"/>
            </a:rPr>
            <a:t>variabilidad genética y mejoramiento vegetal de hortensia</a:t>
          </a:r>
          <a:r>
            <a:rPr lang="es-EC" sz="2000" kern="1200" dirty="0" smtClean="0">
              <a:latin typeface="Calibri" pitchFamily="34" charset="0"/>
            </a:rPr>
            <a:t>, se sugiere tratar de utilizar la mayor cantidad de </a:t>
          </a:r>
          <a:r>
            <a:rPr lang="es-EC" sz="2000" b="1" kern="1200" dirty="0" smtClean="0">
              <a:latin typeface="Calibri" pitchFamily="34" charset="0"/>
            </a:rPr>
            <a:t>fuentes posibles de plantas madre </a:t>
          </a:r>
          <a:r>
            <a:rPr lang="es-EC" sz="2000" b="0" kern="1200" dirty="0" smtClean="0">
              <a:latin typeface="Calibri" pitchFamily="34" charset="0"/>
            </a:rPr>
            <a:t>e</a:t>
          </a:r>
          <a:r>
            <a:rPr lang="es-EC" sz="2000" kern="1200" dirty="0" smtClean="0">
              <a:latin typeface="Calibri" pitchFamily="34" charset="0"/>
            </a:rPr>
            <a:t> identificar </a:t>
          </a:r>
          <a:r>
            <a:rPr lang="es-EC" sz="2000" kern="1200" dirty="0" err="1" smtClean="0">
              <a:latin typeface="Calibri" pitchFamily="34" charset="0"/>
            </a:rPr>
            <a:t>outliers</a:t>
          </a:r>
          <a:r>
            <a:rPr lang="es-EC" sz="2000" kern="1200" dirty="0" smtClean="0">
              <a:latin typeface="Calibri" pitchFamily="34" charset="0"/>
            </a:rPr>
            <a:t> como indicadores de mejores características y complementar los análisis con aplicaciones moleculares</a:t>
          </a:r>
          <a:endParaRPr lang="es-EC" sz="2000" b="1" kern="1200" dirty="0">
            <a:latin typeface="Calibri" pitchFamily="34" charset="0"/>
          </a:endParaRPr>
        </a:p>
      </dsp:txBody>
      <dsp:txXfrm>
        <a:off x="869539" y="4248472"/>
        <a:ext cx="7273607" cy="1526568"/>
      </dsp:txXfrm>
    </dsp:sp>
    <dsp:sp modelId="{DFDBD730-8048-41EE-A7CD-76FE1B5B698D}">
      <dsp:nvSpPr>
        <dsp:cNvPr id="0" name=""/>
        <dsp:cNvSpPr/>
      </dsp:nvSpPr>
      <dsp:spPr>
        <a:xfrm>
          <a:off x="86452" y="4228669"/>
          <a:ext cx="1566173" cy="156617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6">
              <a:shade val="80000"/>
              <a:hueOff val="0"/>
              <a:satOff val="-33821"/>
              <a:lumOff val="338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540F4-E0FF-40D7-9D52-6FD09E0310EC}">
      <dsp:nvSpPr>
        <dsp:cNvPr id="0" name=""/>
        <dsp:cNvSpPr/>
      </dsp:nvSpPr>
      <dsp:spPr>
        <a:xfrm>
          <a:off x="2438330" y="3128652"/>
          <a:ext cx="3635419" cy="224412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DE6BDD-82EC-44C4-8A51-8CB3569CF249}">
      <dsp:nvSpPr>
        <dsp:cNvPr id="0" name=""/>
        <dsp:cNvSpPr/>
      </dsp:nvSpPr>
      <dsp:spPr>
        <a:xfrm>
          <a:off x="4593175" y="112155"/>
          <a:ext cx="3635419" cy="224412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A9AAD-0728-4FAE-A4B0-A4E800568680}">
      <dsp:nvSpPr>
        <dsp:cNvPr id="0" name=""/>
        <dsp:cNvSpPr/>
      </dsp:nvSpPr>
      <dsp:spPr>
        <a:xfrm>
          <a:off x="283485" y="112155"/>
          <a:ext cx="3635419" cy="224412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7CA052-A72F-4BB7-9A72-56CE8BAA3975}">
      <dsp:nvSpPr>
        <dsp:cNvPr id="0" name=""/>
        <dsp:cNvSpPr/>
      </dsp:nvSpPr>
      <dsp:spPr>
        <a:xfrm>
          <a:off x="1004" y="2343156"/>
          <a:ext cx="3627975" cy="383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0" rIns="102870" bIns="0" numCol="1" spcCol="1270" anchor="b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>
              <a:latin typeface="Calibri" pitchFamily="34" charset="0"/>
            </a:rPr>
            <a:t>Sociales</a:t>
          </a:r>
        </a:p>
      </dsp:txBody>
      <dsp:txXfrm>
        <a:off x="1004" y="2343156"/>
        <a:ext cx="3627975" cy="383994"/>
      </dsp:txXfrm>
    </dsp:sp>
    <dsp:sp modelId="{627D2B80-549F-4DC3-A3C4-750B4BB936C1}">
      <dsp:nvSpPr>
        <dsp:cNvPr id="0" name=""/>
        <dsp:cNvSpPr/>
      </dsp:nvSpPr>
      <dsp:spPr>
        <a:xfrm>
          <a:off x="1004" y="401922"/>
          <a:ext cx="3634244" cy="2334939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6B440A-F696-403A-8FFC-5B1A7525FFFA}">
      <dsp:nvSpPr>
        <dsp:cNvPr id="0" name=""/>
        <dsp:cNvSpPr/>
      </dsp:nvSpPr>
      <dsp:spPr>
        <a:xfrm>
          <a:off x="4310695" y="2343156"/>
          <a:ext cx="3627975" cy="383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0" rIns="102870" bIns="0" numCol="1" spcCol="1270" anchor="b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Ambientales</a:t>
          </a:r>
          <a:endParaRPr lang="es-EC" sz="2700" kern="1200" dirty="0"/>
        </a:p>
      </dsp:txBody>
      <dsp:txXfrm>
        <a:off x="4310695" y="2343156"/>
        <a:ext cx="3627975" cy="383994"/>
      </dsp:txXfrm>
    </dsp:sp>
    <dsp:sp modelId="{438D211B-C178-4435-B4C4-B7B5F2704950}">
      <dsp:nvSpPr>
        <dsp:cNvPr id="0" name=""/>
        <dsp:cNvSpPr/>
      </dsp:nvSpPr>
      <dsp:spPr>
        <a:xfrm>
          <a:off x="4310695" y="401922"/>
          <a:ext cx="3634244" cy="2334939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E6885-19A8-4089-AB14-EBE0477C86ED}">
      <dsp:nvSpPr>
        <dsp:cNvPr id="0" name=""/>
        <dsp:cNvSpPr/>
      </dsp:nvSpPr>
      <dsp:spPr>
        <a:xfrm>
          <a:off x="2155849" y="5359653"/>
          <a:ext cx="3627975" cy="383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0" rIns="102870" bIns="0" numCol="1" spcCol="1270" anchor="b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Paisajísticas</a:t>
          </a:r>
          <a:endParaRPr lang="es-EC" sz="2700" kern="1200" dirty="0"/>
        </a:p>
      </dsp:txBody>
      <dsp:txXfrm>
        <a:off x="2155849" y="5359653"/>
        <a:ext cx="3627975" cy="383994"/>
      </dsp:txXfrm>
    </dsp:sp>
    <dsp:sp modelId="{767062D3-851A-47AF-8D51-D57D4AAC13DD}">
      <dsp:nvSpPr>
        <dsp:cNvPr id="0" name=""/>
        <dsp:cNvSpPr/>
      </dsp:nvSpPr>
      <dsp:spPr>
        <a:xfrm>
          <a:off x="2155849" y="3418420"/>
          <a:ext cx="3634244" cy="2334939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F54D3-638D-43CB-914B-32D606DDC83F}">
      <dsp:nvSpPr>
        <dsp:cNvPr id="0" name=""/>
        <dsp:cNvSpPr/>
      </dsp:nvSpPr>
      <dsp:spPr>
        <a:xfrm>
          <a:off x="0" y="0"/>
          <a:ext cx="8229600" cy="20877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bg1"/>
              </a:solidFill>
            </a:rPr>
            <a:t>ESTABLECER UN PROTOCOLO ÓPTIMO DE MICROPROPAGACIÓN DE HORTENSIA (</a:t>
          </a:r>
          <a:r>
            <a:rPr lang="es-EC" sz="1800" b="1" i="1" kern="1200" dirty="0" smtClean="0">
              <a:solidFill>
                <a:schemeClr val="bg1"/>
              </a:solidFill>
            </a:rPr>
            <a:t>Hydrangea macrophylla</a:t>
          </a:r>
          <a:r>
            <a:rPr lang="es-EC" sz="1800" b="1" kern="1200" dirty="0" smtClean="0">
              <a:solidFill>
                <a:schemeClr val="bg1"/>
              </a:solidFill>
            </a:rPr>
            <a:t>) A PARTIR DE SEGMENTOS NODALES COMO UNA ESTRATEGIA PARA LA PRODUCCIÓN A GRAN ESCALA DE LA ESPECIE, PARA SU UTILIZACIÓN ORNAMENTAL EN LOS ESPACIOS PÚBLICOS DEL DISTRITO METROPOLITANO DE QUITO.</a:t>
          </a:r>
          <a:endParaRPr lang="es-EC" sz="1800" b="1" kern="1200" dirty="0">
            <a:solidFill>
              <a:schemeClr val="bg1"/>
            </a:solidFill>
          </a:endParaRPr>
        </a:p>
      </dsp:txBody>
      <dsp:txXfrm>
        <a:off x="1793564" y="0"/>
        <a:ext cx="6436035" cy="2087708"/>
      </dsp:txXfrm>
    </dsp:sp>
    <dsp:sp modelId="{BF7E89AF-BDBE-4F01-AE0F-FEC3EA439BBB}">
      <dsp:nvSpPr>
        <dsp:cNvPr id="0" name=""/>
        <dsp:cNvSpPr/>
      </dsp:nvSpPr>
      <dsp:spPr>
        <a:xfrm>
          <a:off x="153051" y="305631"/>
          <a:ext cx="1635106" cy="14764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F0B34-9DC1-4A3D-B0BE-1482C2A6205C}">
      <dsp:nvSpPr>
        <dsp:cNvPr id="0" name=""/>
        <dsp:cNvSpPr/>
      </dsp:nvSpPr>
      <dsp:spPr>
        <a:xfrm>
          <a:off x="0" y="0"/>
          <a:ext cx="8229600" cy="9326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Realizar </a:t>
          </a:r>
          <a:r>
            <a:rPr lang="es-EC" sz="1800" b="1" kern="1200" dirty="0" smtClean="0">
              <a:solidFill>
                <a:schemeClr val="tx1"/>
              </a:solidFill>
            </a:rPr>
            <a:t>estudios preliminares </a:t>
          </a:r>
          <a:r>
            <a:rPr lang="es-EC" sz="1800" kern="1200" dirty="0" smtClean="0">
              <a:solidFill>
                <a:schemeClr val="tx1"/>
              </a:solidFill>
            </a:rPr>
            <a:t>de la fase de desinfección, establecimiento, propagación y enraizamiento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1739188" y="0"/>
        <a:ext cx="6490411" cy="932688"/>
      </dsp:txXfrm>
    </dsp:sp>
    <dsp:sp modelId="{D4F38CBA-0668-4EC1-A535-3BDAAA06C1F4}">
      <dsp:nvSpPr>
        <dsp:cNvPr id="0" name=""/>
        <dsp:cNvSpPr/>
      </dsp:nvSpPr>
      <dsp:spPr>
        <a:xfrm>
          <a:off x="98675" y="11087"/>
          <a:ext cx="1635106" cy="9105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2BC94C-A4E3-4286-A9A7-C35BEA0836A6}">
      <dsp:nvSpPr>
        <dsp:cNvPr id="0" name=""/>
        <dsp:cNvSpPr/>
      </dsp:nvSpPr>
      <dsp:spPr>
        <a:xfrm>
          <a:off x="0" y="1025956"/>
          <a:ext cx="8229600" cy="9326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3600000"/>
                <a:satOff val="-12501"/>
                <a:lumOff val="15000"/>
                <a:alphaOff val="0"/>
                <a:shade val="51000"/>
                <a:satMod val="130000"/>
              </a:schemeClr>
            </a:gs>
            <a:gs pos="80000">
              <a:schemeClr val="accent2">
                <a:hueOff val="-3600000"/>
                <a:satOff val="-12501"/>
                <a:lumOff val="15000"/>
                <a:alphaOff val="0"/>
                <a:shade val="93000"/>
                <a:satMod val="130000"/>
              </a:schemeClr>
            </a:gs>
            <a:gs pos="100000">
              <a:schemeClr val="accent2">
                <a:hueOff val="-3600000"/>
                <a:satOff val="-12501"/>
                <a:lumOff val="15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Establecer un </a:t>
          </a:r>
          <a:r>
            <a:rPr lang="es-EC" sz="2000" b="1" kern="1200" dirty="0" smtClean="0">
              <a:solidFill>
                <a:schemeClr val="tx1"/>
              </a:solidFill>
            </a:rPr>
            <a:t>protocolo óptimo de desinfección </a:t>
          </a:r>
          <a:r>
            <a:rPr lang="es-EC" sz="2000" kern="1200" dirty="0" smtClean="0">
              <a:solidFill>
                <a:schemeClr val="tx1"/>
              </a:solidFill>
            </a:rPr>
            <a:t>de segmentos nodales de </a:t>
          </a:r>
          <a:r>
            <a:rPr lang="es-EC" sz="2000" i="1" kern="1200" dirty="0" smtClean="0">
              <a:solidFill>
                <a:schemeClr val="tx1"/>
              </a:solidFill>
            </a:rPr>
            <a:t>Hydrangea macrophylla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1739188" y="1025956"/>
        <a:ext cx="6490411" cy="932688"/>
      </dsp:txXfrm>
    </dsp:sp>
    <dsp:sp modelId="{64E348D8-D884-422B-9CFF-3C8068AB6E9B}">
      <dsp:nvSpPr>
        <dsp:cNvPr id="0" name=""/>
        <dsp:cNvSpPr/>
      </dsp:nvSpPr>
      <dsp:spPr>
        <a:xfrm>
          <a:off x="98675" y="1048132"/>
          <a:ext cx="1635106" cy="8883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2BE669-163B-481E-9C8E-A9CF3324D313}">
      <dsp:nvSpPr>
        <dsp:cNvPr id="0" name=""/>
        <dsp:cNvSpPr/>
      </dsp:nvSpPr>
      <dsp:spPr>
        <a:xfrm>
          <a:off x="0" y="2067280"/>
          <a:ext cx="8229600" cy="9326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200000"/>
                <a:satOff val="-25001"/>
                <a:lumOff val="3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7200000"/>
                <a:satOff val="-25001"/>
                <a:lumOff val="3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7200000"/>
                <a:satOff val="-25001"/>
                <a:lumOff val="3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Determinar la concentración adecuada de citoquinina para el establecimiento de los explantes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1739188" y="2067280"/>
        <a:ext cx="6490411" cy="932688"/>
      </dsp:txXfrm>
    </dsp:sp>
    <dsp:sp modelId="{F6028DCB-E37A-4B86-888A-4D0FEFE8D289}">
      <dsp:nvSpPr>
        <dsp:cNvPr id="0" name=""/>
        <dsp:cNvSpPr/>
      </dsp:nvSpPr>
      <dsp:spPr>
        <a:xfrm>
          <a:off x="98675" y="2051913"/>
          <a:ext cx="1635106" cy="9634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88408A-3347-45F9-AD55-AD491BB1AF7E}">
      <dsp:nvSpPr>
        <dsp:cNvPr id="0" name=""/>
        <dsp:cNvSpPr/>
      </dsp:nvSpPr>
      <dsp:spPr>
        <a:xfrm>
          <a:off x="0" y="3108604"/>
          <a:ext cx="8229600" cy="9326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0800000"/>
                <a:satOff val="-37502"/>
                <a:lumOff val="45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0800000"/>
                <a:satOff val="-37502"/>
                <a:lumOff val="45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0800000"/>
                <a:satOff val="-37502"/>
                <a:lumOff val="45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Seleccionar un </a:t>
          </a:r>
          <a:r>
            <a:rPr lang="es-EC" sz="2000" b="1" kern="1200" dirty="0" smtClean="0">
              <a:solidFill>
                <a:schemeClr val="tx1"/>
              </a:solidFill>
            </a:rPr>
            <a:t>regulador de crecimiento vegetal y su concentración más favorable para la fase de propagación</a:t>
          </a:r>
          <a:r>
            <a:rPr lang="es-EC" sz="2000" kern="1200" dirty="0" smtClean="0">
              <a:solidFill>
                <a:schemeClr val="tx1"/>
              </a:solidFill>
            </a:rPr>
            <a:t> 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1739188" y="3108604"/>
        <a:ext cx="6490411" cy="932688"/>
      </dsp:txXfrm>
    </dsp:sp>
    <dsp:sp modelId="{B0B5CFD0-99DA-489C-B252-C1B8D4B3EB48}">
      <dsp:nvSpPr>
        <dsp:cNvPr id="0" name=""/>
        <dsp:cNvSpPr/>
      </dsp:nvSpPr>
      <dsp:spPr>
        <a:xfrm>
          <a:off x="93268" y="3201873"/>
          <a:ext cx="1645920" cy="7461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9E2AF80-7661-4F26-90A2-2C2047F9A2F7}">
      <dsp:nvSpPr>
        <dsp:cNvPr id="0" name=""/>
        <dsp:cNvSpPr/>
      </dsp:nvSpPr>
      <dsp:spPr>
        <a:xfrm>
          <a:off x="0" y="4134561"/>
          <a:ext cx="8229600" cy="9326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50003"/>
                <a:lumOff val="6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1"/>
              </a:solidFill>
            </a:rPr>
            <a:t>Identificar la concentración de auxina requerida para el enraizamiento </a:t>
          </a:r>
          <a:endParaRPr lang="es-EC" sz="2000" b="1" kern="1200" dirty="0">
            <a:solidFill>
              <a:schemeClr val="tx1"/>
            </a:solidFill>
          </a:endParaRPr>
        </a:p>
      </dsp:txBody>
      <dsp:txXfrm>
        <a:off x="1739188" y="4134561"/>
        <a:ext cx="6490411" cy="932688"/>
      </dsp:txXfrm>
    </dsp:sp>
    <dsp:sp modelId="{1B37A9B8-EF96-47D6-A01A-24E4B68035C4}">
      <dsp:nvSpPr>
        <dsp:cNvPr id="0" name=""/>
        <dsp:cNvSpPr/>
      </dsp:nvSpPr>
      <dsp:spPr>
        <a:xfrm>
          <a:off x="93268" y="4227830"/>
          <a:ext cx="1645920" cy="7461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B26C15-8B29-47C1-B360-7B9D86D45E3C}">
      <dsp:nvSpPr>
        <dsp:cNvPr id="0" name=""/>
        <dsp:cNvSpPr/>
      </dsp:nvSpPr>
      <dsp:spPr>
        <a:xfrm>
          <a:off x="791" y="0"/>
          <a:ext cx="1873801" cy="11701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54A645-77D5-4E2F-9A5C-6A606F1F5DEC}">
      <dsp:nvSpPr>
        <dsp:cNvPr id="0" name=""/>
        <dsp:cNvSpPr/>
      </dsp:nvSpPr>
      <dsp:spPr>
        <a:xfrm>
          <a:off x="305829" y="702078"/>
          <a:ext cx="1873801" cy="1170130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 val="7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CULTIVO DE TEJIDOS VEGETALES</a:t>
          </a:r>
          <a:endParaRPr lang="es-EC" sz="1400" b="1" kern="1200" dirty="0"/>
        </a:p>
      </dsp:txBody>
      <dsp:txXfrm>
        <a:off x="340101" y="736350"/>
        <a:ext cx="1805257" cy="1101586"/>
      </dsp:txXfrm>
    </dsp:sp>
    <dsp:sp modelId="{453A0EF0-B9E4-4709-B694-CF09ED2F646E}">
      <dsp:nvSpPr>
        <dsp:cNvPr id="0" name=""/>
        <dsp:cNvSpPr/>
      </dsp:nvSpPr>
      <dsp:spPr>
        <a:xfrm>
          <a:off x="2235529" y="359940"/>
          <a:ext cx="360935" cy="4502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>
        <a:off x="2235529" y="449990"/>
        <a:ext cx="252655" cy="270148"/>
      </dsp:txXfrm>
    </dsp:sp>
    <dsp:sp modelId="{35E7C815-0EBB-49F5-8FDB-1AED29B67F50}">
      <dsp:nvSpPr>
        <dsp:cNvPr id="0" name=""/>
        <dsp:cNvSpPr/>
      </dsp:nvSpPr>
      <dsp:spPr>
        <a:xfrm>
          <a:off x="2905838" y="0"/>
          <a:ext cx="1873801" cy="11701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F78DE-E158-4F40-84DF-8E612BD282FA}">
      <dsp:nvSpPr>
        <dsp:cNvPr id="0" name=""/>
        <dsp:cNvSpPr/>
      </dsp:nvSpPr>
      <dsp:spPr>
        <a:xfrm>
          <a:off x="3210875" y="702078"/>
          <a:ext cx="1873801" cy="1170130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 val="7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Haberlandt 1902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Totipotencia Celular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Clones</a:t>
          </a:r>
          <a:endParaRPr lang="es-EC" sz="1400" b="1" kern="1200" dirty="0"/>
        </a:p>
      </dsp:txBody>
      <dsp:txXfrm>
        <a:off x="3245147" y="736350"/>
        <a:ext cx="1805257" cy="1101586"/>
      </dsp:txXfrm>
    </dsp:sp>
    <dsp:sp modelId="{00E7F922-24B9-4162-8969-4E9CC6110C5F}">
      <dsp:nvSpPr>
        <dsp:cNvPr id="0" name=""/>
        <dsp:cNvSpPr/>
      </dsp:nvSpPr>
      <dsp:spPr>
        <a:xfrm>
          <a:off x="5165027" y="359940"/>
          <a:ext cx="385387" cy="4502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-33397"/>
            <a:lumOff val="319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>
        <a:off x="5165027" y="449990"/>
        <a:ext cx="269771" cy="270148"/>
      </dsp:txXfrm>
    </dsp:sp>
    <dsp:sp modelId="{38D3F65C-80DE-4003-BC66-0DEFE022A87F}">
      <dsp:nvSpPr>
        <dsp:cNvPr id="0" name=""/>
        <dsp:cNvSpPr/>
      </dsp:nvSpPr>
      <dsp:spPr>
        <a:xfrm>
          <a:off x="5880748" y="0"/>
          <a:ext cx="1873801" cy="11701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34D3A-617D-4C67-93F8-B6D8486DA837}">
      <dsp:nvSpPr>
        <dsp:cNvPr id="0" name=""/>
        <dsp:cNvSpPr/>
      </dsp:nvSpPr>
      <dsp:spPr>
        <a:xfrm>
          <a:off x="5810884" y="702078"/>
          <a:ext cx="2623603" cy="1170130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 val="7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/>
            <a:t>Plantas libres de enfermedades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/>
            <a:t>Propagación masiva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/>
            <a:t>Bancos de germoplasma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/>
            <a:t>Producción de metabolitos secundarios</a:t>
          </a:r>
          <a:endParaRPr lang="es-EC" sz="1200" b="1" kern="1200" dirty="0"/>
        </a:p>
      </dsp:txBody>
      <dsp:txXfrm>
        <a:off x="5845156" y="736350"/>
        <a:ext cx="2555059" cy="11015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B26C15-8B29-47C1-B360-7B9D86D45E3C}">
      <dsp:nvSpPr>
        <dsp:cNvPr id="0" name=""/>
        <dsp:cNvSpPr/>
      </dsp:nvSpPr>
      <dsp:spPr>
        <a:xfrm>
          <a:off x="3704" y="0"/>
          <a:ext cx="1841296" cy="12151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54A645-77D5-4E2F-9A5C-6A606F1F5DEC}">
      <dsp:nvSpPr>
        <dsp:cNvPr id="0" name=""/>
        <dsp:cNvSpPr/>
      </dsp:nvSpPr>
      <dsp:spPr>
        <a:xfrm>
          <a:off x="303450" y="729081"/>
          <a:ext cx="1841296" cy="12151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Medios de cultivo</a:t>
          </a:r>
          <a:endParaRPr lang="es-EC" sz="2000" b="1" kern="1200" dirty="0"/>
        </a:p>
      </dsp:txBody>
      <dsp:txXfrm>
        <a:off x="339040" y="764671"/>
        <a:ext cx="1770116" cy="1143955"/>
      </dsp:txXfrm>
    </dsp:sp>
    <dsp:sp modelId="{453A0EF0-B9E4-4709-B694-CF09ED2F646E}">
      <dsp:nvSpPr>
        <dsp:cNvPr id="0" name=""/>
        <dsp:cNvSpPr/>
      </dsp:nvSpPr>
      <dsp:spPr>
        <a:xfrm>
          <a:off x="2199675" y="386348"/>
          <a:ext cx="354674" cy="4424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>
        <a:off x="2199675" y="474835"/>
        <a:ext cx="248272" cy="265463"/>
      </dsp:txXfrm>
    </dsp:sp>
    <dsp:sp modelId="{35E7C815-0EBB-49F5-8FDB-1AED29B67F50}">
      <dsp:nvSpPr>
        <dsp:cNvPr id="0" name=""/>
        <dsp:cNvSpPr/>
      </dsp:nvSpPr>
      <dsp:spPr>
        <a:xfrm>
          <a:off x="2858356" y="0"/>
          <a:ext cx="1841296" cy="12151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F78DE-E158-4F40-84DF-8E612BD282FA}">
      <dsp:nvSpPr>
        <dsp:cNvPr id="0" name=""/>
        <dsp:cNvSpPr/>
      </dsp:nvSpPr>
      <dsp:spPr>
        <a:xfrm>
          <a:off x="3158102" y="729081"/>
          <a:ext cx="1841296" cy="12151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Compuestos orgánicos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Sales inorgánicas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Fuentes de Carbono</a:t>
          </a:r>
          <a:endParaRPr lang="es-EC" sz="1400" b="1" kern="1200" dirty="0"/>
        </a:p>
      </dsp:txBody>
      <dsp:txXfrm>
        <a:off x="3193692" y="764671"/>
        <a:ext cx="1770116" cy="1143955"/>
      </dsp:txXfrm>
    </dsp:sp>
    <dsp:sp modelId="{00E7F922-24B9-4162-8969-4E9CC6110C5F}">
      <dsp:nvSpPr>
        <dsp:cNvPr id="0" name=""/>
        <dsp:cNvSpPr/>
      </dsp:nvSpPr>
      <dsp:spPr>
        <a:xfrm>
          <a:off x="5054327" y="386348"/>
          <a:ext cx="354674" cy="4424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>
        <a:off x="5054327" y="474835"/>
        <a:ext cx="248272" cy="265463"/>
      </dsp:txXfrm>
    </dsp:sp>
    <dsp:sp modelId="{38D3F65C-80DE-4003-BC66-0DEFE022A87F}">
      <dsp:nvSpPr>
        <dsp:cNvPr id="0" name=""/>
        <dsp:cNvSpPr/>
      </dsp:nvSpPr>
      <dsp:spPr>
        <a:xfrm>
          <a:off x="5713008" y="0"/>
          <a:ext cx="1841296" cy="12151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34D3A-617D-4C67-93F8-B6D8486DA837}">
      <dsp:nvSpPr>
        <dsp:cNvPr id="0" name=""/>
        <dsp:cNvSpPr/>
      </dsp:nvSpPr>
      <dsp:spPr>
        <a:xfrm>
          <a:off x="5795269" y="729081"/>
          <a:ext cx="2276266" cy="12151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Reguladores de crecimiento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Agua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Vitaminas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Agentes gelificantes</a:t>
          </a:r>
          <a:endParaRPr lang="es-EC" sz="1400" b="1" kern="1200" dirty="0"/>
        </a:p>
      </dsp:txBody>
      <dsp:txXfrm>
        <a:off x="5830859" y="764671"/>
        <a:ext cx="2205086" cy="11439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B26C15-8B29-47C1-B360-7B9D86D45E3C}">
      <dsp:nvSpPr>
        <dsp:cNvPr id="0" name=""/>
        <dsp:cNvSpPr/>
      </dsp:nvSpPr>
      <dsp:spPr>
        <a:xfrm>
          <a:off x="3633" y="0"/>
          <a:ext cx="1803995" cy="10351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54A645-77D5-4E2F-9A5C-6A606F1F5DEC}">
      <dsp:nvSpPr>
        <dsp:cNvPr id="0" name=""/>
        <dsp:cNvSpPr/>
      </dsp:nvSpPr>
      <dsp:spPr>
        <a:xfrm>
          <a:off x="253019" y="621069"/>
          <a:ext cx="1892572" cy="10351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TÉCNICAS DE REGENERACIÓN VEGETATIVA</a:t>
          </a:r>
          <a:endParaRPr lang="es-EC" sz="1600" b="1" kern="1200" dirty="0"/>
        </a:p>
      </dsp:txBody>
      <dsp:txXfrm>
        <a:off x="283336" y="651386"/>
        <a:ext cx="1831938" cy="974481"/>
      </dsp:txXfrm>
    </dsp:sp>
    <dsp:sp modelId="{453A0EF0-B9E4-4709-B694-CF09ED2F646E}">
      <dsp:nvSpPr>
        <dsp:cNvPr id="0" name=""/>
        <dsp:cNvSpPr/>
      </dsp:nvSpPr>
      <dsp:spPr>
        <a:xfrm>
          <a:off x="2170620" y="300820"/>
          <a:ext cx="362990" cy="4334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900" kern="1200" dirty="0"/>
        </a:p>
      </dsp:txBody>
      <dsp:txXfrm>
        <a:off x="2170620" y="387515"/>
        <a:ext cx="254093" cy="260085"/>
      </dsp:txXfrm>
    </dsp:sp>
    <dsp:sp modelId="{35E7C815-0EBB-49F5-8FDB-1AED29B67F50}">
      <dsp:nvSpPr>
        <dsp:cNvPr id="0" name=""/>
        <dsp:cNvSpPr/>
      </dsp:nvSpPr>
      <dsp:spPr>
        <a:xfrm>
          <a:off x="2844745" y="0"/>
          <a:ext cx="1803995" cy="10351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F78DE-E158-4F40-84DF-8E612BD282FA}">
      <dsp:nvSpPr>
        <dsp:cNvPr id="0" name=""/>
        <dsp:cNvSpPr/>
      </dsp:nvSpPr>
      <dsp:spPr>
        <a:xfrm>
          <a:off x="2936732" y="621069"/>
          <a:ext cx="2207369" cy="10351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ORGANOGÉNESIS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Primordio unipolar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Brote vegetativo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Factores de influencia</a:t>
          </a:r>
          <a:endParaRPr lang="es-EC" sz="1400" b="1" kern="1200" dirty="0"/>
        </a:p>
      </dsp:txBody>
      <dsp:txXfrm>
        <a:off x="2967049" y="651386"/>
        <a:ext cx="2146735" cy="974481"/>
      </dsp:txXfrm>
    </dsp:sp>
    <dsp:sp modelId="{00E7F922-24B9-4162-8969-4E9CC6110C5F}">
      <dsp:nvSpPr>
        <dsp:cNvPr id="0" name=""/>
        <dsp:cNvSpPr/>
      </dsp:nvSpPr>
      <dsp:spPr>
        <a:xfrm>
          <a:off x="5253159" y="300820"/>
          <a:ext cx="418079" cy="4334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900" kern="1200" dirty="0"/>
        </a:p>
      </dsp:txBody>
      <dsp:txXfrm>
        <a:off x="5253159" y="387515"/>
        <a:ext cx="292655" cy="260085"/>
      </dsp:txXfrm>
    </dsp:sp>
    <dsp:sp modelId="{38D3F65C-80DE-4003-BC66-0DEFE022A87F}">
      <dsp:nvSpPr>
        <dsp:cNvPr id="0" name=""/>
        <dsp:cNvSpPr/>
      </dsp:nvSpPr>
      <dsp:spPr>
        <a:xfrm>
          <a:off x="5843254" y="0"/>
          <a:ext cx="1803995" cy="10351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34D3A-617D-4C67-93F8-B6D8486DA837}">
      <dsp:nvSpPr>
        <dsp:cNvPr id="0" name=""/>
        <dsp:cNvSpPr/>
      </dsp:nvSpPr>
      <dsp:spPr>
        <a:xfrm>
          <a:off x="6006247" y="621069"/>
          <a:ext cx="2065358" cy="10351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Fases de la micropropagación</a:t>
          </a:r>
          <a:endParaRPr lang="es-EC" sz="1600" b="1" kern="1200" dirty="0"/>
        </a:p>
      </dsp:txBody>
      <dsp:txXfrm>
        <a:off x="6036564" y="651386"/>
        <a:ext cx="2004724" cy="97448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CC3C5E-336C-4FB9-95A9-AB65F45F6F6C}">
      <dsp:nvSpPr>
        <dsp:cNvPr id="0" name=""/>
        <dsp:cNvSpPr/>
      </dsp:nvSpPr>
      <dsp:spPr>
        <a:xfrm>
          <a:off x="494029" y="-290568"/>
          <a:ext cx="7241540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6CC5E1-F76A-4C65-8B12-4D60BAE56817}">
      <dsp:nvSpPr>
        <dsp:cNvPr id="0" name=""/>
        <dsp:cNvSpPr/>
      </dsp:nvSpPr>
      <dsp:spPr>
        <a:xfrm>
          <a:off x="6019325" y="627296"/>
          <a:ext cx="535874" cy="535874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A4302E1-4CE8-4E75-A4BF-6636D8CA16F6}">
      <dsp:nvSpPr>
        <dsp:cNvPr id="0" name=""/>
        <dsp:cNvSpPr/>
      </dsp:nvSpPr>
      <dsp:spPr>
        <a:xfrm>
          <a:off x="442397" y="244620"/>
          <a:ext cx="5624794" cy="4502436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3949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Existe una combinación óptima de componentes del medio de cultivo y reguladores de crecimiento mediante la cual se establece en forma significativa el cultivo </a:t>
          </a:r>
          <a:r>
            <a:rPr lang="es-EC" sz="2400" i="1" kern="1200" dirty="0" smtClean="0"/>
            <a:t>in vitro</a:t>
          </a:r>
          <a:r>
            <a:rPr lang="es-EC" sz="2400" kern="1200" dirty="0" smtClean="0"/>
            <a:t> de Hortensia (</a:t>
          </a:r>
          <a:r>
            <a:rPr lang="es-EC" sz="2400" i="1" kern="1200" dirty="0" smtClean="0"/>
            <a:t>Hydrangea macrophylla</a:t>
          </a:r>
          <a:r>
            <a:rPr lang="es-EC" sz="2400" kern="1200" dirty="0" smtClean="0"/>
            <a:t>) a partir de segmentos nodales, como una estrategia de producción a gran escala, para su utilización ornamental en los espacios públicos del Distrito Metropolitano de Quito.</a:t>
          </a:r>
          <a:endParaRPr lang="es-EC" sz="2400" kern="1200" dirty="0"/>
        </a:p>
      </dsp:txBody>
      <dsp:txXfrm>
        <a:off x="662188" y="464411"/>
        <a:ext cx="5185212" cy="4062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F64CE-D4A5-4BEB-A4DA-76D5FAA8E1F0}" type="datetimeFigureOut">
              <a:rPr lang="es-EC" smtClean="0"/>
              <a:t>07/12/2012</a:t>
            </a:fld>
            <a:endParaRPr lang="es-EC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43876-DFF6-491D-872C-A5CE79CABBCA}" type="slidenum">
              <a:rPr lang="es-EC" smtClean="0"/>
              <a:t>‹#›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03345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43876-DFF6-491D-872C-A5CE79CABBCA}" type="slidenum">
              <a:rPr lang="es-EC" smtClean="0"/>
              <a:t>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95224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43876-DFF6-491D-872C-A5CE79CABBCA}" type="slidenum">
              <a:rPr lang="es-EC" smtClean="0"/>
              <a:t>11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65487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43876-DFF6-491D-872C-A5CE79CABBCA}" type="slidenum">
              <a:rPr lang="es-EC" smtClean="0"/>
              <a:t>20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59266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98902-3F1A-45EF-9D85-19B1546073F8}" type="slidenum">
              <a:rPr lang="es-EC" smtClean="0"/>
              <a:t>21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1513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2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 dirty="0"/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 dirty="0"/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 dirty="0"/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 dirty="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 dirty="0"/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871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142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5916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73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9080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1987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519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788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964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030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 dirty="0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 dirty="0"/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 dirty="0"/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 dirty="0"/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microsoft.com/office/2007/relationships/hdphoto" Target="../media/hdphoto1.wdp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6.pn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png"/><Relationship Id="rId7" Type="http://schemas.openxmlformats.org/officeDocument/2006/relationships/image" Target="../media/image127.jpeg"/><Relationship Id="rId12" Type="http://schemas.openxmlformats.org/officeDocument/2006/relationships/image" Target="../media/image132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11" Type="http://schemas.openxmlformats.org/officeDocument/2006/relationships/image" Target="../media/image131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burgosciudad21.org/adftp/zonasverdes.pdf" TargetMode="External"/><Relationship Id="rId2" Type="http://schemas.openxmlformats.org/officeDocument/2006/relationships/hyperlink" Target="http://www.elcomercio.com/noticias/plantas-nativas-estudian-Quito_0_80392186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bliotecavirtual.clacso.org.ar/ar/libros/ecuador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1680" y="1060281"/>
            <a:ext cx="64087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>
                <a:effectLst/>
                <a:latin typeface="+mj-lt"/>
                <a:ea typeface="Calibri"/>
              </a:rPr>
              <a:t>ESTABLECIMIENTO DEL PROTOCOLO DE MICROPROPAGACIÓN DE HORTENSIA (</a:t>
            </a:r>
            <a:r>
              <a:rPr lang="es-EC" sz="2000" b="1" i="1" dirty="0" smtClean="0">
                <a:effectLst/>
                <a:latin typeface="+mj-lt"/>
                <a:ea typeface="Calibri"/>
              </a:rPr>
              <a:t>Hydrangea macrophylla</a:t>
            </a:r>
            <a:r>
              <a:rPr lang="es-EC" sz="2000" b="1" dirty="0" smtClean="0">
                <a:effectLst/>
                <a:latin typeface="+mj-lt"/>
                <a:ea typeface="Calibri"/>
              </a:rPr>
              <a:t>) A PARTIR DE SEGMENTOS NODALES, COMO UNA ESTRATEGIA DE PRODUCCIÓN A GRAN ESCALA, PARA SU UTILIZACIÓN ORNAMENTAL EN LOS ESPACIOS PÚBLICOS DEL DISTRITO METROPOLITANO DE QUITO</a:t>
            </a:r>
            <a:endParaRPr lang="es-EC" sz="20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406778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Wilson Patricio Orozco Freire</a:t>
            </a:r>
            <a:endParaRPr lang="es-EC" dirty="0"/>
          </a:p>
        </p:txBody>
      </p:sp>
      <p:sp>
        <p:nvSpPr>
          <p:cNvPr id="7" name="TextBox 6"/>
          <p:cNvSpPr txBox="1"/>
          <p:nvPr/>
        </p:nvSpPr>
        <p:spPr>
          <a:xfrm>
            <a:off x="5220072" y="5014917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Directora: Ing. Tatiana Páez</a:t>
            </a:r>
          </a:p>
          <a:p>
            <a:pPr algn="ctr"/>
            <a:r>
              <a:rPr lang="es-EC" dirty="0" smtClean="0"/>
              <a:t>Codirector: Ing. Jaime Gía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18654"/>
            <a:ext cx="8229600" cy="634082"/>
          </a:xfrm>
        </p:spPr>
        <p:txBody>
          <a:bodyPr/>
          <a:lstStyle/>
          <a:p>
            <a:pPr algn="ctr"/>
            <a:r>
              <a:rPr lang="es-EC" sz="3600" i="1" dirty="0" smtClean="0">
                <a:solidFill>
                  <a:schemeClr val="tx1"/>
                </a:solidFill>
                <a:latin typeface="Calibri" pitchFamily="34" charset="0"/>
              </a:rPr>
              <a:t>METODOLOGÍA – FASE DE CAMPO</a:t>
            </a:r>
            <a:endParaRPr lang="es-EC" sz="3600" i="1" dirty="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6572113"/>
              </p:ext>
            </p:extLst>
          </p:nvPr>
        </p:nvGraphicFramePr>
        <p:xfrm>
          <a:off x="457200" y="980728"/>
          <a:ext cx="822960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52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80" y="116632"/>
            <a:ext cx="8229600" cy="634082"/>
          </a:xfrm>
        </p:spPr>
        <p:txBody>
          <a:bodyPr>
            <a:noAutofit/>
          </a:bodyPr>
          <a:lstStyle/>
          <a:p>
            <a:r>
              <a:rPr lang="es-EC" sz="4000" b="0" i="1" dirty="0" smtClean="0">
                <a:solidFill>
                  <a:schemeClr val="tx1"/>
                </a:solidFill>
                <a:latin typeface="Calibri" pitchFamily="34" charset="0"/>
              </a:rPr>
              <a:t>TRATAMIENTO PRELIMINAR</a:t>
            </a:r>
            <a:endParaRPr lang="es-EC" sz="4000" b="0" i="1" dirty="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2575696"/>
              </p:ext>
            </p:extLst>
          </p:nvPr>
        </p:nvGraphicFramePr>
        <p:xfrm>
          <a:off x="457200" y="947861"/>
          <a:ext cx="8229600" cy="5217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Down Arrow Callout 5"/>
          <p:cNvSpPr/>
          <p:nvPr/>
        </p:nvSpPr>
        <p:spPr>
          <a:xfrm>
            <a:off x="6660232" y="980728"/>
            <a:ext cx="2232248" cy="2232248"/>
          </a:xfrm>
          <a:prstGeom prst="downArrowCallout">
            <a:avLst/>
          </a:prstGeom>
          <a:solidFill>
            <a:schemeClr val="accent2">
              <a:lumMod val="50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</a:rPr>
              <a:t>B</a:t>
            </a:r>
            <a:r>
              <a:rPr lang="es-EC" sz="1600" dirty="0" smtClean="0">
                <a:solidFill>
                  <a:schemeClr val="tx1"/>
                </a:solidFill>
              </a:rPr>
              <a:t>actericida/fungicida</a:t>
            </a:r>
          </a:p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SULFATO DE COBRE PENTAHIDRATADO</a:t>
            </a:r>
          </a:p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1 cc.L</a:t>
            </a:r>
            <a:r>
              <a:rPr lang="es-EC" sz="1600" baseline="30000" dirty="0" smtClean="0">
                <a:solidFill>
                  <a:schemeClr val="tx1"/>
                </a:solidFill>
              </a:rPr>
              <a:t>-1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7" name="Right Arrow Callout 6"/>
          <p:cNvSpPr/>
          <p:nvPr/>
        </p:nvSpPr>
        <p:spPr>
          <a:xfrm>
            <a:off x="683568" y="980728"/>
            <a:ext cx="3744416" cy="1368152"/>
          </a:xfrm>
          <a:prstGeom prst="rightArrowCallout">
            <a:avLst>
              <a:gd name="adj1" fmla="val 25000"/>
              <a:gd name="adj2" fmla="val 23987"/>
              <a:gd name="adj3" fmla="val 23987"/>
              <a:gd name="adj4" fmla="val 72007"/>
            </a:avLst>
          </a:prstGeom>
          <a:solidFill>
            <a:schemeClr val="accent1">
              <a:lumMod val="25000"/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Fungicida agrícola en polvo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</a:rPr>
              <a:t>MANCOZEB Y METALAXYL</a:t>
            </a:r>
          </a:p>
          <a:p>
            <a:pPr algn="ctr"/>
            <a:r>
              <a:rPr lang="es-EC" dirty="0">
                <a:solidFill>
                  <a:schemeClr val="tx1"/>
                </a:solidFill>
              </a:rPr>
              <a:t>1 g.L</a:t>
            </a:r>
            <a:r>
              <a:rPr lang="es-EC" baseline="30000" dirty="0">
                <a:solidFill>
                  <a:schemeClr val="tx1"/>
                </a:solidFill>
              </a:rPr>
              <a:t>-1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107504" y="4725144"/>
            <a:ext cx="2088232" cy="1584176"/>
          </a:xfrm>
          <a:prstGeom prst="upArrowCallout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</a:rPr>
              <a:t>Fungicida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</a:rPr>
              <a:t>CARBENDAZIM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</a:rPr>
              <a:t>1 cc.L</a:t>
            </a:r>
            <a:r>
              <a:rPr lang="es-EC" baseline="30000" dirty="0" smtClean="0">
                <a:solidFill>
                  <a:schemeClr val="tx1"/>
                </a:solidFill>
              </a:rPr>
              <a:t>-1</a:t>
            </a:r>
            <a:endParaRPr lang="es-EC" dirty="0" smtClean="0">
              <a:solidFill>
                <a:schemeClr val="tx1"/>
              </a:solidFill>
            </a:endParaRPr>
          </a:p>
          <a:p>
            <a:pPr algn="ctr"/>
            <a:endParaRPr lang="es-EC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581719107"/>
              </p:ext>
            </p:extLst>
          </p:nvPr>
        </p:nvGraphicFramePr>
        <p:xfrm>
          <a:off x="4788024" y="4941168"/>
          <a:ext cx="4104456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86104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143000"/>
          </a:xfrm>
        </p:spPr>
        <p:txBody>
          <a:bodyPr>
            <a:noAutofit/>
          </a:bodyPr>
          <a:lstStyle/>
          <a:p>
            <a:pPr algn="ctr"/>
            <a:r>
              <a:rPr lang="es-EC" b="0" dirty="0" smtClean="0">
                <a:solidFill>
                  <a:schemeClr val="tx1"/>
                </a:solidFill>
                <a:latin typeface="Calibri" pitchFamily="34" charset="0"/>
              </a:rPr>
              <a:t>SELECCIÓN Y CORTE PLANTAS MADRE</a:t>
            </a:r>
            <a:r>
              <a:rPr lang="es-EC" b="0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s-EC" b="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es-EC" sz="2800" b="0" dirty="0" smtClean="0">
                <a:solidFill>
                  <a:schemeClr val="tx1"/>
                </a:solidFill>
                <a:latin typeface="Calibri" pitchFamily="34" charset="0"/>
              </a:rPr>
              <a:t>Segmento uni-nodal: yema axilar acompañada de una porción de tallo </a:t>
            </a:r>
            <a:endParaRPr lang="es-EC" b="0" dirty="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9062844"/>
              </p:ext>
            </p:extLst>
          </p:nvPr>
        </p:nvGraphicFramePr>
        <p:xfrm>
          <a:off x="457200" y="148478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6732240" y="1827443"/>
            <a:ext cx="360040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732240" y="2335950"/>
            <a:ext cx="360040" cy="2076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6948264" y="1628800"/>
            <a:ext cx="936104" cy="3426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Yema Axilar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948264" y="2366261"/>
            <a:ext cx="936104" cy="3426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Yema Axilar</a:t>
            </a:r>
            <a:endParaRPr lang="es-EC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940152" y="1800129"/>
            <a:ext cx="648072" cy="27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004048" y="1574173"/>
            <a:ext cx="1080120" cy="3426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0070C0"/>
                </a:solidFill>
              </a:rPr>
              <a:t>Peciolo</a:t>
            </a:r>
            <a:endParaRPr lang="es-EC" dirty="0">
              <a:solidFill>
                <a:srgbClr val="0070C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616116" y="2389076"/>
            <a:ext cx="396044" cy="1038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4644008" y="2438269"/>
            <a:ext cx="1098122" cy="3426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Porción de tallo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475656" y="2348880"/>
            <a:ext cx="216024" cy="201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Oval 19"/>
          <p:cNvSpPr/>
          <p:nvPr/>
        </p:nvSpPr>
        <p:spPr>
          <a:xfrm>
            <a:off x="1475656" y="2649842"/>
            <a:ext cx="216024" cy="201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1" name="Oval 20"/>
          <p:cNvSpPr/>
          <p:nvPr/>
        </p:nvSpPr>
        <p:spPr>
          <a:xfrm>
            <a:off x="1628056" y="2952258"/>
            <a:ext cx="216024" cy="201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2" name="Oval 21"/>
          <p:cNvSpPr/>
          <p:nvPr/>
        </p:nvSpPr>
        <p:spPr>
          <a:xfrm>
            <a:off x="1763688" y="3168282"/>
            <a:ext cx="216024" cy="201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3974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s-EC" sz="3600" b="0" i="1" dirty="0">
                <a:solidFill>
                  <a:schemeClr val="tx1"/>
                </a:solidFill>
                <a:latin typeface="Calibri" pitchFamily="34" charset="0"/>
              </a:rPr>
              <a:t>FASE DE LABORATORIO DESINFECCIÓN</a:t>
            </a:r>
            <a:r>
              <a:rPr lang="es-EC" b="0" i="1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s-EC" b="0" i="1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es-EC" sz="2800" b="0" i="1" dirty="0" smtClean="0">
                <a:solidFill>
                  <a:schemeClr val="tx1"/>
                </a:solidFill>
                <a:latin typeface="Calibri" pitchFamily="34" charset="0"/>
              </a:rPr>
              <a:t>CONTAMINACIÓN EXÓGENA</a:t>
            </a:r>
            <a:endParaRPr lang="es-EC" sz="36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62767058"/>
              </p:ext>
            </p:extLst>
          </p:nvPr>
        </p:nvGraphicFramePr>
        <p:xfrm>
          <a:off x="457200" y="1268760"/>
          <a:ext cx="403860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Content Placeholder 1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47222722"/>
              </p:ext>
            </p:extLst>
          </p:nvPr>
        </p:nvGraphicFramePr>
        <p:xfrm>
          <a:off x="4709864" y="1844824"/>
          <a:ext cx="4038600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Rectangle 15"/>
          <p:cNvSpPr/>
          <p:nvPr/>
        </p:nvSpPr>
        <p:spPr>
          <a:xfrm>
            <a:off x="395536" y="1268760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i="1" dirty="0" smtClean="0"/>
              <a:t>En </a:t>
            </a:r>
            <a:r>
              <a:rPr lang="es-EC" i="1" dirty="0"/>
              <a:t>condiciones no estériles </a:t>
            </a:r>
            <a:endParaRPr lang="es-EC" dirty="0"/>
          </a:p>
        </p:txBody>
      </p:sp>
      <p:sp>
        <p:nvSpPr>
          <p:cNvPr id="17" name="Rectangle 16"/>
          <p:cNvSpPr/>
          <p:nvPr/>
        </p:nvSpPr>
        <p:spPr>
          <a:xfrm>
            <a:off x="4644008" y="1260049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i="1" dirty="0" smtClean="0"/>
              <a:t>En </a:t>
            </a:r>
            <a:r>
              <a:rPr lang="es-EC" sz="1600" i="1" dirty="0"/>
              <a:t>condiciones </a:t>
            </a:r>
            <a:r>
              <a:rPr lang="es-EC" sz="1600" i="1" dirty="0" smtClean="0"/>
              <a:t>estériles </a:t>
            </a:r>
            <a:r>
              <a:rPr lang="es-EC" sz="1600" dirty="0"/>
              <a:t>– Dentro de una cámara de flujo </a:t>
            </a:r>
            <a:r>
              <a:rPr lang="es-EC" sz="1600" dirty="0" smtClean="0"/>
              <a:t>laminar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6337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5118550" cy="490066"/>
          </a:xfrm>
        </p:spPr>
        <p:txBody>
          <a:bodyPr/>
          <a:lstStyle/>
          <a:p>
            <a:r>
              <a:rPr lang="es-EC" sz="2800" b="0" dirty="0" smtClean="0">
                <a:solidFill>
                  <a:schemeClr val="tx1"/>
                </a:solidFill>
                <a:latin typeface="Calibri" pitchFamily="34" charset="0"/>
              </a:rPr>
              <a:t>Preparación del medio de cultivo</a:t>
            </a:r>
            <a:endParaRPr lang="es-EC" sz="28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t="10634" r="13254" b="13246"/>
          <a:stretch/>
        </p:blipFill>
        <p:spPr bwMode="auto">
          <a:xfrm>
            <a:off x="3568250" y="764704"/>
            <a:ext cx="5120225" cy="30631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17724" r="13883" b="18843"/>
          <a:stretch/>
        </p:blipFill>
        <p:spPr bwMode="auto">
          <a:xfrm>
            <a:off x="395536" y="4005064"/>
            <a:ext cx="5264660" cy="2632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12160" y="4405893"/>
            <a:ext cx="2304256" cy="1111339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b="0" dirty="0" smtClean="0">
                <a:solidFill>
                  <a:schemeClr val="tx1"/>
                </a:solidFill>
                <a:latin typeface="Calibri" pitchFamily="34" charset="0"/>
              </a:rPr>
              <a:t>Adición de antibióticos</a:t>
            </a:r>
            <a:endParaRPr lang="es-EC" sz="2800" b="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5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4624"/>
            <a:ext cx="8229600" cy="1143000"/>
          </a:xfrm>
        </p:spPr>
        <p:txBody>
          <a:bodyPr/>
          <a:lstStyle/>
          <a:p>
            <a:r>
              <a:rPr lang="es-EC" sz="40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CONTAMINACIÓN ENDÓGENA</a:t>
            </a:r>
            <a:endParaRPr lang="es-EC" sz="4000" b="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2" t="13759" r="58077" b="1353"/>
          <a:stretch/>
        </p:blipFill>
        <p:spPr bwMode="auto">
          <a:xfrm>
            <a:off x="179512" y="620688"/>
            <a:ext cx="3251431" cy="556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6" t="15812" r="14861" b="37919"/>
          <a:stretch/>
        </p:blipFill>
        <p:spPr bwMode="auto">
          <a:xfrm>
            <a:off x="3618744" y="764704"/>
            <a:ext cx="5273736" cy="324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4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48072"/>
          </a:xfrm>
        </p:spPr>
        <p:txBody>
          <a:bodyPr/>
          <a:lstStyle/>
          <a:p>
            <a:r>
              <a:rPr lang="es-EC" sz="44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ESTABLECIMIENTO</a:t>
            </a:r>
            <a:endParaRPr lang="es-EC" sz="4400" b="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4925" r="56679" b="2238"/>
          <a:stretch/>
        </p:blipFill>
        <p:spPr bwMode="auto">
          <a:xfrm>
            <a:off x="181387" y="365599"/>
            <a:ext cx="3670533" cy="579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8" descr="IMG_03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0" t="10744" r="11671" b="2480"/>
          <a:stretch>
            <a:fillRect/>
          </a:stretch>
        </p:blipFill>
        <p:spPr bwMode="auto">
          <a:xfrm>
            <a:off x="4211960" y="3645024"/>
            <a:ext cx="21717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7" descr="100_57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59226"/>
            <a:ext cx="2304256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098624" y="5602326"/>
            <a:ext cx="50146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s-EC" sz="1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igura 2 A. </a:t>
            </a:r>
            <a:r>
              <a:rPr kumimoji="0" lang="es-EC" sz="12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Proceso de siembra de los segmentos nodales de </a:t>
            </a:r>
            <a:r>
              <a:rPr kumimoji="0" lang="es-EC" sz="1200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Hydrangea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macrophylla</a:t>
            </a:r>
            <a:r>
              <a:rPr kumimoji="0" lang="es-EC" sz="12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en la etapa de establecimiento </a:t>
            </a:r>
            <a:r>
              <a:rPr kumimoji="0" lang="es-EC" sz="1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B. </a:t>
            </a:r>
            <a:r>
              <a:rPr kumimoji="0" lang="es-EC" sz="12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Incubación de los explantes</a:t>
            </a:r>
            <a:r>
              <a:rPr kumimoji="0" lang="es-EC" sz="12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63"/>
          <p:cNvSpPr txBox="1"/>
          <p:nvPr/>
        </p:nvSpPr>
        <p:spPr>
          <a:xfrm>
            <a:off x="8306963" y="5254749"/>
            <a:ext cx="390525" cy="3333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200" b="1" dirty="0">
                <a:effectLst/>
                <a:latin typeface="Times New Roman"/>
                <a:ea typeface="Calibri"/>
                <a:cs typeface="Times New Roman"/>
              </a:rPr>
              <a:t>B</a:t>
            </a:r>
            <a:endParaRPr lang="es-EC" sz="1100" dirty="0">
              <a:effectLst/>
              <a:ea typeface="Calibri"/>
              <a:cs typeface="Times New Roman"/>
            </a:endParaRPr>
          </a:p>
        </p:txBody>
      </p:sp>
      <p:sp>
        <p:nvSpPr>
          <p:cNvPr id="16" name="Text Box 63"/>
          <p:cNvSpPr txBox="1"/>
          <p:nvPr/>
        </p:nvSpPr>
        <p:spPr>
          <a:xfrm>
            <a:off x="5983682" y="5254748"/>
            <a:ext cx="390525" cy="3333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200" b="1" dirty="0">
                <a:latin typeface="Times New Roman"/>
                <a:ea typeface="Calibri"/>
                <a:cs typeface="Times New Roman"/>
              </a:rPr>
              <a:t>A</a:t>
            </a:r>
            <a:endParaRPr lang="es-EC" sz="1100" dirty="0">
              <a:effectLst/>
              <a:ea typeface="Calibri"/>
              <a:cs typeface="Times New Roman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9" t="23321" r="16505" b="44776"/>
          <a:stretch/>
        </p:blipFill>
        <p:spPr bwMode="auto">
          <a:xfrm>
            <a:off x="4299982" y="1450111"/>
            <a:ext cx="4288451" cy="2050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995936" y="980728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dirty="0">
                <a:latin typeface="Calibri" pitchFamily="34" charset="0"/>
              </a:rPr>
              <a:t>Tabla </a:t>
            </a:r>
            <a:r>
              <a:rPr lang="es-EC" sz="1200" b="1" dirty="0" smtClean="0">
                <a:latin typeface="Calibri" pitchFamily="34" charset="0"/>
              </a:rPr>
              <a:t>2</a:t>
            </a:r>
            <a:r>
              <a:rPr lang="es-EC" sz="1200" b="1" dirty="0">
                <a:latin typeface="Calibri" pitchFamily="34" charset="0"/>
              </a:rPr>
              <a:t>.</a:t>
            </a:r>
            <a:r>
              <a:rPr lang="es-EC" sz="1200" b="1" dirty="0" smtClean="0">
                <a:latin typeface="Calibri" pitchFamily="34" charset="0"/>
              </a:rPr>
              <a:t> </a:t>
            </a:r>
            <a:r>
              <a:rPr lang="es-EC" sz="1200" dirty="0">
                <a:latin typeface="Calibri" pitchFamily="34" charset="0"/>
              </a:rPr>
              <a:t>Tratamientos planteados para el DBCA en medio MS y MS/2 de la etapa de establecimiento del cultivo in vitro de </a:t>
            </a:r>
            <a:r>
              <a:rPr lang="es-EC" sz="1200" i="1" dirty="0">
                <a:latin typeface="Calibri" pitchFamily="34" charset="0"/>
              </a:rPr>
              <a:t>Hydrangea macrophylla</a:t>
            </a:r>
            <a:r>
              <a:rPr lang="es-EC" sz="1200" dirty="0"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796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s-EC" sz="4400" b="0" i="1" dirty="0" smtClean="0">
                <a:solidFill>
                  <a:schemeClr val="tx1"/>
                </a:solidFill>
                <a:latin typeface="Calibri" pitchFamily="34" charset="0"/>
              </a:rPr>
              <a:t>PROPAGACIÓN</a:t>
            </a:r>
            <a:endParaRPr lang="es-EC" b="0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2" name="Rectangle 11"/>
          <p:cNvSpPr/>
          <p:nvPr/>
        </p:nvSpPr>
        <p:spPr>
          <a:xfrm>
            <a:off x="3779912" y="6926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sz="1200" b="1" dirty="0">
                <a:latin typeface="Calibri" pitchFamily="34" charset="0"/>
              </a:rPr>
              <a:t>Tabla </a:t>
            </a:r>
            <a:r>
              <a:rPr lang="es-EC" sz="1200" b="1" dirty="0" smtClean="0">
                <a:latin typeface="Calibri" pitchFamily="34" charset="0"/>
              </a:rPr>
              <a:t>3. </a:t>
            </a:r>
            <a:r>
              <a:rPr lang="es-EC" sz="1200" dirty="0">
                <a:latin typeface="Calibri" pitchFamily="34" charset="0"/>
              </a:rPr>
              <a:t>Tratamientos planteados para el DBCA de la etapa de propagación  </a:t>
            </a:r>
            <a:r>
              <a:rPr lang="es-EC" sz="1200" i="1" dirty="0">
                <a:latin typeface="Calibri" pitchFamily="34" charset="0"/>
              </a:rPr>
              <a:t>in vitro</a:t>
            </a:r>
            <a:r>
              <a:rPr lang="es-EC" sz="1200" dirty="0">
                <a:latin typeface="Calibri" pitchFamily="34" charset="0"/>
              </a:rPr>
              <a:t> de </a:t>
            </a:r>
            <a:r>
              <a:rPr lang="es-EC" sz="1200" i="1" dirty="0">
                <a:latin typeface="Calibri" pitchFamily="34" charset="0"/>
              </a:rPr>
              <a:t>Hydrangea macrophylla</a:t>
            </a:r>
            <a:r>
              <a:rPr lang="es-EC" sz="1200" dirty="0"/>
              <a:t>.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8" t="17164" r="14722" b="43470"/>
          <a:stretch/>
        </p:blipFill>
        <p:spPr bwMode="auto">
          <a:xfrm>
            <a:off x="3779912" y="1124744"/>
            <a:ext cx="4968552" cy="247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4" descr="IMG_03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92932"/>
            <a:ext cx="2232248" cy="190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4" descr="100_57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10368" r="9122"/>
          <a:stretch>
            <a:fillRect/>
          </a:stretch>
        </p:blipFill>
        <p:spPr bwMode="auto">
          <a:xfrm>
            <a:off x="6084168" y="3692932"/>
            <a:ext cx="2880320" cy="190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707904" y="5565140"/>
            <a:ext cx="546495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s-EC" sz="11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igura </a:t>
            </a:r>
            <a:r>
              <a:rPr lang="es-EC" sz="1100" b="1" dirty="0" bmk="">
                <a:latin typeface="Arial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es-EC" sz="11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A. </a:t>
            </a:r>
            <a:r>
              <a:rPr kumimoji="0" lang="es-EC" sz="11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Preparación de los explantes de </a:t>
            </a:r>
            <a:r>
              <a:rPr kumimoji="0" lang="es-EC" sz="1100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Hydrangea macrophylla</a:t>
            </a:r>
            <a:r>
              <a:rPr kumimoji="0" lang="es-EC" sz="11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previamente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1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establecidos para su siembra en un medio de cultivo para propagación </a:t>
            </a:r>
            <a:endParaRPr lang="es-EC" sz="1100" dirty="0" bmk="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1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B. </a:t>
            </a:r>
            <a:r>
              <a:rPr kumimoji="0" lang="es-EC" sz="11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Incubación de los frascos de propagación.</a:t>
            </a:r>
            <a:r>
              <a:rPr kumimoji="0" 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15376" r="59931" b="11380"/>
          <a:stretch/>
        </p:blipFill>
        <p:spPr bwMode="auto">
          <a:xfrm>
            <a:off x="223955" y="620688"/>
            <a:ext cx="3411941" cy="535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63"/>
          <p:cNvSpPr txBox="1"/>
          <p:nvPr/>
        </p:nvSpPr>
        <p:spPr>
          <a:xfrm>
            <a:off x="5580112" y="5254748"/>
            <a:ext cx="390525" cy="3333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200" b="1" dirty="0">
                <a:latin typeface="Times New Roman"/>
                <a:ea typeface="Calibri"/>
                <a:cs typeface="Times New Roman"/>
              </a:rPr>
              <a:t>A</a:t>
            </a:r>
            <a:endParaRPr lang="es-EC" sz="1100" dirty="0">
              <a:effectLst/>
              <a:ea typeface="Calibri"/>
              <a:cs typeface="Times New Roman"/>
            </a:endParaRPr>
          </a:p>
        </p:txBody>
      </p:sp>
      <p:sp>
        <p:nvSpPr>
          <p:cNvPr id="11" name="Text Box 63"/>
          <p:cNvSpPr txBox="1"/>
          <p:nvPr/>
        </p:nvSpPr>
        <p:spPr>
          <a:xfrm>
            <a:off x="8573963" y="5254748"/>
            <a:ext cx="390525" cy="3333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200" b="1" dirty="0">
                <a:latin typeface="Times New Roman"/>
                <a:ea typeface="Calibri"/>
                <a:cs typeface="Times New Roman"/>
              </a:rPr>
              <a:t>B</a:t>
            </a:r>
            <a:endParaRPr lang="es-EC" sz="11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0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197768"/>
            <a:ext cx="8229600" cy="1143000"/>
          </a:xfrm>
        </p:spPr>
        <p:txBody>
          <a:bodyPr/>
          <a:lstStyle/>
          <a:p>
            <a:r>
              <a:rPr lang="es-EC" sz="4000" b="0" i="1" dirty="0" smtClean="0">
                <a:solidFill>
                  <a:schemeClr val="tx1"/>
                </a:solidFill>
                <a:latin typeface="Calibri" pitchFamily="34" charset="0"/>
              </a:rPr>
              <a:t>ENRAIZAMIENTO</a:t>
            </a:r>
            <a:endParaRPr lang="es-EC" sz="4000" b="0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211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6" t="18470" r="15876" b="46829"/>
          <a:stretch/>
        </p:blipFill>
        <p:spPr bwMode="auto">
          <a:xfrm>
            <a:off x="3923928" y="1268760"/>
            <a:ext cx="4653886" cy="253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70176" y="836712"/>
            <a:ext cx="4806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latin typeface="Calibri" pitchFamily="34" charset="0"/>
              </a:rPr>
              <a:t>Tabla </a:t>
            </a:r>
            <a:r>
              <a:rPr lang="es-EC" sz="1200" b="1" dirty="0" smtClean="0">
                <a:latin typeface="Calibri" pitchFamily="34" charset="0"/>
              </a:rPr>
              <a:t>4. </a:t>
            </a:r>
            <a:r>
              <a:rPr lang="es-EC" sz="1200" dirty="0">
                <a:latin typeface="Calibri" pitchFamily="34" charset="0"/>
              </a:rPr>
              <a:t>Tratamientos planteados para el DBCA en medio MS y MS/2 de la etapa de enraizamiento del cultivo in vitro de </a:t>
            </a:r>
            <a:r>
              <a:rPr lang="es-EC" sz="1200" i="1" dirty="0">
                <a:latin typeface="Calibri" pitchFamily="34" charset="0"/>
              </a:rPr>
              <a:t>Hydrangea macrophylla</a:t>
            </a:r>
            <a:r>
              <a:rPr lang="es-EC" sz="1200" dirty="0">
                <a:latin typeface="Calibri" pitchFamily="34" charset="0"/>
              </a:rPr>
              <a:t>.</a:t>
            </a:r>
          </a:p>
        </p:txBody>
      </p:sp>
      <p:pic>
        <p:nvPicPr>
          <p:cNvPr id="14" name="Picture 65" descr="IMG_01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7" t="53432"/>
          <a:stretch>
            <a:fillRect/>
          </a:stretch>
        </p:blipFill>
        <p:spPr bwMode="auto">
          <a:xfrm>
            <a:off x="3859010" y="3789040"/>
            <a:ext cx="26289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5" descr="100_57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5" b="19389"/>
          <a:stretch>
            <a:fillRect/>
          </a:stretch>
        </p:blipFill>
        <p:spPr bwMode="auto">
          <a:xfrm>
            <a:off x="6487910" y="3789040"/>
            <a:ext cx="242887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859010" y="5387650"/>
            <a:ext cx="51054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s-EC" sz="1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igura </a:t>
            </a:r>
            <a:r>
              <a:rPr lang="es-EC" sz="1200" b="1" dirty="0" bmk=""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es-EC" sz="1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A. </a:t>
            </a:r>
            <a:r>
              <a:rPr kumimoji="0" lang="es-EC" sz="12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Siembra de los brotes de </a:t>
            </a:r>
            <a:r>
              <a:rPr kumimoji="0" lang="es-EC" sz="1200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Hydrangea macrophylla</a:t>
            </a:r>
            <a:r>
              <a:rPr kumimoji="0" lang="es-EC" sz="12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obtenidos del proceso de propagación en un medio de cultivo de enraizamiento </a:t>
            </a:r>
            <a:r>
              <a:rPr kumimoji="0" lang="es-EC" sz="1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B. </a:t>
            </a:r>
            <a:r>
              <a:rPr kumimoji="0" lang="es-EC" sz="12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Incubación de los frascos de enraizamiento.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3" t="14594" r="58148" b="1306"/>
          <a:stretch/>
        </p:blipFill>
        <p:spPr bwMode="auto">
          <a:xfrm>
            <a:off x="251520" y="404664"/>
            <a:ext cx="3312368" cy="570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63"/>
          <p:cNvSpPr txBox="1"/>
          <p:nvPr/>
        </p:nvSpPr>
        <p:spPr>
          <a:xfrm>
            <a:off x="6084168" y="5085184"/>
            <a:ext cx="390525" cy="3333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200" b="1" dirty="0">
                <a:latin typeface="Times New Roman"/>
                <a:ea typeface="Calibri"/>
                <a:cs typeface="Times New Roman"/>
              </a:rPr>
              <a:t>A</a:t>
            </a:r>
            <a:endParaRPr lang="es-EC" sz="1100" dirty="0">
              <a:effectLst/>
              <a:ea typeface="Calibri"/>
              <a:cs typeface="Times New Roman"/>
            </a:endParaRPr>
          </a:p>
        </p:txBody>
      </p:sp>
      <p:sp>
        <p:nvSpPr>
          <p:cNvPr id="12" name="Text Box 63"/>
          <p:cNvSpPr txBox="1"/>
          <p:nvPr/>
        </p:nvSpPr>
        <p:spPr>
          <a:xfrm>
            <a:off x="8501955" y="5111849"/>
            <a:ext cx="390525" cy="3333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200" b="1" dirty="0">
                <a:latin typeface="Times New Roman"/>
                <a:ea typeface="Calibri"/>
                <a:cs typeface="Times New Roman"/>
              </a:rPr>
              <a:t>B</a:t>
            </a:r>
            <a:endParaRPr lang="es-EC" sz="11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482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C" sz="4400" i="1" dirty="0" smtClean="0">
                <a:solidFill>
                  <a:schemeClr val="tx1"/>
                </a:solidFill>
                <a:latin typeface="Calibri" pitchFamily="34" charset="0"/>
              </a:rPr>
              <a:t>RESULTADOS</a:t>
            </a:r>
            <a:r>
              <a:rPr lang="es-EC" sz="4400" i="1" dirty="0" smtClean="0"/>
              <a:t> </a:t>
            </a:r>
            <a:r>
              <a:rPr lang="es-EC" i="1" dirty="0" smtClean="0"/>
              <a:t/>
            </a:r>
            <a:br>
              <a:rPr lang="es-EC" i="1" dirty="0" smtClean="0"/>
            </a:br>
            <a:r>
              <a:rPr lang="es-EC" b="0" i="1" dirty="0" smtClean="0">
                <a:solidFill>
                  <a:schemeClr val="tx1"/>
                </a:solidFill>
                <a:latin typeface="Calibri" pitchFamily="34" charset="0"/>
              </a:rPr>
              <a:t>PRELIMINARES</a:t>
            </a:r>
            <a:endParaRPr lang="es-EC" b="0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4098" name="Picture 40" descr="DSC045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19" y="1311788"/>
            <a:ext cx="263842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41" descr="DSC045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81" y="1311788"/>
            <a:ext cx="263842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9865" y="3255367"/>
            <a:ext cx="49368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s-EC" sz="1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igura </a:t>
            </a:r>
            <a:r>
              <a:rPr lang="es-EC" sz="1200" b="1" dirty="0" smtClean="0" bmk="">
                <a:latin typeface="Calibri" pitchFamily="34" charset="0"/>
                <a:ea typeface="Calibri" pitchFamily="34" charset="0"/>
                <a:cs typeface="Times New Roman" pitchFamily="18" charset="0"/>
              </a:rPr>
              <a:t>5.</a:t>
            </a:r>
            <a:r>
              <a:rPr kumimoji="0" lang="es-EC" sz="1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contaminación observadas en los ensayos preliminares 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Hydrangea macrophylla</a:t>
            </a:r>
            <a:r>
              <a:rPr kumimoji="0" lang="es-EC" sz="12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6" name="Picture 46" descr="DSC046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672" y="1330838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47" descr="DSC014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69876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48" descr="DSC014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19" y="3769876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49" descr="DSC014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672" y="3769876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434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0" y="434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20" name="Text Box 42"/>
          <p:cNvSpPr txBox="1"/>
          <p:nvPr/>
        </p:nvSpPr>
        <p:spPr>
          <a:xfrm>
            <a:off x="899592" y="2974965"/>
            <a:ext cx="1543050" cy="2571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 dirty="0">
                <a:solidFill>
                  <a:srgbClr val="FFFFFF"/>
                </a:solidFill>
                <a:effectLst/>
                <a:latin typeface="Times New Roman"/>
                <a:ea typeface="Calibri"/>
                <a:cs typeface="Times New Roman"/>
              </a:rPr>
              <a:t>Contaminación exógena</a:t>
            </a:r>
            <a:endParaRPr lang="es-EC" sz="1400" dirty="0">
              <a:effectLst/>
              <a:ea typeface="Calibri"/>
              <a:cs typeface="Times New Roman"/>
            </a:endParaRPr>
          </a:p>
        </p:txBody>
      </p:sp>
      <p:sp>
        <p:nvSpPr>
          <p:cNvPr id="21" name="Text Box 43"/>
          <p:cNvSpPr txBox="1"/>
          <p:nvPr/>
        </p:nvSpPr>
        <p:spPr>
          <a:xfrm>
            <a:off x="3563888" y="3016116"/>
            <a:ext cx="1787860" cy="22755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 dirty="0">
                <a:solidFill>
                  <a:srgbClr val="FFFFFF"/>
                </a:solidFill>
                <a:effectLst/>
                <a:latin typeface="Times New Roman"/>
                <a:ea typeface="Calibri"/>
                <a:cs typeface="Times New Roman"/>
              </a:rPr>
              <a:t>Contaminación endógena</a:t>
            </a:r>
            <a:endParaRPr lang="es-EC" sz="1400" dirty="0">
              <a:effectLst/>
              <a:ea typeface="Calibri"/>
              <a:cs typeface="Times New Roman"/>
            </a:endParaRPr>
          </a:p>
        </p:txBody>
      </p:sp>
      <p:sp>
        <p:nvSpPr>
          <p:cNvPr id="22" name="Text Box 50"/>
          <p:cNvSpPr txBox="1"/>
          <p:nvPr/>
        </p:nvSpPr>
        <p:spPr>
          <a:xfrm>
            <a:off x="6839783" y="2974583"/>
            <a:ext cx="1764665" cy="3295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 b="1" dirty="0">
                <a:solidFill>
                  <a:srgbClr val="FFFFFF"/>
                </a:solidFill>
                <a:effectLst/>
                <a:latin typeface="Times New Roman"/>
                <a:ea typeface="Calibri"/>
                <a:cs typeface="Times New Roman"/>
              </a:rPr>
              <a:t>Cultivo de meristemos</a:t>
            </a:r>
            <a:endParaRPr lang="es-EC" sz="1400" dirty="0">
              <a:effectLst/>
              <a:ea typeface="Calibri"/>
              <a:cs typeface="Times New Roman"/>
            </a:endParaRPr>
          </a:p>
        </p:txBody>
      </p:sp>
      <p:sp>
        <p:nvSpPr>
          <p:cNvPr id="23" name="Text Box 51"/>
          <p:cNvSpPr txBox="1"/>
          <p:nvPr/>
        </p:nvSpPr>
        <p:spPr>
          <a:xfrm>
            <a:off x="4354949" y="5445224"/>
            <a:ext cx="793115" cy="2444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 b="1" dirty="0">
                <a:solidFill>
                  <a:srgbClr val="FFFFFF"/>
                </a:solidFill>
                <a:effectLst/>
                <a:latin typeface="Times New Roman"/>
                <a:ea typeface="Calibri"/>
                <a:cs typeface="Times New Roman"/>
              </a:rPr>
              <a:t>Clorosis</a:t>
            </a:r>
            <a:endParaRPr lang="es-EC" sz="1400" dirty="0">
              <a:effectLst/>
              <a:ea typeface="Calibri"/>
              <a:cs typeface="Times New Roman"/>
            </a:endParaRPr>
          </a:p>
        </p:txBody>
      </p:sp>
      <p:sp>
        <p:nvSpPr>
          <p:cNvPr id="24" name="Text Box 52"/>
          <p:cNvSpPr txBox="1"/>
          <p:nvPr/>
        </p:nvSpPr>
        <p:spPr>
          <a:xfrm>
            <a:off x="1402621" y="5373216"/>
            <a:ext cx="793115" cy="2444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 b="1" dirty="0">
                <a:solidFill>
                  <a:srgbClr val="FFFFFF"/>
                </a:solidFill>
                <a:effectLst/>
                <a:latin typeface="Times New Roman"/>
                <a:ea typeface="Calibri"/>
                <a:cs typeface="Times New Roman"/>
              </a:rPr>
              <a:t>Necrosis</a:t>
            </a:r>
            <a:endParaRPr lang="es-EC" sz="1400" dirty="0">
              <a:effectLst/>
              <a:ea typeface="Calibri"/>
              <a:cs typeface="Times New Roman"/>
            </a:endParaRPr>
          </a:p>
        </p:txBody>
      </p:sp>
      <p:sp>
        <p:nvSpPr>
          <p:cNvPr id="25" name="Text Box 53"/>
          <p:cNvSpPr txBox="1"/>
          <p:nvPr/>
        </p:nvSpPr>
        <p:spPr>
          <a:xfrm>
            <a:off x="7020272" y="5373216"/>
            <a:ext cx="1238756" cy="24335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 b="1" dirty="0">
                <a:effectLst/>
                <a:latin typeface="Times New Roman"/>
                <a:ea typeface="Calibri"/>
                <a:cs typeface="Times New Roman"/>
              </a:rPr>
              <a:t>Contaminación</a:t>
            </a:r>
            <a:endParaRPr lang="es-EC" sz="1400" dirty="0">
              <a:effectLst/>
              <a:ea typeface="Calibri"/>
              <a:cs typeface="Times New Roman"/>
            </a:endParaRPr>
          </a:p>
        </p:txBody>
      </p:sp>
      <p:cxnSp>
        <p:nvCxnSpPr>
          <p:cNvPr id="17" name="Straight Arrow Connector 16"/>
          <p:cNvCxnSpPr>
            <a:stCxn id="4106" idx="2"/>
            <a:endCxn id="4101" idx="0"/>
          </p:cNvCxnSpPr>
          <p:nvPr/>
        </p:nvCxnSpPr>
        <p:spPr>
          <a:xfrm>
            <a:off x="7525072" y="3273938"/>
            <a:ext cx="0" cy="495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101" idx="1"/>
            <a:endCxn id="4105" idx="3"/>
          </p:cNvCxnSpPr>
          <p:nvPr/>
        </p:nvCxnSpPr>
        <p:spPr>
          <a:xfrm flipH="1">
            <a:off x="5938664" y="4741426"/>
            <a:ext cx="29100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4105" idx="1"/>
            <a:endCxn id="4102" idx="3"/>
          </p:cNvCxnSpPr>
          <p:nvPr/>
        </p:nvCxnSpPr>
        <p:spPr>
          <a:xfrm flipH="1">
            <a:off x="3010719" y="4741426"/>
            <a:ext cx="33714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979706" y="5714092"/>
            <a:ext cx="4968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latin typeface="Calibri" pitchFamily="34" charset="0"/>
              </a:rPr>
              <a:t>Figura </a:t>
            </a:r>
            <a:r>
              <a:rPr lang="es-EC" sz="1400" b="1" dirty="0" smtClean="0">
                <a:latin typeface="Calibri" pitchFamily="34" charset="0"/>
              </a:rPr>
              <a:t>6. </a:t>
            </a:r>
            <a:r>
              <a:rPr lang="es-EC" sz="1400" dirty="0">
                <a:latin typeface="Calibri" pitchFamily="34" charset="0"/>
              </a:rPr>
              <a:t>Problemas encontrados en el cultivo de meristemos de </a:t>
            </a:r>
            <a:r>
              <a:rPr lang="es-EC" sz="1400" i="1" dirty="0">
                <a:latin typeface="Calibri" pitchFamily="34" charset="0"/>
              </a:rPr>
              <a:t>Hydrangea macrophylla</a:t>
            </a:r>
            <a:r>
              <a:rPr lang="es-EC" sz="1400" dirty="0"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26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2001416" y="-18256"/>
            <a:ext cx="8229600" cy="1143000"/>
          </a:xfrm>
        </p:spPr>
        <p:txBody>
          <a:bodyPr/>
          <a:lstStyle/>
          <a:p>
            <a:pPr algn="ctr"/>
            <a:r>
              <a:rPr lang="es-EC" sz="4000" dirty="0">
                <a:solidFill>
                  <a:schemeClr val="tx1"/>
                </a:solidFill>
                <a:latin typeface="Calibri" pitchFamily="34" charset="0"/>
              </a:rPr>
              <a:t>INTRODUCCIÓN</a:t>
            </a:r>
            <a:endParaRPr lang="es-EC" sz="4000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72241456"/>
              </p:ext>
            </p:extLst>
          </p:nvPr>
        </p:nvGraphicFramePr>
        <p:xfrm>
          <a:off x="251520" y="-243408"/>
          <a:ext cx="4248472" cy="710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Content Placeholder 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97947431"/>
              </p:ext>
            </p:extLst>
          </p:nvPr>
        </p:nvGraphicFramePr>
        <p:xfrm>
          <a:off x="4709864" y="54868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347864" y="5888305"/>
            <a:ext cx="1735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(Gómez, 2005)</a:t>
            </a:r>
            <a:endParaRPr lang="es-EC" sz="1200" dirty="0"/>
          </a:p>
        </p:txBody>
      </p:sp>
      <p:sp>
        <p:nvSpPr>
          <p:cNvPr id="20" name="Rounded Rectangle 19"/>
          <p:cNvSpPr/>
          <p:nvPr/>
        </p:nvSpPr>
        <p:spPr>
          <a:xfrm>
            <a:off x="4716016" y="4392488"/>
            <a:ext cx="2232248" cy="1556792"/>
          </a:xfrm>
          <a:prstGeom prst="roundRect">
            <a:avLst/>
          </a:prstGeom>
          <a:blipFill rotWithShape="1">
            <a:blip r:embed="rId1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21" name="Straight Connector 20"/>
          <p:cNvCxnSpPr/>
          <p:nvPr/>
        </p:nvCxnSpPr>
        <p:spPr>
          <a:xfrm>
            <a:off x="4788024" y="4509120"/>
            <a:ext cx="2088232" cy="136815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60032" y="4437112"/>
            <a:ext cx="1944216" cy="144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79512" y="620688"/>
            <a:ext cx="4464496" cy="55309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Rectangle 26"/>
          <p:cNvSpPr/>
          <p:nvPr/>
        </p:nvSpPr>
        <p:spPr>
          <a:xfrm>
            <a:off x="4644008" y="620688"/>
            <a:ext cx="4248472" cy="53285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Rectangle 27"/>
          <p:cNvSpPr/>
          <p:nvPr/>
        </p:nvSpPr>
        <p:spPr>
          <a:xfrm>
            <a:off x="7110536" y="4481825"/>
            <a:ext cx="1781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i="1" dirty="0" smtClean="0">
                <a:latin typeface="Calibri" pitchFamily="34" charset="0"/>
              </a:rPr>
              <a:t>Provocado </a:t>
            </a:r>
            <a:r>
              <a:rPr lang="es-EC" sz="1600" b="1" i="1" dirty="0">
                <a:latin typeface="Calibri" pitchFamily="34" charset="0"/>
              </a:rPr>
              <a:t>una PERDIDA DE 730 Ha DE COBERTURA VEGETAL NATIVA POR AÑO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3528" y="6206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>
                <a:latin typeface="Calibri" pitchFamily="34" charset="0"/>
              </a:rPr>
              <a:t>A nivel mundial</a:t>
            </a:r>
            <a:endParaRPr lang="es-EC" i="1" dirty="0"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3667" y="251356"/>
            <a:ext cx="388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>
                <a:latin typeface="Calibri" pitchFamily="34" charset="0"/>
              </a:rPr>
              <a:t>En el Distrito  Metropolitano de Quito</a:t>
            </a:r>
            <a:endParaRPr lang="es-EC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87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27" grpId="0" animBg="1"/>
      <p:bldP spid="28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4624"/>
            <a:ext cx="8229600" cy="1143000"/>
          </a:xfrm>
        </p:spPr>
        <p:txBody>
          <a:bodyPr/>
          <a:lstStyle/>
          <a:p>
            <a:r>
              <a:rPr lang="es-EC" sz="40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DESINFECCIÓN</a:t>
            </a:r>
            <a:endParaRPr lang="es-EC" sz="4000" b="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7" t="75000" r="14965" b="10821"/>
          <a:stretch/>
        </p:blipFill>
        <p:spPr bwMode="auto">
          <a:xfrm>
            <a:off x="6250675" y="4905507"/>
            <a:ext cx="2893325" cy="103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67544" y="692696"/>
            <a:ext cx="82089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100" b="1" dirty="0">
                <a:latin typeface="Calibri" pitchFamily="34" charset="0"/>
              </a:rPr>
              <a:t>Tabla </a:t>
            </a:r>
            <a:r>
              <a:rPr lang="es-EC" sz="1100" b="1" dirty="0" smtClean="0">
                <a:latin typeface="Calibri" pitchFamily="34" charset="0"/>
              </a:rPr>
              <a:t>5. </a:t>
            </a:r>
            <a:r>
              <a:rPr lang="es-EC" sz="1100" dirty="0">
                <a:latin typeface="Calibri" pitchFamily="34" charset="0"/>
              </a:rPr>
              <a:t>Porcentajes de necrosis, contaminación y viabilidad, correspondientes a cada </a:t>
            </a:r>
            <a:r>
              <a:rPr lang="es-EC" sz="1100" dirty="0" smtClean="0">
                <a:latin typeface="Calibri" pitchFamily="34" charset="0"/>
              </a:rPr>
              <a:t>tratamiento en </a:t>
            </a:r>
            <a:r>
              <a:rPr lang="es-EC" sz="1100" dirty="0">
                <a:latin typeface="Calibri" pitchFamily="34" charset="0"/>
              </a:rPr>
              <a:t>medio MS, de la etapa de </a:t>
            </a:r>
            <a:r>
              <a:rPr lang="es-EC" sz="1100" dirty="0" smtClean="0">
                <a:latin typeface="Calibri" pitchFamily="34" charset="0"/>
              </a:rPr>
              <a:t>desinfección</a:t>
            </a:r>
            <a:endParaRPr lang="es-EC" sz="1050" dirty="0">
              <a:latin typeface="Calibri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00056" y="3501008"/>
            <a:ext cx="1800336" cy="1404499"/>
          </a:xfrm>
          <a:prstGeom prst="roundRect">
            <a:avLst/>
          </a:prstGeom>
          <a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 l="-13226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Rounded Rectangle 26"/>
          <p:cNvSpPr/>
          <p:nvPr/>
        </p:nvSpPr>
        <p:spPr>
          <a:xfrm>
            <a:off x="8059708" y="3501008"/>
            <a:ext cx="904780" cy="1404499"/>
          </a:xfrm>
          <a:prstGeom prst="roundRect">
            <a:avLst/>
          </a:prstGeom>
          <a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 l="-72635" r="-52665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458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15859" r="15771" b="46642"/>
          <a:stretch/>
        </p:blipFill>
        <p:spPr bwMode="auto">
          <a:xfrm>
            <a:off x="251520" y="961879"/>
            <a:ext cx="8857398" cy="250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 t="53545" r="37290" b="8768"/>
          <a:stretch/>
        </p:blipFill>
        <p:spPr bwMode="auto">
          <a:xfrm>
            <a:off x="251520" y="3464660"/>
            <a:ext cx="5328592" cy="241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764238" y="1820813"/>
            <a:ext cx="400050" cy="25603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29" name="Rectangle 28"/>
          <p:cNvSpPr/>
          <p:nvPr/>
        </p:nvSpPr>
        <p:spPr>
          <a:xfrm>
            <a:off x="8244408" y="2924944"/>
            <a:ext cx="400050" cy="25603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30" name="Rectangle 29"/>
          <p:cNvSpPr/>
          <p:nvPr/>
        </p:nvSpPr>
        <p:spPr>
          <a:xfrm>
            <a:off x="6764238" y="2924944"/>
            <a:ext cx="400050" cy="2560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31" name="Rectangle 30"/>
          <p:cNvSpPr/>
          <p:nvPr/>
        </p:nvSpPr>
        <p:spPr>
          <a:xfrm>
            <a:off x="8244408" y="1810081"/>
            <a:ext cx="400050" cy="2560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32" name="Up Arrow 31"/>
          <p:cNvSpPr/>
          <p:nvPr/>
        </p:nvSpPr>
        <p:spPr>
          <a:xfrm>
            <a:off x="1907704" y="5294866"/>
            <a:ext cx="216024" cy="288032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3" name="Up Arrow 32"/>
          <p:cNvSpPr/>
          <p:nvPr/>
        </p:nvSpPr>
        <p:spPr>
          <a:xfrm>
            <a:off x="4355976" y="5280106"/>
            <a:ext cx="216024" cy="288032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Rectangle 4"/>
          <p:cNvSpPr/>
          <p:nvPr/>
        </p:nvSpPr>
        <p:spPr>
          <a:xfrm>
            <a:off x="179512" y="5805264"/>
            <a:ext cx="58620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100" b="1" dirty="0">
                <a:latin typeface="Calibri" pitchFamily="34" charset="0"/>
              </a:rPr>
              <a:t>Figura </a:t>
            </a:r>
            <a:r>
              <a:rPr lang="es-EC" sz="1100" b="1" dirty="0" smtClean="0">
                <a:latin typeface="Calibri" pitchFamily="34" charset="0"/>
              </a:rPr>
              <a:t>7. </a:t>
            </a:r>
            <a:r>
              <a:rPr lang="es-EC" sz="1100" dirty="0">
                <a:latin typeface="Calibri" pitchFamily="34" charset="0"/>
              </a:rPr>
              <a:t>Porcentajes de necrosis, contaminación y viabilidad, correspondientes a cada tratamiento con antibióticos en medio MS, de la etapa de desinfección</a:t>
            </a:r>
          </a:p>
        </p:txBody>
      </p:sp>
    </p:spTree>
    <p:extLst>
      <p:ext uri="{BB962C8B-B14F-4D97-AF65-F5344CB8AC3E}">
        <p14:creationId xmlns:p14="http://schemas.microsoft.com/office/powerpoint/2010/main" val="172646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5" t="9702" r="43568" b="49440"/>
          <a:stretch/>
        </p:blipFill>
        <p:spPr bwMode="auto">
          <a:xfrm>
            <a:off x="323528" y="692696"/>
            <a:ext cx="4866909" cy="269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2" t="50000" r="42553" b="7323"/>
          <a:stretch/>
        </p:blipFill>
        <p:spPr bwMode="auto">
          <a:xfrm>
            <a:off x="251520" y="3429000"/>
            <a:ext cx="4998560" cy="276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51520" y="188640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>
                <a:latin typeface="Calibri" pitchFamily="34" charset="0"/>
              </a:rPr>
              <a:t>Tabla </a:t>
            </a:r>
            <a:r>
              <a:rPr lang="es-EC" sz="1400" b="1" dirty="0" smtClean="0">
                <a:latin typeface="Calibri" pitchFamily="34" charset="0"/>
              </a:rPr>
              <a:t>6. </a:t>
            </a:r>
            <a:r>
              <a:rPr lang="es-EC" sz="1400" dirty="0">
                <a:latin typeface="Calibri" pitchFamily="34" charset="0"/>
              </a:rPr>
              <a:t>Porcentajes de contaminación de tipo fúngica </a:t>
            </a:r>
            <a:r>
              <a:rPr lang="es-EC" sz="1400" dirty="0" smtClean="0">
                <a:latin typeface="Calibri" pitchFamily="34" charset="0"/>
              </a:rPr>
              <a:t>y bacteriana </a:t>
            </a:r>
            <a:r>
              <a:rPr lang="es-EC" sz="1400" dirty="0">
                <a:latin typeface="Calibri" pitchFamily="34" charset="0"/>
              </a:rPr>
              <a:t>en cada uno de los tratamientos de desinfección</a:t>
            </a:r>
            <a:r>
              <a:rPr lang="es-EC" sz="1400" dirty="0"/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1520" y="6279703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dirty="0">
                <a:latin typeface="Calibri" pitchFamily="34" charset="0"/>
              </a:rPr>
              <a:t>Figura </a:t>
            </a:r>
            <a:r>
              <a:rPr lang="es-EC" sz="1200" b="1" dirty="0" smtClean="0">
                <a:latin typeface="Calibri" pitchFamily="34" charset="0"/>
              </a:rPr>
              <a:t>8. </a:t>
            </a:r>
            <a:r>
              <a:rPr lang="es-EC" sz="1200" dirty="0">
                <a:latin typeface="Calibri" pitchFamily="34" charset="0"/>
              </a:rPr>
              <a:t>Porcentajes de contaminación bacteriana y fúngica de cada uno de los tratamientos planteados en la fase de desinfección.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6" t="27752" r="13917" b="29151"/>
          <a:stretch/>
        </p:blipFill>
        <p:spPr bwMode="auto">
          <a:xfrm>
            <a:off x="5436096" y="2045660"/>
            <a:ext cx="3589361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436096" y="1556792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dirty="0">
                <a:latin typeface="Calibri" pitchFamily="34" charset="0"/>
              </a:rPr>
              <a:t>Tabla </a:t>
            </a:r>
            <a:r>
              <a:rPr lang="es-EC" sz="1200" b="1" dirty="0" smtClean="0">
                <a:latin typeface="Calibri" pitchFamily="34" charset="0"/>
              </a:rPr>
              <a:t>7. </a:t>
            </a:r>
            <a:r>
              <a:rPr lang="es-EC" sz="1200" dirty="0">
                <a:latin typeface="Calibri" pitchFamily="34" charset="0"/>
              </a:rPr>
              <a:t>Porcentajes globales de contaminación fúngica y bacteriana </a:t>
            </a:r>
          </a:p>
        </p:txBody>
      </p:sp>
      <p:sp>
        <p:nvSpPr>
          <p:cNvPr id="3" name="Rectangle 2"/>
          <p:cNvSpPr/>
          <p:nvPr/>
        </p:nvSpPr>
        <p:spPr>
          <a:xfrm>
            <a:off x="5436096" y="5229338"/>
            <a:ext cx="3589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dirty="0">
                <a:latin typeface="Calibri" pitchFamily="34" charset="0"/>
              </a:rPr>
              <a:t>Figura </a:t>
            </a:r>
            <a:r>
              <a:rPr lang="es-EC" sz="1200" b="1" dirty="0" smtClean="0">
                <a:latin typeface="Calibri" pitchFamily="34" charset="0"/>
              </a:rPr>
              <a:t>9. </a:t>
            </a:r>
            <a:r>
              <a:rPr lang="es-EC" sz="1200" dirty="0">
                <a:latin typeface="Calibri" pitchFamily="34" charset="0"/>
              </a:rPr>
              <a:t>Porcentajes globales de contaminación fúngica y bacteriana del total de explantes descartados de la etapa de desinfección.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87824" y="1988840"/>
            <a:ext cx="409575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23" name="Rectangle 22"/>
          <p:cNvSpPr/>
          <p:nvPr/>
        </p:nvSpPr>
        <p:spPr>
          <a:xfrm>
            <a:off x="2987824" y="2780928"/>
            <a:ext cx="409575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24" name="Rectangle 23"/>
          <p:cNvSpPr/>
          <p:nvPr/>
        </p:nvSpPr>
        <p:spPr>
          <a:xfrm>
            <a:off x="7164288" y="2405700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508104" y="125760"/>
            <a:ext cx="3477072" cy="586100"/>
          </a:xfrm>
        </p:spPr>
        <p:txBody>
          <a:bodyPr/>
          <a:lstStyle/>
          <a:p>
            <a:r>
              <a:rPr lang="es-EC" b="0" dirty="0" smtClean="0">
                <a:solidFill>
                  <a:schemeClr val="tx1"/>
                </a:solidFill>
                <a:latin typeface="Calibri" pitchFamily="34" charset="0"/>
              </a:rPr>
              <a:t>Tipo de Contaminación</a:t>
            </a:r>
            <a:endParaRPr lang="es-EC" sz="36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907704" y="3717032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555776" y="3645024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851920" y="3645024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94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0" y="3066514"/>
            <a:ext cx="5319343" cy="295477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6" name="Picture 15"/>
          <p:cNvPicPr/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10" y="116632"/>
            <a:ext cx="3599706" cy="241349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7" name="Flowchart: Alternate Process 16"/>
          <p:cNvSpPr/>
          <p:nvPr/>
        </p:nvSpPr>
        <p:spPr>
          <a:xfrm>
            <a:off x="6012160" y="3356992"/>
            <a:ext cx="2304256" cy="1512168"/>
          </a:xfrm>
          <a:prstGeom prst="flowChartAlternateProcess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Longitud de brotes</a:t>
            </a: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P&lt;0.0001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18" name="Up Arrow 17"/>
          <p:cNvSpPr/>
          <p:nvPr/>
        </p:nvSpPr>
        <p:spPr>
          <a:xfrm>
            <a:off x="4716710" y="5550922"/>
            <a:ext cx="360040" cy="43204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9" name="Up Arrow 18"/>
          <p:cNvSpPr/>
          <p:nvPr/>
        </p:nvSpPr>
        <p:spPr>
          <a:xfrm>
            <a:off x="2273470" y="5539614"/>
            <a:ext cx="360040" cy="43204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Rectangle 19"/>
          <p:cNvSpPr/>
          <p:nvPr/>
        </p:nvSpPr>
        <p:spPr>
          <a:xfrm>
            <a:off x="611559" y="2510959"/>
            <a:ext cx="4680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latin typeface="Calibri" pitchFamily="34" charset="0"/>
              </a:rPr>
              <a:t>Figura </a:t>
            </a:r>
            <a:r>
              <a:rPr lang="es-EC" sz="1400" b="1" dirty="0" smtClean="0">
                <a:latin typeface="Calibri" pitchFamily="34" charset="0"/>
              </a:rPr>
              <a:t>10. </a:t>
            </a:r>
            <a:r>
              <a:rPr lang="es-EC" sz="1400" dirty="0">
                <a:latin typeface="Calibri" pitchFamily="34" charset="0"/>
              </a:rPr>
              <a:t>Distribución no paramétrica de la variable longitud de la fase de desinfección.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180528" y="6002124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latin typeface="Calibri" pitchFamily="34" charset="0"/>
              </a:rPr>
              <a:t>Figura </a:t>
            </a:r>
            <a:r>
              <a:rPr lang="es-EC" sz="1400" b="1" dirty="0" smtClean="0">
                <a:latin typeface="Calibri" pitchFamily="34" charset="0"/>
              </a:rPr>
              <a:t>11. </a:t>
            </a:r>
            <a:r>
              <a:rPr lang="es-EC" sz="1400" dirty="0">
                <a:latin typeface="Calibri" pitchFamily="34" charset="0"/>
              </a:rPr>
              <a:t>Medias y desviaciones estándar de la variable longitud de cada uno de los tratamientos de desinfección al final del ensayo.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750" y="845840"/>
            <a:ext cx="3610050" cy="1143000"/>
          </a:xfrm>
        </p:spPr>
        <p:txBody>
          <a:bodyPr/>
          <a:lstStyle/>
          <a:p>
            <a:r>
              <a:rPr lang="es-EC" sz="3600" b="0" dirty="0" smtClean="0">
                <a:solidFill>
                  <a:schemeClr val="tx1"/>
                </a:solidFill>
                <a:latin typeface="Calibri" pitchFamily="34" charset="0"/>
              </a:rPr>
              <a:t>Longitud de brotes</a:t>
            </a:r>
            <a:endParaRPr lang="es-EC" sz="3600" b="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73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 t="13060" r="15876" b="56530"/>
          <a:stretch/>
        </p:blipFill>
        <p:spPr bwMode="auto">
          <a:xfrm>
            <a:off x="179512" y="916382"/>
            <a:ext cx="8871044" cy="222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0" dirty="0" smtClean="0">
                <a:solidFill>
                  <a:schemeClr val="tx1"/>
                </a:solidFill>
                <a:latin typeface="Calibri" pitchFamily="34" charset="0"/>
              </a:rPr>
              <a:t>Análisis Costo - Beneficio</a:t>
            </a:r>
            <a:endParaRPr lang="es-EC" b="0" dirty="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998491873"/>
              </p:ext>
            </p:extLst>
          </p:nvPr>
        </p:nvGraphicFramePr>
        <p:xfrm>
          <a:off x="1659724" y="3174140"/>
          <a:ext cx="4968552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1835696" y="62901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400" b="1" dirty="0">
                <a:latin typeface="Calibri" pitchFamily="34" charset="0"/>
              </a:rPr>
              <a:t>Figura </a:t>
            </a:r>
            <a:r>
              <a:rPr lang="es-EC" sz="1400" b="1" dirty="0" smtClean="0">
                <a:latin typeface="Calibri" pitchFamily="34" charset="0"/>
              </a:rPr>
              <a:t>12. </a:t>
            </a:r>
            <a:r>
              <a:rPr lang="es-EC" sz="1400" dirty="0">
                <a:latin typeface="Calibri" pitchFamily="34" charset="0"/>
              </a:rPr>
              <a:t>Análisis de costo-beneficio del T2 y T5 de la etapa de desinfección</a:t>
            </a:r>
            <a:r>
              <a:rPr lang="es-EC" sz="14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1520" y="2276872"/>
            <a:ext cx="817240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" name="Rectangle 6"/>
          <p:cNvSpPr/>
          <p:nvPr/>
        </p:nvSpPr>
        <p:spPr>
          <a:xfrm>
            <a:off x="107504" y="703729"/>
            <a:ext cx="8172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latin typeface="Calibri" pitchFamily="34" charset="0"/>
              </a:rPr>
              <a:t>Tabla </a:t>
            </a:r>
            <a:r>
              <a:rPr lang="es-EC" sz="1200" b="1" dirty="0" smtClean="0">
                <a:latin typeface="Calibri" pitchFamily="34" charset="0"/>
              </a:rPr>
              <a:t>8. </a:t>
            </a:r>
            <a:r>
              <a:rPr lang="es-EC" sz="1200" dirty="0">
                <a:latin typeface="Calibri" pitchFamily="34" charset="0"/>
              </a:rPr>
              <a:t>Análisis de costo-beneficio del T2 y T5 de la etapa de desinfección.</a:t>
            </a:r>
          </a:p>
        </p:txBody>
      </p:sp>
    </p:spTree>
    <p:extLst>
      <p:ext uri="{BB962C8B-B14F-4D97-AF65-F5344CB8AC3E}">
        <p14:creationId xmlns:p14="http://schemas.microsoft.com/office/powerpoint/2010/main" val="206616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80" y="-18256"/>
            <a:ext cx="8229600" cy="1143000"/>
          </a:xfrm>
        </p:spPr>
        <p:txBody>
          <a:bodyPr/>
          <a:lstStyle/>
          <a:p>
            <a:r>
              <a:rPr lang="es-EC" sz="3600" b="0" i="1" dirty="0" smtClean="0">
                <a:solidFill>
                  <a:schemeClr val="tx1"/>
                </a:solidFill>
                <a:latin typeface="Calibri" pitchFamily="34" charset="0"/>
              </a:rPr>
              <a:t>ESTABLECIMIENTO</a:t>
            </a:r>
            <a:endParaRPr lang="es-EC" sz="3600" b="0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t="22388" r="42100" b="49254"/>
          <a:stretch/>
        </p:blipFill>
        <p:spPr bwMode="auto">
          <a:xfrm>
            <a:off x="251520" y="922491"/>
            <a:ext cx="5040560" cy="20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92696"/>
            <a:ext cx="3484384" cy="195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34" y="3140968"/>
            <a:ext cx="4262586" cy="24748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29360"/>
            <a:ext cx="4032448" cy="2341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79512" y="519063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latin typeface="Calibri" pitchFamily="34" charset="0"/>
              </a:rPr>
              <a:t>Tabla </a:t>
            </a:r>
            <a:r>
              <a:rPr lang="es-EC" sz="1200" b="1" dirty="0" smtClean="0">
                <a:latin typeface="Calibri" pitchFamily="34" charset="0"/>
              </a:rPr>
              <a:t>9. </a:t>
            </a:r>
            <a:r>
              <a:rPr lang="es-EC" sz="1200" dirty="0">
                <a:latin typeface="Calibri" pitchFamily="34" charset="0"/>
              </a:rPr>
              <a:t>Porcentajes de contaminación y viabilidad en los diferentes tratamientos, en medio MS y MS/2, en la fase de establecimiento</a:t>
            </a:r>
            <a:r>
              <a:rPr lang="es-EC" sz="1200" dirty="0"/>
              <a:t>.</a:t>
            </a:r>
          </a:p>
        </p:txBody>
      </p:sp>
      <p:sp>
        <p:nvSpPr>
          <p:cNvPr id="25" name="Up Arrow 24"/>
          <p:cNvSpPr/>
          <p:nvPr/>
        </p:nvSpPr>
        <p:spPr>
          <a:xfrm>
            <a:off x="6300192" y="2204864"/>
            <a:ext cx="144016" cy="36004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6" name="Rectangle 25"/>
          <p:cNvSpPr/>
          <p:nvPr/>
        </p:nvSpPr>
        <p:spPr>
          <a:xfrm>
            <a:off x="5580112" y="2644552"/>
            <a:ext cx="35283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b="1" dirty="0">
                <a:latin typeface="Calibri" pitchFamily="34" charset="0"/>
              </a:rPr>
              <a:t>Figura </a:t>
            </a:r>
            <a:r>
              <a:rPr lang="es-EC" sz="1100" b="1" dirty="0" smtClean="0">
                <a:latin typeface="Calibri" pitchFamily="34" charset="0"/>
              </a:rPr>
              <a:t>13. </a:t>
            </a:r>
            <a:r>
              <a:rPr lang="es-EC" sz="1100" dirty="0">
                <a:latin typeface="Calibri" pitchFamily="34" charset="0"/>
              </a:rPr>
              <a:t>Porcentajes de contaminación y viabilidad en los diferentes </a:t>
            </a:r>
            <a:r>
              <a:rPr lang="es-EC" sz="1100" dirty="0" smtClean="0">
                <a:latin typeface="Calibri" pitchFamily="34" charset="0"/>
              </a:rPr>
              <a:t>tratamientos en </a:t>
            </a:r>
            <a:r>
              <a:rPr lang="es-EC" sz="1100" dirty="0">
                <a:latin typeface="Calibri" pitchFamily="34" charset="0"/>
              </a:rPr>
              <a:t>la fase de establecimiento.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16016" y="5493132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100" b="1" dirty="0">
                <a:latin typeface="Calibri" pitchFamily="34" charset="0"/>
              </a:rPr>
              <a:t>Figura </a:t>
            </a:r>
            <a:r>
              <a:rPr lang="es-EC" sz="1100" b="1" dirty="0" smtClean="0">
                <a:latin typeface="Calibri" pitchFamily="34" charset="0"/>
              </a:rPr>
              <a:t>15. </a:t>
            </a:r>
            <a:r>
              <a:rPr lang="es-EC" sz="1100" dirty="0">
                <a:latin typeface="Calibri" pitchFamily="34" charset="0"/>
              </a:rPr>
              <a:t>Evolución de las medias de crecimiento y desviaciones estándar por cada semana de cada uno de los tratamientos propuestos en el medio MS/2 de la fase de establecimiento.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1520" y="5637148"/>
            <a:ext cx="426258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b="1" dirty="0">
                <a:latin typeface="Calibri" pitchFamily="34" charset="0"/>
              </a:rPr>
              <a:t>Figura </a:t>
            </a:r>
            <a:r>
              <a:rPr lang="es-EC" sz="1100" b="1" dirty="0" smtClean="0">
                <a:latin typeface="Calibri" pitchFamily="34" charset="0"/>
              </a:rPr>
              <a:t>14. </a:t>
            </a:r>
            <a:r>
              <a:rPr lang="es-EC" sz="1100" dirty="0">
                <a:latin typeface="Calibri" pitchFamily="34" charset="0"/>
              </a:rPr>
              <a:t>Evolución de las medias de crecimiento y desviaciones estándar por cada semana de cada uno de los tratamientos propuestos en el medio MS de la fase de establecimiento. 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733401" y="3212976"/>
            <a:ext cx="462335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156176" y="3284984"/>
            <a:ext cx="576064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056509" y="1556792"/>
            <a:ext cx="371475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33" name="Rectangle 32"/>
          <p:cNvSpPr/>
          <p:nvPr/>
        </p:nvSpPr>
        <p:spPr>
          <a:xfrm>
            <a:off x="1547663" y="1572816"/>
            <a:ext cx="371475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323528" y="6239733"/>
            <a:ext cx="5976664" cy="717659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b="0" dirty="0" smtClean="0">
                <a:solidFill>
                  <a:schemeClr val="tx1"/>
                </a:solidFill>
                <a:latin typeface="Calibri" pitchFamily="34" charset="0"/>
              </a:rPr>
              <a:t>Longitud de brotes</a:t>
            </a:r>
            <a:endParaRPr lang="es-EC" sz="36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068960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99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183524" cy="2428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183525" cy="2428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76313"/>
            <a:ext cx="4183524" cy="2428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435960" y="3324311"/>
            <a:ext cx="2664432" cy="6087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Longitud MS   p&lt;0.0001</a:t>
            </a:r>
          </a:p>
          <a:p>
            <a:pPr algn="ctr"/>
            <a:r>
              <a:rPr lang="es-EC" sz="1600" dirty="0" smtClean="0"/>
              <a:t>Longitud MS/2   p=0.1113</a:t>
            </a:r>
            <a:endParaRPr lang="es-EC" sz="1600" dirty="0"/>
          </a:p>
        </p:txBody>
      </p:sp>
      <p:sp>
        <p:nvSpPr>
          <p:cNvPr id="4" name="Rectangle 3"/>
          <p:cNvSpPr/>
          <p:nvPr/>
        </p:nvSpPr>
        <p:spPr>
          <a:xfrm>
            <a:off x="1763688" y="3926819"/>
            <a:ext cx="288032" cy="491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Rectangle 14"/>
          <p:cNvSpPr/>
          <p:nvPr/>
        </p:nvSpPr>
        <p:spPr>
          <a:xfrm>
            <a:off x="3779912" y="4099088"/>
            <a:ext cx="288032" cy="491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155" name="Picture 11" descr="C:\Users\Franklin\Documents\tesis municipio\fotos\establecimiento\preliminar\IMG_01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05" y="3996781"/>
            <a:ext cx="2004435" cy="26725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Franklin\Documents\tesis municipio\fotos\establecimiento\IMG_036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9" r="12876" b="9024"/>
          <a:stretch/>
        </p:blipFill>
        <p:spPr bwMode="auto">
          <a:xfrm>
            <a:off x="6744814" y="4005064"/>
            <a:ext cx="2219674" cy="19688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879013"/>
            <a:ext cx="4183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latin typeface="Calibri" pitchFamily="34" charset="0"/>
              </a:rPr>
              <a:t>Figura </a:t>
            </a:r>
            <a:r>
              <a:rPr lang="es-EC" sz="1200" b="1" dirty="0" smtClean="0">
                <a:latin typeface="Calibri" pitchFamily="34" charset="0"/>
              </a:rPr>
              <a:t>18. </a:t>
            </a:r>
            <a:r>
              <a:rPr lang="es-EC" sz="1200" dirty="0">
                <a:latin typeface="Calibri" pitchFamily="34" charset="0"/>
              </a:rPr>
              <a:t>Medias globales, desviaciones estándar, máximos, mínimos y outliers de cada tratamiento propuesto en el medio MS de la etapa de establecimiento</a:t>
            </a:r>
            <a:r>
              <a:rPr lang="es-EC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6016" y="2690336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latin typeface="Calibri" pitchFamily="34" charset="0"/>
              </a:rPr>
              <a:t>Figura </a:t>
            </a:r>
            <a:r>
              <a:rPr lang="es-EC" sz="1200" b="1" dirty="0" smtClean="0">
                <a:latin typeface="Calibri" pitchFamily="34" charset="0"/>
              </a:rPr>
              <a:t>17. </a:t>
            </a:r>
            <a:r>
              <a:rPr lang="es-EC" sz="1200" dirty="0">
                <a:latin typeface="Calibri" pitchFamily="34" charset="0"/>
              </a:rPr>
              <a:t>Medias de crecimiento globales y desviaciones estándar de cada uno de los tratamientos </a:t>
            </a:r>
            <a:r>
              <a:rPr lang="es-EC" sz="1200" dirty="0" smtClean="0">
                <a:latin typeface="Calibri" pitchFamily="34" charset="0"/>
              </a:rPr>
              <a:t> </a:t>
            </a:r>
            <a:r>
              <a:rPr lang="es-EC" sz="1200" dirty="0">
                <a:latin typeface="Calibri" pitchFamily="34" charset="0"/>
              </a:rPr>
              <a:t>en medio </a:t>
            </a:r>
            <a:r>
              <a:rPr lang="es-EC" sz="1200" dirty="0" smtClean="0">
                <a:latin typeface="Calibri" pitchFamily="34" charset="0"/>
              </a:rPr>
              <a:t>MS/2 del </a:t>
            </a:r>
            <a:r>
              <a:rPr lang="es-EC" sz="1200" dirty="0">
                <a:latin typeface="Calibri" pitchFamily="34" charset="0"/>
              </a:rPr>
              <a:t>establecimiento.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5536" y="2710661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latin typeface="Calibri" pitchFamily="34" charset="0"/>
              </a:rPr>
              <a:t>Figura </a:t>
            </a:r>
            <a:r>
              <a:rPr lang="es-EC" sz="1200" b="1" dirty="0" smtClean="0">
                <a:latin typeface="Calibri" pitchFamily="34" charset="0"/>
              </a:rPr>
              <a:t>16. </a:t>
            </a:r>
            <a:r>
              <a:rPr lang="es-EC" sz="1200" dirty="0">
                <a:latin typeface="Calibri" pitchFamily="34" charset="0"/>
              </a:rPr>
              <a:t>Medias de crecimiento globales y desviaciones estándar de cada uno de los tratamientos </a:t>
            </a:r>
            <a:r>
              <a:rPr lang="es-EC" sz="1200" dirty="0" smtClean="0">
                <a:latin typeface="Calibri" pitchFamily="34" charset="0"/>
              </a:rPr>
              <a:t> </a:t>
            </a:r>
            <a:r>
              <a:rPr lang="es-EC" sz="1200" dirty="0">
                <a:latin typeface="Calibri" pitchFamily="34" charset="0"/>
              </a:rPr>
              <a:t>en medio </a:t>
            </a:r>
            <a:r>
              <a:rPr lang="es-EC" sz="1200" dirty="0" smtClean="0">
                <a:latin typeface="Calibri" pitchFamily="34" charset="0"/>
              </a:rPr>
              <a:t>MS del </a:t>
            </a:r>
            <a:r>
              <a:rPr lang="es-EC" sz="1200" dirty="0">
                <a:latin typeface="Calibri" pitchFamily="34" charset="0"/>
              </a:rPr>
              <a:t>establecimiento.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91680" y="332656"/>
            <a:ext cx="576064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192248" y="332656"/>
            <a:ext cx="467984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23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2" y="260648"/>
            <a:ext cx="3720710" cy="21602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 descr="C:\Users\Franklin\Documents\tesis municipio\TESIS\infostat\Establecimiento final\establecimiento\medio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t="21916" r="2594"/>
          <a:stretch/>
        </p:blipFill>
        <p:spPr bwMode="auto">
          <a:xfrm>
            <a:off x="4427984" y="188640"/>
            <a:ext cx="3516657" cy="21030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9416" y="3861048"/>
            <a:ext cx="2664432" cy="936104"/>
          </a:xfrm>
          <a:prstGeom prst="rect">
            <a:avLst/>
          </a:prstGeom>
          <a:solidFill>
            <a:srgbClr val="2A2D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Longitud vs Medio de cultivo   p&lt;0.0001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520" y="2443324"/>
            <a:ext cx="375606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b="1" dirty="0">
                <a:latin typeface="Calibri" pitchFamily="34" charset="0"/>
              </a:rPr>
              <a:t>Figura </a:t>
            </a:r>
            <a:r>
              <a:rPr lang="es-EC" sz="1100" b="1" dirty="0" smtClean="0">
                <a:latin typeface="Calibri" pitchFamily="34" charset="0"/>
              </a:rPr>
              <a:t>19. </a:t>
            </a:r>
            <a:r>
              <a:rPr lang="es-EC" sz="1100" dirty="0">
                <a:latin typeface="Calibri" pitchFamily="34" charset="0"/>
              </a:rPr>
              <a:t>Medias de crecimiento globales y desviaciones estándar en el medio de cultivo MS y </a:t>
            </a:r>
            <a:r>
              <a:rPr lang="es-EC" sz="1100" dirty="0" smtClean="0">
                <a:latin typeface="Calibri" pitchFamily="34" charset="0"/>
              </a:rPr>
              <a:t>MS/2 </a:t>
            </a:r>
            <a:r>
              <a:rPr lang="es-EC" sz="1100" dirty="0">
                <a:latin typeface="Calibri" pitchFamily="34" charset="0"/>
              </a:rPr>
              <a:t>de la etapa de establecimiento.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55976" y="2278033"/>
            <a:ext cx="37560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b="1" dirty="0">
                <a:latin typeface="Calibri" pitchFamily="34" charset="0"/>
              </a:rPr>
              <a:t>Figura </a:t>
            </a:r>
            <a:r>
              <a:rPr lang="es-EC" sz="1100" b="1" dirty="0" smtClean="0">
                <a:latin typeface="Calibri" pitchFamily="34" charset="0"/>
              </a:rPr>
              <a:t>20. </a:t>
            </a:r>
            <a:r>
              <a:rPr lang="es-EC" sz="1100" dirty="0">
                <a:latin typeface="Calibri" pitchFamily="34" charset="0"/>
              </a:rPr>
              <a:t>Medias de crecimiento </a:t>
            </a:r>
            <a:r>
              <a:rPr lang="es-EC" sz="1100" dirty="0" smtClean="0">
                <a:latin typeface="Calibri" pitchFamily="34" charset="0"/>
              </a:rPr>
              <a:t>globales</a:t>
            </a:r>
            <a:r>
              <a:rPr lang="es-EC" sz="1100" dirty="0">
                <a:latin typeface="Calibri" pitchFamily="34" charset="0"/>
              </a:rPr>
              <a:t> </a:t>
            </a:r>
            <a:r>
              <a:rPr lang="es-EC" sz="1100" dirty="0" smtClean="0">
                <a:latin typeface="Calibri" pitchFamily="34" charset="0"/>
              </a:rPr>
              <a:t>y outliers </a:t>
            </a:r>
            <a:r>
              <a:rPr lang="es-EC" sz="1100" dirty="0">
                <a:latin typeface="Calibri" pitchFamily="34" charset="0"/>
              </a:rPr>
              <a:t>en el medio de cultivo MS y </a:t>
            </a:r>
            <a:r>
              <a:rPr lang="es-EC" sz="1100" dirty="0" smtClean="0">
                <a:latin typeface="Calibri" pitchFamily="34" charset="0"/>
              </a:rPr>
              <a:t>MS/2 </a:t>
            </a:r>
            <a:r>
              <a:rPr lang="es-EC" sz="1100" dirty="0">
                <a:latin typeface="Calibri" pitchFamily="34" charset="0"/>
              </a:rPr>
              <a:t>de la etapa de establecimiento.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" r="11462" b="3393"/>
          <a:stretch/>
        </p:blipFill>
        <p:spPr bwMode="auto">
          <a:xfrm>
            <a:off x="4427984" y="3428430"/>
            <a:ext cx="3904720" cy="25928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95821" y="2924944"/>
            <a:ext cx="43086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100" b="1" dirty="0">
                <a:latin typeface="Calibri" pitchFamily="34" charset="0"/>
              </a:rPr>
              <a:t>Tabla 3.5 </a:t>
            </a:r>
            <a:r>
              <a:rPr lang="es-EC" sz="1100" dirty="0" smtClean="0">
                <a:latin typeface="Calibri" pitchFamily="34" charset="0"/>
              </a:rPr>
              <a:t>LSD de Fisher de las variables medio de cultivo y tratamiento vs longitud del establecimiento</a:t>
            </a:r>
            <a:endParaRPr lang="es-EC" sz="1100" dirty="0">
              <a:latin typeface="Calibri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29551" y="548680"/>
            <a:ext cx="498233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164288" y="3645024"/>
            <a:ext cx="576064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42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-18256"/>
            <a:ext cx="8229600" cy="1143000"/>
          </a:xfrm>
        </p:spPr>
        <p:txBody>
          <a:bodyPr/>
          <a:lstStyle/>
          <a:p>
            <a:r>
              <a:rPr lang="es-EC" b="0" i="1" dirty="0" smtClean="0">
                <a:solidFill>
                  <a:schemeClr val="tx1"/>
                </a:solidFill>
                <a:latin typeface="Calibri" pitchFamily="34" charset="0"/>
              </a:rPr>
              <a:t>PROPAGACIÓN</a:t>
            </a:r>
            <a:endParaRPr lang="es-EC" b="0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9" t="17351" r="44721" b="48694"/>
          <a:stretch/>
        </p:blipFill>
        <p:spPr bwMode="auto">
          <a:xfrm>
            <a:off x="179512" y="692695"/>
            <a:ext cx="4636208" cy="237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0" t="10588" r="13812" b="57696"/>
          <a:stretch/>
        </p:blipFill>
        <p:spPr bwMode="auto">
          <a:xfrm>
            <a:off x="4907333" y="548680"/>
            <a:ext cx="3985147" cy="232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1" t="56483" r="13812" b="9561"/>
          <a:stretch/>
        </p:blipFill>
        <p:spPr bwMode="auto">
          <a:xfrm>
            <a:off x="4486646" y="3789040"/>
            <a:ext cx="4340878" cy="223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56993"/>
            <a:ext cx="3744416" cy="24823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1886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sz="1200" b="1" dirty="0">
                <a:latin typeface="Calibri" pitchFamily="34" charset="0"/>
              </a:rPr>
              <a:t>Tabla </a:t>
            </a:r>
            <a:r>
              <a:rPr lang="es-EC" sz="1200" b="1" dirty="0" smtClean="0">
                <a:latin typeface="Calibri" pitchFamily="34" charset="0"/>
              </a:rPr>
              <a:t>10. </a:t>
            </a:r>
            <a:r>
              <a:rPr lang="es-EC" sz="1200" dirty="0">
                <a:latin typeface="Calibri" pitchFamily="34" charset="0"/>
              </a:rPr>
              <a:t>Porcentajes de contaminación y viabilidad en la etapa de propagación </a:t>
            </a:r>
            <a:r>
              <a:rPr lang="es-EC" sz="1200" i="1" dirty="0">
                <a:latin typeface="Calibri" pitchFamily="34" charset="0"/>
              </a:rPr>
              <a:t>in vitro</a:t>
            </a:r>
            <a:r>
              <a:rPr lang="es-EC" sz="1200" dirty="0">
                <a:latin typeface="Calibri" pitchFamily="34" charset="0"/>
              </a:rPr>
              <a:t> de </a:t>
            </a:r>
            <a:r>
              <a:rPr lang="es-EC" sz="1200" i="1" dirty="0">
                <a:latin typeface="Calibri" pitchFamily="34" charset="0"/>
              </a:rPr>
              <a:t>Hydrangea macrophylla</a:t>
            </a:r>
            <a:r>
              <a:rPr lang="es-EC" sz="1200" dirty="0">
                <a:latin typeface="Calibri" pitchFamily="34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26974" y="2852936"/>
            <a:ext cx="37458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b="1" dirty="0">
                <a:latin typeface="Calibri" pitchFamily="34" charset="0"/>
              </a:rPr>
              <a:t>Figura </a:t>
            </a:r>
            <a:r>
              <a:rPr lang="es-EC" sz="1100" b="1" dirty="0" smtClean="0">
                <a:latin typeface="Calibri" pitchFamily="34" charset="0"/>
              </a:rPr>
              <a:t>21. </a:t>
            </a:r>
            <a:r>
              <a:rPr lang="es-EC" sz="1100" dirty="0">
                <a:latin typeface="Calibri" pitchFamily="34" charset="0"/>
              </a:rPr>
              <a:t>Porcentajes de contaminación y viabilidad de los tratamientos planteados en la etapa de </a:t>
            </a:r>
            <a:r>
              <a:rPr lang="es-EC" sz="1100" dirty="0" smtClean="0">
                <a:latin typeface="Calibri" pitchFamily="34" charset="0"/>
              </a:rPr>
              <a:t>propagación.</a:t>
            </a:r>
            <a:endParaRPr lang="es-EC" sz="1100" dirty="0"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7504" y="5805264"/>
            <a:ext cx="4068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latin typeface="Calibri" pitchFamily="34" charset="0"/>
              </a:rPr>
              <a:t>Figura </a:t>
            </a:r>
            <a:r>
              <a:rPr lang="es-EC" sz="1200" b="1" dirty="0" smtClean="0">
                <a:latin typeface="Calibri" pitchFamily="34" charset="0"/>
              </a:rPr>
              <a:t>22. </a:t>
            </a:r>
            <a:r>
              <a:rPr lang="es-EC" sz="1200" dirty="0">
                <a:latin typeface="Calibri" pitchFamily="34" charset="0"/>
              </a:rPr>
              <a:t>Desviación estándar y medias de cada tratamiento planteado en la etapa de </a:t>
            </a:r>
            <a:r>
              <a:rPr lang="es-EC" sz="1200" dirty="0" smtClean="0">
                <a:latin typeface="Calibri" pitchFamily="34" charset="0"/>
              </a:rPr>
              <a:t>propagación</a:t>
            </a:r>
            <a:endParaRPr lang="es-EC" sz="1200" dirty="0">
              <a:latin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64496" y="335699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sz="1200" b="1" dirty="0">
                <a:latin typeface="Calibri" pitchFamily="34" charset="0"/>
              </a:rPr>
              <a:t>Tabla </a:t>
            </a:r>
            <a:r>
              <a:rPr lang="es-EC" sz="1200" b="1" dirty="0" smtClean="0">
                <a:latin typeface="Calibri" pitchFamily="34" charset="0"/>
              </a:rPr>
              <a:t>11.</a:t>
            </a:r>
            <a:r>
              <a:rPr lang="es-EC" sz="1200" dirty="0" smtClean="0">
                <a:latin typeface="Calibri" pitchFamily="34" charset="0"/>
              </a:rPr>
              <a:t> </a:t>
            </a:r>
            <a:r>
              <a:rPr lang="es-EC" sz="1200" dirty="0">
                <a:latin typeface="Calibri" pitchFamily="34" charset="0"/>
              </a:rPr>
              <a:t>Índices de propagación de cada uno de los tratamientos planteados en la etapa de propagación 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259632" y="3501008"/>
            <a:ext cx="530170" cy="3075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Circular Arrow 27"/>
          <p:cNvSpPr/>
          <p:nvPr/>
        </p:nvSpPr>
        <p:spPr>
          <a:xfrm>
            <a:off x="2267744" y="4470071"/>
            <a:ext cx="978812" cy="676677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131840" y="3501008"/>
            <a:ext cx="397628" cy="5536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787301" y="6120680"/>
            <a:ext cx="1872931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schemeClr val="tx1"/>
                </a:solidFill>
                <a:latin typeface="Calibri" pitchFamily="34" charset="0"/>
              </a:rPr>
              <a:t>Número de brotes       </a:t>
            </a:r>
            <a:r>
              <a:rPr lang="es-EC" b="1" dirty="0" smtClean="0">
                <a:solidFill>
                  <a:schemeClr val="tx1"/>
                </a:solidFill>
                <a:latin typeface="Calibri" pitchFamily="34" charset="0"/>
              </a:rPr>
              <a:t>p&lt;0.0001</a:t>
            </a:r>
            <a:r>
              <a:rPr lang="es-EC" sz="2400" b="1" dirty="0" smtClean="0">
                <a:solidFill>
                  <a:schemeClr val="tx1"/>
                </a:solidFill>
                <a:latin typeface="Calibri" pitchFamily="34" charset="0"/>
              </a:rPr>
              <a:t>  </a:t>
            </a:r>
            <a:endParaRPr lang="es-EC" sz="2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284984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80471" y="6309320"/>
            <a:ext cx="4779561" cy="61197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b="0" dirty="0" smtClean="0">
                <a:solidFill>
                  <a:schemeClr val="tx1"/>
                </a:solidFill>
                <a:latin typeface="Calibri" pitchFamily="34" charset="0"/>
              </a:rPr>
              <a:t>Número de brotes</a:t>
            </a:r>
            <a:endParaRPr lang="es-EC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707904" y="1708740"/>
            <a:ext cx="323850" cy="280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38" name="Rectangle 37"/>
          <p:cNvSpPr/>
          <p:nvPr/>
        </p:nvSpPr>
        <p:spPr>
          <a:xfrm>
            <a:off x="5928717" y="5589240"/>
            <a:ext cx="371475" cy="193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39" name="Rectangle 38"/>
          <p:cNvSpPr/>
          <p:nvPr/>
        </p:nvSpPr>
        <p:spPr>
          <a:xfrm>
            <a:off x="8088957" y="5805264"/>
            <a:ext cx="371475" cy="193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40" name="Rectangle 39"/>
          <p:cNvSpPr/>
          <p:nvPr/>
        </p:nvSpPr>
        <p:spPr>
          <a:xfrm>
            <a:off x="8060382" y="4365104"/>
            <a:ext cx="400050" cy="124648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668344" y="650305"/>
            <a:ext cx="0" cy="402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71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Franklin\Documents\tesis municipio\fotos\Tesis patito\IMG_07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86189"/>
            <a:ext cx="322785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t="11754" r="45141" b="53731"/>
          <a:stretch/>
        </p:blipFill>
        <p:spPr bwMode="auto">
          <a:xfrm>
            <a:off x="539552" y="972160"/>
            <a:ext cx="4713159" cy="231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6064" y="51906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sz="1200" b="1" dirty="0">
                <a:latin typeface="Calibri" pitchFamily="34" charset="0"/>
              </a:rPr>
              <a:t>Tabla </a:t>
            </a:r>
            <a:r>
              <a:rPr lang="es-EC" sz="1200" b="1" dirty="0" smtClean="0">
                <a:latin typeface="Calibri" pitchFamily="34" charset="0"/>
              </a:rPr>
              <a:t>12.</a:t>
            </a:r>
            <a:r>
              <a:rPr lang="es-EC" sz="1200" dirty="0" smtClean="0">
                <a:latin typeface="Calibri" pitchFamily="34" charset="0"/>
              </a:rPr>
              <a:t> </a:t>
            </a:r>
            <a:r>
              <a:rPr lang="es-EC" sz="1200" b="1" dirty="0">
                <a:latin typeface="Calibri" pitchFamily="34" charset="0"/>
              </a:rPr>
              <a:t>Porcentaje de inducción de brotes múltiples </a:t>
            </a:r>
            <a:r>
              <a:rPr lang="es-EC" sz="1200" dirty="0">
                <a:latin typeface="Calibri" pitchFamily="34" charset="0"/>
              </a:rPr>
              <a:t>de cada uno de los tratamientos planteados en la etapa de </a:t>
            </a:r>
            <a:r>
              <a:rPr lang="es-EC" sz="1200" dirty="0" smtClean="0">
                <a:latin typeface="Calibri" pitchFamily="34" charset="0"/>
              </a:rPr>
              <a:t>propagación</a:t>
            </a:r>
            <a:endParaRPr lang="es-EC" sz="1200" dirty="0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1720" y="2796927"/>
            <a:ext cx="381000" cy="200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12" name="Rectangle 11"/>
          <p:cNvSpPr/>
          <p:nvPr/>
        </p:nvSpPr>
        <p:spPr>
          <a:xfrm>
            <a:off x="4355976" y="3012951"/>
            <a:ext cx="381000" cy="200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2" name="Oval 1"/>
          <p:cNvSpPr/>
          <p:nvPr/>
        </p:nvSpPr>
        <p:spPr>
          <a:xfrm>
            <a:off x="5796136" y="292494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3" name="Oval 12"/>
          <p:cNvSpPr/>
          <p:nvPr/>
        </p:nvSpPr>
        <p:spPr>
          <a:xfrm>
            <a:off x="6300192" y="2908945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Oval 13"/>
          <p:cNvSpPr/>
          <p:nvPr/>
        </p:nvSpPr>
        <p:spPr>
          <a:xfrm>
            <a:off x="5796136" y="249289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Oval 14"/>
          <p:cNvSpPr/>
          <p:nvPr/>
        </p:nvSpPr>
        <p:spPr>
          <a:xfrm>
            <a:off x="7308304" y="264529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6" name="Oval 15"/>
          <p:cNvSpPr/>
          <p:nvPr/>
        </p:nvSpPr>
        <p:spPr>
          <a:xfrm>
            <a:off x="7308304" y="220486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5169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s-EC" sz="3600" b="0" i="1" dirty="0" smtClean="0">
                <a:solidFill>
                  <a:schemeClr val="tx1"/>
                </a:solidFill>
                <a:latin typeface="Calibri" pitchFamily="34" charset="0"/>
              </a:rPr>
              <a:t>ENRAIZAMIENTO</a:t>
            </a:r>
            <a:endParaRPr lang="es-EC" sz="3600" b="0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24" y="620688"/>
            <a:ext cx="3731156" cy="208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5" y="3356992"/>
            <a:ext cx="4523501" cy="24770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79512" y="2780928"/>
            <a:ext cx="3672408" cy="50405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Medio MS (p=0.0057)</a:t>
            </a:r>
          </a:p>
          <a:p>
            <a:pPr algn="ctr"/>
            <a:r>
              <a:rPr lang="es-EC" sz="1600" dirty="0" smtClean="0"/>
              <a:t>Medio MS/2 </a:t>
            </a:r>
            <a:r>
              <a:rPr lang="es-EC" sz="1600" dirty="0"/>
              <a:t>(</a:t>
            </a:r>
            <a:r>
              <a:rPr lang="es-EC" sz="1600" dirty="0" smtClean="0"/>
              <a:t>p=0.0025)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90123" y="116632"/>
            <a:ext cx="4425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>
                <a:latin typeface="Calibri" pitchFamily="34" charset="0"/>
              </a:rPr>
              <a:t>Tabla </a:t>
            </a:r>
            <a:r>
              <a:rPr lang="es-EC" sz="1400" b="1" dirty="0" smtClean="0">
                <a:latin typeface="Calibri" pitchFamily="34" charset="0"/>
              </a:rPr>
              <a:t>13. </a:t>
            </a:r>
            <a:r>
              <a:rPr lang="es-EC" sz="1400" dirty="0">
                <a:latin typeface="Calibri" pitchFamily="34" charset="0"/>
              </a:rPr>
              <a:t>Porcentajes de contaminación y viabilidad en la etapa de enraizamiento </a:t>
            </a:r>
            <a:r>
              <a:rPr lang="es-EC" sz="1400" i="1" dirty="0">
                <a:latin typeface="Calibri" pitchFamily="34" charset="0"/>
              </a:rPr>
              <a:t>in vitro</a:t>
            </a:r>
            <a:r>
              <a:rPr lang="es-EC" sz="1400" dirty="0">
                <a:latin typeface="Calibri" pitchFamily="34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76056" y="2636912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latin typeface="Calibri" pitchFamily="34" charset="0"/>
              </a:rPr>
              <a:t>Figura </a:t>
            </a:r>
            <a:r>
              <a:rPr lang="es-EC" sz="1200" b="1" dirty="0" smtClean="0">
                <a:latin typeface="Calibri" pitchFamily="34" charset="0"/>
              </a:rPr>
              <a:t>23. </a:t>
            </a:r>
            <a:r>
              <a:rPr lang="es-EC" sz="1200" dirty="0">
                <a:latin typeface="Calibri" pitchFamily="34" charset="0"/>
              </a:rPr>
              <a:t>Porcentajes de contaminación y viabilidad de los tratamientos planteados en la etapa de enraizamiento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496" y="5807005"/>
            <a:ext cx="4786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/>
              <a:t>Figura </a:t>
            </a:r>
            <a:r>
              <a:rPr lang="es-EC" sz="1200" b="1" dirty="0" smtClean="0"/>
              <a:t>24. </a:t>
            </a:r>
            <a:r>
              <a:rPr lang="es-EC" sz="1200" dirty="0"/>
              <a:t>Medias y desviaciones estándar de cada uno de los </a:t>
            </a:r>
            <a:r>
              <a:rPr lang="es-EC" sz="1200" dirty="0" smtClean="0"/>
              <a:t>tratamientos, en </a:t>
            </a:r>
            <a:r>
              <a:rPr lang="es-EC" sz="1200" dirty="0"/>
              <a:t>MS y MS/2 respecto a la masa radicular, </a:t>
            </a:r>
            <a:r>
              <a:rPr lang="es-EC" sz="1200" dirty="0" smtClean="0"/>
              <a:t>del enraizamiento.</a:t>
            </a:r>
            <a:endParaRPr lang="es-EC" sz="1200" dirty="0"/>
          </a:p>
        </p:txBody>
      </p:sp>
      <p:pic>
        <p:nvPicPr>
          <p:cNvPr id="26" name="Picture 12" descr="IMG_00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9" t="-1360" r="33427" b="1360"/>
          <a:stretch>
            <a:fillRect/>
          </a:stretch>
        </p:blipFill>
        <p:spPr bwMode="auto">
          <a:xfrm>
            <a:off x="5401474" y="3212976"/>
            <a:ext cx="981197" cy="212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6" descr="IMG_00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r="65439"/>
          <a:stretch>
            <a:fillRect/>
          </a:stretch>
        </p:blipFill>
        <p:spPr bwMode="auto">
          <a:xfrm>
            <a:off x="6409586" y="3212976"/>
            <a:ext cx="965371" cy="212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2" descr="IMG_00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3" r="2266"/>
          <a:stretch>
            <a:fillRect/>
          </a:stretch>
        </p:blipFill>
        <p:spPr bwMode="auto">
          <a:xfrm>
            <a:off x="7428787" y="3212976"/>
            <a:ext cx="997023" cy="212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4897418" y="5302949"/>
            <a:ext cx="42110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s-EC" sz="1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igura 25.</a:t>
            </a:r>
            <a:r>
              <a:rPr kumimoji="0" lang="es-EC" sz="1200" b="1" i="0" u="none" strike="noStrike" cap="none" normalizeH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C" sz="12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Categorías planteadas para la etapa de enraizamiento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C" sz="1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es-EC" sz="12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Poca presencia </a:t>
            </a:r>
            <a:r>
              <a:rPr kumimoji="0" lang="es-EC" sz="1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es-EC" sz="12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Abundante presencia </a:t>
            </a:r>
            <a:r>
              <a:rPr kumimoji="0" lang="es-EC" sz="1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3. </a:t>
            </a:r>
            <a:r>
              <a:rPr kumimoji="0" lang="es-EC" sz="12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Muy abundante presencia</a:t>
            </a:r>
            <a:r>
              <a:rPr kumimoji="0" lang="es-EC" sz="11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20149" r="47315" b="53545"/>
          <a:stretch/>
        </p:blipFill>
        <p:spPr bwMode="auto">
          <a:xfrm>
            <a:off x="179512" y="639852"/>
            <a:ext cx="4848665" cy="19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Elbow Connector 13"/>
          <p:cNvCxnSpPr/>
          <p:nvPr/>
        </p:nvCxnSpPr>
        <p:spPr>
          <a:xfrm>
            <a:off x="0" y="2709479"/>
            <a:ext cx="9144000" cy="389098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2279" y="6309320"/>
            <a:ext cx="2890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i="1" dirty="0" smtClean="0">
                <a:latin typeface="Calibri" pitchFamily="34" charset="0"/>
              </a:rPr>
              <a:t>MASA RADICULAR</a:t>
            </a:r>
            <a:endParaRPr lang="es-EC" sz="2800" i="1" dirty="0">
              <a:latin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63144" y="1916832"/>
            <a:ext cx="304800" cy="200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331640" y="3789040"/>
            <a:ext cx="576064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916215" y="3567913"/>
            <a:ext cx="576064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8100392" y="639852"/>
            <a:ext cx="0" cy="484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Text Box 63"/>
          <p:cNvSpPr txBox="1"/>
          <p:nvPr/>
        </p:nvSpPr>
        <p:spPr>
          <a:xfrm>
            <a:off x="5765651" y="4535785"/>
            <a:ext cx="390525" cy="3333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</a:t>
            </a:r>
            <a:endParaRPr lang="es-EC" sz="1400" dirty="0">
              <a:solidFill>
                <a:schemeClr val="bg1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31" name="Text Box 63"/>
          <p:cNvSpPr txBox="1"/>
          <p:nvPr/>
        </p:nvSpPr>
        <p:spPr>
          <a:xfrm>
            <a:off x="6773763" y="4509120"/>
            <a:ext cx="390525" cy="3333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2</a:t>
            </a:r>
            <a:endParaRPr lang="es-EC" sz="1400" dirty="0">
              <a:solidFill>
                <a:schemeClr val="bg1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32" name="Text Box 63"/>
          <p:cNvSpPr txBox="1"/>
          <p:nvPr/>
        </p:nvSpPr>
        <p:spPr>
          <a:xfrm>
            <a:off x="7709867" y="4509480"/>
            <a:ext cx="390525" cy="3333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3</a:t>
            </a:r>
            <a:endParaRPr lang="es-EC" sz="1100" dirty="0">
              <a:solidFill>
                <a:schemeClr val="bg1"/>
              </a:solidFill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48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ranklin\Documents\tesis municipio\fotos\sociales\Foto 27-10-12 08 36 30.pn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9" b="27053"/>
          <a:stretch/>
        </p:blipFill>
        <p:spPr bwMode="auto">
          <a:xfrm>
            <a:off x="179512" y="332656"/>
            <a:ext cx="4066232" cy="359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Franklin\Documents\tesis municipio\fotos\sociales\Foto 27-10-12 08 36 3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4" r="79886" b="64776"/>
          <a:stretch/>
        </p:blipFill>
        <p:spPr bwMode="auto">
          <a:xfrm>
            <a:off x="1497858" y="1268760"/>
            <a:ext cx="1922014" cy="1800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Franklin\Documents\tesis municipio\fotos\sociales\numero de plantas para reforest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12198"/>
            <a:ext cx="2952328" cy="221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47864" y="5301208"/>
            <a:ext cx="1728192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500.000 PLANTAS</a:t>
            </a:r>
            <a:endParaRPr lang="es-EC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763688" y="6464369"/>
            <a:ext cx="1735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(Quito Verde, 2012)</a:t>
            </a:r>
            <a:endParaRPr lang="es-EC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764530" y="3933056"/>
            <a:ext cx="1735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(El Comercio, 2012)</a:t>
            </a:r>
            <a:endParaRPr lang="es-EC" sz="1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9" t="2426" r="18184" b="13619"/>
          <a:stretch/>
        </p:blipFill>
        <p:spPr bwMode="auto">
          <a:xfrm>
            <a:off x="4553438" y="116632"/>
            <a:ext cx="426703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91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507157" y="548198"/>
            <a:ext cx="2952328" cy="576064"/>
          </a:xfrm>
          <a:prstGeom prst="roundRect">
            <a:avLst/>
          </a:prstGeom>
          <a:solidFill>
            <a:srgbClr val="6265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Medio  MS y MS/2 (</a:t>
            </a:r>
            <a:r>
              <a:rPr lang="es-EC" dirty="0" smtClean="0"/>
              <a:t>p=0.9970)</a:t>
            </a:r>
            <a:endParaRPr lang="es-EC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0648"/>
            <a:ext cx="4773619" cy="26139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5536" y="2895327"/>
            <a:ext cx="4773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latin typeface="Calibri" pitchFamily="34" charset="0"/>
              </a:rPr>
              <a:t>Figura </a:t>
            </a:r>
            <a:r>
              <a:rPr lang="es-EC" sz="1200" b="1" dirty="0" smtClean="0">
                <a:latin typeface="Calibri" pitchFamily="34" charset="0"/>
              </a:rPr>
              <a:t>25. </a:t>
            </a:r>
            <a:r>
              <a:rPr lang="es-EC" sz="1200" dirty="0">
                <a:latin typeface="Calibri" pitchFamily="34" charset="0"/>
              </a:rPr>
              <a:t>Medias y desviaciones estándar del medio MS y MS/2 respecto a la masa radicular, de la etapa de </a:t>
            </a:r>
            <a:r>
              <a:rPr lang="es-EC" sz="1200" dirty="0" smtClean="0">
                <a:latin typeface="Calibri" pitchFamily="34" charset="0"/>
              </a:rPr>
              <a:t>enraizamiento</a:t>
            </a:r>
            <a:endParaRPr lang="es-EC" sz="12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3501008"/>
            <a:ext cx="5069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dirty="0">
                <a:latin typeface="Calibri" pitchFamily="34" charset="0"/>
              </a:rPr>
              <a:t>Tabla </a:t>
            </a:r>
            <a:r>
              <a:rPr lang="es-EC" sz="1200" b="1" dirty="0" smtClean="0">
                <a:latin typeface="Calibri" pitchFamily="34" charset="0"/>
              </a:rPr>
              <a:t>14. </a:t>
            </a:r>
            <a:r>
              <a:rPr lang="es-EC" sz="1200" b="1" dirty="0">
                <a:latin typeface="Calibri" pitchFamily="34" charset="0"/>
              </a:rPr>
              <a:t>Porcentaje de plántulas enraizadas </a:t>
            </a:r>
            <a:r>
              <a:rPr lang="es-EC" sz="1200" dirty="0">
                <a:latin typeface="Calibri" pitchFamily="34" charset="0"/>
              </a:rPr>
              <a:t>de cada uno de los tratamientos planteados en la etapa de </a:t>
            </a:r>
            <a:r>
              <a:rPr lang="es-EC" sz="1200" dirty="0" smtClean="0">
                <a:latin typeface="Calibri" pitchFamily="34" charset="0"/>
              </a:rPr>
              <a:t>enraizamiento </a:t>
            </a:r>
            <a:endParaRPr lang="es-EC" sz="1200" dirty="0">
              <a:latin typeface="Calibri" pitchFamily="34" charset="0"/>
            </a:endParaRPr>
          </a:p>
        </p:txBody>
      </p:sp>
      <p:pic>
        <p:nvPicPr>
          <p:cNvPr id="11268" name="Picture 4" descr="C:\Users\Franklin\Documents\tesis municipio\fotos\enraizamiento\IMG_05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80"/>
          <a:stretch/>
        </p:blipFill>
        <p:spPr bwMode="auto">
          <a:xfrm>
            <a:off x="5580112" y="1268760"/>
            <a:ext cx="1986366" cy="16770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Franklin\Documents\tesis municipio\fotos\enraizamiento\IMG_05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6"/>
          <a:stretch/>
        </p:blipFill>
        <p:spPr bwMode="auto">
          <a:xfrm>
            <a:off x="6983321" y="2811525"/>
            <a:ext cx="1986366" cy="15229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Franklin\Documents\tesis municipio\fotos\enraizamiento\IMG_03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6" b="9987"/>
          <a:stretch/>
        </p:blipFill>
        <p:spPr bwMode="auto">
          <a:xfrm>
            <a:off x="5580112" y="4248151"/>
            <a:ext cx="2132221" cy="16605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6646222" y="1916832"/>
            <a:ext cx="9202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6" name="Oval 15"/>
          <p:cNvSpPr/>
          <p:nvPr/>
        </p:nvSpPr>
        <p:spPr>
          <a:xfrm>
            <a:off x="6983321" y="3453389"/>
            <a:ext cx="9202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7" name="Oval 16"/>
          <p:cNvSpPr/>
          <p:nvPr/>
        </p:nvSpPr>
        <p:spPr>
          <a:xfrm>
            <a:off x="6573295" y="5078440"/>
            <a:ext cx="9202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61381" r="43777" b="8022"/>
          <a:stretch/>
        </p:blipFill>
        <p:spPr bwMode="auto">
          <a:xfrm>
            <a:off x="208550" y="3965575"/>
            <a:ext cx="5158854" cy="223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283968" y="4581128"/>
            <a:ext cx="50405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19" name="Rectangle 18"/>
          <p:cNvSpPr/>
          <p:nvPr/>
        </p:nvSpPr>
        <p:spPr>
          <a:xfrm>
            <a:off x="1763688" y="4581128"/>
            <a:ext cx="50405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203848" y="692696"/>
            <a:ext cx="288032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01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4000" i="1" dirty="0">
                <a:solidFill>
                  <a:schemeClr val="tx1"/>
                </a:solidFill>
                <a:latin typeface="Calibri" pitchFamily="34" charset="0"/>
              </a:rPr>
              <a:t>CONCLUSIONES</a:t>
            </a:r>
            <a:endParaRPr lang="es-EC" sz="4000" dirty="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2049360"/>
              </p:ext>
            </p:extLst>
          </p:nvPr>
        </p:nvGraphicFramePr>
        <p:xfrm>
          <a:off x="457200" y="836712"/>
          <a:ext cx="82296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591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646938"/>
              </p:ext>
            </p:extLst>
          </p:nvPr>
        </p:nvGraphicFramePr>
        <p:xfrm>
          <a:off x="457200" y="260648"/>
          <a:ext cx="822960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542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8139018"/>
              </p:ext>
            </p:extLst>
          </p:nvPr>
        </p:nvGraphicFramePr>
        <p:xfrm>
          <a:off x="457200" y="260648"/>
          <a:ext cx="822960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644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RECOMENDACIONES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3310255"/>
              </p:ext>
            </p:extLst>
          </p:nvPr>
        </p:nvGraphicFramePr>
        <p:xfrm>
          <a:off x="457200" y="836712"/>
          <a:ext cx="82296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248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8061786"/>
              </p:ext>
            </p:extLst>
          </p:nvPr>
        </p:nvGraphicFramePr>
        <p:xfrm>
          <a:off x="457200" y="260648"/>
          <a:ext cx="822960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883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3315551"/>
              </p:ext>
            </p:extLst>
          </p:nvPr>
        </p:nvGraphicFramePr>
        <p:xfrm>
          <a:off x="457200" y="260648"/>
          <a:ext cx="822960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05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1" dirty="0" smtClean="0">
                <a:solidFill>
                  <a:schemeClr val="tx1"/>
                </a:solidFill>
              </a:rPr>
              <a:t>MUCHAS GRACIAS!!</a:t>
            </a:r>
            <a:endParaRPr lang="es-EC" i="1" dirty="0">
              <a:solidFill>
                <a:schemeClr val="tx1"/>
              </a:solidFill>
            </a:endParaRPr>
          </a:p>
        </p:txBody>
      </p:sp>
      <p:pic>
        <p:nvPicPr>
          <p:cNvPr id="12290" name="Picture 2" descr="https://si0.twimg.com/profile_images/1247269021/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45732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deespe.espe.edu.ec/uploads/images/ESP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0" y="5445223"/>
            <a:ext cx="1152128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repositorio.espe.edu.ec/retrieve/175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179" y="188640"/>
            <a:ext cx="1076325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Franklin\Documents\tesis municipio\fotos\sociales\root_in_wa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93" y="985270"/>
            <a:ext cx="1345465" cy="123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Franklin\Documents\tesis municipio\fotos\Aclimatización\IMG_01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08720"/>
            <a:ext cx="361189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:\Users\Franklin\Documents\tesis municipio\fotos\Aclimatización\IMG_05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56384"/>
            <a:ext cx="322785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C:\Users\Franklin\Documents\tesis municipio\fotos\Aclimatización\IMG_01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08720"/>
            <a:ext cx="156617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C:\Users\Franklin\Documents\tesis municipio\fotos\enraizamiento\IMG_003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21088"/>
            <a:ext cx="2297527" cy="172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:\Users\Franklin\Documents\tesis municipio\fotos\establecimiento\preliminar\IMG_04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06" y="3573016"/>
            <a:ext cx="1815666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C:\Users\Franklin\Documents\tesis municipio\fotos\metodología\IMG_008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0" y="2223098"/>
            <a:ext cx="2459766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 descr="C:\Users\Franklin\Documents\tesis municipio\fotos\Tesis patito\IMG_075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85" y="2650604"/>
            <a:ext cx="2093979" cy="157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34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4400" dirty="0" smtClean="0">
                <a:solidFill>
                  <a:schemeClr val="tx1"/>
                </a:solidFill>
                <a:latin typeface="Calibri" pitchFamily="34" charset="0"/>
              </a:rPr>
              <a:t>BIBLIOGRAFÍA</a:t>
            </a:r>
            <a:endParaRPr lang="es-EC" sz="4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C" sz="1600" dirty="0" err="1">
                <a:solidFill>
                  <a:schemeClr val="tx1"/>
                </a:solidFill>
              </a:rPr>
              <a:t>CIAC</a:t>
            </a:r>
            <a:r>
              <a:rPr lang="es-EC" sz="1600" dirty="0">
                <a:solidFill>
                  <a:schemeClr val="tx1"/>
                </a:solidFill>
              </a:rPr>
              <a:t>. (2010). </a:t>
            </a:r>
            <a:r>
              <a:rPr lang="es-EC" sz="1600" i="1" dirty="0">
                <a:solidFill>
                  <a:schemeClr val="tx1"/>
                </a:solidFill>
              </a:rPr>
              <a:t>Centro de investigación ambiental de </a:t>
            </a:r>
            <a:r>
              <a:rPr lang="es-EC" sz="1600" i="1" dirty="0" err="1">
                <a:solidFill>
                  <a:schemeClr val="tx1"/>
                </a:solidFill>
              </a:rPr>
              <a:t>Cununyacú</a:t>
            </a:r>
            <a:r>
              <a:rPr lang="es-EC" sz="1600" dirty="0">
                <a:solidFill>
                  <a:schemeClr val="tx1"/>
                </a:solidFill>
              </a:rPr>
              <a:t>. Recuperado el 2012, de http://ciac2ecuador.blogspot.com/2010/propagacion-vegetal_06.html</a:t>
            </a:r>
          </a:p>
          <a:p>
            <a:pPr algn="just"/>
            <a:r>
              <a:rPr lang="es-EC" sz="1600" dirty="0">
                <a:solidFill>
                  <a:schemeClr val="tx1"/>
                </a:solidFill>
              </a:rPr>
              <a:t>El Comercio. (2009). </a:t>
            </a:r>
            <a:r>
              <a:rPr lang="es-EC" sz="1600" i="1" dirty="0">
                <a:solidFill>
                  <a:schemeClr val="tx1"/>
                </a:solidFill>
              </a:rPr>
              <a:t>25 plantas nativas se estudian en Quito</a:t>
            </a:r>
            <a:r>
              <a:rPr lang="es-EC" sz="1600" dirty="0">
                <a:solidFill>
                  <a:schemeClr val="tx1"/>
                </a:solidFill>
              </a:rPr>
              <a:t>. Recuperado el 2012, de </a:t>
            </a:r>
            <a:r>
              <a:rPr lang="es-EC" sz="1600" dirty="0">
                <a:solidFill>
                  <a:schemeClr val="tx1"/>
                </a:solidFill>
                <a:hlinkClick r:id="rId2"/>
              </a:rPr>
              <a:t>http://www.elcomercio.com/noticias/plantas-nativas-estudian-Quito_0_80392186.html</a:t>
            </a:r>
            <a:endParaRPr lang="es-EC" sz="1600" dirty="0">
              <a:solidFill>
                <a:schemeClr val="tx1"/>
              </a:solidFill>
            </a:endParaRPr>
          </a:p>
          <a:p>
            <a:pPr algn="just"/>
            <a:r>
              <a:rPr lang="es-EC" sz="1600" dirty="0">
                <a:solidFill>
                  <a:schemeClr val="tx1"/>
                </a:solidFill>
              </a:rPr>
              <a:t>Gómez, F. (2005). </a:t>
            </a:r>
            <a:r>
              <a:rPr lang="es-EC" sz="1600" i="1" dirty="0">
                <a:solidFill>
                  <a:schemeClr val="tx1"/>
                </a:solidFill>
              </a:rPr>
              <a:t>Las zonas verdes como calidad de vida en las ciudades</a:t>
            </a:r>
            <a:r>
              <a:rPr lang="es-EC" sz="1600" dirty="0">
                <a:solidFill>
                  <a:schemeClr val="tx1"/>
                </a:solidFill>
              </a:rPr>
              <a:t>. Recuperado el 2012, de </a:t>
            </a:r>
            <a:r>
              <a:rPr lang="es-EC" sz="1600" dirty="0">
                <a:solidFill>
                  <a:schemeClr val="tx1"/>
                </a:solidFill>
                <a:hlinkClick r:id="rId3"/>
              </a:rPr>
              <a:t>http://burgosciudad21.org/adftp/zonasverdes.pdf</a:t>
            </a:r>
            <a:endParaRPr lang="es-EC" sz="1600" dirty="0">
              <a:solidFill>
                <a:schemeClr val="tx1"/>
              </a:solidFill>
            </a:endParaRPr>
          </a:p>
          <a:p>
            <a:pPr algn="just"/>
            <a:r>
              <a:rPr lang="es-EC" sz="1600" dirty="0">
                <a:solidFill>
                  <a:schemeClr val="tx1"/>
                </a:solidFill>
              </a:rPr>
              <a:t>León, X., &amp; Naranjo, A. (2005). </a:t>
            </a:r>
            <a:r>
              <a:rPr lang="es-EC" sz="1600" i="1" dirty="0">
                <a:solidFill>
                  <a:schemeClr val="tx1"/>
                </a:solidFill>
              </a:rPr>
              <a:t>¿Es el espacio público cada vez más privado?</a:t>
            </a:r>
            <a:r>
              <a:rPr lang="es-EC" sz="1600" dirty="0">
                <a:solidFill>
                  <a:schemeClr val="tx1"/>
                </a:solidFill>
              </a:rPr>
              <a:t> Recuperado el 2012, de </a:t>
            </a:r>
            <a:r>
              <a:rPr lang="es-EC" sz="1600" dirty="0">
                <a:solidFill>
                  <a:schemeClr val="tx1"/>
                </a:solidFill>
                <a:hlinkClick r:id="rId4"/>
              </a:rPr>
              <a:t>http://bibliotecavirtual.clacso.org.ar/ar/libros/ecuador.pdf</a:t>
            </a:r>
            <a:endParaRPr lang="es-EC" sz="1600" dirty="0">
              <a:solidFill>
                <a:schemeClr val="tx1"/>
              </a:solidFill>
            </a:endParaRPr>
          </a:p>
          <a:p>
            <a:pPr algn="just"/>
            <a:r>
              <a:rPr lang="es-EC" sz="1600" dirty="0">
                <a:solidFill>
                  <a:schemeClr val="tx1"/>
                </a:solidFill>
              </a:rPr>
              <a:t>Pérez, J. (1998). </a:t>
            </a:r>
            <a:r>
              <a:rPr lang="es-EC" sz="1600" i="1" u="sng" dirty="0">
                <a:solidFill>
                  <a:schemeClr val="tx1"/>
                </a:solidFill>
              </a:rPr>
              <a:t>Propagación y mejora genética de plantas por biotecnología.</a:t>
            </a:r>
            <a:r>
              <a:rPr lang="es-EC" sz="1600" dirty="0">
                <a:solidFill>
                  <a:schemeClr val="tx1"/>
                </a:solidFill>
              </a:rPr>
              <a:t> Santa Clara, Cuba: Instituto de biotecnología de las plantas.</a:t>
            </a:r>
          </a:p>
          <a:p>
            <a:pPr algn="just"/>
            <a:r>
              <a:rPr lang="es-EC" sz="1600" dirty="0">
                <a:solidFill>
                  <a:schemeClr val="tx1"/>
                </a:solidFill>
              </a:rPr>
              <a:t>Empresa Pública Metropolitana de Movilidad y Obras Públicas. (2011). </a:t>
            </a:r>
            <a:r>
              <a:rPr lang="es-EC" sz="1600" i="1" dirty="0">
                <a:solidFill>
                  <a:schemeClr val="tx1"/>
                </a:solidFill>
              </a:rPr>
              <a:t>Empresarios y municipio se unen por un Quito verde</a:t>
            </a:r>
            <a:r>
              <a:rPr lang="es-EC" sz="1600" dirty="0">
                <a:solidFill>
                  <a:schemeClr val="tx1"/>
                </a:solidFill>
              </a:rPr>
              <a:t>. Recuperado el 2012, de http://www.noticiasquito.gob.ec/Noticias/news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2486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1549044"/>
              </p:ext>
            </p:extLst>
          </p:nvPr>
        </p:nvGraphicFramePr>
        <p:xfrm>
          <a:off x="457200" y="260648"/>
          <a:ext cx="8229600" cy="5865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4" y="2996952"/>
            <a:ext cx="1872208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Incremento de las relaciones interpersonales</a:t>
            </a:r>
          </a:p>
          <a:p>
            <a:endParaRPr lang="es-EC" sz="1200" dirty="0"/>
          </a:p>
          <a:p>
            <a:r>
              <a:rPr lang="es-EC" sz="1200" dirty="0" smtClean="0"/>
              <a:t>Buen desenvolvimiento, productividad y rendimiento en el trabajo</a:t>
            </a:r>
            <a:endParaRPr lang="es-EC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876256" y="2996952"/>
            <a:ext cx="1872208" cy="26314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Estrés Climático</a:t>
            </a:r>
          </a:p>
          <a:p>
            <a:endParaRPr lang="es-EC" sz="1100" dirty="0"/>
          </a:p>
          <a:p>
            <a:r>
              <a:rPr lang="es-EC" sz="1100" dirty="0" smtClean="0"/>
              <a:t>Contaminación atmosférica</a:t>
            </a:r>
          </a:p>
          <a:p>
            <a:endParaRPr lang="es-EC" sz="1100" dirty="0"/>
          </a:p>
          <a:p>
            <a:r>
              <a:rPr lang="es-EC" sz="1100" dirty="0" smtClean="0"/>
              <a:t>Contaminación Acústica</a:t>
            </a:r>
          </a:p>
          <a:p>
            <a:endParaRPr lang="es-EC" sz="1100" dirty="0"/>
          </a:p>
          <a:p>
            <a:r>
              <a:rPr lang="es-EC" sz="1100" dirty="0" smtClean="0"/>
              <a:t>Contribuyen con la evapotranspiración</a:t>
            </a:r>
          </a:p>
          <a:p>
            <a:endParaRPr lang="es-EC" sz="1100" dirty="0"/>
          </a:p>
          <a:p>
            <a:r>
              <a:rPr lang="es-EC" sz="1100" dirty="0" smtClean="0"/>
              <a:t>Reducen la erosión </a:t>
            </a:r>
          </a:p>
          <a:p>
            <a:endParaRPr lang="es-EC" sz="1100" dirty="0"/>
          </a:p>
          <a:p>
            <a:r>
              <a:rPr lang="es-EC" sz="1100" dirty="0" smtClean="0"/>
              <a:t>Reguladores del intercambio de aire, calor y humedad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4652843"/>
            <a:ext cx="1872208" cy="18004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Impactan en el estado de ánimo</a:t>
            </a:r>
          </a:p>
          <a:p>
            <a:endParaRPr lang="es-EC" sz="1100" dirty="0"/>
          </a:p>
          <a:p>
            <a:r>
              <a:rPr lang="es-EC" sz="1100" dirty="0" smtClean="0"/>
              <a:t>Psicología de las personas</a:t>
            </a:r>
          </a:p>
          <a:p>
            <a:endParaRPr lang="es-EC" sz="1100" dirty="0"/>
          </a:p>
          <a:p>
            <a:r>
              <a:rPr lang="es-EC" sz="1100" dirty="0" smtClean="0"/>
              <a:t>Disminuye estrés, tensión y fatiga</a:t>
            </a:r>
          </a:p>
          <a:p>
            <a:endParaRPr lang="es-EC" sz="1100" dirty="0"/>
          </a:p>
          <a:p>
            <a:r>
              <a:rPr lang="es-EC" sz="1100" dirty="0" smtClean="0"/>
              <a:t>Aumenta la salud psíquica</a:t>
            </a:r>
            <a:endParaRPr lang="es-EC" sz="1100" dirty="0"/>
          </a:p>
          <a:p>
            <a:endParaRPr lang="es-EC" sz="1200" dirty="0" smtClean="0"/>
          </a:p>
        </p:txBody>
      </p:sp>
    </p:spTree>
    <p:extLst>
      <p:ext uri="{BB962C8B-B14F-4D97-AF65-F5344CB8AC3E}">
        <p14:creationId xmlns:p14="http://schemas.microsoft.com/office/powerpoint/2010/main" val="392242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1205880"/>
            <a:ext cx="8229600" cy="1143000"/>
          </a:xfrm>
        </p:spPr>
        <p:txBody>
          <a:bodyPr/>
          <a:lstStyle/>
          <a:p>
            <a:pPr algn="ctr"/>
            <a:r>
              <a:rPr lang="es-EC" sz="3600" dirty="0" smtClean="0">
                <a:solidFill>
                  <a:schemeClr val="tx1"/>
                </a:solidFill>
                <a:latin typeface="Calibri" pitchFamily="34" charset="0"/>
              </a:rPr>
              <a:t>OBJETIVO GENERAL</a:t>
            </a:r>
            <a:endParaRPr lang="es-EC" sz="3600" dirty="0">
              <a:latin typeface="Calibri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2561806"/>
              </p:ext>
            </p:extLst>
          </p:nvPr>
        </p:nvGraphicFramePr>
        <p:xfrm>
          <a:off x="518864" y="2348880"/>
          <a:ext cx="822960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10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3600" dirty="0" smtClean="0">
                <a:solidFill>
                  <a:schemeClr val="tx1"/>
                </a:solidFill>
                <a:latin typeface="Calibri" pitchFamily="34" charset="0"/>
              </a:rPr>
              <a:t>OBJETIVOS ESPECÍFICOS</a:t>
            </a:r>
            <a:endParaRPr lang="es-EC" sz="3600" dirty="0"/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483696"/>
              </p:ext>
            </p:extLst>
          </p:nvPr>
        </p:nvGraphicFramePr>
        <p:xfrm>
          <a:off x="457200" y="1052736"/>
          <a:ext cx="8229600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38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algn="ctr"/>
            <a:r>
              <a:rPr lang="es-EC" sz="4000" dirty="0" smtClean="0">
                <a:solidFill>
                  <a:schemeClr val="tx1"/>
                </a:solidFill>
                <a:latin typeface="Calibri" pitchFamily="34" charset="0"/>
              </a:rPr>
              <a:t>MARCO TEÓRICO</a:t>
            </a:r>
            <a:endParaRPr lang="es-EC" sz="4000" dirty="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6733877"/>
              </p:ext>
            </p:extLst>
          </p:nvPr>
        </p:nvGraphicFramePr>
        <p:xfrm>
          <a:off x="457200" y="764704"/>
          <a:ext cx="8435280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1910022"/>
              </p:ext>
            </p:extLst>
          </p:nvPr>
        </p:nvGraphicFramePr>
        <p:xfrm>
          <a:off x="601216" y="4725143"/>
          <a:ext cx="8075240" cy="1944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996340"/>
              </p:ext>
            </p:extLst>
          </p:nvPr>
        </p:nvGraphicFramePr>
        <p:xfrm>
          <a:off x="691952" y="2780927"/>
          <a:ext cx="8075240" cy="1656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79360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-325338"/>
            <a:ext cx="4104456" cy="1378074"/>
          </a:xfrm>
        </p:spPr>
        <p:txBody>
          <a:bodyPr/>
          <a:lstStyle/>
          <a:p>
            <a:pPr algn="ctr"/>
            <a:r>
              <a:rPr lang="es-EC" sz="2800" b="0" dirty="0" smtClean="0">
                <a:solidFill>
                  <a:schemeClr val="tx1"/>
                </a:solidFill>
                <a:latin typeface="Calibri" pitchFamily="34" charset="0"/>
              </a:rPr>
              <a:t>Hortensia (Hydrangea macrophylla)</a:t>
            </a:r>
            <a:endParaRPr lang="es-EC" sz="16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04" y="129034"/>
            <a:ext cx="4242322" cy="585311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79512" y="1052736"/>
            <a:ext cx="3286001" cy="4691063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Arbusto ornamental introducido Bosques húmedos Japoneses</a:t>
            </a:r>
          </a:p>
          <a:p>
            <a:pPr marL="285750" indent="-285750">
              <a:buFont typeface="Arial" pitchFamily="34" charset="0"/>
              <a:buChar char="•"/>
            </a:pPr>
            <a:endParaRPr lang="es-EC" sz="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Familia Hydrangeaceae</a:t>
            </a:r>
          </a:p>
          <a:p>
            <a:pPr marL="285750" indent="-285750">
              <a:buFont typeface="Arial" pitchFamily="34" charset="0"/>
              <a:buChar char="•"/>
            </a:pPr>
            <a:endParaRPr lang="es-EC" sz="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Angiosperma-Dicotiledónea</a:t>
            </a:r>
          </a:p>
          <a:p>
            <a:pPr marL="285750" indent="-285750">
              <a:buFont typeface="Arial" pitchFamily="34" charset="0"/>
              <a:buChar char="•"/>
            </a:pPr>
            <a:endParaRPr lang="es-EC" sz="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Climas de zonas costeras</a:t>
            </a:r>
          </a:p>
          <a:p>
            <a:pPr marL="285750" indent="-285750">
              <a:buFont typeface="Arial" pitchFamily="34" charset="0"/>
              <a:buChar char="•"/>
            </a:pPr>
            <a:endParaRPr lang="es-EC" sz="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Aportes económicos</a:t>
            </a:r>
          </a:p>
          <a:p>
            <a:pPr marL="285750" indent="-285750">
              <a:buFont typeface="Arial" pitchFamily="34" charset="0"/>
              <a:buChar char="•"/>
            </a:pPr>
            <a:endParaRPr lang="es-EC" sz="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Cabeza Floral enorme Diversos colores</a:t>
            </a:r>
          </a:p>
          <a:p>
            <a:pPr marL="285750" indent="-285750">
              <a:buFont typeface="Arial" pitchFamily="34" charset="0"/>
              <a:buChar char="•"/>
            </a:pPr>
            <a:endParaRPr lang="es-EC" sz="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Abundante follaje de color verde</a:t>
            </a:r>
          </a:p>
          <a:p>
            <a:pPr marL="285750" indent="-285750">
              <a:buFont typeface="Arial" pitchFamily="34" charset="0"/>
              <a:buChar char="•"/>
            </a:pPr>
            <a:endParaRPr lang="es-EC" sz="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Flor en maceta, arbusto, flor de corte menor</a:t>
            </a:r>
          </a:p>
          <a:p>
            <a:pPr marL="285750" indent="-285750">
              <a:buFont typeface="Arial" pitchFamily="34" charset="0"/>
              <a:buChar char="•"/>
            </a:pPr>
            <a:endParaRPr lang="es-EC" sz="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500 variedades</a:t>
            </a:r>
          </a:p>
          <a:p>
            <a:pPr marL="285750" indent="-285750">
              <a:buFont typeface="Arial" pitchFamily="34" charset="0"/>
              <a:buChar char="•"/>
            </a:pPr>
            <a:endParaRPr lang="es-EC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5976" y="10734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Altura de 1 a 3 m</a:t>
            </a:r>
            <a:endParaRPr lang="es-EC" dirty="0"/>
          </a:p>
        </p:txBody>
      </p:sp>
      <p:sp>
        <p:nvSpPr>
          <p:cNvPr id="9" name="TextBox 8"/>
          <p:cNvSpPr txBox="1"/>
          <p:nvPr/>
        </p:nvSpPr>
        <p:spPr>
          <a:xfrm>
            <a:off x="7164288" y="176352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Hojas opuestas, simples</a:t>
            </a:r>
            <a:endParaRPr lang="es-EC" dirty="0"/>
          </a:p>
        </p:txBody>
      </p:sp>
      <p:sp>
        <p:nvSpPr>
          <p:cNvPr id="10" name="TextBox 9"/>
          <p:cNvSpPr txBox="1"/>
          <p:nvPr/>
        </p:nvSpPr>
        <p:spPr>
          <a:xfrm>
            <a:off x="7380312" y="55042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Inflorescencias corimbosas</a:t>
            </a:r>
            <a:endParaRPr lang="es-EC" dirty="0"/>
          </a:p>
        </p:txBody>
      </p:sp>
      <p:sp>
        <p:nvSpPr>
          <p:cNvPr id="11" name="TextBox 10"/>
          <p:cNvSpPr txBox="1"/>
          <p:nvPr/>
        </p:nvSpPr>
        <p:spPr>
          <a:xfrm>
            <a:off x="7020272" y="321471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Sépalos de 4 a 5</a:t>
            </a:r>
            <a:endParaRPr lang="es-EC" dirty="0"/>
          </a:p>
        </p:txBody>
      </p:sp>
      <p:sp>
        <p:nvSpPr>
          <p:cNvPr id="13" name="TextBox 12"/>
          <p:cNvSpPr txBox="1"/>
          <p:nvPr/>
        </p:nvSpPr>
        <p:spPr>
          <a:xfrm>
            <a:off x="5292080" y="370774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Pétalos 4</a:t>
            </a:r>
            <a:endParaRPr lang="es-EC" dirty="0"/>
          </a:p>
        </p:txBody>
      </p:sp>
      <p:sp>
        <p:nvSpPr>
          <p:cNvPr id="14" name="TextBox 13"/>
          <p:cNvSpPr txBox="1"/>
          <p:nvPr/>
        </p:nvSpPr>
        <p:spPr>
          <a:xfrm>
            <a:off x="5444480" y="48691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Estambres 8</a:t>
            </a:r>
            <a:endParaRPr lang="es-EC" dirty="0"/>
          </a:p>
        </p:txBody>
      </p:sp>
      <p:sp>
        <p:nvSpPr>
          <p:cNvPr id="15" name="Right Brace 14"/>
          <p:cNvSpPr/>
          <p:nvPr/>
        </p:nvSpPr>
        <p:spPr>
          <a:xfrm>
            <a:off x="7164288" y="476672"/>
            <a:ext cx="216024" cy="936104"/>
          </a:xfrm>
          <a:prstGeom prst="righ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17" name="Straight Arrow Connector 16"/>
          <p:cNvCxnSpPr>
            <a:stCxn id="9" idx="1"/>
          </p:cNvCxnSpPr>
          <p:nvPr/>
        </p:nvCxnSpPr>
        <p:spPr>
          <a:xfrm flipH="1">
            <a:off x="6452592" y="2086690"/>
            <a:ext cx="711696" cy="4782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8172400" y="3584049"/>
            <a:ext cx="216024" cy="4930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2"/>
          </p:cNvCxnSpPr>
          <p:nvPr/>
        </p:nvCxnSpPr>
        <p:spPr>
          <a:xfrm>
            <a:off x="6300192" y="4077072"/>
            <a:ext cx="508248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8436" name="Picture 4" descr="http://tienda.delsueve.com/WebRoot/StoreES/Shops/ea7023/MediaGallery/Color_Hortensi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70614"/>
            <a:ext cx="2190434" cy="219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445050" y="5373216"/>
            <a:ext cx="1735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(Artesur, 2012)</a:t>
            </a:r>
            <a:endParaRPr lang="es-EC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3131840" y="3717032"/>
            <a:ext cx="196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(Viveros del Sueve, 2012)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77142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4400" dirty="0" smtClean="0">
                <a:solidFill>
                  <a:schemeClr val="tx1"/>
                </a:solidFill>
                <a:latin typeface="Calibri" pitchFamily="34" charset="0"/>
              </a:rPr>
              <a:t>HIPÓTESIS</a:t>
            </a:r>
            <a:endParaRPr lang="es-EC" sz="4400" dirty="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665692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95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</TotalTime>
  <Words>2305</Words>
  <Application>Microsoft Office PowerPoint</Application>
  <PresentationFormat>On-screen Show (4:3)</PresentationFormat>
  <Paragraphs>264</Paragraphs>
  <Slides>38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Diseño predeterminado</vt:lpstr>
      <vt:lpstr>CorelDRAW</vt:lpstr>
      <vt:lpstr>PowerPoint Presentation</vt:lpstr>
      <vt:lpstr>INTRODUCCIÓN</vt:lpstr>
      <vt:lpstr>PowerPoint Presentation</vt:lpstr>
      <vt:lpstr>PowerPoint Presentation</vt:lpstr>
      <vt:lpstr>OBJETIVO GENERAL</vt:lpstr>
      <vt:lpstr>OBJETIVOS ESPECÍFICOS</vt:lpstr>
      <vt:lpstr>MARCO TEÓRICO</vt:lpstr>
      <vt:lpstr>Hortensia (Hydrangea macrophylla)</vt:lpstr>
      <vt:lpstr>HIPÓTESIS</vt:lpstr>
      <vt:lpstr>METODOLOGÍA – FASE DE CAMPO</vt:lpstr>
      <vt:lpstr>TRATAMIENTO PRELIMINAR</vt:lpstr>
      <vt:lpstr>SELECCIÓN Y CORTE PLANTAS MADRE Segmento uni-nodal: yema axilar acompañada de una porción de tallo </vt:lpstr>
      <vt:lpstr>FASE DE LABORATORIO DESINFECCIÓN CONTAMINACIÓN EXÓGENA</vt:lpstr>
      <vt:lpstr>Preparación del medio de cultivo</vt:lpstr>
      <vt:lpstr>CONTAMINACIÓN ENDÓGENA</vt:lpstr>
      <vt:lpstr>ESTABLECIMIENTO</vt:lpstr>
      <vt:lpstr>PROPAGACIÓN</vt:lpstr>
      <vt:lpstr>ENRAIZAMIENTO</vt:lpstr>
      <vt:lpstr>RESULTADOS  PRELIMINARES</vt:lpstr>
      <vt:lpstr>DESINFECCIÓN</vt:lpstr>
      <vt:lpstr>Tipo de Contaminación</vt:lpstr>
      <vt:lpstr>Longitud de brotes</vt:lpstr>
      <vt:lpstr>Análisis Costo - Beneficio</vt:lpstr>
      <vt:lpstr>ESTABLECIMIENTO</vt:lpstr>
      <vt:lpstr>PowerPoint Presentation</vt:lpstr>
      <vt:lpstr>PowerPoint Presentation</vt:lpstr>
      <vt:lpstr>PROPAGACIÓN</vt:lpstr>
      <vt:lpstr>PowerPoint Presentation</vt:lpstr>
      <vt:lpstr>ENRAIZAMIENTO</vt:lpstr>
      <vt:lpstr>PowerPoint Presentation</vt:lpstr>
      <vt:lpstr>CONCLUSIONES</vt:lpstr>
      <vt:lpstr>PowerPoint Presentation</vt:lpstr>
      <vt:lpstr>PowerPoint Presentation</vt:lpstr>
      <vt:lpstr>RECOMENDACIONES</vt:lpstr>
      <vt:lpstr>PowerPoint Presentation</vt:lpstr>
      <vt:lpstr>PowerPoint Presentation</vt:lpstr>
      <vt:lpstr>MUCHAS GRACIAS!!</vt:lpstr>
      <vt:lpstr>BIBLIOGRAFÍA</vt:lpstr>
    </vt:vector>
  </TitlesOfParts>
  <Company>ESPE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Patricio</cp:lastModifiedBy>
  <cp:revision>96</cp:revision>
  <dcterms:created xsi:type="dcterms:W3CDTF">2008-02-13T16:07:44Z</dcterms:created>
  <dcterms:modified xsi:type="dcterms:W3CDTF">2012-12-07T05:22:59Z</dcterms:modified>
</cp:coreProperties>
</file>