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59" r:id="rId3"/>
    <p:sldId id="262" r:id="rId4"/>
    <p:sldId id="264" r:id="rId5"/>
    <p:sldId id="265" r:id="rId6"/>
    <p:sldId id="266" r:id="rId7"/>
    <p:sldId id="290" r:id="rId8"/>
    <p:sldId id="289" r:id="rId9"/>
    <p:sldId id="288" r:id="rId10"/>
    <p:sldId id="287" r:id="rId11"/>
    <p:sldId id="286" r:id="rId12"/>
    <p:sldId id="284" r:id="rId13"/>
    <p:sldId id="283" r:id="rId14"/>
    <p:sldId id="282" r:id="rId15"/>
    <p:sldId id="281" r:id="rId16"/>
    <p:sldId id="294" r:id="rId17"/>
    <p:sldId id="268" r:id="rId18"/>
    <p:sldId id="295" r:id="rId19"/>
    <p:sldId id="291" r:id="rId20"/>
    <p:sldId id="296" r:id="rId21"/>
    <p:sldId id="280" r:id="rId22"/>
    <p:sldId id="297" r:id="rId23"/>
    <p:sldId id="292" r:id="rId24"/>
    <p:sldId id="298" r:id="rId25"/>
    <p:sldId id="299" r:id="rId26"/>
    <p:sldId id="293" r:id="rId27"/>
    <p:sldId id="277" r:id="rId28"/>
    <p:sldId id="279" r:id="rId29"/>
    <p:sldId id="278" r:id="rId30"/>
    <p:sldId id="276" r:id="rId31"/>
    <p:sldId id="275" r:id="rId32"/>
    <p:sldId id="274" r:id="rId33"/>
    <p:sldId id="273" r:id="rId34"/>
    <p:sldId id="272" r:id="rId35"/>
    <p:sldId id="271" r:id="rId36"/>
    <p:sldId id="270" r:id="rId37"/>
    <p:sldId id="269" r:id="rId38"/>
    <p:sldId id="300"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66FF66"/>
    <a:srgbClr val="336600"/>
    <a:srgbClr val="003300"/>
    <a:srgbClr val="FFB089"/>
    <a:srgbClr val="FF9966"/>
    <a:srgbClr val="FF9B9D"/>
    <a:srgbClr val="BDB62D"/>
    <a:srgbClr val="353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454" autoAdjust="0"/>
  </p:normalViewPr>
  <p:slideViewPr>
    <p:cSldViewPr>
      <p:cViewPr>
        <p:scale>
          <a:sx n="96" d="100"/>
          <a:sy n="96" d="100"/>
        </p:scale>
        <p:origin x="-5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POLITA\PANADERIA\ANALISIS%20POLITICO-%20SOCIOECONOMICO\Tablas%20y%20Graficos%20de%20los%20Factores%20Sociales%20y%20Econ&#243;micos.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POLITA\PANADERIA\ANALISIS%20POLITICO-%20SOCIOECONOMICO\Tablas%20y%20Graficos%20de%20los%20Factores%20Sociales%20y%20Econ&#243;micos.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txPr>
        <a:bodyPr/>
        <a:lstStyle/>
        <a:p>
          <a:pPr>
            <a:defRPr b="0">
              <a:latin typeface="Bodoni MT Black" pitchFamily="18" charset="0"/>
            </a:defRPr>
          </a:pPr>
          <a:endParaRPr lang="es-EC"/>
        </a:p>
      </c:txPr>
    </c:title>
    <c:autoTitleDeleted val="0"/>
    <c:plotArea>
      <c:layout/>
      <c:lineChart>
        <c:grouping val="standard"/>
        <c:varyColors val="0"/>
        <c:ser>
          <c:idx val="0"/>
          <c:order val="0"/>
          <c:tx>
            <c:strRef>
              <c:f>INFLACIÓN!$C$6</c:f>
              <c:strCache>
                <c:ptCount val="1"/>
                <c:pt idx="0">
                  <c:v>Inflación</c:v>
                </c:pt>
              </c:strCache>
            </c:strRef>
          </c:tx>
          <c:dLbls>
            <c:dLbl>
              <c:idx val="0"/>
              <c:layout>
                <c:manualLayout>
                  <c:x val="-1.5748031496062831E-3"/>
                  <c:y val="-7.9096045197740213E-3"/>
                </c:manualLayout>
              </c:layout>
              <c:dLblPos val="r"/>
              <c:showLegendKey val="0"/>
              <c:showVal val="1"/>
              <c:showCatName val="0"/>
              <c:showSerName val="0"/>
              <c:showPercent val="0"/>
              <c:showBubbleSize val="0"/>
            </c:dLbl>
            <c:dLbl>
              <c:idx val="1"/>
              <c:layout>
                <c:manualLayout>
                  <c:x val="-9.9737532808398966E-3"/>
                  <c:y val="-3.5028248587570608E-2"/>
                </c:manualLayout>
              </c:layout>
              <c:dLblPos val="r"/>
              <c:showLegendKey val="0"/>
              <c:showVal val="1"/>
              <c:showCatName val="0"/>
              <c:showSerName val="0"/>
              <c:showPercent val="0"/>
              <c:showBubbleSize val="0"/>
            </c:dLbl>
            <c:dLbl>
              <c:idx val="2"/>
              <c:layout>
                <c:manualLayout>
                  <c:x val="-1.9422572178477711E-2"/>
                  <c:y val="-5.3107344632768283E-2"/>
                </c:manualLayout>
              </c:layout>
              <c:dLblPos val="r"/>
              <c:showLegendKey val="0"/>
              <c:showVal val="1"/>
              <c:showCatName val="0"/>
              <c:showSerName val="0"/>
              <c:showPercent val="0"/>
              <c:showBubbleSize val="0"/>
            </c:dLbl>
            <c:dLbl>
              <c:idx val="3"/>
              <c:layout>
                <c:manualLayout>
                  <c:x val="-2.9921259842519685E-2"/>
                  <c:y val="-4.8587570621468852E-2"/>
                </c:manualLayout>
              </c:layout>
              <c:dLblPos val="r"/>
              <c:showLegendKey val="0"/>
              <c:showVal val="1"/>
              <c:showCatName val="0"/>
              <c:showSerName val="0"/>
              <c:showPercent val="0"/>
              <c:showBubbleSize val="0"/>
            </c:dLbl>
            <c:dLbl>
              <c:idx val="4"/>
              <c:layout>
                <c:manualLayout>
                  <c:x val="-3.6220472440944881E-2"/>
                  <c:y val="-4.858757062146891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INFLACIÓN!$B$12:$B$19</c:f>
              <c:numCache>
                <c:formatCode>0</c:formatCode>
                <c:ptCount val="8"/>
                <c:pt idx="0">
                  <c:v>2005</c:v>
                </c:pt>
                <c:pt idx="1">
                  <c:v>2006</c:v>
                </c:pt>
                <c:pt idx="2">
                  <c:v>2007</c:v>
                </c:pt>
                <c:pt idx="3">
                  <c:v>2008</c:v>
                </c:pt>
                <c:pt idx="4">
                  <c:v>2009</c:v>
                </c:pt>
                <c:pt idx="5">
                  <c:v>2010</c:v>
                </c:pt>
                <c:pt idx="6">
                  <c:v>2011</c:v>
                </c:pt>
                <c:pt idx="7">
                  <c:v>2012</c:v>
                </c:pt>
              </c:numCache>
            </c:numRef>
          </c:cat>
          <c:val>
            <c:numRef>
              <c:f>INFLACIÓN!$C$12:$C$19</c:f>
              <c:numCache>
                <c:formatCode>#,##0.00</c:formatCode>
                <c:ptCount val="8"/>
                <c:pt idx="0">
                  <c:v>3.1</c:v>
                </c:pt>
                <c:pt idx="1">
                  <c:v>2.9</c:v>
                </c:pt>
                <c:pt idx="2">
                  <c:v>3.3</c:v>
                </c:pt>
                <c:pt idx="3">
                  <c:v>8.8000000000000007</c:v>
                </c:pt>
                <c:pt idx="4">
                  <c:v>4.3</c:v>
                </c:pt>
                <c:pt idx="5">
                  <c:v>3.33</c:v>
                </c:pt>
                <c:pt idx="6">
                  <c:v>5.41</c:v>
                </c:pt>
                <c:pt idx="7">
                  <c:v>4.7699999999999996</c:v>
                </c:pt>
              </c:numCache>
            </c:numRef>
          </c:val>
          <c:smooth val="0"/>
        </c:ser>
        <c:dLbls>
          <c:showLegendKey val="0"/>
          <c:showVal val="1"/>
          <c:showCatName val="0"/>
          <c:showSerName val="0"/>
          <c:showPercent val="0"/>
          <c:showBubbleSize val="0"/>
        </c:dLbls>
        <c:marker val="1"/>
        <c:smooth val="0"/>
        <c:axId val="42594304"/>
        <c:axId val="42596992"/>
      </c:lineChart>
      <c:catAx>
        <c:axId val="42594304"/>
        <c:scaling>
          <c:orientation val="minMax"/>
        </c:scaling>
        <c:delete val="0"/>
        <c:axPos val="b"/>
        <c:numFmt formatCode="0" sourceLinked="1"/>
        <c:majorTickMark val="none"/>
        <c:minorTickMark val="none"/>
        <c:tickLblPos val="nextTo"/>
        <c:crossAx val="42596992"/>
        <c:crosses val="autoZero"/>
        <c:auto val="1"/>
        <c:lblAlgn val="ctr"/>
        <c:lblOffset val="100"/>
        <c:noMultiLvlLbl val="0"/>
      </c:catAx>
      <c:valAx>
        <c:axId val="42596992"/>
        <c:scaling>
          <c:orientation val="minMax"/>
        </c:scaling>
        <c:delete val="0"/>
        <c:axPos val="l"/>
        <c:majorGridlines/>
        <c:numFmt formatCode="#,##0.00" sourceLinked="1"/>
        <c:majorTickMark val="none"/>
        <c:minorTickMark val="none"/>
        <c:tickLblPos val="nextTo"/>
        <c:crossAx val="42594304"/>
        <c:crosses val="autoZero"/>
        <c:crossBetween val="between"/>
      </c:valAx>
    </c:plotArea>
    <c:legend>
      <c:legendPos val="b"/>
      <c:layout/>
      <c:overlay val="0"/>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101600">
        <a:schemeClr val="accent4">
          <a:satMod val="175000"/>
          <a:alpha val="40000"/>
        </a:schemeClr>
      </a:glow>
      <a:outerShdw blurRad="50800" dist="38100" dir="18900000" algn="bl"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overlay val="0"/>
      <c:txPr>
        <a:bodyPr/>
        <a:lstStyle/>
        <a:p>
          <a:pPr>
            <a:defRPr b="0">
              <a:latin typeface="Bodoni MT Black" pitchFamily="18" charset="0"/>
            </a:defRPr>
          </a:pPr>
          <a:endParaRPr lang="es-EC"/>
        </a:p>
      </c:txPr>
    </c:title>
    <c:autoTitleDeleted val="0"/>
    <c:plotArea>
      <c:layout/>
      <c:lineChart>
        <c:grouping val="stacked"/>
        <c:varyColors val="0"/>
        <c:ser>
          <c:idx val="1"/>
          <c:order val="0"/>
          <c:tx>
            <c:strRef>
              <c:f>'Tasa Pasiva'!$C$6</c:f>
              <c:strCache>
                <c:ptCount val="1"/>
                <c:pt idx="0">
                  <c:v>Tasa Pasiva</c:v>
                </c:pt>
              </c:strCache>
            </c:strRef>
          </c:tx>
          <c:dLbls>
            <c:dLblPos val="t"/>
            <c:showLegendKey val="0"/>
            <c:showVal val="1"/>
            <c:showCatName val="0"/>
            <c:showSerName val="0"/>
            <c:showPercent val="0"/>
            <c:showBubbleSize val="0"/>
            <c:showLeaderLines val="0"/>
          </c:dLbls>
          <c:cat>
            <c:numRef>
              <c:f>'Tasa Pasiva'!$B$12:$B$19</c:f>
              <c:numCache>
                <c:formatCode>0</c:formatCode>
                <c:ptCount val="8"/>
                <c:pt idx="0">
                  <c:v>2005</c:v>
                </c:pt>
                <c:pt idx="1">
                  <c:v>2006</c:v>
                </c:pt>
                <c:pt idx="2">
                  <c:v>2007</c:v>
                </c:pt>
                <c:pt idx="3">
                  <c:v>2008</c:v>
                </c:pt>
                <c:pt idx="4">
                  <c:v>2009</c:v>
                </c:pt>
                <c:pt idx="5">
                  <c:v>2010</c:v>
                </c:pt>
                <c:pt idx="6">
                  <c:v>2011</c:v>
                </c:pt>
                <c:pt idx="7">
                  <c:v>2012</c:v>
                </c:pt>
              </c:numCache>
            </c:numRef>
          </c:cat>
          <c:val>
            <c:numRef>
              <c:f>'Tasa Pasiva'!$C$12:$C$19</c:f>
              <c:numCache>
                <c:formatCode>#,##0.00</c:formatCode>
                <c:ptCount val="8"/>
                <c:pt idx="0">
                  <c:v>4.3</c:v>
                </c:pt>
                <c:pt idx="1">
                  <c:v>4.57</c:v>
                </c:pt>
                <c:pt idx="2">
                  <c:v>5.64</c:v>
                </c:pt>
                <c:pt idx="3">
                  <c:v>5.09</c:v>
                </c:pt>
                <c:pt idx="4">
                  <c:v>5.24</c:v>
                </c:pt>
                <c:pt idx="5">
                  <c:v>4.28</c:v>
                </c:pt>
                <c:pt idx="6">
                  <c:v>4.53</c:v>
                </c:pt>
                <c:pt idx="7">
                  <c:v>4.53</c:v>
                </c:pt>
              </c:numCache>
            </c:numRef>
          </c:val>
          <c:smooth val="0"/>
        </c:ser>
        <c:dLbls>
          <c:showLegendKey val="0"/>
          <c:showVal val="1"/>
          <c:showCatName val="0"/>
          <c:showSerName val="0"/>
          <c:showPercent val="0"/>
          <c:showBubbleSize val="0"/>
        </c:dLbls>
        <c:marker val="1"/>
        <c:smooth val="0"/>
        <c:axId val="76285824"/>
        <c:axId val="44012288"/>
      </c:lineChart>
      <c:catAx>
        <c:axId val="76285824"/>
        <c:scaling>
          <c:orientation val="minMax"/>
        </c:scaling>
        <c:delete val="0"/>
        <c:axPos val="b"/>
        <c:numFmt formatCode="0" sourceLinked="1"/>
        <c:majorTickMark val="out"/>
        <c:minorTickMark val="none"/>
        <c:tickLblPos val="nextTo"/>
        <c:crossAx val="44012288"/>
        <c:crosses val="autoZero"/>
        <c:auto val="1"/>
        <c:lblAlgn val="ctr"/>
        <c:lblOffset val="100"/>
        <c:noMultiLvlLbl val="0"/>
      </c:catAx>
      <c:valAx>
        <c:axId val="44012288"/>
        <c:scaling>
          <c:orientation val="minMax"/>
          <c:min val="4"/>
        </c:scaling>
        <c:delete val="0"/>
        <c:axPos val="l"/>
        <c:majorGridlines/>
        <c:numFmt formatCode="#,##0.00" sourceLinked="1"/>
        <c:majorTickMark val="out"/>
        <c:minorTickMark val="none"/>
        <c:tickLblPos val="nextTo"/>
        <c:crossAx val="76285824"/>
        <c:crosses val="autoZero"/>
        <c:crossBetween val="between"/>
      </c:valAx>
    </c:plotArea>
    <c:legend>
      <c:legendPos val="b"/>
      <c:layout/>
      <c:overlay val="0"/>
    </c:legend>
    <c:plotVisOnly val="1"/>
    <c:dispBlanksAs val="zero"/>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101600">
        <a:schemeClr val="accent5">
          <a:satMod val="175000"/>
          <a:alpha val="40000"/>
        </a:schemeClr>
      </a:glow>
      <a:outerShdw blurRad="50800" dist="38100" algn="l"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layout/>
      <c:overlay val="0"/>
      <c:txPr>
        <a:bodyPr/>
        <a:lstStyle/>
        <a:p>
          <a:pPr>
            <a:defRPr b="0">
              <a:latin typeface="Bodoni MT Black" pitchFamily="18" charset="0"/>
            </a:defRPr>
          </a:pPr>
          <a:endParaRPr lang="es-EC"/>
        </a:p>
      </c:txPr>
    </c:title>
    <c:autoTitleDeleted val="0"/>
    <c:plotArea>
      <c:layout/>
      <c:lineChart>
        <c:grouping val="stacked"/>
        <c:varyColors val="0"/>
        <c:ser>
          <c:idx val="1"/>
          <c:order val="0"/>
          <c:tx>
            <c:strRef>
              <c:f>'Tasa Activa'!$C$6</c:f>
              <c:strCache>
                <c:ptCount val="1"/>
                <c:pt idx="0">
                  <c:v>Tasa Activa</c:v>
                </c:pt>
              </c:strCache>
            </c:strRef>
          </c:tx>
          <c:dLbls>
            <c:dLblPos val="t"/>
            <c:showLegendKey val="0"/>
            <c:showVal val="1"/>
            <c:showCatName val="0"/>
            <c:showSerName val="0"/>
            <c:showPercent val="0"/>
            <c:showBubbleSize val="0"/>
            <c:showLeaderLines val="0"/>
          </c:dLbls>
          <c:cat>
            <c:numRef>
              <c:f>'Tasa Activa'!$B$12:$B$19</c:f>
              <c:numCache>
                <c:formatCode>0</c:formatCode>
                <c:ptCount val="8"/>
                <c:pt idx="0">
                  <c:v>2005</c:v>
                </c:pt>
                <c:pt idx="1">
                  <c:v>2006</c:v>
                </c:pt>
                <c:pt idx="2">
                  <c:v>2007</c:v>
                </c:pt>
                <c:pt idx="3">
                  <c:v>2008</c:v>
                </c:pt>
                <c:pt idx="4">
                  <c:v>2009</c:v>
                </c:pt>
                <c:pt idx="5">
                  <c:v>2010</c:v>
                </c:pt>
                <c:pt idx="6">
                  <c:v>2011</c:v>
                </c:pt>
                <c:pt idx="7">
                  <c:v>2012</c:v>
                </c:pt>
              </c:numCache>
            </c:numRef>
          </c:cat>
          <c:val>
            <c:numRef>
              <c:f>'Tasa Activa'!$C$12:$C$19</c:f>
              <c:numCache>
                <c:formatCode>#,##0.00</c:formatCode>
                <c:ptCount val="8"/>
                <c:pt idx="0">
                  <c:v>8.99</c:v>
                </c:pt>
                <c:pt idx="1">
                  <c:v>9.86</c:v>
                </c:pt>
                <c:pt idx="2">
                  <c:v>10.72</c:v>
                </c:pt>
                <c:pt idx="3">
                  <c:v>9.14</c:v>
                </c:pt>
                <c:pt idx="4">
                  <c:v>9.19</c:v>
                </c:pt>
                <c:pt idx="5">
                  <c:v>8.68</c:v>
                </c:pt>
                <c:pt idx="6">
                  <c:v>8.17</c:v>
                </c:pt>
                <c:pt idx="7">
                  <c:v>8.17</c:v>
                </c:pt>
              </c:numCache>
            </c:numRef>
          </c:val>
          <c:smooth val="0"/>
        </c:ser>
        <c:dLbls>
          <c:showLegendKey val="0"/>
          <c:showVal val="1"/>
          <c:showCatName val="0"/>
          <c:showSerName val="0"/>
          <c:showPercent val="0"/>
          <c:showBubbleSize val="0"/>
        </c:dLbls>
        <c:marker val="1"/>
        <c:smooth val="0"/>
        <c:axId val="43749376"/>
        <c:axId val="43752064"/>
      </c:lineChart>
      <c:catAx>
        <c:axId val="43749376"/>
        <c:scaling>
          <c:orientation val="minMax"/>
        </c:scaling>
        <c:delete val="0"/>
        <c:axPos val="b"/>
        <c:numFmt formatCode="0" sourceLinked="1"/>
        <c:majorTickMark val="out"/>
        <c:minorTickMark val="none"/>
        <c:tickLblPos val="nextTo"/>
        <c:crossAx val="43752064"/>
        <c:crosses val="autoZero"/>
        <c:auto val="1"/>
        <c:lblAlgn val="ctr"/>
        <c:lblOffset val="100"/>
        <c:noMultiLvlLbl val="0"/>
      </c:catAx>
      <c:valAx>
        <c:axId val="43752064"/>
        <c:scaling>
          <c:orientation val="minMax"/>
          <c:max val="11"/>
          <c:min val="8"/>
        </c:scaling>
        <c:delete val="0"/>
        <c:axPos val="l"/>
        <c:majorGridlines/>
        <c:numFmt formatCode="#,##0.00" sourceLinked="1"/>
        <c:majorTickMark val="out"/>
        <c:minorTickMark val="none"/>
        <c:tickLblPos val="nextTo"/>
        <c:crossAx val="43749376"/>
        <c:crosses val="autoZero"/>
        <c:crossBetween val="between"/>
        <c:majorUnit val="0.5"/>
        <c:minorUnit val="4.0000000000000008E-2"/>
      </c:valAx>
    </c:plotArea>
    <c:legend>
      <c:legendPos val="b"/>
      <c:layout/>
      <c:overlay val="0"/>
    </c:legend>
    <c:plotVisOnly val="1"/>
    <c:dispBlanksAs val="zero"/>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glow rad="101600">
        <a:schemeClr val="accent3">
          <a:satMod val="175000"/>
          <a:alpha val="40000"/>
        </a:schemeClr>
      </a:glow>
      <a:outerShdw blurRad="50800" dist="38100" dir="16200000"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b="0">
                <a:latin typeface="Britannic Bold" pitchFamily="34" charset="0"/>
              </a:defRPr>
            </a:pPr>
            <a:r>
              <a:rPr lang="es-EC" b="0">
                <a:latin typeface="Britannic Bold" pitchFamily="34" charset="0"/>
              </a:rPr>
              <a:t>Ocupación Plena </a:t>
            </a:r>
          </a:p>
        </c:rich>
      </c:tx>
      <c:layout/>
      <c:overlay val="0"/>
    </c:title>
    <c:autoTitleDeleted val="0"/>
    <c:plotArea>
      <c:layout/>
      <c:lineChart>
        <c:grouping val="stacked"/>
        <c:varyColors val="0"/>
        <c:ser>
          <c:idx val="1"/>
          <c:order val="0"/>
          <c:tx>
            <c:strRef>
              <c:f>EMPLEO!$C$8</c:f>
              <c:strCache>
                <c:ptCount val="1"/>
                <c:pt idx="0">
                  <c:v>Tasa de Ocupación Plena %</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0"/>
              <c:layout>
                <c:manualLayout>
                  <c:x val="-4.6104928457869628E-2"/>
                  <c:y val="5.4398148148148251E-2"/>
                </c:manualLayout>
              </c:layout>
              <c:dLblPos val="r"/>
              <c:showLegendKey val="0"/>
              <c:showVal val="1"/>
              <c:showCatName val="0"/>
              <c:showSerName val="0"/>
              <c:showPercent val="0"/>
              <c:showBubbleSize val="0"/>
            </c:dLbl>
            <c:dLbl>
              <c:idx val="1"/>
              <c:layout>
                <c:manualLayout>
                  <c:x val="-4.1865394806571365E-2"/>
                  <c:y val="-5.6712962962962944E-2"/>
                </c:manualLayout>
              </c:layout>
              <c:dLblPos val="r"/>
              <c:showLegendKey val="0"/>
              <c:showVal val="1"/>
              <c:showCatName val="0"/>
              <c:showSerName val="0"/>
              <c:showPercent val="0"/>
              <c:showBubbleSize val="0"/>
            </c:dLbl>
            <c:dLbl>
              <c:idx val="3"/>
              <c:layout>
                <c:manualLayout>
                  <c:x val="-4.6104928457869628E-2"/>
                  <c:y val="-7.9861111111111299E-2"/>
                </c:manualLayout>
              </c:layout>
              <c:dLblPos val="r"/>
              <c:showLegendKey val="0"/>
              <c:showVal val="1"/>
              <c:showCatName val="0"/>
              <c:showSerName val="0"/>
              <c:showPercent val="0"/>
              <c:showBubbleSize val="0"/>
            </c:dLbl>
            <c:dLbl>
              <c:idx val="5"/>
              <c:layout>
                <c:manualLayout>
                  <c:x val="-4.1865394806571365E-2"/>
                  <c:y val="-5.6712962962962923E-2"/>
                </c:manualLayout>
              </c:layout>
              <c:dLblPos val="r"/>
              <c:showLegendKey val="0"/>
              <c:showVal val="1"/>
              <c:showCatName val="0"/>
              <c:showSerName val="0"/>
              <c:showPercent val="0"/>
              <c:showBubbleSize val="0"/>
            </c:dLbl>
            <c:dLbl>
              <c:idx val="7"/>
              <c:layout>
                <c:manualLayout>
                  <c:x val="-3.5506094329623671E-2"/>
                  <c:y val="-5.6712962962962972E-2"/>
                </c:manualLayout>
              </c:layout>
              <c:dLblPos val="r"/>
              <c:showLegendKey val="0"/>
              <c:showVal val="1"/>
              <c:showCatName val="0"/>
              <c:showSerName val="0"/>
              <c:showPercent val="0"/>
              <c:showBubbleSize val="0"/>
            </c:dLbl>
            <c:dLbl>
              <c:idx val="8"/>
              <c:layout>
                <c:manualLayout>
                  <c:x val="-4.6104928457869628E-2"/>
                  <c:y val="8.2175925925925944E-2"/>
                </c:manualLayout>
              </c:layout>
              <c:dLblPos val="r"/>
              <c:showLegendKey val="0"/>
              <c:showVal val="1"/>
              <c:showCatName val="0"/>
              <c:showSerName val="0"/>
              <c:showPercent val="0"/>
              <c:showBubbleSize val="0"/>
            </c:dLbl>
            <c:dLbl>
              <c:idx val="9"/>
              <c:layout>
                <c:manualLayout>
                  <c:x val="-3.9745627980922099E-2"/>
                  <c:y val="-5.6712962962962972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EMPLEO!$B$14:$B$21</c:f>
              <c:numCache>
                <c:formatCode>#,##0</c:formatCode>
                <c:ptCount val="8"/>
                <c:pt idx="0">
                  <c:v>2005</c:v>
                </c:pt>
                <c:pt idx="1">
                  <c:v>2006</c:v>
                </c:pt>
                <c:pt idx="2">
                  <c:v>2007</c:v>
                </c:pt>
                <c:pt idx="3">
                  <c:v>2008</c:v>
                </c:pt>
                <c:pt idx="4">
                  <c:v>2009</c:v>
                </c:pt>
                <c:pt idx="5">
                  <c:v>2010</c:v>
                </c:pt>
                <c:pt idx="6">
                  <c:v>2011</c:v>
                </c:pt>
                <c:pt idx="7">
                  <c:v>2012</c:v>
                </c:pt>
              </c:numCache>
            </c:numRef>
          </c:cat>
          <c:val>
            <c:numRef>
              <c:f>EMPLEO!$C$14:$C$21</c:f>
              <c:numCache>
                <c:formatCode>#,##0.00</c:formatCode>
                <c:ptCount val="8"/>
                <c:pt idx="0">
                  <c:v>54.5</c:v>
                </c:pt>
                <c:pt idx="1">
                  <c:v>55.4</c:v>
                </c:pt>
                <c:pt idx="2">
                  <c:v>55</c:v>
                </c:pt>
                <c:pt idx="3">
                  <c:v>54</c:v>
                </c:pt>
                <c:pt idx="4">
                  <c:v>52.6</c:v>
                </c:pt>
                <c:pt idx="5">
                  <c:v>51.2</c:v>
                </c:pt>
                <c:pt idx="6">
                  <c:v>49.9</c:v>
                </c:pt>
                <c:pt idx="7">
                  <c:v>51.5</c:v>
                </c:pt>
              </c:numCache>
            </c:numRef>
          </c:val>
          <c:smooth val="0"/>
        </c:ser>
        <c:dLbls>
          <c:showLegendKey val="0"/>
          <c:showVal val="1"/>
          <c:showCatName val="0"/>
          <c:showSerName val="0"/>
          <c:showPercent val="0"/>
          <c:showBubbleSize val="0"/>
        </c:dLbls>
        <c:marker val="1"/>
        <c:smooth val="0"/>
        <c:axId val="44183552"/>
        <c:axId val="44186624"/>
      </c:lineChart>
      <c:catAx>
        <c:axId val="44183552"/>
        <c:scaling>
          <c:orientation val="minMax"/>
        </c:scaling>
        <c:delete val="0"/>
        <c:axPos val="b"/>
        <c:title>
          <c:tx>
            <c:rich>
              <a:bodyPr/>
              <a:lstStyle/>
              <a:p>
                <a:pPr>
                  <a:defRPr/>
                </a:pPr>
                <a:r>
                  <a:rPr lang="en-US"/>
                  <a:t>Años</a:t>
                </a:r>
              </a:p>
            </c:rich>
          </c:tx>
          <c:layout/>
          <c:overlay val="0"/>
        </c:title>
        <c:numFmt formatCode="0" sourceLinked="0"/>
        <c:majorTickMark val="out"/>
        <c:minorTickMark val="none"/>
        <c:tickLblPos val="nextTo"/>
        <c:crossAx val="44186624"/>
        <c:crosses val="autoZero"/>
        <c:auto val="1"/>
        <c:lblAlgn val="ctr"/>
        <c:lblOffset val="100"/>
        <c:noMultiLvlLbl val="0"/>
      </c:catAx>
      <c:valAx>
        <c:axId val="44186624"/>
        <c:scaling>
          <c:orientation val="minMax"/>
        </c:scaling>
        <c:delete val="0"/>
        <c:axPos val="l"/>
        <c:majorGridlines/>
        <c:numFmt formatCode="0" sourceLinked="0"/>
        <c:majorTickMark val="out"/>
        <c:minorTickMark val="none"/>
        <c:tickLblPos val="nextTo"/>
        <c:crossAx val="44183552"/>
        <c:crosses val="autoZero"/>
        <c:crossBetween val="between"/>
      </c:valAx>
    </c:plotArea>
    <c:plotVisOnly val="1"/>
    <c:dispBlanksAs val="zero"/>
    <c:showDLblsOverMax val="0"/>
  </c:chart>
  <c:spPr>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w="9525" cap="flat" cmpd="sng" algn="ctr">
      <a:solidFill>
        <a:schemeClr val="accent6">
          <a:lumMod val="50000"/>
        </a:schemeClr>
      </a:solidFill>
      <a:prstDash val="solid"/>
    </a:ln>
    <a:effectLst>
      <a:glow rad="63500">
        <a:schemeClr val="accent6">
          <a:satMod val="175000"/>
          <a:alpha val="40000"/>
        </a:schemeClr>
      </a:glow>
      <a:outerShdw blurRad="50800" dist="38100" dir="16200000"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overlay val="0"/>
      <c:txPr>
        <a:bodyPr/>
        <a:lstStyle/>
        <a:p>
          <a:pPr>
            <a:defRPr b="0">
              <a:latin typeface="Britannic Bold" pitchFamily="34" charset="0"/>
            </a:defRPr>
          </a:pPr>
          <a:endParaRPr lang="es-EC"/>
        </a:p>
      </c:txPr>
    </c:title>
    <c:autoTitleDeleted val="0"/>
    <c:plotArea>
      <c:layout/>
      <c:lineChart>
        <c:grouping val="stacked"/>
        <c:varyColors val="0"/>
        <c:ser>
          <c:idx val="1"/>
          <c:order val="0"/>
          <c:tx>
            <c:strRef>
              <c:f>'CANASTA BASICA'!$C$6</c:f>
              <c:strCache>
                <c:ptCount val="1"/>
                <c:pt idx="0">
                  <c:v>Canasta Básica</c:v>
                </c:pt>
              </c:strCache>
            </c:strRef>
          </c:tx>
          <c:spPr>
            <a:ln>
              <a:solidFill>
                <a:schemeClr val="accent4">
                  <a:lumMod val="75000"/>
                </a:schemeClr>
              </a:solidFill>
            </a:ln>
          </c:spPr>
          <c:marker>
            <c:spPr>
              <a:solidFill>
                <a:schemeClr val="accent4">
                  <a:lumMod val="75000"/>
                </a:schemeClr>
              </a:solidFill>
            </c:spPr>
          </c:marker>
          <c:dLbls>
            <c:dLbl>
              <c:idx val="1"/>
              <c:layout>
                <c:manualLayout>
                  <c:x val="-4.8818897637795344E-2"/>
                  <c:y val="-5.2083333333333461E-2"/>
                </c:manualLayout>
              </c:layout>
              <c:dLblPos val="r"/>
              <c:showLegendKey val="0"/>
              <c:showVal val="1"/>
              <c:showCatName val="0"/>
              <c:showSerName val="0"/>
              <c:showPercent val="0"/>
              <c:showBubbleSize val="0"/>
            </c:dLbl>
            <c:dLbl>
              <c:idx val="3"/>
              <c:layout>
                <c:manualLayout>
                  <c:x val="-4.8818897637795344E-2"/>
                  <c:y val="-6.1342592592592587E-2"/>
                </c:manualLayout>
              </c:layout>
              <c:dLblPos val="r"/>
              <c:showLegendKey val="0"/>
              <c:showVal val="1"/>
              <c:showCatName val="0"/>
              <c:showSerName val="0"/>
              <c:showPercent val="0"/>
              <c:showBubbleSize val="0"/>
            </c:dLbl>
            <c:dLbl>
              <c:idx val="5"/>
              <c:layout>
                <c:manualLayout>
                  <c:x val="-4.8818897637795344E-2"/>
                  <c:y val="-6.1342592592592636E-2"/>
                </c:manualLayout>
              </c:layout>
              <c:dLblPos val="r"/>
              <c:showLegendKey val="0"/>
              <c:showVal val="1"/>
              <c:showCatName val="0"/>
              <c:showSerName val="0"/>
              <c:showPercent val="0"/>
              <c:showBubbleSize val="0"/>
            </c:dLbl>
            <c:dLbl>
              <c:idx val="7"/>
              <c:layout>
                <c:manualLayout>
                  <c:x val="-4.8818897637795344E-2"/>
                  <c:y val="-6.1342592592592587E-2"/>
                </c:manualLayout>
              </c:layout>
              <c:dLblPos val="r"/>
              <c:showLegendKey val="0"/>
              <c:showVal val="1"/>
              <c:showCatName val="0"/>
              <c:showSerName val="0"/>
              <c:showPercent val="0"/>
              <c:showBubbleSize val="0"/>
            </c:dLbl>
            <c:dLbl>
              <c:idx val="9"/>
              <c:layout>
                <c:manualLayout>
                  <c:x val="-4.8818897637795344E-2"/>
                  <c:y val="-5.6712962962962972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'CANASTA BASICA'!$B$12:$B$19</c:f>
              <c:numCache>
                <c:formatCode>0</c:formatCode>
                <c:ptCount val="8"/>
                <c:pt idx="0">
                  <c:v>2005</c:v>
                </c:pt>
                <c:pt idx="1">
                  <c:v>2006</c:v>
                </c:pt>
                <c:pt idx="2">
                  <c:v>2007</c:v>
                </c:pt>
                <c:pt idx="3">
                  <c:v>2008</c:v>
                </c:pt>
                <c:pt idx="4">
                  <c:v>2009</c:v>
                </c:pt>
                <c:pt idx="5">
                  <c:v>2010</c:v>
                </c:pt>
                <c:pt idx="6">
                  <c:v>2011</c:v>
                </c:pt>
                <c:pt idx="7">
                  <c:v>2012</c:v>
                </c:pt>
              </c:numCache>
            </c:numRef>
          </c:cat>
          <c:val>
            <c:numRef>
              <c:f>'CANASTA BASICA'!$C$12:$C$19</c:f>
              <c:numCache>
                <c:formatCode>#,##0.00</c:formatCode>
                <c:ptCount val="8"/>
                <c:pt idx="0">
                  <c:v>437.41</c:v>
                </c:pt>
                <c:pt idx="1">
                  <c:v>453.26</c:v>
                </c:pt>
                <c:pt idx="2">
                  <c:v>472.74</c:v>
                </c:pt>
                <c:pt idx="3">
                  <c:v>508.94</c:v>
                </c:pt>
                <c:pt idx="4">
                  <c:v>528.9</c:v>
                </c:pt>
                <c:pt idx="5">
                  <c:v>544.71</c:v>
                </c:pt>
                <c:pt idx="6">
                  <c:v>578.04</c:v>
                </c:pt>
                <c:pt idx="7">
                  <c:v>584.05999999999995</c:v>
                </c:pt>
              </c:numCache>
            </c:numRef>
          </c:val>
          <c:smooth val="0"/>
        </c:ser>
        <c:dLbls>
          <c:showLegendKey val="0"/>
          <c:showVal val="1"/>
          <c:showCatName val="0"/>
          <c:showSerName val="0"/>
          <c:showPercent val="0"/>
          <c:showBubbleSize val="0"/>
        </c:dLbls>
        <c:marker val="1"/>
        <c:smooth val="0"/>
        <c:axId val="44214144"/>
        <c:axId val="44516480"/>
      </c:lineChart>
      <c:catAx>
        <c:axId val="44214144"/>
        <c:scaling>
          <c:orientation val="minMax"/>
        </c:scaling>
        <c:delete val="0"/>
        <c:axPos val="b"/>
        <c:title>
          <c:tx>
            <c:rich>
              <a:bodyPr/>
              <a:lstStyle/>
              <a:p>
                <a:pPr>
                  <a:defRPr/>
                </a:pPr>
                <a:r>
                  <a:rPr lang="en-US"/>
                  <a:t>Años</a:t>
                </a:r>
              </a:p>
            </c:rich>
          </c:tx>
          <c:layout>
            <c:manualLayout>
              <c:xMode val="edge"/>
              <c:yMode val="edge"/>
              <c:x val="0.46909277285221235"/>
              <c:y val="0.9143716126393292"/>
            </c:manualLayout>
          </c:layout>
          <c:overlay val="0"/>
        </c:title>
        <c:numFmt formatCode="0" sourceLinked="1"/>
        <c:majorTickMark val="none"/>
        <c:minorTickMark val="none"/>
        <c:tickLblPos val="nextTo"/>
        <c:crossAx val="44516480"/>
        <c:crosses val="autoZero"/>
        <c:auto val="1"/>
        <c:lblAlgn val="ctr"/>
        <c:lblOffset val="100"/>
        <c:noMultiLvlLbl val="0"/>
      </c:catAx>
      <c:valAx>
        <c:axId val="44516480"/>
        <c:scaling>
          <c:orientation val="minMax"/>
        </c:scaling>
        <c:delete val="0"/>
        <c:axPos val="l"/>
        <c:majorGridlines/>
        <c:title>
          <c:tx>
            <c:rich>
              <a:bodyPr rot="-5400000" vert="horz"/>
              <a:lstStyle/>
              <a:p>
                <a:pPr>
                  <a:defRPr/>
                </a:pPr>
                <a:r>
                  <a:rPr lang="en-US"/>
                  <a:t>Precio</a:t>
                </a:r>
              </a:p>
            </c:rich>
          </c:tx>
          <c:layout/>
          <c:overlay val="0"/>
        </c:title>
        <c:numFmt formatCode="#,##0.00" sourceLinked="1"/>
        <c:majorTickMark val="none"/>
        <c:minorTickMark val="none"/>
        <c:tickLblPos val="nextTo"/>
        <c:crossAx val="44214144"/>
        <c:crosses val="autoZero"/>
        <c:crossBetween val="between"/>
      </c:valAx>
    </c:plotArea>
    <c:plotVisOnly val="1"/>
    <c:dispBlanksAs val="zero"/>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101600">
        <a:schemeClr val="accent4">
          <a:satMod val="175000"/>
          <a:alpha val="40000"/>
        </a:schemeClr>
      </a:glow>
      <a:outerShdw blurRad="50800" dist="38100" dir="16200000"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s-EC" b="0">
                <a:latin typeface="Britannic Bold" pitchFamily="34" charset="0"/>
              </a:rPr>
              <a:t>Desempleo</a:t>
            </a:r>
          </a:p>
        </c:rich>
      </c:tx>
      <c:layout/>
      <c:overlay val="1"/>
    </c:title>
    <c:autoTitleDeleted val="0"/>
    <c:plotArea>
      <c:layout>
        <c:manualLayout>
          <c:layoutTarget val="inner"/>
          <c:xMode val="edge"/>
          <c:yMode val="edge"/>
          <c:x val="5.2245926524141749E-2"/>
          <c:y val="0.17012858555885263"/>
          <c:w val="0.87011322712567907"/>
          <c:h val="0.61805021929262105"/>
        </c:manualLayout>
      </c:layout>
      <c:lineChart>
        <c:grouping val="stacked"/>
        <c:varyColors val="0"/>
        <c:ser>
          <c:idx val="1"/>
          <c:order val="0"/>
          <c:spPr>
            <a:ln>
              <a:solidFill>
                <a:schemeClr val="accent3">
                  <a:lumMod val="75000"/>
                </a:schemeClr>
              </a:solidFill>
            </a:ln>
          </c:spPr>
          <c:marker>
            <c:spPr>
              <a:solidFill>
                <a:schemeClr val="accent3">
                  <a:lumMod val="75000"/>
                </a:schemeClr>
              </a:solidFill>
              <a:ln>
                <a:solidFill>
                  <a:schemeClr val="accent3">
                    <a:lumMod val="75000"/>
                  </a:schemeClr>
                </a:solidFill>
              </a:ln>
            </c:spPr>
          </c:marker>
          <c:dLbls>
            <c:dLblPos val="b"/>
            <c:showLegendKey val="0"/>
            <c:showVal val="1"/>
            <c:showCatName val="0"/>
            <c:showSerName val="0"/>
            <c:showPercent val="0"/>
            <c:showBubbleSize val="0"/>
            <c:showLeaderLines val="0"/>
          </c:dLbls>
          <c:cat>
            <c:numRef>
              <c:f>DESEMPLEO!$B$14:$B$21</c:f>
              <c:numCache>
                <c:formatCode>0</c:formatCode>
                <c:ptCount val="8"/>
                <c:pt idx="0">
                  <c:v>2005</c:v>
                </c:pt>
                <c:pt idx="1">
                  <c:v>2006</c:v>
                </c:pt>
                <c:pt idx="2">
                  <c:v>2007</c:v>
                </c:pt>
                <c:pt idx="3">
                  <c:v>2008</c:v>
                </c:pt>
                <c:pt idx="4">
                  <c:v>2009</c:v>
                </c:pt>
                <c:pt idx="5">
                  <c:v>2010</c:v>
                </c:pt>
                <c:pt idx="6">
                  <c:v>2011</c:v>
                </c:pt>
                <c:pt idx="7">
                  <c:v>2012</c:v>
                </c:pt>
              </c:numCache>
            </c:numRef>
          </c:cat>
          <c:val>
            <c:numRef>
              <c:f>DESEMPLEO!$C$14:$C$21</c:f>
              <c:numCache>
                <c:formatCode>General</c:formatCode>
                <c:ptCount val="8"/>
                <c:pt idx="0">
                  <c:v>7.9</c:v>
                </c:pt>
                <c:pt idx="1">
                  <c:v>7.8</c:v>
                </c:pt>
                <c:pt idx="2">
                  <c:v>6.1</c:v>
                </c:pt>
                <c:pt idx="3">
                  <c:v>7.3</c:v>
                </c:pt>
                <c:pt idx="4" formatCode="#,##0.00">
                  <c:v>7.9</c:v>
                </c:pt>
                <c:pt idx="5" formatCode="#,##0.00">
                  <c:v>6.1</c:v>
                </c:pt>
                <c:pt idx="6" formatCode="#,##0.00">
                  <c:v>5.07</c:v>
                </c:pt>
                <c:pt idx="7">
                  <c:v>4.5999999999999996</c:v>
                </c:pt>
              </c:numCache>
            </c:numRef>
          </c:val>
          <c:smooth val="0"/>
        </c:ser>
        <c:dLbls>
          <c:showLegendKey val="0"/>
          <c:showVal val="1"/>
          <c:showCatName val="0"/>
          <c:showSerName val="0"/>
          <c:showPercent val="0"/>
          <c:showBubbleSize val="0"/>
        </c:dLbls>
        <c:marker val="1"/>
        <c:smooth val="0"/>
        <c:axId val="44573056"/>
        <c:axId val="44576128"/>
      </c:lineChart>
      <c:catAx>
        <c:axId val="44573056"/>
        <c:scaling>
          <c:orientation val="minMax"/>
        </c:scaling>
        <c:delete val="0"/>
        <c:axPos val="b"/>
        <c:title>
          <c:tx>
            <c:rich>
              <a:bodyPr/>
              <a:lstStyle/>
              <a:p>
                <a:pPr>
                  <a:defRPr/>
                </a:pPr>
                <a:r>
                  <a:rPr lang="en-US"/>
                  <a:t>Años</a:t>
                </a:r>
              </a:p>
            </c:rich>
          </c:tx>
          <c:layout/>
          <c:overlay val="0"/>
        </c:title>
        <c:numFmt formatCode="0" sourceLinked="1"/>
        <c:majorTickMark val="none"/>
        <c:minorTickMark val="none"/>
        <c:tickLblPos val="nextTo"/>
        <c:crossAx val="44576128"/>
        <c:crosses val="autoZero"/>
        <c:auto val="1"/>
        <c:lblAlgn val="ctr"/>
        <c:lblOffset val="100"/>
        <c:noMultiLvlLbl val="0"/>
      </c:catAx>
      <c:valAx>
        <c:axId val="44576128"/>
        <c:scaling>
          <c:orientation val="minMax"/>
          <c:min val="4"/>
        </c:scaling>
        <c:delete val="0"/>
        <c:axPos val="l"/>
        <c:majorGridlines/>
        <c:numFmt formatCode="General" sourceLinked="1"/>
        <c:majorTickMark val="none"/>
        <c:minorTickMark val="none"/>
        <c:tickLblPos val="nextTo"/>
        <c:crossAx val="44573056"/>
        <c:crosses val="autoZero"/>
        <c:crossBetween val="between"/>
      </c:valAx>
    </c:plotArea>
    <c:plotVisOnly val="1"/>
    <c:dispBlanksAs val="zero"/>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glow rad="63500">
        <a:schemeClr val="accent3">
          <a:satMod val="175000"/>
          <a:alpha val="40000"/>
        </a:schemeClr>
      </a:glow>
      <a:outerShdw blurRad="50800" dist="38100" dir="10800000" algn="r" rotWithShape="0">
        <a:prstClr val="black">
          <a:alpha val="40000"/>
        </a:prstClr>
      </a:outerShdw>
    </a:effectLst>
    <a:scene3d>
      <a:camera prst="orthographicFront"/>
      <a:lightRig rig="threePt" dir="t"/>
    </a:scene3d>
    <a:sp3d>
      <a:bevelT/>
    </a:sp3d>
  </c:spPr>
  <c:txPr>
    <a:bodyPr/>
    <a:lstStyle/>
    <a:p>
      <a:pPr>
        <a:defRPr>
          <a:solidFill>
            <a:schemeClr val="dk1"/>
          </a:solidFill>
          <a:latin typeface="Times New Roman" pitchFamily="18" charset="0"/>
          <a:ea typeface="+mn-ea"/>
          <a:cs typeface="Times New Roman" pitchFamily="18" charset="0"/>
        </a:defRPr>
      </a:pPr>
      <a:endParaRPr lang="es-EC"/>
    </a:p>
  </c:txPr>
  <c:externalData r:id="rId2">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png"/></Relationships>
</file>

<file path=ppt/diagrams/_rels/data4.xml.rels><?xml version="1.0" encoding="UTF-8" standalone="yes"?>
<Relationships xmlns="http://schemas.openxmlformats.org/package/2006/relationships"><Relationship Id="rId1" Type="http://schemas.openxmlformats.org/officeDocument/2006/relationships/image" Target="../media/image51.jpeg"/></Relationships>
</file>

<file path=ppt/diagrams/_rels/data5.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37B10-883D-4DBA-B18B-0C5873E60C88}" type="doc">
      <dgm:prSet loTypeId="urn:microsoft.com/office/officeart/2005/8/layout/orgChart1" loCatId="hierarchy" qsTypeId="urn:microsoft.com/office/officeart/2005/8/quickstyle/3d2" qsCatId="3D" csTypeId="urn:microsoft.com/office/officeart/2005/8/colors/accent0_1" csCatId="mainScheme" phldr="1"/>
      <dgm:spPr/>
      <dgm:t>
        <a:bodyPr/>
        <a:lstStyle/>
        <a:p>
          <a:endParaRPr lang="es-EC"/>
        </a:p>
      </dgm:t>
    </dgm:pt>
    <dgm:pt modelId="{413A2737-25E6-414D-9745-6F8031572EBB}">
      <dgm:prSet phldrT="[Texto]" custT="1">
        <dgm:style>
          <a:lnRef idx="1">
            <a:schemeClr val="accent6"/>
          </a:lnRef>
          <a:fillRef idx="2">
            <a:schemeClr val="accent6"/>
          </a:fillRef>
          <a:effectRef idx="1">
            <a:schemeClr val="accent6"/>
          </a:effectRef>
          <a:fontRef idx="minor">
            <a:schemeClr val="dk1"/>
          </a:fontRef>
        </dgm:style>
      </dgm:prSet>
      <dgm:spPr>
        <a:solidFill>
          <a:srgbClr val="FF9966"/>
        </a:solidFill>
        <a:ln>
          <a:solidFill>
            <a:srgbClr val="FF9966"/>
          </a:solidFill>
        </a:ln>
        <a:scene3d>
          <a:camera prst="orthographicFront"/>
          <a:lightRig rig="threePt" dir="t"/>
        </a:scene3d>
        <a:sp3d>
          <a:bevelT w="114300" prst="artDeco"/>
        </a:sp3d>
      </dgm:spPr>
      <dgm:t>
        <a:bodyPr/>
        <a:lstStyle/>
        <a:p>
          <a:pPr algn="ctr"/>
          <a:r>
            <a:rPr lang="es-EC" sz="1200" b="1" dirty="0">
              <a:latin typeface="Arial" pitchFamily="34" charset="0"/>
              <a:cs typeface="Arial" pitchFamily="34" charset="0"/>
            </a:rPr>
            <a:t>GERENCIA</a:t>
          </a:r>
        </a:p>
      </dgm:t>
    </dgm:pt>
    <dgm:pt modelId="{13742637-859D-431D-8E5E-819BE737D740}" type="parTrans" cxnId="{2FE57F96-FF3B-45F1-BBFF-ED59A5B010D6}">
      <dgm:prSet/>
      <dgm:spPr/>
      <dgm:t>
        <a:bodyPr/>
        <a:lstStyle/>
        <a:p>
          <a:pPr algn="ctr"/>
          <a:endParaRPr lang="es-EC"/>
        </a:p>
      </dgm:t>
    </dgm:pt>
    <dgm:pt modelId="{BAB7CC08-5E2A-474B-9F3C-25C53DCB1676}" type="sibTrans" cxnId="{2FE57F96-FF3B-45F1-BBFF-ED59A5B010D6}">
      <dgm:prSet/>
      <dgm:spPr/>
      <dgm:t>
        <a:bodyPr/>
        <a:lstStyle/>
        <a:p>
          <a:pPr algn="ctr"/>
          <a:endParaRPr lang="es-EC"/>
        </a:p>
      </dgm:t>
    </dgm:pt>
    <dgm:pt modelId="{F4459EB0-43A8-49F9-86A1-88925392ED74}" type="asst">
      <dgm:prSet phldrT="[Texto]" custT="1">
        <dgm:style>
          <a:lnRef idx="1">
            <a:schemeClr val="accent6"/>
          </a:lnRef>
          <a:fillRef idx="2">
            <a:schemeClr val="accent6"/>
          </a:fillRef>
          <a:effectRef idx="1">
            <a:schemeClr val="accent6"/>
          </a:effectRef>
          <a:fontRef idx="minor">
            <a:schemeClr val="dk1"/>
          </a:fontRef>
        </dgm:style>
      </dgm:prSet>
      <dgm:spPr>
        <a:solidFill>
          <a:srgbClr val="FF9966"/>
        </a:solidFill>
        <a:ln>
          <a:solidFill>
            <a:srgbClr val="FF9966"/>
          </a:solidFill>
        </a:ln>
        <a:scene3d>
          <a:camera prst="orthographicFront"/>
          <a:lightRig rig="threePt" dir="t"/>
        </a:scene3d>
        <a:sp3d>
          <a:bevelT w="114300" prst="artDeco"/>
        </a:sp3d>
      </dgm:spPr>
      <dgm:t>
        <a:bodyPr/>
        <a:lstStyle/>
        <a:p>
          <a:pPr algn="ctr"/>
          <a:r>
            <a:rPr lang="es-EC" sz="1050">
              <a:latin typeface="Arial" pitchFamily="34" charset="0"/>
              <a:cs typeface="Arial" pitchFamily="34" charset="0"/>
            </a:rPr>
            <a:t>ASISTENTE DE GERENCIA</a:t>
          </a:r>
        </a:p>
      </dgm:t>
    </dgm:pt>
    <dgm:pt modelId="{9A17EE27-FB5B-4481-90AE-2DA67EBA8F02}" type="parTrans" cxnId="{55D1B28E-AFAD-46C8-B36B-73A224BF8137}">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39589A43-C106-4CAD-B035-B4B54018B107}" type="sibTrans" cxnId="{55D1B28E-AFAD-46C8-B36B-73A224BF8137}">
      <dgm:prSet/>
      <dgm:spPr/>
      <dgm:t>
        <a:bodyPr/>
        <a:lstStyle/>
        <a:p>
          <a:pPr algn="ctr"/>
          <a:endParaRPr lang="es-EC"/>
        </a:p>
      </dgm:t>
    </dgm:pt>
    <dgm:pt modelId="{3FD24C57-83A7-4987-8AD2-CABFF2F5C872}">
      <dgm:prSet phldrT="[Texto]" custT="1">
        <dgm:style>
          <a:lnRef idx="1">
            <a:schemeClr val="accent5"/>
          </a:lnRef>
          <a:fillRef idx="2">
            <a:schemeClr val="accent5"/>
          </a:fillRef>
          <a:effectRef idx="1">
            <a:schemeClr val="accent5"/>
          </a:effectRef>
          <a:fontRef idx="minor">
            <a:schemeClr val="dk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scene3d>
          <a:camera prst="orthographicFront"/>
          <a:lightRig rig="threePt" dir="t"/>
        </a:scene3d>
        <a:sp3d>
          <a:bevelT w="114300" prst="artDeco"/>
        </a:sp3d>
      </dgm:spPr>
      <dgm:t>
        <a:bodyPr/>
        <a:lstStyle/>
        <a:p>
          <a:pPr algn="ctr"/>
          <a:r>
            <a:rPr lang="es-EC" sz="1000" b="1">
              <a:latin typeface="Arial" pitchFamily="34" charset="0"/>
              <a:cs typeface="Arial" pitchFamily="34" charset="0"/>
            </a:rPr>
            <a:t>DEPARTAMENTO ADMINISTRATIVO - FINANCIERO</a:t>
          </a:r>
        </a:p>
      </dgm:t>
    </dgm:pt>
    <dgm:pt modelId="{909CBF5F-38BA-429E-86AD-1DA374AB5D9B}" type="parTrans" cxnId="{D02EA9FA-B5C2-4A21-A094-95B9DBC09024}">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844D1E93-16AF-4A0F-9258-C24428AB0674}" type="sibTrans" cxnId="{D02EA9FA-B5C2-4A21-A094-95B9DBC09024}">
      <dgm:prSet/>
      <dgm:spPr/>
      <dgm:t>
        <a:bodyPr/>
        <a:lstStyle/>
        <a:p>
          <a:pPr algn="ctr"/>
          <a:endParaRPr lang="es-EC"/>
        </a:p>
      </dgm:t>
    </dgm:pt>
    <dgm:pt modelId="{C1CD078E-3BF5-4925-AB8A-588238168B09}">
      <dgm:prSet phldrT="[Texto]"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scene3d>
          <a:camera prst="orthographicFront"/>
          <a:lightRig rig="threePt" dir="t"/>
        </a:scene3d>
        <a:sp3d>
          <a:bevelT w="114300" prst="artDeco"/>
        </a:sp3d>
      </dgm:spPr>
      <dgm:t>
        <a:bodyPr/>
        <a:lstStyle/>
        <a:p>
          <a:pPr algn="ctr"/>
          <a:r>
            <a:rPr lang="es-EC" sz="1000" b="1">
              <a:latin typeface="Arial" pitchFamily="34" charset="0"/>
              <a:cs typeface="Arial" pitchFamily="34" charset="0"/>
            </a:rPr>
            <a:t>DEPARTAMENTO DE PRODUCCIÓN</a:t>
          </a:r>
        </a:p>
      </dgm:t>
    </dgm:pt>
    <dgm:pt modelId="{56AD4FE9-2D39-4076-8087-E81EF552E616}" type="parTrans" cxnId="{8DEE39F2-D4EF-492F-B6F0-F6DEB45E82F6}">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97E53F9B-9D54-477E-8756-20301F0081AA}" type="sibTrans" cxnId="{8DEE39F2-D4EF-492F-B6F0-F6DEB45E82F6}">
      <dgm:prSet/>
      <dgm:spPr/>
      <dgm:t>
        <a:bodyPr/>
        <a:lstStyle/>
        <a:p>
          <a:pPr algn="ctr"/>
          <a:endParaRPr lang="es-EC"/>
        </a:p>
      </dgm:t>
    </dgm:pt>
    <dgm:pt modelId="{A9A8522A-D2A4-4071-93AF-DFB15ADD61A9}">
      <dgm:prSet phldrT="[Texto]"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scene3d>
          <a:camera prst="orthographicFront"/>
          <a:lightRig rig="threePt" dir="t"/>
        </a:scene3d>
        <a:sp3d>
          <a:bevelT w="114300" prst="artDeco"/>
        </a:sp3d>
      </dgm:spPr>
      <dgm:t>
        <a:bodyPr/>
        <a:lstStyle/>
        <a:p>
          <a:pPr algn="ctr"/>
          <a:r>
            <a:rPr lang="es-EC" sz="1000" b="1" dirty="0">
              <a:solidFill>
                <a:schemeClr val="tx1"/>
              </a:solidFill>
              <a:latin typeface="Arial" pitchFamily="34" charset="0"/>
              <a:cs typeface="Arial" pitchFamily="34" charset="0"/>
            </a:rPr>
            <a:t>DEPARTAMENTO DE VENTAS</a:t>
          </a:r>
        </a:p>
      </dgm:t>
    </dgm:pt>
    <dgm:pt modelId="{1C161CF1-7321-43AF-9937-52B1F2DF0A24}" type="parTrans" cxnId="{946EAD1E-A60F-4973-B0E6-D11B968402C0}">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BAC10605-A95D-4A3D-A266-1E1DB36556C9}" type="sibTrans" cxnId="{946EAD1E-A60F-4973-B0E6-D11B968402C0}">
      <dgm:prSet/>
      <dgm:spPr/>
      <dgm:t>
        <a:bodyPr/>
        <a:lstStyle/>
        <a:p>
          <a:pPr algn="ctr"/>
          <a:endParaRPr lang="es-EC"/>
        </a:p>
      </dgm:t>
    </dgm:pt>
    <dgm:pt modelId="{EE4AD2C8-EA32-445E-BB5C-4C03830E6752}">
      <dgm:prSet custT="1">
        <dgm:style>
          <a:lnRef idx="1">
            <a:schemeClr val="accent5"/>
          </a:lnRef>
          <a:fillRef idx="2">
            <a:schemeClr val="accent5"/>
          </a:fillRef>
          <a:effectRef idx="1">
            <a:schemeClr val="accent5"/>
          </a:effectRef>
          <a:fontRef idx="minor">
            <a:schemeClr val="dk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CONTABILIDAD</a:t>
          </a:r>
        </a:p>
      </dgm:t>
    </dgm:pt>
    <dgm:pt modelId="{37189D2A-75F7-4981-896F-4E01B3CD63B1}" type="parTrans" cxnId="{31A84DCC-4203-4D4A-9C2D-B9C0BAC977DA}">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4681304F-68D8-46E0-8A0A-5CABFF26CFBF}" type="sibTrans" cxnId="{31A84DCC-4203-4D4A-9C2D-B9C0BAC977DA}">
      <dgm:prSet/>
      <dgm:spPr/>
      <dgm:t>
        <a:bodyPr/>
        <a:lstStyle/>
        <a:p>
          <a:pPr algn="ctr"/>
          <a:endParaRPr lang="es-EC"/>
        </a:p>
      </dgm:t>
    </dgm:pt>
    <dgm:pt modelId="{3A852FDD-980A-42F1-93A3-FD0F1C850674}">
      <dgm:prSet custT="1">
        <dgm:style>
          <a:lnRef idx="1">
            <a:schemeClr val="accent5"/>
          </a:lnRef>
          <a:fillRef idx="2">
            <a:schemeClr val="accent5"/>
          </a:fillRef>
          <a:effectRef idx="1">
            <a:schemeClr val="accent5"/>
          </a:effectRef>
          <a:fontRef idx="minor">
            <a:schemeClr val="dk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TESORERÍA</a:t>
          </a:r>
        </a:p>
      </dgm:t>
    </dgm:pt>
    <dgm:pt modelId="{D3531806-C286-4000-921E-1E94FA9EEB15}" type="parTrans" cxnId="{DB2A8D7A-7AA7-4F12-9EFF-74DDBE701EB0}">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69FD12EF-2269-4C47-83C8-A7FDCE33EE05}" type="sibTrans" cxnId="{DB2A8D7A-7AA7-4F12-9EFF-74DDBE701EB0}">
      <dgm:prSet/>
      <dgm:spPr/>
      <dgm:t>
        <a:bodyPr/>
        <a:lstStyle/>
        <a:p>
          <a:pPr algn="ctr"/>
          <a:endParaRPr lang="es-EC"/>
        </a:p>
      </dgm:t>
    </dgm:pt>
    <dgm:pt modelId="{86914D8E-3853-4F1D-BBD0-1F070A8B2057}">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ÁREA PANADERÍA</a:t>
          </a:r>
        </a:p>
      </dgm:t>
    </dgm:pt>
    <dgm:pt modelId="{BD48FB49-3C8A-4446-8D60-671821A2BB88}" type="parTrans" cxnId="{034443B2-A228-4EF6-901E-9F49E1B6D526}">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055C17AF-59A3-4038-B07A-A616DE420321}" type="sibTrans" cxnId="{034443B2-A228-4EF6-901E-9F49E1B6D526}">
      <dgm:prSet/>
      <dgm:spPr/>
      <dgm:t>
        <a:bodyPr/>
        <a:lstStyle/>
        <a:p>
          <a:pPr algn="ctr"/>
          <a:endParaRPr lang="es-EC"/>
        </a:p>
      </dgm:t>
    </dgm:pt>
    <dgm:pt modelId="{2DE2D8C0-75D6-4986-96F4-A1CE6129B7E4}">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ÁREA PASTELERÍA</a:t>
          </a:r>
        </a:p>
      </dgm:t>
    </dgm:pt>
    <dgm:pt modelId="{371BDCFB-D9BD-4228-9BE2-2A98D4020FDD}" type="parTrans" cxnId="{1418D878-6F25-482E-AE92-6E861B4E0B04}">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8AA378A6-FB04-4166-B46A-0CBA6FC906EC}" type="sibTrans" cxnId="{1418D878-6F25-482E-AE92-6E861B4E0B04}">
      <dgm:prSet/>
      <dgm:spPr/>
      <dgm:t>
        <a:bodyPr/>
        <a:lstStyle/>
        <a:p>
          <a:pPr algn="ctr"/>
          <a:endParaRPr lang="es-EC"/>
        </a:p>
      </dgm:t>
    </dgm:pt>
    <dgm:pt modelId="{7AAF8287-1B3A-4287-8E90-8B2081B24E0A}">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VENTAS DIRECTAS</a:t>
          </a:r>
        </a:p>
      </dgm:t>
    </dgm:pt>
    <dgm:pt modelId="{E3A9DE09-3706-4ED2-9686-044699D53CF1}" type="parTrans" cxnId="{CFAB314B-CCD0-4ADE-AFCE-EB429830F7D5}">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0212DED8-356A-4D01-8A8C-678EC4CE206C}" type="sibTrans" cxnId="{CFAB314B-CCD0-4ADE-AFCE-EB429830F7D5}">
      <dgm:prSet/>
      <dgm:spPr/>
      <dgm:t>
        <a:bodyPr/>
        <a:lstStyle/>
        <a:p>
          <a:pPr algn="ctr"/>
          <a:endParaRPr lang="es-EC"/>
        </a:p>
      </dgm:t>
    </dgm:pt>
    <dgm:pt modelId="{560D5322-2CB0-4363-B640-15F090F0443D}">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scene3d>
          <a:camera prst="orthographicFront"/>
          <a:lightRig rig="threePt" dir="t"/>
        </a:scene3d>
        <a:sp3d>
          <a:bevelT w="114300" prst="artDeco"/>
        </a:sp3d>
      </dgm:spPr>
      <dgm:t>
        <a:bodyPr/>
        <a:lstStyle/>
        <a:p>
          <a:pPr algn="ctr"/>
          <a:r>
            <a:rPr lang="es-EC" sz="1000" dirty="0" smtClean="0">
              <a:latin typeface="Arial" pitchFamily="34" charset="0"/>
              <a:cs typeface="Arial" pitchFamily="34" charset="0"/>
            </a:rPr>
            <a:t>VENTAS AL POR MAYOR</a:t>
          </a:r>
          <a:endParaRPr lang="es-EC" sz="1000" dirty="0">
            <a:latin typeface="Arial" pitchFamily="34" charset="0"/>
            <a:cs typeface="Arial" pitchFamily="34" charset="0"/>
          </a:endParaRPr>
        </a:p>
      </dgm:t>
    </dgm:pt>
    <dgm:pt modelId="{5EF59B19-75CF-45C1-9B1A-5F64C6D40377}" type="parTrans" cxnId="{B5906961-2B78-493D-AE6E-A6BA66F234C7}">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F873AD77-3AB9-4C76-B6EE-FC4335470157}" type="sibTrans" cxnId="{B5906961-2B78-493D-AE6E-A6BA66F234C7}">
      <dgm:prSet/>
      <dgm:spPr/>
      <dgm:t>
        <a:bodyPr/>
        <a:lstStyle/>
        <a:p>
          <a:pPr algn="ctr"/>
          <a:endParaRPr lang="es-EC"/>
        </a:p>
      </dgm:t>
    </dgm:pt>
    <dgm:pt modelId="{250321A7-A081-48B8-8E0B-5333C837F192}">
      <dgm:prSet custT="1">
        <dgm:style>
          <a:lnRef idx="1">
            <a:schemeClr val="accent5"/>
          </a:lnRef>
          <a:fillRef idx="2">
            <a:schemeClr val="accent5"/>
          </a:fillRef>
          <a:effectRef idx="1">
            <a:schemeClr val="accent5"/>
          </a:effectRef>
          <a:fontRef idx="minor">
            <a:schemeClr val="dk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scene3d>
          <a:camera prst="orthographicFront"/>
          <a:lightRig rig="threePt" dir="t"/>
        </a:scene3d>
        <a:sp3d>
          <a:bevelT w="114300" prst="artDeco"/>
        </a:sp3d>
      </dgm:spPr>
      <dgm:t>
        <a:bodyPr/>
        <a:lstStyle/>
        <a:p>
          <a:pPr algn="ctr"/>
          <a:r>
            <a:rPr lang="es-EC" sz="1000">
              <a:latin typeface="Arial" pitchFamily="34" charset="0"/>
              <a:cs typeface="Arial" pitchFamily="34" charset="0"/>
            </a:rPr>
            <a:t>BODEGA</a:t>
          </a:r>
        </a:p>
      </dgm:t>
    </dgm:pt>
    <dgm:pt modelId="{F52B5833-E6C2-4826-A0B7-33013A4123F0}" type="parTrans" cxnId="{5380AF30-BEB0-46F4-945F-29153E417085}">
      <dgm:prSet/>
      <dgm:spPr>
        <a:scene3d>
          <a:camera prst="orthographicFront"/>
          <a:lightRig rig="threePt" dir="t">
            <a:rot lat="0" lon="0" rev="7500000"/>
          </a:lightRig>
        </a:scene3d>
        <a:sp3d z="-40000" prstMaterial="matte">
          <a:bevelT w="114300" prst="artDeco"/>
        </a:sp3d>
      </dgm:spPr>
      <dgm:t>
        <a:bodyPr/>
        <a:lstStyle/>
        <a:p>
          <a:pPr algn="ctr"/>
          <a:endParaRPr lang="es-EC"/>
        </a:p>
      </dgm:t>
    </dgm:pt>
    <dgm:pt modelId="{B26A3EE1-19CE-48AA-979E-191AEB9F0838}" type="sibTrans" cxnId="{5380AF30-BEB0-46F4-945F-29153E417085}">
      <dgm:prSet/>
      <dgm:spPr/>
      <dgm:t>
        <a:bodyPr/>
        <a:lstStyle/>
        <a:p>
          <a:pPr algn="ctr"/>
          <a:endParaRPr lang="es-EC"/>
        </a:p>
      </dgm:t>
    </dgm:pt>
    <dgm:pt modelId="{E4B90572-E0B6-4363-9403-BC06ABF2863E}" type="pres">
      <dgm:prSet presAssocID="{94137B10-883D-4DBA-B18B-0C5873E60C88}" presName="hierChild1" presStyleCnt="0">
        <dgm:presLayoutVars>
          <dgm:orgChart val="1"/>
          <dgm:chPref val="1"/>
          <dgm:dir/>
          <dgm:animOne val="branch"/>
          <dgm:animLvl val="lvl"/>
          <dgm:resizeHandles/>
        </dgm:presLayoutVars>
      </dgm:prSet>
      <dgm:spPr/>
      <dgm:t>
        <a:bodyPr/>
        <a:lstStyle/>
        <a:p>
          <a:endParaRPr lang="es-EC"/>
        </a:p>
      </dgm:t>
    </dgm:pt>
    <dgm:pt modelId="{FDE4CCBC-DC3A-431B-8C26-25580B8BF68B}" type="pres">
      <dgm:prSet presAssocID="{413A2737-25E6-414D-9745-6F8031572EBB}" presName="hierRoot1"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569B8633-12BD-425C-ADED-3F7971D1E8F8}" type="pres">
      <dgm:prSet presAssocID="{413A2737-25E6-414D-9745-6F8031572EBB}" presName="rootComposite1" presStyleCnt="0"/>
      <dgm:spPr>
        <a:scene3d>
          <a:camera prst="orthographicFront"/>
          <a:lightRig rig="threePt" dir="t"/>
        </a:scene3d>
        <a:sp3d>
          <a:bevelT w="114300" prst="artDeco"/>
        </a:sp3d>
      </dgm:spPr>
      <dgm:t>
        <a:bodyPr/>
        <a:lstStyle/>
        <a:p>
          <a:endParaRPr lang="es-EC"/>
        </a:p>
      </dgm:t>
    </dgm:pt>
    <dgm:pt modelId="{A6D6E019-F5F8-40B8-B0C4-75E42F5558DA}" type="pres">
      <dgm:prSet presAssocID="{413A2737-25E6-414D-9745-6F8031572EBB}" presName="rootText1" presStyleLbl="node0" presStyleIdx="0" presStyleCnt="1" custScaleX="190342" custScaleY="119932" custLinFactNeighborX="-2774" custLinFactNeighborY="-154">
        <dgm:presLayoutVars>
          <dgm:chPref val="3"/>
        </dgm:presLayoutVars>
      </dgm:prSet>
      <dgm:spPr/>
      <dgm:t>
        <a:bodyPr/>
        <a:lstStyle/>
        <a:p>
          <a:endParaRPr lang="es-EC"/>
        </a:p>
      </dgm:t>
    </dgm:pt>
    <dgm:pt modelId="{320D7B06-4621-49D3-A475-43F88F5420F6}" type="pres">
      <dgm:prSet presAssocID="{413A2737-25E6-414D-9745-6F8031572EBB}" presName="rootConnector1" presStyleLbl="node1" presStyleIdx="0" presStyleCnt="0"/>
      <dgm:spPr/>
      <dgm:t>
        <a:bodyPr/>
        <a:lstStyle/>
        <a:p>
          <a:endParaRPr lang="es-EC"/>
        </a:p>
      </dgm:t>
    </dgm:pt>
    <dgm:pt modelId="{517E4D7D-C095-4414-B99D-87F2D93575BB}" type="pres">
      <dgm:prSet presAssocID="{413A2737-25E6-414D-9745-6F8031572EBB}" presName="hierChild2" presStyleCnt="0"/>
      <dgm:spPr>
        <a:scene3d>
          <a:camera prst="orthographicFront"/>
          <a:lightRig rig="threePt" dir="t"/>
        </a:scene3d>
        <a:sp3d>
          <a:bevelT w="114300" prst="artDeco"/>
        </a:sp3d>
      </dgm:spPr>
      <dgm:t>
        <a:bodyPr/>
        <a:lstStyle/>
        <a:p>
          <a:endParaRPr lang="es-EC"/>
        </a:p>
      </dgm:t>
    </dgm:pt>
    <dgm:pt modelId="{9418810A-EE43-4CCB-A4DE-EAF83F4E0C37}" type="pres">
      <dgm:prSet presAssocID="{909CBF5F-38BA-429E-86AD-1DA374AB5D9B}" presName="Name37" presStyleLbl="parChTrans1D2" presStyleIdx="0" presStyleCnt="4"/>
      <dgm:spPr/>
      <dgm:t>
        <a:bodyPr/>
        <a:lstStyle/>
        <a:p>
          <a:endParaRPr lang="es-EC"/>
        </a:p>
      </dgm:t>
    </dgm:pt>
    <dgm:pt modelId="{D1B36A55-1D37-4D8F-A146-AAAA051D1023}" type="pres">
      <dgm:prSet presAssocID="{3FD24C57-83A7-4987-8AD2-CABFF2F5C872}"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D88A67F7-C4A7-4B05-A113-DC48CF91B1CF}" type="pres">
      <dgm:prSet presAssocID="{3FD24C57-83A7-4987-8AD2-CABFF2F5C872}" presName="rootComposite" presStyleCnt="0"/>
      <dgm:spPr>
        <a:scene3d>
          <a:camera prst="orthographicFront"/>
          <a:lightRig rig="threePt" dir="t"/>
        </a:scene3d>
        <a:sp3d>
          <a:bevelT w="114300" prst="artDeco"/>
        </a:sp3d>
      </dgm:spPr>
      <dgm:t>
        <a:bodyPr/>
        <a:lstStyle/>
        <a:p>
          <a:endParaRPr lang="es-EC"/>
        </a:p>
      </dgm:t>
    </dgm:pt>
    <dgm:pt modelId="{2758F39D-5FA6-43B0-A57D-5CB2085B177A}" type="pres">
      <dgm:prSet presAssocID="{3FD24C57-83A7-4987-8AD2-CABFF2F5C872}" presName="rootText" presStyleLbl="node2" presStyleIdx="0" presStyleCnt="3" custScaleX="206007" custScaleY="146912">
        <dgm:presLayoutVars>
          <dgm:chPref val="3"/>
        </dgm:presLayoutVars>
      </dgm:prSet>
      <dgm:spPr/>
      <dgm:t>
        <a:bodyPr/>
        <a:lstStyle/>
        <a:p>
          <a:endParaRPr lang="es-EC"/>
        </a:p>
      </dgm:t>
    </dgm:pt>
    <dgm:pt modelId="{81D4984C-66EE-47FB-AD7A-DE0FE0688BC4}" type="pres">
      <dgm:prSet presAssocID="{3FD24C57-83A7-4987-8AD2-CABFF2F5C872}" presName="rootConnector" presStyleLbl="node2" presStyleIdx="0" presStyleCnt="3"/>
      <dgm:spPr/>
      <dgm:t>
        <a:bodyPr/>
        <a:lstStyle/>
        <a:p>
          <a:endParaRPr lang="es-EC"/>
        </a:p>
      </dgm:t>
    </dgm:pt>
    <dgm:pt modelId="{5FFBF44F-A67E-4D78-8711-2F36AEEB8DC3}" type="pres">
      <dgm:prSet presAssocID="{3FD24C57-83A7-4987-8AD2-CABFF2F5C872}" presName="hierChild4" presStyleCnt="0"/>
      <dgm:spPr>
        <a:scene3d>
          <a:camera prst="orthographicFront"/>
          <a:lightRig rig="threePt" dir="t"/>
        </a:scene3d>
        <a:sp3d>
          <a:bevelT w="114300" prst="artDeco"/>
        </a:sp3d>
      </dgm:spPr>
      <dgm:t>
        <a:bodyPr/>
        <a:lstStyle/>
        <a:p>
          <a:endParaRPr lang="es-EC"/>
        </a:p>
      </dgm:t>
    </dgm:pt>
    <dgm:pt modelId="{B553F69B-8A45-440E-ABE0-D4EC7300B24F}" type="pres">
      <dgm:prSet presAssocID="{37189D2A-75F7-4981-896F-4E01B3CD63B1}" presName="Name37" presStyleLbl="parChTrans1D3" presStyleIdx="0" presStyleCnt="7"/>
      <dgm:spPr/>
      <dgm:t>
        <a:bodyPr/>
        <a:lstStyle/>
        <a:p>
          <a:endParaRPr lang="es-EC"/>
        </a:p>
      </dgm:t>
    </dgm:pt>
    <dgm:pt modelId="{41463A5F-7817-4C22-84C6-34613FDC7B7A}" type="pres">
      <dgm:prSet presAssocID="{EE4AD2C8-EA32-445E-BB5C-4C03830E6752}"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B031859E-69EB-4ED0-8E68-28F5A65AE10F}" type="pres">
      <dgm:prSet presAssocID="{EE4AD2C8-EA32-445E-BB5C-4C03830E6752}" presName="rootComposite" presStyleCnt="0"/>
      <dgm:spPr>
        <a:scene3d>
          <a:camera prst="orthographicFront"/>
          <a:lightRig rig="threePt" dir="t"/>
        </a:scene3d>
        <a:sp3d>
          <a:bevelT w="114300" prst="artDeco"/>
        </a:sp3d>
      </dgm:spPr>
      <dgm:t>
        <a:bodyPr/>
        <a:lstStyle/>
        <a:p>
          <a:endParaRPr lang="es-EC"/>
        </a:p>
      </dgm:t>
    </dgm:pt>
    <dgm:pt modelId="{B89185A1-CA83-4934-A123-4BC0CF5985F9}" type="pres">
      <dgm:prSet presAssocID="{EE4AD2C8-EA32-445E-BB5C-4C03830E6752}" presName="rootText" presStyleLbl="node3" presStyleIdx="0" presStyleCnt="7" custScaleX="141397" custLinFactNeighborY="13908">
        <dgm:presLayoutVars>
          <dgm:chPref val="3"/>
        </dgm:presLayoutVars>
      </dgm:prSet>
      <dgm:spPr/>
      <dgm:t>
        <a:bodyPr/>
        <a:lstStyle/>
        <a:p>
          <a:endParaRPr lang="es-EC"/>
        </a:p>
      </dgm:t>
    </dgm:pt>
    <dgm:pt modelId="{1413DAC8-BD63-4F5A-A0EA-915D3214F9C5}" type="pres">
      <dgm:prSet presAssocID="{EE4AD2C8-EA32-445E-BB5C-4C03830E6752}" presName="rootConnector" presStyleLbl="node3" presStyleIdx="0" presStyleCnt="7"/>
      <dgm:spPr/>
      <dgm:t>
        <a:bodyPr/>
        <a:lstStyle/>
        <a:p>
          <a:endParaRPr lang="es-EC"/>
        </a:p>
      </dgm:t>
    </dgm:pt>
    <dgm:pt modelId="{6D3593AF-91D9-4415-8C18-390971F18095}" type="pres">
      <dgm:prSet presAssocID="{EE4AD2C8-EA32-445E-BB5C-4C03830E6752}" presName="hierChild4" presStyleCnt="0"/>
      <dgm:spPr>
        <a:scene3d>
          <a:camera prst="orthographicFront"/>
          <a:lightRig rig="threePt" dir="t"/>
        </a:scene3d>
        <a:sp3d>
          <a:bevelT w="114300" prst="artDeco"/>
        </a:sp3d>
      </dgm:spPr>
      <dgm:t>
        <a:bodyPr/>
        <a:lstStyle/>
        <a:p>
          <a:endParaRPr lang="es-EC"/>
        </a:p>
      </dgm:t>
    </dgm:pt>
    <dgm:pt modelId="{1A08320F-3772-46E3-8959-B7C5575F042A}" type="pres">
      <dgm:prSet presAssocID="{EE4AD2C8-EA32-445E-BB5C-4C03830E6752}" presName="hierChild5" presStyleCnt="0"/>
      <dgm:spPr>
        <a:scene3d>
          <a:camera prst="orthographicFront"/>
          <a:lightRig rig="threePt" dir="t"/>
        </a:scene3d>
        <a:sp3d>
          <a:bevelT w="114300" prst="artDeco"/>
        </a:sp3d>
      </dgm:spPr>
      <dgm:t>
        <a:bodyPr/>
        <a:lstStyle/>
        <a:p>
          <a:endParaRPr lang="es-EC"/>
        </a:p>
      </dgm:t>
    </dgm:pt>
    <dgm:pt modelId="{4D1E3EB3-D229-49FA-845B-48AEB133D2A2}" type="pres">
      <dgm:prSet presAssocID="{D3531806-C286-4000-921E-1E94FA9EEB15}" presName="Name37" presStyleLbl="parChTrans1D3" presStyleIdx="1" presStyleCnt="7"/>
      <dgm:spPr/>
      <dgm:t>
        <a:bodyPr/>
        <a:lstStyle/>
        <a:p>
          <a:endParaRPr lang="es-EC"/>
        </a:p>
      </dgm:t>
    </dgm:pt>
    <dgm:pt modelId="{FAE17B07-98B7-47B0-859D-A9A28BC66B3A}" type="pres">
      <dgm:prSet presAssocID="{3A852FDD-980A-42F1-93A3-FD0F1C850674}"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B8DD96A6-0187-4ECD-916C-377C6A753869}" type="pres">
      <dgm:prSet presAssocID="{3A852FDD-980A-42F1-93A3-FD0F1C850674}" presName="rootComposite" presStyleCnt="0"/>
      <dgm:spPr>
        <a:scene3d>
          <a:camera prst="orthographicFront"/>
          <a:lightRig rig="threePt" dir="t"/>
        </a:scene3d>
        <a:sp3d>
          <a:bevelT w="114300" prst="artDeco"/>
        </a:sp3d>
      </dgm:spPr>
      <dgm:t>
        <a:bodyPr/>
        <a:lstStyle/>
        <a:p>
          <a:endParaRPr lang="es-EC"/>
        </a:p>
      </dgm:t>
    </dgm:pt>
    <dgm:pt modelId="{4529CA7E-D9E5-4EFE-9DE2-D8B6FB856AA9}" type="pres">
      <dgm:prSet presAssocID="{3A852FDD-980A-42F1-93A3-FD0F1C850674}" presName="rootText" presStyleLbl="node3" presStyleIdx="1" presStyleCnt="7" custScaleX="141397">
        <dgm:presLayoutVars>
          <dgm:chPref val="3"/>
        </dgm:presLayoutVars>
      </dgm:prSet>
      <dgm:spPr/>
      <dgm:t>
        <a:bodyPr/>
        <a:lstStyle/>
        <a:p>
          <a:endParaRPr lang="es-EC"/>
        </a:p>
      </dgm:t>
    </dgm:pt>
    <dgm:pt modelId="{F5C937AB-B2C4-4700-B5F7-68DE50AF9171}" type="pres">
      <dgm:prSet presAssocID="{3A852FDD-980A-42F1-93A3-FD0F1C850674}" presName="rootConnector" presStyleLbl="node3" presStyleIdx="1" presStyleCnt="7"/>
      <dgm:spPr/>
      <dgm:t>
        <a:bodyPr/>
        <a:lstStyle/>
        <a:p>
          <a:endParaRPr lang="es-EC"/>
        </a:p>
      </dgm:t>
    </dgm:pt>
    <dgm:pt modelId="{1D24D7F7-0241-4AC2-9CD9-694C1F690085}" type="pres">
      <dgm:prSet presAssocID="{3A852FDD-980A-42F1-93A3-FD0F1C850674}" presName="hierChild4" presStyleCnt="0"/>
      <dgm:spPr>
        <a:scene3d>
          <a:camera prst="orthographicFront"/>
          <a:lightRig rig="threePt" dir="t"/>
        </a:scene3d>
        <a:sp3d>
          <a:bevelT w="114300" prst="artDeco"/>
        </a:sp3d>
      </dgm:spPr>
      <dgm:t>
        <a:bodyPr/>
        <a:lstStyle/>
        <a:p>
          <a:endParaRPr lang="es-EC"/>
        </a:p>
      </dgm:t>
    </dgm:pt>
    <dgm:pt modelId="{5700D3A9-6090-4A31-B6CA-23BB56CA8627}" type="pres">
      <dgm:prSet presAssocID="{3A852FDD-980A-42F1-93A3-FD0F1C850674}" presName="hierChild5" presStyleCnt="0"/>
      <dgm:spPr>
        <a:scene3d>
          <a:camera prst="orthographicFront"/>
          <a:lightRig rig="threePt" dir="t"/>
        </a:scene3d>
        <a:sp3d>
          <a:bevelT w="114300" prst="artDeco"/>
        </a:sp3d>
      </dgm:spPr>
      <dgm:t>
        <a:bodyPr/>
        <a:lstStyle/>
        <a:p>
          <a:endParaRPr lang="es-EC"/>
        </a:p>
      </dgm:t>
    </dgm:pt>
    <dgm:pt modelId="{0745B38E-A99B-4CBD-94D6-07E584B792C6}" type="pres">
      <dgm:prSet presAssocID="{F52B5833-E6C2-4826-A0B7-33013A4123F0}" presName="Name37" presStyleLbl="parChTrans1D3" presStyleIdx="2" presStyleCnt="7"/>
      <dgm:spPr/>
      <dgm:t>
        <a:bodyPr/>
        <a:lstStyle/>
        <a:p>
          <a:endParaRPr lang="es-EC"/>
        </a:p>
      </dgm:t>
    </dgm:pt>
    <dgm:pt modelId="{C7B08990-C571-4A0F-AE6A-BA2D44F9FE59}" type="pres">
      <dgm:prSet presAssocID="{250321A7-A081-48B8-8E0B-5333C837F192}"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3B7E66E9-9713-4DEA-A23C-C2B947E2997F}" type="pres">
      <dgm:prSet presAssocID="{250321A7-A081-48B8-8E0B-5333C837F192}" presName="rootComposite" presStyleCnt="0"/>
      <dgm:spPr>
        <a:scene3d>
          <a:camera prst="orthographicFront"/>
          <a:lightRig rig="threePt" dir="t"/>
        </a:scene3d>
        <a:sp3d>
          <a:bevelT w="114300" prst="artDeco"/>
        </a:sp3d>
      </dgm:spPr>
      <dgm:t>
        <a:bodyPr/>
        <a:lstStyle/>
        <a:p>
          <a:endParaRPr lang="es-EC"/>
        </a:p>
      </dgm:t>
    </dgm:pt>
    <dgm:pt modelId="{0EEA085C-2BF4-4D8E-99BB-39A280B1559A}" type="pres">
      <dgm:prSet presAssocID="{250321A7-A081-48B8-8E0B-5333C837F192}" presName="rootText" presStyleLbl="node3" presStyleIdx="2" presStyleCnt="7" custScaleX="143672">
        <dgm:presLayoutVars>
          <dgm:chPref val="3"/>
        </dgm:presLayoutVars>
      </dgm:prSet>
      <dgm:spPr/>
      <dgm:t>
        <a:bodyPr/>
        <a:lstStyle/>
        <a:p>
          <a:endParaRPr lang="es-EC"/>
        </a:p>
      </dgm:t>
    </dgm:pt>
    <dgm:pt modelId="{FCAE1240-E165-46AE-B5AE-1ABC5D11289D}" type="pres">
      <dgm:prSet presAssocID="{250321A7-A081-48B8-8E0B-5333C837F192}" presName="rootConnector" presStyleLbl="node3" presStyleIdx="2" presStyleCnt="7"/>
      <dgm:spPr/>
      <dgm:t>
        <a:bodyPr/>
        <a:lstStyle/>
        <a:p>
          <a:endParaRPr lang="es-EC"/>
        </a:p>
      </dgm:t>
    </dgm:pt>
    <dgm:pt modelId="{4C4B4B76-9293-40C9-A00C-321800EE4CFE}" type="pres">
      <dgm:prSet presAssocID="{250321A7-A081-48B8-8E0B-5333C837F192}" presName="hierChild4" presStyleCnt="0"/>
      <dgm:spPr>
        <a:scene3d>
          <a:camera prst="orthographicFront"/>
          <a:lightRig rig="threePt" dir="t"/>
        </a:scene3d>
        <a:sp3d>
          <a:bevelT w="114300" prst="artDeco"/>
        </a:sp3d>
      </dgm:spPr>
      <dgm:t>
        <a:bodyPr/>
        <a:lstStyle/>
        <a:p>
          <a:endParaRPr lang="es-EC"/>
        </a:p>
      </dgm:t>
    </dgm:pt>
    <dgm:pt modelId="{FFF323B9-7F9D-42D2-927F-9AF0843E19CB}" type="pres">
      <dgm:prSet presAssocID="{250321A7-A081-48B8-8E0B-5333C837F192}" presName="hierChild5" presStyleCnt="0"/>
      <dgm:spPr>
        <a:scene3d>
          <a:camera prst="orthographicFront"/>
          <a:lightRig rig="threePt" dir="t"/>
        </a:scene3d>
        <a:sp3d>
          <a:bevelT w="114300" prst="artDeco"/>
        </a:sp3d>
      </dgm:spPr>
      <dgm:t>
        <a:bodyPr/>
        <a:lstStyle/>
        <a:p>
          <a:endParaRPr lang="es-EC"/>
        </a:p>
      </dgm:t>
    </dgm:pt>
    <dgm:pt modelId="{770FE8D9-FC06-4582-A4D0-0511955A4EF1}" type="pres">
      <dgm:prSet presAssocID="{3FD24C57-83A7-4987-8AD2-CABFF2F5C872}" presName="hierChild5" presStyleCnt="0"/>
      <dgm:spPr>
        <a:scene3d>
          <a:camera prst="orthographicFront"/>
          <a:lightRig rig="threePt" dir="t"/>
        </a:scene3d>
        <a:sp3d>
          <a:bevelT w="114300" prst="artDeco"/>
        </a:sp3d>
      </dgm:spPr>
      <dgm:t>
        <a:bodyPr/>
        <a:lstStyle/>
        <a:p>
          <a:endParaRPr lang="es-EC"/>
        </a:p>
      </dgm:t>
    </dgm:pt>
    <dgm:pt modelId="{ABB9254D-BE4F-4385-8900-25EB560ECBC5}" type="pres">
      <dgm:prSet presAssocID="{56AD4FE9-2D39-4076-8087-E81EF552E616}" presName="Name37" presStyleLbl="parChTrans1D2" presStyleIdx="1" presStyleCnt="4"/>
      <dgm:spPr/>
      <dgm:t>
        <a:bodyPr/>
        <a:lstStyle/>
        <a:p>
          <a:endParaRPr lang="es-EC"/>
        </a:p>
      </dgm:t>
    </dgm:pt>
    <dgm:pt modelId="{67B7BA37-FDC4-408F-9EDA-2B9998C6AF63}" type="pres">
      <dgm:prSet presAssocID="{C1CD078E-3BF5-4925-AB8A-588238168B09}"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7BC76A0A-6F84-40A4-99E9-29672B4AA44E}" type="pres">
      <dgm:prSet presAssocID="{C1CD078E-3BF5-4925-AB8A-588238168B09}" presName="rootComposite" presStyleCnt="0"/>
      <dgm:spPr>
        <a:scene3d>
          <a:camera prst="orthographicFront"/>
          <a:lightRig rig="threePt" dir="t"/>
        </a:scene3d>
        <a:sp3d>
          <a:bevelT w="114300" prst="artDeco"/>
        </a:sp3d>
      </dgm:spPr>
      <dgm:t>
        <a:bodyPr/>
        <a:lstStyle/>
        <a:p>
          <a:endParaRPr lang="es-EC"/>
        </a:p>
      </dgm:t>
    </dgm:pt>
    <dgm:pt modelId="{78A50AE0-FEB7-4D98-9DC1-E9A7F06FB9E1}" type="pres">
      <dgm:prSet presAssocID="{C1CD078E-3BF5-4925-AB8A-588238168B09}" presName="rootText" presStyleLbl="node2" presStyleIdx="1" presStyleCnt="3" custScaleX="206007" custScaleY="146912">
        <dgm:presLayoutVars>
          <dgm:chPref val="3"/>
        </dgm:presLayoutVars>
      </dgm:prSet>
      <dgm:spPr/>
      <dgm:t>
        <a:bodyPr/>
        <a:lstStyle/>
        <a:p>
          <a:endParaRPr lang="es-EC"/>
        </a:p>
      </dgm:t>
    </dgm:pt>
    <dgm:pt modelId="{A52F1EF2-5CFA-4909-A0FF-64A459A27178}" type="pres">
      <dgm:prSet presAssocID="{C1CD078E-3BF5-4925-AB8A-588238168B09}" presName="rootConnector" presStyleLbl="node2" presStyleIdx="1" presStyleCnt="3"/>
      <dgm:spPr/>
      <dgm:t>
        <a:bodyPr/>
        <a:lstStyle/>
        <a:p>
          <a:endParaRPr lang="es-EC"/>
        </a:p>
      </dgm:t>
    </dgm:pt>
    <dgm:pt modelId="{C9AA6CAB-9828-45D3-ADF8-DDE497005FF4}" type="pres">
      <dgm:prSet presAssocID="{C1CD078E-3BF5-4925-AB8A-588238168B09}" presName="hierChild4" presStyleCnt="0"/>
      <dgm:spPr>
        <a:scene3d>
          <a:camera prst="orthographicFront"/>
          <a:lightRig rig="threePt" dir="t"/>
        </a:scene3d>
        <a:sp3d>
          <a:bevelT w="114300" prst="artDeco"/>
        </a:sp3d>
      </dgm:spPr>
      <dgm:t>
        <a:bodyPr/>
        <a:lstStyle/>
        <a:p>
          <a:endParaRPr lang="es-EC"/>
        </a:p>
      </dgm:t>
    </dgm:pt>
    <dgm:pt modelId="{0601173D-C588-4630-A0EB-630C4FE0CECA}" type="pres">
      <dgm:prSet presAssocID="{BD48FB49-3C8A-4446-8D60-671821A2BB88}" presName="Name37" presStyleLbl="parChTrans1D3" presStyleIdx="3" presStyleCnt="7"/>
      <dgm:spPr/>
      <dgm:t>
        <a:bodyPr/>
        <a:lstStyle/>
        <a:p>
          <a:endParaRPr lang="es-EC"/>
        </a:p>
      </dgm:t>
    </dgm:pt>
    <dgm:pt modelId="{3C1ACD2B-6871-4F9D-A0DD-51FBA35B3A85}" type="pres">
      <dgm:prSet presAssocID="{86914D8E-3853-4F1D-BBD0-1F070A8B2057}"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157E5281-77A6-4206-8A32-D63336CBF67A}" type="pres">
      <dgm:prSet presAssocID="{86914D8E-3853-4F1D-BBD0-1F070A8B2057}" presName="rootComposite" presStyleCnt="0"/>
      <dgm:spPr>
        <a:scene3d>
          <a:camera prst="orthographicFront"/>
          <a:lightRig rig="threePt" dir="t"/>
        </a:scene3d>
        <a:sp3d>
          <a:bevelT w="114300" prst="artDeco"/>
        </a:sp3d>
      </dgm:spPr>
      <dgm:t>
        <a:bodyPr/>
        <a:lstStyle/>
        <a:p>
          <a:endParaRPr lang="es-EC"/>
        </a:p>
      </dgm:t>
    </dgm:pt>
    <dgm:pt modelId="{05AC1BA5-23F1-497D-8D0C-447EC11CE704}" type="pres">
      <dgm:prSet presAssocID="{86914D8E-3853-4F1D-BBD0-1F070A8B2057}" presName="rootText" presStyleLbl="node3" presStyleIdx="3" presStyleCnt="7" custScaleX="141397">
        <dgm:presLayoutVars>
          <dgm:chPref val="3"/>
        </dgm:presLayoutVars>
      </dgm:prSet>
      <dgm:spPr/>
      <dgm:t>
        <a:bodyPr/>
        <a:lstStyle/>
        <a:p>
          <a:endParaRPr lang="es-EC"/>
        </a:p>
      </dgm:t>
    </dgm:pt>
    <dgm:pt modelId="{F38E664B-C0CB-4207-8DDC-529B31E97863}" type="pres">
      <dgm:prSet presAssocID="{86914D8E-3853-4F1D-BBD0-1F070A8B2057}" presName="rootConnector" presStyleLbl="node3" presStyleIdx="3" presStyleCnt="7"/>
      <dgm:spPr/>
      <dgm:t>
        <a:bodyPr/>
        <a:lstStyle/>
        <a:p>
          <a:endParaRPr lang="es-EC"/>
        </a:p>
      </dgm:t>
    </dgm:pt>
    <dgm:pt modelId="{667C0134-E2FF-447C-A70E-53C0C907515D}" type="pres">
      <dgm:prSet presAssocID="{86914D8E-3853-4F1D-BBD0-1F070A8B2057}" presName="hierChild4" presStyleCnt="0"/>
      <dgm:spPr>
        <a:scene3d>
          <a:camera prst="orthographicFront"/>
          <a:lightRig rig="threePt" dir="t"/>
        </a:scene3d>
        <a:sp3d>
          <a:bevelT w="114300" prst="artDeco"/>
        </a:sp3d>
      </dgm:spPr>
      <dgm:t>
        <a:bodyPr/>
        <a:lstStyle/>
        <a:p>
          <a:endParaRPr lang="es-EC"/>
        </a:p>
      </dgm:t>
    </dgm:pt>
    <dgm:pt modelId="{E0ABDAB7-4F2C-4866-BA47-7055B65EE469}" type="pres">
      <dgm:prSet presAssocID="{86914D8E-3853-4F1D-BBD0-1F070A8B2057}" presName="hierChild5" presStyleCnt="0"/>
      <dgm:spPr>
        <a:scene3d>
          <a:camera prst="orthographicFront"/>
          <a:lightRig rig="threePt" dir="t"/>
        </a:scene3d>
        <a:sp3d>
          <a:bevelT w="114300" prst="artDeco"/>
        </a:sp3d>
      </dgm:spPr>
      <dgm:t>
        <a:bodyPr/>
        <a:lstStyle/>
        <a:p>
          <a:endParaRPr lang="es-EC"/>
        </a:p>
      </dgm:t>
    </dgm:pt>
    <dgm:pt modelId="{2FC2C04E-C878-4CE3-AB84-07A8A48F3BA7}" type="pres">
      <dgm:prSet presAssocID="{371BDCFB-D9BD-4228-9BE2-2A98D4020FDD}" presName="Name37" presStyleLbl="parChTrans1D3" presStyleIdx="4" presStyleCnt="7"/>
      <dgm:spPr/>
      <dgm:t>
        <a:bodyPr/>
        <a:lstStyle/>
        <a:p>
          <a:endParaRPr lang="es-EC"/>
        </a:p>
      </dgm:t>
    </dgm:pt>
    <dgm:pt modelId="{A4939D64-C1DD-43F8-B1FB-89F33D1D86FE}" type="pres">
      <dgm:prSet presAssocID="{2DE2D8C0-75D6-4986-96F4-A1CE6129B7E4}"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56E2C9E7-754C-4C04-8BFF-238525329C56}" type="pres">
      <dgm:prSet presAssocID="{2DE2D8C0-75D6-4986-96F4-A1CE6129B7E4}" presName="rootComposite" presStyleCnt="0"/>
      <dgm:spPr>
        <a:scene3d>
          <a:camera prst="orthographicFront"/>
          <a:lightRig rig="threePt" dir="t"/>
        </a:scene3d>
        <a:sp3d>
          <a:bevelT w="114300" prst="artDeco"/>
        </a:sp3d>
      </dgm:spPr>
      <dgm:t>
        <a:bodyPr/>
        <a:lstStyle/>
        <a:p>
          <a:endParaRPr lang="es-EC"/>
        </a:p>
      </dgm:t>
    </dgm:pt>
    <dgm:pt modelId="{0986EF17-08FE-42C5-9629-A61376230097}" type="pres">
      <dgm:prSet presAssocID="{2DE2D8C0-75D6-4986-96F4-A1CE6129B7E4}" presName="rootText" presStyleLbl="node3" presStyleIdx="4" presStyleCnt="7" custScaleX="141397">
        <dgm:presLayoutVars>
          <dgm:chPref val="3"/>
        </dgm:presLayoutVars>
      </dgm:prSet>
      <dgm:spPr/>
      <dgm:t>
        <a:bodyPr/>
        <a:lstStyle/>
        <a:p>
          <a:endParaRPr lang="es-EC"/>
        </a:p>
      </dgm:t>
    </dgm:pt>
    <dgm:pt modelId="{7D23A580-0309-4065-978A-2732E6128328}" type="pres">
      <dgm:prSet presAssocID="{2DE2D8C0-75D6-4986-96F4-A1CE6129B7E4}" presName="rootConnector" presStyleLbl="node3" presStyleIdx="4" presStyleCnt="7"/>
      <dgm:spPr/>
      <dgm:t>
        <a:bodyPr/>
        <a:lstStyle/>
        <a:p>
          <a:endParaRPr lang="es-EC"/>
        </a:p>
      </dgm:t>
    </dgm:pt>
    <dgm:pt modelId="{04711384-C2B2-4951-9272-4A676D79D7BB}" type="pres">
      <dgm:prSet presAssocID="{2DE2D8C0-75D6-4986-96F4-A1CE6129B7E4}" presName="hierChild4" presStyleCnt="0"/>
      <dgm:spPr>
        <a:scene3d>
          <a:camera prst="orthographicFront"/>
          <a:lightRig rig="threePt" dir="t"/>
        </a:scene3d>
        <a:sp3d>
          <a:bevelT w="114300" prst="artDeco"/>
        </a:sp3d>
      </dgm:spPr>
      <dgm:t>
        <a:bodyPr/>
        <a:lstStyle/>
        <a:p>
          <a:endParaRPr lang="es-EC"/>
        </a:p>
      </dgm:t>
    </dgm:pt>
    <dgm:pt modelId="{5AD7A736-1691-4547-9697-39DA51EF6085}" type="pres">
      <dgm:prSet presAssocID="{2DE2D8C0-75D6-4986-96F4-A1CE6129B7E4}" presName="hierChild5" presStyleCnt="0"/>
      <dgm:spPr>
        <a:scene3d>
          <a:camera prst="orthographicFront"/>
          <a:lightRig rig="threePt" dir="t"/>
        </a:scene3d>
        <a:sp3d>
          <a:bevelT w="114300" prst="artDeco"/>
        </a:sp3d>
      </dgm:spPr>
      <dgm:t>
        <a:bodyPr/>
        <a:lstStyle/>
        <a:p>
          <a:endParaRPr lang="es-EC"/>
        </a:p>
      </dgm:t>
    </dgm:pt>
    <dgm:pt modelId="{755348C0-8FC3-4F6B-B47B-31A38EA4B47D}" type="pres">
      <dgm:prSet presAssocID="{C1CD078E-3BF5-4925-AB8A-588238168B09}" presName="hierChild5" presStyleCnt="0"/>
      <dgm:spPr>
        <a:scene3d>
          <a:camera prst="orthographicFront"/>
          <a:lightRig rig="threePt" dir="t"/>
        </a:scene3d>
        <a:sp3d>
          <a:bevelT w="114300" prst="artDeco"/>
        </a:sp3d>
      </dgm:spPr>
      <dgm:t>
        <a:bodyPr/>
        <a:lstStyle/>
        <a:p>
          <a:endParaRPr lang="es-EC"/>
        </a:p>
      </dgm:t>
    </dgm:pt>
    <dgm:pt modelId="{112039A1-96EB-42B7-8C86-BD533A032BF5}" type="pres">
      <dgm:prSet presAssocID="{1C161CF1-7321-43AF-9937-52B1F2DF0A24}" presName="Name37" presStyleLbl="parChTrans1D2" presStyleIdx="2" presStyleCnt="4"/>
      <dgm:spPr/>
      <dgm:t>
        <a:bodyPr/>
        <a:lstStyle/>
        <a:p>
          <a:endParaRPr lang="es-EC"/>
        </a:p>
      </dgm:t>
    </dgm:pt>
    <dgm:pt modelId="{EAD0352C-6F68-4562-84D8-3BE84A66EB20}" type="pres">
      <dgm:prSet presAssocID="{A9A8522A-D2A4-4071-93AF-DFB15ADD61A9}"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7E0333C0-4517-4B53-B32C-E91D8B4F09F4}" type="pres">
      <dgm:prSet presAssocID="{A9A8522A-D2A4-4071-93AF-DFB15ADD61A9}" presName="rootComposite" presStyleCnt="0"/>
      <dgm:spPr>
        <a:scene3d>
          <a:camera prst="orthographicFront"/>
          <a:lightRig rig="threePt" dir="t"/>
        </a:scene3d>
        <a:sp3d>
          <a:bevelT w="114300" prst="artDeco"/>
        </a:sp3d>
      </dgm:spPr>
      <dgm:t>
        <a:bodyPr/>
        <a:lstStyle/>
        <a:p>
          <a:endParaRPr lang="es-EC"/>
        </a:p>
      </dgm:t>
    </dgm:pt>
    <dgm:pt modelId="{18378307-16EE-455C-ADE3-A4E2375D718C}" type="pres">
      <dgm:prSet presAssocID="{A9A8522A-D2A4-4071-93AF-DFB15ADD61A9}" presName="rootText" presStyleLbl="node2" presStyleIdx="2" presStyleCnt="3" custScaleX="206007" custScaleY="146912">
        <dgm:presLayoutVars>
          <dgm:chPref val="3"/>
        </dgm:presLayoutVars>
      </dgm:prSet>
      <dgm:spPr/>
      <dgm:t>
        <a:bodyPr/>
        <a:lstStyle/>
        <a:p>
          <a:endParaRPr lang="es-EC"/>
        </a:p>
      </dgm:t>
    </dgm:pt>
    <dgm:pt modelId="{FFE321C8-04C1-44A3-ACEF-0DF96A4195AC}" type="pres">
      <dgm:prSet presAssocID="{A9A8522A-D2A4-4071-93AF-DFB15ADD61A9}" presName="rootConnector" presStyleLbl="node2" presStyleIdx="2" presStyleCnt="3"/>
      <dgm:spPr/>
      <dgm:t>
        <a:bodyPr/>
        <a:lstStyle/>
        <a:p>
          <a:endParaRPr lang="es-EC"/>
        </a:p>
      </dgm:t>
    </dgm:pt>
    <dgm:pt modelId="{E3F6275D-774F-46A2-9FDF-27AF4A9CE6AF}" type="pres">
      <dgm:prSet presAssocID="{A9A8522A-D2A4-4071-93AF-DFB15ADD61A9}" presName="hierChild4" presStyleCnt="0"/>
      <dgm:spPr>
        <a:scene3d>
          <a:camera prst="orthographicFront"/>
          <a:lightRig rig="threePt" dir="t"/>
        </a:scene3d>
        <a:sp3d>
          <a:bevelT w="114300" prst="artDeco"/>
        </a:sp3d>
      </dgm:spPr>
      <dgm:t>
        <a:bodyPr/>
        <a:lstStyle/>
        <a:p>
          <a:endParaRPr lang="es-EC"/>
        </a:p>
      </dgm:t>
    </dgm:pt>
    <dgm:pt modelId="{F7D5AA22-56F2-4B91-AC63-11E98459897E}" type="pres">
      <dgm:prSet presAssocID="{E3A9DE09-3706-4ED2-9686-044699D53CF1}" presName="Name37" presStyleLbl="parChTrans1D3" presStyleIdx="5" presStyleCnt="7"/>
      <dgm:spPr/>
      <dgm:t>
        <a:bodyPr/>
        <a:lstStyle/>
        <a:p>
          <a:endParaRPr lang="es-EC"/>
        </a:p>
      </dgm:t>
    </dgm:pt>
    <dgm:pt modelId="{FCC0BE81-8B4C-4E34-BA87-2D43A226287C}" type="pres">
      <dgm:prSet presAssocID="{7AAF8287-1B3A-4287-8E90-8B2081B24E0A}"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93BEF088-97BA-4490-A5CA-FDD06136FC4C}" type="pres">
      <dgm:prSet presAssocID="{7AAF8287-1B3A-4287-8E90-8B2081B24E0A}" presName="rootComposite" presStyleCnt="0"/>
      <dgm:spPr>
        <a:scene3d>
          <a:camera prst="orthographicFront"/>
          <a:lightRig rig="threePt" dir="t"/>
        </a:scene3d>
        <a:sp3d>
          <a:bevelT w="114300" prst="artDeco"/>
        </a:sp3d>
      </dgm:spPr>
      <dgm:t>
        <a:bodyPr/>
        <a:lstStyle/>
        <a:p>
          <a:endParaRPr lang="es-EC"/>
        </a:p>
      </dgm:t>
    </dgm:pt>
    <dgm:pt modelId="{B3BDCF57-4834-4296-AFBF-1954AFA785F3}" type="pres">
      <dgm:prSet presAssocID="{7AAF8287-1B3A-4287-8E90-8B2081B24E0A}" presName="rootText" presStyleLbl="node3" presStyleIdx="5" presStyleCnt="7" custScaleX="141397">
        <dgm:presLayoutVars>
          <dgm:chPref val="3"/>
        </dgm:presLayoutVars>
      </dgm:prSet>
      <dgm:spPr/>
      <dgm:t>
        <a:bodyPr/>
        <a:lstStyle/>
        <a:p>
          <a:endParaRPr lang="es-EC"/>
        </a:p>
      </dgm:t>
    </dgm:pt>
    <dgm:pt modelId="{342A942E-67E8-4C0A-892A-56AC29C2B6A3}" type="pres">
      <dgm:prSet presAssocID="{7AAF8287-1B3A-4287-8E90-8B2081B24E0A}" presName="rootConnector" presStyleLbl="node3" presStyleIdx="5" presStyleCnt="7"/>
      <dgm:spPr/>
      <dgm:t>
        <a:bodyPr/>
        <a:lstStyle/>
        <a:p>
          <a:endParaRPr lang="es-EC"/>
        </a:p>
      </dgm:t>
    </dgm:pt>
    <dgm:pt modelId="{D62564FE-B333-4E22-A637-5A8B2FB259B7}" type="pres">
      <dgm:prSet presAssocID="{7AAF8287-1B3A-4287-8E90-8B2081B24E0A}" presName="hierChild4" presStyleCnt="0"/>
      <dgm:spPr>
        <a:scene3d>
          <a:camera prst="orthographicFront"/>
          <a:lightRig rig="threePt" dir="t"/>
        </a:scene3d>
        <a:sp3d>
          <a:bevelT w="114300" prst="artDeco"/>
        </a:sp3d>
      </dgm:spPr>
      <dgm:t>
        <a:bodyPr/>
        <a:lstStyle/>
        <a:p>
          <a:endParaRPr lang="es-EC"/>
        </a:p>
      </dgm:t>
    </dgm:pt>
    <dgm:pt modelId="{F639EDCE-ECE1-4BDA-B46F-B3F972FECB28}" type="pres">
      <dgm:prSet presAssocID="{7AAF8287-1B3A-4287-8E90-8B2081B24E0A}" presName="hierChild5" presStyleCnt="0"/>
      <dgm:spPr>
        <a:scene3d>
          <a:camera prst="orthographicFront"/>
          <a:lightRig rig="threePt" dir="t"/>
        </a:scene3d>
        <a:sp3d>
          <a:bevelT w="114300" prst="artDeco"/>
        </a:sp3d>
      </dgm:spPr>
      <dgm:t>
        <a:bodyPr/>
        <a:lstStyle/>
        <a:p>
          <a:endParaRPr lang="es-EC"/>
        </a:p>
      </dgm:t>
    </dgm:pt>
    <dgm:pt modelId="{6F85A94C-46C7-40AF-8B95-26F92AAFBD47}" type="pres">
      <dgm:prSet presAssocID="{5EF59B19-75CF-45C1-9B1A-5F64C6D40377}" presName="Name37" presStyleLbl="parChTrans1D3" presStyleIdx="6" presStyleCnt="7"/>
      <dgm:spPr/>
      <dgm:t>
        <a:bodyPr/>
        <a:lstStyle/>
        <a:p>
          <a:endParaRPr lang="es-EC"/>
        </a:p>
      </dgm:t>
    </dgm:pt>
    <dgm:pt modelId="{C8B56C4C-BC53-4CE1-9187-A377521528E1}" type="pres">
      <dgm:prSet presAssocID="{560D5322-2CB0-4363-B640-15F090F0443D}" presName="hierRoot2"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A446FEB7-F6B0-4D57-B119-7444190847BE}" type="pres">
      <dgm:prSet presAssocID="{560D5322-2CB0-4363-B640-15F090F0443D}" presName="rootComposite" presStyleCnt="0"/>
      <dgm:spPr>
        <a:scene3d>
          <a:camera prst="orthographicFront"/>
          <a:lightRig rig="threePt" dir="t"/>
        </a:scene3d>
        <a:sp3d>
          <a:bevelT w="114300" prst="artDeco"/>
        </a:sp3d>
      </dgm:spPr>
      <dgm:t>
        <a:bodyPr/>
        <a:lstStyle/>
        <a:p>
          <a:endParaRPr lang="es-EC"/>
        </a:p>
      </dgm:t>
    </dgm:pt>
    <dgm:pt modelId="{9727E4D2-C40B-4D67-8FCD-6E4D07C0C267}" type="pres">
      <dgm:prSet presAssocID="{560D5322-2CB0-4363-B640-15F090F0443D}" presName="rootText" presStyleLbl="node3" presStyleIdx="6" presStyleCnt="7" custScaleX="141397">
        <dgm:presLayoutVars>
          <dgm:chPref val="3"/>
        </dgm:presLayoutVars>
      </dgm:prSet>
      <dgm:spPr/>
      <dgm:t>
        <a:bodyPr/>
        <a:lstStyle/>
        <a:p>
          <a:endParaRPr lang="es-EC"/>
        </a:p>
      </dgm:t>
    </dgm:pt>
    <dgm:pt modelId="{6411149D-4D00-4333-AA06-021D97F9FB78}" type="pres">
      <dgm:prSet presAssocID="{560D5322-2CB0-4363-B640-15F090F0443D}" presName="rootConnector" presStyleLbl="node3" presStyleIdx="6" presStyleCnt="7"/>
      <dgm:spPr/>
      <dgm:t>
        <a:bodyPr/>
        <a:lstStyle/>
        <a:p>
          <a:endParaRPr lang="es-EC"/>
        </a:p>
      </dgm:t>
    </dgm:pt>
    <dgm:pt modelId="{58870810-F102-45B9-86B3-843B4CC00C43}" type="pres">
      <dgm:prSet presAssocID="{560D5322-2CB0-4363-B640-15F090F0443D}" presName="hierChild4" presStyleCnt="0"/>
      <dgm:spPr>
        <a:scene3d>
          <a:camera prst="orthographicFront"/>
          <a:lightRig rig="threePt" dir="t"/>
        </a:scene3d>
        <a:sp3d>
          <a:bevelT w="114300" prst="artDeco"/>
        </a:sp3d>
      </dgm:spPr>
      <dgm:t>
        <a:bodyPr/>
        <a:lstStyle/>
        <a:p>
          <a:endParaRPr lang="es-EC"/>
        </a:p>
      </dgm:t>
    </dgm:pt>
    <dgm:pt modelId="{377BA6CE-EFAC-4ACE-8117-646D2AC24F10}" type="pres">
      <dgm:prSet presAssocID="{560D5322-2CB0-4363-B640-15F090F0443D}" presName="hierChild5" presStyleCnt="0"/>
      <dgm:spPr>
        <a:scene3d>
          <a:camera prst="orthographicFront"/>
          <a:lightRig rig="threePt" dir="t"/>
        </a:scene3d>
        <a:sp3d>
          <a:bevelT w="114300" prst="artDeco"/>
        </a:sp3d>
      </dgm:spPr>
      <dgm:t>
        <a:bodyPr/>
        <a:lstStyle/>
        <a:p>
          <a:endParaRPr lang="es-EC"/>
        </a:p>
      </dgm:t>
    </dgm:pt>
    <dgm:pt modelId="{3AE8A9A2-5A0A-4812-8395-2E4CD75CFC40}" type="pres">
      <dgm:prSet presAssocID="{A9A8522A-D2A4-4071-93AF-DFB15ADD61A9}" presName="hierChild5" presStyleCnt="0"/>
      <dgm:spPr>
        <a:scene3d>
          <a:camera prst="orthographicFront"/>
          <a:lightRig rig="threePt" dir="t"/>
        </a:scene3d>
        <a:sp3d>
          <a:bevelT w="114300" prst="artDeco"/>
        </a:sp3d>
      </dgm:spPr>
      <dgm:t>
        <a:bodyPr/>
        <a:lstStyle/>
        <a:p>
          <a:endParaRPr lang="es-EC"/>
        </a:p>
      </dgm:t>
    </dgm:pt>
    <dgm:pt modelId="{A207B0DB-5291-445D-AFDE-4086CDB2F97E}" type="pres">
      <dgm:prSet presAssocID="{413A2737-25E6-414D-9745-6F8031572EBB}" presName="hierChild3" presStyleCnt="0"/>
      <dgm:spPr>
        <a:scene3d>
          <a:camera prst="orthographicFront"/>
          <a:lightRig rig="threePt" dir="t"/>
        </a:scene3d>
        <a:sp3d>
          <a:bevelT w="114300" prst="artDeco"/>
        </a:sp3d>
      </dgm:spPr>
      <dgm:t>
        <a:bodyPr/>
        <a:lstStyle/>
        <a:p>
          <a:endParaRPr lang="es-EC"/>
        </a:p>
      </dgm:t>
    </dgm:pt>
    <dgm:pt modelId="{8AC022BB-F2AA-4468-837F-2576764753D8}" type="pres">
      <dgm:prSet presAssocID="{9A17EE27-FB5B-4481-90AE-2DA67EBA8F02}" presName="Name111" presStyleLbl="parChTrans1D2" presStyleIdx="3" presStyleCnt="4"/>
      <dgm:spPr/>
      <dgm:t>
        <a:bodyPr/>
        <a:lstStyle/>
        <a:p>
          <a:endParaRPr lang="es-EC"/>
        </a:p>
      </dgm:t>
    </dgm:pt>
    <dgm:pt modelId="{42A89CD1-CDD1-4425-909E-8EE58AFCA16E}" type="pres">
      <dgm:prSet presAssocID="{F4459EB0-43A8-49F9-86A1-88925392ED74}" presName="hierRoot3" presStyleCnt="0">
        <dgm:presLayoutVars>
          <dgm:hierBranch val="init"/>
        </dgm:presLayoutVars>
      </dgm:prSet>
      <dgm:spPr>
        <a:scene3d>
          <a:camera prst="orthographicFront"/>
          <a:lightRig rig="threePt" dir="t"/>
        </a:scene3d>
        <a:sp3d>
          <a:bevelT w="114300" prst="artDeco"/>
        </a:sp3d>
      </dgm:spPr>
      <dgm:t>
        <a:bodyPr/>
        <a:lstStyle/>
        <a:p>
          <a:endParaRPr lang="es-EC"/>
        </a:p>
      </dgm:t>
    </dgm:pt>
    <dgm:pt modelId="{6810BE33-F33E-4B32-A46E-83124D33F766}" type="pres">
      <dgm:prSet presAssocID="{F4459EB0-43A8-49F9-86A1-88925392ED74}" presName="rootComposite3" presStyleCnt="0"/>
      <dgm:spPr>
        <a:scene3d>
          <a:camera prst="orthographicFront"/>
          <a:lightRig rig="threePt" dir="t"/>
        </a:scene3d>
        <a:sp3d>
          <a:bevelT w="114300" prst="artDeco"/>
        </a:sp3d>
      </dgm:spPr>
      <dgm:t>
        <a:bodyPr/>
        <a:lstStyle/>
        <a:p>
          <a:endParaRPr lang="es-EC"/>
        </a:p>
      </dgm:t>
    </dgm:pt>
    <dgm:pt modelId="{0320D4CC-72FB-4E39-BB35-DA743BC93E13}" type="pres">
      <dgm:prSet presAssocID="{F4459EB0-43A8-49F9-86A1-88925392ED74}" presName="rootText3" presStyleLbl="asst1" presStyleIdx="0" presStyleCnt="1" custScaleX="149132" custScaleY="94660" custLinFactNeighborX="-13870">
        <dgm:presLayoutVars>
          <dgm:chPref val="3"/>
        </dgm:presLayoutVars>
      </dgm:prSet>
      <dgm:spPr/>
      <dgm:t>
        <a:bodyPr/>
        <a:lstStyle/>
        <a:p>
          <a:endParaRPr lang="es-EC"/>
        </a:p>
      </dgm:t>
    </dgm:pt>
    <dgm:pt modelId="{A6D6DDC9-A481-4421-AB54-144A3B6D33F8}" type="pres">
      <dgm:prSet presAssocID="{F4459EB0-43A8-49F9-86A1-88925392ED74}" presName="rootConnector3" presStyleLbl="asst1" presStyleIdx="0" presStyleCnt="1"/>
      <dgm:spPr/>
      <dgm:t>
        <a:bodyPr/>
        <a:lstStyle/>
        <a:p>
          <a:endParaRPr lang="es-EC"/>
        </a:p>
      </dgm:t>
    </dgm:pt>
    <dgm:pt modelId="{58AFFDD0-C315-438D-8117-096FD53CBA61}" type="pres">
      <dgm:prSet presAssocID="{F4459EB0-43A8-49F9-86A1-88925392ED74}" presName="hierChild6" presStyleCnt="0"/>
      <dgm:spPr>
        <a:scene3d>
          <a:camera prst="orthographicFront"/>
          <a:lightRig rig="threePt" dir="t"/>
        </a:scene3d>
        <a:sp3d>
          <a:bevelT w="114300" prst="artDeco"/>
        </a:sp3d>
      </dgm:spPr>
      <dgm:t>
        <a:bodyPr/>
        <a:lstStyle/>
        <a:p>
          <a:endParaRPr lang="es-EC"/>
        </a:p>
      </dgm:t>
    </dgm:pt>
    <dgm:pt modelId="{CC532647-A5B0-4DBF-BDD8-42EB9CA845F7}" type="pres">
      <dgm:prSet presAssocID="{F4459EB0-43A8-49F9-86A1-88925392ED74}" presName="hierChild7" presStyleCnt="0"/>
      <dgm:spPr>
        <a:scene3d>
          <a:camera prst="orthographicFront"/>
          <a:lightRig rig="threePt" dir="t"/>
        </a:scene3d>
        <a:sp3d>
          <a:bevelT w="114300" prst="artDeco"/>
        </a:sp3d>
      </dgm:spPr>
      <dgm:t>
        <a:bodyPr/>
        <a:lstStyle/>
        <a:p>
          <a:endParaRPr lang="es-EC"/>
        </a:p>
      </dgm:t>
    </dgm:pt>
  </dgm:ptLst>
  <dgm:cxnLst>
    <dgm:cxn modelId="{97569F30-0D25-43F8-81A1-5B6D6B926C6E}" type="presOf" srcId="{2DE2D8C0-75D6-4986-96F4-A1CE6129B7E4}" destId="{0986EF17-08FE-42C5-9629-A61376230097}" srcOrd="0" destOrd="0" presId="urn:microsoft.com/office/officeart/2005/8/layout/orgChart1"/>
    <dgm:cxn modelId="{48DF9EA5-6D5E-47AF-94F0-0D75AA27F080}" type="presOf" srcId="{BD48FB49-3C8A-4446-8D60-671821A2BB88}" destId="{0601173D-C588-4630-A0EB-630C4FE0CECA}" srcOrd="0" destOrd="0" presId="urn:microsoft.com/office/officeart/2005/8/layout/orgChart1"/>
    <dgm:cxn modelId="{D02EA9FA-B5C2-4A21-A094-95B9DBC09024}" srcId="{413A2737-25E6-414D-9745-6F8031572EBB}" destId="{3FD24C57-83A7-4987-8AD2-CABFF2F5C872}" srcOrd="1" destOrd="0" parTransId="{909CBF5F-38BA-429E-86AD-1DA374AB5D9B}" sibTransId="{844D1E93-16AF-4A0F-9258-C24428AB0674}"/>
    <dgm:cxn modelId="{B931C2B9-756C-4A7A-85C8-74564A873BC4}" type="presOf" srcId="{3A852FDD-980A-42F1-93A3-FD0F1C850674}" destId="{F5C937AB-B2C4-4700-B5F7-68DE50AF9171}" srcOrd="1" destOrd="0" presId="urn:microsoft.com/office/officeart/2005/8/layout/orgChart1"/>
    <dgm:cxn modelId="{1418D878-6F25-482E-AE92-6E861B4E0B04}" srcId="{C1CD078E-3BF5-4925-AB8A-588238168B09}" destId="{2DE2D8C0-75D6-4986-96F4-A1CE6129B7E4}" srcOrd="1" destOrd="0" parTransId="{371BDCFB-D9BD-4228-9BE2-2A98D4020FDD}" sibTransId="{8AA378A6-FB04-4166-B46A-0CBA6FC906EC}"/>
    <dgm:cxn modelId="{5380AF30-BEB0-46F4-945F-29153E417085}" srcId="{3FD24C57-83A7-4987-8AD2-CABFF2F5C872}" destId="{250321A7-A081-48B8-8E0B-5333C837F192}" srcOrd="2" destOrd="0" parTransId="{F52B5833-E6C2-4826-A0B7-33013A4123F0}" sibTransId="{B26A3EE1-19CE-48AA-979E-191AEB9F0838}"/>
    <dgm:cxn modelId="{81999355-2072-4FFE-8A97-1DCC2A267307}" type="presOf" srcId="{56AD4FE9-2D39-4076-8087-E81EF552E616}" destId="{ABB9254D-BE4F-4385-8900-25EB560ECBC5}" srcOrd="0" destOrd="0" presId="urn:microsoft.com/office/officeart/2005/8/layout/orgChart1"/>
    <dgm:cxn modelId="{5BEB3277-14D7-4624-A20B-EC5A078D971B}" type="presOf" srcId="{3FD24C57-83A7-4987-8AD2-CABFF2F5C872}" destId="{81D4984C-66EE-47FB-AD7A-DE0FE0688BC4}" srcOrd="1" destOrd="0" presId="urn:microsoft.com/office/officeart/2005/8/layout/orgChart1"/>
    <dgm:cxn modelId="{BDC37963-9009-4F68-BA2F-9596F958490A}" type="presOf" srcId="{C1CD078E-3BF5-4925-AB8A-588238168B09}" destId="{A52F1EF2-5CFA-4909-A0FF-64A459A27178}" srcOrd="1" destOrd="0" presId="urn:microsoft.com/office/officeart/2005/8/layout/orgChart1"/>
    <dgm:cxn modelId="{31A84DCC-4203-4D4A-9C2D-B9C0BAC977DA}" srcId="{3FD24C57-83A7-4987-8AD2-CABFF2F5C872}" destId="{EE4AD2C8-EA32-445E-BB5C-4C03830E6752}" srcOrd="0" destOrd="0" parTransId="{37189D2A-75F7-4981-896F-4E01B3CD63B1}" sibTransId="{4681304F-68D8-46E0-8A0A-5CABFF26CFBF}"/>
    <dgm:cxn modelId="{F9AA6F52-CCEC-4A2A-990C-301E06578AD4}" type="presOf" srcId="{560D5322-2CB0-4363-B640-15F090F0443D}" destId="{6411149D-4D00-4333-AA06-021D97F9FB78}" srcOrd="1" destOrd="0" presId="urn:microsoft.com/office/officeart/2005/8/layout/orgChart1"/>
    <dgm:cxn modelId="{B5906961-2B78-493D-AE6E-A6BA66F234C7}" srcId="{A9A8522A-D2A4-4071-93AF-DFB15ADD61A9}" destId="{560D5322-2CB0-4363-B640-15F090F0443D}" srcOrd="1" destOrd="0" parTransId="{5EF59B19-75CF-45C1-9B1A-5F64C6D40377}" sibTransId="{F873AD77-3AB9-4C76-B6EE-FC4335470157}"/>
    <dgm:cxn modelId="{969A679A-4876-4EEE-8D85-D6E5BC85F57E}" type="presOf" srcId="{D3531806-C286-4000-921E-1E94FA9EEB15}" destId="{4D1E3EB3-D229-49FA-845B-48AEB133D2A2}" srcOrd="0" destOrd="0" presId="urn:microsoft.com/office/officeart/2005/8/layout/orgChart1"/>
    <dgm:cxn modelId="{9648BD37-5D8B-4FF2-910C-952398832D07}" type="presOf" srcId="{F4459EB0-43A8-49F9-86A1-88925392ED74}" destId="{0320D4CC-72FB-4E39-BB35-DA743BC93E13}" srcOrd="0" destOrd="0" presId="urn:microsoft.com/office/officeart/2005/8/layout/orgChart1"/>
    <dgm:cxn modelId="{7AA8BA1A-A3D1-4DCA-B2DA-2AEA1F185771}" type="presOf" srcId="{E3A9DE09-3706-4ED2-9686-044699D53CF1}" destId="{F7D5AA22-56F2-4B91-AC63-11E98459897E}" srcOrd="0" destOrd="0" presId="urn:microsoft.com/office/officeart/2005/8/layout/orgChart1"/>
    <dgm:cxn modelId="{64930EFA-F0EB-4C07-B7BC-871DC2E671EB}" type="presOf" srcId="{EE4AD2C8-EA32-445E-BB5C-4C03830E6752}" destId="{B89185A1-CA83-4934-A123-4BC0CF5985F9}" srcOrd="0" destOrd="0" presId="urn:microsoft.com/office/officeart/2005/8/layout/orgChart1"/>
    <dgm:cxn modelId="{C40BF07B-E557-484D-933B-5EE727F11B28}" type="presOf" srcId="{F4459EB0-43A8-49F9-86A1-88925392ED74}" destId="{A6D6DDC9-A481-4421-AB54-144A3B6D33F8}" srcOrd="1" destOrd="0" presId="urn:microsoft.com/office/officeart/2005/8/layout/orgChart1"/>
    <dgm:cxn modelId="{B410D1F3-B713-4333-9365-188CBE97EBF6}" type="presOf" srcId="{560D5322-2CB0-4363-B640-15F090F0443D}" destId="{9727E4D2-C40B-4D67-8FCD-6E4D07C0C267}" srcOrd="0" destOrd="0" presId="urn:microsoft.com/office/officeart/2005/8/layout/orgChart1"/>
    <dgm:cxn modelId="{66F35F35-6940-4F55-972F-1457546A59EF}" type="presOf" srcId="{413A2737-25E6-414D-9745-6F8031572EBB}" destId="{A6D6E019-F5F8-40B8-B0C4-75E42F5558DA}" srcOrd="0" destOrd="0" presId="urn:microsoft.com/office/officeart/2005/8/layout/orgChart1"/>
    <dgm:cxn modelId="{8DEE39F2-D4EF-492F-B6F0-F6DEB45E82F6}" srcId="{413A2737-25E6-414D-9745-6F8031572EBB}" destId="{C1CD078E-3BF5-4925-AB8A-588238168B09}" srcOrd="2" destOrd="0" parTransId="{56AD4FE9-2D39-4076-8087-E81EF552E616}" sibTransId="{97E53F9B-9D54-477E-8756-20301F0081AA}"/>
    <dgm:cxn modelId="{33C3BAF8-2882-4E26-894D-815A56EF90EB}" type="presOf" srcId="{3FD24C57-83A7-4987-8AD2-CABFF2F5C872}" destId="{2758F39D-5FA6-43B0-A57D-5CB2085B177A}" srcOrd="0" destOrd="0" presId="urn:microsoft.com/office/officeart/2005/8/layout/orgChart1"/>
    <dgm:cxn modelId="{448B714D-462C-4F7F-85A7-AD3C43A1DC3E}" type="presOf" srcId="{250321A7-A081-48B8-8E0B-5333C837F192}" destId="{0EEA085C-2BF4-4D8E-99BB-39A280B1559A}" srcOrd="0" destOrd="0" presId="urn:microsoft.com/office/officeart/2005/8/layout/orgChart1"/>
    <dgm:cxn modelId="{90BCDAAE-B3EB-4571-8EE3-79BCD66F93BE}" type="presOf" srcId="{94137B10-883D-4DBA-B18B-0C5873E60C88}" destId="{E4B90572-E0B6-4363-9403-BC06ABF2863E}" srcOrd="0" destOrd="0" presId="urn:microsoft.com/office/officeart/2005/8/layout/orgChart1"/>
    <dgm:cxn modelId="{2A413BB6-2D5C-4523-8010-BFF6CD003D15}" type="presOf" srcId="{9A17EE27-FB5B-4481-90AE-2DA67EBA8F02}" destId="{8AC022BB-F2AA-4468-837F-2576764753D8}" srcOrd="0" destOrd="0" presId="urn:microsoft.com/office/officeart/2005/8/layout/orgChart1"/>
    <dgm:cxn modelId="{03F11C69-F03B-4A1F-BCD6-108F87785940}" type="presOf" srcId="{909CBF5F-38BA-429E-86AD-1DA374AB5D9B}" destId="{9418810A-EE43-4CCB-A4DE-EAF83F4E0C37}" srcOrd="0" destOrd="0" presId="urn:microsoft.com/office/officeart/2005/8/layout/orgChart1"/>
    <dgm:cxn modelId="{C5742D72-BEF8-4EFD-82E4-13953D233A0A}" type="presOf" srcId="{2DE2D8C0-75D6-4986-96F4-A1CE6129B7E4}" destId="{7D23A580-0309-4065-978A-2732E6128328}" srcOrd="1" destOrd="0" presId="urn:microsoft.com/office/officeart/2005/8/layout/orgChart1"/>
    <dgm:cxn modelId="{0F95612A-58CF-49A6-88DD-D66655E9F452}" type="presOf" srcId="{3A852FDD-980A-42F1-93A3-FD0F1C850674}" destId="{4529CA7E-D9E5-4EFE-9DE2-D8B6FB856AA9}" srcOrd="0" destOrd="0" presId="urn:microsoft.com/office/officeart/2005/8/layout/orgChart1"/>
    <dgm:cxn modelId="{F3387C6A-AABC-43A8-84C7-2DFFF290E0A6}" type="presOf" srcId="{250321A7-A081-48B8-8E0B-5333C837F192}" destId="{FCAE1240-E165-46AE-B5AE-1ABC5D11289D}" srcOrd="1" destOrd="0" presId="urn:microsoft.com/office/officeart/2005/8/layout/orgChart1"/>
    <dgm:cxn modelId="{AB908FE2-7292-459B-B610-97712E26D504}" type="presOf" srcId="{1C161CF1-7321-43AF-9937-52B1F2DF0A24}" destId="{112039A1-96EB-42B7-8C86-BD533A032BF5}" srcOrd="0" destOrd="0" presId="urn:microsoft.com/office/officeart/2005/8/layout/orgChart1"/>
    <dgm:cxn modelId="{55D1B28E-AFAD-46C8-B36B-73A224BF8137}" srcId="{413A2737-25E6-414D-9745-6F8031572EBB}" destId="{F4459EB0-43A8-49F9-86A1-88925392ED74}" srcOrd="0" destOrd="0" parTransId="{9A17EE27-FB5B-4481-90AE-2DA67EBA8F02}" sibTransId="{39589A43-C106-4CAD-B035-B4B54018B107}"/>
    <dgm:cxn modelId="{6D93603E-4D8A-4D3A-9167-8FEA410F99E2}" type="presOf" srcId="{7AAF8287-1B3A-4287-8E90-8B2081B24E0A}" destId="{B3BDCF57-4834-4296-AFBF-1954AFA785F3}" srcOrd="0" destOrd="0" presId="urn:microsoft.com/office/officeart/2005/8/layout/orgChart1"/>
    <dgm:cxn modelId="{2FE57F96-FF3B-45F1-BBFF-ED59A5B010D6}" srcId="{94137B10-883D-4DBA-B18B-0C5873E60C88}" destId="{413A2737-25E6-414D-9745-6F8031572EBB}" srcOrd="0" destOrd="0" parTransId="{13742637-859D-431D-8E5E-819BE737D740}" sibTransId="{BAB7CC08-5E2A-474B-9F3C-25C53DCB1676}"/>
    <dgm:cxn modelId="{CFAB314B-CCD0-4ADE-AFCE-EB429830F7D5}" srcId="{A9A8522A-D2A4-4071-93AF-DFB15ADD61A9}" destId="{7AAF8287-1B3A-4287-8E90-8B2081B24E0A}" srcOrd="0" destOrd="0" parTransId="{E3A9DE09-3706-4ED2-9686-044699D53CF1}" sibTransId="{0212DED8-356A-4D01-8A8C-678EC4CE206C}"/>
    <dgm:cxn modelId="{92A4D700-6AA3-4CAB-A3CC-E21F39B4396D}" type="presOf" srcId="{7AAF8287-1B3A-4287-8E90-8B2081B24E0A}" destId="{342A942E-67E8-4C0A-892A-56AC29C2B6A3}" srcOrd="1" destOrd="0" presId="urn:microsoft.com/office/officeart/2005/8/layout/orgChart1"/>
    <dgm:cxn modelId="{1F98988C-5925-4D44-9F4F-4DEC1C1FF98F}" type="presOf" srcId="{A9A8522A-D2A4-4071-93AF-DFB15ADD61A9}" destId="{FFE321C8-04C1-44A3-ACEF-0DF96A4195AC}" srcOrd="1" destOrd="0" presId="urn:microsoft.com/office/officeart/2005/8/layout/orgChart1"/>
    <dgm:cxn modelId="{70111D5C-1911-4096-B966-204C808272F6}" type="presOf" srcId="{5EF59B19-75CF-45C1-9B1A-5F64C6D40377}" destId="{6F85A94C-46C7-40AF-8B95-26F92AAFBD47}" srcOrd="0" destOrd="0" presId="urn:microsoft.com/office/officeart/2005/8/layout/orgChart1"/>
    <dgm:cxn modelId="{946EAD1E-A60F-4973-B0E6-D11B968402C0}" srcId="{413A2737-25E6-414D-9745-6F8031572EBB}" destId="{A9A8522A-D2A4-4071-93AF-DFB15ADD61A9}" srcOrd="3" destOrd="0" parTransId="{1C161CF1-7321-43AF-9937-52B1F2DF0A24}" sibTransId="{BAC10605-A95D-4A3D-A266-1E1DB36556C9}"/>
    <dgm:cxn modelId="{82FDF8B4-EC29-48E8-9DAB-C944E7431E2A}" type="presOf" srcId="{EE4AD2C8-EA32-445E-BB5C-4C03830E6752}" destId="{1413DAC8-BD63-4F5A-A0EA-915D3214F9C5}" srcOrd="1" destOrd="0" presId="urn:microsoft.com/office/officeart/2005/8/layout/orgChart1"/>
    <dgm:cxn modelId="{582DB91C-DB19-4CE9-B99C-7B371C3E4041}" type="presOf" srcId="{A9A8522A-D2A4-4071-93AF-DFB15ADD61A9}" destId="{18378307-16EE-455C-ADE3-A4E2375D718C}" srcOrd="0" destOrd="0" presId="urn:microsoft.com/office/officeart/2005/8/layout/orgChart1"/>
    <dgm:cxn modelId="{034443B2-A228-4EF6-901E-9F49E1B6D526}" srcId="{C1CD078E-3BF5-4925-AB8A-588238168B09}" destId="{86914D8E-3853-4F1D-BBD0-1F070A8B2057}" srcOrd="0" destOrd="0" parTransId="{BD48FB49-3C8A-4446-8D60-671821A2BB88}" sibTransId="{055C17AF-59A3-4038-B07A-A616DE420321}"/>
    <dgm:cxn modelId="{AC82A22C-D43F-4C0D-BA39-690BDC55542D}" type="presOf" srcId="{C1CD078E-3BF5-4925-AB8A-588238168B09}" destId="{78A50AE0-FEB7-4D98-9DC1-E9A7F06FB9E1}" srcOrd="0" destOrd="0" presId="urn:microsoft.com/office/officeart/2005/8/layout/orgChart1"/>
    <dgm:cxn modelId="{B475B05E-428D-464D-87A2-675AA6D5E14E}" type="presOf" srcId="{86914D8E-3853-4F1D-BBD0-1F070A8B2057}" destId="{F38E664B-C0CB-4207-8DDC-529B31E97863}" srcOrd="1" destOrd="0" presId="urn:microsoft.com/office/officeart/2005/8/layout/orgChart1"/>
    <dgm:cxn modelId="{C9E9F7E8-1097-4EE3-B7E3-070759ED9250}" type="presOf" srcId="{371BDCFB-D9BD-4228-9BE2-2A98D4020FDD}" destId="{2FC2C04E-C878-4CE3-AB84-07A8A48F3BA7}" srcOrd="0" destOrd="0" presId="urn:microsoft.com/office/officeart/2005/8/layout/orgChart1"/>
    <dgm:cxn modelId="{9A6BAE34-FD6E-4FB8-9507-C2D11CA42B64}" type="presOf" srcId="{F52B5833-E6C2-4826-A0B7-33013A4123F0}" destId="{0745B38E-A99B-4CBD-94D6-07E584B792C6}" srcOrd="0" destOrd="0" presId="urn:microsoft.com/office/officeart/2005/8/layout/orgChart1"/>
    <dgm:cxn modelId="{9E5E8548-8809-4125-8C80-95B77E63D4BE}" type="presOf" srcId="{86914D8E-3853-4F1D-BBD0-1F070A8B2057}" destId="{05AC1BA5-23F1-497D-8D0C-447EC11CE704}" srcOrd="0" destOrd="0" presId="urn:microsoft.com/office/officeart/2005/8/layout/orgChart1"/>
    <dgm:cxn modelId="{662696C5-01B3-49C4-B440-975260530A26}" type="presOf" srcId="{413A2737-25E6-414D-9745-6F8031572EBB}" destId="{320D7B06-4621-49D3-A475-43F88F5420F6}" srcOrd="1" destOrd="0" presId="urn:microsoft.com/office/officeart/2005/8/layout/orgChart1"/>
    <dgm:cxn modelId="{DB2A8D7A-7AA7-4F12-9EFF-74DDBE701EB0}" srcId="{3FD24C57-83A7-4987-8AD2-CABFF2F5C872}" destId="{3A852FDD-980A-42F1-93A3-FD0F1C850674}" srcOrd="1" destOrd="0" parTransId="{D3531806-C286-4000-921E-1E94FA9EEB15}" sibTransId="{69FD12EF-2269-4C47-83C8-A7FDCE33EE05}"/>
    <dgm:cxn modelId="{E79B47C6-3D1E-4B83-B2E5-78DAA35A2BCA}" type="presOf" srcId="{37189D2A-75F7-4981-896F-4E01B3CD63B1}" destId="{B553F69B-8A45-440E-ABE0-D4EC7300B24F}" srcOrd="0" destOrd="0" presId="urn:microsoft.com/office/officeart/2005/8/layout/orgChart1"/>
    <dgm:cxn modelId="{638D2D41-A67B-4119-977D-90BFD941066E}" type="presParOf" srcId="{E4B90572-E0B6-4363-9403-BC06ABF2863E}" destId="{FDE4CCBC-DC3A-431B-8C26-25580B8BF68B}" srcOrd="0" destOrd="0" presId="urn:microsoft.com/office/officeart/2005/8/layout/orgChart1"/>
    <dgm:cxn modelId="{EA396CC0-50C5-474F-9D4F-B35ED297DCA7}" type="presParOf" srcId="{FDE4CCBC-DC3A-431B-8C26-25580B8BF68B}" destId="{569B8633-12BD-425C-ADED-3F7971D1E8F8}" srcOrd="0" destOrd="0" presId="urn:microsoft.com/office/officeart/2005/8/layout/orgChart1"/>
    <dgm:cxn modelId="{784E7490-933B-4E5D-953E-7618670BAD53}" type="presParOf" srcId="{569B8633-12BD-425C-ADED-3F7971D1E8F8}" destId="{A6D6E019-F5F8-40B8-B0C4-75E42F5558DA}" srcOrd="0" destOrd="0" presId="urn:microsoft.com/office/officeart/2005/8/layout/orgChart1"/>
    <dgm:cxn modelId="{1D74399A-065A-4DE9-896F-F8372D877E67}" type="presParOf" srcId="{569B8633-12BD-425C-ADED-3F7971D1E8F8}" destId="{320D7B06-4621-49D3-A475-43F88F5420F6}" srcOrd="1" destOrd="0" presId="urn:microsoft.com/office/officeart/2005/8/layout/orgChart1"/>
    <dgm:cxn modelId="{F4361BAC-97ED-4D95-835B-B6018991D1AC}" type="presParOf" srcId="{FDE4CCBC-DC3A-431B-8C26-25580B8BF68B}" destId="{517E4D7D-C095-4414-B99D-87F2D93575BB}" srcOrd="1" destOrd="0" presId="urn:microsoft.com/office/officeart/2005/8/layout/orgChart1"/>
    <dgm:cxn modelId="{3E1BFF7D-EF31-47CF-B75A-50AC932F9767}" type="presParOf" srcId="{517E4D7D-C095-4414-B99D-87F2D93575BB}" destId="{9418810A-EE43-4CCB-A4DE-EAF83F4E0C37}" srcOrd="0" destOrd="0" presId="urn:microsoft.com/office/officeart/2005/8/layout/orgChart1"/>
    <dgm:cxn modelId="{772FED82-CD4A-42F6-868F-DEA9A0C560F1}" type="presParOf" srcId="{517E4D7D-C095-4414-B99D-87F2D93575BB}" destId="{D1B36A55-1D37-4D8F-A146-AAAA051D1023}" srcOrd="1" destOrd="0" presId="urn:microsoft.com/office/officeart/2005/8/layout/orgChart1"/>
    <dgm:cxn modelId="{CB3BA3E2-73CF-484D-AD21-57C19D1133D6}" type="presParOf" srcId="{D1B36A55-1D37-4D8F-A146-AAAA051D1023}" destId="{D88A67F7-C4A7-4B05-A113-DC48CF91B1CF}" srcOrd="0" destOrd="0" presId="urn:microsoft.com/office/officeart/2005/8/layout/orgChart1"/>
    <dgm:cxn modelId="{5CD026A9-FF53-4FD1-9EAC-0D39ED8F2B62}" type="presParOf" srcId="{D88A67F7-C4A7-4B05-A113-DC48CF91B1CF}" destId="{2758F39D-5FA6-43B0-A57D-5CB2085B177A}" srcOrd="0" destOrd="0" presId="urn:microsoft.com/office/officeart/2005/8/layout/orgChart1"/>
    <dgm:cxn modelId="{991A61AB-B61B-499C-91E2-109B49844E1E}" type="presParOf" srcId="{D88A67F7-C4A7-4B05-A113-DC48CF91B1CF}" destId="{81D4984C-66EE-47FB-AD7A-DE0FE0688BC4}" srcOrd="1" destOrd="0" presId="urn:microsoft.com/office/officeart/2005/8/layout/orgChart1"/>
    <dgm:cxn modelId="{F14D572F-9DDD-43AE-99C8-A58B6A11854D}" type="presParOf" srcId="{D1B36A55-1D37-4D8F-A146-AAAA051D1023}" destId="{5FFBF44F-A67E-4D78-8711-2F36AEEB8DC3}" srcOrd="1" destOrd="0" presId="urn:microsoft.com/office/officeart/2005/8/layout/orgChart1"/>
    <dgm:cxn modelId="{8F8829F5-03A3-439F-B21B-9B06FA13316A}" type="presParOf" srcId="{5FFBF44F-A67E-4D78-8711-2F36AEEB8DC3}" destId="{B553F69B-8A45-440E-ABE0-D4EC7300B24F}" srcOrd="0" destOrd="0" presId="urn:microsoft.com/office/officeart/2005/8/layout/orgChart1"/>
    <dgm:cxn modelId="{B0B60837-6D03-4486-9464-F44B2D7C9086}" type="presParOf" srcId="{5FFBF44F-A67E-4D78-8711-2F36AEEB8DC3}" destId="{41463A5F-7817-4C22-84C6-34613FDC7B7A}" srcOrd="1" destOrd="0" presId="urn:microsoft.com/office/officeart/2005/8/layout/orgChart1"/>
    <dgm:cxn modelId="{159DA7D3-D613-4D75-BA4B-126DF36CE120}" type="presParOf" srcId="{41463A5F-7817-4C22-84C6-34613FDC7B7A}" destId="{B031859E-69EB-4ED0-8E68-28F5A65AE10F}" srcOrd="0" destOrd="0" presId="urn:microsoft.com/office/officeart/2005/8/layout/orgChart1"/>
    <dgm:cxn modelId="{843B5696-7122-4BC7-9804-FAB8B36FA2CA}" type="presParOf" srcId="{B031859E-69EB-4ED0-8E68-28F5A65AE10F}" destId="{B89185A1-CA83-4934-A123-4BC0CF5985F9}" srcOrd="0" destOrd="0" presId="urn:microsoft.com/office/officeart/2005/8/layout/orgChart1"/>
    <dgm:cxn modelId="{1A489FC2-FC12-4F62-8FEE-2582EEF19156}" type="presParOf" srcId="{B031859E-69EB-4ED0-8E68-28F5A65AE10F}" destId="{1413DAC8-BD63-4F5A-A0EA-915D3214F9C5}" srcOrd="1" destOrd="0" presId="urn:microsoft.com/office/officeart/2005/8/layout/orgChart1"/>
    <dgm:cxn modelId="{29CB8E8E-96CF-4827-A5FB-CCB5C0C4B201}" type="presParOf" srcId="{41463A5F-7817-4C22-84C6-34613FDC7B7A}" destId="{6D3593AF-91D9-4415-8C18-390971F18095}" srcOrd="1" destOrd="0" presId="urn:microsoft.com/office/officeart/2005/8/layout/orgChart1"/>
    <dgm:cxn modelId="{898C8877-5295-43A4-A662-D0081CC1DD9F}" type="presParOf" srcId="{41463A5F-7817-4C22-84C6-34613FDC7B7A}" destId="{1A08320F-3772-46E3-8959-B7C5575F042A}" srcOrd="2" destOrd="0" presId="urn:microsoft.com/office/officeart/2005/8/layout/orgChart1"/>
    <dgm:cxn modelId="{EA6A9017-BCAD-41F9-9732-8674F4C3BC63}" type="presParOf" srcId="{5FFBF44F-A67E-4D78-8711-2F36AEEB8DC3}" destId="{4D1E3EB3-D229-49FA-845B-48AEB133D2A2}" srcOrd="2" destOrd="0" presId="urn:microsoft.com/office/officeart/2005/8/layout/orgChart1"/>
    <dgm:cxn modelId="{3B801AF6-01B5-4B4F-869C-FE3500948CA2}" type="presParOf" srcId="{5FFBF44F-A67E-4D78-8711-2F36AEEB8DC3}" destId="{FAE17B07-98B7-47B0-859D-A9A28BC66B3A}" srcOrd="3" destOrd="0" presId="urn:microsoft.com/office/officeart/2005/8/layout/orgChart1"/>
    <dgm:cxn modelId="{5E6AC928-7109-49A8-91BA-495B2804BE9A}" type="presParOf" srcId="{FAE17B07-98B7-47B0-859D-A9A28BC66B3A}" destId="{B8DD96A6-0187-4ECD-916C-377C6A753869}" srcOrd="0" destOrd="0" presId="urn:microsoft.com/office/officeart/2005/8/layout/orgChart1"/>
    <dgm:cxn modelId="{6391C40C-B341-4D25-A093-0A2434D1963E}" type="presParOf" srcId="{B8DD96A6-0187-4ECD-916C-377C6A753869}" destId="{4529CA7E-D9E5-4EFE-9DE2-D8B6FB856AA9}" srcOrd="0" destOrd="0" presId="urn:microsoft.com/office/officeart/2005/8/layout/orgChart1"/>
    <dgm:cxn modelId="{FF8912FB-6BDD-456E-BE52-21F47FC7763C}" type="presParOf" srcId="{B8DD96A6-0187-4ECD-916C-377C6A753869}" destId="{F5C937AB-B2C4-4700-B5F7-68DE50AF9171}" srcOrd="1" destOrd="0" presId="urn:microsoft.com/office/officeart/2005/8/layout/orgChart1"/>
    <dgm:cxn modelId="{AE37C69E-98DB-43E0-9F84-089CA40261C0}" type="presParOf" srcId="{FAE17B07-98B7-47B0-859D-A9A28BC66B3A}" destId="{1D24D7F7-0241-4AC2-9CD9-694C1F690085}" srcOrd="1" destOrd="0" presId="urn:microsoft.com/office/officeart/2005/8/layout/orgChart1"/>
    <dgm:cxn modelId="{658FD91A-62A8-468B-837A-9999538CEC10}" type="presParOf" srcId="{FAE17B07-98B7-47B0-859D-A9A28BC66B3A}" destId="{5700D3A9-6090-4A31-B6CA-23BB56CA8627}" srcOrd="2" destOrd="0" presId="urn:microsoft.com/office/officeart/2005/8/layout/orgChart1"/>
    <dgm:cxn modelId="{83FEF5A9-9EFB-411A-BCFC-8BA344AA8B33}" type="presParOf" srcId="{5FFBF44F-A67E-4D78-8711-2F36AEEB8DC3}" destId="{0745B38E-A99B-4CBD-94D6-07E584B792C6}" srcOrd="4" destOrd="0" presId="urn:microsoft.com/office/officeart/2005/8/layout/orgChart1"/>
    <dgm:cxn modelId="{74637152-D75C-45CD-8878-E2EB70D4DF35}" type="presParOf" srcId="{5FFBF44F-A67E-4D78-8711-2F36AEEB8DC3}" destId="{C7B08990-C571-4A0F-AE6A-BA2D44F9FE59}" srcOrd="5" destOrd="0" presId="urn:microsoft.com/office/officeart/2005/8/layout/orgChart1"/>
    <dgm:cxn modelId="{C1E6198B-BE5E-477F-A303-3AF5EB79E58D}" type="presParOf" srcId="{C7B08990-C571-4A0F-AE6A-BA2D44F9FE59}" destId="{3B7E66E9-9713-4DEA-A23C-C2B947E2997F}" srcOrd="0" destOrd="0" presId="urn:microsoft.com/office/officeart/2005/8/layout/orgChart1"/>
    <dgm:cxn modelId="{CECD349D-6FB8-440D-BAE8-144170DB4330}" type="presParOf" srcId="{3B7E66E9-9713-4DEA-A23C-C2B947E2997F}" destId="{0EEA085C-2BF4-4D8E-99BB-39A280B1559A}" srcOrd="0" destOrd="0" presId="urn:microsoft.com/office/officeart/2005/8/layout/orgChart1"/>
    <dgm:cxn modelId="{4A9BE34B-B175-40E4-B797-D54E4E5E2CDB}" type="presParOf" srcId="{3B7E66E9-9713-4DEA-A23C-C2B947E2997F}" destId="{FCAE1240-E165-46AE-B5AE-1ABC5D11289D}" srcOrd="1" destOrd="0" presId="urn:microsoft.com/office/officeart/2005/8/layout/orgChart1"/>
    <dgm:cxn modelId="{4630D67A-9B4C-4B38-8592-F5B861904603}" type="presParOf" srcId="{C7B08990-C571-4A0F-AE6A-BA2D44F9FE59}" destId="{4C4B4B76-9293-40C9-A00C-321800EE4CFE}" srcOrd="1" destOrd="0" presId="urn:microsoft.com/office/officeart/2005/8/layout/orgChart1"/>
    <dgm:cxn modelId="{3CADD184-F142-4C90-ADC9-63150E9F2166}" type="presParOf" srcId="{C7B08990-C571-4A0F-AE6A-BA2D44F9FE59}" destId="{FFF323B9-7F9D-42D2-927F-9AF0843E19CB}" srcOrd="2" destOrd="0" presId="urn:microsoft.com/office/officeart/2005/8/layout/orgChart1"/>
    <dgm:cxn modelId="{E147A325-DEE5-401F-BC79-B250F2B6FB01}" type="presParOf" srcId="{D1B36A55-1D37-4D8F-A146-AAAA051D1023}" destId="{770FE8D9-FC06-4582-A4D0-0511955A4EF1}" srcOrd="2" destOrd="0" presId="urn:microsoft.com/office/officeart/2005/8/layout/orgChart1"/>
    <dgm:cxn modelId="{C73CBD66-2F96-409D-BC2D-DC2CC43EF1E3}" type="presParOf" srcId="{517E4D7D-C095-4414-B99D-87F2D93575BB}" destId="{ABB9254D-BE4F-4385-8900-25EB560ECBC5}" srcOrd="2" destOrd="0" presId="urn:microsoft.com/office/officeart/2005/8/layout/orgChart1"/>
    <dgm:cxn modelId="{F278D9B7-A31E-41DD-87A1-9FC829D339BF}" type="presParOf" srcId="{517E4D7D-C095-4414-B99D-87F2D93575BB}" destId="{67B7BA37-FDC4-408F-9EDA-2B9998C6AF63}" srcOrd="3" destOrd="0" presId="urn:microsoft.com/office/officeart/2005/8/layout/orgChart1"/>
    <dgm:cxn modelId="{687429B7-1CAA-41A3-B049-CC9D726F8069}" type="presParOf" srcId="{67B7BA37-FDC4-408F-9EDA-2B9998C6AF63}" destId="{7BC76A0A-6F84-40A4-99E9-29672B4AA44E}" srcOrd="0" destOrd="0" presId="urn:microsoft.com/office/officeart/2005/8/layout/orgChart1"/>
    <dgm:cxn modelId="{D05A596D-2384-4E5A-89EA-29BC60D1C60B}" type="presParOf" srcId="{7BC76A0A-6F84-40A4-99E9-29672B4AA44E}" destId="{78A50AE0-FEB7-4D98-9DC1-E9A7F06FB9E1}" srcOrd="0" destOrd="0" presId="urn:microsoft.com/office/officeart/2005/8/layout/orgChart1"/>
    <dgm:cxn modelId="{78C5B475-9346-4647-97F9-9498A329F650}" type="presParOf" srcId="{7BC76A0A-6F84-40A4-99E9-29672B4AA44E}" destId="{A52F1EF2-5CFA-4909-A0FF-64A459A27178}" srcOrd="1" destOrd="0" presId="urn:microsoft.com/office/officeart/2005/8/layout/orgChart1"/>
    <dgm:cxn modelId="{DCCFDE4A-B4BA-4829-90EA-E59C926EE472}" type="presParOf" srcId="{67B7BA37-FDC4-408F-9EDA-2B9998C6AF63}" destId="{C9AA6CAB-9828-45D3-ADF8-DDE497005FF4}" srcOrd="1" destOrd="0" presId="urn:microsoft.com/office/officeart/2005/8/layout/orgChart1"/>
    <dgm:cxn modelId="{3ECE43C3-DE53-4B8D-88F6-B9BD59EA40EA}" type="presParOf" srcId="{C9AA6CAB-9828-45D3-ADF8-DDE497005FF4}" destId="{0601173D-C588-4630-A0EB-630C4FE0CECA}" srcOrd="0" destOrd="0" presId="urn:microsoft.com/office/officeart/2005/8/layout/orgChart1"/>
    <dgm:cxn modelId="{20B9B5C5-F5C2-4C9A-BE2A-1F3AB6C76624}" type="presParOf" srcId="{C9AA6CAB-9828-45D3-ADF8-DDE497005FF4}" destId="{3C1ACD2B-6871-4F9D-A0DD-51FBA35B3A85}" srcOrd="1" destOrd="0" presId="urn:microsoft.com/office/officeart/2005/8/layout/orgChart1"/>
    <dgm:cxn modelId="{F9D7F89A-63EB-4F24-B53E-643B8E6E3757}" type="presParOf" srcId="{3C1ACD2B-6871-4F9D-A0DD-51FBA35B3A85}" destId="{157E5281-77A6-4206-8A32-D63336CBF67A}" srcOrd="0" destOrd="0" presId="urn:microsoft.com/office/officeart/2005/8/layout/orgChart1"/>
    <dgm:cxn modelId="{FDD2AEDB-8420-4B01-B096-925EB79CB989}" type="presParOf" srcId="{157E5281-77A6-4206-8A32-D63336CBF67A}" destId="{05AC1BA5-23F1-497D-8D0C-447EC11CE704}" srcOrd="0" destOrd="0" presId="urn:microsoft.com/office/officeart/2005/8/layout/orgChart1"/>
    <dgm:cxn modelId="{7A8B859B-F505-4D93-ADD1-0E503D82C25A}" type="presParOf" srcId="{157E5281-77A6-4206-8A32-D63336CBF67A}" destId="{F38E664B-C0CB-4207-8DDC-529B31E97863}" srcOrd="1" destOrd="0" presId="urn:microsoft.com/office/officeart/2005/8/layout/orgChart1"/>
    <dgm:cxn modelId="{9F0C980B-7A81-4F3F-9896-2A02A3613221}" type="presParOf" srcId="{3C1ACD2B-6871-4F9D-A0DD-51FBA35B3A85}" destId="{667C0134-E2FF-447C-A70E-53C0C907515D}" srcOrd="1" destOrd="0" presId="urn:microsoft.com/office/officeart/2005/8/layout/orgChart1"/>
    <dgm:cxn modelId="{918F112A-F49E-41A0-8827-602E4ECBC338}" type="presParOf" srcId="{3C1ACD2B-6871-4F9D-A0DD-51FBA35B3A85}" destId="{E0ABDAB7-4F2C-4866-BA47-7055B65EE469}" srcOrd="2" destOrd="0" presId="urn:microsoft.com/office/officeart/2005/8/layout/orgChart1"/>
    <dgm:cxn modelId="{6D19A402-5F3D-43A4-B6D6-803096AA4302}" type="presParOf" srcId="{C9AA6CAB-9828-45D3-ADF8-DDE497005FF4}" destId="{2FC2C04E-C878-4CE3-AB84-07A8A48F3BA7}" srcOrd="2" destOrd="0" presId="urn:microsoft.com/office/officeart/2005/8/layout/orgChart1"/>
    <dgm:cxn modelId="{573D4B58-35DB-4968-845A-0A87C5FD77BC}" type="presParOf" srcId="{C9AA6CAB-9828-45D3-ADF8-DDE497005FF4}" destId="{A4939D64-C1DD-43F8-B1FB-89F33D1D86FE}" srcOrd="3" destOrd="0" presId="urn:microsoft.com/office/officeart/2005/8/layout/orgChart1"/>
    <dgm:cxn modelId="{6CAC50D3-4E67-4B4E-B15B-2A07F884ABC4}" type="presParOf" srcId="{A4939D64-C1DD-43F8-B1FB-89F33D1D86FE}" destId="{56E2C9E7-754C-4C04-8BFF-238525329C56}" srcOrd="0" destOrd="0" presId="urn:microsoft.com/office/officeart/2005/8/layout/orgChart1"/>
    <dgm:cxn modelId="{F2D61E87-2597-4649-9A4D-B6635E101061}" type="presParOf" srcId="{56E2C9E7-754C-4C04-8BFF-238525329C56}" destId="{0986EF17-08FE-42C5-9629-A61376230097}" srcOrd="0" destOrd="0" presId="urn:microsoft.com/office/officeart/2005/8/layout/orgChart1"/>
    <dgm:cxn modelId="{1A2A6771-4AB9-4288-874B-215BC898FC81}" type="presParOf" srcId="{56E2C9E7-754C-4C04-8BFF-238525329C56}" destId="{7D23A580-0309-4065-978A-2732E6128328}" srcOrd="1" destOrd="0" presId="urn:microsoft.com/office/officeart/2005/8/layout/orgChart1"/>
    <dgm:cxn modelId="{0F414305-0C4E-48B6-9400-5388D63BF2EE}" type="presParOf" srcId="{A4939D64-C1DD-43F8-B1FB-89F33D1D86FE}" destId="{04711384-C2B2-4951-9272-4A676D79D7BB}" srcOrd="1" destOrd="0" presId="urn:microsoft.com/office/officeart/2005/8/layout/orgChart1"/>
    <dgm:cxn modelId="{9D29EF56-8DB5-454C-B803-583FD96F691F}" type="presParOf" srcId="{A4939D64-C1DD-43F8-B1FB-89F33D1D86FE}" destId="{5AD7A736-1691-4547-9697-39DA51EF6085}" srcOrd="2" destOrd="0" presId="urn:microsoft.com/office/officeart/2005/8/layout/orgChart1"/>
    <dgm:cxn modelId="{419BBE71-BE95-41DD-BB5D-722EF4C78D12}" type="presParOf" srcId="{67B7BA37-FDC4-408F-9EDA-2B9998C6AF63}" destId="{755348C0-8FC3-4F6B-B47B-31A38EA4B47D}" srcOrd="2" destOrd="0" presId="urn:microsoft.com/office/officeart/2005/8/layout/orgChart1"/>
    <dgm:cxn modelId="{4A1DB5A1-F226-4985-93FF-67FFB4BD4DE2}" type="presParOf" srcId="{517E4D7D-C095-4414-B99D-87F2D93575BB}" destId="{112039A1-96EB-42B7-8C86-BD533A032BF5}" srcOrd="4" destOrd="0" presId="urn:microsoft.com/office/officeart/2005/8/layout/orgChart1"/>
    <dgm:cxn modelId="{00F2B06F-5A43-44EB-96AF-0EDFF1D8E903}" type="presParOf" srcId="{517E4D7D-C095-4414-B99D-87F2D93575BB}" destId="{EAD0352C-6F68-4562-84D8-3BE84A66EB20}" srcOrd="5" destOrd="0" presId="urn:microsoft.com/office/officeart/2005/8/layout/orgChart1"/>
    <dgm:cxn modelId="{FB27C2FF-B4BA-4670-B3F3-358CD9C52163}" type="presParOf" srcId="{EAD0352C-6F68-4562-84D8-3BE84A66EB20}" destId="{7E0333C0-4517-4B53-B32C-E91D8B4F09F4}" srcOrd="0" destOrd="0" presId="urn:microsoft.com/office/officeart/2005/8/layout/orgChart1"/>
    <dgm:cxn modelId="{4B572682-E34A-4407-A7F4-A4C98F1A037E}" type="presParOf" srcId="{7E0333C0-4517-4B53-B32C-E91D8B4F09F4}" destId="{18378307-16EE-455C-ADE3-A4E2375D718C}" srcOrd="0" destOrd="0" presId="urn:microsoft.com/office/officeart/2005/8/layout/orgChart1"/>
    <dgm:cxn modelId="{B431189E-6261-47C0-93C6-6B5A9BAF5944}" type="presParOf" srcId="{7E0333C0-4517-4B53-B32C-E91D8B4F09F4}" destId="{FFE321C8-04C1-44A3-ACEF-0DF96A4195AC}" srcOrd="1" destOrd="0" presId="urn:microsoft.com/office/officeart/2005/8/layout/orgChart1"/>
    <dgm:cxn modelId="{BC82FE36-AA3D-4D6F-9DEF-DA94E9AF4212}" type="presParOf" srcId="{EAD0352C-6F68-4562-84D8-3BE84A66EB20}" destId="{E3F6275D-774F-46A2-9FDF-27AF4A9CE6AF}" srcOrd="1" destOrd="0" presId="urn:microsoft.com/office/officeart/2005/8/layout/orgChart1"/>
    <dgm:cxn modelId="{4F4C8911-E269-456D-976C-7C004505A250}" type="presParOf" srcId="{E3F6275D-774F-46A2-9FDF-27AF4A9CE6AF}" destId="{F7D5AA22-56F2-4B91-AC63-11E98459897E}" srcOrd="0" destOrd="0" presId="urn:microsoft.com/office/officeart/2005/8/layout/orgChart1"/>
    <dgm:cxn modelId="{1AE409DA-420D-4CA4-80E5-24D2DD175E3A}" type="presParOf" srcId="{E3F6275D-774F-46A2-9FDF-27AF4A9CE6AF}" destId="{FCC0BE81-8B4C-4E34-BA87-2D43A226287C}" srcOrd="1" destOrd="0" presId="urn:microsoft.com/office/officeart/2005/8/layout/orgChart1"/>
    <dgm:cxn modelId="{CB859AB9-B9E3-4C32-98DA-3B863B21257C}" type="presParOf" srcId="{FCC0BE81-8B4C-4E34-BA87-2D43A226287C}" destId="{93BEF088-97BA-4490-A5CA-FDD06136FC4C}" srcOrd="0" destOrd="0" presId="urn:microsoft.com/office/officeart/2005/8/layout/orgChart1"/>
    <dgm:cxn modelId="{CCBEB4EC-D2F4-47F0-8DF5-22724BCC6EB7}" type="presParOf" srcId="{93BEF088-97BA-4490-A5CA-FDD06136FC4C}" destId="{B3BDCF57-4834-4296-AFBF-1954AFA785F3}" srcOrd="0" destOrd="0" presId="urn:microsoft.com/office/officeart/2005/8/layout/orgChart1"/>
    <dgm:cxn modelId="{77A1A802-CEFA-4614-9FBF-11F0CB933D0F}" type="presParOf" srcId="{93BEF088-97BA-4490-A5CA-FDD06136FC4C}" destId="{342A942E-67E8-4C0A-892A-56AC29C2B6A3}" srcOrd="1" destOrd="0" presId="urn:microsoft.com/office/officeart/2005/8/layout/orgChart1"/>
    <dgm:cxn modelId="{695DDC2A-EAF7-44BA-BF51-3F4BCD1F91B0}" type="presParOf" srcId="{FCC0BE81-8B4C-4E34-BA87-2D43A226287C}" destId="{D62564FE-B333-4E22-A637-5A8B2FB259B7}" srcOrd="1" destOrd="0" presId="urn:microsoft.com/office/officeart/2005/8/layout/orgChart1"/>
    <dgm:cxn modelId="{6715BFEE-88F4-40E9-A886-49C262CDA9A5}" type="presParOf" srcId="{FCC0BE81-8B4C-4E34-BA87-2D43A226287C}" destId="{F639EDCE-ECE1-4BDA-B46F-B3F972FECB28}" srcOrd="2" destOrd="0" presId="urn:microsoft.com/office/officeart/2005/8/layout/orgChart1"/>
    <dgm:cxn modelId="{72A709E7-D7DF-4A7C-9CCA-BBC202C607F4}" type="presParOf" srcId="{E3F6275D-774F-46A2-9FDF-27AF4A9CE6AF}" destId="{6F85A94C-46C7-40AF-8B95-26F92AAFBD47}" srcOrd="2" destOrd="0" presId="urn:microsoft.com/office/officeart/2005/8/layout/orgChart1"/>
    <dgm:cxn modelId="{B2A77124-3747-4FD6-A073-90E2CEA52255}" type="presParOf" srcId="{E3F6275D-774F-46A2-9FDF-27AF4A9CE6AF}" destId="{C8B56C4C-BC53-4CE1-9187-A377521528E1}" srcOrd="3" destOrd="0" presId="urn:microsoft.com/office/officeart/2005/8/layout/orgChart1"/>
    <dgm:cxn modelId="{3E413F83-365E-4802-A8F6-E320B478B796}" type="presParOf" srcId="{C8B56C4C-BC53-4CE1-9187-A377521528E1}" destId="{A446FEB7-F6B0-4D57-B119-7444190847BE}" srcOrd="0" destOrd="0" presId="urn:microsoft.com/office/officeart/2005/8/layout/orgChart1"/>
    <dgm:cxn modelId="{E965D8D3-275E-46D6-B223-35C158BD4FB9}" type="presParOf" srcId="{A446FEB7-F6B0-4D57-B119-7444190847BE}" destId="{9727E4D2-C40B-4D67-8FCD-6E4D07C0C267}" srcOrd="0" destOrd="0" presId="urn:microsoft.com/office/officeart/2005/8/layout/orgChart1"/>
    <dgm:cxn modelId="{C22E8C77-6A2D-403B-A212-6B3CB2CE28CD}" type="presParOf" srcId="{A446FEB7-F6B0-4D57-B119-7444190847BE}" destId="{6411149D-4D00-4333-AA06-021D97F9FB78}" srcOrd="1" destOrd="0" presId="urn:microsoft.com/office/officeart/2005/8/layout/orgChart1"/>
    <dgm:cxn modelId="{5C948EFF-2943-4849-AF9E-424E6CC3EC0B}" type="presParOf" srcId="{C8B56C4C-BC53-4CE1-9187-A377521528E1}" destId="{58870810-F102-45B9-86B3-843B4CC00C43}" srcOrd="1" destOrd="0" presId="urn:microsoft.com/office/officeart/2005/8/layout/orgChart1"/>
    <dgm:cxn modelId="{583A8DA2-C945-433A-959C-B8272FBBBBA5}" type="presParOf" srcId="{C8B56C4C-BC53-4CE1-9187-A377521528E1}" destId="{377BA6CE-EFAC-4ACE-8117-646D2AC24F10}" srcOrd="2" destOrd="0" presId="urn:microsoft.com/office/officeart/2005/8/layout/orgChart1"/>
    <dgm:cxn modelId="{2DB6D091-DB9C-4E58-888D-A8E355D15AD0}" type="presParOf" srcId="{EAD0352C-6F68-4562-84D8-3BE84A66EB20}" destId="{3AE8A9A2-5A0A-4812-8395-2E4CD75CFC40}" srcOrd="2" destOrd="0" presId="urn:microsoft.com/office/officeart/2005/8/layout/orgChart1"/>
    <dgm:cxn modelId="{E0E69B34-A1AA-4E2B-BA7F-2399C1D72FB7}" type="presParOf" srcId="{FDE4CCBC-DC3A-431B-8C26-25580B8BF68B}" destId="{A207B0DB-5291-445D-AFDE-4086CDB2F97E}" srcOrd="2" destOrd="0" presId="urn:microsoft.com/office/officeart/2005/8/layout/orgChart1"/>
    <dgm:cxn modelId="{95AB6224-2227-4A80-8502-237DE94A7F5B}" type="presParOf" srcId="{A207B0DB-5291-445D-AFDE-4086CDB2F97E}" destId="{8AC022BB-F2AA-4468-837F-2576764753D8}" srcOrd="0" destOrd="0" presId="urn:microsoft.com/office/officeart/2005/8/layout/orgChart1"/>
    <dgm:cxn modelId="{1CCE844D-23CE-4397-88FE-BC959D643A8D}" type="presParOf" srcId="{A207B0DB-5291-445D-AFDE-4086CDB2F97E}" destId="{42A89CD1-CDD1-4425-909E-8EE58AFCA16E}" srcOrd="1" destOrd="0" presId="urn:microsoft.com/office/officeart/2005/8/layout/orgChart1"/>
    <dgm:cxn modelId="{649E2568-B918-4E2F-8F98-505F90FD5E2F}" type="presParOf" srcId="{42A89CD1-CDD1-4425-909E-8EE58AFCA16E}" destId="{6810BE33-F33E-4B32-A46E-83124D33F766}" srcOrd="0" destOrd="0" presId="urn:microsoft.com/office/officeart/2005/8/layout/orgChart1"/>
    <dgm:cxn modelId="{97D591A5-5D18-4D59-B242-831C679A3880}" type="presParOf" srcId="{6810BE33-F33E-4B32-A46E-83124D33F766}" destId="{0320D4CC-72FB-4E39-BB35-DA743BC93E13}" srcOrd="0" destOrd="0" presId="urn:microsoft.com/office/officeart/2005/8/layout/orgChart1"/>
    <dgm:cxn modelId="{2E3EEC5E-E3A2-4561-8468-A14D7164479F}" type="presParOf" srcId="{6810BE33-F33E-4B32-A46E-83124D33F766}" destId="{A6D6DDC9-A481-4421-AB54-144A3B6D33F8}" srcOrd="1" destOrd="0" presId="urn:microsoft.com/office/officeart/2005/8/layout/orgChart1"/>
    <dgm:cxn modelId="{7E39A8E1-4678-46E0-AE7A-6DBF887652A7}" type="presParOf" srcId="{42A89CD1-CDD1-4425-909E-8EE58AFCA16E}" destId="{58AFFDD0-C315-438D-8117-096FD53CBA61}" srcOrd="1" destOrd="0" presId="urn:microsoft.com/office/officeart/2005/8/layout/orgChart1"/>
    <dgm:cxn modelId="{A2CB9712-8C81-443B-A1C1-198313D3CF6B}" type="presParOf" srcId="{42A89CD1-CDD1-4425-909E-8EE58AFCA16E}" destId="{CC532647-A5B0-4DBF-BDD8-42EB9CA845F7}" srcOrd="2" destOrd="0" presId="urn:microsoft.com/office/officeart/2005/8/layout/orgChart1"/>
  </dgm:cxnLst>
  <dgm:bg>
    <a:effectLst>
      <a:outerShdw blurRad="76200" dir="13500000" sy="23000" kx="1200000" algn="br" rotWithShape="0">
        <a:prstClr val="black">
          <a:alpha val="20000"/>
        </a:prstClr>
      </a:outerShdw>
    </a:effect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CC35C-E5E4-4A13-A958-DC51EA65F4B7}" type="doc">
      <dgm:prSet loTypeId="urn:microsoft.com/office/officeart/2005/8/layout/hList2" loCatId="list" qsTypeId="urn:microsoft.com/office/officeart/2005/8/quickstyle/3d1" qsCatId="3D" csTypeId="urn:microsoft.com/office/officeart/2005/8/colors/colorful5" csCatId="colorful" phldr="1"/>
      <dgm:spPr/>
      <dgm:t>
        <a:bodyPr/>
        <a:lstStyle/>
        <a:p>
          <a:endParaRPr lang="es-EC"/>
        </a:p>
      </dgm:t>
    </dgm:pt>
    <dgm:pt modelId="{D5C68B25-0A9D-4AB9-B8C9-F62A02F4365D}">
      <dgm:prSet phldrT="[Texto]" custT="1"/>
      <dgm:spPr>
        <a:xfrm rot="16200000">
          <a:off x="-1268964" y="3306724"/>
          <a:ext cx="3590065" cy="507666"/>
        </a:xfrm>
        <a:prstGeom prst="rect">
          <a:avLst/>
        </a:prstGeom>
        <a:noFill/>
        <a:ln>
          <a:noFill/>
        </a:ln>
        <a:effectLst/>
      </dgm:spPr>
      <dgm:t>
        <a:bodyPr/>
        <a:lstStyle/>
        <a:p>
          <a:r>
            <a:rPr lang="es-EC" sz="2800" dirty="0" smtClean="0">
              <a:solidFill>
                <a:sysClr val="windowText" lastClr="000000">
                  <a:hueOff val="0"/>
                  <a:satOff val="0"/>
                  <a:lumOff val="0"/>
                  <a:alphaOff val="0"/>
                </a:sysClr>
              </a:solidFill>
              <a:latin typeface="Calibri"/>
              <a:ea typeface="+mn-ea"/>
              <a:cs typeface="+mn-cs"/>
            </a:rPr>
            <a:t>Ventas Directas</a:t>
          </a:r>
          <a:endParaRPr lang="es-EC" sz="2800" dirty="0">
            <a:solidFill>
              <a:sysClr val="windowText" lastClr="000000">
                <a:hueOff val="0"/>
                <a:satOff val="0"/>
                <a:lumOff val="0"/>
                <a:alphaOff val="0"/>
              </a:sysClr>
            </a:solidFill>
            <a:latin typeface="Calibri"/>
            <a:ea typeface="+mn-ea"/>
            <a:cs typeface="+mn-cs"/>
          </a:endParaRPr>
        </a:p>
      </dgm:t>
    </dgm:pt>
    <dgm:pt modelId="{4AAA4654-A273-4695-A937-BDDB72061267}" type="parTrans" cxnId="{535EC9BD-B75A-4D28-8231-0A915D3CD559}">
      <dgm:prSet/>
      <dgm:spPr/>
      <dgm:t>
        <a:bodyPr/>
        <a:lstStyle/>
        <a:p>
          <a:endParaRPr lang="es-EC"/>
        </a:p>
      </dgm:t>
    </dgm:pt>
    <dgm:pt modelId="{7D314845-0557-490F-B680-33EE4624AFB3}" type="sibTrans" cxnId="{535EC9BD-B75A-4D28-8231-0A915D3CD559}">
      <dgm:prSet/>
      <dgm:spPr/>
      <dgm:t>
        <a:bodyPr/>
        <a:lstStyle/>
        <a:p>
          <a:endParaRPr lang="es-EC"/>
        </a:p>
      </dgm:t>
    </dgm:pt>
    <dgm:pt modelId="{2B312761-5A01-4224-BB6B-F186DCCF0128}">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Ferroviaria</a:t>
          </a:r>
        </a:p>
      </dgm:t>
    </dgm:pt>
    <dgm:pt modelId="{02539C21-E1DD-422C-8E8A-4143D9303DBD}" type="sibTrans" cxnId="{B3DF3E8B-B4E6-4C6B-BAA2-B7A4A53B02F6}">
      <dgm:prSet/>
      <dgm:spPr/>
      <dgm:t>
        <a:bodyPr/>
        <a:lstStyle/>
        <a:p>
          <a:endParaRPr lang="es-EC"/>
        </a:p>
      </dgm:t>
    </dgm:pt>
    <dgm:pt modelId="{42F85CC5-9B31-4747-9B37-2F442C4673C2}" type="parTrans" cxnId="{B3DF3E8B-B4E6-4C6B-BAA2-B7A4A53B02F6}">
      <dgm:prSet/>
      <dgm:spPr/>
      <dgm:t>
        <a:bodyPr/>
        <a:lstStyle/>
        <a:p>
          <a:endParaRPr lang="es-EC"/>
        </a:p>
      </dgm:t>
    </dgm:pt>
    <dgm:pt modelId="{762EB385-6739-430F-8D35-81C4EC2771C1}">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Consumidores del sector, entre ellos:</a:t>
          </a:r>
        </a:p>
      </dgm:t>
    </dgm:pt>
    <dgm:pt modelId="{D07753B3-04B0-43F5-80C3-3771037D0DCF}" type="sibTrans" cxnId="{E1FDC673-1908-4961-ADF5-CE6E5D2CE817}">
      <dgm:prSet/>
      <dgm:spPr/>
      <dgm:t>
        <a:bodyPr/>
        <a:lstStyle/>
        <a:p>
          <a:endParaRPr lang="es-EC"/>
        </a:p>
      </dgm:t>
    </dgm:pt>
    <dgm:pt modelId="{E930418C-B67C-4935-A264-2E0953E0FF0A}" type="parTrans" cxnId="{E1FDC673-1908-4961-ADF5-CE6E5D2CE817}">
      <dgm:prSet/>
      <dgm:spPr/>
      <dgm:t>
        <a:bodyPr/>
        <a:lstStyle/>
        <a:p>
          <a:endParaRPr lang="es-EC"/>
        </a:p>
      </dgm:t>
    </dgm:pt>
    <dgm:pt modelId="{5B2AD4FB-2A8F-4FDA-8197-2C46EC216414}">
      <dgm:prSet phldrT="[Texto]" custT="1"/>
      <dgm:spPr>
        <a:xfrm rot="16200000">
          <a:off x="2862637" y="3125381"/>
          <a:ext cx="3542777" cy="507666"/>
        </a:xfrm>
        <a:prstGeom prst="rect">
          <a:avLst/>
        </a:prstGeom>
        <a:noFill/>
        <a:ln>
          <a:noFill/>
        </a:ln>
        <a:effectLst/>
      </dgm:spPr>
      <dgm:t>
        <a:bodyPr/>
        <a:lstStyle/>
        <a:p>
          <a:r>
            <a:rPr lang="es-EC" sz="2800" dirty="0" smtClean="0">
              <a:solidFill>
                <a:sysClr val="windowText" lastClr="000000">
                  <a:hueOff val="0"/>
                  <a:satOff val="0"/>
                  <a:lumOff val="0"/>
                  <a:alphaOff val="0"/>
                </a:sysClr>
              </a:solidFill>
              <a:latin typeface="Calibri"/>
              <a:ea typeface="+mn-ea"/>
              <a:cs typeface="+mn-cs"/>
            </a:rPr>
            <a:t>Ventas al por mayor</a:t>
          </a:r>
          <a:endParaRPr lang="es-EC" sz="2800" dirty="0">
            <a:solidFill>
              <a:sysClr val="windowText" lastClr="000000">
                <a:hueOff val="0"/>
                <a:satOff val="0"/>
                <a:lumOff val="0"/>
                <a:alphaOff val="0"/>
              </a:sysClr>
            </a:solidFill>
            <a:latin typeface="Calibri"/>
            <a:ea typeface="+mn-ea"/>
            <a:cs typeface="+mn-cs"/>
          </a:endParaRPr>
        </a:p>
      </dgm:t>
    </dgm:pt>
    <dgm:pt modelId="{E86FDB86-DDF8-41D5-A2C8-30A2E8A93BEB}" type="sibTrans" cxnId="{5BFAAF6E-845B-4558-841B-77D4FF1CF220}">
      <dgm:prSet/>
      <dgm:spPr/>
      <dgm:t>
        <a:bodyPr/>
        <a:lstStyle/>
        <a:p>
          <a:endParaRPr lang="es-EC"/>
        </a:p>
      </dgm:t>
    </dgm:pt>
    <dgm:pt modelId="{76A5D6AB-B0FE-430F-AD61-40DAFD752473}" type="parTrans" cxnId="{5BFAAF6E-845B-4558-841B-77D4FF1CF220}">
      <dgm:prSet/>
      <dgm:spPr/>
      <dgm:t>
        <a:bodyPr/>
        <a:lstStyle/>
        <a:p>
          <a:endParaRPr lang="es-EC"/>
        </a:p>
      </dgm:t>
    </dgm:pt>
    <dgm:pt modelId="{51FB5F43-57E2-45B5-834D-AB6761F40FF2}">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Doscientas Casas</a:t>
          </a:r>
        </a:p>
      </dgm:t>
    </dgm:pt>
    <dgm:pt modelId="{EBD9A16C-1F23-4AF7-AB32-3AC801C7939C}" type="parTrans" cxnId="{4EE4F35E-AF08-4780-A786-69876C0BBCCD}">
      <dgm:prSet/>
      <dgm:spPr/>
      <dgm:t>
        <a:bodyPr/>
        <a:lstStyle/>
        <a:p>
          <a:endParaRPr lang="es-EC"/>
        </a:p>
      </dgm:t>
    </dgm:pt>
    <dgm:pt modelId="{754B001B-15F8-428B-A208-9E9B3D3987F2}" type="sibTrans" cxnId="{4EE4F35E-AF08-4780-A786-69876C0BBCCD}">
      <dgm:prSet/>
      <dgm:spPr/>
      <dgm:t>
        <a:bodyPr/>
        <a:lstStyle/>
        <a:p>
          <a:endParaRPr lang="es-EC"/>
        </a:p>
      </dgm:t>
    </dgm:pt>
    <dgm:pt modelId="{B7DA31F9-1599-4DF8-B46B-C1FAED48DB6F}">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Villaflora</a:t>
          </a:r>
        </a:p>
      </dgm:t>
    </dgm:pt>
    <dgm:pt modelId="{FA1DFD6F-FECB-4365-9DBD-E3898191F380}" type="parTrans" cxnId="{ED7FFC70-DFC6-445D-84CA-E575542658E2}">
      <dgm:prSet/>
      <dgm:spPr/>
      <dgm:t>
        <a:bodyPr/>
        <a:lstStyle/>
        <a:p>
          <a:endParaRPr lang="es-EC"/>
        </a:p>
      </dgm:t>
    </dgm:pt>
    <dgm:pt modelId="{D53A7E33-C671-4137-95D6-2E0AA8514AA4}" type="sibTrans" cxnId="{ED7FFC70-DFC6-445D-84CA-E575542658E2}">
      <dgm:prSet/>
      <dgm:spPr/>
      <dgm:t>
        <a:bodyPr/>
        <a:lstStyle/>
        <a:p>
          <a:endParaRPr lang="es-EC"/>
        </a:p>
      </dgm:t>
    </dgm:pt>
    <dgm:pt modelId="{1A139B30-3344-4FBC-B420-081FE45AE1D3}">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El Recreo</a:t>
          </a:r>
        </a:p>
      </dgm:t>
    </dgm:pt>
    <dgm:pt modelId="{0DD2DDB5-922F-4A31-A662-7A0E88D7D854}" type="parTrans" cxnId="{CAA31423-C2A9-49D3-AA24-F906A71A5B71}">
      <dgm:prSet/>
      <dgm:spPr/>
      <dgm:t>
        <a:bodyPr/>
        <a:lstStyle/>
        <a:p>
          <a:endParaRPr lang="es-EC"/>
        </a:p>
      </dgm:t>
    </dgm:pt>
    <dgm:pt modelId="{BC35FB01-738C-428E-9C3F-24F2B1747A83}" type="sibTrans" cxnId="{CAA31423-C2A9-49D3-AA24-F906A71A5B71}">
      <dgm:prSet/>
      <dgm:spPr/>
      <dgm:t>
        <a:bodyPr/>
        <a:lstStyle/>
        <a:p>
          <a:endParaRPr lang="es-EC"/>
        </a:p>
      </dgm:t>
    </dgm:pt>
    <dgm:pt modelId="{DD989CCD-B8DC-4B9D-B69B-3F8EE59F4226}">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La Forestal</a:t>
          </a:r>
        </a:p>
      </dgm:t>
    </dgm:pt>
    <dgm:pt modelId="{8E2A4E61-6032-413F-A685-938E93E54ED4}" type="parTrans" cxnId="{16415CFE-3AA5-4648-BC67-679E5D5A734E}">
      <dgm:prSet/>
      <dgm:spPr/>
      <dgm:t>
        <a:bodyPr/>
        <a:lstStyle/>
        <a:p>
          <a:endParaRPr lang="es-EC"/>
        </a:p>
      </dgm:t>
    </dgm:pt>
    <dgm:pt modelId="{180EC021-BD5E-419C-AE46-DA6227D7FC54}" type="sibTrans" cxnId="{16415CFE-3AA5-4648-BC67-679E5D5A734E}">
      <dgm:prSet/>
      <dgm:spPr/>
      <dgm:t>
        <a:bodyPr/>
        <a:lstStyle/>
        <a:p>
          <a:endParaRPr lang="es-EC"/>
        </a:p>
      </dgm:t>
    </dgm:pt>
    <dgm:pt modelId="{C2FB7B74-7A4A-47FB-AD1C-7E65C286E217}">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Antiguo Camal</a:t>
          </a:r>
        </a:p>
      </dgm:t>
    </dgm:pt>
    <dgm:pt modelId="{4686AF57-0990-4795-9306-FA07247EA6DA}" type="parTrans" cxnId="{AF8C4982-6F73-482F-861D-3992B9BEEDAB}">
      <dgm:prSet/>
      <dgm:spPr/>
      <dgm:t>
        <a:bodyPr/>
        <a:lstStyle/>
        <a:p>
          <a:endParaRPr lang="es-EC"/>
        </a:p>
      </dgm:t>
    </dgm:pt>
    <dgm:pt modelId="{AD599025-1F44-4AD9-8429-63E0BCB6A1FF}" type="sibTrans" cxnId="{AF8C4982-6F73-482F-861D-3992B9BEEDAB}">
      <dgm:prSet/>
      <dgm:spPr/>
      <dgm:t>
        <a:bodyPr/>
        <a:lstStyle/>
        <a:p>
          <a:endParaRPr lang="es-EC"/>
        </a:p>
      </dgm:t>
    </dgm:pt>
    <dgm:pt modelId="{3D967969-0909-4C2A-9395-2BB9798B8783}">
      <dgm:prSet phldrT="[Texto]"/>
      <dgm:spPr>
        <a:xfrm>
          <a:off x="801075" y="908279"/>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Chimbacalle</a:t>
          </a:r>
        </a:p>
      </dgm:t>
    </dgm:pt>
    <dgm:pt modelId="{1EAE111C-1231-4D5E-AA30-E9EB51489E6D}" type="parTrans" cxnId="{9196767B-5D52-4BD1-A1A6-7AC1EA64F3A8}">
      <dgm:prSet/>
      <dgm:spPr/>
      <dgm:t>
        <a:bodyPr/>
        <a:lstStyle/>
        <a:p>
          <a:endParaRPr lang="es-EC"/>
        </a:p>
      </dgm:t>
    </dgm:pt>
    <dgm:pt modelId="{9A68F027-6D69-4576-AD45-A0C68DAD3004}" type="sibTrans" cxnId="{9196767B-5D52-4BD1-A1A6-7AC1EA64F3A8}">
      <dgm:prSet/>
      <dgm:spPr/>
      <dgm:t>
        <a:bodyPr/>
        <a:lstStyle/>
        <a:p>
          <a:endParaRPr lang="es-EC"/>
        </a:p>
      </dgm:t>
    </dgm:pt>
    <dgm:pt modelId="{1FC5DC8C-25A2-4A56-8C38-B6FFC77A8BCD}">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dirty="0" smtClean="0">
              <a:solidFill>
                <a:sysClr val="window" lastClr="FFFFFF"/>
              </a:solidFill>
              <a:latin typeface="Calibri"/>
              <a:ea typeface="+mn-ea"/>
              <a:cs typeface="+mn-cs"/>
            </a:rPr>
            <a:t>Instituciones </a:t>
          </a:r>
          <a:r>
            <a:rPr lang="es-EC" dirty="0">
              <a:solidFill>
                <a:sysClr val="window" lastClr="FFFFFF"/>
              </a:solidFill>
              <a:latin typeface="Calibri"/>
              <a:ea typeface="+mn-ea"/>
              <a:cs typeface="+mn-cs"/>
            </a:rPr>
            <a:t>Educativas</a:t>
          </a:r>
        </a:p>
      </dgm:t>
    </dgm:pt>
    <dgm:pt modelId="{08C0633B-7792-4862-8A3F-08B8BC311D2F}" type="parTrans" cxnId="{9267568A-1227-496A-8260-96056B0CF8C7}">
      <dgm:prSet/>
      <dgm:spPr/>
      <dgm:t>
        <a:bodyPr/>
        <a:lstStyle/>
        <a:p>
          <a:endParaRPr lang="es-EC"/>
        </a:p>
      </dgm:t>
    </dgm:pt>
    <dgm:pt modelId="{224CB8F5-67BC-4DB3-B1D5-901D2EAB7337}" type="sibTrans" cxnId="{9267568A-1227-496A-8260-96056B0CF8C7}">
      <dgm:prSet/>
      <dgm:spPr/>
      <dgm:t>
        <a:bodyPr/>
        <a:lstStyle/>
        <a:p>
          <a:endParaRPr lang="es-EC"/>
        </a:p>
      </dgm:t>
    </dgm:pt>
    <dgm:pt modelId="{BC84B34D-DC78-4EAA-AB6C-927803769644}">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Tiendas y micromercados</a:t>
          </a:r>
        </a:p>
      </dgm:t>
    </dgm:pt>
    <dgm:pt modelId="{67EB36A4-8CDF-4E2A-8002-529BD8AD0858}" type="parTrans" cxnId="{41FFE9BB-AB8C-4584-B930-800ABD403CFB}">
      <dgm:prSet/>
      <dgm:spPr/>
      <dgm:t>
        <a:bodyPr/>
        <a:lstStyle/>
        <a:p>
          <a:endParaRPr lang="es-EC"/>
        </a:p>
      </dgm:t>
    </dgm:pt>
    <dgm:pt modelId="{A3693322-C99A-46D2-BD23-F23621A82559}" type="sibTrans" cxnId="{41FFE9BB-AB8C-4584-B930-800ABD403CFB}">
      <dgm:prSet/>
      <dgm:spPr/>
      <dgm:t>
        <a:bodyPr/>
        <a:lstStyle/>
        <a:p>
          <a:endParaRPr lang="es-EC"/>
        </a:p>
      </dgm:t>
    </dgm:pt>
    <dgm:pt modelId="{BF4562E9-9422-48C6-83B5-3237F28B5D77}">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dirty="0">
              <a:solidFill>
                <a:sysClr val="window" lastClr="FFFFFF"/>
              </a:solidFill>
              <a:latin typeface="Calibri"/>
              <a:ea typeface="+mn-ea"/>
              <a:cs typeface="+mn-cs"/>
            </a:rPr>
            <a:t>Cafeterías y </a:t>
          </a:r>
          <a:r>
            <a:rPr lang="es-EC" dirty="0" smtClean="0">
              <a:solidFill>
                <a:sysClr val="window" lastClr="FFFFFF"/>
              </a:solidFill>
              <a:latin typeface="Calibri"/>
              <a:ea typeface="+mn-ea"/>
              <a:cs typeface="+mn-cs"/>
            </a:rPr>
            <a:t>restaurantes</a:t>
          </a:r>
          <a:endParaRPr lang="es-EC" dirty="0">
            <a:solidFill>
              <a:sysClr val="window" lastClr="FFFFFF"/>
            </a:solidFill>
            <a:latin typeface="Calibri"/>
            <a:ea typeface="+mn-ea"/>
            <a:cs typeface="+mn-cs"/>
          </a:endParaRPr>
        </a:p>
      </dgm:t>
    </dgm:pt>
    <dgm:pt modelId="{AB572C5F-AD40-4A91-9DA6-6677CBB97DF3}" type="parTrans" cxnId="{471F888F-A68F-436D-AF9D-12DDE22F651D}">
      <dgm:prSet/>
      <dgm:spPr/>
      <dgm:t>
        <a:bodyPr/>
        <a:lstStyle/>
        <a:p>
          <a:endParaRPr lang="es-EC"/>
        </a:p>
      </dgm:t>
    </dgm:pt>
    <dgm:pt modelId="{EBB4AF7C-5AE9-4611-985D-79DD81F2281D}" type="sibTrans" cxnId="{471F888F-A68F-436D-AF9D-12DDE22F651D}">
      <dgm:prSet/>
      <dgm:spPr/>
      <dgm:t>
        <a:bodyPr/>
        <a:lstStyle/>
        <a:p>
          <a:endParaRPr lang="es-EC"/>
        </a:p>
      </dgm:t>
    </dgm:pt>
    <dgm:pt modelId="{06362C1B-8361-4094-9853-2B7FC536446A}">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a:solidFill>
                <a:sysClr val="window" lastClr="FFFFFF"/>
              </a:solidFill>
              <a:latin typeface="Calibri"/>
              <a:ea typeface="+mn-ea"/>
              <a:cs typeface="+mn-cs"/>
            </a:rPr>
            <a:t>Salas de Recepciones</a:t>
          </a:r>
        </a:p>
      </dgm:t>
    </dgm:pt>
    <dgm:pt modelId="{0C65CD38-6D19-47E1-BFD5-681B2EA2B1BA}" type="parTrans" cxnId="{E0117970-80CD-4D29-AB73-0D1AC2CEA384}">
      <dgm:prSet/>
      <dgm:spPr/>
      <dgm:t>
        <a:bodyPr/>
        <a:lstStyle/>
        <a:p>
          <a:endParaRPr lang="es-EC"/>
        </a:p>
      </dgm:t>
    </dgm:pt>
    <dgm:pt modelId="{8621A24B-D54C-42C6-BC6B-5B0564EA61C7}" type="sibTrans" cxnId="{E0117970-80CD-4D29-AB73-0D1AC2CEA384}">
      <dgm:prSet/>
      <dgm:spPr/>
      <dgm:t>
        <a:bodyPr/>
        <a:lstStyle/>
        <a:p>
          <a:endParaRPr lang="es-EC"/>
        </a:p>
      </dgm:t>
    </dgm:pt>
    <dgm:pt modelId="{71BF5FED-DE25-4E82-9FE1-5A444F8A01E8}">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dirty="0">
              <a:solidFill>
                <a:sysClr val="window" lastClr="FFFFFF"/>
              </a:solidFill>
              <a:latin typeface="Calibri"/>
              <a:ea typeface="+mn-ea"/>
              <a:cs typeface="+mn-cs"/>
            </a:rPr>
            <a:t>Casas de Salud</a:t>
          </a:r>
        </a:p>
      </dgm:t>
    </dgm:pt>
    <dgm:pt modelId="{99FF32F1-C9A9-4232-99F0-82624177E9A6}" type="parTrans" cxnId="{C3665D26-F515-4736-9032-C0A9C019835C}">
      <dgm:prSet/>
      <dgm:spPr/>
      <dgm:t>
        <a:bodyPr/>
        <a:lstStyle/>
        <a:p>
          <a:endParaRPr lang="es-EC"/>
        </a:p>
      </dgm:t>
    </dgm:pt>
    <dgm:pt modelId="{65EAA527-4DCE-4A4B-AF5D-9A9976A4B6C0}" type="sibTrans" cxnId="{C3665D26-F515-4736-9032-C0A9C019835C}">
      <dgm:prSet/>
      <dgm:spPr/>
      <dgm:t>
        <a:bodyPr/>
        <a:lstStyle/>
        <a:p>
          <a:endParaRPr lang="es-EC"/>
        </a:p>
      </dgm:t>
    </dgm:pt>
    <dgm:pt modelId="{A29567E9-1ED8-4011-AF8F-E9A323D3D6D2}">
      <dgm:prSet/>
      <dgm: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s-EC">
            <a:solidFill>
              <a:sysClr val="window" lastClr="FFFFFF"/>
            </a:solidFill>
            <a:latin typeface="Calibri"/>
            <a:ea typeface="+mn-ea"/>
            <a:cs typeface="+mn-cs"/>
          </a:endParaRPr>
        </a:p>
      </dgm:t>
    </dgm:pt>
    <dgm:pt modelId="{13FAF6CD-F6B9-4F83-A3E6-E4E02EFA6264}" type="parTrans" cxnId="{B2645787-AC4F-4150-B70F-6DF13C4CE7E7}">
      <dgm:prSet/>
      <dgm:spPr/>
      <dgm:t>
        <a:bodyPr/>
        <a:lstStyle/>
        <a:p>
          <a:endParaRPr lang="es-EC"/>
        </a:p>
      </dgm:t>
    </dgm:pt>
    <dgm:pt modelId="{7AB85CE8-A3F1-40B4-A16B-0F7B4F6B5BF5}" type="sibTrans" cxnId="{B2645787-AC4F-4150-B70F-6DF13C4CE7E7}">
      <dgm:prSet/>
      <dgm:spPr/>
      <dgm:t>
        <a:bodyPr/>
        <a:lstStyle/>
        <a:p>
          <a:endParaRPr lang="es-EC"/>
        </a:p>
      </dgm:t>
    </dgm:pt>
    <dgm:pt modelId="{E369603D-66A6-477A-858E-5024C6BC1251}" type="pres">
      <dgm:prSet presAssocID="{95ACC35C-E5E4-4A13-A958-DC51EA65F4B7}" presName="linearFlow" presStyleCnt="0">
        <dgm:presLayoutVars>
          <dgm:dir/>
          <dgm:animLvl val="lvl"/>
          <dgm:resizeHandles/>
        </dgm:presLayoutVars>
      </dgm:prSet>
      <dgm:spPr/>
      <dgm:t>
        <a:bodyPr/>
        <a:lstStyle/>
        <a:p>
          <a:endParaRPr lang="es-EC"/>
        </a:p>
      </dgm:t>
    </dgm:pt>
    <dgm:pt modelId="{4D9B1A45-827C-4003-ADA3-69235F19CDDF}" type="pres">
      <dgm:prSet presAssocID="{D5C68B25-0A9D-4AB9-B8C9-F62A02F4365D}" presName="compositeNode" presStyleCnt="0">
        <dgm:presLayoutVars>
          <dgm:bulletEnabled val="1"/>
        </dgm:presLayoutVars>
      </dgm:prSet>
      <dgm:spPr/>
    </dgm:pt>
    <dgm:pt modelId="{0AB79B4D-434F-41C4-A38D-F0E58A3CB76D}" type="pres">
      <dgm:prSet presAssocID="{D5C68B25-0A9D-4AB9-B8C9-F62A02F4365D}" presName="image" presStyleLbl="fgImgPlace1" presStyleIdx="0" presStyleCnt="2" custScaleX="167883" custScaleY="109542"/>
      <dgm:spPr>
        <a:xfrm>
          <a:off x="-51209" y="189718"/>
          <a:ext cx="1704570" cy="1112215"/>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gm:spPr>
      <dgm:t>
        <a:bodyPr/>
        <a:lstStyle/>
        <a:p>
          <a:endParaRPr lang="es-EC"/>
        </a:p>
      </dgm:t>
    </dgm:pt>
    <dgm:pt modelId="{256FCFBA-7C75-4717-A62D-2A876CD8509C}" type="pres">
      <dgm:prSet presAssocID="{D5C68B25-0A9D-4AB9-B8C9-F62A02F4365D}" presName="childNode" presStyleLbl="node1" presStyleIdx="0" presStyleCnt="2" custLinFactNeighborY="2692">
        <dgm:presLayoutVars>
          <dgm:bulletEnabled val="1"/>
        </dgm:presLayoutVars>
      </dgm:prSet>
      <dgm:spPr/>
      <dgm:t>
        <a:bodyPr/>
        <a:lstStyle/>
        <a:p>
          <a:endParaRPr lang="es-EC"/>
        </a:p>
      </dgm:t>
    </dgm:pt>
    <dgm:pt modelId="{0E724C94-BE57-46D1-910C-F7F6667291D6}" type="pres">
      <dgm:prSet presAssocID="{D5C68B25-0A9D-4AB9-B8C9-F62A02F4365D}" presName="parentNode" presStyleLbl="revTx" presStyleIdx="0" presStyleCnt="2" custScaleY="66397" custLinFactNeighborX="-4171" custLinFactNeighborY="13492">
        <dgm:presLayoutVars>
          <dgm:chMax val="0"/>
          <dgm:bulletEnabled val="1"/>
        </dgm:presLayoutVars>
      </dgm:prSet>
      <dgm:spPr/>
      <dgm:t>
        <a:bodyPr/>
        <a:lstStyle/>
        <a:p>
          <a:endParaRPr lang="es-EC"/>
        </a:p>
      </dgm:t>
    </dgm:pt>
    <dgm:pt modelId="{60C76086-2B44-456B-A2F1-99482D42977A}" type="pres">
      <dgm:prSet presAssocID="{7D314845-0557-490F-B680-33EE4624AFB3}" presName="sibTrans" presStyleCnt="0"/>
      <dgm:spPr/>
    </dgm:pt>
    <dgm:pt modelId="{3BE5644C-DAE0-4222-97D4-FD3E72F5D1E6}" type="pres">
      <dgm:prSet presAssocID="{5B2AD4FB-2A8F-4FDA-8197-2C46EC216414}" presName="compositeNode" presStyleCnt="0">
        <dgm:presLayoutVars>
          <dgm:bulletEnabled val="1"/>
        </dgm:presLayoutVars>
      </dgm:prSet>
      <dgm:spPr/>
    </dgm:pt>
    <dgm:pt modelId="{6438765A-468F-4AA7-9EA1-C1084C596EC6}" type="pres">
      <dgm:prSet presAssocID="{5B2AD4FB-2A8F-4FDA-8197-2C46EC216414}" presName="image" presStyleLbl="fgImgPlace1" presStyleIdx="1" presStyleCnt="2" custScaleX="181944" custScaleY="125346" custLinFactNeighborX="-1043" custLinFactNeighborY="-3172"/>
      <dgm:spPr>
        <a:xfrm>
          <a:off x="3953600" y="223874"/>
          <a:ext cx="1847336" cy="127267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gm:spPr>
      <dgm:t>
        <a:bodyPr/>
        <a:lstStyle/>
        <a:p>
          <a:endParaRPr lang="es-EC"/>
        </a:p>
      </dgm:t>
    </dgm:pt>
    <dgm:pt modelId="{24508163-9D2E-4752-9D53-AC834D2429A1}" type="pres">
      <dgm:prSet presAssocID="{5B2AD4FB-2A8F-4FDA-8197-2C46EC216414}" presName="childNode" presStyleLbl="node1" presStyleIdx="1" presStyleCnt="2">
        <dgm:presLayoutVars>
          <dgm:bulletEnabled val="1"/>
        </dgm:presLayoutVars>
      </dgm:prSet>
      <dgm:spPr/>
      <dgm:t>
        <a:bodyPr/>
        <a:lstStyle/>
        <a:p>
          <a:endParaRPr lang="es-EC"/>
        </a:p>
      </dgm:t>
    </dgm:pt>
    <dgm:pt modelId="{1EA9FE05-A544-4348-9EB8-2AE98A298C08}" type="pres">
      <dgm:prSet presAssocID="{5B2AD4FB-2A8F-4FDA-8197-2C46EC216414}" presName="parentNode" presStyleLbl="revTx" presStyleIdx="1" presStyleCnt="2" custScaleY="84809" custLinFactNeighborY="7230">
        <dgm:presLayoutVars>
          <dgm:chMax val="0"/>
          <dgm:bulletEnabled val="1"/>
        </dgm:presLayoutVars>
      </dgm:prSet>
      <dgm:spPr/>
      <dgm:t>
        <a:bodyPr/>
        <a:lstStyle/>
        <a:p>
          <a:endParaRPr lang="es-EC"/>
        </a:p>
      </dgm:t>
    </dgm:pt>
  </dgm:ptLst>
  <dgm:cxnLst>
    <dgm:cxn modelId="{111622FF-1E50-4072-BD3C-6054F6761D96}" type="presOf" srcId="{BC84B34D-DC78-4EAA-AB6C-927803769644}" destId="{24508163-9D2E-4752-9D53-AC834D2429A1}" srcOrd="0" destOrd="1" presId="urn:microsoft.com/office/officeart/2005/8/layout/hList2"/>
    <dgm:cxn modelId="{16415CFE-3AA5-4648-BC67-679E5D5A734E}" srcId="{D5C68B25-0A9D-4AB9-B8C9-F62A02F4365D}" destId="{DD989CCD-B8DC-4B9D-B69B-3F8EE59F4226}" srcOrd="5" destOrd="0" parTransId="{8E2A4E61-6032-413F-A685-938E93E54ED4}" sibTransId="{180EC021-BD5E-419C-AE46-DA6227D7FC54}"/>
    <dgm:cxn modelId="{E1FDC673-1908-4961-ADF5-CE6E5D2CE817}" srcId="{D5C68B25-0A9D-4AB9-B8C9-F62A02F4365D}" destId="{762EB385-6739-430F-8D35-81C4EC2771C1}" srcOrd="0" destOrd="0" parTransId="{E930418C-B67C-4935-A264-2E0953E0FF0A}" sibTransId="{D07753B3-04B0-43F5-80C3-3771037D0DCF}"/>
    <dgm:cxn modelId="{89E8C9FE-834B-4CCA-B85B-FA7E11A02892}" type="presOf" srcId="{06362C1B-8361-4094-9853-2B7FC536446A}" destId="{24508163-9D2E-4752-9D53-AC834D2429A1}" srcOrd="0" destOrd="3" presId="urn:microsoft.com/office/officeart/2005/8/layout/hList2"/>
    <dgm:cxn modelId="{6D1117F2-4089-4331-B69B-E938DDA8EBC2}" type="presOf" srcId="{BF4562E9-9422-48C6-83B5-3237F28B5D77}" destId="{24508163-9D2E-4752-9D53-AC834D2429A1}" srcOrd="0" destOrd="2" presId="urn:microsoft.com/office/officeart/2005/8/layout/hList2"/>
    <dgm:cxn modelId="{B3DF3E8B-B4E6-4C6B-BAA2-B7A4A53B02F6}" srcId="{D5C68B25-0A9D-4AB9-B8C9-F62A02F4365D}" destId="{2B312761-5A01-4224-BB6B-F186DCCF0128}" srcOrd="1" destOrd="0" parTransId="{42F85CC5-9B31-4747-9B37-2F442C4673C2}" sibTransId="{02539C21-E1DD-422C-8E8A-4143D9303DBD}"/>
    <dgm:cxn modelId="{535EC9BD-B75A-4D28-8231-0A915D3CD559}" srcId="{95ACC35C-E5E4-4A13-A958-DC51EA65F4B7}" destId="{D5C68B25-0A9D-4AB9-B8C9-F62A02F4365D}" srcOrd="0" destOrd="0" parTransId="{4AAA4654-A273-4695-A937-BDDB72061267}" sibTransId="{7D314845-0557-490F-B680-33EE4624AFB3}"/>
    <dgm:cxn modelId="{ED7FFC70-DFC6-445D-84CA-E575542658E2}" srcId="{D5C68B25-0A9D-4AB9-B8C9-F62A02F4365D}" destId="{B7DA31F9-1599-4DF8-B46B-C1FAED48DB6F}" srcOrd="3" destOrd="0" parTransId="{FA1DFD6F-FECB-4365-9DBD-E3898191F380}" sibTransId="{D53A7E33-C671-4137-95D6-2E0AA8514AA4}"/>
    <dgm:cxn modelId="{A5AE9B0E-C278-463C-B2DF-3CBFB6F7E587}" type="presOf" srcId="{1FC5DC8C-25A2-4A56-8C38-B6FFC77A8BCD}" destId="{24508163-9D2E-4752-9D53-AC834D2429A1}" srcOrd="0" destOrd="0" presId="urn:microsoft.com/office/officeart/2005/8/layout/hList2"/>
    <dgm:cxn modelId="{B2645787-AC4F-4150-B70F-6DF13C4CE7E7}" srcId="{5B2AD4FB-2A8F-4FDA-8197-2C46EC216414}" destId="{A29567E9-1ED8-4011-AF8F-E9A323D3D6D2}" srcOrd="5" destOrd="0" parTransId="{13FAF6CD-F6B9-4F83-A3E6-E4E02EFA6264}" sibTransId="{7AB85CE8-A3F1-40B4-A16B-0F7B4F6B5BF5}"/>
    <dgm:cxn modelId="{C17922CC-C685-494F-AB0E-BEA96F86862F}" type="presOf" srcId="{5B2AD4FB-2A8F-4FDA-8197-2C46EC216414}" destId="{1EA9FE05-A544-4348-9EB8-2AE98A298C08}" srcOrd="0" destOrd="0" presId="urn:microsoft.com/office/officeart/2005/8/layout/hList2"/>
    <dgm:cxn modelId="{B3139BED-3A69-421D-9CF5-3C7E39775A99}" type="presOf" srcId="{DD989CCD-B8DC-4B9D-B69B-3F8EE59F4226}" destId="{256FCFBA-7C75-4717-A62D-2A876CD8509C}" srcOrd="0" destOrd="5" presId="urn:microsoft.com/office/officeart/2005/8/layout/hList2"/>
    <dgm:cxn modelId="{069F531B-CA9A-4349-A5EE-1C98CDE02AFE}" type="presOf" srcId="{C2FB7B74-7A4A-47FB-AD1C-7E65C286E217}" destId="{256FCFBA-7C75-4717-A62D-2A876CD8509C}" srcOrd="0" destOrd="6" presId="urn:microsoft.com/office/officeart/2005/8/layout/hList2"/>
    <dgm:cxn modelId="{7EAE57A4-D673-4436-9A50-BD52D812C2E7}" type="presOf" srcId="{D5C68B25-0A9D-4AB9-B8C9-F62A02F4365D}" destId="{0E724C94-BE57-46D1-910C-F7F6667291D6}" srcOrd="0" destOrd="0" presId="urn:microsoft.com/office/officeart/2005/8/layout/hList2"/>
    <dgm:cxn modelId="{F093BFEE-EBD1-4174-8B33-41A3DDD0B15C}" type="presOf" srcId="{51FB5F43-57E2-45B5-834D-AB6761F40FF2}" destId="{256FCFBA-7C75-4717-A62D-2A876CD8509C}" srcOrd="0" destOrd="2" presId="urn:microsoft.com/office/officeart/2005/8/layout/hList2"/>
    <dgm:cxn modelId="{58629A4A-8DFD-42E0-8516-602B71EFBA8B}" type="presOf" srcId="{762EB385-6739-430F-8D35-81C4EC2771C1}" destId="{256FCFBA-7C75-4717-A62D-2A876CD8509C}" srcOrd="0" destOrd="0" presId="urn:microsoft.com/office/officeart/2005/8/layout/hList2"/>
    <dgm:cxn modelId="{F89D085D-0682-410F-9365-0C3F4B2BFEF6}" type="presOf" srcId="{95ACC35C-E5E4-4A13-A958-DC51EA65F4B7}" destId="{E369603D-66A6-477A-858E-5024C6BC1251}" srcOrd="0" destOrd="0" presId="urn:microsoft.com/office/officeart/2005/8/layout/hList2"/>
    <dgm:cxn modelId="{79377B7C-1BE6-46C0-9A24-F84AE4E2A721}" type="presOf" srcId="{2B312761-5A01-4224-BB6B-F186DCCF0128}" destId="{256FCFBA-7C75-4717-A62D-2A876CD8509C}" srcOrd="0" destOrd="1" presId="urn:microsoft.com/office/officeart/2005/8/layout/hList2"/>
    <dgm:cxn modelId="{5BFAAF6E-845B-4558-841B-77D4FF1CF220}" srcId="{95ACC35C-E5E4-4A13-A958-DC51EA65F4B7}" destId="{5B2AD4FB-2A8F-4FDA-8197-2C46EC216414}" srcOrd="1" destOrd="0" parTransId="{76A5D6AB-B0FE-430F-AD61-40DAFD752473}" sibTransId="{E86FDB86-DDF8-41D5-A2C8-30A2E8A93BEB}"/>
    <dgm:cxn modelId="{C3665D26-F515-4736-9032-C0A9C019835C}" srcId="{5B2AD4FB-2A8F-4FDA-8197-2C46EC216414}" destId="{71BF5FED-DE25-4E82-9FE1-5A444F8A01E8}" srcOrd="4" destOrd="0" parTransId="{99FF32F1-C9A9-4232-99F0-82624177E9A6}" sibTransId="{65EAA527-4DCE-4A4B-AF5D-9A9976A4B6C0}"/>
    <dgm:cxn modelId="{CAA31423-C2A9-49D3-AA24-F906A71A5B71}" srcId="{D5C68B25-0A9D-4AB9-B8C9-F62A02F4365D}" destId="{1A139B30-3344-4FBC-B420-081FE45AE1D3}" srcOrd="4" destOrd="0" parTransId="{0DD2DDB5-922F-4A31-A662-7A0E88D7D854}" sibTransId="{BC35FB01-738C-428E-9C3F-24F2B1747A83}"/>
    <dgm:cxn modelId="{8F3FDF00-2747-4D44-B01E-84B385057CA0}" type="presOf" srcId="{B7DA31F9-1599-4DF8-B46B-C1FAED48DB6F}" destId="{256FCFBA-7C75-4717-A62D-2A876CD8509C}" srcOrd="0" destOrd="3" presId="urn:microsoft.com/office/officeart/2005/8/layout/hList2"/>
    <dgm:cxn modelId="{E0117970-80CD-4D29-AB73-0D1AC2CEA384}" srcId="{5B2AD4FB-2A8F-4FDA-8197-2C46EC216414}" destId="{06362C1B-8361-4094-9853-2B7FC536446A}" srcOrd="3" destOrd="0" parTransId="{0C65CD38-6D19-47E1-BFD5-681B2EA2B1BA}" sibTransId="{8621A24B-D54C-42C6-BC6B-5B0564EA61C7}"/>
    <dgm:cxn modelId="{C34D38DF-B141-4D89-9E10-EE9B805D145E}" type="presOf" srcId="{71BF5FED-DE25-4E82-9FE1-5A444F8A01E8}" destId="{24508163-9D2E-4752-9D53-AC834D2429A1}" srcOrd="0" destOrd="4" presId="urn:microsoft.com/office/officeart/2005/8/layout/hList2"/>
    <dgm:cxn modelId="{41FFE9BB-AB8C-4584-B930-800ABD403CFB}" srcId="{5B2AD4FB-2A8F-4FDA-8197-2C46EC216414}" destId="{BC84B34D-DC78-4EAA-AB6C-927803769644}" srcOrd="1" destOrd="0" parTransId="{67EB36A4-8CDF-4E2A-8002-529BD8AD0858}" sibTransId="{A3693322-C99A-46D2-BD23-F23621A82559}"/>
    <dgm:cxn modelId="{9267568A-1227-496A-8260-96056B0CF8C7}" srcId="{5B2AD4FB-2A8F-4FDA-8197-2C46EC216414}" destId="{1FC5DC8C-25A2-4A56-8C38-B6FFC77A8BCD}" srcOrd="0" destOrd="0" parTransId="{08C0633B-7792-4862-8A3F-08B8BC311D2F}" sibTransId="{224CB8F5-67BC-4DB3-B1D5-901D2EAB7337}"/>
    <dgm:cxn modelId="{471F888F-A68F-436D-AF9D-12DDE22F651D}" srcId="{5B2AD4FB-2A8F-4FDA-8197-2C46EC216414}" destId="{BF4562E9-9422-48C6-83B5-3237F28B5D77}" srcOrd="2" destOrd="0" parTransId="{AB572C5F-AD40-4A91-9DA6-6677CBB97DF3}" sibTransId="{EBB4AF7C-5AE9-4611-985D-79DD81F2281D}"/>
    <dgm:cxn modelId="{681A0ABA-302A-43EE-BA0C-D1B4A9BD0346}" type="presOf" srcId="{3D967969-0909-4C2A-9395-2BB9798B8783}" destId="{256FCFBA-7C75-4717-A62D-2A876CD8509C}" srcOrd="0" destOrd="7" presId="urn:microsoft.com/office/officeart/2005/8/layout/hList2"/>
    <dgm:cxn modelId="{6AABC226-0C7C-4B89-AD6B-A0E988C2CCE8}" type="presOf" srcId="{1A139B30-3344-4FBC-B420-081FE45AE1D3}" destId="{256FCFBA-7C75-4717-A62D-2A876CD8509C}" srcOrd="0" destOrd="4" presId="urn:microsoft.com/office/officeart/2005/8/layout/hList2"/>
    <dgm:cxn modelId="{4EE4F35E-AF08-4780-A786-69876C0BBCCD}" srcId="{D5C68B25-0A9D-4AB9-B8C9-F62A02F4365D}" destId="{51FB5F43-57E2-45B5-834D-AB6761F40FF2}" srcOrd="2" destOrd="0" parTransId="{EBD9A16C-1F23-4AF7-AB32-3AC801C7939C}" sibTransId="{754B001B-15F8-428B-A208-9E9B3D3987F2}"/>
    <dgm:cxn modelId="{AF8C4982-6F73-482F-861D-3992B9BEEDAB}" srcId="{D5C68B25-0A9D-4AB9-B8C9-F62A02F4365D}" destId="{C2FB7B74-7A4A-47FB-AD1C-7E65C286E217}" srcOrd="6" destOrd="0" parTransId="{4686AF57-0990-4795-9306-FA07247EA6DA}" sibTransId="{AD599025-1F44-4AD9-8429-63E0BCB6A1FF}"/>
    <dgm:cxn modelId="{9196767B-5D52-4BD1-A1A6-7AC1EA64F3A8}" srcId="{D5C68B25-0A9D-4AB9-B8C9-F62A02F4365D}" destId="{3D967969-0909-4C2A-9395-2BB9798B8783}" srcOrd="7" destOrd="0" parTransId="{1EAE111C-1231-4D5E-AA30-E9EB51489E6D}" sibTransId="{9A68F027-6D69-4576-AD45-A0C68DAD3004}"/>
    <dgm:cxn modelId="{3D923777-99C6-46C1-A349-72D04FB5FE65}" type="presOf" srcId="{A29567E9-1ED8-4011-AF8F-E9A323D3D6D2}" destId="{24508163-9D2E-4752-9D53-AC834D2429A1}" srcOrd="0" destOrd="5" presId="urn:microsoft.com/office/officeart/2005/8/layout/hList2"/>
    <dgm:cxn modelId="{271F52E5-0383-4497-86E6-4D414E538838}" type="presParOf" srcId="{E369603D-66A6-477A-858E-5024C6BC1251}" destId="{4D9B1A45-827C-4003-ADA3-69235F19CDDF}" srcOrd="0" destOrd="0" presId="urn:microsoft.com/office/officeart/2005/8/layout/hList2"/>
    <dgm:cxn modelId="{DFA16A5F-6E0E-4516-9D73-929C7A74994A}" type="presParOf" srcId="{4D9B1A45-827C-4003-ADA3-69235F19CDDF}" destId="{0AB79B4D-434F-41C4-A38D-F0E58A3CB76D}" srcOrd="0" destOrd="0" presId="urn:microsoft.com/office/officeart/2005/8/layout/hList2"/>
    <dgm:cxn modelId="{7B14BBCA-F4BC-4C44-AC5B-68B97AFB71E5}" type="presParOf" srcId="{4D9B1A45-827C-4003-ADA3-69235F19CDDF}" destId="{256FCFBA-7C75-4717-A62D-2A876CD8509C}" srcOrd="1" destOrd="0" presId="urn:microsoft.com/office/officeart/2005/8/layout/hList2"/>
    <dgm:cxn modelId="{7F967FF7-027C-418F-AF7A-3CA3606C290D}" type="presParOf" srcId="{4D9B1A45-827C-4003-ADA3-69235F19CDDF}" destId="{0E724C94-BE57-46D1-910C-F7F6667291D6}" srcOrd="2" destOrd="0" presId="urn:microsoft.com/office/officeart/2005/8/layout/hList2"/>
    <dgm:cxn modelId="{C1C4205E-6B82-4B46-B7D0-721EE381C4C3}" type="presParOf" srcId="{E369603D-66A6-477A-858E-5024C6BC1251}" destId="{60C76086-2B44-456B-A2F1-99482D42977A}" srcOrd="1" destOrd="0" presId="urn:microsoft.com/office/officeart/2005/8/layout/hList2"/>
    <dgm:cxn modelId="{84E31E94-0A3F-4834-A28D-1CDF58180C85}" type="presParOf" srcId="{E369603D-66A6-477A-858E-5024C6BC1251}" destId="{3BE5644C-DAE0-4222-97D4-FD3E72F5D1E6}" srcOrd="2" destOrd="0" presId="urn:microsoft.com/office/officeart/2005/8/layout/hList2"/>
    <dgm:cxn modelId="{68384483-3E20-4FDF-BE8B-7E0DBEBC8E72}" type="presParOf" srcId="{3BE5644C-DAE0-4222-97D4-FD3E72F5D1E6}" destId="{6438765A-468F-4AA7-9EA1-C1084C596EC6}" srcOrd="0" destOrd="0" presId="urn:microsoft.com/office/officeart/2005/8/layout/hList2"/>
    <dgm:cxn modelId="{751744F0-9315-46CB-8C74-E038D4ACB5A3}" type="presParOf" srcId="{3BE5644C-DAE0-4222-97D4-FD3E72F5D1E6}" destId="{24508163-9D2E-4752-9D53-AC834D2429A1}" srcOrd="1" destOrd="0" presId="urn:microsoft.com/office/officeart/2005/8/layout/hList2"/>
    <dgm:cxn modelId="{24F89827-8C1E-4BDD-9810-FB4D5776C629}" type="presParOf" srcId="{3BE5644C-DAE0-4222-97D4-FD3E72F5D1E6}" destId="{1EA9FE05-A544-4348-9EB8-2AE98A298C08}"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C9559-146A-4FCC-BDC2-5EBB904362B3}" type="doc">
      <dgm:prSet loTypeId="urn:microsoft.com/office/officeart/2005/8/layout/arrow2" loCatId="process" qsTypeId="urn:microsoft.com/office/officeart/2005/8/quickstyle/3d7" qsCatId="3D" csTypeId="urn:microsoft.com/office/officeart/2005/8/colors/colorful3" csCatId="colorful" phldr="1"/>
      <dgm:spPr/>
    </dgm:pt>
    <dgm:pt modelId="{4074471D-0B3D-474C-90A3-76B70E75362C}">
      <dgm:prSet phldrT="[Texto]" custT="1"/>
      <dgm:spPr>
        <a:xfrm>
          <a:off x="873242" y="2074775"/>
          <a:ext cx="744958" cy="648026"/>
        </a:xfrm>
        <a:prstGeom prst="rect">
          <a:avLst/>
        </a:prstGeom>
        <a:noFill/>
        <a:ln>
          <a:noFill/>
        </a:ln>
        <a:effectLst/>
      </dgm:spPr>
      <dgm:t>
        <a:bodyPr/>
        <a:lstStyle/>
        <a:p>
          <a:pPr algn="ctr"/>
          <a:r>
            <a:rPr lang="es-EC" sz="900" b="1">
              <a:solidFill>
                <a:sysClr val="windowText" lastClr="000000">
                  <a:hueOff val="0"/>
                  <a:satOff val="0"/>
                  <a:lumOff val="0"/>
                  <a:alphaOff val="0"/>
                </a:sysClr>
              </a:solidFill>
              <a:latin typeface="Arial" pitchFamily="34" charset="0"/>
              <a:ea typeface="+mn-ea"/>
              <a:cs typeface="Arial" pitchFamily="34" charset="0"/>
            </a:rPr>
            <a:t>Introducirse a nuevos mercados</a:t>
          </a:r>
        </a:p>
      </dgm:t>
    </dgm:pt>
    <dgm:pt modelId="{4B0FA6C0-5EBB-4B38-AF4F-C586CE647E50}" type="parTrans" cxnId="{4B8E046F-6003-492A-A29A-DFC6CE78ED5D}">
      <dgm:prSet/>
      <dgm:spPr/>
      <dgm:t>
        <a:bodyPr/>
        <a:lstStyle/>
        <a:p>
          <a:endParaRPr lang="es-EC"/>
        </a:p>
      </dgm:t>
    </dgm:pt>
    <dgm:pt modelId="{7FEB9E59-F72C-488F-B718-A16DF18D34C6}" type="sibTrans" cxnId="{4B8E046F-6003-492A-A29A-DFC6CE78ED5D}">
      <dgm:prSet/>
      <dgm:spPr/>
      <dgm:t>
        <a:bodyPr/>
        <a:lstStyle/>
        <a:p>
          <a:endParaRPr lang="es-EC"/>
        </a:p>
      </dgm:t>
    </dgm:pt>
    <dgm:pt modelId="{3CB9CC66-990A-4219-A760-3CA6FA04D9CF}">
      <dgm:prSet phldrT="[Texto]" custT="1"/>
      <dgm:spPr>
        <a:xfrm>
          <a:off x="1618200" y="1478481"/>
          <a:ext cx="914861" cy="1244320"/>
        </a:xfrm>
        <a:prstGeom prst="rect">
          <a:avLst/>
        </a:prstGeom>
        <a:noFill/>
        <a:ln>
          <a:noFill/>
        </a:ln>
        <a:effectLst/>
      </dgm:spPr>
      <dgm:t>
        <a:bodyPr/>
        <a:lstStyle/>
        <a:p>
          <a:pPr algn="ctr"/>
          <a:r>
            <a:rPr lang="es-EC" sz="900" b="1">
              <a:solidFill>
                <a:sysClr val="windowText" lastClr="000000">
                  <a:hueOff val="0"/>
                  <a:satOff val="0"/>
                  <a:lumOff val="0"/>
                  <a:alphaOff val="0"/>
                </a:sysClr>
              </a:solidFill>
              <a:latin typeface="Arial" pitchFamily="34" charset="0"/>
              <a:ea typeface="+mn-ea"/>
              <a:cs typeface="Arial" pitchFamily="34" charset="0"/>
            </a:rPr>
            <a:t>Aumentar las ventas</a:t>
          </a:r>
        </a:p>
      </dgm:t>
    </dgm:pt>
    <dgm:pt modelId="{679376CF-AF71-44C6-9790-4040EABB5814}" type="parTrans" cxnId="{A5BE9303-E27E-4EFD-AD32-4CD431A7A353}">
      <dgm:prSet/>
      <dgm:spPr/>
      <dgm:t>
        <a:bodyPr/>
        <a:lstStyle/>
        <a:p>
          <a:endParaRPr lang="es-EC"/>
        </a:p>
      </dgm:t>
    </dgm:pt>
    <dgm:pt modelId="{790A02FF-C15F-4D44-BF02-94E6713294D2}" type="sibTrans" cxnId="{A5BE9303-E27E-4EFD-AD32-4CD431A7A353}">
      <dgm:prSet/>
      <dgm:spPr/>
      <dgm:t>
        <a:bodyPr/>
        <a:lstStyle/>
        <a:p>
          <a:endParaRPr lang="es-EC"/>
        </a:p>
      </dgm:t>
    </dgm:pt>
    <dgm:pt modelId="{DA7D77F5-E8FB-4642-B77E-63757E8C8ECA}">
      <dgm:prSet phldrT="[Texto]" custT="1"/>
      <dgm:spPr>
        <a:xfrm>
          <a:off x="2550488" y="1040110"/>
          <a:ext cx="914861" cy="1682691"/>
        </a:xfrm>
        <a:prstGeom prst="rect">
          <a:avLst/>
        </a:prstGeom>
        <a:noFill/>
        <a:ln>
          <a:noFill/>
        </a:ln>
        <a:effectLst/>
      </dgm:spPr>
      <dgm:t>
        <a:bodyPr/>
        <a:lstStyle/>
        <a:p>
          <a:pPr algn="ctr"/>
          <a:r>
            <a:rPr lang="es-EC" sz="900" b="1">
              <a:solidFill>
                <a:sysClr val="windowText" lastClr="000000">
                  <a:hueOff val="0"/>
                  <a:satOff val="0"/>
                  <a:lumOff val="0"/>
                  <a:alphaOff val="0"/>
                </a:sysClr>
              </a:solidFill>
              <a:latin typeface="Arial" pitchFamily="34" charset="0"/>
              <a:ea typeface="+mn-ea"/>
              <a:cs typeface="Arial" pitchFamily="34" charset="0"/>
            </a:rPr>
            <a:t>Cubrir demanda insatisfecha</a:t>
          </a:r>
        </a:p>
      </dgm:t>
    </dgm:pt>
    <dgm:pt modelId="{5DD35317-E5EC-4FC6-8A4C-426DFE5ED9FD}" type="parTrans" cxnId="{3FA55739-F751-44C4-9192-B0EB0617A779}">
      <dgm:prSet/>
      <dgm:spPr/>
      <dgm:t>
        <a:bodyPr/>
        <a:lstStyle/>
        <a:p>
          <a:endParaRPr lang="es-EC"/>
        </a:p>
      </dgm:t>
    </dgm:pt>
    <dgm:pt modelId="{6FC747ED-F13D-490E-A4BB-5CB93C5BFFDB}" type="sibTrans" cxnId="{3FA55739-F751-44C4-9192-B0EB0617A779}">
      <dgm:prSet/>
      <dgm:spPr/>
      <dgm:t>
        <a:bodyPr/>
        <a:lstStyle/>
        <a:p>
          <a:endParaRPr lang="es-EC"/>
        </a:p>
      </dgm:t>
    </dgm:pt>
    <dgm:pt modelId="{4100CCBF-9195-40F2-AC0E-C51B7D527EE2}">
      <dgm:prSet custT="1"/>
      <dgm:spPr>
        <a:xfrm>
          <a:off x="3530018" y="770552"/>
          <a:ext cx="914861" cy="1952249"/>
        </a:xfrm>
        <a:prstGeom prst="rect">
          <a:avLst/>
        </a:prstGeom>
        <a:noFill/>
        <a:ln>
          <a:noFill/>
        </a:ln>
        <a:effectLst/>
      </dgm:spPr>
      <dgm:t>
        <a:bodyPr/>
        <a:lstStyle/>
        <a:p>
          <a:pPr algn="ctr"/>
          <a:r>
            <a:rPr lang="es-EC" sz="850" b="1">
              <a:solidFill>
                <a:sysClr val="windowText" lastClr="000000">
                  <a:hueOff val="0"/>
                  <a:satOff val="0"/>
                  <a:lumOff val="0"/>
                  <a:alphaOff val="0"/>
                </a:sysClr>
              </a:solidFill>
              <a:latin typeface="Arial" pitchFamily="34" charset="0"/>
              <a:ea typeface="+mn-ea"/>
              <a:cs typeface="Arial" pitchFamily="34" charset="0"/>
            </a:rPr>
            <a:t>Optimizar la productividad</a:t>
          </a:r>
        </a:p>
      </dgm:t>
    </dgm:pt>
    <dgm:pt modelId="{ADEA5B6E-3972-487A-9307-68B6C5720872}" type="parTrans" cxnId="{7DCD33F8-1024-4BEF-9841-04A0C072E15A}">
      <dgm:prSet/>
      <dgm:spPr/>
      <dgm:t>
        <a:bodyPr/>
        <a:lstStyle/>
        <a:p>
          <a:endParaRPr lang="es-EC"/>
        </a:p>
      </dgm:t>
    </dgm:pt>
    <dgm:pt modelId="{7CFBE503-AD62-4B1B-86E7-376FD2CE9F4D}" type="sibTrans" cxnId="{7DCD33F8-1024-4BEF-9841-04A0C072E15A}">
      <dgm:prSet/>
      <dgm:spPr/>
      <dgm:t>
        <a:bodyPr/>
        <a:lstStyle/>
        <a:p>
          <a:endParaRPr lang="es-EC"/>
        </a:p>
      </dgm:t>
    </dgm:pt>
    <dgm:pt modelId="{AF62CE63-D2F6-41E4-8DC8-9FCBD27CF18B}" type="pres">
      <dgm:prSet presAssocID="{9D4C9559-146A-4FCC-BDC2-5EBB904362B3}" presName="arrowDiagram" presStyleCnt="0">
        <dgm:presLayoutVars>
          <dgm:chMax val="5"/>
          <dgm:dir/>
          <dgm:resizeHandles val="exact"/>
        </dgm:presLayoutVars>
      </dgm:prSet>
      <dgm:spPr/>
    </dgm:pt>
    <dgm:pt modelId="{7C23D12B-E26F-45E5-A57B-CDFAD0D48203}" type="pres">
      <dgm:prSet presAssocID="{9D4C9559-146A-4FCC-BDC2-5EBB904362B3}" presName="arrow" presStyleLbl="bgShp" presStyleIdx="0" presStyleCnt="1" custLinFactNeighborX="535" custLinFactNeighborY="13848"/>
      <dgm:spPr>
        <a:xfrm>
          <a:off x="417336" y="0"/>
          <a:ext cx="4356483" cy="2722801"/>
        </a:xfrm>
        <a:prstGeom prst="swooshArrow">
          <a:avLst>
            <a:gd name="adj1" fmla="val 25000"/>
            <a:gd name="adj2" fmla="val 25000"/>
          </a:avLst>
        </a:prstGeom>
        <a:solidFill>
          <a:srgbClr val="9BBB59">
            <a:lumMod val="60000"/>
            <a:lumOff val="40000"/>
          </a:srgbClr>
        </a:solidFill>
        <a:ln>
          <a:noFill/>
        </a:ln>
        <a:effectLst>
          <a:glow rad="139700">
            <a:srgbClr val="9BBB59">
              <a:satMod val="175000"/>
              <a:alpha val="40000"/>
            </a:srgbClr>
          </a:glow>
          <a:outerShdw blurRad="50800" dist="38100" dir="13500000" algn="br" rotWithShape="0">
            <a:prstClr val="black">
              <a:alpha val="40000"/>
            </a:prstClr>
          </a:outerShdw>
          <a:softEdge rad="12700"/>
        </a:effectLst>
        <a:sp3d z="-161800" extrusionH="600" contourW="3000">
          <a:bevelT w="48600" h="18600" prst="relaxedInset"/>
          <a:bevelB w="48600" h="8600" prst="relaxedInset"/>
        </a:sp3d>
      </dgm:spPr>
    </dgm:pt>
    <dgm:pt modelId="{340515F2-AD14-4C97-9626-2CCB3045CF75}" type="pres">
      <dgm:prSet presAssocID="{9D4C9559-146A-4FCC-BDC2-5EBB904362B3}" presName="arrowDiagram4" presStyleCnt="0"/>
      <dgm:spPr/>
    </dgm:pt>
    <dgm:pt modelId="{54F81734-A540-475D-94AA-4B78FF026AE9}" type="pres">
      <dgm:prSet presAssocID="{4074471D-0B3D-474C-90A3-76B70E75362C}" presName="bullet4a" presStyleLbl="node1" presStyleIdx="0" presStyleCnt="4"/>
      <dgm:spPr>
        <a:xfrm>
          <a:off x="823142" y="2024675"/>
          <a:ext cx="100199" cy="100199"/>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pt>
    <dgm:pt modelId="{78074D87-CB50-4B8E-B6D4-13F9089CE33D}" type="pres">
      <dgm:prSet presAssocID="{4074471D-0B3D-474C-90A3-76B70E75362C}" presName="textBox4a" presStyleLbl="revTx" presStyleIdx="0" presStyleCnt="4">
        <dgm:presLayoutVars>
          <dgm:bulletEnabled val="1"/>
        </dgm:presLayoutVars>
      </dgm:prSet>
      <dgm:spPr/>
      <dgm:t>
        <a:bodyPr/>
        <a:lstStyle/>
        <a:p>
          <a:endParaRPr lang="es-EC"/>
        </a:p>
      </dgm:t>
    </dgm:pt>
    <dgm:pt modelId="{71B5571B-39C7-4C35-94C2-E1BAB87D9E05}" type="pres">
      <dgm:prSet presAssocID="{3CB9CC66-990A-4219-A760-3CA6FA04D9CF}" presName="bullet4b" presStyleLbl="node1" presStyleIdx="1" presStyleCnt="4"/>
      <dgm:spPr>
        <a:xfrm>
          <a:off x="1531071" y="1391351"/>
          <a:ext cx="174259" cy="174259"/>
        </a:xfrm>
        <a:prstGeom prst="ellipse">
          <a:avLst/>
        </a:prstGeom>
        <a:solidFill>
          <a:srgbClr val="9BBB59">
            <a:hueOff val="3750088"/>
            <a:satOff val="-5627"/>
            <a:lumOff val="-915"/>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pt>
    <dgm:pt modelId="{21585784-7171-4F93-BDC6-7C57B680C4E2}" type="pres">
      <dgm:prSet presAssocID="{3CB9CC66-990A-4219-A760-3CA6FA04D9CF}" presName="textBox4b" presStyleLbl="revTx" presStyleIdx="1" presStyleCnt="4">
        <dgm:presLayoutVars>
          <dgm:bulletEnabled val="1"/>
        </dgm:presLayoutVars>
      </dgm:prSet>
      <dgm:spPr/>
      <dgm:t>
        <a:bodyPr/>
        <a:lstStyle/>
        <a:p>
          <a:endParaRPr lang="es-EC"/>
        </a:p>
      </dgm:t>
    </dgm:pt>
    <dgm:pt modelId="{8F5C2267-A2AA-4C85-B733-68F7297EBCBC}" type="pres">
      <dgm:prSet presAssocID="{DA7D77F5-E8FB-4642-B77E-63757E8C8ECA}" presName="bullet4c" presStyleLbl="node1" presStyleIdx="2" presStyleCnt="4"/>
      <dgm:spPr>
        <a:xfrm>
          <a:off x="2435041" y="924663"/>
          <a:ext cx="230893" cy="230893"/>
        </a:xfrm>
        <a:prstGeom prst="ellipse">
          <a:avLst/>
        </a:prstGeom>
        <a:solidFill>
          <a:srgbClr val="9BBB59">
            <a:hueOff val="7500176"/>
            <a:satOff val="-11253"/>
            <a:lumOff val="-183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pt>
    <dgm:pt modelId="{594EDCAD-A0EE-453F-AB01-DB15633F264A}" type="pres">
      <dgm:prSet presAssocID="{DA7D77F5-E8FB-4642-B77E-63757E8C8ECA}" presName="textBox4c" presStyleLbl="revTx" presStyleIdx="2" presStyleCnt="4">
        <dgm:presLayoutVars>
          <dgm:bulletEnabled val="1"/>
        </dgm:presLayoutVars>
      </dgm:prSet>
      <dgm:spPr/>
      <dgm:t>
        <a:bodyPr/>
        <a:lstStyle/>
        <a:p>
          <a:endParaRPr lang="es-EC"/>
        </a:p>
      </dgm:t>
    </dgm:pt>
    <dgm:pt modelId="{1B282567-6D3A-42BC-8BEC-28C1370F88C9}" type="pres">
      <dgm:prSet presAssocID="{4100CCBF-9195-40F2-AC0E-C51B7D527EE2}" presName="bullet4d" presStyleLbl="node1" presStyleIdx="3" presStyleCnt="4"/>
      <dgm:spPr>
        <a:xfrm>
          <a:off x="3419606" y="615897"/>
          <a:ext cx="309310" cy="309310"/>
        </a:xfrm>
        <a:prstGeom prst="ellipse">
          <a:avLst/>
        </a:prstGeom>
        <a:solidFill>
          <a:srgbClr val="9BBB59">
            <a:hueOff val="11250264"/>
            <a:satOff val="-16880"/>
            <a:lumOff val="-2745"/>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pt>
    <dgm:pt modelId="{06B4F429-D9A5-42F1-ACAC-22B7059951AF}" type="pres">
      <dgm:prSet presAssocID="{4100CCBF-9195-40F2-AC0E-C51B7D527EE2}" presName="textBox4d" presStyleLbl="revTx" presStyleIdx="3" presStyleCnt="4" custLinFactNeighborX="-4836" custLinFactNeighborY="399">
        <dgm:presLayoutVars>
          <dgm:bulletEnabled val="1"/>
        </dgm:presLayoutVars>
      </dgm:prSet>
      <dgm:spPr/>
      <dgm:t>
        <a:bodyPr/>
        <a:lstStyle/>
        <a:p>
          <a:endParaRPr lang="es-EC"/>
        </a:p>
      </dgm:t>
    </dgm:pt>
  </dgm:ptLst>
  <dgm:cxnLst>
    <dgm:cxn modelId="{A5BE9303-E27E-4EFD-AD32-4CD431A7A353}" srcId="{9D4C9559-146A-4FCC-BDC2-5EBB904362B3}" destId="{3CB9CC66-990A-4219-A760-3CA6FA04D9CF}" srcOrd="1" destOrd="0" parTransId="{679376CF-AF71-44C6-9790-4040EABB5814}" sibTransId="{790A02FF-C15F-4D44-BF02-94E6713294D2}"/>
    <dgm:cxn modelId="{7DCD33F8-1024-4BEF-9841-04A0C072E15A}" srcId="{9D4C9559-146A-4FCC-BDC2-5EBB904362B3}" destId="{4100CCBF-9195-40F2-AC0E-C51B7D527EE2}" srcOrd="3" destOrd="0" parTransId="{ADEA5B6E-3972-487A-9307-68B6C5720872}" sibTransId="{7CFBE503-AD62-4B1B-86E7-376FD2CE9F4D}"/>
    <dgm:cxn modelId="{59FA8B61-2FA9-49D8-A264-096EC4C3E8B7}" type="presOf" srcId="{9D4C9559-146A-4FCC-BDC2-5EBB904362B3}" destId="{AF62CE63-D2F6-41E4-8DC8-9FCBD27CF18B}" srcOrd="0" destOrd="0" presId="urn:microsoft.com/office/officeart/2005/8/layout/arrow2"/>
    <dgm:cxn modelId="{56F96632-A5A2-4089-B93F-0C633A74B392}" type="presOf" srcId="{4074471D-0B3D-474C-90A3-76B70E75362C}" destId="{78074D87-CB50-4B8E-B6D4-13F9089CE33D}" srcOrd="0" destOrd="0" presId="urn:microsoft.com/office/officeart/2005/8/layout/arrow2"/>
    <dgm:cxn modelId="{4B8E046F-6003-492A-A29A-DFC6CE78ED5D}" srcId="{9D4C9559-146A-4FCC-BDC2-5EBB904362B3}" destId="{4074471D-0B3D-474C-90A3-76B70E75362C}" srcOrd="0" destOrd="0" parTransId="{4B0FA6C0-5EBB-4B38-AF4F-C586CE647E50}" sibTransId="{7FEB9E59-F72C-488F-B718-A16DF18D34C6}"/>
    <dgm:cxn modelId="{B571BC1B-7F40-45BE-8894-0E0348949D91}" type="presOf" srcId="{3CB9CC66-990A-4219-A760-3CA6FA04D9CF}" destId="{21585784-7171-4F93-BDC6-7C57B680C4E2}" srcOrd="0" destOrd="0" presId="urn:microsoft.com/office/officeart/2005/8/layout/arrow2"/>
    <dgm:cxn modelId="{7FF68375-C735-4E27-A8DD-17E060F4AEEE}" type="presOf" srcId="{DA7D77F5-E8FB-4642-B77E-63757E8C8ECA}" destId="{594EDCAD-A0EE-453F-AB01-DB15633F264A}" srcOrd="0" destOrd="0" presId="urn:microsoft.com/office/officeart/2005/8/layout/arrow2"/>
    <dgm:cxn modelId="{3FA55739-F751-44C4-9192-B0EB0617A779}" srcId="{9D4C9559-146A-4FCC-BDC2-5EBB904362B3}" destId="{DA7D77F5-E8FB-4642-B77E-63757E8C8ECA}" srcOrd="2" destOrd="0" parTransId="{5DD35317-E5EC-4FC6-8A4C-426DFE5ED9FD}" sibTransId="{6FC747ED-F13D-490E-A4BB-5CB93C5BFFDB}"/>
    <dgm:cxn modelId="{AA5193D2-55B3-4477-AB11-A3C36F51AE92}" type="presOf" srcId="{4100CCBF-9195-40F2-AC0E-C51B7D527EE2}" destId="{06B4F429-D9A5-42F1-ACAC-22B7059951AF}" srcOrd="0" destOrd="0" presId="urn:microsoft.com/office/officeart/2005/8/layout/arrow2"/>
    <dgm:cxn modelId="{C979A8EA-E736-4606-88E0-BC546B8D1587}" type="presParOf" srcId="{AF62CE63-D2F6-41E4-8DC8-9FCBD27CF18B}" destId="{7C23D12B-E26F-45E5-A57B-CDFAD0D48203}" srcOrd="0" destOrd="0" presId="urn:microsoft.com/office/officeart/2005/8/layout/arrow2"/>
    <dgm:cxn modelId="{2EE5BEAF-47AD-4877-B190-532EE8F84EDD}" type="presParOf" srcId="{AF62CE63-D2F6-41E4-8DC8-9FCBD27CF18B}" destId="{340515F2-AD14-4C97-9626-2CCB3045CF75}" srcOrd="1" destOrd="0" presId="urn:microsoft.com/office/officeart/2005/8/layout/arrow2"/>
    <dgm:cxn modelId="{7064038B-6944-4DBC-9EDC-3592E2BEF741}" type="presParOf" srcId="{340515F2-AD14-4C97-9626-2CCB3045CF75}" destId="{54F81734-A540-475D-94AA-4B78FF026AE9}" srcOrd="0" destOrd="0" presId="urn:microsoft.com/office/officeart/2005/8/layout/arrow2"/>
    <dgm:cxn modelId="{3E84B97A-B424-4176-8816-3C55D8988D01}" type="presParOf" srcId="{340515F2-AD14-4C97-9626-2CCB3045CF75}" destId="{78074D87-CB50-4B8E-B6D4-13F9089CE33D}" srcOrd="1" destOrd="0" presId="urn:microsoft.com/office/officeart/2005/8/layout/arrow2"/>
    <dgm:cxn modelId="{96AFCCAD-A435-4647-ADF0-09B31988B93A}" type="presParOf" srcId="{340515F2-AD14-4C97-9626-2CCB3045CF75}" destId="{71B5571B-39C7-4C35-94C2-E1BAB87D9E05}" srcOrd="2" destOrd="0" presId="urn:microsoft.com/office/officeart/2005/8/layout/arrow2"/>
    <dgm:cxn modelId="{A3AB8ED5-AEB8-4C74-8ECA-EDCBE39BF046}" type="presParOf" srcId="{340515F2-AD14-4C97-9626-2CCB3045CF75}" destId="{21585784-7171-4F93-BDC6-7C57B680C4E2}" srcOrd="3" destOrd="0" presId="urn:microsoft.com/office/officeart/2005/8/layout/arrow2"/>
    <dgm:cxn modelId="{5DE8C084-513F-4B87-88B4-C9DE70721035}" type="presParOf" srcId="{340515F2-AD14-4C97-9626-2CCB3045CF75}" destId="{8F5C2267-A2AA-4C85-B733-68F7297EBCBC}" srcOrd="4" destOrd="0" presId="urn:microsoft.com/office/officeart/2005/8/layout/arrow2"/>
    <dgm:cxn modelId="{40F8CC0A-556F-4DBD-9B94-9477F7D95761}" type="presParOf" srcId="{340515F2-AD14-4C97-9626-2CCB3045CF75}" destId="{594EDCAD-A0EE-453F-AB01-DB15633F264A}" srcOrd="5" destOrd="0" presId="urn:microsoft.com/office/officeart/2005/8/layout/arrow2"/>
    <dgm:cxn modelId="{C6D63D67-A44D-4C24-9DB1-38E48F94CAEC}" type="presParOf" srcId="{340515F2-AD14-4C97-9626-2CCB3045CF75}" destId="{1B282567-6D3A-42BC-8BEC-28C1370F88C9}" srcOrd="6" destOrd="0" presId="urn:microsoft.com/office/officeart/2005/8/layout/arrow2"/>
    <dgm:cxn modelId="{6F840DC1-3394-41E6-AA04-B9C958D17055}" type="presParOf" srcId="{340515F2-AD14-4C97-9626-2CCB3045CF75}" destId="{06B4F429-D9A5-42F1-ACAC-22B7059951AF}"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AED86-7DEE-4615-A236-81C258DAF9FF}" type="doc">
      <dgm:prSet loTypeId="urn:microsoft.com/office/officeart/2005/8/layout/bList2#1" loCatId="list" qsTypeId="urn:microsoft.com/office/officeart/2005/8/quickstyle/3d1" qsCatId="3D" csTypeId="urn:microsoft.com/office/officeart/2005/8/colors/accent2_2" csCatId="accent2" phldr="1"/>
      <dgm:spPr/>
    </dgm:pt>
    <dgm:pt modelId="{0EEAD8EA-6D1D-44E3-A02E-CE66325A6327}">
      <dgm:prSet phldrT="[Texto]" custT="1"/>
      <dgm:spPr>
        <a:xfrm>
          <a:off x="69268" y="1235750"/>
          <a:ext cx="1650120" cy="529665"/>
        </a:xfrm>
        <a:prstGeom prst="rect">
          <a:avLst/>
        </a:prstGeom>
        <a:solidFill>
          <a:srgbClr val="FF7C80"/>
        </a:solidFill>
        <a:ln w="9525" cap="flat" cmpd="sng" algn="ctr">
          <a:solidFill>
            <a:srgbClr val="C0504D">
              <a:lumMod val="75000"/>
            </a:srgbClr>
          </a:solidFill>
          <a:prstDash val="solid"/>
        </a:ln>
        <a:effectLst>
          <a:glow rad="101600">
            <a:srgbClr val="C0504D">
              <a:satMod val="175000"/>
              <a:alpha val="40000"/>
            </a:srgbClr>
          </a:glow>
        </a:effectLst>
        <a:scene3d>
          <a:camera prst="orthographicFront"/>
          <a:lightRig rig="flat" dir="t"/>
        </a:scene3d>
        <a:sp3d prstMaterial="plastic">
          <a:bevelT w="120900" h="88900"/>
          <a:bevelB w="88900" h="31750" prst="angle"/>
        </a:sp3d>
      </dgm:spPr>
      <dgm:t>
        <a:bodyPr/>
        <a:lstStyle/>
        <a:p>
          <a:r>
            <a:rPr lang="es-EC" sz="1600" b="1">
              <a:solidFill>
                <a:sysClr val="window" lastClr="FFFFFF"/>
              </a:solidFill>
              <a:latin typeface="Bookman Old Style" pitchFamily="18" charset="0"/>
              <a:ea typeface="+mn-ea"/>
              <a:cs typeface="+mn-cs"/>
            </a:rPr>
            <a:t>Principios</a:t>
          </a:r>
        </a:p>
      </dgm:t>
    </dgm:pt>
    <dgm:pt modelId="{3A286CE3-59B1-4975-B8FA-22E2D56E7C2C}" type="parTrans" cxnId="{72F5A3E1-B74A-4E91-9F4F-F5185DDEAC02}">
      <dgm:prSet/>
      <dgm:spPr/>
      <dgm:t>
        <a:bodyPr/>
        <a:lstStyle/>
        <a:p>
          <a:endParaRPr lang="es-EC"/>
        </a:p>
      </dgm:t>
    </dgm:pt>
    <dgm:pt modelId="{844D18BD-C3FB-485A-8E04-B38935B37BFF}" type="sibTrans" cxnId="{72F5A3E1-B74A-4E91-9F4F-F5185DDEAC02}">
      <dgm:prSet/>
      <dgm:spPr/>
      <dgm:t>
        <a:bodyPr/>
        <a:lstStyle/>
        <a:p>
          <a:endParaRPr lang="es-EC"/>
        </a:p>
      </dgm:t>
    </dgm:pt>
    <dgm:pt modelId="{536AD861-C948-4F38-B6C8-507245944DCA}">
      <dgm:prSet custT="1"/>
      <dgm: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Agilidad</a:t>
          </a:r>
        </a:p>
      </dgm:t>
    </dgm:pt>
    <dgm:pt modelId="{9E5AA9BF-3AB9-45A3-ABC5-42BE26FC0C76}" type="parTrans" cxnId="{257A9CC9-8C89-4214-9F20-49085A373850}">
      <dgm:prSet/>
      <dgm:spPr/>
      <dgm:t>
        <a:bodyPr/>
        <a:lstStyle/>
        <a:p>
          <a:endParaRPr lang="es-EC"/>
        </a:p>
      </dgm:t>
    </dgm:pt>
    <dgm:pt modelId="{E8C620FB-DB24-4333-B5F3-7C6B584453CB}" type="sibTrans" cxnId="{257A9CC9-8C89-4214-9F20-49085A373850}">
      <dgm:prSet/>
      <dgm:spPr/>
      <dgm:t>
        <a:bodyPr/>
        <a:lstStyle/>
        <a:p>
          <a:endParaRPr lang="es-EC"/>
        </a:p>
      </dgm:t>
    </dgm:pt>
    <dgm:pt modelId="{3E3D94A4-8E02-46EB-8144-15C5831D9BC9}">
      <dgm:prSet custT="1"/>
      <dgm: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Calidad</a:t>
          </a:r>
        </a:p>
      </dgm:t>
    </dgm:pt>
    <dgm:pt modelId="{5BA0616F-7704-48FB-81D6-CB9E027E3928}" type="parTrans" cxnId="{C636CBFB-A7C8-499B-BC13-C18300A37CA6}">
      <dgm:prSet/>
      <dgm:spPr/>
      <dgm:t>
        <a:bodyPr/>
        <a:lstStyle/>
        <a:p>
          <a:endParaRPr lang="es-EC"/>
        </a:p>
      </dgm:t>
    </dgm:pt>
    <dgm:pt modelId="{1AD3DC9A-461E-4F2B-A24E-6EED93DFD4C0}" type="sibTrans" cxnId="{C636CBFB-A7C8-499B-BC13-C18300A37CA6}">
      <dgm:prSet/>
      <dgm:spPr/>
      <dgm:t>
        <a:bodyPr/>
        <a:lstStyle/>
        <a:p>
          <a:endParaRPr lang="es-EC"/>
        </a:p>
      </dgm:t>
    </dgm:pt>
    <dgm:pt modelId="{E3547FA9-7A57-49C7-80DE-AC960921270A}">
      <dgm:prSet custT="1"/>
      <dgm: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Servicio</a:t>
          </a:r>
        </a:p>
      </dgm:t>
    </dgm:pt>
    <dgm:pt modelId="{E9B2FFC5-7353-4A62-8EEC-5AB048E54E09}" type="parTrans" cxnId="{18C146F2-5845-448A-A147-1A0CE7E66ADF}">
      <dgm:prSet/>
      <dgm:spPr/>
      <dgm:t>
        <a:bodyPr/>
        <a:lstStyle/>
        <a:p>
          <a:endParaRPr lang="es-EC"/>
        </a:p>
      </dgm:t>
    </dgm:pt>
    <dgm:pt modelId="{F8E4DB3F-DA67-4B91-B02A-3A61C7822CB7}" type="sibTrans" cxnId="{18C146F2-5845-448A-A147-1A0CE7E66ADF}">
      <dgm:prSet/>
      <dgm:spPr/>
      <dgm:t>
        <a:bodyPr/>
        <a:lstStyle/>
        <a:p>
          <a:endParaRPr lang="es-EC"/>
        </a:p>
      </dgm:t>
    </dgm:pt>
    <dgm:pt modelId="{8B9C7BCF-B198-42DE-A56A-14AC60E763EB}">
      <dgm:prSet custT="1"/>
      <dgm: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Innovación</a:t>
          </a:r>
        </a:p>
      </dgm:t>
    </dgm:pt>
    <dgm:pt modelId="{37BB5E1B-9628-434A-B1B5-D50917B6DDD3}" type="parTrans" cxnId="{1804FB39-AD70-40EC-95DA-AAE9FCBC67D9}">
      <dgm:prSet/>
      <dgm:spPr/>
      <dgm:t>
        <a:bodyPr/>
        <a:lstStyle/>
        <a:p>
          <a:endParaRPr lang="es-EC"/>
        </a:p>
      </dgm:t>
    </dgm:pt>
    <dgm:pt modelId="{AA1EAC77-908C-4B5A-B319-DAC0C18F79B8}" type="sibTrans" cxnId="{1804FB39-AD70-40EC-95DA-AAE9FCBC67D9}">
      <dgm:prSet/>
      <dgm:spPr/>
      <dgm:t>
        <a:bodyPr/>
        <a:lstStyle/>
        <a:p>
          <a:endParaRPr lang="es-EC"/>
        </a:p>
      </dgm:t>
    </dgm:pt>
    <dgm:pt modelId="{95A57159-B058-4E06-9E38-A1364EDEF041}">
      <dgm:prSet custT="1"/>
      <dgm: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Pulcritud</a:t>
          </a:r>
        </a:p>
      </dgm:t>
    </dgm:pt>
    <dgm:pt modelId="{228E5B85-960A-4E20-AB12-E8143052C213}" type="parTrans" cxnId="{51337EEB-5B3C-4B2B-9078-48DE0175D5A5}">
      <dgm:prSet/>
      <dgm:spPr/>
      <dgm:t>
        <a:bodyPr/>
        <a:lstStyle/>
        <a:p>
          <a:endParaRPr lang="es-EC"/>
        </a:p>
      </dgm:t>
    </dgm:pt>
    <dgm:pt modelId="{474B3FC5-6F65-4406-B96F-DAAAB4932463}" type="sibTrans" cxnId="{51337EEB-5B3C-4B2B-9078-48DE0175D5A5}">
      <dgm:prSet/>
      <dgm:spPr/>
      <dgm:t>
        <a:bodyPr/>
        <a:lstStyle/>
        <a:p>
          <a:endParaRPr lang="es-EC"/>
        </a:p>
      </dgm:t>
    </dgm:pt>
    <dgm:pt modelId="{E7C3B896-527D-49DD-84DE-978FEEAA16D4}" type="pres">
      <dgm:prSet presAssocID="{BCEAED86-7DEE-4615-A236-81C258DAF9FF}" presName="diagram" presStyleCnt="0">
        <dgm:presLayoutVars>
          <dgm:dir/>
          <dgm:animLvl val="lvl"/>
          <dgm:resizeHandles val="exact"/>
        </dgm:presLayoutVars>
      </dgm:prSet>
      <dgm:spPr/>
    </dgm:pt>
    <dgm:pt modelId="{0567E962-1643-4BB4-AB57-6E544AA861FA}" type="pres">
      <dgm:prSet presAssocID="{0EEAD8EA-6D1D-44E3-A02E-CE66325A6327}" presName="compNode" presStyleCnt="0"/>
      <dgm:spPr/>
    </dgm:pt>
    <dgm:pt modelId="{04CA468F-1BE6-4D94-92BE-1256BC4E2178}" type="pres">
      <dgm:prSet presAssocID="{0EEAD8EA-6D1D-44E3-A02E-CE66325A6327}" presName="childRect" presStyleLbl="bgAcc1" presStyleIdx="0" presStyleCnt="1" custLinFactNeighborX="4173" custLinFactNeighborY="-2694">
        <dgm:presLayoutVars>
          <dgm:bulletEnabled val="1"/>
        </dgm:presLayoutVars>
      </dgm:prSet>
      <dgm:spPr/>
      <dgm:t>
        <a:bodyPr/>
        <a:lstStyle/>
        <a:p>
          <a:endParaRPr lang="es-EC"/>
        </a:p>
      </dgm:t>
    </dgm:pt>
    <dgm:pt modelId="{6D8E875C-A881-4B99-AE70-AB9F4976FF58}" type="pres">
      <dgm:prSet presAssocID="{0EEAD8EA-6D1D-44E3-A02E-CE66325A6327}" presName="parentText" presStyleLbl="node1" presStyleIdx="0" presStyleCnt="0">
        <dgm:presLayoutVars>
          <dgm:chMax val="0"/>
          <dgm:bulletEnabled val="1"/>
        </dgm:presLayoutVars>
      </dgm:prSet>
      <dgm:spPr/>
      <dgm:t>
        <a:bodyPr/>
        <a:lstStyle/>
        <a:p>
          <a:endParaRPr lang="es-EC"/>
        </a:p>
      </dgm:t>
    </dgm:pt>
    <dgm:pt modelId="{0481F015-2C26-4061-AEA3-D7398E246D01}" type="pres">
      <dgm:prSet presAssocID="{0EEAD8EA-6D1D-44E3-A02E-CE66325A6327}" presName="parentRect" presStyleLbl="alignNode1" presStyleIdx="0" presStyleCnt="1" custLinFactNeighborX="4175" custLinFactNeighborY="-4359"/>
      <dgm:spPr/>
      <dgm:t>
        <a:bodyPr/>
        <a:lstStyle/>
        <a:p>
          <a:endParaRPr lang="es-EC"/>
        </a:p>
      </dgm:t>
    </dgm:pt>
    <dgm:pt modelId="{A309D79E-7009-4EFC-9748-8B250F73F423}" type="pres">
      <dgm:prSet presAssocID="{0EEAD8EA-6D1D-44E3-A02E-CE66325A6327}" presName="adorn" presStyleLbl="fgAccFollowNode1" presStyleIdx="0" presStyleCnt="1"/>
      <dgm:spPr>
        <a:xfrm>
          <a:off x="1210613" y="1344563"/>
          <a:ext cx="577542" cy="577542"/>
        </a:xfrm>
        <a:prstGeom prst="ellipse">
          <a:avLst/>
        </a:prstGeom>
        <a:blipFill rotWithShape="0">
          <a:blip xmlns:r="http://schemas.openxmlformats.org/officeDocument/2006/relationships" r:embed="rId1"/>
          <a:stretch>
            <a:fillRect/>
          </a:stretch>
        </a:blip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Lst>
  <dgm:cxnLst>
    <dgm:cxn modelId="{6E6AAA1C-C0C7-48CC-831D-AA8B9CED0182}" type="presOf" srcId="{0EEAD8EA-6D1D-44E3-A02E-CE66325A6327}" destId="{6D8E875C-A881-4B99-AE70-AB9F4976FF58}" srcOrd="0" destOrd="0" presId="urn:microsoft.com/office/officeart/2005/8/layout/bList2#1"/>
    <dgm:cxn modelId="{72F5A3E1-B74A-4E91-9F4F-F5185DDEAC02}" srcId="{BCEAED86-7DEE-4615-A236-81C258DAF9FF}" destId="{0EEAD8EA-6D1D-44E3-A02E-CE66325A6327}" srcOrd="0" destOrd="0" parTransId="{3A286CE3-59B1-4975-B8FA-22E2D56E7C2C}" sibTransId="{844D18BD-C3FB-485A-8E04-B38935B37BFF}"/>
    <dgm:cxn modelId="{51337EEB-5B3C-4B2B-9078-48DE0175D5A5}" srcId="{0EEAD8EA-6D1D-44E3-A02E-CE66325A6327}" destId="{95A57159-B058-4E06-9E38-A1364EDEF041}" srcOrd="4" destOrd="0" parTransId="{228E5B85-960A-4E20-AB12-E8143052C213}" sibTransId="{474B3FC5-6F65-4406-B96F-DAAAB4932463}"/>
    <dgm:cxn modelId="{0B987D01-AF78-497A-A902-8F970AB4B457}" type="presOf" srcId="{536AD861-C948-4F38-B6C8-507245944DCA}" destId="{04CA468F-1BE6-4D94-92BE-1256BC4E2178}" srcOrd="0" destOrd="0" presId="urn:microsoft.com/office/officeart/2005/8/layout/bList2#1"/>
    <dgm:cxn modelId="{E47BF8FA-80A8-4DE7-A84A-3CF2D9F131CA}" type="presOf" srcId="{8B9C7BCF-B198-42DE-A56A-14AC60E763EB}" destId="{04CA468F-1BE6-4D94-92BE-1256BC4E2178}" srcOrd="0" destOrd="3" presId="urn:microsoft.com/office/officeart/2005/8/layout/bList2#1"/>
    <dgm:cxn modelId="{78773838-3784-45D5-A692-67942775B86E}" type="presOf" srcId="{BCEAED86-7DEE-4615-A236-81C258DAF9FF}" destId="{E7C3B896-527D-49DD-84DE-978FEEAA16D4}" srcOrd="0" destOrd="0" presId="urn:microsoft.com/office/officeart/2005/8/layout/bList2#1"/>
    <dgm:cxn modelId="{2BF32443-744A-4448-A20D-5647510307A2}" type="presOf" srcId="{95A57159-B058-4E06-9E38-A1364EDEF041}" destId="{04CA468F-1BE6-4D94-92BE-1256BC4E2178}" srcOrd="0" destOrd="4" presId="urn:microsoft.com/office/officeart/2005/8/layout/bList2#1"/>
    <dgm:cxn modelId="{1804FB39-AD70-40EC-95DA-AAE9FCBC67D9}" srcId="{0EEAD8EA-6D1D-44E3-A02E-CE66325A6327}" destId="{8B9C7BCF-B198-42DE-A56A-14AC60E763EB}" srcOrd="3" destOrd="0" parTransId="{37BB5E1B-9628-434A-B1B5-D50917B6DDD3}" sibTransId="{AA1EAC77-908C-4B5A-B319-DAC0C18F79B8}"/>
    <dgm:cxn modelId="{C636CBFB-A7C8-499B-BC13-C18300A37CA6}" srcId="{0EEAD8EA-6D1D-44E3-A02E-CE66325A6327}" destId="{3E3D94A4-8E02-46EB-8144-15C5831D9BC9}" srcOrd="1" destOrd="0" parTransId="{5BA0616F-7704-48FB-81D6-CB9E027E3928}" sibTransId="{1AD3DC9A-461E-4F2B-A24E-6EED93DFD4C0}"/>
    <dgm:cxn modelId="{32891EF5-93EE-49DD-A054-7F1E610D0436}" type="presOf" srcId="{E3547FA9-7A57-49C7-80DE-AC960921270A}" destId="{04CA468F-1BE6-4D94-92BE-1256BC4E2178}" srcOrd="0" destOrd="2" presId="urn:microsoft.com/office/officeart/2005/8/layout/bList2#1"/>
    <dgm:cxn modelId="{A1A29F83-654D-4A5D-ADEF-99EC7E8C89CC}" type="presOf" srcId="{3E3D94A4-8E02-46EB-8144-15C5831D9BC9}" destId="{04CA468F-1BE6-4D94-92BE-1256BC4E2178}" srcOrd="0" destOrd="1" presId="urn:microsoft.com/office/officeart/2005/8/layout/bList2#1"/>
    <dgm:cxn modelId="{2A0DB856-2EFB-4C0E-A79B-5E1C5C9AA490}" type="presOf" srcId="{0EEAD8EA-6D1D-44E3-A02E-CE66325A6327}" destId="{0481F015-2C26-4061-AEA3-D7398E246D01}" srcOrd="1" destOrd="0" presId="urn:microsoft.com/office/officeart/2005/8/layout/bList2#1"/>
    <dgm:cxn modelId="{18C146F2-5845-448A-A147-1A0CE7E66ADF}" srcId="{0EEAD8EA-6D1D-44E3-A02E-CE66325A6327}" destId="{E3547FA9-7A57-49C7-80DE-AC960921270A}" srcOrd="2" destOrd="0" parTransId="{E9B2FFC5-7353-4A62-8EEC-5AB048E54E09}" sibTransId="{F8E4DB3F-DA67-4B91-B02A-3A61C7822CB7}"/>
    <dgm:cxn modelId="{257A9CC9-8C89-4214-9F20-49085A373850}" srcId="{0EEAD8EA-6D1D-44E3-A02E-CE66325A6327}" destId="{536AD861-C948-4F38-B6C8-507245944DCA}" srcOrd="0" destOrd="0" parTransId="{9E5AA9BF-3AB9-45A3-ABC5-42BE26FC0C76}" sibTransId="{E8C620FB-DB24-4333-B5F3-7C6B584453CB}"/>
    <dgm:cxn modelId="{DEF55FC4-68E8-41AD-8AD2-D02CA050C054}" type="presParOf" srcId="{E7C3B896-527D-49DD-84DE-978FEEAA16D4}" destId="{0567E962-1643-4BB4-AB57-6E544AA861FA}" srcOrd="0" destOrd="0" presId="urn:microsoft.com/office/officeart/2005/8/layout/bList2#1"/>
    <dgm:cxn modelId="{79E1988A-B55A-44A6-9E22-D35AC751F16C}" type="presParOf" srcId="{0567E962-1643-4BB4-AB57-6E544AA861FA}" destId="{04CA468F-1BE6-4D94-92BE-1256BC4E2178}" srcOrd="0" destOrd="0" presId="urn:microsoft.com/office/officeart/2005/8/layout/bList2#1"/>
    <dgm:cxn modelId="{565594A8-5A3D-4E94-941D-8A196A5B302C}" type="presParOf" srcId="{0567E962-1643-4BB4-AB57-6E544AA861FA}" destId="{6D8E875C-A881-4B99-AE70-AB9F4976FF58}" srcOrd="1" destOrd="0" presId="urn:microsoft.com/office/officeart/2005/8/layout/bList2#1"/>
    <dgm:cxn modelId="{DFF5FEC1-EFE8-4BD6-93B7-228C2ECB241F}" type="presParOf" srcId="{0567E962-1643-4BB4-AB57-6E544AA861FA}" destId="{0481F015-2C26-4061-AEA3-D7398E246D01}" srcOrd="2" destOrd="0" presId="urn:microsoft.com/office/officeart/2005/8/layout/bList2#1"/>
    <dgm:cxn modelId="{CD649FDF-176D-40F0-B17C-681D17CA7AEF}" type="presParOf" srcId="{0567E962-1643-4BB4-AB57-6E544AA861FA}" destId="{A309D79E-7009-4EFC-9748-8B250F73F423}" srcOrd="3" destOrd="0" presId="urn:microsoft.com/office/officeart/2005/8/layout/bList2#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EAED86-7DEE-4615-A236-81C258DAF9FF}" type="doc">
      <dgm:prSet loTypeId="urn:microsoft.com/office/officeart/2005/8/layout/bList2#2" loCatId="list" qsTypeId="urn:microsoft.com/office/officeart/2005/8/quickstyle/3d1" qsCatId="3D" csTypeId="urn:microsoft.com/office/officeart/2005/8/colors/accent4_2" csCatId="accent4" phldr="1"/>
      <dgm:spPr/>
    </dgm:pt>
    <dgm:pt modelId="{0EEAD8EA-6D1D-44E3-A02E-CE66325A6327}">
      <dgm:prSet phldrT="[Texto]" custT="1"/>
      <dgm:spPr>
        <a:xfrm>
          <a:off x="154087" y="1200592"/>
          <a:ext cx="1607092" cy="51585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glow rad="101600">
            <a:srgbClr val="8064A2">
              <a:satMod val="175000"/>
              <a:alpha val="40000"/>
            </a:srgbClr>
          </a:glow>
        </a:effectLst>
        <a:scene3d>
          <a:camera prst="orthographicFront"/>
          <a:lightRig rig="flat" dir="t"/>
        </a:scene3d>
        <a:sp3d prstMaterial="plastic">
          <a:bevelT w="120900" h="88900"/>
          <a:bevelB w="88900" h="31750" prst="angle"/>
        </a:sp3d>
      </dgm:spPr>
      <dgm:t>
        <a:bodyPr/>
        <a:lstStyle/>
        <a:p>
          <a:r>
            <a:rPr lang="es-EC" sz="1600" b="1">
              <a:solidFill>
                <a:sysClr val="window" lastClr="FFFFFF"/>
              </a:solidFill>
              <a:latin typeface="Bookman Old Style" pitchFamily="18" charset="0"/>
              <a:ea typeface="+mn-ea"/>
              <a:cs typeface="+mn-cs"/>
            </a:rPr>
            <a:t>Valores</a:t>
          </a:r>
        </a:p>
      </dgm:t>
    </dgm:pt>
    <dgm:pt modelId="{3A286CE3-59B1-4975-B8FA-22E2D56E7C2C}" type="parTrans" cxnId="{72F5A3E1-B74A-4E91-9F4F-F5185DDEAC02}">
      <dgm:prSet/>
      <dgm:spPr/>
      <dgm:t>
        <a:bodyPr/>
        <a:lstStyle/>
        <a:p>
          <a:endParaRPr lang="es-EC"/>
        </a:p>
      </dgm:t>
    </dgm:pt>
    <dgm:pt modelId="{844D18BD-C3FB-485A-8E04-B38935B37BFF}" type="sibTrans" cxnId="{72F5A3E1-B74A-4E91-9F4F-F5185DDEAC02}">
      <dgm:prSet/>
      <dgm:spPr/>
      <dgm:t>
        <a:bodyPr/>
        <a:lstStyle/>
        <a:p>
          <a:endParaRPr lang="es-EC"/>
        </a:p>
      </dgm:t>
    </dgm:pt>
    <dgm:pt modelId="{95A57159-B058-4E06-9E38-A1364EDEF041}">
      <dgm:prSet custT="1"/>
      <dgm: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Compromiso</a:t>
          </a:r>
        </a:p>
      </dgm:t>
    </dgm:pt>
    <dgm:pt modelId="{474B3FC5-6F65-4406-B96F-DAAAB4932463}" type="sibTrans" cxnId="{51337EEB-5B3C-4B2B-9078-48DE0175D5A5}">
      <dgm:prSet/>
      <dgm:spPr/>
      <dgm:t>
        <a:bodyPr/>
        <a:lstStyle/>
        <a:p>
          <a:endParaRPr lang="es-EC"/>
        </a:p>
      </dgm:t>
    </dgm:pt>
    <dgm:pt modelId="{228E5B85-960A-4E20-AB12-E8143052C213}" type="parTrans" cxnId="{51337EEB-5B3C-4B2B-9078-48DE0175D5A5}">
      <dgm:prSet/>
      <dgm:spPr/>
      <dgm:t>
        <a:bodyPr/>
        <a:lstStyle/>
        <a:p>
          <a:endParaRPr lang="es-EC"/>
        </a:p>
      </dgm:t>
    </dgm:pt>
    <dgm:pt modelId="{8B9C7BCF-B198-42DE-A56A-14AC60E763EB}">
      <dgm:prSet custT="1"/>
      <dgm: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Trabajo en Equipo</a:t>
          </a:r>
        </a:p>
      </dgm:t>
    </dgm:pt>
    <dgm:pt modelId="{AA1EAC77-908C-4B5A-B319-DAC0C18F79B8}" type="sibTrans" cxnId="{1804FB39-AD70-40EC-95DA-AAE9FCBC67D9}">
      <dgm:prSet/>
      <dgm:spPr/>
      <dgm:t>
        <a:bodyPr/>
        <a:lstStyle/>
        <a:p>
          <a:endParaRPr lang="es-EC"/>
        </a:p>
      </dgm:t>
    </dgm:pt>
    <dgm:pt modelId="{37BB5E1B-9628-434A-B1B5-D50917B6DDD3}" type="parTrans" cxnId="{1804FB39-AD70-40EC-95DA-AAE9FCBC67D9}">
      <dgm:prSet/>
      <dgm:spPr/>
      <dgm:t>
        <a:bodyPr/>
        <a:lstStyle/>
        <a:p>
          <a:endParaRPr lang="es-EC"/>
        </a:p>
      </dgm:t>
    </dgm:pt>
    <dgm:pt modelId="{E3547FA9-7A57-49C7-80DE-AC960921270A}">
      <dgm:prSet custT="1"/>
      <dgm: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Puntualidad</a:t>
          </a:r>
        </a:p>
      </dgm:t>
    </dgm:pt>
    <dgm:pt modelId="{F8E4DB3F-DA67-4B91-B02A-3A61C7822CB7}" type="sibTrans" cxnId="{18C146F2-5845-448A-A147-1A0CE7E66ADF}">
      <dgm:prSet/>
      <dgm:spPr/>
      <dgm:t>
        <a:bodyPr/>
        <a:lstStyle/>
        <a:p>
          <a:endParaRPr lang="es-EC"/>
        </a:p>
      </dgm:t>
    </dgm:pt>
    <dgm:pt modelId="{E9B2FFC5-7353-4A62-8EEC-5AB048E54E09}" type="parTrans" cxnId="{18C146F2-5845-448A-A147-1A0CE7E66ADF}">
      <dgm:prSet/>
      <dgm:spPr/>
      <dgm:t>
        <a:bodyPr/>
        <a:lstStyle/>
        <a:p>
          <a:endParaRPr lang="es-EC"/>
        </a:p>
      </dgm:t>
    </dgm:pt>
    <dgm:pt modelId="{3E3D94A4-8E02-46EB-8144-15C5831D9BC9}">
      <dgm:prSet custT="1"/>
      <dgm: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Cortesía</a:t>
          </a:r>
        </a:p>
      </dgm:t>
    </dgm:pt>
    <dgm:pt modelId="{1AD3DC9A-461E-4F2B-A24E-6EED93DFD4C0}" type="sibTrans" cxnId="{C636CBFB-A7C8-499B-BC13-C18300A37CA6}">
      <dgm:prSet/>
      <dgm:spPr/>
      <dgm:t>
        <a:bodyPr/>
        <a:lstStyle/>
        <a:p>
          <a:endParaRPr lang="es-EC"/>
        </a:p>
      </dgm:t>
    </dgm:pt>
    <dgm:pt modelId="{5BA0616F-7704-48FB-81D6-CB9E027E3928}" type="parTrans" cxnId="{C636CBFB-A7C8-499B-BC13-C18300A37CA6}">
      <dgm:prSet/>
      <dgm:spPr/>
      <dgm:t>
        <a:bodyPr/>
        <a:lstStyle/>
        <a:p>
          <a:endParaRPr lang="es-EC"/>
        </a:p>
      </dgm:t>
    </dgm:pt>
    <dgm:pt modelId="{536AD861-C948-4F38-B6C8-507245944DCA}">
      <dgm:prSet custT="1"/>
      <dgm: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gm:spPr>
      <dgm:t>
        <a:bodyPr/>
        <a:lstStyle/>
        <a:p>
          <a:r>
            <a:rPr lang="es-EC" sz="1200">
              <a:solidFill>
                <a:sysClr val="windowText" lastClr="000000">
                  <a:hueOff val="0"/>
                  <a:satOff val="0"/>
                  <a:lumOff val="0"/>
                  <a:alphaOff val="0"/>
                </a:sysClr>
              </a:solidFill>
              <a:latin typeface="Bookman Old Style" pitchFamily="18" charset="0"/>
              <a:ea typeface="+mn-ea"/>
              <a:cs typeface="+mn-cs"/>
            </a:rPr>
            <a:t>Responsabilidad</a:t>
          </a:r>
        </a:p>
      </dgm:t>
    </dgm:pt>
    <dgm:pt modelId="{E8C620FB-DB24-4333-B5F3-7C6B584453CB}" type="sibTrans" cxnId="{257A9CC9-8C89-4214-9F20-49085A373850}">
      <dgm:prSet/>
      <dgm:spPr/>
      <dgm:t>
        <a:bodyPr/>
        <a:lstStyle/>
        <a:p>
          <a:endParaRPr lang="es-EC"/>
        </a:p>
      </dgm:t>
    </dgm:pt>
    <dgm:pt modelId="{9E5AA9BF-3AB9-45A3-ABC5-42BE26FC0C76}" type="parTrans" cxnId="{257A9CC9-8C89-4214-9F20-49085A373850}">
      <dgm:prSet/>
      <dgm:spPr/>
      <dgm:t>
        <a:bodyPr/>
        <a:lstStyle/>
        <a:p>
          <a:endParaRPr lang="es-EC"/>
        </a:p>
      </dgm:t>
    </dgm:pt>
    <dgm:pt modelId="{E7C3B896-527D-49DD-84DE-978FEEAA16D4}" type="pres">
      <dgm:prSet presAssocID="{BCEAED86-7DEE-4615-A236-81C258DAF9FF}" presName="diagram" presStyleCnt="0">
        <dgm:presLayoutVars>
          <dgm:dir/>
          <dgm:animLvl val="lvl"/>
          <dgm:resizeHandles val="exact"/>
        </dgm:presLayoutVars>
      </dgm:prSet>
      <dgm:spPr/>
    </dgm:pt>
    <dgm:pt modelId="{0567E962-1643-4BB4-AB57-6E544AA861FA}" type="pres">
      <dgm:prSet presAssocID="{0EEAD8EA-6D1D-44E3-A02E-CE66325A6327}" presName="compNode" presStyleCnt="0"/>
      <dgm:spPr/>
    </dgm:pt>
    <dgm:pt modelId="{04CA468F-1BE6-4D94-92BE-1256BC4E2178}" type="pres">
      <dgm:prSet presAssocID="{0EEAD8EA-6D1D-44E3-A02E-CE66325A6327}" presName="childRect" presStyleLbl="bgAcc1" presStyleIdx="0" presStyleCnt="1" custLinFactNeighborX="-183" custLinFactNeighborY="-90">
        <dgm:presLayoutVars>
          <dgm:bulletEnabled val="1"/>
        </dgm:presLayoutVars>
      </dgm:prSet>
      <dgm:spPr/>
      <dgm:t>
        <a:bodyPr/>
        <a:lstStyle/>
        <a:p>
          <a:endParaRPr lang="es-EC"/>
        </a:p>
      </dgm:t>
    </dgm:pt>
    <dgm:pt modelId="{6D8E875C-A881-4B99-AE70-AB9F4976FF58}" type="pres">
      <dgm:prSet presAssocID="{0EEAD8EA-6D1D-44E3-A02E-CE66325A6327}" presName="parentText" presStyleLbl="node1" presStyleIdx="0" presStyleCnt="0">
        <dgm:presLayoutVars>
          <dgm:chMax val="0"/>
          <dgm:bulletEnabled val="1"/>
        </dgm:presLayoutVars>
      </dgm:prSet>
      <dgm:spPr/>
      <dgm:t>
        <a:bodyPr/>
        <a:lstStyle/>
        <a:p>
          <a:endParaRPr lang="es-EC"/>
        </a:p>
      </dgm:t>
    </dgm:pt>
    <dgm:pt modelId="{0481F015-2C26-4061-AEA3-D7398E246D01}" type="pres">
      <dgm:prSet presAssocID="{0EEAD8EA-6D1D-44E3-A02E-CE66325A6327}" presName="parentRect" presStyleLbl="alignNode1" presStyleIdx="0" presStyleCnt="1"/>
      <dgm:spPr/>
      <dgm:t>
        <a:bodyPr/>
        <a:lstStyle/>
        <a:p>
          <a:endParaRPr lang="es-EC"/>
        </a:p>
      </dgm:t>
    </dgm:pt>
    <dgm:pt modelId="{A309D79E-7009-4EFC-9748-8B250F73F423}" type="pres">
      <dgm:prSet presAssocID="{0EEAD8EA-6D1D-44E3-A02E-CE66325A6327}" presName="adorn" presStyleLbl="fgAccFollowNode1" presStyleIdx="0" presStyleCnt="1"/>
      <dgm:spPr>
        <a:xfrm>
          <a:off x="1331304" y="1282530"/>
          <a:ext cx="562482" cy="562482"/>
        </a:xfrm>
        <a:prstGeom prst="ellipse">
          <a:avLst/>
        </a:prstGeom>
        <a:blipFill rotWithShape="0">
          <a:blip xmlns:r="http://schemas.openxmlformats.org/officeDocument/2006/relationships" r:embed="rId1"/>
          <a:stretch>
            <a:fillRect/>
          </a:stretch>
        </a:blipFill>
        <a:ln w="9525" cap="flat" cmpd="sng" algn="ctr">
          <a:solidFill>
            <a:srgbClr val="8064A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Lst>
  <dgm:cxnLst>
    <dgm:cxn modelId="{90F9E7E8-D50D-4E51-9CEB-03CA84ED0C09}" type="presOf" srcId="{0EEAD8EA-6D1D-44E3-A02E-CE66325A6327}" destId="{6D8E875C-A881-4B99-AE70-AB9F4976FF58}" srcOrd="0" destOrd="0" presId="urn:microsoft.com/office/officeart/2005/8/layout/bList2#2"/>
    <dgm:cxn modelId="{72F5A3E1-B74A-4E91-9F4F-F5185DDEAC02}" srcId="{BCEAED86-7DEE-4615-A236-81C258DAF9FF}" destId="{0EEAD8EA-6D1D-44E3-A02E-CE66325A6327}" srcOrd="0" destOrd="0" parTransId="{3A286CE3-59B1-4975-B8FA-22E2D56E7C2C}" sibTransId="{844D18BD-C3FB-485A-8E04-B38935B37BFF}"/>
    <dgm:cxn modelId="{51337EEB-5B3C-4B2B-9078-48DE0175D5A5}" srcId="{0EEAD8EA-6D1D-44E3-A02E-CE66325A6327}" destId="{95A57159-B058-4E06-9E38-A1364EDEF041}" srcOrd="4" destOrd="0" parTransId="{228E5B85-960A-4E20-AB12-E8143052C213}" sibTransId="{474B3FC5-6F65-4406-B96F-DAAAB4932463}"/>
    <dgm:cxn modelId="{DE22BF94-704F-4EA1-82D4-716BA4434757}" type="presOf" srcId="{536AD861-C948-4F38-B6C8-507245944DCA}" destId="{04CA468F-1BE6-4D94-92BE-1256BC4E2178}" srcOrd="0" destOrd="0" presId="urn:microsoft.com/office/officeart/2005/8/layout/bList2#2"/>
    <dgm:cxn modelId="{7D79F752-0004-4F27-872B-12C00E684A1C}" type="presOf" srcId="{0EEAD8EA-6D1D-44E3-A02E-CE66325A6327}" destId="{0481F015-2C26-4061-AEA3-D7398E246D01}" srcOrd="1" destOrd="0" presId="urn:microsoft.com/office/officeart/2005/8/layout/bList2#2"/>
    <dgm:cxn modelId="{9103F9CA-8600-4306-B55B-49598D8D79BA}" type="presOf" srcId="{8B9C7BCF-B198-42DE-A56A-14AC60E763EB}" destId="{04CA468F-1BE6-4D94-92BE-1256BC4E2178}" srcOrd="0" destOrd="3" presId="urn:microsoft.com/office/officeart/2005/8/layout/bList2#2"/>
    <dgm:cxn modelId="{1804FB39-AD70-40EC-95DA-AAE9FCBC67D9}" srcId="{0EEAD8EA-6D1D-44E3-A02E-CE66325A6327}" destId="{8B9C7BCF-B198-42DE-A56A-14AC60E763EB}" srcOrd="3" destOrd="0" parTransId="{37BB5E1B-9628-434A-B1B5-D50917B6DDD3}" sibTransId="{AA1EAC77-908C-4B5A-B319-DAC0C18F79B8}"/>
    <dgm:cxn modelId="{C636CBFB-A7C8-499B-BC13-C18300A37CA6}" srcId="{0EEAD8EA-6D1D-44E3-A02E-CE66325A6327}" destId="{3E3D94A4-8E02-46EB-8144-15C5831D9BC9}" srcOrd="1" destOrd="0" parTransId="{5BA0616F-7704-48FB-81D6-CB9E027E3928}" sibTransId="{1AD3DC9A-461E-4F2B-A24E-6EED93DFD4C0}"/>
    <dgm:cxn modelId="{8FDDFCEC-95D6-4EDB-BCF7-244A080EC8CE}" type="presOf" srcId="{95A57159-B058-4E06-9E38-A1364EDEF041}" destId="{04CA468F-1BE6-4D94-92BE-1256BC4E2178}" srcOrd="0" destOrd="4" presId="urn:microsoft.com/office/officeart/2005/8/layout/bList2#2"/>
    <dgm:cxn modelId="{E3F05F06-B602-4E2F-8419-0A842B84914E}" type="presOf" srcId="{E3547FA9-7A57-49C7-80DE-AC960921270A}" destId="{04CA468F-1BE6-4D94-92BE-1256BC4E2178}" srcOrd="0" destOrd="2" presId="urn:microsoft.com/office/officeart/2005/8/layout/bList2#2"/>
    <dgm:cxn modelId="{DAFDE541-128C-4720-B2E7-09BFCB7ED735}" type="presOf" srcId="{BCEAED86-7DEE-4615-A236-81C258DAF9FF}" destId="{E7C3B896-527D-49DD-84DE-978FEEAA16D4}" srcOrd="0" destOrd="0" presId="urn:microsoft.com/office/officeart/2005/8/layout/bList2#2"/>
    <dgm:cxn modelId="{18C146F2-5845-448A-A147-1A0CE7E66ADF}" srcId="{0EEAD8EA-6D1D-44E3-A02E-CE66325A6327}" destId="{E3547FA9-7A57-49C7-80DE-AC960921270A}" srcOrd="2" destOrd="0" parTransId="{E9B2FFC5-7353-4A62-8EEC-5AB048E54E09}" sibTransId="{F8E4DB3F-DA67-4B91-B02A-3A61C7822CB7}"/>
    <dgm:cxn modelId="{257A9CC9-8C89-4214-9F20-49085A373850}" srcId="{0EEAD8EA-6D1D-44E3-A02E-CE66325A6327}" destId="{536AD861-C948-4F38-B6C8-507245944DCA}" srcOrd="0" destOrd="0" parTransId="{9E5AA9BF-3AB9-45A3-ABC5-42BE26FC0C76}" sibTransId="{E8C620FB-DB24-4333-B5F3-7C6B584453CB}"/>
    <dgm:cxn modelId="{6B287D28-4A05-40CB-9100-57A327C0F598}" type="presOf" srcId="{3E3D94A4-8E02-46EB-8144-15C5831D9BC9}" destId="{04CA468F-1BE6-4D94-92BE-1256BC4E2178}" srcOrd="0" destOrd="1" presId="urn:microsoft.com/office/officeart/2005/8/layout/bList2#2"/>
    <dgm:cxn modelId="{BAF51716-B225-4925-9184-B9C2BEA0DF8D}" type="presParOf" srcId="{E7C3B896-527D-49DD-84DE-978FEEAA16D4}" destId="{0567E962-1643-4BB4-AB57-6E544AA861FA}" srcOrd="0" destOrd="0" presId="urn:microsoft.com/office/officeart/2005/8/layout/bList2#2"/>
    <dgm:cxn modelId="{31B7B277-8C55-4298-99C3-280C97296F50}" type="presParOf" srcId="{0567E962-1643-4BB4-AB57-6E544AA861FA}" destId="{04CA468F-1BE6-4D94-92BE-1256BC4E2178}" srcOrd="0" destOrd="0" presId="urn:microsoft.com/office/officeart/2005/8/layout/bList2#2"/>
    <dgm:cxn modelId="{EBDC1E32-414D-4DDB-A9BC-E51CBE693900}" type="presParOf" srcId="{0567E962-1643-4BB4-AB57-6E544AA861FA}" destId="{6D8E875C-A881-4B99-AE70-AB9F4976FF58}" srcOrd="1" destOrd="0" presId="urn:microsoft.com/office/officeart/2005/8/layout/bList2#2"/>
    <dgm:cxn modelId="{7CCAC11E-F6FE-4BE8-956C-E1BD905EE8FE}" type="presParOf" srcId="{0567E962-1643-4BB4-AB57-6E544AA861FA}" destId="{0481F015-2C26-4061-AEA3-D7398E246D01}" srcOrd="2" destOrd="0" presId="urn:microsoft.com/office/officeart/2005/8/layout/bList2#2"/>
    <dgm:cxn modelId="{526DFD69-0560-44EF-97CB-F22B6DB8B0A4}" type="presParOf" srcId="{0567E962-1643-4BB4-AB57-6E544AA861FA}" destId="{A309D79E-7009-4EFC-9748-8B250F73F423}" srcOrd="3" destOrd="0" presId="urn:microsoft.com/office/officeart/2005/8/layout/bList2#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0E84CD-1620-47C8-AD38-42B05DFF7BE8}" type="doc">
      <dgm:prSet loTypeId="urn:microsoft.com/office/officeart/2005/8/layout/bProcess3" loCatId="process" qsTypeId="urn:microsoft.com/office/officeart/2005/8/quickstyle/3d2" qsCatId="3D" csTypeId="urn:microsoft.com/office/officeart/2005/8/colors/accent1_4" csCatId="accent1" phldr="1"/>
      <dgm:spPr/>
    </dgm:pt>
    <dgm:pt modelId="{6BD1B178-95CB-4966-BDC1-DD32044755C4}">
      <dgm:prSet phldrT="[Texto]"/>
      <dgm:spPr>
        <a:xfrm>
          <a:off x="4522" y="397671"/>
          <a:ext cx="1183626" cy="710176"/>
        </a:xfrm>
        <a:prstGeom prst="rect">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Pesar la materia prima</a:t>
          </a:r>
        </a:p>
      </dgm:t>
    </dgm:pt>
    <dgm:pt modelId="{DDF4CEB2-4798-4628-92CA-5D7598A82CA7}" type="parTrans" cxnId="{6A02F9B9-0CD6-4C66-82E3-DCC11B584502}">
      <dgm:prSet/>
      <dgm:spPr/>
      <dgm:t>
        <a:bodyPr/>
        <a:lstStyle/>
        <a:p>
          <a:endParaRPr lang="es-EC"/>
        </a:p>
      </dgm:t>
    </dgm:pt>
    <dgm:pt modelId="{D45A1B5A-CA28-4E20-BF1C-C601C9E7E430}" type="sibTrans" cxnId="{6A02F9B9-0CD6-4C66-82E3-DCC11B584502}">
      <dgm:prSet/>
      <dgm:spPr>
        <a:xfrm>
          <a:off x="1186348" y="707039"/>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B9411199-F2AB-484A-8760-BC2F705A6C21}">
      <dgm:prSet phldrT="[Texto]"/>
      <dgm:spPr>
        <a:xfrm>
          <a:off x="1460383" y="397671"/>
          <a:ext cx="1183626" cy="710176"/>
        </a:xfrm>
        <a:prstGeom prst="rect">
          <a:avLst/>
        </a:prstGeom>
        <a:gradFill rotWithShape="0">
          <a:gsLst>
            <a:gs pos="0">
              <a:srgbClr val="4F81BD">
                <a:shade val="50000"/>
                <a:hueOff val="80319"/>
                <a:satOff val="-1680"/>
                <a:lumOff val="9347"/>
                <a:alphaOff val="0"/>
                <a:shade val="51000"/>
                <a:satMod val="130000"/>
              </a:srgbClr>
            </a:gs>
            <a:gs pos="80000">
              <a:srgbClr val="4F81BD">
                <a:shade val="50000"/>
                <a:hueOff val="80319"/>
                <a:satOff val="-1680"/>
                <a:lumOff val="9347"/>
                <a:alphaOff val="0"/>
                <a:shade val="93000"/>
                <a:satMod val="130000"/>
              </a:srgbClr>
            </a:gs>
            <a:gs pos="100000">
              <a:srgbClr val="4F81BD">
                <a:shade val="50000"/>
                <a:hueOff val="80319"/>
                <a:satOff val="-1680"/>
                <a:lumOff val="93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Amasado</a:t>
          </a:r>
        </a:p>
      </dgm:t>
    </dgm:pt>
    <dgm:pt modelId="{D12DD22F-3E3D-41CF-80A6-76B961E9FFF5}" type="parTrans" cxnId="{5FCC4C3E-5CFA-4610-AABA-5B5EF19BEE49}">
      <dgm:prSet/>
      <dgm:spPr/>
      <dgm:t>
        <a:bodyPr/>
        <a:lstStyle/>
        <a:p>
          <a:endParaRPr lang="es-EC"/>
        </a:p>
      </dgm:t>
    </dgm:pt>
    <dgm:pt modelId="{788B6629-B7FF-42C8-810F-56054614BEBF}" type="sibTrans" cxnId="{5FCC4C3E-5CFA-4610-AABA-5B5EF19BEE49}">
      <dgm:prSet/>
      <dgm:spPr>
        <a:xfrm>
          <a:off x="2642209" y="707039"/>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93778"/>
              <a:satOff val="-1732"/>
              <a:lumOff val="8032"/>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DD6EAD4C-4924-4FC4-9C01-14BC215B7DF6}">
      <dgm:prSet phldrT="[Texto]"/>
      <dgm:spPr>
        <a:xfrm>
          <a:off x="4372105" y="397671"/>
          <a:ext cx="1183626" cy="710176"/>
        </a:xfrm>
        <a:prstGeom prst="rect">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Colocación en las latas</a:t>
          </a:r>
        </a:p>
      </dgm:t>
    </dgm:pt>
    <dgm:pt modelId="{AA318B75-74B9-4E51-A2C4-23DE3FBB20E8}" type="parTrans" cxnId="{CFAEBB49-D6ED-4A5F-B575-73D65F33FFB3}">
      <dgm:prSet/>
      <dgm:spPr/>
      <dgm:t>
        <a:bodyPr/>
        <a:lstStyle/>
        <a:p>
          <a:endParaRPr lang="es-EC"/>
        </a:p>
      </dgm:t>
    </dgm:pt>
    <dgm:pt modelId="{61626BA9-2C2C-450D-AC5E-48947CA64F05}" type="sibTrans" cxnId="{CFAEBB49-D6ED-4A5F-B575-73D65F33FFB3}">
      <dgm:prSet/>
      <dgm:spPr>
        <a:xfrm>
          <a:off x="5553931" y="707039"/>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281334"/>
              <a:satOff val="-5195"/>
              <a:lumOff val="24095"/>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2FD0D92D-F661-46B2-B54A-C8761871F446}">
      <dgm:prSet/>
      <dgm:spPr>
        <a:xfrm>
          <a:off x="2916244" y="397671"/>
          <a:ext cx="1183626" cy="710176"/>
        </a:xfrm>
        <a:prstGeom prst="rect">
          <a:avLst/>
        </a:prstGeom>
        <a:gradFill rotWithShape="0">
          <a:gsLst>
            <a:gs pos="0">
              <a:srgbClr val="4F81BD">
                <a:shade val="50000"/>
                <a:hueOff val="160639"/>
                <a:satOff val="-3360"/>
                <a:lumOff val="18695"/>
                <a:alphaOff val="0"/>
                <a:shade val="51000"/>
                <a:satMod val="130000"/>
              </a:srgbClr>
            </a:gs>
            <a:gs pos="80000">
              <a:srgbClr val="4F81BD">
                <a:shade val="50000"/>
                <a:hueOff val="160639"/>
                <a:satOff val="-3360"/>
                <a:lumOff val="18695"/>
                <a:alphaOff val="0"/>
                <a:shade val="93000"/>
                <a:satMod val="130000"/>
              </a:srgbClr>
            </a:gs>
            <a:gs pos="100000">
              <a:srgbClr val="4F81BD">
                <a:shade val="50000"/>
                <a:hueOff val="160639"/>
                <a:satOff val="-3360"/>
                <a:lumOff val="186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dirty="0">
              <a:solidFill>
                <a:sysClr val="window" lastClr="FFFFFF"/>
              </a:solidFill>
              <a:latin typeface="Calibri"/>
              <a:ea typeface="+mn-ea"/>
              <a:cs typeface="+mn-cs"/>
            </a:rPr>
            <a:t>Corte y dividido de la masa</a:t>
          </a:r>
        </a:p>
      </dgm:t>
    </dgm:pt>
    <dgm:pt modelId="{AA696706-3408-4127-B5B8-AAF3DE2BB844}" type="parTrans" cxnId="{7A1F9CB0-9425-4980-8D1C-7009FE1D6708}">
      <dgm:prSet/>
      <dgm:spPr/>
      <dgm:t>
        <a:bodyPr/>
        <a:lstStyle/>
        <a:p>
          <a:endParaRPr lang="es-EC"/>
        </a:p>
      </dgm:t>
    </dgm:pt>
    <dgm:pt modelId="{C6B71805-16EC-4846-8A96-804C06F764F6}" type="sibTrans" cxnId="{7A1F9CB0-9425-4980-8D1C-7009FE1D6708}">
      <dgm:prSet/>
      <dgm:spPr>
        <a:xfrm>
          <a:off x="4098070" y="707039"/>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187556"/>
              <a:satOff val="-3464"/>
              <a:lumOff val="16063"/>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FCC0ED08-A86B-4014-834D-EB87B5130BAB}">
      <dgm:prSet phldrT="[Texto]"/>
      <dgm:spPr>
        <a:xfrm>
          <a:off x="5827966" y="397671"/>
          <a:ext cx="1183626" cy="710176"/>
        </a:xfrm>
        <a:prstGeom prst="rect">
          <a:avLst/>
        </a:prstGeom>
        <a:gradFill rotWithShape="0">
          <a:gsLst>
            <a:gs pos="0">
              <a:srgbClr val="4F81BD">
                <a:shade val="50000"/>
                <a:hueOff val="321278"/>
                <a:satOff val="-6720"/>
                <a:lumOff val="37389"/>
                <a:alphaOff val="0"/>
                <a:shade val="51000"/>
                <a:satMod val="130000"/>
              </a:srgbClr>
            </a:gs>
            <a:gs pos="80000">
              <a:srgbClr val="4F81BD">
                <a:shade val="50000"/>
                <a:hueOff val="321278"/>
                <a:satOff val="-6720"/>
                <a:lumOff val="37389"/>
                <a:alphaOff val="0"/>
                <a:shade val="93000"/>
                <a:satMod val="130000"/>
              </a:srgbClr>
            </a:gs>
            <a:gs pos="100000">
              <a:srgbClr val="4F81BD">
                <a:shade val="50000"/>
                <a:hueOff val="321278"/>
                <a:satOff val="-6720"/>
                <a:lumOff val="373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Pintado</a:t>
          </a:r>
        </a:p>
      </dgm:t>
    </dgm:pt>
    <dgm:pt modelId="{C3215258-8C97-40F7-A665-4F7CE0876463}" type="parTrans" cxnId="{C8997150-1C4B-4773-8FD5-4259274E1EDA}">
      <dgm:prSet/>
      <dgm:spPr/>
      <dgm:t>
        <a:bodyPr/>
        <a:lstStyle/>
        <a:p>
          <a:endParaRPr lang="es-EC"/>
        </a:p>
      </dgm:t>
    </dgm:pt>
    <dgm:pt modelId="{D5D0CB47-5D82-44BB-8314-005C5BB554C6}" type="sibTrans" cxnId="{C8997150-1C4B-4773-8FD5-4259274E1EDA}">
      <dgm:prSet/>
      <dgm:spPr>
        <a:xfrm>
          <a:off x="596335" y="1106047"/>
          <a:ext cx="5823443" cy="241634"/>
        </a:xfrm>
        <a:custGeom>
          <a:avLst/>
          <a:gdLst/>
          <a:ahLst/>
          <a:cxnLst/>
          <a:rect l="0" t="0" r="0" b="0"/>
          <a:pathLst>
            <a:path>
              <a:moveTo>
                <a:pt x="5823443" y="0"/>
              </a:moveTo>
              <a:lnTo>
                <a:pt x="5823443" y="137917"/>
              </a:lnTo>
              <a:lnTo>
                <a:pt x="0" y="137917"/>
              </a:lnTo>
              <a:lnTo>
                <a:pt x="0" y="241634"/>
              </a:lnTo>
            </a:path>
          </a:pathLst>
        </a:custGeom>
        <a:noFill/>
        <a:ln w="9525" cap="flat" cmpd="sng" algn="ctr">
          <a:solidFill>
            <a:srgbClr val="4F81BD">
              <a:shade val="90000"/>
              <a:hueOff val="375112"/>
              <a:satOff val="-6927"/>
              <a:lumOff val="32127"/>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AC4E34B3-C6DA-4841-863A-2DEFF8FE986D}">
      <dgm:prSet phldrT="[Texto]"/>
      <dgm:spPr>
        <a:xfrm>
          <a:off x="4522" y="1380082"/>
          <a:ext cx="1183626" cy="710176"/>
        </a:xfrm>
        <a:prstGeom prst="rect">
          <a:avLst/>
        </a:prstGeom>
        <a:gradFill rotWithShape="0">
          <a:gsLst>
            <a:gs pos="0">
              <a:srgbClr val="4F81BD">
                <a:shade val="50000"/>
                <a:hueOff val="321278"/>
                <a:satOff val="-6720"/>
                <a:lumOff val="37389"/>
                <a:alphaOff val="0"/>
                <a:shade val="51000"/>
                <a:satMod val="130000"/>
              </a:srgbClr>
            </a:gs>
            <a:gs pos="80000">
              <a:srgbClr val="4F81BD">
                <a:shade val="50000"/>
                <a:hueOff val="321278"/>
                <a:satOff val="-6720"/>
                <a:lumOff val="37389"/>
                <a:alphaOff val="0"/>
                <a:shade val="93000"/>
                <a:satMod val="130000"/>
              </a:srgbClr>
            </a:gs>
            <a:gs pos="100000">
              <a:srgbClr val="4F81BD">
                <a:shade val="50000"/>
                <a:hueOff val="321278"/>
                <a:satOff val="-6720"/>
                <a:lumOff val="373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Fermentado</a:t>
          </a:r>
        </a:p>
      </dgm:t>
    </dgm:pt>
    <dgm:pt modelId="{6A1E728C-6117-4C7C-AED5-E2020E81644C}" type="parTrans" cxnId="{ADD2EA19-0A2E-4BFA-99D4-FA1676FE07B0}">
      <dgm:prSet/>
      <dgm:spPr/>
      <dgm:t>
        <a:bodyPr/>
        <a:lstStyle/>
        <a:p>
          <a:endParaRPr lang="es-EC"/>
        </a:p>
      </dgm:t>
    </dgm:pt>
    <dgm:pt modelId="{080B8D64-F600-4C5B-9481-C0EDCFC3E92E}" type="sibTrans" cxnId="{ADD2EA19-0A2E-4BFA-99D4-FA1676FE07B0}">
      <dgm:prSet/>
      <dgm:spPr>
        <a:xfrm>
          <a:off x="1186348" y="1689450"/>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281334"/>
              <a:satOff val="-5195"/>
              <a:lumOff val="24095"/>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8D3AC4A1-D933-407C-803B-060AD88EBF88}">
      <dgm:prSet phldrT="[Texto]"/>
      <dgm:spPr>
        <a:xfrm>
          <a:off x="1460383" y="1380082"/>
          <a:ext cx="1183626" cy="710176"/>
        </a:xfrm>
        <a:prstGeom prst="rect">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Horneado</a:t>
          </a:r>
        </a:p>
      </dgm:t>
    </dgm:pt>
    <dgm:pt modelId="{36C25AF2-B738-4213-B9D4-38484D773CC8}" type="parTrans" cxnId="{9108D2FC-C1BF-46C1-9379-F2D6B11FA8C6}">
      <dgm:prSet/>
      <dgm:spPr/>
      <dgm:t>
        <a:bodyPr/>
        <a:lstStyle/>
        <a:p>
          <a:endParaRPr lang="es-EC"/>
        </a:p>
      </dgm:t>
    </dgm:pt>
    <dgm:pt modelId="{DA022438-4A38-4489-B64B-477BB3E802EB}" type="sibTrans" cxnId="{9108D2FC-C1BF-46C1-9379-F2D6B11FA8C6}">
      <dgm:prSet/>
      <dgm:spPr>
        <a:xfrm>
          <a:off x="2642209" y="1689450"/>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187556"/>
              <a:satOff val="-3464"/>
              <a:lumOff val="16063"/>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A9E89FF4-9D69-40B5-BBF7-2E25F06F700B}">
      <dgm:prSet phldrT="[Texto]"/>
      <dgm:spPr>
        <a:xfrm>
          <a:off x="2916244" y="1380082"/>
          <a:ext cx="1183626" cy="710176"/>
        </a:xfrm>
        <a:prstGeom prst="rect">
          <a:avLst/>
        </a:prstGeom>
        <a:gradFill rotWithShape="0">
          <a:gsLst>
            <a:gs pos="0">
              <a:srgbClr val="4F81BD">
                <a:shade val="50000"/>
                <a:hueOff val="160639"/>
                <a:satOff val="-3360"/>
                <a:lumOff val="18695"/>
                <a:alphaOff val="0"/>
                <a:shade val="51000"/>
                <a:satMod val="130000"/>
              </a:srgbClr>
            </a:gs>
            <a:gs pos="80000">
              <a:srgbClr val="4F81BD">
                <a:shade val="50000"/>
                <a:hueOff val="160639"/>
                <a:satOff val="-3360"/>
                <a:lumOff val="18695"/>
                <a:alphaOff val="0"/>
                <a:shade val="93000"/>
                <a:satMod val="130000"/>
              </a:srgbClr>
            </a:gs>
            <a:gs pos="100000">
              <a:srgbClr val="4F81BD">
                <a:shade val="50000"/>
                <a:hueOff val="160639"/>
                <a:satOff val="-3360"/>
                <a:lumOff val="186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dirty="0">
              <a:solidFill>
                <a:sysClr val="window" lastClr="FFFFFF"/>
              </a:solidFill>
              <a:latin typeface="Calibri"/>
              <a:ea typeface="+mn-ea"/>
              <a:cs typeface="+mn-cs"/>
            </a:rPr>
            <a:t>Enfriamiento</a:t>
          </a:r>
        </a:p>
      </dgm:t>
    </dgm:pt>
    <dgm:pt modelId="{39ECB46F-5EFF-4588-8714-BBA14B391E78}" type="parTrans" cxnId="{9A78DF40-0815-43A6-803D-3EBF6A745778}">
      <dgm:prSet/>
      <dgm:spPr/>
      <dgm:t>
        <a:bodyPr/>
        <a:lstStyle/>
        <a:p>
          <a:endParaRPr lang="es-EC"/>
        </a:p>
      </dgm:t>
    </dgm:pt>
    <dgm:pt modelId="{5271C4DE-6B1E-42CF-91B4-491DB508A59E}" type="sibTrans" cxnId="{9A78DF40-0815-43A6-803D-3EBF6A745778}">
      <dgm:prSet/>
      <dgm:spPr>
        <a:xfrm>
          <a:off x="4098070" y="1689450"/>
          <a:ext cx="241634" cy="91440"/>
        </a:xfrm>
        <a:custGeom>
          <a:avLst/>
          <a:gdLst/>
          <a:ahLst/>
          <a:cxnLst/>
          <a:rect l="0" t="0" r="0" b="0"/>
          <a:pathLst>
            <a:path>
              <a:moveTo>
                <a:pt x="0" y="45720"/>
              </a:moveTo>
              <a:lnTo>
                <a:pt x="241634" y="45720"/>
              </a:lnTo>
            </a:path>
          </a:pathLst>
        </a:custGeom>
        <a:noFill/>
        <a:ln w="9525" cap="flat" cmpd="sng" algn="ctr">
          <a:solidFill>
            <a:srgbClr val="4F81BD">
              <a:shade val="90000"/>
              <a:hueOff val="93778"/>
              <a:satOff val="-1732"/>
              <a:lumOff val="8032"/>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406BBAC5-A83D-440C-8936-3C528BBE0AE9}">
      <dgm:prSet phldrT="[Texto]"/>
      <dgm:spPr>
        <a:xfrm>
          <a:off x="4372105" y="1380082"/>
          <a:ext cx="1183626" cy="710176"/>
        </a:xfrm>
        <a:prstGeom prst="rect">
          <a:avLst/>
        </a:prstGeom>
        <a:gradFill rotWithShape="0">
          <a:gsLst>
            <a:gs pos="0">
              <a:srgbClr val="4F81BD">
                <a:shade val="50000"/>
                <a:hueOff val="80319"/>
                <a:satOff val="-1680"/>
                <a:lumOff val="9347"/>
                <a:alphaOff val="0"/>
                <a:shade val="51000"/>
                <a:satMod val="130000"/>
              </a:srgbClr>
            </a:gs>
            <a:gs pos="80000">
              <a:srgbClr val="4F81BD">
                <a:shade val="50000"/>
                <a:hueOff val="80319"/>
                <a:satOff val="-1680"/>
                <a:lumOff val="9347"/>
                <a:alphaOff val="0"/>
                <a:shade val="93000"/>
                <a:satMod val="130000"/>
              </a:srgbClr>
            </a:gs>
            <a:gs pos="100000">
              <a:srgbClr val="4F81BD">
                <a:shade val="50000"/>
                <a:hueOff val="80319"/>
                <a:satOff val="-1680"/>
                <a:lumOff val="93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Colocación para el expendio</a:t>
          </a:r>
        </a:p>
      </dgm:t>
    </dgm:pt>
    <dgm:pt modelId="{9BC32E50-18FE-4071-86FC-3579B2CD8292}" type="parTrans" cxnId="{22D76E44-88C6-421F-BE22-06C83B0E1253}">
      <dgm:prSet/>
      <dgm:spPr/>
      <dgm:t>
        <a:bodyPr/>
        <a:lstStyle/>
        <a:p>
          <a:endParaRPr lang="es-EC"/>
        </a:p>
      </dgm:t>
    </dgm:pt>
    <dgm:pt modelId="{160DBAD5-16F7-4356-A4CF-DDD074255F90}" type="sibTrans" cxnId="{22D76E44-88C6-421F-BE22-06C83B0E1253}">
      <dgm:prSet/>
      <dgm:spPr/>
      <dgm:t>
        <a:bodyPr/>
        <a:lstStyle/>
        <a:p>
          <a:endParaRPr lang="es-EC"/>
        </a:p>
      </dgm:t>
    </dgm:pt>
    <dgm:pt modelId="{27F7EBC7-BBC7-4EDE-B689-7E5A7B07BA6E}" type="pres">
      <dgm:prSet presAssocID="{510E84CD-1620-47C8-AD38-42B05DFF7BE8}" presName="Name0" presStyleCnt="0">
        <dgm:presLayoutVars>
          <dgm:dir/>
          <dgm:resizeHandles val="exact"/>
        </dgm:presLayoutVars>
      </dgm:prSet>
      <dgm:spPr/>
    </dgm:pt>
    <dgm:pt modelId="{BFC89E45-F37D-4BAA-996F-C5597FD1BA44}" type="pres">
      <dgm:prSet presAssocID="{6BD1B178-95CB-4966-BDC1-DD32044755C4}" presName="node" presStyleLbl="node1" presStyleIdx="0" presStyleCnt="9">
        <dgm:presLayoutVars>
          <dgm:bulletEnabled val="1"/>
        </dgm:presLayoutVars>
      </dgm:prSet>
      <dgm:spPr/>
      <dgm:t>
        <a:bodyPr/>
        <a:lstStyle/>
        <a:p>
          <a:endParaRPr lang="es-EC"/>
        </a:p>
      </dgm:t>
    </dgm:pt>
    <dgm:pt modelId="{B007D08C-67E0-4C4D-84D2-85D9560C147D}" type="pres">
      <dgm:prSet presAssocID="{D45A1B5A-CA28-4E20-BF1C-C601C9E7E430}" presName="sibTrans" presStyleLbl="sibTrans1D1" presStyleIdx="0" presStyleCnt="8"/>
      <dgm:spPr/>
      <dgm:t>
        <a:bodyPr/>
        <a:lstStyle/>
        <a:p>
          <a:endParaRPr lang="es-EC"/>
        </a:p>
      </dgm:t>
    </dgm:pt>
    <dgm:pt modelId="{82F1BAC8-9C40-44A0-84AE-288122EAC442}" type="pres">
      <dgm:prSet presAssocID="{D45A1B5A-CA28-4E20-BF1C-C601C9E7E430}" presName="connectorText" presStyleLbl="sibTrans1D1" presStyleIdx="0" presStyleCnt="8"/>
      <dgm:spPr/>
      <dgm:t>
        <a:bodyPr/>
        <a:lstStyle/>
        <a:p>
          <a:endParaRPr lang="es-EC"/>
        </a:p>
      </dgm:t>
    </dgm:pt>
    <dgm:pt modelId="{219EED47-6199-4768-8BCC-49933A7F0222}" type="pres">
      <dgm:prSet presAssocID="{B9411199-F2AB-484A-8760-BC2F705A6C21}" presName="node" presStyleLbl="node1" presStyleIdx="1" presStyleCnt="9">
        <dgm:presLayoutVars>
          <dgm:bulletEnabled val="1"/>
        </dgm:presLayoutVars>
      </dgm:prSet>
      <dgm:spPr/>
      <dgm:t>
        <a:bodyPr/>
        <a:lstStyle/>
        <a:p>
          <a:endParaRPr lang="es-EC"/>
        </a:p>
      </dgm:t>
    </dgm:pt>
    <dgm:pt modelId="{0DAF2EFC-7E44-4367-BD35-9AC692E60F9B}" type="pres">
      <dgm:prSet presAssocID="{788B6629-B7FF-42C8-810F-56054614BEBF}" presName="sibTrans" presStyleLbl="sibTrans1D1" presStyleIdx="1" presStyleCnt="8"/>
      <dgm:spPr/>
      <dgm:t>
        <a:bodyPr/>
        <a:lstStyle/>
        <a:p>
          <a:endParaRPr lang="es-EC"/>
        </a:p>
      </dgm:t>
    </dgm:pt>
    <dgm:pt modelId="{9051EA4C-3220-4CBA-8D4D-B7DADB91C345}" type="pres">
      <dgm:prSet presAssocID="{788B6629-B7FF-42C8-810F-56054614BEBF}" presName="connectorText" presStyleLbl="sibTrans1D1" presStyleIdx="1" presStyleCnt="8"/>
      <dgm:spPr/>
      <dgm:t>
        <a:bodyPr/>
        <a:lstStyle/>
        <a:p>
          <a:endParaRPr lang="es-EC"/>
        </a:p>
      </dgm:t>
    </dgm:pt>
    <dgm:pt modelId="{0070C866-C8C7-43CC-A1AB-422AB3D9444B}" type="pres">
      <dgm:prSet presAssocID="{2FD0D92D-F661-46B2-B54A-C8761871F446}" presName="node" presStyleLbl="node1" presStyleIdx="2" presStyleCnt="9">
        <dgm:presLayoutVars>
          <dgm:bulletEnabled val="1"/>
        </dgm:presLayoutVars>
      </dgm:prSet>
      <dgm:spPr/>
      <dgm:t>
        <a:bodyPr/>
        <a:lstStyle/>
        <a:p>
          <a:endParaRPr lang="es-EC"/>
        </a:p>
      </dgm:t>
    </dgm:pt>
    <dgm:pt modelId="{A48DA934-A7B9-4DD8-97D0-41608277DC7B}" type="pres">
      <dgm:prSet presAssocID="{C6B71805-16EC-4846-8A96-804C06F764F6}" presName="sibTrans" presStyleLbl="sibTrans1D1" presStyleIdx="2" presStyleCnt="8"/>
      <dgm:spPr/>
      <dgm:t>
        <a:bodyPr/>
        <a:lstStyle/>
        <a:p>
          <a:endParaRPr lang="es-EC"/>
        </a:p>
      </dgm:t>
    </dgm:pt>
    <dgm:pt modelId="{39F8FEC3-6E19-41D7-A940-348C0BF3A43D}" type="pres">
      <dgm:prSet presAssocID="{C6B71805-16EC-4846-8A96-804C06F764F6}" presName="connectorText" presStyleLbl="sibTrans1D1" presStyleIdx="2" presStyleCnt="8"/>
      <dgm:spPr/>
      <dgm:t>
        <a:bodyPr/>
        <a:lstStyle/>
        <a:p>
          <a:endParaRPr lang="es-EC"/>
        </a:p>
      </dgm:t>
    </dgm:pt>
    <dgm:pt modelId="{E96DE88F-1487-44F8-8A99-C9A92832DF87}" type="pres">
      <dgm:prSet presAssocID="{DD6EAD4C-4924-4FC4-9C01-14BC215B7DF6}" presName="node" presStyleLbl="node1" presStyleIdx="3" presStyleCnt="9">
        <dgm:presLayoutVars>
          <dgm:bulletEnabled val="1"/>
        </dgm:presLayoutVars>
      </dgm:prSet>
      <dgm:spPr/>
      <dgm:t>
        <a:bodyPr/>
        <a:lstStyle/>
        <a:p>
          <a:endParaRPr lang="es-EC"/>
        </a:p>
      </dgm:t>
    </dgm:pt>
    <dgm:pt modelId="{BF07BF91-31A2-44BF-96AB-C62B22D1D650}" type="pres">
      <dgm:prSet presAssocID="{61626BA9-2C2C-450D-AC5E-48947CA64F05}" presName="sibTrans" presStyleLbl="sibTrans1D1" presStyleIdx="3" presStyleCnt="8"/>
      <dgm:spPr/>
      <dgm:t>
        <a:bodyPr/>
        <a:lstStyle/>
        <a:p>
          <a:endParaRPr lang="es-EC"/>
        </a:p>
      </dgm:t>
    </dgm:pt>
    <dgm:pt modelId="{1750CCEE-D3AA-4C9B-B39C-874CC0BFC7E5}" type="pres">
      <dgm:prSet presAssocID="{61626BA9-2C2C-450D-AC5E-48947CA64F05}" presName="connectorText" presStyleLbl="sibTrans1D1" presStyleIdx="3" presStyleCnt="8"/>
      <dgm:spPr/>
      <dgm:t>
        <a:bodyPr/>
        <a:lstStyle/>
        <a:p>
          <a:endParaRPr lang="es-EC"/>
        </a:p>
      </dgm:t>
    </dgm:pt>
    <dgm:pt modelId="{1406A528-ABEE-40BD-BAC1-E432EDD494E2}" type="pres">
      <dgm:prSet presAssocID="{FCC0ED08-A86B-4014-834D-EB87B5130BAB}" presName="node" presStyleLbl="node1" presStyleIdx="4" presStyleCnt="9">
        <dgm:presLayoutVars>
          <dgm:bulletEnabled val="1"/>
        </dgm:presLayoutVars>
      </dgm:prSet>
      <dgm:spPr/>
      <dgm:t>
        <a:bodyPr/>
        <a:lstStyle/>
        <a:p>
          <a:endParaRPr lang="es-EC"/>
        </a:p>
      </dgm:t>
    </dgm:pt>
    <dgm:pt modelId="{4B4CC895-F6B7-427E-B0E3-2CD60AA6EB3D}" type="pres">
      <dgm:prSet presAssocID="{D5D0CB47-5D82-44BB-8314-005C5BB554C6}" presName="sibTrans" presStyleLbl="sibTrans1D1" presStyleIdx="4" presStyleCnt="8"/>
      <dgm:spPr/>
      <dgm:t>
        <a:bodyPr/>
        <a:lstStyle/>
        <a:p>
          <a:endParaRPr lang="es-EC"/>
        </a:p>
      </dgm:t>
    </dgm:pt>
    <dgm:pt modelId="{BBDFC4E9-8705-444D-BF9F-19CA1F503EA5}" type="pres">
      <dgm:prSet presAssocID="{D5D0CB47-5D82-44BB-8314-005C5BB554C6}" presName="connectorText" presStyleLbl="sibTrans1D1" presStyleIdx="4" presStyleCnt="8"/>
      <dgm:spPr/>
      <dgm:t>
        <a:bodyPr/>
        <a:lstStyle/>
        <a:p>
          <a:endParaRPr lang="es-EC"/>
        </a:p>
      </dgm:t>
    </dgm:pt>
    <dgm:pt modelId="{BEBEE865-E563-436C-BDFD-6466198ACFCC}" type="pres">
      <dgm:prSet presAssocID="{AC4E34B3-C6DA-4841-863A-2DEFF8FE986D}" presName="node" presStyleLbl="node1" presStyleIdx="5" presStyleCnt="9">
        <dgm:presLayoutVars>
          <dgm:bulletEnabled val="1"/>
        </dgm:presLayoutVars>
      </dgm:prSet>
      <dgm:spPr/>
      <dgm:t>
        <a:bodyPr/>
        <a:lstStyle/>
        <a:p>
          <a:endParaRPr lang="es-EC"/>
        </a:p>
      </dgm:t>
    </dgm:pt>
    <dgm:pt modelId="{E197573A-5C17-4520-B171-6E2CAF74FE2D}" type="pres">
      <dgm:prSet presAssocID="{080B8D64-F600-4C5B-9481-C0EDCFC3E92E}" presName="sibTrans" presStyleLbl="sibTrans1D1" presStyleIdx="5" presStyleCnt="8"/>
      <dgm:spPr/>
      <dgm:t>
        <a:bodyPr/>
        <a:lstStyle/>
        <a:p>
          <a:endParaRPr lang="es-EC"/>
        </a:p>
      </dgm:t>
    </dgm:pt>
    <dgm:pt modelId="{4177E54E-3539-4188-B34F-C5B06B412190}" type="pres">
      <dgm:prSet presAssocID="{080B8D64-F600-4C5B-9481-C0EDCFC3E92E}" presName="connectorText" presStyleLbl="sibTrans1D1" presStyleIdx="5" presStyleCnt="8"/>
      <dgm:spPr/>
      <dgm:t>
        <a:bodyPr/>
        <a:lstStyle/>
        <a:p>
          <a:endParaRPr lang="es-EC"/>
        </a:p>
      </dgm:t>
    </dgm:pt>
    <dgm:pt modelId="{2DE73F6C-470A-44DF-9151-66991B9EC6C2}" type="pres">
      <dgm:prSet presAssocID="{8D3AC4A1-D933-407C-803B-060AD88EBF88}" presName="node" presStyleLbl="node1" presStyleIdx="6" presStyleCnt="9">
        <dgm:presLayoutVars>
          <dgm:bulletEnabled val="1"/>
        </dgm:presLayoutVars>
      </dgm:prSet>
      <dgm:spPr/>
      <dgm:t>
        <a:bodyPr/>
        <a:lstStyle/>
        <a:p>
          <a:endParaRPr lang="es-EC"/>
        </a:p>
      </dgm:t>
    </dgm:pt>
    <dgm:pt modelId="{E5195271-A1F1-4DC0-8B53-FB18C4E180DE}" type="pres">
      <dgm:prSet presAssocID="{DA022438-4A38-4489-B64B-477BB3E802EB}" presName="sibTrans" presStyleLbl="sibTrans1D1" presStyleIdx="6" presStyleCnt="8"/>
      <dgm:spPr/>
      <dgm:t>
        <a:bodyPr/>
        <a:lstStyle/>
        <a:p>
          <a:endParaRPr lang="es-EC"/>
        </a:p>
      </dgm:t>
    </dgm:pt>
    <dgm:pt modelId="{7DEC8982-DC6C-4EEB-AD0E-0D790055D507}" type="pres">
      <dgm:prSet presAssocID="{DA022438-4A38-4489-B64B-477BB3E802EB}" presName="connectorText" presStyleLbl="sibTrans1D1" presStyleIdx="6" presStyleCnt="8"/>
      <dgm:spPr/>
      <dgm:t>
        <a:bodyPr/>
        <a:lstStyle/>
        <a:p>
          <a:endParaRPr lang="es-EC"/>
        </a:p>
      </dgm:t>
    </dgm:pt>
    <dgm:pt modelId="{D1678FA6-EEF7-480D-BAE2-985EE57D7FE2}" type="pres">
      <dgm:prSet presAssocID="{A9E89FF4-9D69-40B5-BBF7-2E25F06F700B}" presName="node" presStyleLbl="node1" presStyleIdx="7" presStyleCnt="9">
        <dgm:presLayoutVars>
          <dgm:bulletEnabled val="1"/>
        </dgm:presLayoutVars>
      </dgm:prSet>
      <dgm:spPr/>
      <dgm:t>
        <a:bodyPr/>
        <a:lstStyle/>
        <a:p>
          <a:endParaRPr lang="es-EC"/>
        </a:p>
      </dgm:t>
    </dgm:pt>
    <dgm:pt modelId="{EC8B6A9B-5922-470A-821D-F91811A18275}" type="pres">
      <dgm:prSet presAssocID="{5271C4DE-6B1E-42CF-91B4-491DB508A59E}" presName="sibTrans" presStyleLbl="sibTrans1D1" presStyleIdx="7" presStyleCnt="8"/>
      <dgm:spPr/>
      <dgm:t>
        <a:bodyPr/>
        <a:lstStyle/>
        <a:p>
          <a:endParaRPr lang="es-EC"/>
        </a:p>
      </dgm:t>
    </dgm:pt>
    <dgm:pt modelId="{61DC9B65-149D-4507-8CC0-0645F597645C}" type="pres">
      <dgm:prSet presAssocID="{5271C4DE-6B1E-42CF-91B4-491DB508A59E}" presName="connectorText" presStyleLbl="sibTrans1D1" presStyleIdx="7" presStyleCnt="8"/>
      <dgm:spPr/>
      <dgm:t>
        <a:bodyPr/>
        <a:lstStyle/>
        <a:p>
          <a:endParaRPr lang="es-EC"/>
        </a:p>
      </dgm:t>
    </dgm:pt>
    <dgm:pt modelId="{6CDFB0E5-0693-4E89-8BC2-333939E47643}" type="pres">
      <dgm:prSet presAssocID="{406BBAC5-A83D-440C-8936-3C528BBE0AE9}" presName="node" presStyleLbl="node1" presStyleIdx="8" presStyleCnt="9">
        <dgm:presLayoutVars>
          <dgm:bulletEnabled val="1"/>
        </dgm:presLayoutVars>
      </dgm:prSet>
      <dgm:spPr/>
      <dgm:t>
        <a:bodyPr/>
        <a:lstStyle/>
        <a:p>
          <a:endParaRPr lang="es-EC"/>
        </a:p>
      </dgm:t>
    </dgm:pt>
  </dgm:ptLst>
  <dgm:cxnLst>
    <dgm:cxn modelId="{0C20D776-60E5-4CBE-96E0-09344B4AA403}" type="presOf" srcId="{AC4E34B3-C6DA-4841-863A-2DEFF8FE986D}" destId="{BEBEE865-E563-436C-BDFD-6466198ACFCC}" srcOrd="0" destOrd="0" presId="urn:microsoft.com/office/officeart/2005/8/layout/bProcess3"/>
    <dgm:cxn modelId="{6A02F9B9-0CD6-4C66-82E3-DCC11B584502}" srcId="{510E84CD-1620-47C8-AD38-42B05DFF7BE8}" destId="{6BD1B178-95CB-4966-BDC1-DD32044755C4}" srcOrd="0" destOrd="0" parTransId="{DDF4CEB2-4798-4628-92CA-5D7598A82CA7}" sibTransId="{D45A1B5A-CA28-4E20-BF1C-C601C9E7E430}"/>
    <dgm:cxn modelId="{BC247243-6452-41AE-9DF5-9704D24F413C}" type="presOf" srcId="{DD6EAD4C-4924-4FC4-9C01-14BC215B7DF6}" destId="{E96DE88F-1487-44F8-8A99-C9A92832DF87}" srcOrd="0" destOrd="0" presId="urn:microsoft.com/office/officeart/2005/8/layout/bProcess3"/>
    <dgm:cxn modelId="{0F75150C-AAF9-499F-B60A-795726A4DE87}" type="presOf" srcId="{C6B71805-16EC-4846-8A96-804C06F764F6}" destId="{A48DA934-A7B9-4DD8-97D0-41608277DC7B}" srcOrd="0" destOrd="0" presId="urn:microsoft.com/office/officeart/2005/8/layout/bProcess3"/>
    <dgm:cxn modelId="{7966848F-DE39-4403-AEB4-28829C96CF2B}" type="presOf" srcId="{FCC0ED08-A86B-4014-834D-EB87B5130BAB}" destId="{1406A528-ABEE-40BD-BAC1-E432EDD494E2}" srcOrd="0" destOrd="0" presId="urn:microsoft.com/office/officeart/2005/8/layout/bProcess3"/>
    <dgm:cxn modelId="{5FCC4C3E-5CFA-4610-AABA-5B5EF19BEE49}" srcId="{510E84CD-1620-47C8-AD38-42B05DFF7BE8}" destId="{B9411199-F2AB-484A-8760-BC2F705A6C21}" srcOrd="1" destOrd="0" parTransId="{D12DD22F-3E3D-41CF-80A6-76B961E9FFF5}" sibTransId="{788B6629-B7FF-42C8-810F-56054614BEBF}"/>
    <dgm:cxn modelId="{E97109BE-7A64-4801-A92E-6FABBED89762}" type="presOf" srcId="{61626BA9-2C2C-450D-AC5E-48947CA64F05}" destId="{1750CCEE-D3AA-4C9B-B39C-874CC0BFC7E5}" srcOrd="1" destOrd="0" presId="urn:microsoft.com/office/officeart/2005/8/layout/bProcess3"/>
    <dgm:cxn modelId="{9DC81CFF-954D-46B6-B718-67F0BF65D852}" type="presOf" srcId="{5271C4DE-6B1E-42CF-91B4-491DB508A59E}" destId="{61DC9B65-149D-4507-8CC0-0645F597645C}" srcOrd="1" destOrd="0" presId="urn:microsoft.com/office/officeart/2005/8/layout/bProcess3"/>
    <dgm:cxn modelId="{ADD2EA19-0A2E-4BFA-99D4-FA1676FE07B0}" srcId="{510E84CD-1620-47C8-AD38-42B05DFF7BE8}" destId="{AC4E34B3-C6DA-4841-863A-2DEFF8FE986D}" srcOrd="5" destOrd="0" parTransId="{6A1E728C-6117-4C7C-AED5-E2020E81644C}" sibTransId="{080B8D64-F600-4C5B-9481-C0EDCFC3E92E}"/>
    <dgm:cxn modelId="{A9EC2ACB-B998-48CB-A1F6-26A36048C3E9}" type="presOf" srcId="{2FD0D92D-F661-46B2-B54A-C8761871F446}" destId="{0070C866-C8C7-43CC-A1AB-422AB3D9444B}" srcOrd="0" destOrd="0" presId="urn:microsoft.com/office/officeart/2005/8/layout/bProcess3"/>
    <dgm:cxn modelId="{FC613AA1-BDE5-4F2F-96F5-6C0D3DBBB5B8}" type="presOf" srcId="{406BBAC5-A83D-440C-8936-3C528BBE0AE9}" destId="{6CDFB0E5-0693-4E89-8BC2-333939E47643}" srcOrd="0" destOrd="0" presId="urn:microsoft.com/office/officeart/2005/8/layout/bProcess3"/>
    <dgm:cxn modelId="{ACF64D83-E4FA-498B-A4A5-4DD5F8782F25}" type="presOf" srcId="{DA022438-4A38-4489-B64B-477BB3E802EB}" destId="{E5195271-A1F1-4DC0-8B53-FB18C4E180DE}" srcOrd="0" destOrd="0" presId="urn:microsoft.com/office/officeart/2005/8/layout/bProcess3"/>
    <dgm:cxn modelId="{7BA0066D-D409-43E5-894E-12C28E0F5CFC}" type="presOf" srcId="{D5D0CB47-5D82-44BB-8314-005C5BB554C6}" destId="{4B4CC895-F6B7-427E-B0E3-2CD60AA6EB3D}" srcOrd="0" destOrd="0" presId="urn:microsoft.com/office/officeart/2005/8/layout/bProcess3"/>
    <dgm:cxn modelId="{C8997150-1C4B-4773-8FD5-4259274E1EDA}" srcId="{510E84CD-1620-47C8-AD38-42B05DFF7BE8}" destId="{FCC0ED08-A86B-4014-834D-EB87B5130BAB}" srcOrd="4" destOrd="0" parTransId="{C3215258-8C97-40F7-A665-4F7CE0876463}" sibTransId="{D5D0CB47-5D82-44BB-8314-005C5BB554C6}"/>
    <dgm:cxn modelId="{22D76E44-88C6-421F-BE22-06C83B0E1253}" srcId="{510E84CD-1620-47C8-AD38-42B05DFF7BE8}" destId="{406BBAC5-A83D-440C-8936-3C528BBE0AE9}" srcOrd="8" destOrd="0" parTransId="{9BC32E50-18FE-4071-86FC-3579B2CD8292}" sibTransId="{160DBAD5-16F7-4356-A4CF-DDD074255F90}"/>
    <dgm:cxn modelId="{16E0F45A-B84C-4309-9DC3-186CF8DE481F}" type="presOf" srcId="{A9E89FF4-9D69-40B5-BBF7-2E25F06F700B}" destId="{D1678FA6-EEF7-480D-BAE2-985EE57D7FE2}" srcOrd="0" destOrd="0" presId="urn:microsoft.com/office/officeart/2005/8/layout/bProcess3"/>
    <dgm:cxn modelId="{0217F687-3721-45B4-88F2-735CFBBD46DA}" type="presOf" srcId="{D5D0CB47-5D82-44BB-8314-005C5BB554C6}" destId="{BBDFC4E9-8705-444D-BF9F-19CA1F503EA5}" srcOrd="1" destOrd="0" presId="urn:microsoft.com/office/officeart/2005/8/layout/bProcess3"/>
    <dgm:cxn modelId="{9108D2FC-C1BF-46C1-9379-F2D6B11FA8C6}" srcId="{510E84CD-1620-47C8-AD38-42B05DFF7BE8}" destId="{8D3AC4A1-D933-407C-803B-060AD88EBF88}" srcOrd="6" destOrd="0" parTransId="{36C25AF2-B738-4213-B9D4-38484D773CC8}" sibTransId="{DA022438-4A38-4489-B64B-477BB3E802EB}"/>
    <dgm:cxn modelId="{D68A12D4-8815-482E-B27D-3C3146D7D5D7}" type="presOf" srcId="{C6B71805-16EC-4846-8A96-804C06F764F6}" destId="{39F8FEC3-6E19-41D7-A940-348C0BF3A43D}" srcOrd="1" destOrd="0" presId="urn:microsoft.com/office/officeart/2005/8/layout/bProcess3"/>
    <dgm:cxn modelId="{EB356A52-8ED1-44E6-A2A4-53546D4AD6B9}" type="presOf" srcId="{788B6629-B7FF-42C8-810F-56054614BEBF}" destId="{0DAF2EFC-7E44-4367-BD35-9AC692E60F9B}" srcOrd="0" destOrd="0" presId="urn:microsoft.com/office/officeart/2005/8/layout/bProcess3"/>
    <dgm:cxn modelId="{602F6AD7-54F3-4936-8A3A-9F29375D6B52}" type="presOf" srcId="{B9411199-F2AB-484A-8760-BC2F705A6C21}" destId="{219EED47-6199-4768-8BCC-49933A7F0222}" srcOrd="0" destOrd="0" presId="urn:microsoft.com/office/officeart/2005/8/layout/bProcess3"/>
    <dgm:cxn modelId="{A4BFBE6C-97BE-4312-9807-065459D201E9}" type="presOf" srcId="{080B8D64-F600-4C5B-9481-C0EDCFC3E92E}" destId="{4177E54E-3539-4188-B34F-C5B06B412190}" srcOrd="1" destOrd="0" presId="urn:microsoft.com/office/officeart/2005/8/layout/bProcess3"/>
    <dgm:cxn modelId="{1205E857-7AAA-4974-8FF7-60B849B30DC4}" type="presOf" srcId="{6BD1B178-95CB-4966-BDC1-DD32044755C4}" destId="{BFC89E45-F37D-4BAA-996F-C5597FD1BA44}" srcOrd="0" destOrd="0" presId="urn:microsoft.com/office/officeart/2005/8/layout/bProcess3"/>
    <dgm:cxn modelId="{BE1865A6-119B-4546-B952-BF097D70A559}" type="presOf" srcId="{D45A1B5A-CA28-4E20-BF1C-C601C9E7E430}" destId="{82F1BAC8-9C40-44A0-84AE-288122EAC442}" srcOrd="1" destOrd="0" presId="urn:microsoft.com/office/officeart/2005/8/layout/bProcess3"/>
    <dgm:cxn modelId="{29BB5803-8F0B-4A58-A571-E30F75A2A94B}" type="presOf" srcId="{DA022438-4A38-4489-B64B-477BB3E802EB}" destId="{7DEC8982-DC6C-4EEB-AD0E-0D790055D507}" srcOrd="1" destOrd="0" presId="urn:microsoft.com/office/officeart/2005/8/layout/bProcess3"/>
    <dgm:cxn modelId="{CFAEBB49-D6ED-4A5F-B575-73D65F33FFB3}" srcId="{510E84CD-1620-47C8-AD38-42B05DFF7BE8}" destId="{DD6EAD4C-4924-4FC4-9C01-14BC215B7DF6}" srcOrd="3" destOrd="0" parTransId="{AA318B75-74B9-4E51-A2C4-23DE3FBB20E8}" sibTransId="{61626BA9-2C2C-450D-AC5E-48947CA64F05}"/>
    <dgm:cxn modelId="{73B9ED66-3343-4ACA-BAE1-CA2497A9101F}" type="presOf" srcId="{D45A1B5A-CA28-4E20-BF1C-C601C9E7E430}" destId="{B007D08C-67E0-4C4D-84D2-85D9560C147D}" srcOrd="0" destOrd="0" presId="urn:microsoft.com/office/officeart/2005/8/layout/bProcess3"/>
    <dgm:cxn modelId="{503B18AD-4027-46D1-B095-752AE61A3775}" type="presOf" srcId="{788B6629-B7FF-42C8-810F-56054614BEBF}" destId="{9051EA4C-3220-4CBA-8D4D-B7DADB91C345}" srcOrd="1" destOrd="0" presId="urn:microsoft.com/office/officeart/2005/8/layout/bProcess3"/>
    <dgm:cxn modelId="{9A78DF40-0815-43A6-803D-3EBF6A745778}" srcId="{510E84CD-1620-47C8-AD38-42B05DFF7BE8}" destId="{A9E89FF4-9D69-40B5-BBF7-2E25F06F700B}" srcOrd="7" destOrd="0" parTransId="{39ECB46F-5EFF-4588-8714-BBA14B391E78}" sibTransId="{5271C4DE-6B1E-42CF-91B4-491DB508A59E}"/>
    <dgm:cxn modelId="{AA92893B-2500-47F2-9D38-088D3C26EAAB}" type="presOf" srcId="{080B8D64-F600-4C5B-9481-C0EDCFC3E92E}" destId="{E197573A-5C17-4520-B171-6E2CAF74FE2D}" srcOrd="0" destOrd="0" presId="urn:microsoft.com/office/officeart/2005/8/layout/bProcess3"/>
    <dgm:cxn modelId="{F3BCD51F-B942-465B-B3F7-45AE7FA1D89C}" type="presOf" srcId="{8D3AC4A1-D933-407C-803B-060AD88EBF88}" destId="{2DE73F6C-470A-44DF-9151-66991B9EC6C2}" srcOrd="0" destOrd="0" presId="urn:microsoft.com/office/officeart/2005/8/layout/bProcess3"/>
    <dgm:cxn modelId="{7A1F9CB0-9425-4980-8D1C-7009FE1D6708}" srcId="{510E84CD-1620-47C8-AD38-42B05DFF7BE8}" destId="{2FD0D92D-F661-46B2-B54A-C8761871F446}" srcOrd="2" destOrd="0" parTransId="{AA696706-3408-4127-B5B8-AAF3DE2BB844}" sibTransId="{C6B71805-16EC-4846-8A96-804C06F764F6}"/>
    <dgm:cxn modelId="{380778E4-B064-4057-B127-4F4E04B1D875}" type="presOf" srcId="{61626BA9-2C2C-450D-AC5E-48947CA64F05}" destId="{BF07BF91-31A2-44BF-96AB-C62B22D1D650}" srcOrd="0" destOrd="0" presId="urn:microsoft.com/office/officeart/2005/8/layout/bProcess3"/>
    <dgm:cxn modelId="{B4B584EB-EBEC-41BF-8503-4926D9C1BDB6}" type="presOf" srcId="{510E84CD-1620-47C8-AD38-42B05DFF7BE8}" destId="{27F7EBC7-BBC7-4EDE-B689-7E5A7B07BA6E}" srcOrd="0" destOrd="0" presId="urn:microsoft.com/office/officeart/2005/8/layout/bProcess3"/>
    <dgm:cxn modelId="{C61B57F2-251D-4337-A3F2-5E297B5872A2}" type="presOf" srcId="{5271C4DE-6B1E-42CF-91B4-491DB508A59E}" destId="{EC8B6A9B-5922-470A-821D-F91811A18275}" srcOrd="0" destOrd="0" presId="urn:microsoft.com/office/officeart/2005/8/layout/bProcess3"/>
    <dgm:cxn modelId="{8901628C-CFBE-4269-B851-90C673A05018}" type="presParOf" srcId="{27F7EBC7-BBC7-4EDE-B689-7E5A7B07BA6E}" destId="{BFC89E45-F37D-4BAA-996F-C5597FD1BA44}" srcOrd="0" destOrd="0" presId="urn:microsoft.com/office/officeart/2005/8/layout/bProcess3"/>
    <dgm:cxn modelId="{87128738-1B8C-407B-A19A-D20D68FCA4CD}" type="presParOf" srcId="{27F7EBC7-BBC7-4EDE-B689-7E5A7B07BA6E}" destId="{B007D08C-67E0-4C4D-84D2-85D9560C147D}" srcOrd="1" destOrd="0" presId="urn:microsoft.com/office/officeart/2005/8/layout/bProcess3"/>
    <dgm:cxn modelId="{C19CE54C-267C-475D-AAA0-8E3AB9766746}" type="presParOf" srcId="{B007D08C-67E0-4C4D-84D2-85D9560C147D}" destId="{82F1BAC8-9C40-44A0-84AE-288122EAC442}" srcOrd="0" destOrd="0" presId="urn:microsoft.com/office/officeart/2005/8/layout/bProcess3"/>
    <dgm:cxn modelId="{E89A6E18-9924-45EA-90F4-16055DFA38AF}" type="presParOf" srcId="{27F7EBC7-BBC7-4EDE-B689-7E5A7B07BA6E}" destId="{219EED47-6199-4768-8BCC-49933A7F0222}" srcOrd="2" destOrd="0" presId="urn:microsoft.com/office/officeart/2005/8/layout/bProcess3"/>
    <dgm:cxn modelId="{8C1CDCA1-F1B0-4C1A-896E-E056D857C48D}" type="presParOf" srcId="{27F7EBC7-BBC7-4EDE-B689-7E5A7B07BA6E}" destId="{0DAF2EFC-7E44-4367-BD35-9AC692E60F9B}" srcOrd="3" destOrd="0" presId="urn:microsoft.com/office/officeart/2005/8/layout/bProcess3"/>
    <dgm:cxn modelId="{FE575369-BCF4-4B1C-8A87-398BF77F17EA}" type="presParOf" srcId="{0DAF2EFC-7E44-4367-BD35-9AC692E60F9B}" destId="{9051EA4C-3220-4CBA-8D4D-B7DADB91C345}" srcOrd="0" destOrd="0" presId="urn:microsoft.com/office/officeart/2005/8/layout/bProcess3"/>
    <dgm:cxn modelId="{ADA340C7-AA48-492B-8AA5-A0DC5EE846F4}" type="presParOf" srcId="{27F7EBC7-BBC7-4EDE-B689-7E5A7B07BA6E}" destId="{0070C866-C8C7-43CC-A1AB-422AB3D9444B}" srcOrd="4" destOrd="0" presId="urn:microsoft.com/office/officeart/2005/8/layout/bProcess3"/>
    <dgm:cxn modelId="{B46EF6C5-1194-488A-85DE-EF40F6663802}" type="presParOf" srcId="{27F7EBC7-BBC7-4EDE-B689-7E5A7B07BA6E}" destId="{A48DA934-A7B9-4DD8-97D0-41608277DC7B}" srcOrd="5" destOrd="0" presId="urn:microsoft.com/office/officeart/2005/8/layout/bProcess3"/>
    <dgm:cxn modelId="{51154EC1-4BA5-4B43-BD73-51957EE4CC26}" type="presParOf" srcId="{A48DA934-A7B9-4DD8-97D0-41608277DC7B}" destId="{39F8FEC3-6E19-41D7-A940-348C0BF3A43D}" srcOrd="0" destOrd="0" presId="urn:microsoft.com/office/officeart/2005/8/layout/bProcess3"/>
    <dgm:cxn modelId="{B920868F-56F3-4A5A-B737-7363890C8A00}" type="presParOf" srcId="{27F7EBC7-BBC7-4EDE-B689-7E5A7B07BA6E}" destId="{E96DE88F-1487-44F8-8A99-C9A92832DF87}" srcOrd="6" destOrd="0" presId="urn:microsoft.com/office/officeart/2005/8/layout/bProcess3"/>
    <dgm:cxn modelId="{3BB97188-E191-4098-956D-F61EECEE3CFE}" type="presParOf" srcId="{27F7EBC7-BBC7-4EDE-B689-7E5A7B07BA6E}" destId="{BF07BF91-31A2-44BF-96AB-C62B22D1D650}" srcOrd="7" destOrd="0" presId="urn:microsoft.com/office/officeart/2005/8/layout/bProcess3"/>
    <dgm:cxn modelId="{38FCEF4E-777D-4C4D-9DBA-B0DE93D00F53}" type="presParOf" srcId="{BF07BF91-31A2-44BF-96AB-C62B22D1D650}" destId="{1750CCEE-D3AA-4C9B-B39C-874CC0BFC7E5}" srcOrd="0" destOrd="0" presId="urn:microsoft.com/office/officeart/2005/8/layout/bProcess3"/>
    <dgm:cxn modelId="{024431B7-7A8F-4881-9B9D-1B280D4EC3B2}" type="presParOf" srcId="{27F7EBC7-BBC7-4EDE-B689-7E5A7B07BA6E}" destId="{1406A528-ABEE-40BD-BAC1-E432EDD494E2}" srcOrd="8" destOrd="0" presId="urn:microsoft.com/office/officeart/2005/8/layout/bProcess3"/>
    <dgm:cxn modelId="{C664A243-D0EF-44E3-9B99-0B711C24EF6F}" type="presParOf" srcId="{27F7EBC7-BBC7-4EDE-B689-7E5A7B07BA6E}" destId="{4B4CC895-F6B7-427E-B0E3-2CD60AA6EB3D}" srcOrd="9" destOrd="0" presId="urn:microsoft.com/office/officeart/2005/8/layout/bProcess3"/>
    <dgm:cxn modelId="{B68E2335-0C36-4593-A866-DB08785238BF}" type="presParOf" srcId="{4B4CC895-F6B7-427E-B0E3-2CD60AA6EB3D}" destId="{BBDFC4E9-8705-444D-BF9F-19CA1F503EA5}" srcOrd="0" destOrd="0" presId="urn:microsoft.com/office/officeart/2005/8/layout/bProcess3"/>
    <dgm:cxn modelId="{F600DEC5-E63C-47DB-BDCA-972720F32FD3}" type="presParOf" srcId="{27F7EBC7-BBC7-4EDE-B689-7E5A7B07BA6E}" destId="{BEBEE865-E563-436C-BDFD-6466198ACFCC}" srcOrd="10" destOrd="0" presId="urn:microsoft.com/office/officeart/2005/8/layout/bProcess3"/>
    <dgm:cxn modelId="{0BD641DC-70A7-4D25-A3A4-978D37C2A579}" type="presParOf" srcId="{27F7EBC7-BBC7-4EDE-B689-7E5A7B07BA6E}" destId="{E197573A-5C17-4520-B171-6E2CAF74FE2D}" srcOrd="11" destOrd="0" presId="urn:microsoft.com/office/officeart/2005/8/layout/bProcess3"/>
    <dgm:cxn modelId="{CFB62DFA-177D-47C2-A555-03587F7219EA}" type="presParOf" srcId="{E197573A-5C17-4520-B171-6E2CAF74FE2D}" destId="{4177E54E-3539-4188-B34F-C5B06B412190}" srcOrd="0" destOrd="0" presId="urn:microsoft.com/office/officeart/2005/8/layout/bProcess3"/>
    <dgm:cxn modelId="{8875AEEA-E4D1-4590-830F-811860B0C921}" type="presParOf" srcId="{27F7EBC7-BBC7-4EDE-B689-7E5A7B07BA6E}" destId="{2DE73F6C-470A-44DF-9151-66991B9EC6C2}" srcOrd="12" destOrd="0" presId="urn:microsoft.com/office/officeart/2005/8/layout/bProcess3"/>
    <dgm:cxn modelId="{4E8B06C6-94E4-492F-9A07-8AE6CAAA8C71}" type="presParOf" srcId="{27F7EBC7-BBC7-4EDE-B689-7E5A7B07BA6E}" destId="{E5195271-A1F1-4DC0-8B53-FB18C4E180DE}" srcOrd="13" destOrd="0" presId="urn:microsoft.com/office/officeart/2005/8/layout/bProcess3"/>
    <dgm:cxn modelId="{E6B2E0DB-11ED-40AD-BAC6-5988F819C2E3}" type="presParOf" srcId="{E5195271-A1F1-4DC0-8B53-FB18C4E180DE}" destId="{7DEC8982-DC6C-4EEB-AD0E-0D790055D507}" srcOrd="0" destOrd="0" presId="urn:microsoft.com/office/officeart/2005/8/layout/bProcess3"/>
    <dgm:cxn modelId="{24F305D6-594C-4CA2-9EED-804FF70C913F}" type="presParOf" srcId="{27F7EBC7-BBC7-4EDE-B689-7E5A7B07BA6E}" destId="{D1678FA6-EEF7-480D-BAE2-985EE57D7FE2}" srcOrd="14" destOrd="0" presId="urn:microsoft.com/office/officeart/2005/8/layout/bProcess3"/>
    <dgm:cxn modelId="{0DCF63A5-9483-465E-BBE8-2CE4B29198AC}" type="presParOf" srcId="{27F7EBC7-BBC7-4EDE-B689-7E5A7B07BA6E}" destId="{EC8B6A9B-5922-470A-821D-F91811A18275}" srcOrd="15" destOrd="0" presId="urn:microsoft.com/office/officeart/2005/8/layout/bProcess3"/>
    <dgm:cxn modelId="{1815EE92-EF78-4E2C-A85E-E13CD53146B1}" type="presParOf" srcId="{EC8B6A9B-5922-470A-821D-F91811A18275}" destId="{61DC9B65-149D-4507-8CC0-0645F597645C}" srcOrd="0" destOrd="0" presId="urn:microsoft.com/office/officeart/2005/8/layout/bProcess3"/>
    <dgm:cxn modelId="{99163DAE-CF97-4217-BBFD-1C3B79581190}" type="presParOf" srcId="{27F7EBC7-BBC7-4EDE-B689-7E5A7B07BA6E}" destId="{6CDFB0E5-0693-4E89-8BC2-333939E47643}" srcOrd="1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0E84CD-1620-47C8-AD38-42B05DFF7BE8}" type="doc">
      <dgm:prSet loTypeId="urn:microsoft.com/office/officeart/2005/8/layout/bProcess3" loCatId="process" qsTypeId="urn:microsoft.com/office/officeart/2005/8/quickstyle/3d2" qsCatId="3D" csTypeId="urn:microsoft.com/office/officeart/2005/8/colors/accent6_3" csCatId="accent6" phldr="1"/>
      <dgm:spPr/>
    </dgm:pt>
    <dgm:pt modelId="{6BD1B178-95CB-4966-BDC1-DD32044755C4}">
      <dgm:prSet phldrT="[Texto]"/>
      <dgm:spPr>
        <a:xfrm>
          <a:off x="1329" y="304727"/>
          <a:ext cx="1424188" cy="854513"/>
        </a:xfrm>
        <a:prstGeom prst="rect">
          <a:avLst/>
        </a:prstGeom>
        <a:gradFill rotWithShape="0">
          <a:gsLst>
            <a:gs pos="0">
              <a:srgbClr val="F79646">
                <a:shade val="80000"/>
                <a:hueOff val="0"/>
                <a:satOff val="0"/>
                <a:lumOff val="0"/>
                <a:alphaOff val="0"/>
                <a:shade val="51000"/>
                <a:satMod val="130000"/>
              </a:srgbClr>
            </a:gs>
            <a:gs pos="80000">
              <a:srgbClr val="F79646">
                <a:shade val="80000"/>
                <a:hueOff val="0"/>
                <a:satOff val="0"/>
                <a:lumOff val="0"/>
                <a:alphaOff val="0"/>
                <a:shade val="93000"/>
                <a:satMod val="130000"/>
              </a:srgbClr>
            </a:gs>
            <a:gs pos="100000">
              <a:srgbClr val="F7964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Pesar la materia prima</a:t>
          </a:r>
        </a:p>
      </dgm:t>
    </dgm:pt>
    <dgm:pt modelId="{DDF4CEB2-4798-4628-92CA-5D7598A82CA7}" type="parTrans" cxnId="{6A02F9B9-0CD6-4C66-82E3-DCC11B584502}">
      <dgm:prSet/>
      <dgm:spPr/>
      <dgm:t>
        <a:bodyPr/>
        <a:lstStyle/>
        <a:p>
          <a:endParaRPr lang="es-EC"/>
        </a:p>
      </dgm:t>
    </dgm:pt>
    <dgm:pt modelId="{D45A1B5A-CA28-4E20-BF1C-C601C9E7E430}" type="sibTrans" cxnId="{6A02F9B9-0CD6-4C66-82E3-DCC11B584502}">
      <dgm:prSet/>
      <dgm:spPr>
        <a:xfrm>
          <a:off x="1423718" y="686264"/>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B9411199-F2AB-484A-8760-BC2F705A6C21}">
      <dgm:prSet phldrT="[Texto]"/>
      <dgm:spPr>
        <a:xfrm>
          <a:off x="1753081" y="304727"/>
          <a:ext cx="1424188" cy="854513"/>
        </a:xfrm>
        <a:prstGeom prst="rect">
          <a:avLst/>
        </a:prstGeom>
        <a:gradFill rotWithShape="0">
          <a:gsLst>
            <a:gs pos="0">
              <a:srgbClr val="F79646">
                <a:shade val="80000"/>
                <a:hueOff val="-54527"/>
                <a:satOff val="2430"/>
                <a:lumOff val="3397"/>
                <a:alphaOff val="0"/>
                <a:shade val="51000"/>
                <a:satMod val="130000"/>
              </a:srgbClr>
            </a:gs>
            <a:gs pos="80000">
              <a:srgbClr val="F79646">
                <a:shade val="80000"/>
                <a:hueOff val="-54527"/>
                <a:satOff val="2430"/>
                <a:lumOff val="3397"/>
                <a:alphaOff val="0"/>
                <a:shade val="93000"/>
                <a:satMod val="130000"/>
              </a:srgbClr>
            </a:gs>
            <a:gs pos="100000">
              <a:srgbClr val="F79646">
                <a:shade val="80000"/>
                <a:hueOff val="-54527"/>
                <a:satOff val="2430"/>
                <a:lumOff val="339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Batir</a:t>
          </a:r>
        </a:p>
      </dgm:t>
    </dgm:pt>
    <dgm:pt modelId="{D12DD22F-3E3D-41CF-80A6-76B961E9FFF5}" type="parTrans" cxnId="{5FCC4C3E-5CFA-4610-AABA-5B5EF19BEE49}">
      <dgm:prSet/>
      <dgm:spPr/>
      <dgm:t>
        <a:bodyPr/>
        <a:lstStyle/>
        <a:p>
          <a:endParaRPr lang="es-EC"/>
        </a:p>
      </dgm:t>
    </dgm:pt>
    <dgm:pt modelId="{788B6629-B7FF-42C8-810F-56054614BEBF}" type="sibTrans" cxnId="{5FCC4C3E-5CFA-4610-AABA-5B5EF19BEE49}">
      <dgm:prSet/>
      <dgm:spPr>
        <a:xfrm>
          <a:off x="3175470" y="686264"/>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63622"/>
              <a:satOff val="1270"/>
              <a:lumOff val="3446"/>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DD6EAD4C-4924-4FC4-9C01-14BC215B7DF6}">
      <dgm:prSet phldrT="[Texto]"/>
      <dgm:spPr>
        <a:xfrm>
          <a:off x="5256586" y="304727"/>
          <a:ext cx="1424188" cy="854513"/>
        </a:xfrm>
        <a:prstGeom prst="rect">
          <a:avLst/>
        </a:prstGeom>
        <a:gradFill rotWithShape="0">
          <a:gsLst>
            <a:gs pos="0">
              <a:srgbClr val="F79646">
                <a:shade val="80000"/>
                <a:hueOff val="-163582"/>
                <a:satOff val="7290"/>
                <a:lumOff val="10191"/>
                <a:alphaOff val="0"/>
                <a:shade val="51000"/>
                <a:satMod val="130000"/>
              </a:srgbClr>
            </a:gs>
            <a:gs pos="80000">
              <a:srgbClr val="F79646">
                <a:shade val="80000"/>
                <a:hueOff val="-163582"/>
                <a:satOff val="7290"/>
                <a:lumOff val="10191"/>
                <a:alphaOff val="0"/>
                <a:shade val="93000"/>
                <a:satMod val="130000"/>
              </a:srgbClr>
            </a:gs>
            <a:gs pos="100000">
              <a:srgbClr val="F79646">
                <a:shade val="80000"/>
                <a:hueOff val="-163582"/>
                <a:satOff val="7290"/>
                <a:lumOff val="1019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dirty="0">
              <a:solidFill>
                <a:sysClr val="window" lastClr="FFFFFF"/>
              </a:solidFill>
              <a:latin typeface="Calibri"/>
              <a:ea typeface="+mn-ea"/>
              <a:cs typeface="+mn-cs"/>
            </a:rPr>
            <a:t>Horneado</a:t>
          </a:r>
        </a:p>
      </dgm:t>
    </dgm:pt>
    <dgm:pt modelId="{AA318B75-74B9-4E51-A2C4-23DE3FBB20E8}" type="parTrans" cxnId="{CFAEBB49-D6ED-4A5F-B575-73D65F33FFB3}">
      <dgm:prSet/>
      <dgm:spPr/>
      <dgm:t>
        <a:bodyPr/>
        <a:lstStyle/>
        <a:p>
          <a:endParaRPr lang="es-EC"/>
        </a:p>
      </dgm:t>
    </dgm:pt>
    <dgm:pt modelId="{61626BA9-2C2C-450D-AC5E-48947CA64F05}" type="sibTrans" cxnId="{CFAEBB49-D6ED-4A5F-B575-73D65F33FFB3}">
      <dgm:prSet/>
      <dgm:spPr>
        <a:xfrm>
          <a:off x="713424" y="1157440"/>
          <a:ext cx="5255256" cy="296963"/>
        </a:xfrm>
        <a:custGeom>
          <a:avLst/>
          <a:gdLst/>
          <a:ahLst/>
          <a:cxnLst/>
          <a:rect l="0" t="0" r="0" b="0"/>
          <a:pathLst>
            <a:path>
              <a:moveTo>
                <a:pt x="5255256" y="0"/>
              </a:moveTo>
              <a:lnTo>
                <a:pt x="5255256" y="165581"/>
              </a:lnTo>
              <a:lnTo>
                <a:pt x="0" y="165581"/>
              </a:lnTo>
              <a:lnTo>
                <a:pt x="0" y="296963"/>
              </a:lnTo>
            </a:path>
          </a:pathLst>
        </a:custGeom>
        <a:noFill/>
        <a:ln w="9525" cap="flat" cmpd="sng" algn="ctr">
          <a:solidFill>
            <a:srgbClr val="F79646">
              <a:shade val="90000"/>
              <a:hueOff val="-190867"/>
              <a:satOff val="3809"/>
              <a:lumOff val="10339"/>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2FD0D92D-F661-46B2-B54A-C8761871F446}">
      <dgm:prSet/>
      <dgm:spPr>
        <a:xfrm>
          <a:off x="3504834" y="304727"/>
          <a:ext cx="1424188" cy="854513"/>
        </a:xfrm>
        <a:prstGeom prst="rect">
          <a:avLst/>
        </a:prstGeom>
        <a:gradFill rotWithShape="0">
          <a:gsLst>
            <a:gs pos="0">
              <a:srgbClr val="F79646">
                <a:shade val="80000"/>
                <a:hueOff val="-109055"/>
                <a:satOff val="4860"/>
                <a:lumOff val="6794"/>
                <a:alphaOff val="0"/>
                <a:shade val="51000"/>
                <a:satMod val="130000"/>
              </a:srgbClr>
            </a:gs>
            <a:gs pos="80000">
              <a:srgbClr val="F79646">
                <a:shade val="80000"/>
                <a:hueOff val="-109055"/>
                <a:satOff val="4860"/>
                <a:lumOff val="6794"/>
                <a:alphaOff val="0"/>
                <a:shade val="93000"/>
                <a:satMod val="130000"/>
              </a:srgbClr>
            </a:gs>
            <a:gs pos="100000">
              <a:srgbClr val="F79646">
                <a:shade val="80000"/>
                <a:hueOff val="-109055"/>
                <a:satOff val="4860"/>
                <a:lumOff val="67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Colocar en moldes</a:t>
          </a:r>
        </a:p>
      </dgm:t>
    </dgm:pt>
    <dgm:pt modelId="{AA696706-3408-4127-B5B8-AAF3DE2BB844}" type="parTrans" cxnId="{7A1F9CB0-9425-4980-8D1C-7009FE1D6708}">
      <dgm:prSet/>
      <dgm:spPr/>
      <dgm:t>
        <a:bodyPr/>
        <a:lstStyle/>
        <a:p>
          <a:endParaRPr lang="es-EC"/>
        </a:p>
      </dgm:t>
    </dgm:pt>
    <dgm:pt modelId="{C6B71805-16EC-4846-8A96-804C06F764F6}" type="sibTrans" cxnId="{7A1F9CB0-9425-4980-8D1C-7009FE1D6708}">
      <dgm:prSet/>
      <dgm:spPr>
        <a:xfrm>
          <a:off x="4927223" y="686264"/>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127245"/>
              <a:satOff val="2539"/>
              <a:lumOff val="6893"/>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FCC0ED08-A86B-4014-834D-EB87B5130BAB}">
      <dgm:prSet phldrT="[Texto]"/>
      <dgm:spPr>
        <a:xfrm>
          <a:off x="1329" y="1486804"/>
          <a:ext cx="1424188" cy="854513"/>
        </a:xfrm>
        <a:prstGeom prst="rect">
          <a:avLst/>
        </a:prstGeom>
        <a:gradFill rotWithShape="0">
          <a:gsLst>
            <a:gs pos="0">
              <a:srgbClr val="F79646">
                <a:shade val="80000"/>
                <a:hueOff val="-218110"/>
                <a:satOff val="9719"/>
                <a:lumOff val="13588"/>
                <a:alphaOff val="0"/>
                <a:shade val="51000"/>
                <a:satMod val="130000"/>
              </a:srgbClr>
            </a:gs>
            <a:gs pos="80000">
              <a:srgbClr val="F79646">
                <a:shade val="80000"/>
                <a:hueOff val="-218110"/>
                <a:satOff val="9719"/>
                <a:lumOff val="13588"/>
                <a:alphaOff val="0"/>
                <a:shade val="93000"/>
                <a:satMod val="130000"/>
              </a:srgbClr>
            </a:gs>
            <a:gs pos="100000">
              <a:srgbClr val="F79646">
                <a:shade val="80000"/>
                <a:hueOff val="-218110"/>
                <a:satOff val="9719"/>
                <a:lumOff val="135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Enfriamiento</a:t>
          </a:r>
        </a:p>
      </dgm:t>
    </dgm:pt>
    <dgm:pt modelId="{C3215258-8C97-40F7-A665-4F7CE0876463}" type="parTrans" cxnId="{C8997150-1C4B-4773-8FD5-4259274E1EDA}">
      <dgm:prSet/>
      <dgm:spPr/>
      <dgm:t>
        <a:bodyPr/>
        <a:lstStyle/>
        <a:p>
          <a:endParaRPr lang="es-EC"/>
        </a:p>
      </dgm:t>
    </dgm:pt>
    <dgm:pt modelId="{D5D0CB47-5D82-44BB-8314-005C5BB554C6}" type="sibTrans" cxnId="{C8997150-1C4B-4773-8FD5-4259274E1EDA}">
      <dgm:prSet/>
      <dgm:spPr>
        <a:xfrm>
          <a:off x="1423718" y="1868340"/>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254490"/>
              <a:satOff val="5078"/>
              <a:lumOff val="13785"/>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AC4E34B3-C6DA-4841-863A-2DEFF8FE986D}">
      <dgm:prSet phldrT="[Texto]"/>
      <dgm:spPr>
        <a:xfrm>
          <a:off x="1753081" y="1486804"/>
          <a:ext cx="1424188" cy="854513"/>
        </a:xfrm>
        <a:prstGeom prst="rect">
          <a:avLst/>
        </a:prstGeom>
        <a:gradFill rotWithShape="0">
          <a:gsLst>
            <a:gs pos="0">
              <a:srgbClr val="F79646">
                <a:shade val="80000"/>
                <a:hueOff val="-272637"/>
                <a:satOff val="12149"/>
                <a:lumOff val="16985"/>
                <a:alphaOff val="0"/>
                <a:shade val="51000"/>
                <a:satMod val="130000"/>
              </a:srgbClr>
            </a:gs>
            <a:gs pos="80000">
              <a:srgbClr val="F79646">
                <a:shade val="80000"/>
                <a:hueOff val="-272637"/>
                <a:satOff val="12149"/>
                <a:lumOff val="16985"/>
                <a:alphaOff val="0"/>
                <a:shade val="93000"/>
                <a:satMod val="130000"/>
              </a:srgbClr>
            </a:gs>
            <a:gs pos="100000">
              <a:srgbClr val="F79646">
                <a:shade val="80000"/>
                <a:hueOff val="-272637"/>
                <a:satOff val="12149"/>
                <a:lumOff val="1698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Corte y relleno</a:t>
          </a:r>
        </a:p>
      </dgm:t>
    </dgm:pt>
    <dgm:pt modelId="{6A1E728C-6117-4C7C-AED5-E2020E81644C}" type="parTrans" cxnId="{ADD2EA19-0A2E-4BFA-99D4-FA1676FE07B0}">
      <dgm:prSet/>
      <dgm:spPr/>
      <dgm:t>
        <a:bodyPr/>
        <a:lstStyle/>
        <a:p>
          <a:endParaRPr lang="es-EC"/>
        </a:p>
      </dgm:t>
    </dgm:pt>
    <dgm:pt modelId="{080B8D64-F600-4C5B-9481-C0EDCFC3E92E}" type="sibTrans" cxnId="{ADD2EA19-0A2E-4BFA-99D4-FA1676FE07B0}">
      <dgm:prSet/>
      <dgm:spPr>
        <a:xfrm>
          <a:off x="3175470" y="1868340"/>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318112"/>
              <a:satOff val="6348"/>
              <a:lumOff val="17232"/>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8D3AC4A1-D933-407C-803B-060AD88EBF88}">
      <dgm:prSet phldrT="[Texto]"/>
      <dgm:spPr>
        <a:xfrm>
          <a:off x="3504834" y="1486804"/>
          <a:ext cx="1424188" cy="854513"/>
        </a:xfrm>
        <a:prstGeom prst="rect">
          <a:avLst/>
        </a:prstGeom>
        <a:gradFill rotWithShape="0">
          <a:gsLst>
            <a:gs pos="0">
              <a:srgbClr val="F79646">
                <a:shade val="80000"/>
                <a:hueOff val="-327165"/>
                <a:satOff val="14579"/>
                <a:lumOff val="20382"/>
                <a:alphaOff val="0"/>
                <a:shade val="51000"/>
                <a:satMod val="130000"/>
              </a:srgbClr>
            </a:gs>
            <a:gs pos="80000">
              <a:srgbClr val="F79646">
                <a:shade val="80000"/>
                <a:hueOff val="-327165"/>
                <a:satOff val="14579"/>
                <a:lumOff val="20382"/>
                <a:alphaOff val="0"/>
                <a:shade val="93000"/>
                <a:satMod val="130000"/>
              </a:srgbClr>
            </a:gs>
            <a:gs pos="100000">
              <a:srgbClr val="F79646">
                <a:shade val="80000"/>
                <a:hueOff val="-327165"/>
                <a:satOff val="14579"/>
                <a:lumOff val="2038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Decorado</a:t>
          </a:r>
        </a:p>
      </dgm:t>
    </dgm:pt>
    <dgm:pt modelId="{36C25AF2-B738-4213-B9D4-38484D773CC8}" type="parTrans" cxnId="{9108D2FC-C1BF-46C1-9379-F2D6B11FA8C6}">
      <dgm:prSet/>
      <dgm:spPr/>
      <dgm:t>
        <a:bodyPr/>
        <a:lstStyle/>
        <a:p>
          <a:endParaRPr lang="es-EC"/>
        </a:p>
      </dgm:t>
    </dgm:pt>
    <dgm:pt modelId="{DA022438-4A38-4489-B64B-477BB3E802EB}" type="sibTrans" cxnId="{9108D2FC-C1BF-46C1-9379-F2D6B11FA8C6}">
      <dgm:prSet/>
      <dgm:spPr>
        <a:xfrm>
          <a:off x="4927223" y="1868340"/>
          <a:ext cx="296963" cy="91440"/>
        </a:xfrm>
        <a:custGeom>
          <a:avLst/>
          <a:gdLst/>
          <a:ahLst/>
          <a:cxnLst/>
          <a:rect l="0" t="0" r="0" b="0"/>
          <a:pathLst>
            <a:path>
              <a:moveTo>
                <a:pt x="0" y="45720"/>
              </a:moveTo>
              <a:lnTo>
                <a:pt x="296963" y="45720"/>
              </a:lnTo>
            </a:path>
          </a:pathLst>
        </a:custGeom>
        <a:noFill/>
        <a:ln w="9525" cap="flat" cmpd="sng" algn="ctr">
          <a:solidFill>
            <a:srgbClr val="F79646">
              <a:shade val="90000"/>
              <a:hueOff val="-381735"/>
              <a:satOff val="7617"/>
              <a:lumOff val="20678"/>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EC">
            <a:solidFill>
              <a:sysClr val="windowText" lastClr="000000">
                <a:hueOff val="0"/>
                <a:satOff val="0"/>
                <a:lumOff val="0"/>
                <a:alphaOff val="0"/>
              </a:sysClr>
            </a:solidFill>
            <a:latin typeface="Calibri"/>
            <a:ea typeface="+mn-ea"/>
            <a:cs typeface="+mn-cs"/>
          </a:endParaRPr>
        </a:p>
      </dgm:t>
    </dgm:pt>
    <dgm:pt modelId="{406BBAC5-A83D-440C-8936-3C528BBE0AE9}">
      <dgm:prSet phldrT="[Texto]"/>
      <dgm:spPr>
        <a:xfrm>
          <a:off x="5256586" y="1486804"/>
          <a:ext cx="1424188" cy="854513"/>
        </a:xfrm>
        <a:prstGeom prst="rect">
          <a:avLst/>
        </a:prstGeom>
        <a:gradFill rotWithShape="0">
          <a:gsLst>
            <a:gs pos="0">
              <a:srgbClr val="F79646">
                <a:shade val="80000"/>
                <a:hueOff val="-381692"/>
                <a:satOff val="17009"/>
                <a:lumOff val="23779"/>
                <a:alphaOff val="0"/>
                <a:shade val="51000"/>
                <a:satMod val="130000"/>
              </a:srgbClr>
            </a:gs>
            <a:gs pos="80000">
              <a:srgbClr val="F79646">
                <a:shade val="80000"/>
                <a:hueOff val="-381692"/>
                <a:satOff val="17009"/>
                <a:lumOff val="23779"/>
                <a:alphaOff val="0"/>
                <a:shade val="93000"/>
                <a:satMod val="130000"/>
              </a:srgbClr>
            </a:gs>
            <a:gs pos="100000">
              <a:srgbClr val="F79646">
                <a:shade val="80000"/>
                <a:hueOff val="-381692"/>
                <a:satOff val="17009"/>
                <a:lumOff val="2377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C">
              <a:solidFill>
                <a:sysClr val="window" lastClr="FFFFFF"/>
              </a:solidFill>
              <a:latin typeface="Calibri"/>
              <a:ea typeface="+mn-ea"/>
              <a:cs typeface="+mn-cs"/>
            </a:rPr>
            <a:t>Colocación para el expendio</a:t>
          </a:r>
        </a:p>
      </dgm:t>
    </dgm:pt>
    <dgm:pt modelId="{9BC32E50-18FE-4071-86FC-3579B2CD8292}" type="parTrans" cxnId="{22D76E44-88C6-421F-BE22-06C83B0E1253}">
      <dgm:prSet/>
      <dgm:spPr/>
      <dgm:t>
        <a:bodyPr/>
        <a:lstStyle/>
        <a:p>
          <a:endParaRPr lang="es-EC"/>
        </a:p>
      </dgm:t>
    </dgm:pt>
    <dgm:pt modelId="{160DBAD5-16F7-4356-A4CF-DDD074255F90}" type="sibTrans" cxnId="{22D76E44-88C6-421F-BE22-06C83B0E1253}">
      <dgm:prSet/>
      <dgm:spPr/>
      <dgm:t>
        <a:bodyPr/>
        <a:lstStyle/>
        <a:p>
          <a:endParaRPr lang="es-EC"/>
        </a:p>
      </dgm:t>
    </dgm:pt>
    <dgm:pt modelId="{6181207C-1696-478A-9B72-FDD6D133B333}" type="pres">
      <dgm:prSet presAssocID="{510E84CD-1620-47C8-AD38-42B05DFF7BE8}" presName="Name0" presStyleCnt="0">
        <dgm:presLayoutVars>
          <dgm:dir/>
          <dgm:resizeHandles val="exact"/>
        </dgm:presLayoutVars>
      </dgm:prSet>
      <dgm:spPr/>
    </dgm:pt>
    <dgm:pt modelId="{0F200FEE-CB34-443A-B334-1FB2F71E0391}" type="pres">
      <dgm:prSet presAssocID="{6BD1B178-95CB-4966-BDC1-DD32044755C4}" presName="node" presStyleLbl="node1" presStyleIdx="0" presStyleCnt="8">
        <dgm:presLayoutVars>
          <dgm:bulletEnabled val="1"/>
        </dgm:presLayoutVars>
      </dgm:prSet>
      <dgm:spPr/>
      <dgm:t>
        <a:bodyPr/>
        <a:lstStyle/>
        <a:p>
          <a:endParaRPr lang="es-EC"/>
        </a:p>
      </dgm:t>
    </dgm:pt>
    <dgm:pt modelId="{49E2B8CC-2F4B-40EA-86E2-8D152872BF69}" type="pres">
      <dgm:prSet presAssocID="{D45A1B5A-CA28-4E20-BF1C-C601C9E7E430}" presName="sibTrans" presStyleLbl="sibTrans1D1" presStyleIdx="0" presStyleCnt="7"/>
      <dgm:spPr/>
      <dgm:t>
        <a:bodyPr/>
        <a:lstStyle/>
        <a:p>
          <a:endParaRPr lang="es-EC"/>
        </a:p>
      </dgm:t>
    </dgm:pt>
    <dgm:pt modelId="{EB3C8294-AA3E-4B06-B245-FDEFB2209E1D}" type="pres">
      <dgm:prSet presAssocID="{D45A1B5A-CA28-4E20-BF1C-C601C9E7E430}" presName="connectorText" presStyleLbl="sibTrans1D1" presStyleIdx="0" presStyleCnt="7"/>
      <dgm:spPr/>
      <dgm:t>
        <a:bodyPr/>
        <a:lstStyle/>
        <a:p>
          <a:endParaRPr lang="es-EC"/>
        </a:p>
      </dgm:t>
    </dgm:pt>
    <dgm:pt modelId="{6B480E07-4CCE-4CC9-B6F1-2D2CADD36FFE}" type="pres">
      <dgm:prSet presAssocID="{B9411199-F2AB-484A-8760-BC2F705A6C21}" presName="node" presStyleLbl="node1" presStyleIdx="1" presStyleCnt="8">
        <dgm:presLayoutVars>
          <dgm:bulletEnabled val="1"/>
        </dgm:presLayoutVars>
      </dgm:prSet>
      <dgm:spPr/>
      <dgm:t>
        <a:bodyPr/>
        <a:lstStyle/>
        <a:p>
          <a:endParaRPr lang="es-EC"/>
        </a:p>
      </dgm:t>
    </dgm:pt>
    <dgm:pt modelId="{2F64291D-6626-47EA-B9D3-08BC8E8D0A1A}" type="pres">
      <dgm:prSet presAssocID="{788B6629-B7FF-42C8-810F-56054614BEBF}" presName="sibTrans" presStyleLbl="sibTrans1D1" presStyleIdx="1" presStyleCnt="7"/>
      <dgm:spPr/>
      <dgm:t>
        <a:bodyPr/>
        <a:lstStyle/>
        <a:p>
          <a:endParaRPr lang="es-EC"/>
        </a:p>
      </dgm:t>
    </dgm:pt>
    <dgm:pt modelId="{013A0483-24FB-4493-ADE5-AAE0E1204C1D}" type="pres">
      <dgm:prSet presAssocID="{788B6629-B7FF-42C8-810F-56054614BEBF}" presName="connectorText" presStyleLbl="sibTrans1D1" presStyleIdx="1" presStyleCnt="7"/>
      <dgm:spPr/>
      <dgm:t>
        <a:bodyPr/>
        <a:lstStyle/>
        <a:p>
          <a:endParaRPr lang="es-EC"/>
        </a:p>
      </dgm:t>
    </dgm:pt>
    <dgm:pt modelId="{35002643-2BF7-4C19-9A97-491F9D66F087}" type="pres">
      <dgm:prSet presAssocID="{2FD0D92D-F661-46B2-B54A-C8761871F446}" presName="node" presStyleLbl="node1" presStyleIdx="2" presStyleCnt="8">
        <dgm:presLayoutVars>
          <dgm:bulletEnabled val="1"/>
        </dgm:presLayoutVars>
      </dgm:prSet>
      <dgm:spPr/>
      <dgm:t>
        <a:bodyPr/>
        <a:lstStyle/>
        <a:p>
          <a:endParaRPr lang="es-EC"/>
        </a:p>
      </dgm:t>
    </dgm:pt>
    <dgm:pt modelId="{9DC1846B-76C0-4BC2-AA04-0FF1F2EF2060}" type="pres">
      <dgm:prSet presAssocID="{C6B71805-16EC-4846-8A96-804C06F764F6}" presName="sibTrans" presStyleLbl="sibTrans1D1" presStyleIdx="2" presStyleCnt="7"/>
      <dgm:spPr/>
      <dgm:t>
        <a:bodyPr/>
        <a:lstStyle/>
        <a:p>
          <a:endParaRPr lang="es-EC"/>
        </a:p>
      </dgm:t>
    </dgm:pt>
    <dgm:pt modelId="{2B8B29EB-2226-461C-8F78-033026DCDB8C}" type="pres">
      <dgm:prSet presAssocID="{C6B71805-16EC-4846-8A96-804C06F764F6}" presName="connectorText" presStyleLbl="sibTrans1D1" presStyleIdx="2" presStyleCnt="7"/>
      <dgm:spPr/>
      <dgm:t>
        <a:bodyPr/>
        <a:lstStyle/>
        <a:p>
          <a:endParaRPr lang="es-EC"/>
        </a:p>
      </dgm:t>
    </dgm:pt>
    <dgm:pt modelId="{11AF5C3E-A451-44ED-8597-9EB2A1F8CDDD}" type="pres">
      <dgm:prSet presAssocID="{DD6EAD4C-4924-4FC4-9C01-14BC215B7DF6}" presName="node" presStyleLbl="node1" presStyleIdx="3" presStyleCnt="8">
        <dgm:presLayoutVars>
          <dgm:bulletEnabled val="1"/>
        </dgm:presLayoutVars>
      </dgm:prSet>
      <dgm:spPr/>
      <dgm:t>
        <a:bodyPr/>
        <a:lstStyle/>
        <a:p>
          <a:endParaRPr lang="es-EC"/>
        </a:p>
      </dgm:t>
    </dgm:pt>
    <dgm:pt modelId="{F282EBB1-A479-466D-AD98-3FE672458C69}" type="pres">
      <dgm:prSet presAssocID="{61626BA9-2C2C-450D-AC5E-48947CA64F05}" presName="sibTrans" presStyleLbl="sibTrans1D1" presStyleIdx="3" presStyleCnt="7"/>
      <dgm:spPr/>
      <dgm:t>
        <a:bodyPr/>
        <a:lstStyle/>
        <a:p>
          <a:endParaRPr lang="es-EC"/>
        </a:p>
      </dgm:t>
    </dgm:pt>
    <dgm:pt modelId="{FD447DFB-43B7-40EE-A858-F46E7B87F126}" type="pres">
      <dgm:prSet presAssocID="{61626BA9-2C2C-450D-AC5E-48947CA64F05}" presName="connectorText" presStyleLbl="sibTrans1D1" presStyleIdx="3" presStyleCnt="7"/>
      <dgm:spPr/>
      <dgm:t>
        <a:bodyPr/>
        <a:lstStyle/>
        <a:p>
          <a:endParaRPr lang="es-EC"/>
        </a:p>
      </dgm:t>
    </dgm:pt>
    <dgm:pt modelId="{73B6A60D-2A87-422B-AE64-D78CBD08041C}" type="pres">
      <dgm:prSet presAssocID="{FCC0ED08-A86B-4014-834D-EB87B5130BAB}" presName="node" presStyleLbl="node1" presStyleIdx="4" presStyleCnt="8">
        <dgm:presLayoutVars>
          <dgm:bulletEnabled val="1"/>
        </dgm:presLayoutVars>
      </dgm:prSet>
      <dgm:spPr/>
      <dgm:t>
        <a:bodyPr/>
        <a:lstStyle/>
        <a:p>
          <a:endParaRPr lang="es-EC"/>
        </a:p>
      </dgm:t>
    </dgm:pt>
    <dgm:pt modelId="{2FA1944A-DB01-457A-BD15-D51BE4E5283D}" type="pres">
      <dgm:prSet presAssocID="{D5D0CB47-5D82-44BB-8314-005C5BB554C6}" presName="sibTrans" presStyleLbl="sibTrans1D1" presStyleIdx="4" presStyleCnt="7"/>
      <dgm:spPr/>
      <dgm:t>
        <a:bodyPr/>
        <a:lstStyle/>
        <a:p>
          <a:endParaRPr lang="es-EC"/>
        </a:p>
      </dgm:t>
    </dgm:pt>
    <dgm:pt modelId="{22FBEFC3-42BC-48B1-B6A2-F3AF10DF2531}" type="pres">
      <dgm:prSet presAssocID="{D5D0CB47-5D82-44BB-8314-005C5BB554C6}" presName="connectorText" presStyleLbl="sibTrans1D1" presStyleIdx="4" presStyleCnt="7"/>
      <dgm:spPr/>
      <dgm:t>
        <a:bodyPr/>
        <a:lstStyle/>
        <a:p>
          <a:endParaRPr lang="es-EC"/>
        </a:p>
      </dgm:t>
    </dgm:pt>
    <dgm:pt modelId="{0E1AE127-0F97-4A69-AA36-D8F940A77DE8}" type="pres">
      <dgm:prSet presAssocID="{AC4E34B3-C6DA-4841-863A-2DEFF8FE986D}" presName="node" presStyleLbl="node1" presStyleIdx="5" presStyleCnt="8">
        <dgm:presLayoutVars>
          <dgm:bulletEnabled val="1"/>
        </dgm:presLayoutVars>
      </dgm:prSet>
      <dgm:spPr/>
      <dgm:t>
        <a:bodyPr/>
        <a:lstStyle/>
        <a:p>
          <a:endParaRPr lang="es-EC"/>
        </a:p>
      </dgm:t>
    </dgm:pt>
    <dgm:pt modelId="{CE844990-0F46-452E-97BD-044C52E026F6}" type="pres">
      <dgm:prSet presAssocID="{080B8D64-F600-4C5B-9481-C0EDCFC3E92E}" presName="sibTrans" presStyleLbl="sibTrans1D1" presStyleIdx="5" presStyleCnt="7"/>
      <dgm:spPr/>
      <dgm:t>
        <a:bodyPr/>
        <a:lstStyle/>
        <a:p>
          <a:endParaRPr lang="es-EC"/>
        </a:p>
      </dgm:t>
    </dgm:pt>
    <dgm:pt modelId="{0020D906-FB31-46DD-A039-9B7F240702D9}" type="pres">
      <dgm:prSet presAssocID="{080B8D64-F600-4C5B-9481-C0EDCFC3E92E}" presName="connectorText" presStyleLbl="sibTrans1D1" presStyleIdx="5" presStyleCnt="7"/>
      <dgm:spPr/>
      <dgm:t>
        <a:bodyPr/>
        <a:lstStyle/>
        <a:p>
          <a:endParaRPr lang="es-EC"/>
        </a:p>
      </dgm:t>
    </dgm:pt>
    <dgm:pt modelId="{71E8C157-4D90-4AB2-8525-C8ED4C831774}" type="pres">
      <dgm:prSet presAssocID="{8D3AC4A1-D933-407C-803B-060AD88EBF88}" presName="node" presStyleLbl="node1" presStyleIdx="6" presStyleCnt="8">
        <dgm:presLayoutVars>
          <dgm:bulletEnabled val="1"/>
        </dgm:presLayoutVars>
      </dgm:prSet>
      <dgm:spPr/>
      <dgm:t>
        <a:bodyPr/>
        <a:lstStyle/>
        <a:p>
          <a:endParaRPr lang="es-EC"/>
        </a:p>
      </dgm:t>
    </dgm:pt>
    <dgm:pt modelId="{4F779B2C-1E7C-4FE3-A410-B1FABEA87200}" type="pres">
      <dgm:prSet presAssocID="{DA022438-4A38-4489-B64B-477BB3E802EB}" presName="sibTrans" presStyleLbl="sibTrans1D1" presStyleIdx="6" presStyleCnt="7"/>
      <dgm:spPr/>
      <dgm:t>
        <a:bodyPr/>
        <a:lstStyle/>
        <a:p>
          <a:endParaRPr lang="es-EC"/>
        </a:p>
      </dgm:t>
    </dgm:pt>
    <dgm:pt modelId="{E9545DE9-EC7C-4EDF-8D9A-BA84BEF8F117}" type="pres">
      <dgm:prSet presAssocID="{DA022438-4A38-4489-B64B-477BB3E802EB}" presName="connectorText" presStyleLbl="sibTrans1D1" presStyleIdx="6" presStyleCnt="7"/>
      <dgm:spPr/>
      <dgm:t>
        <a:bodyPr/>
        <a:lstStyle/>
        <a:p>
          <a:endParaRPr lang="es-EC"/>
        </a:p>
      </dgm:t>
    </dgm:pt>
    <dgm:pt modelId="{1E30818B-5A0D-4ECD-9AB8-B8DD2BBD1746}" type="pres">
      <dgm:prSet presAssocID="{406BBAC5-A83D-440C-8936-3C528BBE0AE9}" presName="node" presStyleLbl="node1" presStyleIdx="7" presStyleCnt="8">
        <dgm:presLayoutVars>
          <dgm:bulletEnabled val="1"/>
        </dgm:presLayoutVars>
      </dgm:prSet>
      <dgm:spPr/>
      <dgm:t>
        <a:bodyPr/>
        <a:lstStyle/>
        <a:p>
          <a:endParaRPr lang="es-EC"/>
        </a:p>
      </dgm:t>
    </dgm:pt>
  </dgm:ptLst>
  <dgm:cxnLst>
    <dgm:cxn modelId="{2756D3C5-D145-4EDF-A633-5081E177DEF1}" type="presOf" srcId="{C6B71805-16EC-4846-8A96-804C06F764F6}" destId="{2B8B29EB-2226-461C-8F78-033026DCDB8C}" srcOrd="1" destOrd="0" presId="urn:microsoft.com/office/officeart/2005/8/layout/bProcess3"/>
    <dgm:cxn modelId="{6A02F9B9-0CD6-4C66-82E3-DCC11B584502}" srcId="{510E84CD-1620-47C8-AD38-42B05DFF7BE8}" destId="{6BD1B178-95CB-4966-BDC1-DD32044755C4}" srcOrd="0" destOrd="0" parTransId="{DDF4CEB2-4798-4628-92CA-5D7598A82CA7}" sibTransId="{D45A1B5A-CA28-4E20-BF1C-C601C9E7E430}"/>
    <dgm:cxn modelId="{172A1610-C314-4A7C-89E5-0AD92DAD8302}" type="presOf" srcId="{D5D0CB47-5D82-44BB-8314-005C5BB554C6}" destId="{22FBEFC3-42BC-48B1-B6A2-F3AF10DF2531}" srcOrd="1" destOrd="0" presId="urn:microsoft.com/office/officeart/2005/8/layout/bProcess3"/>
    <dgm:cxn modelId="{BE3322E1-6192-4226-908C-F00DCD74FC82}" type="presOf" srcId="{DA022438-4A38-4489-B64B-477BB3E802EB}" destId="{4F779B2C-1E7C-4FE3-A410-B1FABEA87200}" srcOrd="0" destOrd="0" presId="urn:microsoft.com/office/officeart/2005/8/layout/bProcess3"/>
    <dgm:cxn modelId="{5FCC4C3E-5CFA-4610-AABA-5B5EF19BEE49}" srcId="{510E84CD-1620-47C8-AD38-42B05DFF7BE8}" destId="{B9411199-F2AB-484A-8760-BC2F705A6C21}" srcOrd="1" destOrd="0" parTransId="{D12DD22F-3E3D-41CF-80A6-76B961E9FFF5}" sibTransId="{788B6629-B7FF-42C8-810F-56054614BEBF}"/>
    <dgm:cxn modelId="{93BE2FFF-2FE8-4493-9373-870421034F9C}" type="presOf" srcId="{61626BA9-2C2C-450D-AC5E-48947CA64F05}" destId="{F282EBB1-A479-466D-AD98-3FE672458C69}" srcOrd="0" destOrd="0" presId="urn:microsoft.com/office/officeart/2005/8/layout/bProcess3"/>
    <dgm:cxn modelId="{8A5B5EBE-1C54-4C40-A45B-71B42B8F267F}" type="presOf" srcId="{FCC0ED08-A86B-4014-834D-EB87B5130BAB}" destId="{73B6A60D-2A87-422B-AE64-D78CBD08041C}" srcOrd="0" destOrd="0" presId="urn:microsoft.com/office/officeart/2005/8/layout/bProcess3"/>
    <dgm:cxn modelId="{FFFFDCCC-ACFB-460A-829B-CC43CC3939E7}" type="presOf" srcId="{D45A1B5A-CA28-4E20-BF1C-C601C9E7E430}" destId="{49E2B8CC-2F4B-40EA-86E2-8D152872BF69}" srcOrd="0" destOrd="0" presId="urn:microsoft.com/office/officeart/2005/8/layout/bProcess3"/>
    <dgm:cxn modelId="{00051631-B575-4639-B0D3-E8411C8E6474}" type="presOf" srcId="{510E84CD-1620-47C8-AD38-42B05DFF7BE8}" destId="{6181207C-1696-478A-9B72-FDD6D133B333}" srcOrd="0" destOrd="0" presId="urn:microsoft.com/office/officeart/2005/8/layout/bProcess3"/>
    <dgm:cxn modelId="{ADD2EA19-0A2E-4BFA-99D4-FA1676FE07B0}" srcId="{510E84CD-1620-47C8-AD38-42B05DFF7BE8}" destId="{AC4E34B3-C6DA-4841-863A-2DEFF8FE986D}" srcOrd="5" destOrd="0" parTransId="{6A1E728C-6117-4C7C-AED5-E2020E81644C}" sibTransId="{080B8D64-F600-4C5B-9481-C0EDCFC3E92E}"/>
    <dgm:cxn modelId="{977AAD8D-1FD1-4BA7-98E7-FC9B6F1BF312}" type="presOf" srcId="{D45A1B5A-CA28-4E20-BF1C-C601C9E7E430}" destId="{EB3C8294-AA3E-4B06-B245-FDEFB2209E1D}" srcOrd="1" destOrd="0" presId="urn:microsoft.com/office/officeart/2005/8/layout/bProcess3"/>
    <dgm:cxn modelId="{FAEC1F15-D30A-4A8C-A0CA-24F61434C7E8}" type="presOf" srcId="{6BD1B178-95CB-4966-BDC1-DD32044755C4}" destId="{0F200FEE-CB34-443A-B334-1FB2F71E0391}" srcOrd="0" destOrd="0" presId="urn:microsoft.com/office/officeart/2005/8/layout/bProcess3"/>
    <dgm:cxn modelId="{D7B45648-0689-408E-896C-CEE337C338EB}" type="presOf" srcId="{2FD0D92D-F661-46B2-B54A-C8761871F446}" destId="{35002643-2BF7-4C19-9A97-491F9D66F087}" srcOrd="0" destOrd="0" presId="urn:microsoft.com/office/officeart/2005/8/layout/bProcess3"/>
    <dgm:cxn modelId="{0CDFF7FC-F65E-4D5F-A690-A477341D2E06}" type="presOf" srcId="{406BBAC5-A83D-440C-8936-3C528BBE0AE9}" destId="{1E30818B-5A0D-4ECD-9AB8-B8DD2BBD1746}" srcOrd="0" destOrd="0" presId="urn:microsoft.com/office/officeart/2005/8/layout/bProcess3"/>
    <dgm:cxn modelId="{C8997150-1C4B-4773-8FD5-4259274E1EDA}" srcId="{510E84CD-1620-47C8-AD38-42B05DFF7BE8}" destId="{FCC0ED08-A86B-4014-834D-EB87B5130BAB}" srcOrd="4" destOrd="0" parTransId="{C3215258-8C97-40F7-A665-4F7CE0876463}" sibTransId="{D5D0CB47-5D82-44BB-8314-005C5BB554C6}"/>
    <dgm:cxn modelId="{7FEC349C-4CE7-418B-9589-35E21305471A}" type="presOf" srcId="{AC4E34B3-C6DA-4841-863A-2DEFF8FE986D}" destId="{0E1AE127-0F97-4A69-AA36-D8F940A77DE8}" srcOrd="0" destOrd="0" presId="urn:microsoft.com/office/officeart/2005/8/layout/bProcess3"/>
    <dgm:cxn modelId="{F8D1A095-0178-49FD-B27A-DB59A675765E}" type="presOf" srcId="{8D3AC4A1-D933-407C-803B-060AD88EBF88}" destId="{71E8C157-4D90-4AB2-8525-C8ED4C831774}" srcOrd="0" destOrd="0" presId="urn:microsoft.com/office/officeart/2005/8/layout/bProcess3"/>
    <dgm:cxn modelId="{22D76E44-88C6-421F-BE22-06C83B0E1253}" srcId="{510E84CD-1620-47C8-AD38-42B05DFF7BE8}" destId="{406BBAC5-A83D-440C-8936-3C528BBE0AE9}" srcOrd="7" destOrd="0" parTransId="{9BC32E50-18FE-4071-86FC-3579B2CD8292}" sibTransId="{160DBAD5-16F7-4356-A4CF-DDD074255F90}"/>
    <dgm:cxn modelId="{CEFA0E50-750C-40D5-BF89-6896FDDE25AF}" type="presOf" srcId="{DD6EAD4C-4924-4FC4-9C01-14BC215B7DF6}" destId="{11AF5C3E-A451-44ED-8597-9EB2A1F8CDDD}" srcOrd="0" destOrd="0" presId="urn:microsoft.com/office/officeart/2005/8/layout/bProcess3"/>
    <dgm:cxn modelId="{29E12623-704A-4954-BFF3-3BA13560952D}" type="presOf" srcId="{D5D0CB47-5D82-44BB-8314-005C5BB554C6}" destId="{2FA1944A-DB01-457A-BD15-D51BE4E5283D}" srcOrd="0" destOrd="0" presId="urn:microsoft.com/office/officeart/2005/8/layout/bProcess3"/>
    <dgm:cxn modelId="{AB172184-EE4D-4D11-8CF2-AD31EDB15D11}" type="presOf" srcId="{B9411199-F2AB-484A-8760-BC2F705A6C21}" destId="{6B480E07-4CCE-4CC9-B6F1-2D2CADD36FFE}" srcOrd="0" destOrd="0" presId="urn:microsoft.com/office/officeart/2005/8/layout/bProcess3"/>
    <dgm:cxn modelId="{9108D2FC-C1BF-46C1-9379-F2D6B11FA8C6}" srcId="{510E84CD-1620-47C8-AD38-42B05DFF7BE8}" destId="{8D3AC4A1-D933-407C-803B-060AD88EBF88}" srcOrd="6" destOrd="0" parTransId="{36C25AF2-B738-4213-B9D4-38484D773CC8}" sibTransId="{DA022438-4A38-4489-B64B-477BB3E802EB}"/>
    <dgm:cxn modelId="{60F77617-B890-43D7-8494-E382A9917C16}" type="presOf" srcId="{080B8D64-F600-4C5B-9481-C0EDCFC3E92E}" destId="{0020D906-FB31-46DD-A039-9B7F240702D9}" srcOrd="1" destOrd="0" presId="urn:microsoft.com/office/officeart/2005/8/layout/bProcess3"/>
    <dgm:cxn modelId="{76AB3BEC-4CFC-4B4C-99C9-3FE1C5C2430F}" type="presOf" srcId="{788B6629-B7FF-42C8-810F-56054614BEBF}" destId="{2F64291D-6626-47EA-B9D3-08BC8E8D0A1A}" srcOrd="0" destOrd="0" presId="urn:microsoft.com/office/officeart/2005/8/layout/bProcess3"/>
    <dgm:cxn modelId="{A07AB93A-64A5-49CD-9708-B8F460413780}" type="presOf" srcId="{DA022438-4A38-4489-B64B-477BB3E802EB}" destId="{E9545DE9-EC7C-4EDF-8D9A-BA84BEF8F117}" srcOrd="1" destOrd="0" presId="urn:microsoft.com/office/officeart/2005/8/layout/bProcess3"/>
    <dgm:cxn modelId="{CFAEBB49-D6ED-4A5F-B575-73D65F33FFB3}" srcId="{510E84CD-1620-47C8-AD38-42B05DFF7BE8}" destId="{DD6EAD4C-4924-4FC4-9C01-14BC215B7DF6}" srcOrd="3" destOrd="0" parTransId="{AA318B75-74B9-4E51-A2C4-23DE3FBB20E8}" sibTransId="{61626BA9-2C2C-450D-AC5E-48947CA64F05}"/>
    <dgm:cxn modelId="{5369B7BE-E885-4D52-9800-A77C9ED73C4A}" type="presOf" srcId="{788B6629-B7FF-42C8-810F-56054614BEBF}" destId="{013A0483-24FB-4493-ADE5-AAE0E1204C1D}" srcOrd="1" destOrd="0" presId="urn:microsoft.com/office/officeart/2005/8/layout/bProcess3"/>
    <dgm:cxn modelId="{A1E80639-7DF2-452D-AC53-5876A8DA6C45}" type="presOf" srcId="{C6B71805-16EC-4846-8A96-804C06F764F6}" destId="{9DC1846B-76C0-4BC2-AA04-0FF1F2EF2060}" srcOrd="0" destOrd="0" presId="urn:microsoft.com/office/officeart/2005/8/layout/bProcess3"/>
    <dgm:cxn modelId="{1F254A4E-8770-414E-B2B4-A060B540880A}" type="presOf" srcId="{080B8D64-F600-4C5B-9481-C0EDCFC3E92E}" destId="{CE844990-0F46-452E-97BD-044C52E026F6}" srcOrd="0" destOrd="0" presId="urn:microsoft.com/office/officeart/2005/8/layout/bProcess3"/>
    <dgm:cxn modelId="{760573B5-5230-496E-B106-16D164DB8F77}" type="presOf" srcId="{61626BA9-2C2C-450D-AC5E-48947CA64F05}" destId="{FD447DFB-43B7-40EE-A858-F46E7B87F126}" srcOrd="1" destOrd="0" presId="urn:microsoft.com/office/officeart/2005/8/layout/bProcess3"/>
    <dgm:cxn modelId="{7A1F9CB0-9425-4980-8D1C-7009FE1D6708}" srcId="{510E84CD-1620-47C8-AD38-42B05DFF7BE8}" destId="{2FD0D92D-F661-46B2-B54A-C8761871F446}" srcOrd="2" destOrd="0" parTransId="{AA696706-3408-4127-B5B8-AAF3DE2BB844}" sibTransId="{C6B71805-16EC-4846-8A96-804C06F764F6}"/>
    <dgm:cxn modelId="{3D8CC3F6-B378-409D-83AF-8ED312779098}" type="presParOf" srcId="{6181207C-1696-478A-9B72-FDD6D133B333}" destId="{0F200FEE-CB34-443A-B334-1FB2F71E0391}" srcOrd="0" destOrd="0" presId="urn:microsoft.com/office/officeart/2005/8/layout/bProcess3"/>
    <dgm:cxn modelId="{8525C02E-E9BC-4F96-BF83-28DC10107DB5}" type="presParOf" srcId="{6181207C-1696-478A-9B72-FDD6D133B333}" destId="{49E2B8CC-2F4B-40EA-86E2-8D152872BF69}" srcOrd="1" destOrd="0" presId="urn:microsoft.com/office/officeart/2005/8/layout/bProcess3"/>
    <dgm:cxn modelId="{5F0279C3-7AA9-40F7-BF98-7C895D0E717B}" type="presParOf" srcId="{49E2B8CC-2F4B-40EA-86E2-8D152872BF69}" destId="{EB3C8294-AA3E-4B06-B245-FDEFB2209E1D}" srcOrd="0" destOrd="0" presId="urn:microsoft.com/office/officeart/2005/8/layout/bProcess3"/>
    <dgm:cxn modelId="{5B04E5E9-AD8C-42A5-8040-C6A60B9CFBD2}" type="presParOf" srcId="{6181207C-1696-478A-9B72-FDD6D133B333}" destId="{6B480E07-4CCE-4CC9-B6F1-2D2CADD36FFE}" srcOrd="2" destOrd="0" presId="urn:microsoft.com/office/officeart/2005/8/layout/bProcess3"/>
    <dgm:cxn modelId="{7534B702-589E-490B-9D5C-5AB93F689CFA}" type="presParOf" srcId="{6181207C-1696-478A-9B72-FDD6D133B333}" destId="{2F64291D-6626-47EA-B9D3-08BC8E8D0A1A}" srcOrd="3" destOrd="0" presId="urn:microsoft.com/office/officeart/2005/8/layout/bProcess3"/>
    <dgm:cxn modelId="{4C5847CB-42F4-476B-ABD7-C66B591681D5}" type="presParOf" srcId="{2F64291D-6626-47EA-B9D3-08BC8E8D0A1A}" destId="{013A0483-24FB-4493-ADE5-AAE0E1204C1D}" srcOrd="0" destOrd="0" presId="urn:microsoft.com/office/officeart/2005/8/layout/bProcess3"/>
    <dgm:cxn modelId="{3F48BF07-50D2-467E-9716-1734196CAB8D}" type="presParOf" srcId="{6181207C-1696-478A-9B72-FDD6D133B333}" destId="{35002643-2BF7-4C19-9A97-491F9D66F087}" srcOrd="4" destOrd="0" presId="urn:microsoft.com/office/officeart/2005/8/layout/bProcess3"/>
    <dgm:cxn modelId="{7A9FAFBD-6CF7-42AA-89AA-1D8C2F7262CA}" type="presParOf" srcId="{6181207C-1696-478A-9B72-FDD6D133B333}" destId="{9DC1846B-76C0-4BC2-AA04-0FF1F2EF2060}" srcOrd="5" destOrd="0" presId="urn:microsoft.com/office/officeart/2005/8/layout/bProcess3"/>
    <dgm:cxn modelId="{28297B6B-3D6F-4958-B8FD-F1BC195388EF}" type="presParOf" srcId="{9DC1846B-76C0-4BC2-AA04-0FF1F2EF2060}" destId="{2B8B29EB-2226-461C-8F78-033026DCDB8C}" srcOrd="0" destOrd="0" presId="urn:microsoft.com/office/officeart/2005/8/layout/bProcess3"/>
    <dgm:cxn modelId="{E6EFCF00-4C0E-47F8-80F4-764F982882FA}" type="presParOf" srcId="{6181207C-1696-478A-9B72-FDD6D133B333}" destId="{11AF5C3E-A451-44ED-8597-9EB2A1F8CDDD}" srcOrd="6" destOrd="0" presId="urn:microsoft.com/office/officeart/2005/8/layout/bProcess3"/>
    <dgm:cxn modelId="{A43AEF65-1F61-43FC-A670-0BD8D0EDCE04}" type="presParOf" srcId="{6181207C-1696-478A-9B72-FDD6D133B333}" destId="{F282EBB1-A479-466D-AD98-3FE672458C69}" srcOrd="7" destOrd="0" presId="urn:microsoft.com/office/officeart/2005/8/layout/bProcess3"/>
    <dgm:cxn modelId="{E5A8B932-83D9-491B-B390-06D593FCDFF3}" type="presParOf" srcId="{F282EBB1-A479-466D-AD98-3FE672458C69}" destId="{FD447DFB-43B7-40EE-A858-F46E7B87F126}" srcOrd="0" destOrd="0" presId="urn:microsoft.com/office/officeart/2005/8/layout/bProcess3"/>
    <dgm:cxn modelId="{3B57AA9C-4289-4BC7-8287-D13D33D2DDF0}" type="presParOf" srcId="{6181207C-1696-478A-9B72-FDD6D133B333}" destId="{73B6A60D-2A87-422B-AE64-D78CBD08041C}" srcOrd="8" destOrd="0" presId="urn:microsoft.com/office/officeart/2005/8/layout/bProcess3"/>
    <dgm:cxn modelId="{FE91E04B-AA97-43E9-97C8-245C9F67932F}" type="presParOf" srcId="{6181207C-1696-478A-9B72-FDD6D133B333}" destId="{2FA1944A-DB01-457A-BD15-D51BE4E5283D}" srcOrd="9" destOrd="0" presId="urn:microsoft.com/office/officeart/2005/8/layout/bProcess3"/>
    <dgm:cxn modelId="{FA034C97-0E21-4ADB-ACF1-0092F392533A}" type="presParOf" srcId="{2FA1944A-DB01-457A-BD15-D51BE4E5283D}" destId="{22FBEFC3-42BC-48B1-B6A2-F3AF10DF2531}" srcOrd="0" destOrd="0" presId="urn:microsoft.com/office/officeart/2005/8/layout/bProcess3"/>
    <dgm:cxn modelId="{A3F3026B-34E0-4FCD-AA20-910D7F12FA44}" type="presParOf" srcId="{6181207C-1696-478A-9B72-FDD6D133B333}" destId="{0E1AE127-0F97-4A69-AA36-D8F940A77DE8}" srcOrd="10" destOrd="0" presId="urn:microsoft.com/office/officeart/2005/8/layout/bProcess3"/>
    <dgm:cxn modelId="{1E20F7C9-9851-43AD-A5F0-D37F7F0D56A2}" type="presParOf" srcId="{6181207C-1696-478A-9B72-FDD6D133B333}" destId="{CE844990-0F46-452E-97BD-044C52E026F6}" srcOrd="11" destOrd="0" presId="urn:microsoft.com/office/officeart/2005/8/layout/bProcess3"/>
    <dgm:cxn modelId="{9D25AE6A-469A-45EF-A967-4E6EC3B98B82}" type="presParOf" srcId="{CE844990-0F46-452E-97BD-044C52E026F6}" destId="{0020D906-FB31-46DD-A039-9B7F240702D9}" srcOrd="0" destOrd="0" presId="urn:microsoft.com/office/officeart/2005/8/layout/bProcess3"/>
    <dgm:cxn modelId="{BDD4F8EF-88AD-41F5-9CC8-2E4019874A10}" type="presParOf" srcId="{6181207C-1696-478A-9B72-FDD6D133B333}" destId="{71E8C157-4D90-4AB2-8525-C8ED4C831774}" srcOrd="12" destOrd="0" presId="urn:microsoft.com/office/officeart/2005/8/layout/bProcess3"/>
    <dgm:cxn modelId="{B96E268A-F6C3-4619-A97A-6F984F3CE258}" type="presParOf" srcId="{6181207C-1696-478A-9B72-FDD6D133B333}" destId="{4F779B2C-1E7C-4FE3-A410-B1FABEA87200}" srcOrd="13" destOrd="0" presId="urn:microsoft.com/office/officeart/2005/8/layout/bProcess3"/>
    <dgm:cxn modelId="{B6A48E9F-03B9-40BF-9583-CA6639B3737D}" type="presParOf" srcId="{4F779B2C-1E7C-4FE3-A410-B1FABEA87200}" destId="{E9545DE9-EC7C-4EDF-8D9A-BA84BEF8F117}" srcOrd="0" destOrd="0" presId="urn:microsoft.com/office/officeart/2005/8/layout/bProcess3"/>
    <dgm:cxn modelId="{1FD30342-9DF9-46C0-B016-1D0B3D587D66}" type="presParOf" srcId="{6181207C-1696-478A-9B72-FDD6D133B333}" destId="{1E30818B-5A0D-4ECD-9AB8-B8DD2BBD1746}" srcOrd="14"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22BB-F2AA-4468-837F-2576764753D8}">
      <dsp:nvSpPr>
        <dsp:cNvPr id="0" name=""/>
        <dsp:cNvSpPr/>
      </dsp:nvSpPr>
      <dsp:spPr>
        <a:xfrm>
          <a:off x="3201384" y="780833"/>
          <a:ext cx="225973" cy="482134"/>
        </a:xfrm>
        <a:custGeom>
          <a:avLst/>
          <a:gdLst/>
          <a:ahLst/>
          <a:cxnLst/>
          <a:rect l="0" t="0" r="0" b="0"/>
          <a:pathLst>
            <a:path>
              <a:moveTo>
                <a:pt x="225973" y="0"/>
              </a:moveTo>
              <a:lnTo>
                <a:pt x="225973" y="482134"/>
              </a:lnTo>
              <a:lnTo>
                <a:pt x="0" y="482134"/>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6F85A94C-46C7-40AF-8B95-26F92AAFBD47}">
      <dsp:nvSpPr>
        <dsp:cNvPr id="0" name=""/>
        <dsp:cNvSpPr/>
      </dsp:nvSpPr>
      <dsp:spPr>
        <a:xfrm>
          <a:off x="4969473" y="2512914"/>
          <a:ext cx="323338" cy="1224248"/>
        </a:xfrm>
        <a:custGeom>
          <a:avLst/>
          <a:gdLst/>
          <a:ahLst/>
          <a:cxnLst/>
          <a:rect l="0" t="0" r="0" b="0"/>
          <a:pathLst>
            <a:path>
              <a:moveTo>
                <a:pt x="0" y="0"/>
              </a:moveTo>
              <a:lnTo>
                <a:pt x="0" y="1224248"/>
              </a:lnTo>
              <a:lnTo>
                <a:pt x="323338" y="122424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F7D5AA22-56F2-4B91-AC63-11E98459897E}">
      <dsp:nvSpPr>
        <dsp:cNvPr id="0" name=""/>
        <dsp:cNvSpPr/>
      </dsp:nvSpPr>
      <dsp:spPr>
        <a:xfrm>
          <a:off x="4969473" y="2512914"/>
          <a:ext cx="323338" cy="481328"/>
        </a:xfrm>
        <a:custGeom>
          <a:avLst/>
          <a:gdLst/>
          <a:ahLst/>
          <a:cxnLst/>
          <a:rect l="0" t="0" r="0" b="0"/>
          <a:pathLst>
            <a:path>
              <a:moveTo>
                <a:pt x="0" y="0"/>
              </a:moveTo>
              <a:lnTo>
                <a:pt x="0" y="481328"/>
              </a:lnTo>
              <a:lnTo>
                <a:pt x="323338" y="48132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112039A1-96EB-42B7-8C86-BD533A032BF5}">
      <dsp:nvSpPr>
        <dsp:cNvPr id="0" name=""/>
        <dsp:cNvSpPr/>
      </dsp:nvSpPr>
      <dsp:spPr>
        <a:xfrm>
          <a:off x="3427357" y="780833"/>
          <a:ext cx="2404350" cy="963462"/>
        </a:xfrm>
        <a:custGeom>
          <a:avLst/>
          <a:gdLst/>
          <a:ahLst/>
          <a:cxnLst/>
          <a:rect l="0" t="0" r="0" b="0"/>
          <a:pathLst>
            <a:path>
              <a:moveTo>
                <a:pt x="0" y="0"/>
              </a:moveTo>
              <a:lnTo>
                <a:pt x="0" y="853594"/>
              </a:lnTo>
              <a:lnTo>
                <a:pt x="2404350" y="853594"/>
              </a:lnTo>
              <a:lnTo>
                <a:pt x="2404350" y="96346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2FC2C04E-C878-4CE3-AB84-07A8A48F3BA7}">
      <dsp:nvSpPr>
        <dsp:cNvPr id="0" name=""/>
        <dsp:cNvSpPr/>
      </dsp:nvSpPr>
      <dsp:spPr>
        <a:xfrm>
          <a:off x="2594148" y="2512914"/>
          <a:ext cx="323338" cy="1224248"/>
        </a:xfrm>
        <a:custGeom>
          <a:avLst/>
          <a:gdLst/>
          <a:ahLst/>
          <a:cxnLst/>
          <a:rect l="0" t="0" r="0" b="0"/>
          <a:pathLst>
            <a:path>
              <a:moveTo>
                <a:pt x="0" y="0"/>
              </a:moveTo>
              <a:lnTo>
                <a:pt x="0" y="1224248"/>
              </a:lnTo>
              <a:lnTo>
                <a:pt x="323338" y="122424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0601173D-C588-4630-A0EB-630C4FE0CECA}">
      <dsp:nvSpPr>
        <dsp:cNvPr id="0" name=""/>
        <dsp:cNvSpPr/>
      </dsp:nvSpPr>
      <dsp:spPr>
        <a:xfrm>
          <a:off x="2594148" y="2512914"/>
          <a:ext cx="323338" cy="481328"/>
        </a:xfrm>
        <a:custGeom>
          <a:avLst/>
          <a:gdLst/>
          <a:ahLst/>
          <a:cxnLst/>
          <a:rect l="0" t="0" r="0" b="0"/>
          <a:pathLst>
            <a:path>
              <a:moveTo>
                <a:pt x="0" y="0"/>
              </a:moveTo>
              <a:lnTo>
                <a:pt x="0" y="481328"/>
              </a:lnTo>
              <a:lnTo>
                <a:pt x="323338" y="48132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ABB9254D-BE4F-4385-8900-25EB560ECBC5}">
      <dsp:nvSpPr>
        <dsp:cNvPr id="0" name=""/>
        <dsp:cNvSpPr/>
      </dsp:nvSpPr>
      <dsp:spPr>
        <a:xfrm>
          <a:off x="3381637" y="780833"/>
          <a:ext cx="91440" cy="963462"/>
        </a:xfrm>
        <a:custGeom>
          <a:avLst/>
          <a:gdLst/>
          <a:ahLst/>
          <a:cxnLst/>
          <a:rect l="0" t="0" r="0" b="0"/>
          <a:pathLst>
            <a:path>
              <a:moveTo>
                <a:pt x="45720" y="0"/>
              </a:moveTo>
              <a:lnTo>
                <a:pt x="45720" y="853594"/>
              </a:lnTo>
              <a:lnTo>
                <a:pt x="74746" y="853594"/>
              </a:lnTo>
              <a:lnTo>
                <a:pt x="74746" y="96346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0745B38E-A99B-4CBD-94D6-07E584B792C6}">
      <dsp:nvSpPr>
        <dsp:cNvPr id="0" name=""/>
        <dsp:cNvSpPr/>
      </dsp:nvSpPr>
      <dsp:spPr>
        <a:xfrm>
          <a:off x="218824" y="2512914"/>
          <a:ext cx="323338" cy="1967168"/>
        </a:xfrm>
        <a:custGeom>
          <a:avLst/>
          <a:gdLst/>
          <a:ahLst/>
          <a:cxnLst/>
          <a:rect l="0" t="0" r="0" b="0"/>
          <a:pathLst>
            <a:path>
              <a:moveTo>
                <a:pt x="0" y="0"/>
              </a:moveTo>
              <a:lnTo>
                <a:pt x="0" y="1967168"/>
              </a:lnTo>
              <a:lnTo>
                <a:pt x="323338" y="196716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4D1E3EB3-D229-49FA-845B-48AEB133D2A2}">
      <dsp:nvSpPr>
        <dsp:cNvPr id="0" name=""/>
        <dsp:cNvSpPr/>
      </dsp:nvSpPr>
      <dsp:spPr>
        <a:xfrm>
          <a:off x="218824" y="2512914"/>
          <a:ext cx="323338" cy="1224248"/>
        </a:xfrm>
        <a:custGeom>
          <a:avLst/>
          <a:gdLst/>
          <a:ahLst/>
          <a:cxnLst/>
          <a:rect l="0" t="0" r="0" b="0"/>
          <a:pathLst>
            <a:path>
              <a:moveTo>
                <a:pt x="0" y="0"/>
              </a:moveTo>
              <a:lnTo>
                <a:pt x="0" y="1224248"/>
              </a:lnTo>
              <a:lnTo>
                <a:pt x="323338" y="1224248"/>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B553F69B-8A45-440E-ABE0-D4EC7300B24F}">
      <dsp:nvSpPr>
        <dsp:cNvPr id="0" name=""/>
        <dsp:cNvSpPr/>
      </dsp:nvSpPr>
      <dsp:spPr>
        <a:xfrm>
          <a:off x="218824" y="2512914"/>
          <a:ext cx="323338" cy="554092"/>
        </a:xfrm>
        <a:custGeom>
          <a:avLst/>
          <a:gdLst/>
          <a:ahLst/>
          <a:cxnLst/>
          <a:rect l="0" t="0" r="0" b="0"/>
          <a:pathLst>
            <a:path>
              <a:moveTo>
                <a:pt x="0" y="0"/>
              </a:moveTo>
              <a:lnTo>
                <a:pt x="0" y="554092"/>
              </a:lnTo>
              <a:lnTo>
                <a:pt x="323338" y="55409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9418810A-EE43-4CCB-A4DE-EAF83F4E0C37}">
      <dsp:nvSpPr>
        <dsp:cNvPr id="0" name=""/>
        <dsp:cNvSpPr/>
      </dsp:nvSpPr>
      <dsp:spPr>
        <a:xfrm>
          <a:off x="1081059" y="780833"/>
          <a:ext cx="2346298" cy="963462"/>
        </a:xfrm>
        <a:custGeom>
          <a:avLst/>
          <a:gdLst/>
          <a:ahLst/>
          <a:cxnLst/>
          <a:rect l="0" t="0" r="0" b="0"/>
          <a:pathLst>
            <a:path>
              <a:moveTo>
                <a:pt x="2346298" y="0"/>
              </a:moveTo>
              <a:lnTo>
                <a:pt x="2346298" y="853594"/>
              </a:lnTo>
              <a:lnTo>
                <a:pt x="0" y="853594"/>
              </a:lnTo>
              <a:lnTo>
                <a:pt x="0" y="96346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a:bevelT w="114300" prst="artDeco"/>
        </a:sp3d>
      </dsp:spPr>
      <dsp:style>
        <a:lnRef idx="2">
          <a:scrgbClr r="0" g="0" b="0"/>
        </a:lnRef>
        <a:fillRef idx="0">
          <a:scrgbClr r="0" g="0" b="0"/>
        </a:fillRef>
        <a:effectRef idx="0">
          <a:scrgbClr r="0" g="0" b="0"/>
        </a:effectRef>
        <a:fontRef idx="minor"/>
      </dsp:style>
    </dsp:sp>
    <dsp:sp modelId="{A6D6E019-F5F8-40B8-B0C4-75E42F5558DA}">
      <dsp:nvSpPr>
        <dsp:cNvPr id="0" name=""/>
        <dsp:cNvSpPr/>
      </dsp:nvSpPr>
      <dsp:spPr>
        <a:xfrm>
          <a:off x="2431520" y="153369"/>
          <a:ext cx="1991674" cy="627463"/>
        </a:xfrm>
        <a:prstGeom prst="rect">
          <a:avLst/>
        </a:prstGeom>
        <a:solidFill>
          <a:srgbClr val="FF9966"/>
        </a:solidFill>
        <a:ln w="9525" cap="flat" cmpd="sng" algn="ctr">
          <a:solidFill>
            <a:srgbClr val="FF9966"/>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latin typeface="Arial" pitchFamily="34" charset="0"/>
              <a:cs typeface="Arial" pitchFamily="34" charset="0"/>
            </a:rPr>
            <a:t>GERENCIA</a:t>
          </a:r>
        </a:p>
      </dsp:txBody>
      <dsp:txXfrm>
        <a:off x="2431520" y="153369"/>
        <a:ext cx="1991674" cy="627463"/>
      </dsp:txXfrm>
    </dsp:sp>
    <dsp:sp modelId="{2758F39D-5FA6-43B0-A57D-5CB2085B177A}">
      <dsp:nvSpPr>
        <dsp:cNvPr id="0" name=""/>
        <dsp:cNvSpPr/>
      </dsp:nvSpPr>
      <dsp:spPr>
        <a:xfrm>
          <a:off x="3265" y="1744296"/>
          <a:ext cx="2155587" cy="768618"/>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5"/>
        </a:lnRef>
        <a:fillRef idx="2">
          <a:schemeClr val="accent5"/>
        </a:fillRef>
        <a:effectRef idx="1">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latin typeface="Arial" pitchFamily="34" charset="0"/>
              <a:cs typeface="Arial" pitchFamily="34" charset="0"/>
            </a:rPr>
            <a:t>DEPARTAMENTO ADMINISTRATIVO - FINANCIERO</a:t>
          </a:r>
        </a:p>
      </dsp:txBody>
      <dsp:txXfrm>
        <a:off x="3265" y="1744296"/>
        <a:ext cx="2155587" cy="768618"/>
      </dsp:txXfrm>
    </dsp:sp>
    <dsp:sp modelId="{B89185A1-CA83-4934-A123-4BC0CF5985F9}">
      <dsp:nvSpPr>
        <dsp:cNvPr id="0" name=""/>
        <dsp:cNvSpPr/>
      </dsp:nvSpPr>
      <dsp:spPr>
        <a:xfrm>
          <a:off x="542162" y="2805416"/>
          <a:ext cx="1479530" cy="523183"/>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5"/>
        </a:lnRef>
        <a:fillRef idx="2">
          <a:schemeClr val="accent5"/>
        </a:fillRef>
        <a:effectRef idx="1">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CONTABILIDAD</a:t>
          </a:r>
        </a:p>
      </dsp:txBody>
      <dsp:txXfrm>
        <a:off x="542162" y="2805416"/>
        <a:ext cx="1479530" cy="523183"/>
      </dsp:txXfrm>
    </dsp:sp>
    <dsp:sp modelId="{4529CA7E-D9E5-4EFE-9DE2-D8B6FB856AA9}">
      <dsp:nvSpPr>
        <dsp:cNvPr id="0" name=""/>
        <dsp:cNvSpPr/>
      </dsp:nvSpPr>
      <dsp:spPr>
        <a:xfrm>
          <a:off x="542162" y="3475571"/>
          <a:ext cx="1479530" cy="523183"/>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5"/>
        </a:lnRef>
        <a:fillRef idx="2">
          <a:schemeClr val="accent5"/>
        </a:fillRef>
        <a:effectRef idx="1">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TESORERÍA</a:t>
          </a:r>
        </a:p>
      </dsp:txBody>
      <dsp:txXfrm>
        <a:off x="542162" y="3475571"/>
        <a:ext cx="1479530" cy="523183"/>
      </dsp:txXfrm>
    </dsp:sp>
    <dsp:sp modelId="{0EEA085C-2BF4-4D8E-99BB-39A280B1559A}">
      <dsp:nvSpPr>
        <dsp:cNvPr id="0" name=""/>
        <dsp:cNvSpPr/>
      </dsp:nvSpPr>
      <dsp:spPr>
        <a:xfrm>
          <a:off x="542162" y="4218491"/>
          <a:ext cx="1503335" cy="523183"/>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5"/>
        </a:lnRef>
        <a:fillRef idx="2">
          <a:schemeClr val="accent5"/>
        </a:fillRef>
        <a:effectRef idx="1">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BODEGA</a:t>
          </a:r>
        </a:p>
      </dsp:txBody>
      <dsp:txXfrm>
        <a:off x="542162" y="4218491"/>
        <a:ext cx="1503335" cy="523183"/>
      </dsp:txXfrm>
    </dsp:sp>
    <dsp:sp modelId="{78A50AE0-FEB7-4D98-9DC1-E9A7F06FB9E1}">
      <dsp:nvSpPr>
        <dsp:cNvPr id="0" name=""/>
        <dsp:cNvSpPr/>
      </dsp:nvSpPr>
      <dsp:spPr>
        <a:xfrm>
          <a:off x="2378590" y="1744296"/>
          <a:ext cx="2155587" cy="768618"/>
        </a:xfrm>
        <a:prstGeom prst="rect">
          <a:avLst/>
        </a:prstGeom>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latin typeface="Arial" pitchFamily="34" charset="0"/>
              <a:cs typeface="Arial" pitchFamily="34" charset="0"/>
            </a:rPr>
            <a:t>DEPARTAMENTO DE PRODUCCIÓN</a:t>
          </a:r>
        </a:p>
      </dsp:txBody>
      <dsp:txXfrm>
        <a:off x="2378590" y="1744296"/>
        <a:ext cx="2155587" cy="768618"/>
      </dsp:txXfrm>
    </dsp:sp>
    <dsp:sp modelId="{05AC1BA5-23F1-497D-8D0C-447EC11CE704}">
      <dsp:nvSpPr>
        <dsp:cNvPr id="0" name=""/>
        <dsp:cNvSpPr/>
      </dsp:nvSpPr>
      <dsp:spPr>
        <a:xfrm>
          <a:off x="2917487" y="2732651"/>
          <a:ext cx="1479530" cy="523183"/>
        </a:xfrm>
        <a:prstGeom prst="rect">
          <a:avLst/>
        </a:prstGeom>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ÁREA PANADERÍA</a:t>
          </a:r>
        </a:p>
      </dsp:txBody>
      <dsp:txXfrm>
        <a:off x="2917487" y="2732651"/>
        <a:ext cx="1479530" cy="523183"/>
      </dsp:txXfrm>
    </dsp:sp>
    <dsp:sp modelId="{0986EF17-08FE-42C5-9629-A61376230097}">
      <dsp:nvSpPr>
        <dsp:cNvPr id="0" name=""/>
        <dsp:cNvSpPr/>
      </dsp:nvSpPr>
      <dsp:spPr>
        <a:xfrm>
          <a:off x="2917487" y="3475571"/>
          <a:ext cx="1479530" cy="523183"/>
        </a:xfrm>
        <a:prstGeom prst="rect">
          <a:avLst/>
        </a:prstGeom>
        <a:gradFill flip="none" rotWithShape="0">
          <a:gsLst>
            <a:gs pos="0">
              <a:srgbClr val="FF9B9D">
                <a:shade val="30000"/>
                <a:satMod val="115000"/>
              </a:srgbClr>
            </a:gs>
            <a:gs pos="50000">
              <a:srgbClr val="FF9B9D">
                <a:shade val="67500"/>
                <a:satMod val="115000"/>
              </a:srgbClr>
            </a:gs>
            <a:gs pos="100000">
              <a:srgbClr val="FF9B9D">
                <a:shade val="100000"/>
                <a:satMod val="115000"/>
              </a:srgbClr>
            </a:gs>
          </a:gsLst>
          <a:lin ang="5400000" scaled="1"/>
          <a:tileRect/>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ÁREA PASTELERÍA</a:t>
          </a:r>
        </a:p>
      </dsp:txBody>
      <dsp:txXfrm>
        <a:off x="2917487" y="3475571"/>
        <a:ext cx="1479530" cy="523183"/>
      </dsp:txXfrm>
    </dsp:sp>
    <dsp:sp modelId="{18378307-16EE-455C-ADE3-A4E2375D718C}">
      <dsp:nvSpPr>
        <dsp:cNvPr id="0" name=""/>
        <dsp:cNvSpPr/>
      </dsp:nvSpPr>
      <dsp:spPr>
        <a:xfrm>
          <a:off x="4753914" y="1744296"/>
          <a:ext cx="2155587" cy="768618"/>
        </a:xfrm>
        <a:prstGeom prst="rect">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a:solidFill>
                <a:schemeClr val="tx1"/>
              </a:solidFill>
              <a:latin typeface="Arial" pitchFamily="34" charset="0"/>
              <a:cs typeface="Arial" pitchFamily="34" charset="0"/>
            </a:rPr>
            <a:t>DEPARTAMENTO DE VENTAS</a:t>
          </a:r>
        </a:p>
      </dsp:txBody>
      <dsp:txXfrm>
        <a:off x="4753914" y="1744296"/>
        <a:ext cx="2155587" cy="768618"/>
      </dsp:txXfrm>
    </dsp:sp>
    <dsp:sp modelId="{B3BDCF57-4834-4296-AFBF-1954AFA785F3}">
      <dsp:nvSpPr>
        <dsp:cNvPr id="0" name=""/>
        <dsp:cNvSpPr/>
      </dsp:nvSpPr>
      <dsp:spPr>
        <a:xfrm>
          <a:off x="5292811" y="2732651"/>
          <a:ext cx="1479530" cy="523183"/>
        </a:xfrm>
        <a:prstGeom prst="rect">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VENTAS DIRECTAS</a:t>
          </a:r>
        </a:p>
      </dsp:txBody>
      <dsp:txXfrm>
        <a:off x="5292811" y="2732651"/>
        <a:ext cx="1479530" cy="523183"/>
      </dsp:txXfrm>
    </dsp:sp>
    <dsp:sp modelId="{9727E4D2-C40B-4D67-8FCD-6E4D07C0C267}">
      <dsp:nvSpPr>
        <dsp:cNvPr id="0" name=""/>
        <dsp:cNvSpPr/>
      </dsp:nvSpPr>
      <dsp:spPr>
        <a:xfrm>
          <a:off x="5292811" y="3475571"/>
          <a:ext cx="1479530" cy="523183"/>
        </a:xfrm>
        <a:prstGeom prst="rect">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latin typeface="Arial" pitchFamily="34" charset="0"/>
              <a:cs typeface="Arial" pitchFamily="34" charset="0"/>
            </a:rPr>
            <a:t>VENTAS AL POR MAYOR</a:t>
          </a:r>
          <a:endParaRPr lang="es-EC" sz="1000" kern="1200" dirty="0">
            <a:latin typeface="Arial" pitchFamily="34" charset="0"/>
            <a:cs typeface="Arial" pitchFamily="34" charset="0"/>
          </a:endParaRPr>
        </a:p>
      </dsp:txBody>
      <dsp:txXfrm>
        <a:off x="5292811" y="3475571"/>
        <a:ext cx="1479530" cy="523183"/>
      </dsp:txXfrm>
    </dsp:sp>
    <dsp:sp modelId="{0320D4CC-72FB-4E39-BB35-DA743BC93E13}">
      <dsp:nvSpPr>
        <dsp:cNvPr id="0" name=""/>
        <dsp:cNvSpPr/>
      </dsp:nvSpPr>
      <dsp:spPr>
        <a:xfrm>
          <a:off x="1640917" y="1015344"/>
          <a:ext cx="1560466" cy="495245"/>
        </a:xfrm>
        <a:prstGeom prst="rect">
          <a:avLst/>
        </a:prstGeom>
        <a:solidFill>
          <a:srgbClr val="FF9966"/>
        </a:solidFill>
        <a:ln w="9525" cap="flat" cmpd="sng" algn="ctr">
          <a:solidFill>
            <a:srgbClr val="FF9966"/>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itchFamily="34" charset="0"/>
              <a:cs typeface="Arial" pitchFamily="34" charset="0"/>
            </a:rPr>
            <a:t>ASISTENTE DE GERENCIA</a:t>
          </a:r>
        </a:p>
      </dsp:txBody>
      <dsp:txXfrm>
        <a:off x="1640917" y="1015344"/>
        <a:ext cx="1560466" cy="495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4C94-BE57-46D1-910C-F7F6667291D6}">
      <dsp:nvSpPr>
        <dsp:cNvPr id="0" name=""/>
        <dsp:cNvSpPr/>
      </dsp:nvSpPr>
      <dsp:spPr>
        <a:xfrm rot="16200000">
          <a:off x="-860753" y="3306735"/>
          <a:ext cx="2773641" cy="50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7733" bIns="0" numCol="1" spcCol="1270" anchor="t" anchorCtr="0">
          <a:noAutofit/>
        </a:bodyPr>
        <a:lstStyle/>
        <a:p>
          <a:pPr lvl="0" algn="r" defTabSz="1244600">
            <a:lnSpc>
              <a:spcPct val="90000"/>
            </a:lnSpc>
            <a:spcBef>
              <a:spcPct val="0"/>
            </a:spcBef>
            <a:spcAft>
              <a:spcPct val="35000"/>
            </a:spcAft>
          </a:pPr>
          <a:r>
            <a:rPr lang="es-EC" sz="2800" kern="1200" dirty="0" smtClean="0">
              <a:solidFill>
                <a:sysClr val="windowText" lastClr="000000">
                  <a:hueOff val="0"/>
                  <a:satOff val="0"/>
                  <a:lumOff val="0"/>
                  <a:alphaOff val="0"/>
                </a:sysClr>
              </a:solidFill>
              <a:latin typeface="Calibri"/>
              <a:ea typeface="+mn-ea"/>
              <a:cs typeface="+mn-cs"/>
            </a:rPr>
            <a:t>Ventas Directas</a:t>
          </a:r>
          <a:endParaRPr lang="es-EC" sz="2800" kern="1200" dirty="0">
            <a:solidFill>
              <a:sysClr val="windowText" lastClr="000000">
                <a:hueOff val="0"/>
                <a:satOff val="0"/>
                <a:lumOff val="0"/>
                <a:alphaOff val="0"/>
              </a:sysClr>
            </a:solidFill>
            <a:latin typeface="Calibri"/>
            <a:ea typeface="+mn-ea"/>
            <a:cs typeface="+mn-cs"/>
          </a:endParaRPr>
        </a:p>
      </dsp:txBody>
      <dsp:txXfrm>
        <a:off x="-860753" y="3306735"/>
        <a:ext cx="2773641" cy="507666"/>
      </dsp:txXfrm>
    </dsp:sp>
    <dsp:sp modelId="{256FCFBA-7C75-4717-A62D-2A876CD8509C}">
      <dsp:nvSpPr>
        <dsp:cNvPr id="0" name=""/>
        <dsp:cNvSpPr/>
      </dsp:nvSpPr>
      <dsp:spPr>
        <a:xfrm>
          <a:off x="801075" y="1020734"/>
          <a:ext cx="2528715" cy="417736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447733" rIns="192024" bIns="192024" numCol="1" spcCol="1270" anchor="t" anchorCtr="0">
          <a:noAutofit/>
        </a:bodyPr>
        <a:lstStyle/>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Consumidores del sector, entre ellos:</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Ferroviaria</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Doscientas Casas</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Villaflora</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El Recreo</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La Forestal</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Antiguo Camal</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Chimbacalle</a:t>
          </a:r>
        </a:p>
      </dsp:txBody>
      <dsp:txXfrm>
        <a:off x="801075" y="1020734"/>
        <a:ext cx="2528715" cy="4177360"/>
      </dsp:txXfrm>
    </dsp:sp>
    <dsp:sp modelId="{0AB79B4D-434F-41C4-A38D-F0E58A3CB76D}">
      <dsp:nvSpPr>
        <dsp:cNvPr id="0" name=""/>
        <dsp:cNvSpPr/>
      </dsp:nvSpPr>
      <dsp:spPr>
        <a:xfrm>
          <a:off x="-51209" y="189718"/>
          <a:ext cx="1704570" cy="1112215"/>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EA9FE05-A544-4348-9EB8-2AE98A298C08}">
      <dsp:nvSpPr>
        <dsp:cNvPr id="0" name=""/>
        <dsp:cNvSpPr/>
      </dsp:nvSpPr>
      <dsp:spPr>
        <a:xfrm rot="16200000">
          <a:off x="2862637" y="3125381"/>
          <a:ext cx="3542777" cy="50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7733" bIns="0" numCol="1" spcCol="1270" anchor="t" anchorCtr="0">
          <a:noAutofit/>
        </a:bodyPr>
        <a:lstStyle/>
        <a:p>
          <a:pPr lvl="0" algn="r" defTabSz="1244600">
            <a:lnSpc>
              <a:spcPct val="90000"/>
            </a:lnSpc>
            <a:spcBef>
              <a:spcPct val="0"/>
            </a:spcBef>
            <a:spcAft>
              <a:spcPct val="35000"/>
            </a:spcAft>
          </a:pPr>
          <a:r>
            <a:rPr lang="es-EC" sz="2800" kern="1200" dirty="0" smtClean="0">
              <a:solidFill>
                <a:sysClr val="windowText" lastClr="000000">
                  <a:hueOff val="0"/>
                  <a:satOff val="0"/>
                  <a:lumOff val="0"/>
                  <a:alphaOff val="0"/>
                </a:sysClr>
              </a:solidFill>
              <a:latin typeface="Calibri"/>
              <a:ea typeface="+mn-ea"/>
              <a:cs typeface="+mn-cs"/>
            </a:rPr>
            <a:t>Ventas al por mayor</a:t>
          </a:r>
          <a:endParaRPr lang="es-EC" sz="2800" kern="1200" dirty="0">
            <a:solidFill>
              <a:sysClr val="windowText" lastClr="000000">
                <a:hueOff val="0"/>
                <a:satOff val="0"/>
                <a:lumOff val="0"/>
                <a:alphaOff val="0"/>
              </a:sysClr>
            </a:solidFill>
            <a:latin typeface="Calibri"/>
            <a:ea typeface="+mn-ea"/>
            <a:cs typeface="+mn-cs"/>
          </a:endParaRPr>
        </a:p>
      </dsp:txBody>
      <dsp:txXfrm>
        <a:off x="2862637" y="3125381"/>
        <a:ext cx="3542777" cy="507666"/>
      </dsp:txXfrm>
    </dsp:sp>
    <dsp:sp modelId="{24508163-9D2E-4752-9D53-AC834D2429A1}">
      <dsp:nvSpPr>
        <dsp:cNvPr id="0" name=""/>
        <dsp:cNvSpPr/>
      </dsp:nvSpPr>
      <dsp:spPr>
        <a:xfrm>
          <a:off x="4887858" y="988511"/>
          <a:ext cx="2528715" cy="4177360"/>
        </a:xfrm>
        <a:prstGeom prst="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447733" rIns="192024" bIns="192024"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solidFill>
                <a:sysClr val="window" lastClr="FFFFFF"/>
              </a:solidFill>
              <a:latin typeface="Calibri"/>
              <a:ea typeface="+mn-ea"/>
              <a:cs typeface="+mn-cs"/>
            </a:rPr>
            <a:t>Instituciones </a:t>
          </a:r>
          <a:r>
            <a:rPr lang="es-EC" sz="2100" kern="1200" dirty="0">
              <a:solidFill>
                <a:sysClr val="window" lastClr="FFFFFF"/>
              </a:solidFill>
              <a:latin typeface="Calibri"/>
              <a:ea typeface="+mn-ea"/>
              <a:cs typeface="+mn-cs"/>
            </a:rPr>
            <a:t>Educativas</a:t>
          </a: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Tiendas y micromercados</a:t>
          </a:r>
        </a:p>
        <a:p>
          <a:pPr marL="228600" lvl="1" indent="-228600" algn="l" defTabSz="933450">
            <a:lnSpc>
              <a:spcPct val="90000"/>
            </a:lnSpc>
            <a:spcBef>
              <a:spcPct val="0"/>
            </a:spcBef>
            <a:spcAft>
              <a:spcPct val="15000"/>
            </a:spcAft>
            <a:buChar char="••"/>
          </a:pPr>
          <a:r>
            <a:rPr lang="es-EC" sz="2100" kern="1200" dirty="0">
              <a:solidFill>
                <a:sysClr val="window" lastClr="FFFFFF"/>
              </a:solidFill>
              <a:latin typeface="Calibri"/>
              <a:ea typeface="+mn-ea"/>
              <a:cs typeface="+mn-cs"/>
            </a:rPr>
            <a:t>Cafeterías y </a:t>
          </a:r>
          <a:r>
            <a:rPr lang="es-EC" sz="2100" kern="1200" dirty="0" smtClean="0">
              <a:solidFill>
                <a:sysClr val="window" lastClr="FFFFFF"/>
              </a:solidFill>
              <a:latin typeface="Calibri"/>
              <a:ea typeface="+mn-ea"/>
              <a:cs typeface="+mn-cs"/>
            </a:rPr>
            <a:t>restaurantes</a:t>
          </a:r>
          <a:endParaRPr lang="es-EC" sz="2100" kern="1200" dirty="0">
            <a:solidFill>
              <a:sysClr val="window" lastClr="FFFFFF"/>
            </a:solidFill>
            <a:latin typeface="Calibri"/>
            <a:ea typeface="+mn-ea"/>
            <a:cs typeface="+mn-cs"/>
          </a:endParaRPr>
        </a:p>
        <a:p>
          <a:pPr marL="228600" lvl="1" indent="-228600" algn="l" defTabSz="933450">
            <a:lnSpc>
              <a:spcPct val="90000"/>
            </a:lnSpc>
            <a:spcBef>
              <a:spcPct val="0"/>
            </a:spcBef>
            <a:spcAft>
              <a:spcPct val="15000"/>
            </a:spcAft>
            <a:buChar char="••"/>
          </a:pPr>
          <a:r>
            <a:rPr lang="es-EC" sz="2100" kern="1200">
              <a:solidFill>
                <a:sysClr val="window" lastClr="FFFFFF"/>
              </a:solidFill>
              <a:latin typeface="Calibri"/>
              <a:ea typeface="+mn-ea"/>
              <a:cs typeface="+mn-cs"/>
            </a:rPr>
            <a:t>Salas de Recepciones</a:t>
          </a:r>
        </a:p>
        <a:p>
          <a:pPr marL="228600" lvl="1" indent="-228600" algn="l" defTabSz="933450">
            <a:lnSpc>
              <a:spcPct val="90000"/>
            </a:lnSpc>
            <a:spcBef>
              <a:spcPct val="0"/>
            </a:spcBef>
            <a:spcAft>
              <a:spcPct val="15000"/>
            </a:spcAft>
            <a:buChar char="••"/>
          </a:pPr>
          <a:r>
            <a:rPr lang="es-EC" sz="2100" kern="1200" dirty="0">
              <a:solidFill>
                <a:sysClr val="window" lastClr="FFFFFF"/>
              </a:solidFill>
              <a:latin typeface="Calibri"/>
              <a:ea typeface="+mn-ea"/>
              <a:cs typeface="+mn-cs"/>
            </a:rPr>
            <a:t>Casas de Salud</a:t>
          </a:r>
        </a:p>
        <a:p>
          <a:pPr marL="228600" lvl="1" indent="-228600" algn="l" defTabSz="933450">
            <a:lnSpc>
              <a:spcPct val="90000"/>
            </a:lnSpc>
            <a:spcBef>
              <a:spcPct val="0"/>
            </a:spcBef>
            <a:spcAft>
              <a:spcPct val="15000"/>
            </a:spcAft>
            <a:buChar char="••"/>
          </a:pPr>
          <a:endParaRPr lang="es-EC" sz="2100" kern="1200">
            <a:solidFill>
              <a:sysClr val="window" lastClr="FFFFFF"/>
            </a:solidFill>
            <a:latin typeface="Calibri"/>
            <a:ea typeface="+mn-ea"/>
            <a:cs typeface="+mn-cs"/>
          </a:endParaRPr>
        </a:p>
      </dsp:txBody>
      <dsp:txXfrm>
        <a:off x="4887858" y="988511"/>
        <a:ext cx="2528715" cy="4177360"/>
      </dsp:txXfrm>
    </dsp:sp>
    <dsp:sp modelId="{6438765A-468F-4AA7-9EA1-C1084C596EC6}">
      <dsp:nvSpPr>
        <dsp:cNvPr id="0" name=""/>
        <dsp:cNvSpPr/>
      </dsp:nvSpPr>
      <dsp:spPr>
        <a:xfrm>
          <a:off x="3953600" y="157512"/>
          <a:ext cx="1847336" cy="127267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3D12B-E26F-45E5-A57B-CDFAD0D48203}">
      <dsp:nvSpPr>
        <dsp:cNvPr id="0" name=""/>
        <dsp:cNvSpPr/>
      </dsp:nvSpPr>
      <dsp:spPr>
        <a:xfrm>
          <a:off x="417336" y="0"/>
          <a:ext cx="4356483" cy="2722801"/>
        </a:xfrm>
        <a:prstGeom prst="swooshArrow">
          <a:avLst>
            <a:gd name="adj1" fmla="val 25000"/>
            <a:gd name="adj2" fmla="val 25000"/>
          </a:avLst>
        </a:prstGeom>
        <a:solidFill>
          <a:srgbClr val="9BBB59">
            <a:lumMod val="60000"/>
            <a:lumOff val="40000"/>
          </a:srgbClr>
        </a:solidFill>
        <a:ln>
          <a:noFill/>
        </a:ln>
        <a:effectLst>
          <a:glow rad="139700">
            <a:srgbClr val="9BBB59">
              <a:satMod val="175000"/>
              <a:alpha val="40000"/>
            </a:srgbClr>
          </a:glow>
          <a:outerShdw blurRad="50800" dist="38100" dir="13500000" algn="br" rotWithShape="0">
            <a:prstClr val="black">
              <a:alpha val="40000"/>
            </a:prstClr>
          </a:outerShdw>
          <a:softEdge rad="12700"/>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54F81734-A540-475D-94AA-4B78FF026AE9}">
      <dsp:nvSpPr>
        <dsp:cNvPr id="0" name=""/>
        <dsp:cNvSpPr/>
      </dsp:nvSpPr>
      <dsp:spPr>
        <a:xfrm>
          <a:off x="823142" y="2024675"/>
          <a:ext cx="100199" cy="100199"/>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8074D87-CB50-4B8E-B6D4-13F9089CE33D}">
      <dsp:nvSpPr>
        <dsp:cNvPr id="0" name=""/>
        <dsp:cNvSpPr/>
      </dsp:nvSpPr>
      <dsp:spPr>
        <a:xfrm>
          <a:off x="873242" y="2074775"/>
          <a:ext cx="744958" cy="64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93" tIns="0" rIns="0" bIns="0" numCol="1" spcCol="1270" anchor="t" anchorCtr="0">
          <a:noAutofit/>
        </a:bodyPr>
        <a:lstStyle/>
        <a:p>
          <a:pPr lvl="0" algn="ctr" defTabSz="400050">
            <a:lnSpc>
              <a:spcPct val="90000"/>
            </a:lnSpc>
            <a:spcBef>
              <a:spcPct val="0"/>
            </a:spcBef>
            <a:spcAft>
              <a:spcPct val="35000"/>
            </a:spcAft>
          </a:pPr>
          <a:r>
            <a:rPr lang="es-EC" sz="900" b="1" kern="1200">
              <a:solidFill>
                <a:sysClr val="windowText" lastClr="000000">
                  <a:hueOff val="0"/>
                  <a:satOff val="0"/>
                  <a:lumOff val="0"/>
                  <a:alphaOff val="0"/>
                </a:sysClr>
              </a:solidFill>
              <a:latin typeface="Arial" pitchFamily="34" charset="0"/>
              <a:ea typeface="+mn-ea"/>
              <a:cs typeface="Arial" pitchFamily="34" charset="0"/>
            </a:rPr>
            <a:t>Introducirse a nuevos mercados</a:t>
          </a:r>
        </a:p>
      </dsp:txBody>
      <dsp:txXfrm>
        <a:off x="873242" y="2074775"/>
        <a:ext cx="744958" cy="648026"/>
      </dsp:txXfrm>
    </dsp:sp>
    <dsp:sp modelId="{71B5571B-39C7-4C35-94C2-E1BAB87D9E05}">
      <dsp:nvSpPr>
        <dsp:cNvPr id="0" name=""/>
        <dsp:cNvSpPr/>
      </dsp:nvSpPr>
      <dsp:spPr>
        <a:xfrm>
          <a:off x="1531071" y="1391351"/>
          <a:ext cx="174259" cy="174259"/>
        </a:xfrm>
        <a:prstGeom prst="ellipse">
          <a:avLst/>
        </a:prstGeom>
        <a:solidFill>
          <a:srgbClr val="9BBB59">
            <a:hueOff val="3750088"/>
            <a:satOff val="-5627"/>
            <a:lumOff val="-915"/>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1585784-7171-4F93-BDC6-7C57B680C4E2}">
      <dsp:nvSpPr>
        <dsp:cNvPr id="0" name=""/>
        <dsp:cNvSpPr/>
      </dsp:nvSpPr>
      <dsp:spPr>
        <a:xfrm>
          <a:off x="1618200" y="1478481"/>
          <a:ext cx="914861" cy="12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36" tIns="0" rIns="0" bIns="0" numCol="1" spcCol="1270" anchor="t" anchorCtr="0">
          <a:noAutofit/>
        </a:bodyPr>
        <a:lstStyle/>
        <a:p>
          <a:pPr lvl="0" algn="ctr" defTabSz="400050">
            <a:lnSpc>
              <a:spcPct val="90000"/>
            </a:lnSpc>
            <a:spcBef>
              <a:spcPct val="0"/>
            </a:spcBef>
            <a:spcAft>
              <a:spcPct val="35000"/>
            </a:spcAft>
          </a:pPr>
          <a:r>
            <a:rPr lang="es-EC" sz="900" b="1" kern="1200">
              <a:solidFill>
                <a:sysClr val="windowText" lastClr="000000">
                  <a:hueOff val="0"/>
                  <a:satOff val="0"/>
                  <a:lumOff val="0"/>
                  <a:alphaOff val="0"/>
                </a:sysClr>
              </a:solidFill>
              <a:latin typeface="Arial" pitchFamily="34" charset="0"/>
              <a:ea typeface="+mn-ea"/>
              <a:cs typeface="Arial" pitchFamily="34" charset="0"/>
            </a:rPr>
            <a:t>Aumentar las ventas</a:t>
          </a:r>
        </a:p>
      </dsp:txBody>
      <dsp:txXfrm>
        <a:off x="1618200" y="1478481"/>
        <a:ext cx="914861" cy="1244320"/>
      </dsp:txXfrm>
    </dsp:sp>
    <dsp:sp modelId="{8F5C2267-A2AA-4C85-B733-68F7297EBCBC}">
      <dsp:nvSpPr>
        <dsp:cNvPr id="0" name=""/>
        <dsp:cNvSpPr/>
      </dsp:nvSpPr>
      <dsp:spPr>
        <a:xfrm>
          <a:off x="2435041" y="924663"/>
          <a:ext cx="230893" cy="230893"/>
        </a:xfrm>
        <a:prstGeom prst="ellipse">
          <a:avLst/>
        </a:prstGeom>
        <a:solidFill>
          <a:srgbClr val="9BBB59">
            <a:hueOff val="7500176"/>
            <a:satOff val="-11253"/>
            <a:lumOff val="-183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94EDCAD-A0EE-453F-AB01-DB15633F264A}">
      <dsp:nvSpPr>
        <dsp:cNvPr id="0" name=""/>
        <dsp:cNvSpPr/>
      </dsp:nvSpPr>
      <dsp:spPr>
        <a:xfrm>
          <a:off x="2550488" y="1040110"/>
          <a:ext cx="914861" cy="168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46" tIns="0" rIns="0" bIns="0" numCol="1" spcCol="1270" anchor="t" anchorCtr="0">
          <a:noAutofit/>
        </a:bodyPr>
        <a:lstStyle/>
        <a:p>
          <a:pPr lvl="0" algn="ctr" defTabSz="400050">
            <a:lnSpc>
              <a:spcPct val="90000"/>
            </a:lnSpc>
            <a:spcBef>
              <a:spcPct val="0"/>
            </a:spcBef>
            <a:spcAft>
              <a:spcPct val="35000"/>
            </a:spcAft>
          </a:pPr>
          <a:r>
            <a:rPr lang="es-EC" sz="900" b="1" kern="1200">
              <a:solidFill>
                <a:sysClr val="windowText" lastClr="000000">
                  <a:hueOff val="0"/>
                  <a:satOff val="0"/>
                  <a:lumOff val="0"/>
                  <a:alphaOff val="0"/>
                </a:sysClr>
              </a:solidFill>
              <a:latin typeface="Arial" pitchFamily="34" charset="0"/>
              <a:ea typeface="+mn-ea"/>
              <a:cs typeface="Arial" pitchFamily="34" charset="0"/>
            </a:rPr>
            <a:t>Cubrir demanda insatisfecha</a:t>
          </a:r>
        </a:p>
      </dsp:txBody>
      <dsp:txXfrm>
        <a:off x="2550488" y="1040110"/>
        <a:ext cx="914861" cy="1682691"/>
      </dsp:txXfrm>
    </dsp:sp>
    <dsp:sp modelId="{1B282567-6D3A-42BC-8BEC-28C1370F88C9}">
      <dsp:nvSpPr>
        <dsp:cNvPr id="0" name=""/>
        <dsp:cNvSpPr/>
      </dsp:nvSpPr>
      <dsp:spPr>
        <a:xfrm>
          <a:off x="3419606" y="615897"/>
          <a:ext cx="309310" cy="309310"/>
        </a:xfrm>
        <a:prstGeom prst="ellipse">
          <a:avLst/>
        </a:prstGeom>
        <a:solidFill>
          <a:srgbClr val="9BBB59">
            <a:hueOff val="11250264"/>
            <a:satOff val="-16880"/>
            <a:lumOff val="-2745"/>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6B4F429-D9A5-42F1-ACAC-22B7059951AF}">
      <dsp:nvSpPr>
        <dsp:cNvPr id="0" name=""/>
        <dsp:cNvSpPr/>
      </dsp:nvSpPr>
      <dsp:spPr>
        <a:xfrm>
          <a:off x="3530018" y="770552"/>
          <a:ext cx="914861" cy="1952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7" tIns="0" rIns="0" bIns="0" numCol="1" spcCol="1270" anchor="t" anchorCtr="0">
          <a:noAutofit/>
        </a:bodyPr>
        <a:lstStyle/>
        <a:p>
          <a:pPr lvl="0" algn="ctr" defTabSz="377825">
            <a:lnSpc>
              <a:spcPct val="90000"/>
            </a:lnSpc>
            <a:spcBef>
              <a:spcPct val="0"/>
            </a:spcBef>
            <a:spcAft>
              <a:spcPct val="35000"/>
            </a:spcAft>
          </a:pPr>
          <a:r>
            <a:rPr lang="es-EC" sz="850" b="1" kern="1200">
              <a:solidFill>
                <a:sysClr val="windowText" lastClr="000000">
                  <a:hueOff val="0"/>
                  <a:satOff val="0"/>
                  <a:lumOff val="0"/>
                  <a:alphaOff val="0"/>
                </a:sysClr>
              </a:solidFill>
              <a:latin typeface="Arial" pitchFamily="34" charset="0"/>
              <a:ea typeface="+mn-ea"/>
              <a:cs typeface="Arial" pitchFamily="34" charset="0"/>
            </a:rPr>
            <a:t>Optimizar la productividad</a:t>
          </a:r>
        </a:p>
      </dsp:txBody>
      <dsp:txXfrm>
        <a:off x="3530018" y="770552"/>
        <a:ext cx="914861" cy="1952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A468F-1BE6-4D94-92BE-1256BC4E2178}">
      <dsp:nvSpPr>
        <dsp:cNvPr id="0" name=""/>
        <dsp:cNvSpPr/>
      </dsp:nvSpPr>
      <dsp:spPr>
        <a:xfrm>
          <a:off x="69235" y="0"/>
          <a:ext cx="1650120" cy="123178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glow rad="101600">
            <a:srgbClr val="C0504D">
              <a:satMod val="175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Agilidad</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Calidad</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Servicio</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Innovación</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Pulcritud</a:t>
          </a:r>
        </a:p>
      </dsp:txBody>
      <dsp:txXfrm>
        <a:off x="98097" y="28862"/>
        <a:ext cx="1592396" cy="1202918"/>
      </dsp:txXfrm>
    </dsp:sp>
    <dsp:sp modelId="{0481F015-2C26-4061-AEA3-D7398E246D01}">
      <dsp:nvSpPr>
        <dsp:cNvPr id="0" name=""/>
        <dsp:cNvSpPr/>
      </dsp:nvSpPr>
      <dsp:spPr>
        <a:xfrm>
          <a:off x="69268" y="1235750"/>
          <a:ext cx="1650120" cy="529665"/>
        </a:xfrm>
        <a:prstGeom prst="rect">
          <a:avLst/>
        </a:prstGeom>
        <a:solidFill>
          <a:srgbClr val="FF7C80"/>
        </a:solidFill>
        <a:ln w="9525" cap="flat" cmpd="sng" algn="ctr">
          <a:solidFill>
            <a:srgbClr val="C0504D">
              <a:lumMod val="75000"/>
            </a:srgbClr>
          </a:solidFill>
          <a:prstDash val="solid"/>
        </a:ln>
        <a:effectLst>
          <a:glow rad="101600">
            <a:srgbClr val="C0504D">
              <a:satMod val="175000"/>
              <a:alpha val="40000"/>
            </a:srgb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a:solidFill>
                <a:sysClr val="window" lastClr="FFFFFF"/>
              </a:solidFill>
              <a:latin typeface="Bookman Old Style" pitchFamily="18" charset="0"/>
              <a:ea typeface="+mn-ea"/>
              <a:cs typeface="+mn-cs"/>
            </a:rPr>
            <a:t>Principios</a:t>
          </a:r>
        </a:p>
      </dsp:txBody>
      <dsp:txXfrm>
        <a:off x="69268" y="1235750"/>
        <a:ext cx="1162056" cy="529665"/>
      </dsp:txXfrm>
    </dsp:sp>
    <dsp:sp modelId="{A309D79E-7009-4EFC-9748-8B250F73F423}">
      <dsp:nvSpPr>
        <dsp:cNvPr id="0" name=""/>
        <dsp:cNvSpPr/>
      </dsp:nvSpPr>
      <dsp:spPr>
        <a:xfrm>
          <a:off x="1210613" y="1344563"/>
          <a:ext cx="577542" cy="577542"/>
        </a:xfrm>
        <a:prstGeom prst="ellipse">
          <a:avLst/>
        </a:prstGeom>
        <a:blipFill rotWithShape="0">
          <a:blip xmlns:r="http://schemas.openxmlformats.org/officeDocument/2006/relationships" r:embed="rId1"/>
          <a:stretch>
            <a:fillRect/>
          </a:stretch>
        </a:blip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A468F-1BE6-4D94-92BE-1256BC4E2178}">
      <dsp:nvSpPr>
        <dsp:cNvPr id="0" name=""/>
        <dsp:cNvSpPr/>
      </dsp:nvSpPr>
      <dsp:spPr>
        <a:xfrm>
          <a:off x="151146" y="0"/>
          <a:ext cx="1607092" cy="1199660"/>
        </a:xfrm>
        <a:prstGeom prst="round2SameRect">
          <a:avLst>
            <a:gd name="adj1" fmla="val 8000"/>
            <a:gd name="adj2" fmla="val 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glow rad="101600">
            <a:srgbClr val="8064A2">
              <a:satMod val="175000"/>
              <a:alpha val="40000"/>
            </a:srgbClr>
          </a:glo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Responsabilidad</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Cortesía</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Puntualidad</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Trabajo en Equipo</a:t>
          </a:r>
        </a:p>
        <a:p>
          <a:pPr marL="114300" lvl="1" indent="-114300" algn="l" defTabSz="533400">
            <a:lnSpc>
              <a:spcPct val="90000"/>
            </a:lnSpc>
            <a:spcBef>
              <a:spcPct val="0"/>
            </a:spcBef>
            <a:spcAft>
              <a:spcPct val="15000"/>
            </a:spcAft>
            <a:buChar char="••"/>
          </a:pPr>
          <a:r>
            <a:rPr lang="es-EC" sz="1200" kern="1200">
              <a:solidFill>
                <a:sysClr val="windowText" lastClr="000000">
                  <a:hueOff val="0"/>
                  <a:satOff val="0"/>
                  <a:lumOff val="0"/>
                  <a:alphaOff val="0"/>
                </a:sysClr>
              </a:solidFill>
              <a:latin typeface="Bookman Old Style" pitchFamily="18" charset="0"/>
              <a:ea typeface="+mn-ea"/>
              <a:cs typeface="+mn-cs"/>
            </a:rPr>
            <a:t>Compromiso</a:t>
          </a:r>
        </a:p>
      </dsp:txBody>
      <dsp:txXfrm>
        <a:off x="179255" y="28109"/>
        <a:ext cx="1550874" cy="1171551"/>
      </dsp:txXfrm>
    </dsp:sp>
    <dsp:sp modelId="{0481F015-2C26-4061-AEA3-D7398E246D01}">
      <dsp:nvSpPr>
        <dsp:cNvPr id="0" name=""/>
        <dsp:cNvSpPr/>
      </dsp:nvSpPr>
      <dsp:spPr>
        <a:xfrm>
          <a:off x="154087" y="1200592"/>
          <a:ext cx="1607092" cy="51585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glow rad="101600">
            <a:srgbClr val="8064A2">
              <a:satMod val="175000"/>
              <a:alpha val="40000"/>
            </a:srgb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a:solidFill>
                <a:sysClr val="window" lastClr="FFFFFF"/>
              </a:solidFill>
              <a:latin typeface="Bookman Old Style" pitchFamily="18" charset="0"/>
              <a:ea typeface="+mn-ea"/>
              <a:cs typeface="+mn-cs"/>
            </a:rPr>
            <a:t>Valores</a:t>
          </a:r>
        </a:p>
      </dsp:txBody>
      <dsp:txXfrm>
        <a:off x="154087" y="1200592"/>
        <a:ext cx="1131755" cy="515854"/>
      </dsp:txXfrm>
    </dsp:sp>
    <dsp:sp modelId="{A309D79E-7009-4EFC-9748-8B250F73F423}">
      <dsp:nvSpPr>
        <dsp:cNvPr id="0" name=""/>
        <dsp:cNvSpPr/>
      </dsp:nvSpPr>
      <dsp:spPr>
        <a:xfrm>
          <a:off x="1331304" y="1282530"/>
          <a:ext cx="562482" cy="562482"/>
        </a:xfrm>
        <a:prstGeom prst="ellipse">
          <a:avLst/>
        </a:prstGeom>
        <a:blipFill rotWithShape="0">
          <a:blip xmlns:r="http://schemas.openxmlformats.org/officeDocument/2006/relationships" r:embed="rId1"/>
          <a:stretch>
            <a:fillRect/>
          </a:stretch>
        </a:blipFill>
        <a:ln w="9525" cap="flat" cmpd="sng" algn="ctr">
          <a:solidFill>
            <a:srgbClr val="8064A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066CD3-0674-495F-ACF8-84B80A3B0976}" type="datetimeFigureOut">
              <a:rPr lang="es-EC" smtClean="0"/>
              <a:t>16/02/2013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A14AC-B470-4C4E-B2C7-7E3343D0D6AF}" type="slidenum">
              <a:rPr lang="es-EC" smtClean="0"/>
              <a:t>‹Nº›</a:t>
            </a:fld>
            <a:endParaRPr lang="es-EC"/>
          </a:p>
        </p:txBody>
      </p:sp>
    </p:spTree>
    <p:extLst>
      <p:ext uri="{BB962C8B-B14F-4D97-AF65-F5344CB8AC3E}">
        <p14:creationId xmlns:p14="http://schemas.microsoft.com/office/powerpoint/2010/main" val="325456770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72BEE-A267-4668-A4C8-38B669510E34}" type="datetimeFigureOut">
              <a:rPr lang="es-EC" smtClean="0"/>
              <a:t>16/02/2013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01C71-D3CF-47F5-9B7B-13EEFBF815E5}" type="slidenum">
              <a:rPr lang="es-EC" smtClean="0"/>
              <a:t>‹Nº›</a:t>
            </a:fld>
            <a:endParaRPr lang="es-EC"/>
          </a:p>
        </p:txBody>
      </p:sp>
    </p:spTree>
    <p:extLst>
      <p:ext uri="{BB962C8B-B14F-4D97-AF65-F5344CB8AC3E}">
        <p14:creationId xmlns:p14="http://schemas.microsoft.com/office/powerpoint/2010/main" val="229176389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102630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500015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480" name="CorelDRAW" r:id="rId3" imgW="7748626" imgH="4759452" progId="CorelDRAW.Graphic.12">
                  <p:embed/>
                </p:oleObj>
              </mc:Choice>
              <mc:Fallback>
                <p:oleObj name="CorelDRAW" r:id="rId3" imgW="7748626" imgH="4759452" progId="CorelDRAW.Graphic.12">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2"/>
            <a:ext cx="792162" cy="792163"/>
          </a:xfrm>
          <a:prstGeom prst="ellipse">
            <a:avLst/>
          </a:prstGeom>
          <a:solidFill>
            <a:schemeClr val="bg1"/>
          </a:solidFill>
          <a:ln w="9525">
            <a:noFill/>
            <a:round/>
            <a:headEnd/>
            <a:tailEnd/>
          </a:ln>
          <a:effectLst/>
        </p:spPr>
        <p:txBody>
          <a:bodyPr wrap="none" anchor="ctr"/>
          <a:lstStyle/>
          <a:p>
            <a:endParaRPr lang="es-EC"/>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5" name="Rectangle 21"/>
          <p:cNvSpPr>
            <a:spLocks noChangeArrowheads="1"/>
          </p:cNvSpPr>
          <p:nvPr userDrawn="1"/>
        </p:nvSpPr>
        <p:spPr bwMode="auto">
          <a:xfrm rot="10800000">
            <a:off x="0"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7" name="Line 23"/>
          <p:cNvSpPr>
            <a:spLocks noChangeShapeType="1"/>
          </p:cNvSpPr>
          <p:nvPr userDrawn="1"/>
        </p:nvSpPr>
        <p:spPr bwMode="auto">
          <a:xfrm rot="10800000" flipH="1">
            <a:off x="25401" y="6296025"/>
            <a:ext cx="6659563" cy="0"/>
          </a:xfrm>
          <a:prstGeom prst="line">
            <a:avLst/>
          </a:prstGeom>
          <a:noFill/>
          <a:ln w="38100">
            <a:solidFill>
              <a:srgbClr val="FF0000"/>
            </a:solidFill>
            <a:round/>
            <a:headEnd/>
            <a:tailEnd/>
          </a:ln>
          <a:effectLst/>
        </p:spPr>
        <p:txBody>
          <a:bodyPr/>
          <a:lstStyle/>
          <a:p>
            <a:endParaRPr lang="es-EC"/>
          </a:p>
        </p:txBody>
      </p:sp>
      <p:sp>
        <p:nvSpPr>
          <p:cNvPr id="1048" name="Line 24"/>
          <p:cNvSpPr>
            <a:spLocks noChangeShapeType="1"/>
          </p:cNvSpPr>
          <p:nvPr userDrawn="1"/>
        </p:nvSpPr>
        <p:spPr bwMode="auto">
          <a:xfrm rot="10800000" flipH="1">
            <a:off x="25401" y="6245225"/>
            <a:ext cx="6659563" cy="0"/>
          </a:xfrm>
          <a:prstGeom prst="line">
            <a:avLst/>
          </a:prstGeom>
          <a:noFill/>
          <a:ln w="38100">
            <a:solidFill>
              <a:srgbClr val="006600"/>
            </a:solidFill>
            <a:round/>
            <a:headEnd/>
            <a:tailEnd/>
          </a:ln>
          <a:effectLst/>
        </p:spPr>
        <p:txBody>
          <a:bodyPr/>
          <a:lstStyle/>
          <a:p>
            <a:endParaRPr lang="es-EC"/>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2.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13.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2.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54.jp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emf"/></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61.em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64.emf"/></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70.e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notesSlide" Target="../notesSlides/notesSlide30.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Word5.docx"/><Relationship Id="rId5" Type="http://schemas.openxmlformats.org/officeDocument/2006/relationships/oleObject" Target="../embeddings/oleObject2.bin"/><Relationship Id="rId4" Type="http://schemas.openxmlformats.org/officeDocument/2006/relationships/image" Target="../media/image12.jpeg"/><Relationship Id="rId9" Type="http://schemas.openxmlformats.org/officeDocument/2006/relationships/image" Target="../media/image78.jp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0.jpeg"/><Relationship Id="rId5" Type="http://schemas.microsoft.com/office/2007/relationships/hdphoto" Target="../media/hdphoto1.wdp"/><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2.jpeg"/><Relationship Id="rId7" Type="http://schemas.openxmlformats.org/officeDocument/2006/relationships/image" Target="../media/image85.jpeg"/><Relationship Id="rId12" Type="http://schemas.openxmlformats.org/officeDocument/2006/relationships/image" Target="../media/image90.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33.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12.jpeg"/><Relationship Id="rId7" Type="http://schemas.openxmlformats.org/officeDocument/2006/relationships/image" Target="../media/image94.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jpeg"/><Relationship Id="rId9" Type="http://schemas.openxmlformats.org/officeDocument/2006/relationships/image" Target="../media/image96.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Documento_de_Microsoft_Word6.docx"/><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18" Type="http://schemas.openxmlformats.org/officeDocument/2006/relationships/image" Target="../media/image23.jpeg"/><Relationship Id="rId3" Type="http://schemas.openxmlformats.org/officeDocument/2006/relationships/image" Target="../media/image12.jpeg"/><Relationship Id="rId7" Type="http://schemas.openxmlformats.org/officeDocument/2006/relationships/hyperlink" Target="http://www.migranteecuatoriano.com/ecuador/presidentes-de-ecuador/314" TargetMode="External"/><Relationship Id="rId12" Type="http://schemas.openxmlformats.org/officeDocument/2006/relationships/image" Target="../media/image18.jpeg"/><Relationship Id="rId17" Type="http://schemas.openxmlformats.org/officeDocument/2006/relationships/image" Target="../media/image22.jpeg"/><Relationship Id="rId2" Type="http://schemas.openxmlformats.org/officeDocument/2006/relationships/notesSlide" Target="../notesSlides/notesSlide5.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www.migranteecuatoriano.com/ecuador/presidentes-de-ecuador/316" TargetMode="External"/><Relationship Id="rId5" Type="http://schemas.openxmlformats.org/officeDocument/2006/relationships/hyperlink" Target="http://www.migranteecuatoriano.com/ecuador/presidentes-de-ecuador/313" TargetMode="External"/><Relationship Id="rId15" Type="http://schemas.openxmlformats.org/officeDocument/2006/relationships/hyperlink" Target="http://www.migranteecuatoriano.com/ecuador/presidentes-de-ecuador/320" TargetMode="External"/><Relationship Id="rId10" Type="http://schemas.openxmlformats.org/officeDocument/2006/relationships/image" Target="../media/image17.jpeg"/><Relationship Id="rId19" Type="http://schemas.openxmlformats.org/officeDocument/2006/relationships/image" Target="../media/image24.jpeg"/><Relationship Id="rId4" Type="http://schemas.openxmlformats.org/officeDocument/2006/relationships/image" Target="../media/image14.jpeg"/><Relationship Id="rId9" Type="http://schemas.openxmlformats.org/officeDocument/2006/relationships/hyperlink" Target="http://www.migranteecuatoriano.com/ecuador/presidentes-de-ecuador/315" TargetMode="Externa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2.jpe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jpeg"/><Relationship Id="rId3" Type="http://schemas.openxmlformats.org/officeDocument/2006/relationships/image" Target="../media/image1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0.jpeg"/><Relationship Id="rId5" Type="http://schemas.openxmlformats.org/officeDocument/2006/relationships/image" Target="../media/image34.gif"/><Relationship Id="rId10" Type="http://schemas.openxmlformats.org/officeDocument/2006/relationships/image" Target="../media/image39.jpeg"/><Relationship Id="rId4" Type="http://schemas.openxmlformats.org/officeDocument/2006/relationships/image" Target="../media/image33.gif"/><Relationship Id="rId9" Type="http://schemas.openxmlformats.org/officeDocument/2006/relationships/image" Target="../media/image38.jpeg"/><Relationship Id="rId1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1680" y="1196752"/>
            <a:ext cx="6192688"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s-EC" b="1" dirty="0" smtClean="0">
                <a:effectLst/>
              </a:rPr>
              <a:t>DEPARTAMENTO DE CIENCIAS ECONÓMICAS, ADMINISTRATIVAS Y DE </a:t>
            </a:r>
            <a:r>
              <a:rPr lang="es-EC" b="1" dirty="0" smtClean="0">
                <a:effectLst>
                  <a:outerShdw blurRad="50800" dist="38100" dir="2700000" algn="tl" rotWithShape="0">
                    <a:prstClr val="black">
                      <a:alpha val="40000"/>
                    </a:prstClr>
                  </a:outerShdw>
                </a:effectLst>
              </a:rPr>
              <a:t>COMERCIO</a:t>
            </a:r>
            <a:endParaRPr lang="es-EC" b="1" dirty="0">
              <a:effectLst>
                <a:outerShdw blurRad="50800" dist="38100" dir="2700000" algn="tl" rotWithShape="0">
                  <a:prstClr val="black">
                    <a:alpha val="40000"/>
                  </a:prstClr>
                </a:outerShdw>
              </a:effectLst>
            </a:endParaRPr>
          </a:p>
        </p:txBody>
      </p:sp>
      <p:sp>
        <p:nvSpPr>
          <p:cNvPr id="5" name="4 Rectángulo"/>
          <p:cNvSpPr/>
          <p:nvPr/>
        </p:nvSpPr>
        <p:spPr>
          <a:xfrm>
            <a:off x="1439652" y="2996952"/>
            <a:ext cx="6840760" cy="1384995"/>
          </a:xfrm>
          <a:prstGeom prst="rect">
            <a:avLst/>
          </a:prstGeom>
        </p:spPr>
        <p:txBody>
          <a:bodyPr wrap="square">
            <a:spAutoFit/>
          </a:bodyPr>
          <a:lstStyle/>
          <a:p>
            <a:pPr lvl="0" algn="ctr"/>
            <a:r>
              <a:rPr lang="es-ES" sz="2800" b="1" dirty="0" smtClean="0">
                <a:ln w="12700">
                  <a:solidFill>
                    <a:srgbClr val="000000">
                      <a:satMod val="155000"/>
                    </a:srgbClr>
                  </a:solidFill>
                  <a:prstDash val="solid"/>
                </a:ln>
                <a:solidFill>
                  <a:srgbClr val="BBE0E3">
                    <a:lumMod val="50000"/>
                  </a:srgbClr>
                </a:solidFill>
                <a:effectLst>
                  <a:outerShdw blurRad="41275" dist="20320" dir="1800000" algn="tl" rotWithShape="0">
                    <a:srgbClr val="000000">
                      <a:alpha val="40000"/>
                    </a:srgbClr>
                  </a:outerShdw>
                </a:effectLst>
                <a:latin typeface="Traditional Arabic" pitchFamily="18" charset="-78"/>
                <a:cs typeface="Traditional Arabic" pitchFamily="18" charset="-78"/>
              </a:rPr>
              <a:t>TEMA: MODELO DE GESTIÓN FINANCIERA PARA LA PANADERÍA &amp; PASTELERÍA REINA DEL CISNE</a:t>
            </a:r>
            <a:endParaRPr lang="es-ES" sz="2800" b="1" dirty="0">
              <a:ln w="12700">
                <a:solidFill>
                  <a:srgbClr val="000000">
                    <a:satMod val="155000"/>
                  </a:srgbClr>
                </a:solidFill>
                <a:prstDash val="solid"/>
              </a:ln>
              <a:solidFill>
                <a:srgbClr val="BBE0E3">
                  <a:lumMod val="50000"/>
                </a:srgb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sp>
        <p:nvSpPr>
          <p:cNvPr id="6" name="5 CuadroTexto"/>
          <p:cNvSpPr txBox="1"/>
          <p:nvPr/>
        </p:nvSpPr>
        <p:spPr>
          <a:xfrm>
            <a:off x="1547664" y="2214156"/>
            <a:ext cx="6552728"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s-EC" b="1" dirty="0" smtClean="0">
                <a:effectLst/>
              </a:rPr>
              <a:t>CARRERA: INGENIERÍA EN FINANZAS Y AUDITORÍA, CPA</a:t>
            </a:r>
            <a:endParaRPr lang="es-EC" b="1" dirty="0">
              <a:effectLst>
                <a:outerShdw blurRad="50800" dist="38100" dir="2700000" algn="tl" rotWithShape="0">
                  <a:prstClr val="black">
                    <a:alpha val="40000"/>
                  </a:prstClr>
                </a:outerShdw>
              </a:effectLst>
            </a:endParaRPr>
          </a:p>
        </p:txBody>
      </p:sp>
      <p:sp>
        <p:nvSpPr>
          <p:cNvPr id="7" name="6 CuadroTexto"/>
          <p:cNvSpPr txBox="1"/>
          <p:nvPr/>
        </p:nvSpPr>
        <p:spPr>
          <a:xfrm>
            <a:off x="1763688" y="4723237"/>
            <a:ext cx="6192688"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s-EC" b="1" dirty="0" smtClean="0">
                <a:effectLst/>
              </a:rPr>
              <a:t>AUTORA: Paola Elizabeth Guajala Agila</a:t>
            </a:r>
            <a:endParaRPr lang="es-EC" b="1"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987824" y="768068"/>
            <a:ext cx="170591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CLIENTES</a:t>
            </a:r>
            <a:endParaRPr lang="es-ES" sz="2400" b="1" dirty="0">
              <a:ln w="11430">
                <a:solidFill>
                  <a:schemeClr val="tx1"/>
                </a:solidFill>
              </a:ln>
              <a:solidFill>
                <a:schemeClr val="accent5">
                  <a:lumMod val="10000"/>
                </a:schemeClr>
              </a:solidFill>
            </a:endParaRPr>
          </a:p>
        </p:txBody>
      </p:sp>
      <p:graphicFrame>
        <p:nvGraphicFramePr>
          <p:cNvPr id="10" name="9 Diagrama"/>
          <p:cNvGraphicFramePr/>
          <p:nvPr>
            <p:extLst>
              <p:ext uri="{D42A27DB-BD31-4B8C-83A1-F6EECF244321}">
                <p14:modId xmlns:p14="http://schemas.microsoft.com/office/powerpoint/2010/main" val="2731091567"/>
              </p:ext>
            </p:extLst>
          </p:nvPr>
        </p:nvGraphicFramePr>
        <p:xfrm>
          <a:off x="889318" y="751205"/>
          <a:ext cx="7365365" cy="5355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408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10570" y="933981"/>
            <a:ext cx="2459328"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COMPETENCIA</a:t>
            </a:r>
            <a:endParaRPr lang="es-ES" sz="2400" b="1" dirty="0">
              <a:ln w="11430">
                <a:solidFill>
                  <a:schemeClr val="tx1"/>
                </a:solidFill>
              </a:ln>
              <a:solidFill>
                <a:schemeClr val="accent5">
                  <a:lumMod val="10000"/>
                </a:schemeClr>
              </a:solidFill>
            </a:endParaRPr>
          </a:p>
        </p:txBody>
      </p:sp>
      <p:sp>
        <p:nvSpPr>
          <p:cNvPr id="6" name="5 Rectángulo"/>
          <p:cNvSpPr/>
          <p:nvPr/>
        </p:nvSpPr>
        <p:spPr>
          <a:xfrm>
            <a:off x="395537" y="3659834"/>
            <a:ext cx="4440639"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ORGANISMOS DE CONTROL</a:t>
            </a:r>
            <a:endParaRPr lang="es-ES" sz="2400" b="1" dirty="0">
              <a:ln w="11430">
                <a:solidFill>
                  <a:schemeClr val="tx1"/>
                </a:solidFill>
              </a:ln>
              <a:solidFill>
                <a:schemeClr val="accent5">
                  <a:lumMod val="10000"/>
                </a:schemeClr>
              </a:solidFill>
            </a:endParaRPr>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1540653"/>
            <a:ext cx="7842887" cy="20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data:image/jpeg;base64,/9j/4AAQSkZJRgABAQAAAQABAAD/2wCEAAkGBhESEBQUExQUFRQUFRgaFxUVFBcZFxgYFRQVFxUbGBQXGyceGhkkHRQWIC8gIygpLCwsFx8xNjAqNSYrLCkBCQoKDgwOGg8PGTUiHyIvLS0xNSoxKSksLC0qKSwqKSwsLCksLCwpLCwsKiwsKSksLCksKSwsNiksLCwsLCksLP/AABEIAGgAoAMBIgACEQEDEQH/xAAcAAEAAgMBAQEAAAAAAAAAAAAABgcBBAUIAwL/xAA6EAACAQMBBQUGAwcFAQAAAAABAgMABBESBQYHITETIkFRYTJScYGRoWKx0RQjQlOCksEVM5OywnL/xAAaAQEAAwEBAQAAAAAAAAAAAAAAAQQFAgMG/8QAJBEAAgICAwACAQUAAAAAAAAAAAECAwQREhMhMUEiBRRRYcH/2gAMAwEAAhEDEQA/ALxpSlAKUpQClKUApWM0zQGaVjNM0BmlYzTVQGaVjVTNAZpWM01UBmlY1UBoDNKUoBSlKAUpWKA/LMAOdVhvZxbKs0VmFOORmbmufwL4+PM11uLW3WhtBEhw07FSR10KMvj45A+dUritTCxVNc5mbl5Lg+ETp3+813McyXEremsqP7VwPtWiLpwch3HrqYffNSTdHh/PfKZAyxxA41MCSSOuFHl61JZeCbgd26BP4oiB9Q5rQlkUVvj/AIUo03WLkRDYG8u0FmjjhuJMuyqFZta8yBzDE/arg372o9ts6V1YiTCqrDlhmYAkfeoruRw3uLa+Ek+gpGpKMpyC55DkRkYGTW1xnvdNrDH78mT8EX9WFZ9rrtvjGC8LtanXTJzKtn23cv7c8zfGV/yzitQyMfEn5mvzVj7mcM4bu0SeV5VLlsBNIGAxA6qfKtS2yuiO5fBnVwndLSIBBfSIco7r/wDLsPyNSfYPE29t2GtzPH4q/tY/C/XPxzWxvvw3NlH20bl4gQGDABlzyByORHhUINcpVZEN62iX2US1s9KbD21FdQLNEcq3n1B8QR5ioxxA3aZ1/aIdWtR31BPeUDqAD7Q+9cHgretm5i/hwjj0PeU/XA+lWKdu2v8APh/5U/WvncrHSk4H0WDlutxtXyUjEzswUM2WIA7zdScDxq+rSLSir7qgfQAf4qvbnd2FtowvbyRvG8mpkSRDpKgsSFBzpOPlVjrVDHqlW3yNr9VzK8lQdf8ABmlKVbMUUpSgFYrNKAq3jZbMVtpP4QXUnyLBSPrpNVXXpTbuw4ruB4ZR3W8R1B8CPUVRG8+59xZPiRSYye7Kvst5Z90+n0rbwL48etv1GPm0yUua+Dqbi8QWsR2Uil4C2e77SE4yR5jxxVxbG2/b3Sa4JFceIHtD0ZeoPxrzYDWzs7aUsEgkico46EH7EeI9DXpkYMbHyXjPOjLlX+MvUemqpzjLe6ruKPwjiz85GP8AhRU93E3wF9AS3dmj5SL4cxyYeh+xqpOIN72u0rhvBWCD+hQPzzVLCqcb9S+i5mWp07X2R016O3YtBDZW6dNMSZ+JAJ+5NecRX3a/lPWSQj1dv1rSysZ3pJPRQx71S29Fp8Vd7YewNrGweR2GvSchApzzPmSByqpqxVkblcMFmVJ55EeM81jjbIPo7/mBUR4YdfpMueVZtH13Bs2ttmXl23LtI27PPuojYPwLN9qrIVeHFG4WHZbIowHZIwB5ZyR9FNUeBXGHLs5WP7ZOUuGoL6J5wdsdV88n8qI/VyB+WqrpFVtwVssQXEvvyKo+CLn83P0qyRWXmy5XM08RaqRmlKVTLQpSlAKxWa1726WKN5GOFRSxPoBk/lTWw3o+2a+c8CupVgGUjBBGQR6g1Q8HEa+SaSRJTpdy3ZuNSgE8gAegAx0rv2/GqcDv28bHzV2X7EGrzwLl6iks2p+M2OIXDmGKF7m27gQZeL+HGeq+7jy6VWFS/eniXcXkZi0rFG2NQUlmbBzgscYHLwFRCtjEjZGGrDLyZVynuBN+El3ovX54XsHLeWFKnNQ69uTJI7nq7sx/qYt/mpnuls9oNnXt43LXEYoj5hiAxHzwAfQ1BqirUrZyX9IWfjXGLO9uTsBby8SFywTSzMV5HkOWD8ale+HCtLe3ea3dz2YyyPg5UdcEAcx1rHBWxzNcS+6ioPi7En7IPrVo7Vg1wSr70bj6qRVDJypxv1F+Iu0Y8ZU7aPM1WZwX2qwkmt890qJFHkQQrfXUPpVZgcqmHCi407TQe/HIv21f+a0MuPKmRSxm42okfGu95W0WfF3PyAVfzb6VVlTTi1e69olfCKNF+Z75/wC1QsLnl58vmelc4ceFKJynytZfXDKy7PZsPm+pz/Uxx9gKllaWyLQRQRR+5Gq/2qAa3a+eslym2bta4wSFKUrg7FKUoBXC3y2LLdWkkMThGfHNgcEA5K8umcV3a/NTGTi9oiS5LTPPm0dwdoQkhoHYe9H3wfpzH0rkPsuYcjFKD6xv+leiG20guGhOQVhErOSAoBcqASfHkT8BTam2oorZ7j/cRRkaCDqyQAAenMkVqx/UbF44mbLBg/hlAWe7N5KcR28zf0MB9WwKm+7XCGRiHvCFX+UhyT6M45KPhk1aMe0IyhfWmkdW1rgEciC2cAg8qx/qcOkP2kehjgNrXST5Bs4JrxszrZLSWj0rw64+v0hnFb93s5IY1wGkRQqqcBUBboB05CqeFo/uP/a36V6XW7QuUDqXUDKhhqGemV6itHZ+3YpZJUBwY5GTBZctoA1Mq5zpBOPlUY+W6Y647F+NGyW29EZ4QbPMdk7spBklPUEHCgKOvzqdMMitG02vG6Rsf3ZkJCo7KGOCRywefnyzX3W+jLaA6FufdDAty5Hl15VUtk5zctFquKjFRR5x2lsySOaVND9yRh7LeDMB4eldPcgvFtC2Yo+O0AJ0tyDAr5etX3NeRowVnRWb2VZgCfgCefyrV2ftmOVZG9lY5Wj1MQASh0kj0zy+VaDz5ShxcSmsOKnyUiiN6nkmvriTQ+GlbHdbop0jw/DWN19kPLe26FGwZUzlWxhTqOTjyX716BW9iKFxIhQdW1rpGOR72cVrvtiPMYXDiTUdaMpVVUd5i2enMDlnrT9/LhwUfoj9lHnycjoiv1XM/wBeiMsUanWZg5VkIZcR41EsD+ICunWXo0UxSlKEilKUBiuNJeXvexBGcdtj991047Dw5a+efdx412qYqUQ1sgm2t2ruZpZdKgvJb5jDr3o4UbUuXBX/AHHJwRg6RW7NuwzWUVuqYDTo8yu4bu9p2kvNQAST4KAOdS7FMV32M4616QF91LhXBWKJ4zczyGEsoQZRUt2K4wdIUkr5t6V+tkbrTxPb9pDHKqwhTllxFI0rPK6qww2cjmOfdxU8pip7ZHPUiF7obrywymSdSZFDgSdohVjI4LEKqhueB7ZOMYFaFruldA6uyjWSN7mQSBwWmklDiMZxlUGsE58hirCxWcU7Zb2T1LWivYNyZRPGHUvCsduvdkQBOxGWBDLrI197uEZ8a3di7pSRzW0jogdTcSTOCNRkmPdXOMlQGPpyqa0xR2yYVUUQSXdi5e6LPHGV/bFlMpcFjEi5jjVSMqFYDI8cmvntPZskWz7a2ZQ8s9ypkQMMOTI88o1Hlg6fGp/isYp2sda90QAbq3IZX7KIh55JXtw4EaExrHCSdOH06STgdWr8wbnTrDokjDj9k7LSkiqTJLMZJiGIwMYTHn0qwcVmnbIjpiRfd3Y86SRtOiao7fRrQqFLvJqcdmqjBwq5bofKpPWaV5ttvZ6RiktClKVB0KUpQClKUApSlAKUpQClKUApSlAKUpQClKUApSlAKUp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7" descr="data:image/jpeg;base64,/9j/4AAQSkZJRgABAQAAAQABAAD/2wCEAAkGBhESEBQUExQUFRQUFRgaFxUVFBcZFxgYFRQVFxUbGBQXGyceGhkkHRQWIC8gIygpLCwsFx8xNjAqNSYrLCkBCQoKDgwOGg8PGTUiHyIvLS0xNSoxKSksLC0qKSwqKSwsLCksLCwpLCwsKiwsKSksLCksKSwsNiksLCwsLCksLP/AABEIAGgAoAMBIgACEQEDEQH/xAAcAAEAAgMBAQEAAAAAAAAAAAAABgcBBAUIAwL/xAA6EAACAQMBBQUGAwcFAQAAAAABAgMABBESBQYHITETIkFRYTJScYGRoWKx0RQjQlOCksEVM5OywnL/xAAaAQEAAwEBAQAAAAAAAAAAAAAAAQQFAgMG/8QAJBEAAgICAwACAQUAAAAAAAAAAAECAwQREhMhMUEiBRRRYcH/2gAMAwEAAhEDEQA/ALxpSlAKUpQClKUApWM0zQGaVjNM0BmlYzTVQGaVjVTNAZpWM01UBmlY1UBoDNKUoBSlKAUpWKA/LMAOdVhvZxbKs0VmFOORmbmufwL4+PM11uLW3WhtBEhw07FSR10KMvj45A+dUritTCxVNc5mbl5Lg+ETp3+813McyXEremsqP7VwPtWiLpwch3HrqYffNSTdHh/PfKZAyxxA41MCSSOuFHl61JZeCbgd26BP4oiB9Q5rQlkUVvj/AIUo03WLkRDYG8u0FmjjhuJMuyqFZta8yBzDE/arg372o9ts6V1YiTCqrDlhmYAkfeoruRw3uLa+Ek+gpGpKMpyC55DkRkYGTW1xnvdNrDH78mT8EX9WFZ9rrtvjGC8LtanXTJzKtn23cv7c8zfGV/yzitQyMfEn5mvzVj7mcM4bu0SeV5VLlsBNIGAxA6qfKtS2yuiO5fBnVwndLSIBBfSIco7r/wDLsPyNSfYPE29t2GtzPH4q/tY/C/XPxzWxvvw3NlH20bl4gQGDABlzyByORHhUINcpVZEN62iX2US1s9KbD21FdQLNEcq3n1B8QR5ioxxA3aZ1/aIdWtR31BPeUDqAD7Q+9cHgretm5i/hwjj0PeU/XA+lWKdu2v8APh/5U/WvncrHSk4H0WDlutxtXyUjEzswUM2WIA7zdScDxq+rSLSir7qgfQAf4qvbnd2FtowvbyRvG8mpkSRDpKgsSFBzpOPlVjrVDHqlW3yNr9VzK8lQdf8ABmlKVbMUUpSgFYrNKAq3jZbMVtpP4QXUnyLBSPrpNVXXpTbuw4ruB4ZR3W8R1B8CPUVRG8+59xZPiRSYye7Kvst5Z90+n0rbwL48etv1GPm0yUua+Dqbi8QWsR2Uil4C2e77SE4yR5jxxVxbG2/b3Sa4JFceIHtD0ZeoPxrzYDWzs7aUsEgkico46EH7EeI9DXpkYMbHyXjPOjLlX+MvUemqpzjLe6ruKPwjiz85GP8AhRU93E3wF9AS3dmj5SL4cxyYeh+xqpOIN72u0rhvBWCD+hQPzzVLCqcb9S+i5mWp07X2R016O3YtBDZW6dNMSZ+JAJ+5NecRX3a/lPWSQj1dv1rSysZ3pJPRQx71S29Fp8Vd7YewNrGweR2GvSchApzzPmSByqpqxVkblcMFmVJ55EeM81jjbIPo7/mBUR4YdfpMueVZtH13Bs2ttmXl23LtI27PPuojYPwLN9qrIVeHFG4WHZbIowHZIwB5ZyR9FNUeBXGHLs5WP7ZOUuGoL6J5wdsdV88n8qI/VyB+WqrpFVtwVssQXEvvyKo+CLn83P0qyRWXmy5XM08RaqRmlKVTLQpSlAKxWa1726WKN5GOFRSxPoBk/lTWw3o+2a+c8CupVgGUjBBGQR6g1Q8HEa+SaSRJTpdy3ZuNSgE8gAegAx0rv2/GqcDv28bHzV2X7EGrzwLl6iks2p+M2OIXDmGKF7m27gQZeL+HGeq+7jy6VWFS/eniXcXkZi0rFG2NQUlmbBzgscYHLwFRCtjEjZGGrDLyZVynuBN+El3ovX54XsHLeWFKnNQ69uTJI7nq7sx/qYt/mpnuls9oNnXt43LXEYoj5hiAxHzwAfQ1BqirUrZyX9IWfjXGLO9uTsBby8SFywTSzMV5HkOWD8ale+HCtLe3ea3dz2YyyPg5UdcEAcx1rHBWxzNcS+6ioPi7En7IPrVo7Vg1wSr70bj6qRVDJypxv1F+Iu0Y8ZU7aPM1WZwX2qwkmt890qJFHkQQrfXUPpVZgcqmHCi407TQe/HIv21f+a0MuPKmRSxm42okfGu95W0WfF3PyAVfzb6VVlTTi1e69olfCKNF+Z75/wC1QsLnl58vmelc4ceFKJynytZfXDKy7PZsPm+pz/Uxx9gKllaWyLQRQRR+5Gq/2qAa3a+eslym2bta4wSFKUrg7FKUoBXC3y2LLdWkkMThGfHNgcEA5K8umcV3a/NTGTi9oiS5LTPPm0dwdoQkhoHYe9H3wfpzH0rkPsuYcjFKD6xv+leiG20guGhOQVhErOSAoBcqASfHkT8BTam2oorZ7j/cRRkaCDqyQAAenMkVqx/UbF44mbLBg/hlAWe7N5KcR28zf0MB9WwKm+7XCGRiHvCFX+UhyT6M45KPhk1aMe0IyhfWmkdW1rgEciC2cAg8qx/qcOkP2kehjgNrXST5Bs4JrxszrZLSWj0rw64+v0hnFb93s5IY1wGkRQqqcBUBboB05CqeFo/uP/a36V6XW7QuUDqXUDKhhqGemV6itHZ+3YpZJUBwY5GTBZctoA1Mq5zpBOPlUY+W6Y647F+NGyW29EZ4QbPMdk7spBklPUEHCgKOvzqdMMitG02vG6Rsf3ZkJCo7KGOCRywefnyzX3W+jLaA6FufdDAty5Hl15VUtk5zctFquKjFRR5x2lsySOaVND9yRh7LeDMB4eldPcgvFtC2Yo+O0AJ0tyDAr5etX3NeRowVnRWb2VZgCfgCefyrV2ftmOVZG9lY5Wj1MQASh0kj0zy+VaDz5ShxcSmsOKnyUiiN6nkmvriTQ+GlbHdbop0jw/DWN19kPLe26FGwZUzlWxhTqOTjyX716BW9iKFxIhQdW1rpGOR72cVrvtiPMYXDiTUdaMpVVUd5i2enMDlnrT9/LhwUfoj9lHnycjoiv1XM/wBeiMsUanWZg5VkIZcR41EsD+ICunWXo0UxSlKEilKUBiuNJeXvexBGcdtj991047Dw5a+efdx412qYqUQ1sgm2t2ruZpZdKgvJb5jDr3o4UbUuXBX/AHHJwRg6RW7NuwzWUVuqYDTo8yu4bu9p2kvNQAST4KAOdS7FMV32M4616QF91LhXBWKJ4zczyGEsoQZRUt2K4wdIUkr5t6V+tkbrTxPb9pDHKqwhTllxFI0rPK6qww2cjmOfdxU8pip7ZHPUiF7obrywymSdSZFDgSdohVjI4LEKqhueB7ZOMYFaFruldA6uyjWSN7mQSBwWmklDiMZxlUGsE58hirCxWcU7Zb2T1LWivYNyZRPGHUvCsduvdkQBOxGWBDLrI197uEZ8a3di7pSRzW0jogdTcSTOCNRkmPdXOMlQGPpyqa0xR2yYVUUQSXdi5e6LPHGV/bFlMpcFjEi5jjVSMqFYDI8cmvntPZskWz7a2ZQ8s9ypkQMMOTI88o1Hlg6fGp/isYp2sda90QAbq3IZX7KIh55JXtw4EaExrHCSdOH06STgdWr8wbnTrDokjDj9k7LSkiqTJLMZJiGIwMYTHn0qwcVmnbIjpiRfd3Y86SRtOiao7fRrQqFLvJqcdmqjBwq5bofKpPWaV5ttvZ6RiktClKVB0KUpQClKUApSlAKUpQClKUApSlAKUpQClKUApSlAKUpQH//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9705" name="Picture 9" descr="http://revistaemprendedordeexito.com/ree/wp-content/uploads/2011/12/sri_logo_e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16" y="4484166"/>
            <a:ext cx="1905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http://talentohumano.gmtulcan.gob.ec/wp-content/uploads/2011/12/logo_mrl.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664" y="4688953"/>
            <a:ext cx="2819400" cy="828676"/>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descr="http://www.seso.org.ec/images/LOGOS/IE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4187451"/>
            <a:ext cx="9906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descr="http://1.bp.blogspot.com/_q88PFLNEXB8/SEh3BIZaayI/AAAAAAAAADM/WD5ogputCqY/S220/alcaldia+metropolitan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6980" y="4659983"/>
            <a:ext cx="20955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4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63688" y="620688"/>
            <a:ext cx="228101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MATRIZ FODA</a:t>
            </a:r>
            <a:endParaRPr lang="es-ES" sz="2400" b="1" dirty="0">
              <a:ln w="11430">
                <a:solidFill>
                  <a:schemeClr val="tx1"/>
                </a:solidFill>
              </a:ln>
              <a:solidFill>
                <a:schemeClr val="accent5">
                  <a:lumMod val="1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49698954"/>
              </p:ext>
            </p:extLst>
          </p:nvPr>
        </p:nvGraphicFramePr>
        <p:xfrm>
          <a:off x="437523" y="1487422"/>
          <a:ext cx="8280922" cy="4284439"/>
        </p:xfrm>
        <a:graphic>
          <a:graphicData uri="http://schemas.openxmlformats.org/drawingml/2006/table">
            <a:tbl>
              <a:tblPr firstRow="1" bandRow="1">
                <a:tableStyleId>{5C22544A-7EE6-4342-B048-85BDC9FD1C3A}</a:tableStyleId>
              </a:tblPr>
              <a:tblGrid>
                <a:gridCol w="4140461"/>
                <a:gridCol w="4140461"/>
              </a:tblGrid>
              <a:tr h="474439">
                <a:tc>
                  <a:txBody>
                    <a:bodyPr/>
                    <a:lstStyle/>
                    <a:p>
                      <a:endParaRPr lang="es-EC" dirty="0"/>
                    </a:p>
                  </a:txBody>
                  <a:tcPr/>
                </a:tc>
                <a:tc>
                  <a:txBody>
                    <a:bodyPr/>
                    <a:lstStyle/>
                    <a:p>
                      <a:endParaRPr lang="es-EC" dirty="0"/>
                    </a:p>
                  </a:txBody>
                  <a:tcPr/>
                </a:tc>
              </a:tr>
              <a:tr h="1558358">
                <a:tc>
                  <a:txBody>
                    <a:bodyPr/>
                    <a:lstStyle/>
                    <a:p>
                      <a:pPr marL="285750" indent="-285750" algn="just">
                        <a:buFont typeface="Arial" pitchFamily="34" charset="0"/>
                        <a:buChar char="•"/>
                      </a:pPr>
                      <a:r>
                        <a:rPr lang="es-EC" sz="1400" dirty="0" smtClean="0"/>
                        <a:t>Trayectoria</a:t>
                      </a:r>
                      <a:r>
                        <a:rPr lang="es-EC" sz="1400" baseline="0" dirty="0" smtClean="0"/>
                        <a:t> y experiencia adquirida</a:t>
                      </a:r>
                    </a:p>
                    <a:p>
                      <a:pPr marL="285750" indent="-285750" algn="just">
                        <a:buFont typeface="Arial" pitchFamily="34" charset="0"/>
                        <a:buChar char="•"/>
                      </a:pPr>
                      <a:r>
                        <a:rPr lang="es-EC" sz="1400" baseline="0" dirty="0" smtClean="0"/>
                        <a:t>Infraestructura apropiada para el desarrollo del negocio</a:t>
                      </a:r>
                    </a:p>
                    <a:p>
                      <a:pPr marL="285750" indent="-285750" algn="just">
                        <a:buFont typeface="Arial" pitchFamily="34" charset="0"/>
                        <a:buChar char="•"/>
                      </a:pPr>
                      <a:r>
                        <a:rPr lang="es-EC" sz="1400" baseline="0" dirty="0" smtClean="0"/>
                        <a:t>Productos aceptados favorablemente por le mercado</a:t>
                      </a:r>
                    </a:p>
                    <a:p>
                      <a:pPr marL="285750" indent="-285750" algn="just">
                        <a:buFont typeface="Arial" pitchFamily="34" charset="0"/>
                        <a:buChar char="•"/>
                      </a:pPr>
                      <a:r>
                        <a:rPr lang="es-EC" sz="1400" baseline="0" dirty="0" smtClean="0"/>
                        <a:t>Maquinaria y equipos en óptimas condiciones de trabajo</a:t>
                      </a:r>
                    </a:p>
                  </a:txBody>
                  <a:tcPr/>
                </a:tc>
                <a:tc>
                  <a:txBody>
                    <a:bodyPr/>
                    <a:lstStyle/>
                    <a:p>
                      <a:pPr marL="285750" indent="-285750">
                        <a:buFont typeface="Arial" pitchFamily="34" charset="0"/>
                        <a:buChar char="•"/>
                      </a:pPr>
                      <a:r>
                        <a:rPr lang="es-EC" sz="1400" dirty="0" smtClean="0"/>
                        <a:t>Falta de un modelo de</a:t>
                      </a:r>
                      <a:r>
                        <a:rPr lang="es-EC" sz="1400" baseline="0" dirty="0" smtClean="0"/>
                        <a:t> Gestión Financiera</a:t>
                      </a:r>
                    </a:p>
                    <a:p>
                      <a:pPr marL="285750" indent="-285750">
                        <a:buFont typeface="Arial" pitchFamily="34" charset="0"/>
                        <a:buChar char="•"/>
                      </a:pPr>
                      <a:r>
                        <a:rPr lang="es-EC" sz="1400" baseline="0" dirty="0" smtClean="0"/>
                        <a:t>Falta de programas de capacitación a los empleados</a:t>
                      </a:r>
                    </a:p>
                    <a:p>
                      <a:pPr marL="285750" indent="-285750">
                        <a:buFont typeface="Arial" pitchFamily="34" charset="0"/>
                        <a:buChar char="•"/>
                      </a:pPr>
                      <a:r>
                        <a:rPr lang="es-EC" sz="1400" baseline="0" dirty="0" smtClean="0"/>
                        <a:t>Falta de publicidad para dar a conocer sus productos</a:t>
                      </a:r>
                    </a:p>
                    <a:p>
                      <a:pPr marL="285750" indent="-285750">
                        <a:buFont typeface="Arial" pitchFamily="34" charset="0"/>
                        <a:buChar char="•"/>
                      </a:pPr>
                      <a:r>
                        <a:rPr lang="es-EC" sz="1400" baseline="0" dirty="0" smtClean="0"/>
                        <a:t>Falta de visión empresarial</a:t>
                      </a:r>
                    </a:p>
                    <a:p>
                      <a:pPr marL="285750" indent="-285750">
                        <a:buFont typeface="Arial" pitchFamily="34" charset="0"/>
                        <a:buChar char="•"/>
                      </a:pPr>
                      <a:endParaRPr lang="es-EC" dirty="0"/>
                    </a:p>
                  </a:txBody>
                  <a:tcPr/>
                </a:tc>
              </a:tr>
              <a:tr h="287248">
                <a:tc>
                  <a:txBody>
                    <a:bodyPr/>
                    <a:lstStyle/>
                    <a:p>
                      <a:endParaRPr lang="es-EC" dirty="0"/>
                    </a:p>
                  </a:txBody>
                  <a:tcPr/>
                </a:tc>
                <a:tc>
                  <a:txBody>
                    <a:bodyPr/>
                    <a:lstStyle/>
                    <a:p>
                      <a:endParaRPr lang="es-EC"/>
                    </a:p>
                  </a:txBody>
                  <a:tcPr/>
                </a:tc>
              </a:tr>
              <a:tr h="644273">
                <a:tc>
                  <a:txBody>
                    <a:bodyPr/>
                    <a:lstStyle/>
                    <a:p>
                      <a:pPr marL="285750" indent="-285750" algn="just">
                        <a:buFont typeface="Arial" pitchFamily="34" charset="0"/>
                        <a:buChar char="•"/>
                      </a:pPr>
                      <a:r>
                        <a:rPr lang="es-EC" sz="1400" dirty="0" smtClean="0"/>
                        <a:t>Expandir las líneas de producción para satisfacer las necesidades de</a:t>
                      </a:r>
                      <a:r>
                        <a:rPr lang="es-EC" sz="1400" baseline="0" dirty="0" smtClean="0"/>
                        <a:t> los clientes</a:t>
                      </a:r>
                    </a:p>
                    <a:p>
                      <a:pPr marL="285750" indent="-285750" algn="just">
                        <a:buFont typeface="Arial" pitchFamily="34" charset="0"/>
                        <a:buChar char="•"/>
                      </a:pPr>
                      <a:r>
                        <a:rPr lang="es-EC" sz="1400" baseline="0" dirty="0" smtClean="0"/>
                        <a:t>Posibilidades de crecimiento en el mercado</a:t>
                      </a:r>
                    </a:p>
                    <a:p>
                      <a:pPr marL="285750" indent="-285750" algn="just">
                        <a:buFont typeface="Arial" pitchFamily="34" charset="0"/>
                        <a:buChar char="•"/>
                      </a:pPr>
                      <a:r>
                        <a:rPr lang="es-EC" sz="1400" baseline="0" dirty="0" smtClean="0"/>
                        <a:t>Ingresar a nuevos mercados o segmentos</a:t>
                      </a:r>
                    </a:p>
                    <a:p>
                      <a:pPr marL="285750" indent="-285750" algn="just">
                        <a:buFont typeface="Arial" pitchFamily="34" charset="0"/>
                        <a:buChar char="•"/>
                      </a:pPr>
                      <a:r>
                        <a:rPr lang="es-EC" sz="1400" baseline="0" dirty="0" smtClean="0"/>
                        <a:t>Gran demanda del producto en el mercado</a:t>
                      </a:r>
                    </a:p>
                    <a:p>
                      <a:pPr marL="0" indent="0" algn="just">
                        <a:buFont typeface="Arial" pitchFamily="34" charset="0"/>
                        <a:buNone/>
                      </a:pPr>
                      <a:endParaRPr lang="es-EC" sz="1400" dirty="0" smtClean="0"/>
                    </a:p>
                    <a:p>
                      <a:pPr marL="285750" indent="-285750" algn="just">
                        <a:buFont typeface="Arial" pitchFamily="34" charset="0"/>
                        <a:buChar char="•"/>
                      </a:pPr>
                      <a:endParaRPr lang="es-EC" sz="1400" dirty="0"/>
                    </a:p>
                  </a:txBody>
                  <a:tcPr/>
                </a:tc>
                <a:tc>
                  <a:txBody>
                    <a:bodyPr/>
                    <a:lstStyle/>
                    <a:p>
                      <a:pPr marL="285750" indent="-285750">
                        <a:buFont typeface="Arial" pitchFamily="34" charset="0"/>
                        <a:buChar char="•"/>
                      </a:pPr>
                      <a:r>
                        <a:rPr lang="es-EC" sz="1400" dirty="0" smtClean="0"/>
                        <a:t>Cambio</a:t>
                      </a:r>
                      <a:r>
                        <a:rPr lang="es-EC" sz="1400" baseline="0" dirty="0" smtClean="0"/>
                        <a:t> de las políticas de importación de materia prima como la harina</a:t>
                      </a:r>
                    </a:p>
                    <a:p>
                      <a:pPr marL="285750" indent="-285750">
                        <a:buFont typeface="Arial" pitchFamily="34" charset="0"/>
                        <a:buChar char="•"/>
                      </a:pPr>
                      <a:r>
                        <a:rPr lang="es-EC" sz="1400" baseline="0" dirty="0" smtClean="0"/>
                        <a:t>La preferencia de los consumidores hacia productos sustitutos</a:t>
                      </a:r>
                    </a:p>
                    <a:p>
                      <a:pPr marL="285750" indent="-285750">
                        <a:buFont typeface="Arial" pitchFamily="34" charset="0"/>
                        <a:buChar char="•"/>
                      </a:pPr>
                      <a:r>
                        <a:rPr lang="es-EC" sz="1400" baseline="0" dirty="0" smtClean="0"/>
                        <a:t>Rivalidad y competencia desleal</a:t>
                      </a:r>
                    </a:p>
                    <a:p>
                      <a:pPr marL="285750" indent="-285750">
                        <a:buFont typeface="Arial" pitchFamily="34" charset="0"/>
                        <a:buChar char="•"/>
                      </a:pPr>
                      <a:endParaRPr lang="es-EC" sz="1400" baseline="0" dirty="0" smtClean="0"/>
                    </a:p>
                    <a:p>
                      <a:pPr marL="285750" indent="-285750">
                        <a:buFont typeface="Arial" pitchFamily="34" charset="0"/>
                        <a:buChar char="•"/>
                      </a:pPr>
                      <a:endParaRPr lang="es-EC" sz="1400" baseline="0" dirty="0" smtClean="0"/>
                    </a:p>
                    <a:p>
                      <a:pPr marL="285750" indent="-285750">
                        <a:buFont typeface="Arial" pitchFamily="34" charset="0"/>
                        <a:buChar char="•"/>
                      </a:pPr>
                      <a:endParaRPr lang="es-EC" sz="1400" dirty="0"/>
                    </a:p>
                  </a:txBody>
                  <a:tcPr/>
                </a:tc>
              </a:tr>
            </a:tbl>
          </a:graphicData>
        </a:graphic>
      </p:graphicFrame>
      <p:sp>
        <p:nvSpPr>
          <p:cNvPr id="3" name="2 CuadroTexto"/>
          <p:cNvSpPr txBox="1"/>
          <p:nvPr/>
        </p:nvSpPr>
        <p:spPr>
          <a:xfrm>
            <a:off x="971599" y="1547094"/>
            <a:ext cx="3243751"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FORTALEZAS</a:t>
            </a:r>
            <a:endParaRPr lang="es-EC" b="1" dirty="0">
              <a:effectLst>
                <a:outerShdw blurRad="38100" dist="38100" dir="2700000" algn="tl">
                  <a:srgbClr val="000000">
                    <a:alpha val="43137"/>
                  </a:srgbClr>
                </a:outerShdw>
              </a:effectLst>
            </a:endParaRPr>
          </a:p>
        </p:txBody>
      </p:sp>
      <p:sp>
        <p:nvSpPr>
          <p:cNvPr id="7" name="6 CuadroTexto"/>
          <p:cNvSpPr txBox="1"/>
          <p:nvPr/>
        </p:nvSpPr>
        <p:spPr>
          <a:xfrm>
            <a:off x="4932038" y="1527253"/>
            <a:ext cx="3243751"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DEBILIDADES</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800947" y="3586529"/>
            <a:ext cx="3243751"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OPORTUNIDADES</a:t>
            </a:r>
            <a:endParaRPr lang="es-EC" b="1" dirty="0">
              <a:effectLst>
                <a:outerShdw blurRad="38100" dist="38100" dir="2700000" algn="tl">
                  <a:srgbClr val="000000">
                    <a:alpha val="43137"/>
                  </a:srgbClr>
                </a:outerShdw>
              </a:effectLst>
            </a:endParaRPr>
          </a:p>
        </p:txBody>
      </p:sp>
      <p:sp>
        <p:nvSpPr>
          <p:cNvPr id="9" name="8 CuadroTexto"/>
          <p:cNvSpPr txBox="1"/>
          <p:nvPr/>
        </p:nvSpPr>
        <p:spPr>
          <a:xfrm>
            <a:off x="4952728" y="3586529"/>
            <a:ext cx="3243751"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AMENAZAS</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533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88569" y="1014967"/>
            <a:ext cx="334162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MAPA ESTRATÉGICO</a:t>
            </a:r>
            <a:endParaRPr lang="es-ES" sz="2400" b="1" dirty="0">
              <a:ln w="11430">
                <a:solidFill>
                  <a:schemeClr val="tx1"/>
                </a:solidFill>
              </a:ln>
              <a:solidFill>
                <a:schemeClr val="accent5">
                  <a:lumMod val="10000"/>
                </a:schemeClr>
              </a:solidFill>
            </a:endParaRPr>
          </a:p>
        </p:txBody>
      </p:sp>
      <p:sp>
        <p:nvSpPr>
          <p:cNvPr id="10" name="27 Rectángulo redondeado"/>
          <p:cNvSpPr/>
          <p:nvPr/>
        </p:nvSpPr>
        <p:spPr>
          <a:xfrm>
            <a:off x="429057" y="4790345"/>
            <a:ext cx="4533076" cy="1219065"/>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glow rad="139700">
              <a:srgbClr val="4BACC6">
                <a:satMod val="175000"/>
                <a:alpha val="40000"/>
              </a:srgbClr>
            </a:glow>
            <a:outerShdw blurRad="40000" dist="20000" dir="5400000" rotWithShape="0">
              <a:srgbClr val="000000">
                <a:alpha val="38000"/>
              </a:srgbClr>
            </a:outerShdw>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100" b="1" i="0" u="none" strike="noStrike" kern="0" cap="none" spc="0" normalizeH="0" baseline="0" noProof="0">
                <a:ln>
                  <a:noFill/>
                </a:ln>
                <a:solidFill>
                  <a:srgbClr val="000000"/>
                </a:solidFill>
                <a:effectLst/>
                <a:uLnTx/>
                <a:uFillTx/>
                <a:latin typeface="Bookman Old Style"/>
                <a:ea typeface="Times New Roman"/>
                <a:cs typeface="Times New Roman"/>
              </a:rPr>
              <a:t>MISIÓN</a:t>
            </a:r>
            <a:endParaRPr kumimoji="0" lang="es-EC" sz="1200" b="0" i="0" u="none" strike="noStrike" kern="0" cap="none" spc="0" normalizeH="0" baseline="0" noProof="0">
              <a:ln>
                <a:noFill/>
              </a:ln>
              <a:solidFill>
                <a:srgbClr val="000000"/>
              </a:solidFill>
              <a:effectLst/>
              <a:uLnTx/>
              <a:uFillTx/>
              <a:latin typeface="Arial Narrow"/>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1100" b="0" i="0" u="none" strike="noStrike" kern="0" cap="none" spc="0" normalizeH="0" baseline="0" noProof="0">
                <a:ln>
                  <a:noFill/>
                </a:ln>
                <a:solidFill>
                  <a:srgbClr val="000000"/>
                </a:solidFill>
                <a:effectLst/>
                <a:uLnTx/>
                <a:uFillTx/>
                <a:latin typeface="Bookman Old Style"/>
                <a:ea typeface="Times New Roman"/>
                <a:cs typeface="Arial"/>
              </a:rPr>
              <a:t>Somos una empresa que oferta una amplia gama de productos en las ramas de panadería y pastelería, con un alto concepto de calidad, reflejado en el respeto por nuestros clientes y colaboradores; a través de compromiso, trabajo en equipo y optimización de recursos.</a:t>
            </a:r>
            <a:endParaRPr kumimoji="0" lang="es-EC" sz="1200" b="0" i="0" u="none" strike="noStrike" kern="0" cap="none" spc="0" normalizeH="0" baseline="0" noProof="0">
              <a:ln>
                <a:noFill/>
              </a:ln>
              <a:solidFill>
                <a:srgbClr val="000000"/>
              </a:solidFill>
              <a:effectLst/>
              <a:uLnTx/>
              <a:uFillTx/>
              <a:latin typeface="Arial Narrow"/>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0" cap="none" spc="0" normalizeH="0" baseline="0" noProof="0">
                <a:ln>
                  <a:noFill/>
                </a:ln>
                <a:solidFill>
                  <a:srgbClr val="000000"/>
                </a:solidFill>
                <a:effectLst/>
                <a:uLnTx/>
                <a:uFillTx/>
                <a:latin typeface="Arial Narrow"/>
                <a:ea typeface="Times New Roman"/>
                <a:cs typeface="Times New Roman"/>
              </a:rPr>
              <a:t> </a:t>
            </a:r>
          </a:p>
        </p:txBody>
      </p:sp>
      <p:grpSp>
        <p:nvGrpSpPr>
          <p:cNvPr id="3" name="2 Grupo"/>
          <p:cNvGrpSpPr/>
          <p:nvPr/>
        </p:nvGrpSpPr>
        <p:grpSpPr>
          <a:xfrm>
            <a:off x="491147" y="1700810"/>
            <a:ext cx="8449451" cy="4150201"/>
            <a:chOff x="491147" y="1700808"/>
            <a:chExt cx="8449451" cy="4150201"/>
          </a:xfrm>
        </p:grpSpPr>
        <p:graphicFrame>
          <p:nvGraphicFramePr>
            <p:cNvPr id="8" name="7 Diagrama"/>
            <p:cNvGraphicFramePr/>
            <p:nvPr>
              <p:extLst>
                <p:ext uri="{D42A27DB-BD31-4B8C-83A1-F6EECF244321}">
                  <p14:modId xmlns:p14="http://schemas.microsoft.com/office/powerpoint/2010/main" val="648709036"/>
                </p:ext>
              </p:extLst>
            </p:nvPr>
          </p:nvGraphicFramePr>
          <p:xfrm>
            <a:off x="780735" y="2218250"/>
            <a:ext cx="5144541" cy="2722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extLst>
                <p:ext uri="{D42A27DB-BD31-4B8C-83A1-F6EECF244321}">
                  <p14:modId xmlns:p14="http://schemas.microsoft.com/office/powerpoint/2010/main" val="2735883361"/>
                </p:ext>
              </p:extLst>
            </p:nvPr>
          </p:nvGraphicFramePr>
          <p:xfrm>
            <a:off x="491147" y="1700808"/>
            <a:ext cx="1788531" cy="19491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326 Rectángulo redondeado"/>
            <p:cNvSpPr/>
            <p:nvPr/>
          </p:nvSpPr>
          <p:spPr>
            <a:xfrm>
              <a:off x="5483167" y="2137872"/>
              <a:ext cx="3457431" cy="12381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glow rad="139700">
                <a:srgbClr val="F79646">
                  <a:satMod val="175000"/>
                  <a:alpha val="40000"/>
                </a:srgbClr>
              </a:glow>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1" i="0" u="none" strike="noStrike" kern="0" cap="none" spc="0" normalizeH="0" baseline="0" noProof="0">
                  <a:ln>
                    <a:noFill/>
                  </a:ln>
                  <a:solidFill>
                    <a:srgbClr val="000000"/>
                  </a:solidFill>
                  <a:effectLst/>
                  <a:uLnTx/>
                  <a:uFillTx/>
                  <a:latin typeface="Bookman Old Style"/>
                  <a:ea typeface="Times New Roman"/>
                  <a:cs typeface="Times New Roman"/>
                </a:rPr>
                <a:t>VISIÓN</a:t>
              </a:r>
              <a:endParaRPr kumimoji="0" lang="es-EC" sz="1200" b="0" i="0" u="none" strike="noStrike" kern="0" cap="none" spc="0" normalizeH="0" baseline="0" noProof="0">
                <a:ln>
                  <a:noFill/>
                </a:ln>
                <a:solidFill>
                  <a:srgbClr val="000000"/>
                </a:solidFill>
                <a:effectLst/>
                <a:uLnTx/>
                <a:uFillTx/>
                <a:latin typeface="Arial Narrow"/>
                <a:ea typeface="Times New Roman"/>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1000" b="0" i="0" u="none" strike="noStrike" kern="0" cap="none" spc="0" normalizeH="0" baseline="0" noProof="0">
                  <a:ln>
                    <a:noFill/>
                  </a:ln>
                  <a:solidFill>
                    <a:srgbClr val="000000"/>
                  </a:solidFill>
                  <a:effectLst/>
                  <a:uLnTx/>
                  <a:uFillTx/>
                  <a:latin typeface="Bookman Old Style"/>
                  <a:ea typeface="Times New Roman"/>
                  <a:cs typeface="Times New Roman"/>
                </a:rPr>
                <a:t>Ser una organización representativa en el sur de Quito, con un claro compromiso de mejoramiento continuo en toda nuestra actividad, proporcionando  productos a precios competitivos y con un servicio orientado a la satisfacción total de nuestros clientes.</a:t>
              </a:r>
              <a:endParaRPr kumimoji="0" lang="es-EC" sz="1200" b="0" i="0" u="none" strike="noStrike" kern="0" cap="none" spc="0" normalizeH="0" baseline="0" noProof="0">
                <a:ln>
                  <a:noFill/>
                </a:ln>
                <a:solidFill>
                  <a:srgbClr val="000000"/>
                </a:solidFill>
                <a:effectLst/>
                <a:uLnTx/>
                <a:uFillTx/>
                <a:latin typeface="Arial Narrow"/>
                <a:ea typeface="Times New Roman"/>
                <a:cs typeface="Times New Roman"/>
              </a:endParaRPr>
            </a:p>
          </p:txBody>
        </p:sp>
        <p:graphicFrame>
          <p:nvGraphicFramePr>
            <p:cNvPr id="12" name="11 Diagrama"/>
            <p:cNvGraphicFramePr/>
            <p:nvPr>
              <p:extLst>
                <p:ext uri="{D42A27DB-BD31-4B8C-83A1-F6EECF244321}">
                  <p14:modId xmlns:p14="http://schemas.microsoft.com/office/powerpoint/2010/main" val="555877847"/>
                </p:ext>
              </p:extLst>
            </p:nvPr>
          </p:nvGraphicFramePr>
          <p:xfrm>
            <a:off x="6084168" y="4005064"/>
            <a:ext cx="2047875" cy="184594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5" name="4 CuadroTexto"/>
          <p:cNvSpPr txBox="1"/>
          <p:nvPr/>
        </p:nvSpPr>
        <p:spPr>
          <a:xfrm rot="19834047">
            <a:off x="2356052" y="2701853"/>
            <a:ext cx="1656184" cy="369332"/>
          </a:xfrm>
          <a:prstGeom prst="rect">
            <a:avLst/>
          </a:prstGeom>
          <a:noFill/>
        </p:spPr>
        <p:txBody>
          <a:bodyPr wrap="square" rtlCol="0">
            <a:spAutoFit/>
          </a:bodyPr>
          <a:lstStyle/>
          <a:p>
            <a:r>
              <a:rPr lang="es-EC" dirty="0" smtClean="0"/>
              <a:t>OBJETIVOS</a:t>
            </a:r>
            <a:endParaRPr lang="es-EC" dirty="0"/>
          </a:p>
        </p:txBody>
      </p:sp>
    </p:spTree>
    <p:extLst>
      <p:ext uri="{BB962C8B-B14F-4D97-AF65-F5344CB8AC3E}">
        <p14:creationId xmlns:p14="http://schemas.microsoft.com/office/powerpoint/2010/main" val="1212257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37569" y="975897"/>
            <a:ext cx="3860352"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PROCESO PRODUCTIVO</a:t>
            </a:r>
            <a:endParaRPr lang="es-ES" sz="2400" b="1" dirty="0">
              <a:ln w="11430">
                <a:solidFill>
                  <a:schemeClr val="tx1"/>
                </a:solidFill>
              </a:ln>
              <a:solidFill>
                <a:schemeClr val="accent5">
                  <a:lumMod val="10000"/>
                </a:schemeClr>
              </a:solidFill>
            </a:endParaRPr>
          </a:p>
        </p:txBody>
      </p:sp>
      <p:graphicFrame>
        <p:nvGraphicFramePr>
          <p:cNvPr id="14" name="13 Diagrama"/>
          <p:cNvGraphicFramePr/>
          <p:nvPr>
            <p:extLst>
              <p:ext uri="{D42A27DB-BD31-4B8C-83A1-F6EECF244321}">
                <p14:modId xmlns:p14="http://schemas.microsoft.com/office/powerpoint/2010/main" val="65699881"/>
              </p:ext>
            </p:extLst>
          </p:nvPr>
        </p:nvGraphicFramePr>
        <p:xfrm>
          <a:off x="221815" y="1458473"/>
          <a:ext cx="6438417" cy="2330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14 Diagrama"/>
          <p:cNvGraphicFramePr/>
          <p:nvPr>
            <p:extLst>
              <p:ext uri="{D42A27DB-BD31-4B8C-83A1-F6EECF244321}">
                <p14:modId xmlns:p14="http://schemas.microsoft.com/office/powerpoint/2010/main" val="2810172694"/>
              </p:ext>
            </p:extLst>
          </p:nvPr>
        </p:nvGraphicFramePr>
        <p:xfrm>
          <a:off x="2771800" y="4230380"/>
          <a:ext cx="6300699" cy="17819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2 CuadroTexto"/>
          <p:cNvSpPr txBox="1"/>
          <p:nvPr/>
        </p:nvSpPr>
        <p:spPr>
          <a:xfrm>
            <a:off x="143508" y="1447212"/>
            <a:ext cx="1476164" cy="369332"/>
          </a:xfrm>
          <a:prstGeom prst="rect">
            <a:avLst/>
          </a:prstGeom>
          <a:noFill/>
        </p:spPr>
        <p:txBody>
          <a:bodyPr wrap="square" rtlCol="0">
            <a:spAutoFit/>
          </a:bodyPr>
          <a:lstStyle/>
          <a:p>
            <a:r>
              <a:rPr lang="es-EC" b="1" dirty="0" smtClean="0"/>
              <a:t>Panadería</a:t>
            </a:r>
            <a:endParaRPr lang="es-EC" b="1" dirty="0"/>
          </a:p>
        </p:txBody>
      </p:sp>
      <p:sp>
        <p:nvSpPr>
          <p:cNvPr id="17" name="16 CuadroTexto"/>
          <p:cNvSpPr txBox="1"/>
          <p:nvPr/>
        </p:nvSpPr>
        <p:spPr>
          <a:xfrm>
            <a:off x="2987824" y="3789040"/>
            <a:ext cx="1476164" cy="369332"/>
          </a:xfrm>
          <a:prstGeom prst="rect">
            <a:avLst/>
          </a:prstGeom>
          <a:noFill/>
        </p:spPr>
        <p:txBody>
          <a:bodyPr wrap="square" rtlCol="0">
            <a:spAutoFit/>
          </a:bodyPr>
          <a:lstStyle/>
          <a:p>
            <a:r>
              <a:rPr lang="es-EC" b="1" dirty="0" smtClean="0"/>
              <a:t>Pastelería</a:t>
            </a:r>
            <a:endParaRPr lang="es-EC" b="1" dirty="0"/>
          </a:p>
        </p:txBody>
      </p:sp>
      <p:pic>
        <p:nvPicPr>
          <p:cNvPr id="33793"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264" y="1813829"/>
            <a:ext cx="1944216" cy="163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8 Image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338" y="4324686"/>
            <a:ext cx="2231426" cy="1658627"/>
          </a:xfrm>
          <a:prstGeom prst="rect">
            <a:avLst/>
          </a:prstGeom>
        </p:spPr>
      </p:pic>
    </p:spTree>
    <p:extLst>
      <p:ext uri="{BB962C8B-B14F-4D97-AF65-F5344CB8AC3E}">
        <p14:creationId xmlns:p14="http://schemas.microsoft.com/office/powerpoint/2010/main" val="11306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979713" y="548682"/>
            <a:ext cx="588417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COSTEO DE LA LÍNEA DE PANADERÍA</a:t>
            </a:r>
            <a:endParaRPr lang="es-ES" sz="2400" b="1" dirty="0">
              <a:ln w="11430">
                <a:solidFill>
                  <a:schemeClr val="tx1"/>
                </a:solidFill>
              </a:ln>
              <a:solidFill>
                <a:schemeClr val="accent5">
                  <a:lumMod val="10000"/>
                </a:schemeClr>
              </a:solidFill>
            </a:endParaRPr>
          </a:p>
        </p:txBody>
      </p:sp>
      <p:pic>
        <p:nvPicPr>
          <p:cNvPr id="348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65" r="13312" b="3855"/>
          <a:stretch/>
        </p:blipFill>
        <p:spPr bwMode="auto">
          <a:xfrm>
            <a:off x="611560" y="1528444"/>
            <a:ext cx="5269904" cy="42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408923" y="1010347"/>
            <a:ext cx="5328592"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la elaboración de 4000 croissants</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7" name="6 Imagen"/>
          <p:cNvPicPr>
            <a:picLocks noChangeAspect="1"/>
          </p:cNvPicPr>
          <p:nvPr/>
        </p:nvPicPr>
        <p:blipFill>
          <a:blip r:embed="rId5">
            <a:clrChange>
              <a:clrFrom>
                <a:srgbClr val="806751"/>
              </a:clrFrom>
              <a:clrTo>
                <a:srgbClr val="806751">
                  <a:alpha val="0"/>
                </a:srgbClr>
              </a:clrTo>
            </a:clrChange>
            <a:extLst>
              <a:ext uri="{28A0092B-C50C-407E-A947-70E740481C1C}">
                <a14:useLocalDpi xmlns:a14="http://schemas.microsoft.com/office/drawing/2010/main" val="0"/>
              </a:ext>
            </a:extLst>
          </a:blip>
          <a:stretch>
            <a:fillRect/>
          </a:stretch>
        </p:blipFill>
        <p:spPr>
          <a:xfrm>
            <a:off x="6300192" y="1686034"/>
            <a:ext cx="2232248" cy="14748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4 CuadroTexto"/>
          <p:cNvSpPr txBox="1"/>
          <p:nvPr/>
        </p:nvSpPr>
        <p:spPr>
          <a:xfrm>
            <a:off x="6451917" y="5363924"/>
            <a:ext cx="1504459" cy="369332"/>
          </a:xfrm>
          <a:prstGeom prst="rect">
            <a:avLst/>
          </a:prstGeom>
          <a:noFill/>
        </p:spPr>
        <p:txBody>
          <a:bodyPr wrap="square" rtlCol="0">
            <a:spAutoFit/>
          </a:bodyPr>
          <a:lstStyle/>
          <a:p>
            <a:r>
              <a:rPr lang="es-EC" i="1" dirty="0" smtClean="0"/>
              <a:t>P.V.P. $0,15</a:t>
            </a:r>
            <a:endParaRPr lang="es-EC" dirty="0"/>
          </a:p>
        </p:txBody>
      </p:sp>
    </p:spTree>
    <p:extLst>
      <p:ext uri="{BB962C8B-B14F-4D97-AF65-F5344CB8AC3E}">
        <p14:creationId xmlns:p14="http://schemas.microsoft.com/office/powerpoint/2010/main" val="1055039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8" r="8532" b="4412"/>
          <a:stretch/>
        </p:blipFill>
        <p:spPr bwMode="auto">
          <a:xfrm>
            <a:off x="1835696" y="1700808"/>
            <a:ext cx="5577070" cy="337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2788027" y="1359294"/>
            <a:ext cx="3672408" cy="307777"/>
          </a:xfrm>
          <a:prstGeom prst="rect">
            <a:avLst/>
          </a:prstGeom>
          <a:noFill/>
        </p:spPr>
        <p:txBody>
          <a:bodyPr wrap="square" rtlCol="0">
            <a:spAutoFit/>
          </a:bodyPr>
          <a:lstStyle/>
          <a:p>
            <a:pPr algn="ctr"/>
            <a:r>
              <a:rPr lang="es-EC" sz="1400" dirty="0" smtClean="0"/>
              <a:t>Costo de Materia Prima en 4000 croissants</a:t>
            </a:r>
            <a:endParaRPr lang="es-EC" sz="1400" dirty="0"/>
          </a:p>
        </p:txBody>
      </p:sp>
    </p:spTree>
    <p:extLst>
      <p:ext uri="{BB962C8B-B14F-4D97-AF65-F5344CB8AC3E}">
        <p14:creationId xmlns:p14="http://schemas.microsoft.com/office/powerpoint/2010/main" val="88180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63" r="12199" b="4411"/>
          <a:stretch/>
        </p:blipFill>
        <p:spPr bwMode="auto">
          <a:xfrm>
            <a:off x="539551" y="1291425"/>
            <a:ext cx="5328593" cy="40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30220" y="922094"/>
            <a:ext cx="550993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la elaboración de 2000 Panes de Yema</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412776"/>
            <a:ext cx="2306143" cy="17055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7 CuadroTexto"/>
          <p:cNvSpPr txBox="1"/>
          <p:nvPr/>
        </p:nvSpPr>
        <p:spPr>
          <a:xfrm>
            <a:off x="6451917" y="5363924"/>
            <a:ext cx="1720483" cy="369332"/>
          </a:xfrm>
          <a:prstGeom prst="rect">
            <a:avLst/>
          </a:prstGeom>
          <a:noFill/>
        </p:spPr>
        <p:txBody>
          <a:bodyPr wrap="square" rtlCol="0">
            <a:spAutoFit/>
          </a:bodyPr>
          <a:lstStyle/>
          <a:p>
            <a:r>
              <a:rPr lang="es-EC" i="1" dirty="0" smtClean="0"/>
              <a:t>P.V.P. $0,20</a:t>
            </a:r>
            <a:endParaRPr lang="es-EC" dirty="0"/>
          </a:p>
        </p:txBody>
      </p:sp>
    </p:spTree>
    <p:extLst>
      <p:ext uri="{BB962C8B-B14F-4D97-AF65-F5344CB8AC3E}">
        <p14:creationId xmlns:p14="http://schemas.microsoft.com/office/powerpoint/2010/main" val="3887792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682146"/>
            <a:ext cx="608354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2249178" y="1268759"/>
            <a:ext cx="4824536" cy="307777"/>
          </a:xfrm>
          <a:prstGeom prst="rect">
            <a:avLst/>
          </a:prstGeom>
          <a:noFill/>
        </p:spPr>
        <p:txBody>
          <a:bodyPr wrap="square" rtlCol="0">
            <a:spAutoFit/>
          </a:bodyPr>
          <a:lstStyle/>
          <a:p>
            <a:pPr algn="ctr"/>
            <a:r>
              <a:rPr lang="es-EC" sz="1400" dirty="0" smtClean="0"/>
              <a:t>Costo de Materia Prima en 2000 panes de yema</a:t>
            </a:r>
            <a:endParaRPr lang="es-EC" sz="1400" dirty="0"/>
          </a:p>
        </p:txBody>
      </p:sp>
    </p:spTree>
    <p:extLst>
      <p:ext uri="{BB962C8B-B14F-4D97-AF65-F5344CB8AC3E}">
        <p14:creationId xmlns:p14="http://schemas.microsoft.com/office/powerpoint/2010/main" val="332061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59" r="11456" b="2426"/>
          <a:stretch/>
        </p:blipFill>
        <p:spPr bwMode="auto">
          <a:xfrm>
            <a:off x="683568" y="1595606"/>
            <a:ext cx="5112568" cy="396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30220" y="922094"/>
            <a:ext cx="5509931" cy="646331"/>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la elaboración de 1000 Empanadas con queso y cebolla</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6216" y="1595606"/>
            <a:ext cx="2520280" cy="1727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8 CuadroTexto"/>
          <p:cNvSpPr txBox="1"/>
          <p:nvPr/>
        </p:nvSpPr>
        <p:spPr>
          <a:xfrm>
            <a:off x="6451917" y="5363924"/>
            <a:ext cx="1720483" cy="369332"/>
          </a:xfrm>
          <a:prstGeom prst="rect">
            <a:avLst/>
          </a:prstGeom>
          <a:noFill/>
        </p:spPr>
        <p:txBody>
          <a:bodyPr wrap="square" rtlCol="0">
            <a:spAutoFit/>
          </a:bodyPr>
          <a:lstStyle/>
          <a:p>
            <a:r>
              <a:rPr lang="es-EC" i="1" dirty="0" smtClean="0"/>
              <a:t>P.V.P. $0,35</a:t>
            </a:r>
            <a:endParaRPr lang="es-EC" dirty="0"/>
          </a:p>
        </p:txBody>
      </p:sp>
    </p:spTree>
    <p:extLst>
      <p:ext uri="{BB962C8B-B14F-4D97-AF65-F5344CB8AC3E}">
        <p14:creationId xmlns:p14="http://schemas.microsoft.com/office/powerpoint/2010/main" val="167607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torta_ca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1" y="4686061"/>
            <a:ext cx="1286309" cy="1249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torta_choco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132" y="4670493"/>
            <a:ext cx="1437845" cy="1264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torta_frutil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7" y="4670492"/>
            <a:ext cx="1356477" cy="1280270"/>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3969" y="4670493"/>
            <a:ext cx="1774187" cy="1231635"/>
          </a:xfrm>
          <a:prstGeom prst="rect">
            <a:avLst/>
          </a:prstGeom>
        </p:spPr>
      </p:pic>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4670492"/>
            <a:ext cx="1334272" cy="1231635"/>
          </a:xfrm>
          <a:prstGeom prst="rect">
            <a:avLst/>
          </a:prstGeom>
        </p:spPr>
      </p:pic>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670493"/>
            <a:ext cx="1573125" cy="1206780"/>
          </a:xfrm>
          <a:prstGeom prst="rect">
            <a:avLst/>
          </a:prstGeom>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6933" y="959133"/>
            <a:ext cx="4464496" cy="1788276"/>
          </a:xfrm>
          <a:prstGeom prst="rect">
            <a:avLst/>
          </a:prstGeom>
        </p:spPr>
      </p:pic>
      <p:sp>
        <p:nvSpPr>
          <p:cNvPr id="15" name="14 CuadroTexto"/>
          <p:cNvSpPr txBox="1"/>
          <p:nvPr/>
        </p:nvSpPr>
        <p:spPr>
          <a:xfrm>
            <a:off x="539554" y="1340770"/>
            <a:ext cx="3877380" cy="646331"/>
          </a:xfrm>
          <a:prstGeom prst="rect">
            <a:avLst/>
          </a:prstGeom>
          <a:noFill/>
        </p:spPr>
        <p:txBody>
          <a:bodyPr wrap="square" rtlCol="0">
            <a:spAutoFit/>
          </a:bodyPr>
          <a:lstStyle/>
          <a:p>
            <a:r>
              <a:rPr lang="es-EC" dirty="0" smtClean="0"/>
              <a:t>Empresa dedicada a la elaboración   y venta de:</a:t>
            </a:r>
          </a:p>
        </p:txBody>
      </p:sp>
      <p:sp>
        <p:nvSpPr>
          <p:cNvPr id="16" name="15 CuadroTexto"/>
          <p:cNvSpPr txBox="1"/>
          <p:nvPr/>
        </p:nvSpPr>
        <p:spPr>
          <a:xfrm>
            <a:off x="611561" y="2420888"/>
            <a:ext cx="3025493" cy="2585323"/>
          </a:xfrm>
          <a:prstGeom prst="rect">
            <a:avLst/>
          </a:prstGeom>
          <a:noFill/>
        </p:spPr>
        <p:txBody>
          <a:bodyPr wrap="square" rtlCol="0">
            <a:spAutoFit/>
          </a:bodyPr>
          <a:lstStyle/>
          <a:p>
            <a:pPr marL="285750" indent="-285750">
              <a:buFont typeface="Arial" pitchFamily="34" charset="0"/>
              <a:buChar char="•"/>
            </a:pPr>
            <a:r>
              <a:rPr lang="es-EC" dirty="0" smtClean="0"/>
              <a:t>Gran variedad de panes</a:t>
            </a:r>
            <a:endParaRPr lang="es-EC" dirty="0"/>
          </a:p>
          <a:p>
            <a:pPr marL="285750" indent="-285750">
              <a:buFont typeface="Arial" pitchFamily="34" charset="0"/>
              <a:buChar char="•"/>
            </a:pPr>
            <a:r>
              <a:rPr lang="es-EC" dirty="0" smtClean="0"/>
              <a:t>Tortas</a:t>
            </a:r>
          </a:p>
          <a:p>
            <a:pPr marL="285750" indent="-285750">
              <a:buFont typeface="Arial" pitchFamily="34" charset="0"/>
              <a:buChar char="•"/>
            </a:pPr>
            <a:r>
              <a:rPr lang="es-EC" dirty="0" smtClean="0"/>
              <a:t>Pastas</a:t>
            </a:r>
            <a:endParaRPr lang="es-EC" dirty="0"/>
          </a:p>
          <a:p>
            <a:pPr marL="285750" indent="-285750">
              <a:buFont typeface="Arial" pitchFamily="34" charset="0"/>
              <a:buChar char="•"/>
            </a:pPr>
            <a:r>
              <a:rPr lang="es-EC" dirty="0" smtClean="0"/>
              <a:t>Galletas</a:t>
            </a:r>
          </a:p>
          <a:p>
            <a:pPr marL="285750" indent="-285750">
              <a:buFont typeface="Arial" pitchFamily="34" charset="0"/>
              <a:buChar char="•"/>
            </a:pPr>
            <a:r>
              <a:rPr lang="es-EC" dirty="0" smtClean="0"/>
              <a:t>Postres</a:t>
            </a:r>
          </a:p>
          <a:p>
            <a:pPr marL="285750" indent="-285750">
              <a:buFont typeface="Arial" pitchFamily="34" charset="0"/>
              <a:buChar char="•"/>
            </a:pPr>
            <a:r>
              <a:rPr lang="es-EC" dirty="0" smtClean="0"/>
              <a:t>Bocaditos</a:t>
            </a:r>
          </a:p>
          <a:p>
            <a:pPr marL="285750" indent="-285750">
              <a:buFont typeface="Arial" pitchFamily="34" charset="0"/>
              <a:buChar char="•"/>
            </a:pPr>
            <a:r>
              <a:rPr lang="es-EC" dirty="0" smtClean="0"/>
              <a:t>Dulces lojanos</a:t>
            </a:r>
          </a:p>
          <a:p>
            <a:pPr marL="285750" indent="-285750">
              <a:buFont typeface="Arial" pitchFamily="34" charset="0"/>
              <a:buChar char="•"/>
            </a:pPr>
            <a:endParaRPr lang="es-EC" dirty="0"/>
          </a:p>
          <a:p>
            <a:endParaRPr lang="es-EC" dirty="0"/>
          </a:p>
        </p:txBody>
      </p:sp>
      <p:sp>
        <p:nvSpPr>
          <p:cNvPr id="2" name="1 CuadroTexto"/>
          <p:cNvSpPr txBox="1"/>
          <p:nvPr/>
        </p:nvSpPr>
        <p:spPr>
          <a:xfrm>
            <a:off x="323528" y="632884"/>
            <a:ext cx="4176462" cy="707886"/>
          </a:xfrm>
          <a:prstGeom prst="rect">
            <a:avLst/>
          </a:prstGeom>
          <a:noFill/>
        </p:spPr>
        <p:txBody>
          <a:bodyPr wrap="square" rtlCol="0">
            <a:spAutoFit/>
          </a:bodyPr>
          <a:lstStyle/>
          <a:p>
            <a:pPr algn="ctr"/>
            <a:r>
              <a:rPr lang="es-EC" sz="2000" b="1" dirty="0" smtClean="0">
                <a:solidFill>
                  <a:schemeClr val="accent2">
                    <a:lumMod val="75000"/>
                  </a:schemeClr>
                </a:solidFill>
                <a:effectLst>
                  <a:outerShdw blurRad="38100" dist="38100" dir="2700000" algn="tl">
                    <a:srgbClr val="000000">
                      <a:alpha val="43137"/>
                    </a:srgbClr>
                  </a:outerShdw>
                </a:effectLst>
              </a:rPr>
              <a:t>PANADERÍA &amp; PASTELERÍA REINA DEL CISNE</a:t>
            </a:r>
            <a:endParaRPr lang="es-EC" sz="20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5120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032" y="1684376"/>
            <a:ext cx="6408712" cy="407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763688" y="1264975"/>
            <a:ext cx="4231840" cy="307777"/>
          </a:xfrm>
          <a:prstGeom prst="rect">
            <a:avLst/>
          </a:prstGeom>
          <a:noFill/>
        </p:spPr>
        <p:txBody>
          <a:bodyPr wrap="square" rtlCol="0">
            <a:spAutoFit/>
          </a:bodyPr>
          <a:lstStyle/>
          <a:p>
            <a:pPr algn="ctr"/>
            <a:r>
              <a:rPr lang="es-EC" sz="1400" dirty="0" smtClean="0"/>
              <a:t>Costo de Materia Prima en 1000 empanadas</a:t>
            </a:r>
            <a:endParaRPr lang="es-EC" sz="1400" dirty="0"/>
          </a:p>
        </p:txBody>
      </p:sp>
    </p:spTree>
    <p:extLst>
      <p:ext uri="{BB962C8B-B14F-4D97-AF65-F5344CB8AC3E}">
        <p14:creationId xmlns:p14="http://schemas.microsoft.com/office/powerpoint/2010/main" val="3262528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921205" y="548682"/>
            <a:ext cx="6001195"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COSTEO DE LA LÍNEA DE PASTELERÍA</a:t>
            </a:r>
            <a:endParaRPr lang="es-ES" sz="2400" b="1" dirty="0">
              <a:ln w="11430">
                <a:solidFill>
                  <a:schemeClr val="tx1"/>
                </a:solidFill>
              </a:ln>
              <a:solidFill>
                <a:schemeClr val="accent5">
                  <a:lumMod val="10000"/>
                </a:schemeClr>
              </a:solidFill>
            </a:endParaRPr>
          </a:p>
        </p:txBody>
      </p:sp>
      <p:pic>
        <p:nvPicPr>
          <p:cNvPr id="358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96" r="9169" b="3953"/>
          <a:stretch/>
        </p:blipFill>
        <p:spPr bwMode="auto">
          <a:xfrm>
            <a:off x="611560" y="1412775"/>
            <a:ext cx="5487977" cy="432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430220" y="941675"/>
            <a:ext cx="550993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la elaboración de 50 Tortas de frutilla</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b="4443"/>
          <a:stretch/>
        </p:blipFill>
        <p:spPr>
          <a:xfrm>
            <a:off x="6372200" y="1412775"/>
            <a:ext cx="2088232" cy="1988784"/>
          </a:xfrm>
          <a:prstGeom prst="rect">
            <a:avLst/>
          </a:prstGeom>
        </p:spPr>
      </p:pic>
      <p:sp>
        <p:nvSpPr>
          <p:cNvPr id="9" name="8 CuadroTexto"/>
          <p:cNvSpPr txBox="1"/>
          <p:nvPr/>
        </p:nvSpPr>
        <p:spPr>
          <a:xfrm>
            <a:off x="6451917" y="5363924"/>
            <a:ext cx="1720483" cy="369332"/>
          </a:xfrm>
          <a:prstGeom prst="rect">
            <a:avLst/>
          </a:prstGeom>
          <a:noFill/>
        </p:spPr>
        <p:txBody>
          <a:bodyPr wrap="square" rtlCol="0">
            <a:spAutoFit/>
          </a:bodyPr>
          <a:lstStyle/>
          <a:p>
            <a:r>
              <a:rPr lang="es-EC" i="1" dirty="0" smtClean="0"/>
              <a:t>P.V.P. $10,00</a:t>
            </a:r>
            <a:endParaRPr lang="es-EC" dirty="0"/>
          </a:p>
        </p:txBody>
      </p:sp>
    </p:spTree>
    <p:extLst>
      <p:ext uri="{BB962C8B-B14F-4D97-AF65-F5344CB8AC3E}">
        <p14:creationId xmlns:p14="http://schemas.microsoft.com/office/powerpoint/2010/main" val="1102801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607704"/>
            <a:ext cx="588562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2051720" y="1145907"/>
            <a:ext cx="4032448" cy="307777"/>
          </a:xfrm>
          <a:prstGeom prst="rect">
            <a:avLst/>
          </a:prstGeom>
          <a:noFill/>
        </p:spPr>
        <p:txBody>
          <a:bodyPr wrap="square" rtlCol="0">
            <a:spAutoFit/>
          </a:bodyPr>
          <a:lstStyle/>
          <a:p>
            <a:pPr algn="ctr"/>
            <a:r>
              <a:rPr lang="es-EC" sz="1400" dirty="0" smtClean="0"/>
              <a:t>Costo de Materia Prima en 50 tortas de frutilla </a:t>
            </a:r>
            <a:endParaRPr lang="es-EC" sz="1400" dirty="0"/>
          </a:p>
        </p:txBody>
      </p:sp>
    </p:spTree>
    <p:extLst>
      <p:ext uri="{BB962C8B-B14F-4D97-AF65-F5344CB8AC3E}">
        <p14:creationId xmlns:p14="http://schemas.microsoft.com/office/powerpoint/2010/main" val="1720480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75" r="7490" b="3499"/>
          <a:stretch/>
        </p:blipFill>
        <p:spPr bwMode="auto">
          <a:xfrm>
            <a:off x="611560" y="1556792"/>
            <a:ext cx="5462575" cy="42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3" y="1556792"/>
            <a:ext cx="2378643" cy="15841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10 CuadroTexto"/>
          <p:cNvSpPr txBox="1"/>
          <p:nvPr/>
        </p:nvSpPr>
        <p:spPr>
          <a:xfrm>
            <a:off x="430220" y="941675"/>
            <a:ext cx="6302020"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200 porciones de Torta mojada de chocolate</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sp>
        <p:nvSpPr>
          <p:cNvPr id="8" name="7 CuadroTexto"/>
          <p:cNvSpPr txBox="1"/>
          <p:nvPr/>
        </p:nvSpPr>
        <p:spPr>
          <a:xfrm>
            <a:off x="6451917" y="5363924"/>
            <a:ext cx="1720483" cy="369332"/>
          </a:xfrm>
          <a:prstGeom prst="rect">
            <a:avLst/>
          </a:prstGeom>
          <a:noFill/>
        </p:spPr>
        <p:txBody>
          <a:bodyPr wrap="square" rtlCol="0">
            <a:spAutoFit/>
          </a:bodyPr>
          <a:lstStyle/>
          <a:p>
            <a:r>
              <a:rPr lang="es-EC" i="1" dirty="0" smtClean="0"/>
              <a:t>P.V.P. $ 1,50</a:t>
            </a:r>
            <a:endParaRPr lang="es-EC" dirty="0"/>
          </a:p>
        </p:txBody>
      </p:sp>
    </p:spTree>
    <p:extLst>
      <p:ext uri="{BB962C8B-B14F-4D97-AF65-F5344CB8AC3E}">
        <p14:creationId xmlns:p14="http://schemas.microsoft.com/office/powerpoint/2010/main" val="49239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5324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30519"/>
            <a:ext cx="5328592" cy="38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2483768" y="1196752"/>
            <a:ext cx="4824536" cy="523220"/>
          </a:xfrm>
          <a:prstGeom prst="rect">
            <a:avLst/>
          </a:prstGeom>
          <a:noFill/>
        </p:spPr>
        <p:txBody>
          <a:bodyPr wrap="square" rtlCol="0">
            <a:spAutoFit/>
          </a:bodyPr>
          <a:lstStyle/>
          <a:p>
            <a:pPr algn="ctr"/>
            <a:r>
              <a:rPr lang="es-EC" sz="1400" dirty="0" smtClean="0"/>
              <a:t>Costo de Materia Prima en 200 porciones de torta mojada de chocolate </a:t>
            </a:r>
            <a:endParaRPr lang="es-EC" sz="1400" dirty="0"/>
          </a:p>
        </p:txBody>
      </p:sp>
    </p:spTree>
    <p:extLst>
      <p:ext uri="{BB962C8B-B14F-4D97-AF65-F5344CB8AC3E}">
        <p14:creationId xmlns:p14="http://schemas.microsoft.com/office/powerpoint/2010/main" val="568583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55" r="8982" b="2620"/>
          <a:stretch/>
        </p:blipFill>
        <p:spPr bwMode="auto">
          <a:xfrm>
            <a:off x="363082" y="1844824"/>
            <a:ext cx="5040724" cy="386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479105" y="971918"/>
            <a:ext cx="5509931" cy="646331"/>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Costo en una torta para compromiso social con rendimiento para 300 porciones</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4" name="3 Imagen"/>
          <p:cNvPicPr>
            <a:picLocks noChangeAspect="1"/>
          </p:cNvPicPr>
          <p:nvPr/>
        </p:nvPicPr>
        <p:blipFill rotWithShape="1">
          <a:blip r:embed="rId5">
            <a:extLst>
              <a:ext uri="{28A0092B-C50C-407E-A947-70E740481C1C}">
                <a14:useLocalDpi xmlns:a14="http://schemas.microsoft.com/office/drawing/2010/main" val="0"/>
              </a:ext>
            </a:extLst>
          </a:blip>
          <a:srcRect l="11183" t="8309" r="4964"/>
          <a:stretch/>
        </p:blipFill>
        <p:spPr>
          <a:xfrm>
            <a:off x="5439303" y="2060848"/>
            <a:ext cx="3528392" cy="2893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6156177" y="5363924"/>
            <a:ext cx="2520280" cy="369332"/>
          </a:xfrm>
          <a:prstGeom prst="rect">
            <a:avLst/>
          </a:prstGeom>
          <a:noFill/>
        </p:spPr>
        <p:txBody>
          <a:bodyPr wrap="square" rtlCol="0">
            <a:spAutoFit/>
          </a:bodyPr>
          <a:lstStyle/>
          <a:p>
            <a:r>
              <a:rPr lang="es-EC" i="1" dirty="0" smtClean="0"/>
              <a:t>P.V.P. $ 1,20 la porción</a:t>
            </a:r>
            <a:endParaRPr lang="es-EC" dirty="0"/>
          </a:p>
        </p:txBody>
      </p:sp>
    </p:spTree>
    <p:extLst>
      <p:ext uri="{BB962C8B-B14F-4D97-AF65-F5344CB8AC3E}">
        <p14:creationId xmlns:p14="http://schemas.microsoft.com/office/powerpoint/2010/main" val="3826163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844824"/>
            <a:ext cx="5760640" cy="390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2411760" y="1196752"/>
            <a:ext cx="4536504" cy="523220"/>
          </a:xfrm>
          <a:prstGeom prst="rect">
            <a:avLst/>
          </a:prstGeom>
          <a:noFill/>
        </p:spPr>
        <p:txBody>
          <a:bodyPr wrap="square" rtlCol="0">
            <a:spAutoFit/>
          </a:bodyPr>
          <a:lstStyle/>
          <a:p>
            <a:pPr algn="ctr"/>
            <a:r>
              <a:rPr lang="es-EC" sz="1400" dirty="0" smtClean="0"/>
              <a:t>Costo de  Materia Prima en una torta para compromiso social con rendimiento para 300 porciones </a:t>
            </a:r>
            <a:endParaRPr lang="es-EC" sz="1400" dirty="0"/>
          </a:p>
        </p:txBody>
      </p:sp>
    </p:spTree>
    <p:extLst>
      <p:ext uri="{BB962C8B-B14F-4D97-AF65-F5344CB8AC3E}">
        <p14:creationId xmlns:p14="http://schemas.microsoft.com/office/powerpoint/2010/main" val="2835412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20688" y="3341653"/>
            <a:ext cx="5743688"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PRODUCTOS DE MAYOR INCIDENCIA</a:t>
            </a:r>
          </a:p>
          <a:p>
            <a:pPr algn="ctr"/>
            <a:r>
              <a:rPr lang="es-ES" sz="2400" b="1" dirty="0" smtClean="0">
                <a:ln w="11430">
                  <a:solidFill>
                    <a:schemeClr val="tx1"/>
                  </a:solidFill>
                </a:ln>
                <a:solidFill>
                  <a:schemeClr val="accent5">
                    <a:lumMod val="10000"/>
                  </a:schemeClr>
                </a:solidFill>
              </a:rPr>
              <a:t>EN LAS LÍNEAS DE NEGOCIO</a:t>
            </a:r>
          </a:p>
        </p:txBody>
      </p:sp>
      <p:sp>
        <p:nvSpPr>
          <p:cNvPr id="6" name="5 Rectángulo"/>
          <p:cNvSpPr/>
          <p:nvPr/>
        </p:nvSpPr>
        <p:spPr>
          <a:xfrm>
            <a:off x="1733059" y="836714"/>
            <a:ext cx="5809284"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LÍNEAS DE NEGOCIO Y PORCENTAJE</a:t>
            </a:r>
          </a:p>
          <a:p>
            <a:pPr algn="ctr"/>
            <a:r>
              <a:rPr lang="es-ES" sz="2400" b="1" dirty="0" smtClean="0">
                <a:ln w="11430">
                  <a:solidFill>
                    <a:schemeClr val="tx1"/>
                  </a:solidFill>
                </a:ln>
                <a:solidFill>
                  <a:schemeClr val="accent5">
                    <a:lumMod val="10000"/>
                  </a:schemeClr>
                </a:solidFill>
              </a:rPr>
              <a:t>DE PARTICIPACIÓN EN VENTAS</a:t>
            </a:r>
            <a:endParaRPr lang="es-ES" sz="2400" b="1" dirty="0">
              <a:ln w="11430">
                <a:solidFill>
                  <a:schemeClr val="tx1"/>
                </a:solidFill>
              </a:ln>
              <a:solidFill>
                <a:schemeClr val="accent5">
                  <a:lumMod val="10000"/>
                </a:scheme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915143639"/>
              </p:ext>
            </p:extLst>
          </p:nvPr>
        </p:nvGraphicFramePr>
        <p:xfrm>
          <a:off x="539552" y="4365104"/>
          <a:ext cx="5037455" cy="1226185"/>
        </p:xfrm>
        <a:graphic>
          <a:graphicData uri="http://schemas.openxmlformats.org/drawingml/2006/table">
            <a:tbl>
              <a:tblPr firstRow="1" firstCol="1" bandRow="1"/>
              <a:tblGrid>
                <a:gridCol w="750570"/>
                <a:gridCol w="1021080"/>
                <a:gridCol w="964654"/>
                <a:gridCol w="1266736"/>
                <a:gridCol w="1034415"/>
              </a:tblGrid>
              <a:tr h="379095">
                <a:tc>
                  <a:txBody>
                    <a:bodyPr/>
                    <a:lstStyle/>
                    <a:p>
                      <a:pPr algn="ctr">
                        <a:spcAft>
                          <a:spcPts val="0"/>
                        </a:spcAft>
                        <a:tabLst>
                          <a:tab pos="540385" algn="l"/>
                        </a:tabLst>
                      </a:pPr>
                      <a:r>
                        <a:rPr lang="es-ES" sz="900" b="1" dirty="0">
                          <a:effectLst/>
                          <a:latin typeface="Arial"/>
                          <a:ea typeface="Times New Roman"/>
                          <a:cs typeface="Times New Roman"/>
                        </a:rPr>
                        <a:t>Producto</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b="1">
                          <a:effectLst/>
                          <a:latin typeface="Arial"/>
                          <a:ea typeface="Times New Roman"/>
                          <a:cs typeface="Times New Roman"/>
                        </a:rPr>
                        <a:t>Cantidad adquirida</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b="1" dirty="0">
                          <a:effectLst/>
                          <a:latin typeface="Arial"/>
                          <a:ea typeface="Times New Roman"/>
                          <a:cs typeface="Times New Roman"/>
                        </a:rPr>
                        <a:t>Frecuencia de adquisición</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b="1">
                          <a:effectLst/>
                          <a:latin typeface="Arial"/>
                          <a:ea typeface="Times New Roman"/>
                          <a:cs typeface="Times New Roman"/>
                        </a:rPr>
                        <a:t>Tiempo de almacenaje</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b="1">
                          <a:effectLst/>
                          <a:latin typeface="Arial"/>
                          <a:ea typeface="Times New Roman"/>
                          <a:cs typeface="Times New Roman"/>
                        </a:rPr>
                        <a:t>Forma de pago</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5">
                <a:tc>
                  <a:txBody>
                    <a:bodyPr/>
                    <a:lstStyle/>
                    <a:p>
                      <a:pPr algn="ctr">
                        <a:spcAft>
                          <a:spcPts val="0"/>
                        </a:spcAft>
                        <a:tabLst>
                          <a:tab pos="540385" algn="l"/>
                        </a:tabLst>
                      </a:pPr>
                      <a:r>
                        <a:rPr lang="es-ES" sz="900">
                          <a:effectLst/>
                          <a:latin typeface="Arial"/>
                          <a:ea typeface="Times New Roman"/>
                          <a:cs typeface="Times New Roman"/>
                        </a:rPr>
                        <a:t>Harina</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dirty="0" smtClean="0">
                          <a:effectLst/>
                          <a:latin typeface="Arial"/>
                          <a:ea typeface="Times New Roman"/>
                          <a:cs typeface="Times New Roman"/>
                        </a:rPr>
                        <a:t>2000 </a:t>
                      </a:r>
                      <a:r>
                        <a:rPr lang="es-ES" sz="900" dirty="0">
                          <a:effectLst/>
                          <a:latin typeface="Arial"/>
                          <a:ea typeface="Times New Roman"/>
                          <a:cs typeface="Times New Roman"/>
                        </a:rPr>
                        <a:t>quintales</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dirty="0">
                          <a:effectLst/>
                          <a:latin typeface="Arial"/>
                          <a:ea typeface="Times New Roman"/>
                          <a:cs typeface="Times New Roman"/>
                        </a:rPr>
                        <a:t>3 meses</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6 meses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Crédito a 30 días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90">
                <a:tc>
                  <a:txBody>
                    <a:bodyPr/>
                    <a:lstStyle/>
                    <a:p>
                      <a:pPr algn="ctr">
                        <a:spcAft>
                          <a:spcPts val="0"/>
                        </a:spcAft>
                        <a:tabLst>
                          <a:tab pos="540385" algn="l"/>
                        </a:tabLst>
                      </a:pPr>
                      <a:r>
                        <a:rPr lang="es-ES" sz="900">
                          <a:effectLst/>
                          <a:latin typeface="Arial"/>
                          <a:ea typeface="Times New Roman"/>
                          <a:cs typeface="Times New Roman"/>
                        </a:rPr>
                        <a:t>Huevos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500 cubetas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semanal</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3 semanas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Contado</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25">
                <a:tc>
                  <a:txBody>
                    <a:bodyPr/>
                    <a:lstStyle/>
                    <a:p>
                      <a:pPr algn="ctr">
                        <a:spcAft>
                          <a:spcPts val="0"/>
                        </a:spcAft>
                        <a:tabLst>
                          <a:tab pos="540385" algn="l"/>
                        </a:tabLst>
                      </a:pPr>
                      <a:r>
                        <a:rPr lang="es-ES" sz="900">
                          <a:effectLst/>
                          <a:latin typeface="Arial"/>
                          <a:ea typeface="Times New Roman"/>
                          <a:cs typeface="Times New Roman"/>
                        </a:rPr>
                        <a:t>Grasas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600 bloques de 50 Kg </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a:effectLst/>
                          <a:latin typeface="Arial"/>
                          <a:ea typeface="Times New Roman"/>
                          <a:cs typeface="Times New Roman"/>
                        </a:rPr>
                        <a:t>3 meses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dirty="0">
                          <a:effectLst/>
                          <a:latin typeface="Arial"/>
                          <a:ea typeface="Times New Roman"/>
                          <a:cs typeface="Times New Roman"/>
                        </a:rPr>
                        <a:t>6 meses</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900" dirty="0">
                          <a:effectLst/>
                          <a:latin typeface="Arial"/>
                          <a:ea typeface="Times New Roman"/>
                          <a:cs typeface="Times New Roman"/>
                        </a:rPr>
                        <a:t>Contado</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40926269"/>
              </p:ext>
            </p:extLst>
          </p:nvPr>
        </p:nvGraphicFramePr>
        <p:xfrm>
          <a:off x="2123728" y="1844824"/>
          <a:ext cx="4848860" cy="1162050"/>
        </p:xfrm>
        <a:graphic>
          <a:graphicData uri="http://schemas.openxmlformats.org/drawingml/2006/table">
            <a:tbl>
              <a:tblPr firstRow="1" firstCol="1" bandRow="1"/>
              <a:tblGrid>
                <a:gridCol w="2399665"/>
                <a:gridCol w="2449195"/>
              </a:tblGrid>
              <a:tr h="348615">
                <a:tc gridSpan="2">
                  <a:txBody>
                    <a:bodyPr/>
                    <a:lstStyle/>
                    <a:p>
                      <a:pPr algn="ctr">
                        <a:lnSpc>
                          <a:spcPct val="150000"/>
                        </a:lnSpc>
                        <a:spcAft>
                          <a:spcPts val="0"/>
                        </a:spcAft>
                        <a:tabLst>
                          <a:tab pos="540385" algn="l"/>
                        </a:tabLst>
                      </a:pPr>
                      <a:r>
                        <a:rPr lang="es-ES" sz="900" b="1" dirty="0">
                          <a:effectLst/>
                          <a:latin typeface="Arial"/>
                          <a:ea typeface="Times New Roman"/>
                          <a:cs typeface="Times New Roman"/>
                        </a:rPr>
                        <a:t>Panadería &amp; Pastelería Reina del Cisne</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71145">
                <a:tc>
                  <a:txBody>
                    <a:bodyPr/>
                    <a:lstStyle/>
                    <a:p>
                      <a:pPr algn="ctr">
                        <a:lnSpc>
                          <a:spcPct val="150000"/>
                        </a:lnSpc>
                        <a:spcAft>
                          <a:spcPts val="0"/>
                        </a:spcAft>
                        <a:tabLst>
                          <a:tab pos="540385" algn="l"/>
                        </a:tabLst>
                      </a:pPr>
                      <a:r>
                        <a:rPr lang="es-ES" sz="900">
                          <a:effectLst/>
                          <a:latin typeface="Arial"/>
                          <a:ea typeface="Times New Roman"/>
                          <a:cs typeface="Times New Roman"/>
                        </a:rPr>
                        <a:t>Línea de Negocio de Panadería</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40385" algn="l"/>
                        </a:tabLst>
                      </a:pPr>
                      <a:r>
                        <a:rPr lang="es-ES" sz="900">
                          <a:effectLst/>
                          <a:latin typeface="Arial"/>
                          <a:ea typeface="Times New Roman"/>
                          <a:cs typeface="Times New Roman"/>
                        </a:rPr>
                        <a:t>Línea de Negocio de Pastelería</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45">
                <a:tc>
                  <a:txBody>
                    <a:bodyPr/>
                    <a:lstStyle/>
                    <a:p>
                      <a:pPr algn="ctr">
                        <a:lnSpc>
                          <a:spcPct val="150000"/>
                        </a:lnSpc>
                        <a:spcAft>
                          <a:spcPts val="0"/>
                        </a:spcAft>
                        <a:tabLst>
                          <a:tab pos="540385" algn="l"/>
                        </a:tabLst>
                      </a:pPr>
                      <a:r>
                        <a:rPr lang="es-ES" sz="900">
                          <a:effectLst/>
                          <a:latin typeface="Arial"/>
                          <a:ea typeface="Times New Roman"/>
                          <a:cs typeface="Times New Roman"/>
                        </a:rPr>
                        <a:t>Representa 70% de las ventas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40385" algn="l"/>
                        </a:tabLst>
                      </a:pPr>
                      <a:r>
                        <a:rPr lang="es-ES" sz="900">
                          <a:effectLst/>
                          <a:latin typeface="Arial"/>
                          <a:ea typeface="Times New Roman"/>
                          <a:cs typeface="Times New Roman"/>
                        </a:rPr>
                        <a:t>Representa 30% de las ventas</a:t>
                      </a:r>
                      <a:endParaRPr lang="es-EC"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45">
                <a:tc>
                  <a:txBody>
                    <a:bodyPr/>
                    <a:lstStyle/>
                    <a:p>
                      <a:pPr algn="ctr">
                        <a:lnSpc>
                          <a:spcPct val="150000"/>
                        </a:lnSpc>
                        <a:spcAft>
                          <a:spcPts val="0"/>
                        </a:spcAft>
                        <a:tabLst>
                          <a:tab pos="540385" algn="l"/>
                        </a:tabLst>
                      </a:pPr>
                      <a:r>
                        <a:rPr lang="es-ES" sz="900" dirty="0">
                          <a:effectLst/>
                          <a:latin typeface="Arial"/>
                          <a:ea typeface="Times New Roman"/>
                          <a:cs typeface="Times New Roman"/>
                        </a:rPr>
                        <a:t>35% de margen de utilidad</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40385" algn="l"/>
                        </a:tabLst>
                      </a:pPr>
                      <a:r>
                        <a:rPr lang="es-ES" sz="900" dirty="0">
                          <a:effectLst/>
                          <a:latin typeface="Arial"/>
                          <a:ea typeface="Times New Roman"/>
                          <a:cs typeface="Times New Roman"/>
                        </a:rPr>
                        <a:t>50% de margen de utilidad</a:t>
                      </a:r>
                      <a:endParaRPr lang="es-EC"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10 Imagen"/>
          <p:cNvPicPr>
            <a:picLocks noChangeAspect="1"/>
          </p:cNvPicPr>
          <p:nvPr/>
        </p:nvPicPr>
        <p:blipFill rotWithShape="1">
          <a:blip r:embed="rId4" cstate="print">
            <a:extLst>
              <a:ext uri="{28A0092B-C50C-407E-A947-70E740481C1C}">
                <a14:useLocalDpi xmlns:a14="http://schemas.microsoft.com/office/drawing/2010/main" val="0"/>
              </a:ext>
            </a:extLst>
          </a:blip>
          <a:srcRect t="12996" b="13719"/>
          <a:stretch/>
        </p:blipFill>
        <p:spPr>
          <a:xfrm>
            <a:off x="7542343" y="2765589"/>
            <a:ext cx="1572115" cy="1152128"/>
          </a:xfrm>
          <a:prstGeom prst="rect">
            <a:avLst/>
          </a:prstGeom>
        </p:spPr>
      </p:pic>
      <p:pic>
        <p:nvPicPr>
          <p:cNvPr id="12" name="11 Imagen"/>
          <p:cNvPicPr>
            <a:picLocks noChangeAspect="1"/>
          </p:cNvPicPr>
          <p:nvPr/>
        </p:nvPicPr>
        <p:blipFill rotWithShape="1">
          <a:blip r:embed="rId5" cstate="print">
            <a:extLst>
              <a:ext uri="{28A0092B-C50C-407E-A947-70E740481C1C}">
                <a14:useLocalDpi xmlns:a14="http://schemas.microsoft.com/office/drawing/2010/main" val="0"/>
              </a:ext>
            </a:extLst>
          </a:blip>
          <a:srcRect l="11146" r="14353"/>
          <a:stretch/>
        </p:blipFill>
        <p:spPr>
          <a:xfrm>
            <a:off x="7308304" y="3883078"/>
            <a:ext cx="936104" cy="835906"/>
          </a:xfrm>
          <a:prstGeom prst="rect">
            <a:avLst/>
          </a:prstGeom>
        </p:spPr>
      </p:pic>
      <p:pic>
        <p:nvPicPr>
          <p:cNvPr id="13" name="12 Imagen"/>
          <p:cNvPicPr>
            <a:picLocks noChangeAspect="1"/>
          </p:cNvPicPr>
          <p:nvPr/>
        </p:nvPicPr>
        <p:blipFill rotWithShape="1">
          <a:blip r:embed="rId6" cstate="print">
            <a:extLst>
              <a:ext uri="{28A0092B-C50C-407E-A947-70E740481C1C}">
                <a14:useLocalDpi xmlns:a14="http://schemas.microsoft.com/office/drawing/2010/main" val="0"/>
              </a:ext>
            </a:extLst>
          </a:blip>
          <a:srcRect l="5841" t="9096" r="5841" b="11809"/>
          <a:stretch/>
        </p:blipFill>
        <p:spPr>
          <a:xfrm>
            <a:off x="6172896" y="4718984"/>
            <a:ext cx="935464" cy="1214180"/>
          </a:xfrm>
          <a:prstGeom prst="rect">
            <a:avLst/>
          </a:prstGeom>
        </p:spPr>
      </p:pic>
    </p:spTree>
    <p:extLst>
      <p:ext uri="{BB962C8B-B14F-4D97-AF65-F5344CB8AC3E}">
        <p14:creationId xmlns:p14="http://schemas.microsoft.com/office/powerpoint/2010/main" val="1723700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525555" y="933983"/>
            <a:ext cx="6345904"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PARTICIPACIÓN MENSUAL EN LA VENTA </a:t>
            </a:r>
          </a:p>
          <a:p>
            <a:pPr algn="ctr"/>
            <a:r>
              <a:rPr lang="es-ES" sz="2400" b="1" dirty="0" smtClean="0">
                <a:ln w="11430">
                  <a:solidFill>
                    <a:schemeClr val="tx1"/>
                  </a:solidFill>
                </a:ln>
                <a:solidFill>
                  <a:schemeClr val="accent5">
                    <a:lumMod val="10000"/>
                  </a:schemeClr>
                </a:solidFill>
              </a:rPr>
              <a:t>DE LA LÍNEA DE PANADERÍA</a:t>
            </a:r>
            <a:endParaRPr lang="es-ES" sz="2400" b="1" dirty="0">
              <a:ln w="11430">
                <a:solidFill>
                  <a:schemeClr val="tx1"/>
                </a:solidFill>
              </a:ln>
              <a:solidFill>
                <a:schemeClr val="accent5">
                  <a:lumMod val="1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846638812"/>
              </p:ext>
            </p:extLst>
          </p:nvPr>
        </p:nvGraphicFramePr>
        <p:xfrm>
          <a:off x="755577" y="1988840"/>
          <a:ext cx="7704455" cy="2140966"/>
        </p:xfrm>
        <a:graphic>
          <a:graphicData uri="http://schemas.openxmlformats.org/drawingml/2006/table">
            <a:tbl>
              <a:tblPr firstRow="1" firstCol="1" bandRow="1"/>
              <a:tblGrid>
                <a:gridCol w="1679575"/>
                <a:gridCol w="549910"/>
                <a:gridCol w="549910"/>
                <a:gridCol w="536575"/>
                <a:gridCol w="673735"/>
                <a:gridCol w="699135"/>
                <a:gridCol w="718185"/>
                <a:gridCol w="718185"/>
                <a:gridCol w="724535"/>
                <a:gridCol w="854710"/>
              </a:tblGrid>
              <a:tr h="701675">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Producto</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Costo Unitario</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PVP Unitario</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Margen de Utilidad</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Porcentaje de Utilidad</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Días Laborables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Producción Diaria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Producción Mensual</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Venta en USD dólares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 Participación en Venta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385">
                <a:tc>
                  <a:txBody>
                    <a:bodyPr/>
                    <a:lstStyle/>
                    <a:p>
                      <a:pPr>
                        <a:lnSpc>
                          <a:spcPct val="115000"/>
                        </a:lnSpc>
                        <a:spcAft>
                          <a:spcPts val="0"/>
                        </a:spcAft>
                      </a:pPr>
                      <a:r>
                        <a:rPr lang="es-EC" sz="900" dirty="0">
                          <a:solidFill>
                            <a:srgbClr val="000000"/>
                          </a:solidFill>
                          <a:effectLst/>
                          <a:latin typeface="Arial"/>
                          <a:ea typeface="Times New Roman"/>
                          <a:cs typeface="Times New Roman"/>
                        </a:rPr>
                        <a:t>Croissants ( enrollados, gusanitos, reventados, suizos, de queso, brioche, )</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0,0928</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0,15</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0,0572</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38%</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30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12.500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375.000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56.250,00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effectLst/>
                          <a:latin typeface="Arial"/>
                          <a:ea typeface="Times New Roman"/>
                          <a:cs typeface="Times New Roman"/>
                        </a:rPr>
                        <a:t>64%</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900">
                          <a:solidFill>
                            <a:srgbClr val="000000"/>
                          </a:solidFill>
                          <a:effectLst/>
                          <a:latin typeface="Arial"/>
                          <a:ea typeface="Times New Roman"/>
                          <a:cs typeface="Times New Roman"/>
                        </a:rPr>
                        <a:t>Panes de yema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0,1295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0,20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0,0705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3.862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115.860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23.172,00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a:lnSpc>
                          <a:spcPct val="115000"/>
                        </a:lnSpc>
                        <a:spcAft>
                          <a:spcPts val="0"/>
                        </a:spcAft>
                      </a:pPr>
                      <a:r>
                        <a:rPr lang="es-EC" sz="900">
                          <a:solidFill>
                            <a:srgbClr val="000000"/>
                          </a:solidFill>
                          <a:effectLst/>
                          <a:latin typeface="Arial"/>
                          <a:ea typeface="Times New Roman"/>
                          <a:cs typeface="Times New Roman"/>
                        </a:rPr>
                        <a:t>Empanadas con queso y cebolla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0,2175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0,35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0,1325</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2.360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70.800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24.780,00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900">
                          <a:solidFill>
                            <a:srgbClr val="000000"/>
                          </a:solidFill>
                          <a:effectLst/>
                          <a:latin typeface="Arial"/>
                          <a:ea typeface="Times New Roman"/>
                          <a:cs typeface="Times New Roman"/>
                        </a:rPr>
                        <a:t>Otros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effectLst/>
                          <a:latin typeface="Arial"/>
                          <a:ea typeface="Times New Roman"/>
                          <a:cs typeface="Times New Roman"/>
                        </a:rPr>
                        <a:t> 0,30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0,47</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0,1700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36%</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786</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23.580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11.082,60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4%</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900" b="1">
                          <a:solidFill>
                            <a:srgbClr val="000000"/>
                          </a:solidFill>
                          <a:effectLst/>
                          <a:latin typeface="Arial"/>
                          <a:ea typeface="Times New Roman"/>
                          <a:cs typeface="Times New Roman"/>
                        </a:rPr>
                        <a:t>TOTAL</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19.508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585.240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115.284,60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100%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2956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510441092"/>
              </p:ext>
            </p:extLst>
          </p:nvPr>
        </p:nvGraphicFramePr>
        <p:xfrm>
          <a:off x="683569" y="2204866"/>
          <a:ext cx="7919085" cy="2410841"/>
        </p:xfrm>
        <a:graphic>
          <a:graphicData uri="http://schemas.openxmlformats.org/drawingml/2006/table">
            <a:tbl>
              <a:tblPr firstRow="1" firstCol="1" bandRow="1"/>
              <a:tblGrid>
                <a:gridCol w="1597025"/>
                <a:gridCol w="646430"/>
                <a:gridCol w="647065"/>
                <a:gridCol w="641350"/>
                <a:gridCol w="717550"/>
                <a:gridCol w="699135"/>
                <a:gridCol w="718185"/>
                <a:gridCol w="718185"/>
                <a:gridCol w="727075"/>
                <a:gridCol w="807085"/>
              </a:tblGrid>
              <a:tr h="647700">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Producto</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Costo Unitario</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PVP Unitario</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Margen de Utilidad</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Porcentaje de Utilidad</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Días Laborables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Producción Diaria</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Producción Mensual</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Venta en USD dólares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 Participación en Venta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a:lnSpc>
                          <a:spcPct val="115000"/>
                        </a:lnSpc>
                        <a:spcAft>
                          <a:spcPts val="0"/>
                        </a:spcAft>
                      </a:pPr>
                      <a:r>
                        <a:rPr lang="es-EC" sz="900">
                          <a:solidFill>
                            <a:srgbClr val="000000"/>
                          </a:solidFill>
                          <a:effectLst/>
                          <a:latin typeface="Arial"/>
                          <a:ea typeface="Times New Roman"/>
                          <a:cs typeface="Times New Roman"/>
                        </a:rPr>
                        <a:t>Tortas de Frutilla</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4,44</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10,00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5,56</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56%</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40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12.000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4%</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15">
                <a:tc>
                  <a:txBody>
                    <a:bodyPr/>
                    <a:lstStyle/>
                    <a:p>
                      <a:pPr>
                        <a:lnSpc>
                          <a:spcPct val="115000"/>
                        </a:lnSpc>
                        <a:spcAft>
                          <a:spcPts val="0"/>
                        </a:spcAft>
                      </a:pPr>
                      <a:r>
                        <a:rPr lang="es-EC" sz="900">
                          <a:solidFill>
                            <a:srgbClr val="000000"/>
                          </a:solidFill>
                          <a:effectLst/>
                          <a:latin typeface="Arial"/>
                          <a:ea typeface="Times New Roman"/>
                          <a:cs typeface="Times New Roman"/>
                        </a:rPr>
                        <a:t>Porción Torta Mojada de Chocolate</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0,72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1,50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0,78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52%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9.000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13.500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510">
                <a:tc>
                  <a:txBody>
                    <a:bodyPr/>
                    <a:lstStyle/>
                    <a:p>
                      <a:pPr>
                        <a:lnSpc>
                          <a:spcPct val="115000"/>
                        </a:lnSpc>
                        <a:spcAft>
                          <a:spcPts val="0"/>
                        </a:spcAft>
                      </a:pPr>
                      <a:r>
                        <a:rPr lang="es-EC" sz="900">
                          <a:solidFill>
                            <a:srgbClr val="000000"/>
                          </a:solidFill>
                          <a:effectLst/>
                          <a:latin typeface="Arial"/>
                          <a:ea typeface="Times New Roman"/>
                          <a:cs typeface="Times New Roman"/>
                        </a:rPr>
                        <a:t>Porción Tortas para Compromiso ( (pastas de piña, pastas de mora, brazo gitano, tartaletas, budines)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0,38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1,20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0,82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700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21.000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25.200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66%</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05">
                <a:tc>
                  <a:txBody>
                    <a:bodyPr/>
                    <a:lstStyle/>
                    <a:p>
                      <a:pPr>
                        <a:lnSpc>
                          <a:spcPct val="115000"/>
                        </a:lnSpc>
                        <a:spcAft>
                          <a:spcPts val="0"/>
                        </a:spcAft>
                      </a:pPr>
                      <a:r>
                        <a:rPr lang="es-EC" sz="900">
                          <a:solidFill>
                            <a:srgbClr val="000000"/>
                          </a:solidFill>
                          <a:effectLst/>
                          <a:latin typeface="Arial"/>
                          <a:ea typeface="Times New Roman"/>
                          <a:cs typeface="Times New Roman"/>
                        </a:rPr>
                        <a:t>Otros  (galletas, postres, tortas especiales)</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2,50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3,50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58%</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600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3.600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effectLst/>
                          <a:latin typeface="Arial"/>
                          <a:ea typeface="Times New Roman"/>
                          <a:cs typeface="Times New Roman"/>
                        </a:rPr>
                        <a:t>2%</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900" b="1">
                          <a:solidFill>
                            <a:srgbClr val="000000"/>
                          </a:solidFill>
                          <a:effectLst/>
                          <a:latin typeface="Arial"/>
                          <a:ea typeface="Times New Roman"/>
                          <a:cs typeface="Times New Roman"/>
                        </a:rPr>
                        <a:t>Total:</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dirty="0">
                        <a:effectLst/>
                        <a:latin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1.060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31.800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Arial"/>
                          <a:ea typeface="Times New Roman"/>
                          <a:cs typeface="Times New Roman"/>
                        </a:rPr>
                        <a:t>54.300</a:t>
                      </a:r>
                      <a:endParaRPr lang="es-EC" sz="120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Arial"/>
                          <a:ea typeface="Times New Roman"/>
                          <a:cs typeface="Times New Roman"/>
                        </a:rPr>
                        <a:t>100%</a:t>
                      </a:r>
                      <a:endParaRPr lang="es-EC" sz="1200" dirty="0">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552128" y="933983"/>
            <a:ext cx="6345904"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PARTICIPACIÓN MENSUAL EN LA VENTA </a:t>
            </a:r>
          </a:p>
          <a:p>
            <a:pPr algn="ctr"/>
            <a:r>
              <a:rPr lang="es-ES" sz="2400" b="1" dirty="0" smtClean="0">
                <a:ln w="11430">
                  <a:solidFill>
                    <a:schemeClr val="tx1"/>
                  </a:solidFill>
                </a:ln>
                <a:solidFill>
                  <a:schemeClr val="accent5">
                    <a:lumMod val="10000"/>
                  </a:schemeClr>
                </a:solidFill>
              </a:rPr>
              <a:t>DE LA LÍNEA DE PASTELERÍA</a:t>
            </a:r>
            <a:endParaRPr lang="es-ES" sz="2400" b="1" dirty="0">
              <a:ln w="11430">
                <a:solidFill>
                  <a:schemeClr val="tx1"/>
                </a:solidFill>
              </a:ln>
              <a:solidFill>
                <a:schemeClr val="accent5">
                  <a:lumMod val="10000"/>
                </a:schemeClr>
              </a:solidFill>
            </a:endParaRPr>
          </a:p>
        </p:txBody>
      </p:sp>
    </p:spTree>
    <p:extLst>
      <p:ext uri="{BB962C8B-B14F-4D97-AF65-F5344CB8AC3E}">
        <p14:creationId xmlns:p14="http://schemas.microsoft.com/office/powerpoint/2010/main" val="336612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9056" y="980730"/>
            <a:ext cx="4963025"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ORGANIGRAMA ESTRUCTURAL</a:t>
            </a:r>
            <a:endParaRPr lang="es-ES" sz="2400" b="1" dirty="0">
              <a:ln w="11430">
                <a:solidFill>
                  <a:schemeClr val="tx1"/>
                </a:solidFill>
              </a:ln>
              <a:solidFill>
                <a:schemeClr val="accent5">
                  <a:lumMod val="10000"/>
                </a:schemeClr>
              </a:solidFill>
            </a:endParaRPr>
          </a:p>
        </p:txBody>
      </p:sp>
      <p:graphicFrame>
        <p:nvGraphicFramePr>
          <p:cNvPr id="5" name="4 Diagrama"/>
          <p:cNvGraphicFramePr/>
          <p:nvPr>
            <p:extLst>
              <p:ext uri="{D42A27DB-BD31-4B8C-83A1-F6EECF244321}">
                <p14:modId xmlns:p14="http://schemas.microsoft.com/office/powerpoint/2010/main" val="3610785368"/>
              </p:ext>
            </p:extLst>
          </p:nvPr>
        </p:nvGraphicFramePr>
        <p:xfrm>
          <a:off x="1259632" y="1412776"/>
          <a:ext cx="6912768" cy="4895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2620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0" y="975897"/>
            <a:ext cx="7030772"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9525">
                  <a:solidFill>
                    <a:schemeClr val="tx1"/>
                  </a:solidFill>
                </a:ln>
                <a:solidFill>
                  <a:srgbClr val="008000"/>
                </a:solidFill>
                <a:effectLst>
                  <a:outerShdw blurRad="38100" dist="38100" dir="2700000" algn="tl">
                    <a:srgbClr val="000000">
                      <a:alpha val="43137"/>
                    </a:srgbClr>
                  </a:outerShdw>
                </a:effectLst>
              </a:rPr>
              <a:t>ESTRATEGIA  PARA LA LÍNEA DE PANADERÍA</a:t>
            </a:r>
            <a:endParaRPr lang="es-ES" sz="2400" b="1" dirty="0">
              <a:ln w="9525">
                <a:solidFill>
                  <a:schemeClr val="tx1"/>
                </a:solidFill>
              </a:ln>
              <a:solidFill>
                <a:srgbClr val="008000"/>
              </a:solidFill>
              <a:effectLst>
                <a:outerShdw blurRad="38100" dist="38100" dir="2700000" algn="tl">
                  <a:srgbClr val="000000">
                    <a:alpha val="43137"/>
                  </a:srgbClr>
                </a:outerShdw>
              </a:effectLst>
            </a:endParaRPr>
          </a:p>
        </p:txBody>
      </p:sp>
      <p:sp>
        <p:nvSpPr>
          <p:cNvPr id="3" name="2 Rectángulo"/>
          <p:cNvSpPr/>
          <p:nvPr/>
        </p:nvSpPr>
        <p:spPr>
          <a:xfrm>
            <a:off x="467545" y="1547822"/>
            <a:ext cx="295232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marL="685800" indent="-685800" algn="ctr">
              <a:buFont typeface="Wingdings" pitchFamily="2" charset="2"/>
              <a:buChar char="ü"/>
            </a:pPr>
            <a:r>
              <a:rPr lang="es-ES" b="1" dirty="0" smtClean="0">
                <a:ln w="11430">
                  <a:solidFill>
                    <a:schemeClr val="tx1"/>
                  </a:solidFill>
                </a:ln>
                <a:effectLst>
                  <a:outerShdw blurRad="50800" dist="39000" dir="5460000" algn="tl">
                    <a:srgbClr val="000000">
                      <a:alpha val="38000"/>
                    </a:srgbClr>
                  </a:outerShdw>
                </a:effectLst>
              </a:rPr>
              <a:t>Uso de premezclas</a:t>
            </a:r>
            <a:endParaRPr lang="es-ES" b="1" dirty="0">
              <a:ln w="11430">
                <a:solidFill>
                  <a:schemeClr val="tx1"/>
                </a:solidFill>
              </a:ln>
              <a:effectLst>
                <a:outerShdw blurRad="50800" dist="39000" dir="5460000" algn="tl">
                  <a:srgbClr val="000000">
                    <a:alpha val="38000"/>
                  </a:srgbClr>
                </a:outerShdw>
              </a:effectLst>
            </a:endParaRPr>
          </a:p>
        </p:txBody>
      </p:sp>
      <p:sp>
        <p:nvSpPr>
          <p:cNvPr id="7" name="6 Rectángulo"/>
          <p:cNvSpPr/>
          <p:nvPr/>
        </p:nvSpPr>
        <p:spPr>
          <a:xfrm>
            <a:off x="5238735" y="1889483"/>
            <a:ext cx="32277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marL="285750" indent="-285750" algn="just">
              <a:buFont typeface="Arial" pitchFamily="34" charset="0"/>
              <a:buChar char="•"/>
            </a:pPr>
            <a:r>
              <a:rPr lang="es-ES" b="1" dirty="0" smtClean="0">
                <a:ln w="11430"/>
                <a:effectLst>
                  <a:outerShdw blurRad="50800" dist="39000" dir="5460000" algn="tl">
                    <a:srgbClr val="000000">
                      <a:alpha val="38000"/>
                    </a:srgbClr>
                  </a:outerShdw>
                </a:effectLst>
              </a:rPr>
              <a:t>Reducción de costos</a:t>
            </a:r>
          </a:p>
          <a:p>
            <a:pPr marL="285750" indent="-285750" algn="just">
              <a:buFont typeface="Arial" pitchFamily="34" charset="0"/>
              <a:buChar char="•"/>
            </a:pPr>
            <a:r>
              <a:rPr lang="es-ES" b="1" dirty="0" smtClean="0">
                <a:ln w="11430"/>
                <a:effectLst>
                  <a:outerShdw blurRad="50800" dist="39000" dir="5460000" algn="tl">
                    <a:srgbClr val="000000">
                      <a:alpha val="38000"/>
                    </a:srgbClr>
                  </a:outerShdw>
                </a:effectLst>
              </a:rPr>
              <a:t>Evita desabastecimiento de materia prima</a:t>
            </a:r>
            <a:endParaRPr lang="es-ES" b="1" dirty="0">
              <a:ln w="11430"/>
              <a:effectLst>
                <a:outerShdw blurRad="50800" dist="39000" dir="5460000" algn="tl">
                  <a:srgbClr val="000000">
                    <a:alpha val="38000"/>
                  </a:srgbClr>
                </a:outerShdw>
              </a:effectLst>
            </a:endParaRPr>
          </a:p>
        </p:txBody>
      </p:sp>
      <p:graphicFrame>
        <p:nvGraphicFramePr>
          <p:cNvPr id="8" name="7 Objeto"/>
          <p:cNvGraphicFramePr>
            <a:graphicFrameLocks noChangeAspect="1"/>
          </p:cNvGraphicFramePr>
          <p:nvPr>
            <p:extLst>
              <p:ext uri="{D42A27DB-BD31-4B8C-83A1-F6EECF244321}">
                <p14:modId xmlns:p14="http://schemas.microsoft.com/office/powerpoint/2010/main" val="2165112733"/>
              </p:ext>
            </p:extLst>
          </p:nvPr>
        </p:nvGraphicFramePr>
        <p:xfrm>
          <a:off x="1" y="4005064"/>
          <a:ext cx="4500608" cy="1961976"/>
        </p:xfrm>
        <a:graphic>
          <a:graphicData uri="http://schemas.openxmlformats.org/presentationml/2006/ole">
            <mc:AlternateContent xmlns:mc="http://schemas.openxmlformats.org/markup-compatibility/2006">
              <mc:Choice xmlns:v="urn:schemas-microsoft-com:vml" Requires="v">
                <p:oleObj spid="_x0000_s39962" name="Documento" r:id="rId6" imgW="5327123" imgH="2322534" progId="Word.Document.12">
                  <p:embed/>
                </p:oleObj>
              </mc:Choice>
              <mc:Fallback>
                <p:oleObj name="Documento" r:id="rId6" imgW="5327123" imgH="2322534" progId="Word.Document.12">
                  <p:embed/>
                  <p:pic>
                    <p:nvPicPr>
                      <p:cNvPr id="0" name=""/>
                      <p:cNvPicPr/>
                      <p:nvPr/>
                    </p:nvPicPr>
                    <p:blipFill>
                      <a:blip r:embed="rId7"/>
                      <a:stretch>
                        <a:fillRect/>
                      </a:stretch>
                    </p:blipFill>
                    <p:spPr>
                      <a:xfrm>
                        <a:off x="1" y="4005064"/>
                        <a:ext cx="4500608" cy="1961976"/>
                      </a:xfrm>
                      <a:prstGeom prst="rect">
                        <a:avLst/>
                      </a:prstGeom>
                    </p:spPr>
                  </p:pic>
                </p:oleObj>
              </mc:Fallback>
            </mc:AlternateContent>
          </a:graphicData>
        </a:graphic>
      </p:graphicFrame>
      <p:sp>
        <p:nvSpPr>
          <p:cNvPr id="9" name="8 CuadroTexto"/>
          <p:cNvSpPr txBox="1"/>
          <p:nvPr/>
        </p:nvSpPr>
        <p:spPr>
          <a:xfrm>
            <a:off x="784693" y="3397591"/>
            <a:ext cx="2635179" cy="523220"/>
          </a:xfrm>
          <a:prstGeom prst="rect">
            <a:avLst/>
          </a:prstGeom>
          <a:noFill/>
        </p:spPr>
        <p:txBody>
          <a:bodyPr wrap="square" rtlCol="0">
            <a:spAutoFit/>
          </a:bodyPr>
          <a:lstStyle/>
          <a:p>
            <a:pPr algn="ctr"/>
            <a:r>
              <a:rPr lang="es-EC" sz="1400" b="1" dirty="0" smtClean="0"/>
              <a:t>Resumen de Costos empleando premezclas</a:t>
            </a:r>
            <a:endParaRPr lang="es-EC" sz="1400" b="1" dirty="0"/>
          </a:p>
        </p:txBody>
      </p:sp>
      <p:sp>
        <p:nvSpPr>
          <p:cNvPr id="16" name="15 CuadroTexto"/>
          <p:cNvSpPr txBox="1"/>
          <p:nvPr/>
        </p:nvSpPr>
        <p:spPr>
          <a:xfrm>
            <a:off x="5238735" y="3397587"/>
            <a:ext cx="3227784" cy="523220"/>
          </a:xfrm>
          <a:prstGeom prst="rect">
            <a:avLst/>
          </a:prstGeom>
          <a:noFill/>
        </p:spPr>
        <p:txBody>
          <a:bodyPr wrap="square" rtlCol="0">
            <a:spAutoFit/>
          </a:bodyPr>
          <a:lstStyle/>
          <a:p>
            <a:pPr algn="ctr"/>
            <a:r>
              <a:rPr lang="es-EC" sz="1400" b="1" dirty="0" smtClean="0"/>
              <a:t>Margen de utilidad empleando premezclas</a:t>
            </a:r>
            <a:endParaRPr lang="es-EC" sz="1400" b="1" dirty="0"/>
          </a:p>
        </p:txBody>
      </p:sp>
      <p:pic>
        <p:nvPicPr>
          <p:cNvPr id="3994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807" y="4077072"/>
            <a:ext cx="470999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a la derecha con bandas"/>
          <p:cNvSpPr/>
          <p:nvPr/>
        </p:nvSpPr>
        <p:spPr>
          <a:xfrm>
            <a:off x="4657498" y="2148730"/>
            <a:ext cx="648072" cy="43204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9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9672" y="1925844"/>
            <a:ext cx="2849717" cy="1148761"/>
          </a:xfrm>
          <a:prstGeom prst="rect">
            <a:avLst/>
          </a:prstGeom>
        </p:spPr>
      </p:pic>
    </p:spTree>
    <p:extLst>
      <p:ext uri="{BB962C8B-B14F-4D97-AF65-F5344CB8AC3E}">
        <p14:creationId xmlns:p14="http://schemas.microsoft.com/office/powerpoint/2010/main" val="1024443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829075" y="618786"/>
            <a:ext cx="727943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rgbClr val="008000"/>
                </a:solidFill>
              </a:rPr>
              <a:t>ESTRATEGIAS PARA LA LÍNEA DE PASTELERÍA</a:t>
            </a:r>
            <a:endParaRPr lang="es-ES" sz="2400" b="1" dirty="0">
              <a:ln w="11430">
                <a:solidFill>
                  <a:schemeClr val="tx1"/>
                </a:solidFill>
              </a:ln>
              <a:solidFill>
                <a:srgbClr val="008000"/>
              </a:solidFill>
            </a:endParaRPr>
          </a:p>
        </p:txBody>
      </p:sp>
      <p:sp>
        <p:nvSpPr>
          <p:cNvPr id="5" name="4 Rectángulo"/>
          <p:cNvSpPr/>
          <p:nvPr/>
        </p:nvSpPr>
        <p:spPr>
          <a:xfrm>
            <a:off x="130777" y="1174304"/>
            <a:ext cx="295232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marL="685800" indent="-685800" algn="ctr">
              <a:buFont typeface="Wingdings" pitchFamily="2" charset="2"/>
              <a:buChar char="ü"/>
            </a:pPr>
            <a:r>
              <a:rPr lang="es-ES" b="1" dirty="0" smtClean="0">
                <a:ln w="11430">
                  <a:solidFill>
                    <a:schemeClr val="tx1"/>
                  </a:solidFill>
                </a:ln>
                <a:effectLst>
                  <a:outerShdw blurRad="50800" dist="39000" dir="5460000" algn="tl">
                    <a:srgbClr val="000000">
                      <a:alpha val="38000"/>
                    </a:srgbClr>
                  </a:outerShdw>
                </a:effectLst>
              </a:rPr>
              <a:t>Poncakes</a:t>
            </a:r>
            <a:endParaRPr lang="es-ES" b="1" dirty="0">
              <a:ln w="11430">
                <a:solidFill>
                  <a:schemeClr val="tx1"/>
                </a:solidFill>
              </a:ln>
              <a:effectLst>
                <a:outerShdw blurRad="50800" dist="39000" dir="5460000" algn="tl">
                  <a:srgbClr val="000000">
                    <a:alpha val="38000"/>
                  </a:srgbClr>
                </a:outerShdw>
              </a:effectLst>
            </a:endParaRPr>
          </a:p>
        </p:txBody>
      </p:sp>
      <p:pic>
        <p:nvPicPr>
          <p:cNvPr id="6" name="5 Imagen"/>
          <p:cNvPicPr>
            <a:picLocks noChangeAspect="1"/>
          </p:cNvPicPr>
          <p:nvPr/>
        </p:nvPicPr>
        <p:blipFill>
          <a:blip r:embed="rId4">
            <a:extLst>
              <a:ext uri="{BEBA8EAE-BF5A-486C-A8C5-ECC9F3942E4B}">
                <a14:imgProps xmlns:a14="http://schemas.microsoft.com/office/drawing/2010/main">
                  <a14:imgLayer r:embed="rId5">
                    <a14:imgEffect>
                      <a14:backgroundRemoval t="893" b="94420" l="0" r="100000">
                        <a14:foregroundMark x1="29568" y1="9821" x2="29568" y2="9821"/>
                        <a14:foregroundMark x1="27575" y1="10268" x2="27575" y2="10268"/>
                        <a14:foregroundMark x1="31561" y1="8259" x2="31561" y2="8259"/>
                        <a14:foregroundMark x1="31229" y1="11161" x2="31229" y2="11161"/>
                        <a14:foregroundMark x1="26910" y1="8259" x2="26910" y2="8259"/>
                        <a14:foregroundMark x1="76412" y1="9598" x2="76412" y2="9598"/>
                        <a14:foregroundMark x1="72757" y1="11161" x2="72757" y2="11161"/>
                        <a14:foregroundMark x1="73090" y1="9152" x2="73090" y2="9152"/>
                        <a14:foregroundMark x1="73754" y1="7813" x2="73754" y2="7813"/>
                        <a14:foregroundMark x1="58472" y1="14509" x2="58472" y2="14509"/>
                        <a14:foregroundMark x1="21595" y1="31696" x2="21595" y2="31696"/>
                        <a14:foregroundMark x1="15615" y1="32143" x2="15615" y2="32143"/>
                        <a14:foregroundMark x1="11296" y1="32813" x2="11296" y2="32813"/>
                        <a14:foregroundMark x1="73422" y1="32813" x2="73422" y2="32813"/>
                        <a14:foregroundMark x1="81395" y1="32366" x2="81395" y2="32366"/>
                        <a14:foregroundMark x1="87043" y1="32366" x2="87043" y2="32366"/>
                        <a14:foregroundMark x1="92691" y1="32143" x2="92691" y2="32143"/>
                        <a14:foregroundMark x1="89037" y1="32813" x2="89037" y2="32813"/>
                        <a14:foregroundMark x1="79734" y1="31920" x2="78738" y2="31920"/>
                        <a14:foregroundMark x1="75415" y1="31027" x2="75415" y2="31027"/>
                        <a14:foregroundMark x1="83721" y1="50000" x2="83721" y2="50000"/>
                        <a14:foregroundMark x1="30897" y1="21429" x2="30897" y2="21429"/>
                        <a14:foregroundMark x1="75083" y1="20982" x2="75083" y2="20982"/>
                        <a14:foregroundMark x1="72757" y1="22098" x2="72757" y2="22098"/>
                        <a14:foregroundMark x1="28239" y1="47991" x2="28239" y2="47991"/>
                        <a14:foregroundMark x1="21262" y1="48214" x2="21262" y2="48214"/>
                        <a14:foregroundMark x1="16611" y1="49330" x2="16611" y2="49330"/>
                        <a14:foregroundMark x1="7973" y1="50893" x2="7973" y2="50893"/>
                        <a14:foregroundMark x1="75083" y1="10938" x2="75083" y2="10938"/>
                        <a14:foregroundMark x1="24585" y1="9821" x2="24585" y2="9821"/>
                        <a14:foregroundMark x1="32226" y1="9821" x2="32226" y2="9821"/>
                        <a14:backgroundMark x1="28571" y1="19420" x2="28571" y2="19420"/>
                        <a14:backgroundMark x1="18272" y1="22768" x2="15282" y2="17634"/>
                        <a14:backgroundMark x1="13953" y1="42857" x2="13953" y2="42857"/>
                        <a14:backgroundMark x1="96346" y1="41295" x2="96346" y2="41295"/>
                        <a14:backgroundMark x1="77741" y1="41071" x2="77741" y2="41071"/>
                        <a14:backgroundMark x1="81063" y1="21875" x2="81063" y2="21875"/>
                        <a14:backgroundMark x1="83721" y1="78348" x2="83721" y2="78348"/>
                        <a14:backgroundMark x1="18272" y1="82366" x2="18272" y2="82366"/>
                        <a14:backgroundMark x1="50166" y1="89509" x2="50166" y2="89509"/>
                        <a14:backgroundMark x1="84385" y1="89063" x2="84385" y2="89063"/>
                        <a14:backgroundMark x1="81728" y1="61161" x2="81728" y2="61161"/>
                        <a14:backgroundMark x1="11296" y1="6696" x2="11296" y2="6696"/>
                        <a14:backgroundMark x1="52159" y1="2009" x2="52159" y2="2009"/>
                        <a14:backgroundMark x1="95349" y1="6920" x2="95349" y2="6920"/>
                        <a14:backgroundMark x1="89369" y1="18750" x2="89369" y2="18750"/>
                        <a14:backgroundMark x1="89369" y1="18750" x2="89369" y2="18750"/>
                        <a14:backgroundMark x1="20930" y1="9821" x2="20930" y2="9821"/>
                        <a14:backgroundMark x1="17276" y1="60938" x2="17276" y2="60938"/>
                        <a14:backgroundMark x1="26246" y1="39509" x2="26246" y2="39509"/>
                        <a14:backgroundMark x1="2658" y1="37054" x2="2658" y2="37054"/>
                        <a14:backgroundMark x1="1329" y1="31027" x2="1329" y2="31027"/>
                        <a14:backgroundMark x1="83721" y1="26339" x2="83721" y2="26339"/>
                        <a14:backgroundMark x1="94352" y1="40848" x2="94352" y2="40848"/>
                        <a14:backgroundMark x1="83721" y1="37946" x2="83721" y2="37946"/>
                        <a14:backgroundMark x1="75415" y1="37946" x2="75415" y2="37946"/>
                        <a14:backgroundMark x1="71429" y1="39732" x2="71429" y2="39732"/>
                        <a14:backgroundMark x1="98007" y1="36830" x2="98007" y2="36830"/>
                        <a14:backgroundMark x1="22259" y1="39732" x2="22259" y2="39732"/>
                        <a14:backgroundMark x1="20598" y1="43750" x2="20598" y2="43750"/>
                        <a14:backgroundMark x1="30897" y1="59598" x2="30897" y2="59598"/>
                        <a14:backgroundMark x1="12957" y1="60268" x2="12957" y2="60268"/>
                        <a14:backgroundMark x1="74419" y1="58259" x2="74419" y2="58259"/>
                        <a14:backgroundMark x1="70100" y1="59152" x2="70100" y2="59152"/>
                        <a14:backgroundMark x1="82060" y1="59598" x2="82060" y2="59598"/>
                        <a14:backgroundMark x1="91694" y1="59152" x2="91694" y2="59152"/>
                        <a14:backgroundMark x1="94352" y1="56473" x2="94352" y2="56473"/>
                        <a14:backgroundMark x1="97674" y1="52455" x2="97674" y2="52455"/>
                        <a14:backgroundMark x1="7309" y1="45982" x2="7309" y2="45982"/>
                        <a14:backgroundMark x1="29236" y1="43527" x2="29236" y2="43527"/>
                        <a14:backgroundMark x1="84053" y1="38839" x2="84053" y2="38839"/>
                        <a14:backgroundMark x1="85382" y1="41518" x2="85382" y2="41518"/>
                        <a14:backgroundMark x1="91030" y1="40848" x2="91030" y2="40848"/>
                        <a14:backgroundMark x1="96678" y1="61607" x2="96678" y2="61607"/>
                        <a14:backgroundMark x1="97010" y1="69643" x2="97010" y2="69643"/>
                        <a14:backgroundMark x1="98007" y1="65402" x2="98007" y2="65402"/>
                        <a14:backgroundMark x1="95017" y1="69420" x2="95017" y2="69420"/>
                        <a14:backgroundMark x1="74419" y1="61384" x2="74419" y2="61384"/>
                        <a14:backgroundMark x1="89369" y1="61161" x2="89369" y2="61161"/>
                        <a14:backgroundMark x1="92359" y1="65179" x2="92359" y2="65179"/>
                        <a14:backgroundMark x1="90365" y1="62723" x2="90365" y2="62723"/>
                        <a14:backgroundMark x1="87375" y1="64286" x2="87375" y2="6428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5496" y="1409211"/>
            <a:ext cx="3600399" cy="53587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6 Tabla"/>
          <p:cNvGraphicFramePr>
            <a:graphicFrameLocks noGrp="1"/>
          </p:cNvGraphicFramePr>
          <p:nvPr>
            <p:extLst>
              <p:ext uri="{D42A27DB-BD31-4B8C-83A1-F6EECF244321}">
                <p14:modId xmlns:p14="http://schemas.microsoft.com/office/powerpoint/2010/main" val="2134491816"/>
              </p:ext>
            </p:extLst>
          </p:nvPr>
        </p:nvGraphicFramePr>
        <p:xfrm>
          <a:off x="3923929" y="1844824"/>
          <a:ext cx="5112568" cy="2743200"/>
        </p:xfrm>
        <a:graphic>
          <a:graphicData uri="http://schemas.openxmlformats.org/drawingml/2006/table">
            <a:tbl>
              <a:tblPr firstRow="1" firstCol="1" bandRow="1"/>
              <a:tblGrid>
                <a:gridCol w="2107202"/>
                <a:gridCol w="1598714"/>
                <a:gridCol w="1406652"/>
              </a:tblGrid>
              <a:tr h="360040">
                <a:tc>
                  <a:txBody>
                    <a:bodyPr/>
                    <a:lstStyle/>
                    <a:p>
                      <a:pPr indent="228600">
                        <a:lnSpc>
                          <a:spcPct val="200000"/>
                        </a:lnSpc>
                      </a:pPr>
                      <a:endParaRPr lang="es-EC" sz="1100" dirty="0">
                        <a:effectLst/>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b="1" dirty="0">
                          <a:solidFill>
                            <a:srgbClr val="000000"/>
                          </a:solidFill>
                          <a:effectLst/>
                          <a:latin typeface="Arial"/>
                          <a:ea typeface="Times New Roman"/>
                          <a:cs typeface="Times New Roman"/>
                        </a:rPr>
                        <a:t>Poncakes con crema</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indent="228600" algn="ctr">
                        <a:lnSpc>
                          <a:spcPct val="200000"/>
                        </a:lnSpc>
                        <a:spcAft>
                          <a:spcPts val="0"/>
                        </a:spcAft>
                      </a:pPr>
                      <a:r>
                        <a:rPr lang="es-EC" sz="900" b="1" dirty="0">
                          <a:solidFill>
                            <a:srgbClr val="000000"/>
                          </a:solidFill>
                          <a:effectLst/>
                          <a:latin typeface="Arial"/>
                          <a:ea typeface="Times New Roman"/>
                          <a:cs typeface="Times New Roman"/>
                        </a:rPr>
                        <a:t>Poncakes con fondant</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44827">
                <a:tc>
                  <a:txBody>
                    <a:bodyPr/>
                    <a:lstStyle/>
                    <a:p>
                      <a:pPr indent="228600">
                        <a:lnSpc>
                          <a:spcPct val="200000"/>
                        </a:lnSpc>
                        <a:spcAft>
                          <a:spcPts val="0"/>
                        </a:spcAft>
                      </a:pPr>
                      <a:r>
                        <a:rPr lang="es-EC" sz="900" dirty="0">
                          <a:solidFill>
                            <a:srgbClr val="000000"/>
                          </a:solidFill>
                          <a:effectLst/>
                          <a:latin typeface="Arial"/>
                          <a:ea typeface="Times New Roman"/>
                          <a:cs typeface="Times New Roman"/>
                        </a:rPr>
                        <a:t>Costo total materia prima</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19,71</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56,71</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dirty="0">
                          <a:solidFill>
                            <a:srgbClr val="000000"/>
                          </a:solidFill>
                          <a:effectLst/>
                          <a:latin typeface="Arial"/>
                          <a:ea typeface="Times New Roman"/>
                          <a:cs typeface="Times New Roman"/>
                        </a:rPr>
                        <a:t>Costo total mano de obra</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4,00</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12,00</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dirty="0">
                          <a:solidFill>
                            <a:srgbClr val="000000"/>
                          </a:solidFill>
                          <a:effectLst/>
                          <a:latin typeface="Arial"/>
                          <a:ea typeface="Times New Roman"/>
                          <a:cs typeface="Times New Roman"/>
                        </a:rPr>
                        <a:t>Costo Total </a:t>
                      </a:r>
                      <a:r>
                        <a:rPr lang="es-EC" sz="900" dirty="0" err="1">
                          <a:solidFill>
                            <a:srgbClr val="000000"/>
                          </a:solidFill>
                          <a:effectLst/>
                          <a:latin typeface="Arial"/>
                          <a:ea typeface="Times New Roman"/>
                          <a:cs typeface="Times New Roman"/>
                        </a:rPr>
                        <a:t>Cifs</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2,10</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2,10</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a:solidFill>
                            <a:srgbClr val="000000"/>
                          </a:solidFill>
                          <a:effectLst/>
                          <a:latin typeface="Arial"/>
                          <a:ea typeface="Times New Roman"/>
                          <a:cs typeface="Times New Roman"/>
                        </a:rPr>
                        <a:t>COSTO TOTAL</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25,81</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70,81</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a:solidFill>
                            <a:srgbClr val="000000"/>
                          </a:solidFill>
                          <a:effectLst/>
                          <a:latin typeface="Arial"/>
                          <a:ea typeface="Times New Roman"/>
                          <a:cs typeface="Times New Roman"/>
                        </a:rPr>
                        <a:t>COSTO UNITARIO</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0,26</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0,71</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a:solidFill>
                            <a:srgbClr val="000000"/>
                          </a:solidFill>
                          <a:effectLst/>
                          <a:latin typeface="Arial"/>
                          <a:ea typeface="Times New Roman"/>
                          <a:cs typeface="Times New Roman"/>
                        </a:rPr>
                        <a:t>PVP</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0,65</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1,75</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a:solidFill>
                            <a:srgbClr val="000000"/>
                          </a:solidFill>
                          <a:effectLst/>
                          <a:latin typeface="Arial"/>
                          <a:ea typeface="Times New Roman"/>
                          <a:cs typeface="Times New Roman"/>
                        </a:rPr>
                        <a:t>UTILIDAD</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0,39</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1,04</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4827">
                <a:tc>
                  <a:txBody>
                    <a:bodyPr/>
                    <a:lstStyle/>
                    <a:p>
                      <a:pPr indent="228600">
                        <a:lnSpc>
                          <a:spcPct val="200000"/>
                        </a:lnSpc>
                        <a:spcAft>
                          <a:spcPts val="0"/>
                        </a:spcAft>
                      </a:pPr>
                      <a:r>
                        <a:rPr lang="es-EC" sz="900" dirty="0">
                          <a:solidFill>
                            <a:srgbClr val="000000"/>
                          </a:solidFill>
                          <a:effectLst/>
                          <a:latin typeface="Arial"/>
                          <a:ea typeface="Times New Roman"/>
                          <a:cs typeface="Times New Roman"/>
                        </a:rPr>
                        <a:t>MARGEN DE UTILIDAD</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200000"/>
                        </a:lnSpc>
                        <a:spcAft>
                          <a:spcPts val="0"/>
                        </a:spcAft>
                      </a:pPr>
                      <a:r>
                        <a:rPr lang="es-EC" sz="900">
                          <a:solidFill>
                            <a:srgbClr val="000000"/>
                          </a:solidFill>
                          <a:effectLst/>
                          <a:latin typeface="Arial"/>
                          <a:ea typeface="Times New Roman"/>
                          <a:cs typeface="Times New Roman"/>
                        </a:rPr>
                        <a:t>60%</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indent="228600" algn="ctr">
                        <a:lnSpc>
                          <a:spcPct val="200000"/>
                        </a:lnSpc>
                        <a:spcAft>
                          <a:spcPts val="0"/>
                        </a:spcAft>
                      </a:pPr>
                      <a:r>
                        <a:rPr lang="es-EC" sz="900" dirty="0">
                          <a:solidFill>
                            <a:srgbClr val="000000"/>
                          </a:solidFill>
                          <a:effectLst/>
                          <a:latin typeface="Arial"/>
                          <a:ea typeface="Times New Roman"/>
                          <a:cs typeface="Times New Roman"/>
                        </a:rPr>
                        <a:t>60%</a:t>
                      </a:r>
                      <a:endParaRPr lang="es-EC"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8" name="7 CuadroTexto"/>
          <p:cNvSpPr txBox="1"/>
          <p:nvPr/>
        </p:nvSpPr>
        <p:spPr>
          <a:xfrm>
            <a:off x="4788024" y="1409211"/>
            <a:ext cx="3774428" cy="307777"/>
          </a:xfrm>
          <a:prstGeom prst="rect">
            <a:avLst/>
          </a:prstGeom>
          <a:noFill/>
        </p:spPr>
        <p:txBody>
          <a:bodyPr wrap="square" rtlCol="0">
            <a:spAutoFit/>
          </a:bodyPr>
          <a:lstStyle/>
          <a:p>
            <a:r>
              <a:rPr lang="es-EC" sz="1400" b="1" dirty="0" smtClean="0"/>
              <a:t>Costeo en la elaboración de 100 poncakes</a:t>
            </a:r>
            <a:endParaRPr lang="es-EC" sz="1400" b="1" dirty="0"/>
          </a:p>
        </p:txBody>
      </p:sp>
      <p:pic>
        <p:nvPicPr>
          <p:cNvPr id="2" name="1 Imagen"/>
          <p:cNvPicPr>
            <a:picLocks noChangeAspect="1"/>
          </p:cNvPicPr>
          <p:nvPr/>
        </p:nvPicPr>
        <p:blipFill rotWithShape="1">
          <a:blip r:embed="rId6" cstate="print">
            <a:extLst>
              <a:ext uri="{28A0092B-C50C-407E-A947-70E740481C1C}">
                <a14:useLocalDpi xmlns:a14="http://schemas.microsoft.com/office/drawing/2010/main" val="0"/>
              </a:ext>
            </a:extLst>
          </a:blip>
          <a:srcRect t="13486" b="36401"/>
          <a:stretch/>
        </p:blipFill>
        <p:spPr>
          <a:xfrm>
            <a:off x="5076056" y="4797152"/>
            <a:ext cx="1872133" cy="1214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2 Imagen"/>
          <p:cNvPicPr>
            <a:picLocks noChangeAspect="1"/>
          </p:cNvPicPr>
          <p:nvPr/>
        </p:nvPicPr>
        <p:blipFill rotWithShape="1">
          <a:blip r:embed="rId7" cstate="print">
            <a:extLst>
              <a:ext uri="{28A0092B-C50C-407E-A947-70E740481C1C}">
                <a14:useLocalDpi xmlns:a14="http://schemas.microsoft.com/office/drawing/2010/main" val="0"/>
              </a:ext>
            </a:extLst>
          </a:blip>
          <a:srcRect t="28473"/>
          <a:stretch/>
        </p:blipFill>
        <p:spPr>
          <a:xfrm>
            <a:off x="7180227" y="4822374"/>
            <a:ext cx="1914352" cy="1163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9000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11560" y="1052736"/>
            <a:ext cx="295232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marL="685800" indent="-685800" algn="ctr">
              <a:buFont typeface="Wingdings" pitchFamily="2" charset="2"/>
              <a:buChar char="ü"/>
            </a:pPr>
            <a:r>
              <a:rPr lang="es-ES" b="1" dirty="0" smtClean="0">
                <a:ln w="11430">
                  <a:solidFill>
                    <a:schemeClr val="tx1"/>
                  </a:solidFill>
                </a:ln>
                <a:effectLst>
                  <a:outerShdw blurRad="50800" dist="39000" dir="5460000" algn="tl">
                    <a:srgbClr val="000000">
                      <a:alpha val="38000"/>
                    </a:srgbClr>
                  </a:outerShdw>
                </a:effectLst>
              </a:rPr>
              <a:t>Lonchera Nutritiva</a:t>
            </a:r>
            <a:endParaRPr lang="es-ES" b="1" dirty="0">
              <a:ln w="11430">
                <a:solidFill>
                  <a:schemeClr val="tx1"/>
                </a:solidFill>
              </a:ln>
              <a:effectLst>
                <a:outerShdw blurRad="50800" dist="39000" dir="5460000" algn="tl">
                  <a:srgbClr val="000000">
                    <a:alpha val="38000"/>
                  </a:srgbClr>
                </a:outerShdw>
              </a:effectLst>
            </a:endParaRPr>
          </a:p>
        </p:txBody>
      </p:sp>
      <p:pic>
        <p:nvPicPr>
          <p:cNvPr id="3" name="2 Imagen"/>
          <p:cNvPicPr>
            <a:picLocks noChangeAspect="1"/>
          </p:cNvPicPr>
          <p:nvPr/>
        </p:nvPicPr>
        <p:blipFill rotWithShape="1">
          <a:blip r:embed="rId4" cstate="print">
            <a:extLst>
              <a:ext uri="{28A0092B-C50C-407E-A947-70E740481C1C}">
                <a14:useLocalDpi xmlns:a14="http://schemas.microsoft.com/office/drawing/2010/main" val="0"/>
              </a:ext>
            </a:extLst>
          </a:blip>
          <a:srcRect l="7273"/>
          <a:stretch/>
        </p:blipFill>
        <p:spPr>
          <a:xfrm>
            <a:off x="3779912" y="659626"/>
            <a:ext cx="2036601" cy="1257692"/>
          </a:xfrm>
          <a:prstGeom prst="rect">
            <a:avLst/>
          </a:prstGeom>
        </p:spPr>
      </p:pic>
      <p:sp>
        <p:nvSpPr>
          <p:cNvPr id="10" name="9 CuadroTexto"/>
          <p:cNvSpPr txBox="1"/>
          <p:nvPr/>
        </p:nvSpPr>
        <p:spPr>
          <a:xfrm>
            <a:off x="611559" y="1518718"/>
            <a:ext cx="225025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Mix de galletas</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grpSp>
        <p:nvGrpSpPr>
          <p:cNvPr id="17" name="16 Grupo"/>
          <p:cNvGrpSpPr/>
          <p:nvPr/>
        </p:nvGrpSpPr>
        <p:grpSpPr>
          <a:xfrm>
            <a:off x="4851766" y="5157192"/>
            <a:ext cx="3957385" cy="714957"/>
            <a:chOff x="107505" y="5055603"/>
            <a:chExt cx="6480719" cy="989547"/>
          </a:xfrm>
        </p:grpSpPr>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3" y="5055605"/>
              <a:ext cx="995680" cy="989544"/>
            </a:xfrm>
            <a:prstGeom prst="rect">
              <a:avLst/>
            </a:prstGeom>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5" y="5055603"/>
              <a:ext cx="1152127" cy="989545"/>
            </a:xfrm>
            <a:prstGeom prst="rect">
              <a:avLst/>
            </a:prstGeom>
          </p:spPr>
        </p:pic>
        <p:pic>
          <p:nvPicPr>
            <p:cNvPr id="13"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7029" y="5055603"/>
              <a:ext cx="1078455" cy="989547"/>
            </a:xfrm>
            <a:prstGeom prst="rect">
              <a:avLst/>
            </a:prstGeom>
          </p:spPr>
        </p:pic>
        <p:pic>
          <p:nvPicPr>
            <p:cNvPr id="14" name="1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2774" y="5055606"/>
              <a:ext cx="1119626" cy="989544"/>
            </a:xfrm>
            <a:prstGeom prst="rect">
              <a:avLst/>
            </a:prstGeom>
          </p:spPr>
        </p:pic>
        <p:pic>
          <p:nvPicPr>
            <p:cNvPr id="15" name="1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9135" y="5055603"/>
              <a:ext cx="1103639" cy="989545"/>
            </a:xfrm>
            <a:prstGeom prst="rect">
              <a:avLst/>
            </a:prstGeom>
          </p:spPr>
        </p:pic>
        <p:pic>
          <p:nvPicPr>
            <p:cNvPr id="16" name="1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25484" y="5055603"/>
              <a:ext cx="1062740" cy="984465"/>
            </a:xfrm>
            <a:prstGeom prst="rect">
              <a:avLst/>
            </a:prstGeom>
          </p:spPr>
        </p:pic>
      </p:grpSp>
      <p:grpSp>
        <p:nvGrpSpPr>
          <p:cNvPr id="18" name="17 Grupo"/>
          <p:cNvGrpSpPr/>
          <p:nvPr/>
        </p:nvGrpSpPr>
        <p:grpSpPr>
          <a:xfrm>
            <a:off x="504924" y="2027006"/>
            <a:ext cx="2463521" cy="1181007"/>
            <a:chOff x="4358106" y="2301578"/>
            <a:chExt cx="2463521" cy="1181007"/>
          </a:xfrm>
        </p:grpSpPr>
        <p:pic>
          <p:nvPicPr>
            <p:cNvPr id="8" name="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8106" y="2301578"/>
              <a:ext cx="1332148" cy="1181007"/>
            </a:xfrm>
            <a:prstGeom prst="rect">
              <a:avLst/>
            </a:prstGeom>
            <a:ln>
              <a:noFill/>
            </a:ln>
            <a:effectLst>
              <a:softEdge rad="112500"/>
            </a:effectLst>
          </p:spPr>
        </p:pic>
        <p:pic>
          <p:nvPicPr>
            <p:cNvPr id="19" name="18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9479" y="2301578"/>
              <a:ext cx="1332148" cy="1181007"/>
            </a:xfrm>
            <a:prstGeom prst="rect">
              <a:avLst/>
            </a:prstGeom>
            <a:ln>
              <a:noFill/>
            </a:ln>
            <a:effectLst>
              <a:softEdge rad="112500"/>
            </a:effectLst>
          </p:spPr>
        </p:pic>
      </p:grpSp>
      <p:graphicFrame>
        <p:nvGraphicFramePr>
          <p:cNvPr id="21" name="20 Tabla"/>
          <p:cNvGraphicFramePr>
            <a:graphicFrameLocks noGrp="1"/>
          </p:cNvGraphicFramePr>
          <p:nvPr>
            <p:extLst>
              <p:ext uri="{D42A27DB-BD31-4B8C-83A1-F6EECF244321}">
                <p14:modId xmlns:p14="http://schemas.microsoft.com/office/powerpoint/2010/main" val="1340178944"/>
              </p:ext>
            </p:extLst>
          </p:nvPr>
        </p:nvGraphicFramePr>
        <p:xfrm>
          <a:off x="760847" y="4365104"/>
          <a:ext cx="3600399" cy="1851660"/>
        </p:xfrm>
        <a:graphic>
          <a:graphicData uri="http://schemas.openxmlformats.org/drawingml/2006/table">
            <a:tbl>
              <a:tblPr firstRow="1" firstCol="1" bandRow="1">
                <a:tableStyleId>{284E427A-3D55-4303-BF80-6455036E1DE7}</a:tableStyleId>
              </a:tblPr>
              <a:tblGrid>
                <a:gridCol w="2693010"/>
                <a:gridCol w="907389"/>
              </a:tblGrid>
              <a:tr h="168019">
                <a:tc>
                  <a:txBody>
                    <a:bodyPr/>
                    <a:lstStyle/>
                    <a:p>
                      <a:pPr indent="228600" algn="ctr">
                        <a:lnSpc>
                          <a:spcPct val="150000"/>
                        </a:lnSpc>
                        <a:spcAft>
                          <a:spcPts val="0"/>
                        </a:spcAft>
                      </a:pPr>
                      <a:r>
                        <a:rPr lang="es-EC" sz="900" dirty="0">
                          <a:effectLst/>
                        </a:rPr>
                        <a:t>Rubro</a:t>
                      </a:r>
                      <a:endParaRPr lang="es-EC" sz="1100" dirty="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Valor</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Costo materia prima</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8,38</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Costo mano de obra</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5,00</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dirty="0">
                          <a:effectLst/>
                        </a:rPr>
                        <a:t>Costo CIFS</a:t>
                      </a:r>
                      <a:endParaRPr lang="es-EC" sz="1100" dirty="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4,52</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COSTO TOTAL</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17,90</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COSTO UNITARIO PAQUETE</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0,22</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PVP</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0,50</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a:effectLst/>
                        </a:rPr>
                        <a:t>UTILIDAD</a:t>
                      </a:r>
                      <a:endParaRPr lang="es-EC" sz="110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a:effectLst/>
                        </a:rPr>
                        <a:t>0,18</a:t>
                      </a:r>
                      <a:endParaRPr lang="es-EC" sz="1100">
                        <a:effectLst/>
                        <a:latin typeface="Calibri"/>
                        <a:ea typeface="Times New Roman"/>
                        <a:cs typeface="Times New Roman"/>
                      </a:endParaRPr>
                    </a:p>
                  </a:txBody>
                  <a:tcPr marL="44450" marR="44450" marT="0" marB="0" anchor="b"/>
                </a:tc>
              </a:tr>
              <a:tr h="168019">
                <a:tc>
                  <a:txBody>
                    <a:bodyPr/>
                    <a:lstStyle/>
                    <a:p>
                      <a:pPr indent="228600">
                        <a:lnSpc>
                          <a:spcPct val="150000"/>
                        </a:lnSpc>
                        <a:spcAft>
                          <a:spcPts val="0"/>
                        </a:spcAft>
                      </a:pPr>
                      <a:r>
                        <a:rPr lang="es-EC" sz="900" dirty="0">
                          <a:effectLst/>
                        </a:rPr>
                        <a:t>MARGEN DE UTILIDAD</a:t>
                      </a:r>
                      <a:endParaRPr lang="es-EC" sz="1100" dirty="0">
                        <a:effectLst/>
                        <a:latin typeface="Calibri"/>
                        <a:ea typeface="Times New Roman"/>
                        <a:cs typeface="Times New Roman"/>
                      </a:endParaRPr>
                    </a:p>
                  </a:txBody>
                  <a:tcPr marL="44450" marR="44450" marT="0" marB="0" anchor="b"/>
                </a:tc>
                <a:tc>
                  <a:txBody>
                    <a:bodyPr/>
                    <a:lstStyle/>
                    <a:p>
                      <a:pPr indent="228600" algn="ctr">
                        <a:lnSpc>
                          <a:spcPct val="150000"/>
                        </a:lnSpc>
                        <a:spcAft>
                          <a:spcPts val="0"/>
                        </a:spcAft>
                      </a:pPr>
                      <a:r>
                        <a:rPr lang="es-EC" sz="900" dirty="0">
                          <a:effectLst/>
                        </a:rPr>
                        <a:t>55%</a:t>
                      </a:r>
                      <a:endParaRPr lang="es-EC" sz="1100" dirty="0">
                        <a:effectLst/>
                        <a:latin typeface="Calibri"/>
                        <a:ea typeface="Times New Roman"/>
                        <a:cs typeface="Times New Roman"/>
                      </a:endParaRPr>
                    </a:p>
                  </a:txBody>
                  <a:tcPr marL="44450" marR="44450" marT="0" marB="0" anchor="b"/>
                </a:tc>
              </a:tr>
            </a:tbl>
          </a:graphicData>
        </a:graphic>
      </p:graphicFrame>
      <p:sp>
        <p:nvSpPr>
          <p:cNvPr id="22" name="21 CuadroTexto"/>
          <p:cNvSpPr txBox="1"/>
          <p:nvPr/>
        </p:nvSpPr>
        <p:spPr>
          <a:xfrm>
            <a:off x="755576" y="4005064"/>
            <a:ext cx="3600400" cy="276999"/>
          </a:xfrm>
          <a:prstGeom prst="rect">
            <a:avLst/>
          </a:prstGeom>
          <a:noFill/>
        </p:spPr>
        <p:txBody>
          <a:bodyPr wrap="square" rtlCol="0">
            <a:spAutoFit/>
          </a:bodyPr>
          <a:lstStyle/>
          <a:p>
            <a:r>
              <a:rPr lang="es-EC" sz="1200" b="1" dirty="0" smtClean="0"/>
              <a:t>Costo en la elaboración de 80 mix de galletas</a:t>
            </a:r>
            <a:endParaRPr lang="es-EC" sz="1200" b="1" dirty="0"/>
          </a:p>
        </p:txBody>
      </p:sp>
      <p:pic>
        <p:nvPicPr>
          <p:cNvPr id="41985" name="Picture 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419" r="7075" b="27254"/>
          <a:stretch/>
        </p:blipFill>
        <p:spPr bwMode="auto">
          <a:xfrm>
            <a:off x="3415456" y="2564904"/>
            <a:ext cx="5044976" cy="1274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4058996" y="2204863"/>
            <a:ext cx="4201070" cy="276999"/>
          </a:xfrm>
          <a:prstGeom prst="rect">
            <a:avLst/>
          </a:prstGeom>
          <a:noFill/>
        </p:spPr>
        <p:txBody>
          <a:bodyPr wrap="square" rtlCol="0">
            <a:spAutoFit/>
          </a:bodyPr>
          <a:lstStyle/>
          <a:p>
            <a:r>
              <a:rPr lang="es-EC" sz="1200" b="1" dirty="0" smtClean="0"/>
              <a:t>Costo en la elaboración de 80 galletas de cada tipo</a:t>
            </a:r>
            <a:endParaRPr lang="es-EC" sz="1200" b="1" dirty="0"/>
          </a:p>
        </p:txBody>
      </p:sp>
    </p:spTree>
    <p:extLst>
      <p:ext uri="{BB962C8B-B14F-4D97-AF65-F5344CB8AC3E}">
        <p14:creationId xmlns:p14="http://schemas.microsoft.com/office/powerpoint/2010/main" val="1748755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698520" y="660927"/>
            <a:ext cx="225025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Torta de maqueño</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sp>
        <p:nvSpPr>
          <p:cNvPr id="6" name="5 CuadroTexto"/>
          <p:cNvSpPr txBox="1"/>
          <p:nvPr/>
        </p:nvSpPr>
        <p:spPr>
          <a:xfrm>
            <a:off x="1734706" y="660927"/>
            <a:ext cx="225025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Torta de zanahoria</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sp>
        <p:nvSpPr>
          <p:cNvPr id="7" name="6 CuadroTexto"/>
          <p:cNvSpPr txBox="1"/>
          <p:nvPr/>
        </p:nvSpPr>
        <p:spPr>
          <a:xfrm>
            <a:off x="3448269" y="3345082"/>
            <a:ext cx="2250251" cy="369332"/>
          </a:xfrm>
          <a:prstGeom prst="rect">
            <a:avLst/>
          </a:prstGeom>
          <a:noFill/>
        </p:spPr>
        <p:txBody>
          <a:bodyPr wrap="square" rtlCol="0">
            <a:spAutoFit/>
          </a:bodyPr>
          <a:lstStyle/>
          <a:p>
            <a:r>
              <a:rPr lang="es-EC" b="1" dirty="0" smtClean="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rPr>
              <a:t>Torta de quinua</a:t>
            </a:r>
            <a:endParaRPr lang="es-EC" b="1" dirty="0">
              <a:ln w="12700">
                <a:solidFill>
                  <a:schemeClr val="tx2">
                    <a:satMod val="155000"/>
                  </a:schemeClr>
                </a:solidFill>
                <a:prstDash val="solid"/>
              </a:ln>
              <a:solidFill>
                <a:srgbClr val="003300"/>
              </a:solidFill>
              <a:effectLst>
                <a:outerShdw blurRad="41275" dist="20320" dir="1800000" algn="tl" rotWithShape="0">
                  <a:srgbClr val="000000">
                    <a:alpha val="40000"/>
                  </a:srgbClr>
                </a:outerShdw>
              </a:effectLst>
            </a:endParaRPr>
          </a:p>
        </p:txBody>
      </p:sp>
      <p:pic>
        <p:nvPicPr>
          <p:cNvPr id="8" name="0 Imagen"/>
          <p:cNvPicPr/>
          <p:nvPr/>
        </p:nvPicPr>
        <p:blipFill rotWithShape="1">
          <a:blip r:embed="rId4" cstate="print">
            <a:extLst>
              <a:ext uri="{28A0092B-C50C-407E-A947-70E740481C1C}">
                <a14:useLocalDpi xmlns:a14="http://schemas.microsoft.com/office/drawing/2010/main" val="0"/>
              </a:ext>
            </a:extLst>
          </a:blip>
          <a:srcRect l="5525" t="3710" r="6077" b="3964"/>
          <a:stretch/>
        </p:blipFill>
        <p:spPr bwMode="auto">
          <a:xfrm>
            <a:off x="376380" y="1725896"/>
            <a:ext cx="1406464" cy="102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43009"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80" r="22819" b="14330"/>
          <a:stretch/>
        </p:blipFill>
        <p:spPr bwMode="auto">
          <a:xfrm>
            <a:off x="1763688" y="1484784"/>
            <a:ext cx="2593708" cy="186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02" r="25178" b="19179"/>
          <a:stretch/>
        </p:blipFill>
        <p:spPr bwMode="auto">
          <a:xfrm>
            <a:off x="6047455" y="1419199"/>
            <a:ext cx="2892602" cy="18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0 Imagen"/>
          <p:cNvPicPr/>
          <p:nvPr/>
        </p:nvPicPr>
        <p:blipFill>
          <a:blip r:embed="rId7">
            <a:extLst>
              <a:ext uri="{28A0092B-C50C-407E-A947-70E740481C1C}">
                <a14:useLocalDpi xmlns:a14="http://schemas.microsoft.com/office/drawing/2010/main" val="0"/>
              </a:ext>
            </a:extLst>
          </a:blip>
          <a:stretch>
            <a:fillRect/>
          </a:stretch>
        </p:blipFill>
        <p:spPr>
          <a:xfrm>
            <a:off x="2180675" y="4149080"/>
            <a:ext cx="1455221"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914" r="24018" b="18595"/>
          <a:stretch/>
        </p:blipFill>
        <p:spPr bwMode="auto">
          <a:xfrm>
            <a:off x="3780267" y="4022191"/>
            <a:ext cx="2852531" cy="19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39552" y="1083836"/>
            <a:ext cx="3783213" cy="307777"/>
          </a:xfrm>
          <a:prstGeom prst="rect">
            <a:avLst/>
          </a:prstGeom>
          <a:noFill/>
        </p:spPr>
        <p:txBody>
          <a:bodyPr wrap="square" rtlCol="0">
            <a:spAutoFit/>
          </a:bodyPr>
          <a:lstStyle/>
          <a:p>
            <a:r>
              <a:rPr lang="es-EC" sz="1400" b="1" dirty="0" smtClean="0"/>
              <a:t>Costo en la elaboración de 100 porciones</a:t>
            </a:r>
            <a:endParaRPr lang="es-EC" sz="1400" b="1" dirty="0"/>
          </a:p>
        </p:txBody>
      </p:sp>
      <p:pic>
        <p:nvPicPr>
          <p:cNvPr id="17" name="0 Imagen"/>
          <p:cNvPicPr/>
          <p:nvPr/>
        </p:nvPicPr>
        <p:blipFill>
          <a:blip r:embed="rId9" cstate="print">
            <a:extLst>
              <a:ext uri="{28A0092B-C50C-407E-A947-70E740481C1C}">
                <a14:useLocalDpi xmlns:a14="http://schemas.microsoft.com/office/drawing/2010/main" val="0"/>
              </a:ext>
            </a:extLst>
          </a:blip>
          <a:stretch>
            <a:fillRect/>
          </a:stretch>
        </p:blipFill>
        <p:spPr>
          <a:xfrm>
            <a:off x="4695621" y="1747987"/>
            <a:ext cx="1440160" cy="976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7 CuadroTexto"/>
          <p:cNvSpPr txBox="1"/>
          <p:nvPr/>
        </p:nvSpPr>
        <p:spPr>
          <a:xfrm>
            <a:off x="5156844" y="1063662"/>
            <a:ext cx="3783213" cy="307777"/>
          </a:xfrm>
          <a:prstGeom prst="rect">
            <a:avLst/>
          </a:prstGeom>
          <a:noFill/>
        </p:spPr>
        <p:txBody>
          <a:bodyPr wrap="square" rtlCol="0">
            <a:spAutoFit/>
          </a:bodyPr>
          <a:lstStyle/>
          <a:p>
            <a:r>
              <a:rPr lang="es-EC" sz="1400" b="1" dirty="0" smtClean="0"/>
              <a:t>Costo en la elaboración de 100 porciones</a:t>
            </a:r>
            <a:endParaRPr lang="es-EC" sz="1400" b="1" dirty="0"/>
          </a:p>
        </p:txBody>
      </p:sp>
      <p:sp>
        <p:nvSpPr>
          <p:cNvPr id="19" name="18 CuadroTexto"/>
          <p:cNvSpPr txBox="1"/>
          <p:nvPr/>
        </p:nvSpPr>
        <p:spPr>
          <a:xfrm>
            <a:off x="2465789" y="3714414"/>
            <a:ext cx="3783213" cy="307777"/>
          </a:xfrm>
          <a:prstGeom prst="rect">
            <a:avLst/>
          </a:prstGeom>
          <a:noFill/>
        </p:spPr>
        <p:txBody>
          <a:bodyPr wrap="square" rtlCol="0">
            <a:spAutoFit/>
          </a:bodyPr>
          <a:lstStyle/>
          <a:p>
            <a:r>
              <a:rPr lang="es-EC" sz="1400" b="1" dirty="0" smtClean="0"/>
              <a:t>Costo en la elaboración de 100 porciones</a:t>
            </a:r>
            <a:endParaRPr lang="es-EC" sz="1400" b="1" dirty="0"/>
          </a:p>
        </p:txBody>
      </p:sp>
    </p:spTree>
    <p:extLst>
      <p:ext uri="{BB962C8B-B14F-4D97-AF65-F5344CB8AC3E}">
        <p14:creationId xmlns:p14="http://schemas.microsoft.com/office/powerpoint/2010/main" val="4130686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9512" y="1052736"/>
            <a:ext cx="8424936"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APLICACIÓN DE LA ESTRATEGIA </a:t>
            </a:r>
          </a:p>
          <a:p>
            <a:pPr algn="ctr"/>
            <a:r>
              <a:rPr lang="es-ES" sz="2400" b="1" dirty="0" smtClean="0">
                <a:ln w="11430">
                  <a:solidFill>
                    <a:schemeClr val="tx1"/>
                  </a:solidFill>
                </a:ln>
                <a:solidFill>
                  <a:schemeClr val="accent5">
                    <a:lumMod val="10000"/>
                  </a:schemeClr>
                </a:solidFill>
              </a:rPr>
              <a:t>EN LA LÍNEA DE PANADERÍA</a:t>
            </a:r>
            <a:endParaRPr lang="es-ES" sz="2400" b="1" dirty="0">
              <a:ln w="11430">
                <a:solidFill>
                  <a:schemeClr val="tx1"/>
                </a:solidFill>
              </a:ln>
              <a:solidFill>
                <a:schemeClr val="accent5">
                  <a:lumMod val="1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282109837"/>
              </p:ext>
            </p:extLst>
          </p:nvPr>
        </p:nvGraphicFramePr>
        <p:xfrm>
          <a:off x="899592" y="2204864"/>
          <a:ext cx="7546662" cy="2981706"/>
        </p:xfrm>
        <a:graphic>
          <a:graphicData uri="http://schemas.openxmlformats.org/drawingml/2006/table">
            <a:tbl>
              <a:tblPr firstRow="1" firstCol="1" bandRow="1"/>
              <a:tblGrid>
                <a:gridCol w="990918"/>
                <a:gridCol w="328368"/>
                <a:gridCol w="500543"/>
                <a:gridCol w="460588"/>
                <a:gridCol w="465672"/>
                <a:gridCol w="459862"/>
                <a:gridCol w="457682"/>
                <a:gridCol w="430075"/>
                <a:gridCol w="457682"/>
                <a:gridCol w="522338"/>
                <a:gridCol w="683617"/>
                <a:gridCol w="618960"/>
                <a:gridCol w="618960"/>
                <a:gridCol w="551397"/>
              </a:tblGrid>
              <a:tr h="384175">
                <a:tc>
                  <a:txBody>
                    <a:bodyPr/>
                    <a:lstStyle/>
                    <a:p>
                      <a:pPr>
                        <a:lnSpc>
                          <a:spcPct val="115000"/>
                        </a:lnSpc>
                      </a:pPr>
                      <a:endParaRPr lang="es-EC"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dirty="0">
                        <a:effectLst/>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800" b="1">
                          <a:solidFill>
                            <a:srgbClr val="000000"/>
                          </a:solidFill>
                          <a:effectLst/>
                          <a:latin typeface="Arial"/>
                          <a:ea typeface="Times New Roman"/>
                          <a:cs typeface="Times New Roman"/>
                        </a:rPr>
                        <a:t>VALORES SIN  PREMEZCLAS</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b="1">
                          <a:solidFill>
                            <a:srgbClr val="000000"/>
                          </a:solidFill>
                          <a:effectLst/>
                          <a:latin typeface="Arial"/>
                          <a:ea typeface="Times New Roman"/>
                          <a:cs typeface="Times New Roman"/>
                        </a:rPr>
                        <a:t>VALORES EMPLEANDO  PREMEZCLAS</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es-EC"/>
                    </a:p>
                  </a:txBody>
                  <a:tcPr/>
                </a:tc>
                <a:tc hMerge="1">
                  <a:txBody>
                    <a:bodyPr/>
                    <a:lstStyle/>
                    <a:p>
                      <a:endParaRPr lang="es-EC"/>
                    </a:p>
                  </a:txBody>
                  <a:tcPr/>
                </a:tc>
                <a:tc>
                  <a:txBody>
                    <a:bodyPr/>
                    <a:lstStyle/>
                    <a:p>
                      <a:pPr>
                        <a:lnSpc>
                          <a:spcPct val="115000"/>
                        </a:lnSpc>
                      </a:pPr>
                      <a:endParaRPr lang="es-EC" sz="110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352550">
                <a:tc>
                  <a:txBody>
                    <a:bodyPr/>
                    <a:lstStyle/>
                    <a:p>
                      <a:pPr algn="ctr">
                        <a:lnSpc>
                          <a:spcPct val="115000"/>
                        </a:lnSpc>
                        <a:spcAft>
                          <a:spcPts val="0"/>
                        </a:spcAft>
                      </a:pPr>
                      <a:r>
                        <a:rPr lang="es-EC" sz="800" b="1" dirty="0">
                          <a:solidFill>
                            <a:srgbClr val="000000"/>
                          </a:solidFill>
                          <a:effectLst/>
                          <a:latin typeface="Arial"/>
                          <a:ea typeface="Times New Roman"/>
                          <a:cs typeface="Times New Roman"/>
                        </a:rPr>
                        <a:t>Producto</a:t>
                      </a:r>
                      <a:endParaRPr lang="es-EC" sz="1100" dirty="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PVP Unitario</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Costo Unitario</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Margen de Utilidad</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Porcentaje de Utilidad</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Costo Unitario</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Margen de Utilidad</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Porcentaje de Utilidad</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Producción Diaria (unidades)</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Producción Mensual</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dirty="0">
                          <a:solidFill>
                            <a:srgbClr val="000000"/>
                          </a:solidFill>
                          <a:effectLst/>
                          <a:latin typeface="Arial"/>
                          <a:ea typeface="Times New Roman"/>
                          <a:cs typeface="Times New Roman"/>
                        </a:rPr>
                        <a:t>Venta en USD dólares</a:t>
                      </a:r>
                      <a:endParaRPr lang="es-EC" sz="1100" dirty="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dirty="0">
                          <a:solidFill>
                            <a:srgbClr val="000000"/>
                          </a:solidFill>
                          <a:effectLst/>
                          <a:latin typeface="Arial"/>
                          <a:ea typeface="Times New Roman"/>
                          <a:cs typeface="Times New Roman"/>
                        </a:rPr>
                        <a:t>Utilidad sin premezclas</a:t>
                      </a:r>
                      <a:endParaRPr lang="es-EC" sz="1100" dirty="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b="1" dirty="0">
                          <a:solidFill>
                            <a:srgbClr val="000000"/>
                          </a:solidFill>
                          <a:effectLst/>
                          <a:latin typeface="Arial"/>
                          <a:ea typeface="Times New Roman"/>
                          <a:cs typeface="Times New Roman"/>
                        </a:rPr>
                        <a:t>Utilidad empleando premezclas</a:t>
                      </a:r>
                      <a:endParaRPr lang="es-EC" sz="1100" dirty="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Diferencia</a:t>
                      </a:r>
                      <a:endParaRPr lang="es-EC" sz="1100">
                        <a:effectLst/>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nSpc>
                          <a:spcPct val="115000"/>
                        </a:lnSpc>
                        <a:spcAft>
                          <a:spcPts val="0"/>
                        </a:spcAft>
                      </a:pPr>
                      <a:r>
                        <a:rPr lang="es-EC" sz="800">
                          <a:solidFill>
                            <a:srgbClr val="000000"/>
                          </a:solidFill>
                          <a:effectLst/>
                          <a:latin typeface="Arial"/>
                          <a:ea typeface="Times New Roman"/>
                          <a:cs typeface="Times New Roman"/>
                        </a:rPr>
                        <a:t>Croissants</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0,0928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0,0572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0,0849</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0,0651</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43%</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12.500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375.000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56.250,00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21.431,56</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24.423,58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2.992,03</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lnSpc>
                          <a:spcPct val="115000"/>
                        </a:lnSpc>
                        <a:spcAft>
                          <a:spcPts val="0"/>
                        </a:spcAft>
                      </a:pPr>
                      <a:r>
                        <a:rPr lang="es-EC" sz="800">
                          <a:solidFill>
                            <a:srgbClr val="000000"/>
                          </a:solidFill>
                          <a:effectLst/>
                          <a:latin typeface="Arial"/>
                          <a:ea typeface="Times New Roman"/>
                          <a:cs typeface="Times New Roman"/>
                        </a:rPr>
                        <a:t>Panes de yema</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0,20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0,1295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0,0705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0,1203</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0,0797</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40%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3.862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115.860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23.172,00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8.170,40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9.234,42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1.064,01</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ct val="115000"/>
                        </a:lnSpc>
                        <a:spcAft>
                          <a:spcPts val="0"/>
                        </a:spcAft>
                      </a:pPr>
                      <a:r>
                        <a:rPr lang="es-EC" sz="800">
                          <a:solidFill>
                            <a:srgbClr val="000000"/>
                          </a:solidFill>
                          <a:effectLst/>
                          <a:latin typeface="Arial"/>
                          <a:ea typeface="Times New Roman"/>
                          <a:cs typeface="Times New Roman"/>
                        </a:rPr>
                        <a:t>Empanadas con queso y cebolla</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0,35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0,2175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0,1325</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0,2079</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0,1421</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41%</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2.360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70.800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24.780,00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9.382,33</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10.057,62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675,29</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a:lnSpc>
                          <a:spcPct val="115000"/>
                        </a:lnSpc>
                        <a:spcAft>
                          <a:spcPts val="0"/>
                        </a:spcAft>
                      </a:pPr>
                      <a:r>
                        <a:rPr lang="es-EC" sz="800">
                          <a:solidFill>
                            <a:srgbClr val="000000"/>
                          </a:solidFill>
                          <a:effectLst/>
                          <a:latin typeface="Arial"/>
                          <a:ea typeface="Times New Roman"/>
                          <a:cs typeface="Times New Roman"/>
                        </a:rPr>
                        <a:t>Otros</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0,47</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0,3000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0,1700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36%</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0,2850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0,1850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39%</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786</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23.580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11.082,60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4.008,60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4.362,30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a:solidFill>
                            <a:srgbClr val="000000"/>
                          </a:solidFill>
                          <a:effectLst/>
                          <a:latin typeface="Arial"/>
                          <a:ea typeface="Times New Roman"/>
                          <a:cs typeface="Times New Roman"/>
                        </a:rPr>
                        <a:t>353,70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800" b="1">
                          <a:solidFill>
                            <a:srgbClr val="000000"/>
                          </a:solidFill>
                          <a:effectLst/>
                          <a:latin typeface="Arial"/>
                          <a:ea typeface="Times New Roman"/>
                          <a:cs typeface="Times New Roman"/>
                        </a:rPr>
                        <a:t>TOTAL</a:t>
                      </a:r>
                      <a:endParaRPr lang="es-EC"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dirty="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19.508</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585.240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115.284,60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42.992,89</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s-EC" sz="800" b="1">
                          <a:solidFill>
                            <a:srgbClr val="000000"/>
                          </a:solidFill>
                          <a:effectLst/>
                          <a:latin typeface="Arial"/>
                          <a:ea typeface="Times New Roman"/>
                          <a:cs typeface="Times New Roman"/>
                        </a:rPr>
                        <a:t>48.077,92</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800" b="1" dirty="0">
                          <a:solidFill>
                            <a:srgbClr val="000000"/>
                          </a:solidFill>
                          <a:effectLst/>
                          <a:latin typeface="Arial"/>
                          <a:ea typeface="Times New Roman"/>
                          <a:cs typeface="Times New Roman"/>
                        </a:rPr>
                        <a:t>5.085,03</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890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3241" y="1052736"/>
            <a:ext cx="5648919"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APLICACIÓN DE LAS ESTRATEGIAS </a:t>
            </a:r>
          </a:p>
          <a:p>
            <a:pPr algn="ctr"/>
            <a:r>
              <a:rPr lang="es-ES" sz="2400" b="1" dirty="0" smtClean="0">
                <a:ln w="11430">
                  <a:solidFill>
                    <a:schemeClr val="tx1"/>
                  </a:solidFill>
                </a:ln>
                <a:solidFill>
                  <a:schemeClr val="accent5">
                    <a:lumMod val="10000"/>
                  </a:schemeClr>
                </a:solidFill>
              </a:rPr>
              <a:t>EN LA LÍNEA DE PASTELERÍA</a:t>
            </a:r>
            <a:endParaRPr lang="es-ES" sz="2400" b="1" dirty="0">
              <a:ln w="11430">
                <a:solidFill>
                  <a:schemeClr val="tx1"/>
                </a:solidFill>
              </a:ln>
              <a:solidFill>
                <a:schemeClr val="accent5">
                  <a:lumMod val="10000"/>
                </a:schemeClr>
              </a:solidFill>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368815512"/>
              </p:ext>
            </p:extLst>
          </p:nvPr>
        </p:nvGraphicFramePr>
        <p:xfrm>
          <a:off x="755650" y="2206625"/>
          <a:ext cx="7632774" cy="3244628"/>
        </p:xfrm>
        <a:graphic>
          <a:graphicData uri="http://schemas.openxmlformats.org/presentationml/2006/ole">
            <mc:AlternateContent xmlns:mc="http://schemas.openxmlformats.org/markup-compatibility/2006">
              <mc:Choice xmlns:v="urn:schemas-microsoft-com:vml" Requires="v">
                <p:oleObj spid="_x0000_s45071" name="Documento" r:id="rId6" imgW="6366386" imgH="2710825" progId="Word.Document.12">
                  <p:embed/>
                </p:oleObj>
              </mc:Choice>
              <mc:Fallback>
                <p:oleObj name="Documento" r:id="rId6" imgW="6366386" imgH="2710825" progId="Word.Document.12">
                  <p:embed/>
                  <p:pic>
                    <p:nvPicPr>
                      <p:cNvPr id="0" name=""/>
                      <p:cNvPicPr/>
                      <p:nvPr/>
                    </p:nvPicPr>
                    <p:blipFill>
                      <a:blip r:embed="rId7"/>
                      <a:stretch>
                        <a:fillRect/>
                      </a:stretch>
                    </p:blipFill>
                    <p:spPr>
                      <a:xfrm>
                        <a:off x="755650" y="2206625"/>
                        <a:ext cx="7632774" cy="3244628"/>
                      </a:xfrm>
                      <a:prstGeom prst="rect">
                        <a:avLst/>
                      </a:prstGeom>
                    </p:spPr>
                  </p:pic>
                </p:oleObj>
              </mc:Fallback>
            </mc:AlternateContent>
          </a:graphicData>
        </a:graphic>
      </p:graphicFrame>
    </p:spTree>
    <p:extLst>
      <p:ext uri="{BB962C8B-B14F-4D97-AF65-F5344CB8AC3E}">
        <p14:creationId xmlns:p14="http://schemas.microsoft.com/office/powerpoint/2010/main" val="2692237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925904"/>
            <a:ext cx="2664512"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CONCLUSIONES</a:t>
            </a:r>
            <a:endParaRPr lang="es-ES" sz="2400" b="1" dirty="0">
              <a:ln w="11430">
                <a:solidFill>
                  <a:schemeClr val="tx1"/>
                </a:solidFill>
              </a:ln>
              <a:solidFill>
                <a:schemeClr val="accent5">
                  <a:lumMod val="10000"/>
                </a:schemeClr>
              </a:solidFill>
            </a:endParaRPr>
          </a:p>
        </p:txBody>
      </p:sp>
      <p:sp>
        <p:nvSpPr>
          <p:cNvPr id="3" name="2 CuadroTexto"/>
          <p:cNvSpPr txBox="1"/>
          <p:nvPr/>
        </p:nvSpPr>
        <p:spPr>
          <a:xfrm>
            <a:off x="539552" y="1484784"/>
            <a:ext cx="8280920" cy="1323439"/>
          </a:xfrm>
          <a:prstGeom prst="rect">
            <a:avLst/>
          </a:prstGeom>
          <a:noFill/>
        </p:spPr>
        <p:txBody>
          <a:bodyPr wrap="square" rtlCol="0">
            <a:spAutoFit/>
          </a:bodyPr>
          <a:lstStyle/>
          <a:p>
            <a:pPr marL="285750" lvl="0" indent="-285750" algn="just">
              <a:buFont typeface="Wingdings" pitchFamily="2" charset="2"/>
              <a:buChar char="q"/>
            </a:pPr>
            <a:r>
              <a:rPr lang="es-ES" sz="1600" dirty="0"/>
              <a:t>Panadería &amp; Pastelería Reina del Cisne cuenta con dos líneas de negocio, siendo para las dos líneas la harina, los huevos y las grasas los ingredientes que conforman el 70% del costo y estos por su naturaleza no se puede almacenar por largos periodos debido a que caducan, además sus precios fluctúan constantemente por lo que es necesario contar con un amplio stock, considerando </a:t>
            </a:r>
            <a:r>
              <a:rPr lang="es-ES" sz="1600" dirty="0" smtClean="0"/>
              <a:t>su tiempo </a:t>
            </a:r>
            <a:r>
              <a:rPr lang="es-ES" sz="1600" dirty="0"/>
              <a:t>de </a:t>
            </a:r>
            <a:r>
              <a:rPr lang="es-ES" sz="1600" dirty="0" smtClean="0"/>
              <a:t>almacenaje</a:t>
            </a:r>
            <a:r>
              <a:rPr lang="es-ES" sz="16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es-EC" sz="1600" dirty="0"/>
          </a:p>
        </p:txBody>
      </p:sp>
      <p:sp>
        <p:nvSpPr>
          <p:cNvPr id="6" name="5 CuadroTexto"/>
          <p:cNvSpPr txBox="1"/>
          <p:nvPr/>
        </p:nvSpPr>
        <p:spPr>
          <a:xfrm>
            <a:off x="539552" y="2927846"/>
            <a:ext cx="8280920" cy="1077218"/>
          </a:xfrm>
          <a:prstGeom prst="rect">
            <a:avLst/>
          </a:prstGeom>
          <a:noFill/>
        </p:spPr>
        <p:txBody>
          <a:bodyPr wrap="square" rtlCol="0">
            <a:spAutoFit/>
          </a:bodyPr>
          <a:lstStyle/>
          <a:p>
            <a:pPr marL="285750" lvl="0" indent="-285750" algn="just">
              <a:buFont typeface="Wingdings" pitchFamily="2" charset="2"/>
              <a:buChar char="q"/>
            </a:pPr>
            <a:r>
              <a:rPr lang="es-EC" sz="1600" dirty="0" smtClean="0"/>
              <a:t>La </a:t>
            </a:r>
            <a:r>
              <a:rPr lang="es-EC" sz="1600" dirty="0"/>
              <a:t>amplia trayectoria de diecisiete años en el sector le ha permitido a este negocio ser reconocido y contar con una amplia y fiel clientela, quien lo identifica por la calidad y variedad de sus productos, atención ininterrumpida, precios cómodos y excelente servicio al cliente.</a:t>
            </a:r>
          </a:p>
        </p:txBody>
      </p:sp>
      <p:sp>
        <p:nvSpPr>
          <p:cNvPr id="8" name="7 CuadroTexto"/>
          <p:cNvSpPr txBox="1"/>
          <p:nvPr/>
        </p:nvSpPr>
        <p:spPr>
          <a:xfrm>
            <a:off x="539552" y="4149080"/>
            <a:ext cx="8280920" cy="830997"/>
          </a:xfrm>
          <a:prstGeom prst="rect">
            <a:avLst/>
          </a:prstGeom>
          <a:noFill/>
        </p:spPr>
        <p:txBody>
          <a:bodyPr wrap="square" rtlCol="0">
            <a:spAutoFit/>
          </a:bodyPr>
          <a:lstStyle/>
          <a:p>
            <a:pPr marL="285750" lvl="0" indent="-285750" algn="just">
              <a:buFont typeface="Wingdings" pitchFamily="2" charset="2"/>
              <a:buChar char="q"/>
            </a:pPr>
            <a:r>
              <a:rPr lang="es-EC" sz="1600" dirty="0" smtClean="0"/>
              <a:t>La </a:t>
            </a:r>
            <a:r>
              <a:rPr lang="es-EC" sz="1600" dirty="0"/>
              <a:t>línea de panadería comprende una extensa gama de productos en los que se destacan: croissants, panes de yema y empanadas con queso y </a:t>
            </a:r>
            <a:r>
              <a:rPr lang="es-EC" sz="1600" dirty="0" smtClean="0"/>
              <a:t>cebolla; </a:t>
            </a:r>
            <a:r>
              <a:rPr lang="es-EC" sz="1600" dirty="0"/>
              <a:t>esta línea representa el 70% de las ventas y genera un margen de utilidad promedio del 35%.</a:t>
            </a:r>
          </a:p>
        </p:txBody>
      </p:sp>
      <p:sp>
        <p:nvSpPr>
          <p:cNvPr id="9" name="8 CuadroTexto"/>
          <p:cNvSpPr txBox="1"/>
          <p:nvPr/>
        </p:nvSpPr>
        <p:spPr>
          <a:xfrm>
            <a:off x="539552" y="5229200"/>
            <a:ext cx="8280920" cy="584775"/>
          </a:xfrm>
          <a:prstGeom prst="rect">
            <a:avLst/>
          </a:prstGeom>
          <a:noFill/>
        </p:spPr>
        <p:txBody>
          <a:bodyPr wrap="square" rtlCol="0">
            <a:spAutoFit/>
          </a:bodyPr>
          <a:lstStyle/>
          <a:p>
            <a:pPr marL="285750" lvl="0" indent="-285750" algn="just">
              <a:buFont typeface="Wingdings" pitchFamily="2" charset="2"/>
              <a:buChar char="q"/>
            </a:pPr>
            <a:r>
              <a:rPr lang="es-EC" sz="1600" dirty="0" smtClean="0"/>
              <a:t>La </a:t>
            </a:r>
            <a:r>
              <a:rPr lang="es-EC" sz="1600" dirty="0"/>
              <a:t>línea de pastelería actualmente representa el 30% de las ventas y  es la que genera mayores márgenes de utilidad que oscilan entre el 50% y 100</a:t>
            </a:r>
            <a:r>
              <a:rPr lang="es-EC" sz="1600" dirty="0" smtClean="0"/>
              <a:t>%.</a:t>
            </a:r>
            <a:endParaRPr lang="es-EC" sz="1600" dirty="0"/>
          </a:p>
        </p:txBody>
      </p:sp>
    </p:spTree>
    <p:extLst>
      <p:ext uri="{BB962C8B-B14F-4D97-AF65-F5344CB8AC3E}">
        <p14:creationId xmlns:p14="http://schemas.microsoft.com/office/powerpoint/2010/main" val="422356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975896"/>
            <a:ext cx="338426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RECOMENDACIONES</a:t>
            </a:r>
            <a:endParaRPr lang="es-ES" sz="2400" b="1" dirty="0">
              <a:ln w="11430">
                <a:solidFill>
                  <a:schemeClr val="tx1"/>
                </a:solidFill>
              </a:ln>
              <a:solidFill>
                <a:schemeClr val="accent5">
                  <a:lumMod val="10000"/>
                </a:schemeClr>
              </a:solidFill>
            </a:endParaRPr>
          </a:p>
        </p:txBody>
      </p:sp>
      <p:sp>
        <p:nvSpPr>
          <p:cNvPr id="5" name="4 CuadroTexto"/>
          <p:cNvSpPr txBox="1"/>
          <p:nvPr/>
        </p:nvSpPr>
        <p:spPr>
          <a:xfrm>
            <a:off x="539552" y="1484784"/>
            <a:ext cx="8280920" cy="1323439"/>
          </a:xfrm>
          <a:prstGeom prst="rect">
            <a:avLst/>
          </a:prstGeom>
          <a:noFill/>
        </p:spPr>
        <p:txBody>
          <a:bodyPr wrap="square" rtlCol="0">
            <a:spAutoFit/>
          </a:bodyPr>
          <a:lstStyle/>
          <a:p>
            <a:pPr marL="285750" lvl="0" indent="-285750" algn="just">
              <a:buFont typeface="Wingdings" pitchFamily="2" charset="2"/>
              <a:buChar char="q"/>
            </a:pPr>
            <a:r>
              <a:rPr lang="es-EC" sz="1600" dirty="0" smtClean="0"/>
              <a:t>Promover </a:t>
            </a:r>
            <a:r>
              <a:rPr lang="es-EC" sz="1600" dirty="0"/>
              <a:t>el uso de premezclas ya que </a:t>
            </a:r>
            <a:r>
              <a:rPr lang="es-EC" sz="1600" dirty="0" smtClean="0"/>
              <a:t>evita el </a:t>
            </a:r>
            <a:r>
              <a:rPr lang="es-EC" sz="1600" dirty="0"/>
              <a:t>desabastecimiento de materia </a:t>
            </a:r>
            <a:r>
              <a:rPr lang="es-EC" sz="1600" dirty="0" smtClean="0"/>
              <a:t>prima, </a:t>
            </a:r>
            <a:r>
              <a:rPr lang="es-EC" sz="1600" dirty="0"/>
              <a:t>además de que las pruebas piloto realizadas en Panadería &amp; Pastelería Reina del Cisne han demostrado que los productos obtenidos mediante esta modalidad tienen la misma aceptación que los obtenidos con la elaboración de pan por el método </a:t>
            </a:r>
            <a:r>
              <a:rPr lang="es-EC" sz="1600" dirty="0" smtClean="0"/>
              <a:t>tradicional</a:t>
            </a:r>
            <a:r>
              <a:rPr lang="es-ES" sz="1600" dirty="0"/>
              <a:t>.</a:t>
            </a:r>
            <a:endParaRPr lang="es-EC" sz="1600" dirty="0"/>
          </a:p>
        </p:txBody>
      </p:sp>
      <p:sp>
        <p:nvSpPr>
          <p:cNvPr id="6" name="5 CuadroTexto"/>
          <p:cNvSpPr txBox="1"/>
          <p:nvPr/>
        </p:nvSpPr>
        <p:spPr>
          <a:xfrm>
            <a:off x="540769" y="2852936"/>
            <a:ext cx="8280920" cy="1077218"/>
          </a:xfrm>
          <a:prstGeom prst="rect">
            <a:avLst/>
          </a:prstGeom>
          <a:noFill/>
        </p:spPr>
        <p:txBody>
          <a:bodyPr wrap="square" rtlCol="0">
            <a:spAutoFit/>
          </a:bodyPr>
          <a:lstStyle/>
          <a:p>
            <a:pPr marL="285750" lvl="0" indent="-285750" algn="just">
              <a:buFont typeface="Wingdings" pitchFamily="2" charset="2"/>
              <a:buChar char="q"/>
            </a:pPr>
            <a:r>
              <a:rPr lang="es-EC" sz="1600" dirty="0" smtClean="0"/>
              <a:t>Se </a:t>
            </a:r>
            <a:r>
              <a:rPr lang="es-EC" sz="1600" dirty="0"/>
              <a:t>recomienda prestar constante atención a los clientes para satisfacer las expectativas requeridas en innovación, calidad y precios de los productos, a fin de mantenerse en el mercado, impulsando ventajas competitivas como la auto venta, generando así lealtad en su clientela</a:t>
            </a:r>
            <a:r>
              <a:rPr lang="es-EC" sz="1600" dirty="0" smtClean="0"/>
              <a:t>.</a:t>
            </a:r>
            <a:endParaRPr lang="es-EC" sz="1600" dirty="0"/>
          </a:p>
        </p:txBody>
      </p:sp>
      <p:sp>
        <p:nvSpPr>
          <p:cNvPr id="7" name="6 CuadroTexto"/>
          <p:cNvSpPr txBox="1"/>
          <p:nvPr/>
        </p:nvSpPr>
        <p:spPr>
          <a:xfrm>
            <a:off x="539552" y="4149080"/>
            <a:ext cx="8280920" cy="830997"/>
          </a:xfrm>
          <a:prstGeom prst="rect">
            <a:avLst/>
          </a:prstGeom>
          <a:noFill/>
        </p:spPr>
        <p:txBody>
          <a:bodyPr wrap="square" rtlCol="0">
            <a:spAutoFit/>
          </a:bodyPr>
          <a:lstStyle/>
          <a:p>
            <a:pPr marL="285750" lvl="0" indent="-285750" algn="just">
              <a:buFont typeface="Wingdings" pitchFamily="2" charset="2"/>
              <a:buChar char="q"/>
            </a:pPr>
            <a:r>
              <a:rPr lang="es-EC" sz="1600" dirty="0" smtClean="0"/>
              <a:t>Se </a:t>
            </a:r>
            <a:r>
              <a:rPr lang="es-EC" sz="1600" dirty="0"/>
              <a:t>recomienda el uso de premezclas en la línea de panadería </a:t>
            </a:r>
            <a:r>
              <a:rPr lang="es-EC" sz="1600" dirty="0" smtClean="0"/>
              <a:t>sobre todo </a:t>
            </a:r>
            <a:r>
              <a:rPr lang="es-EC" sz="1600" dirty="0"/>
              <a:t>en los productos de mayor demanda ya que existe una reducción en los costos y un incremento del 5% en el margen de utilidad. </a:t>
            </a:r>
          </a:p>
        </p:txBody>
      </p:sp>
      <p:sp>
        <p:nvSpPr>
          <p:cNvPr id="8" name="7 CuadroTexto"/>
          <p:cNvSpPr txBox="1"/>
          <p:nvPr/>
        </p:nvSpPr>
        <p:spPr>
          <a:xfrm>
            <a:off x="529816" y="5157192"/>
            <a:ext cx="8280920" cy="1077218"/>
          </a:xfrm>
          <a:prstGeom prst="rect">
            <a:avLst/>
          </a:prstGeom>
          <a:noFill/>
        </p:spPr>
        <p:txBody>
          <a:bodyPr wrap="square" rtlCol="0">
            <a:spAutoFit/>
          </a:bodyPr>
          <a:lstStyle/>
          <a:p>
            <a:pPr marL="285750" lvl="0" indent="-285750" algn="just">
              <a:buFont typeface="Wingdings" pitchFamily="2" charset="2"/>
              <a:buChar char="q"/>
            </a:pPr>
            <a:r>
              <a:rPr lang="es-EC" sz="1600" dirty="0" smtClean="0"/>
              <a:t>Se </a:t>
            </a:r>
            <a:r>
              <a:rPr lang="es-EC" sz="1600" dirty="0"/>
              <a:t>recomienda implementar la línea de pastelería con los poncakes y la lonchera nutritiva ya que son postres que no se ofertan en el sector, constituyéndose como productos estrella de la empresa, distinguiéndolo ante la competencia, logrando así un incremento en los ingresos. </a:t>
            </a:r>
          </a:p>
        </p:txBody>
      </p:sp>
    </p:spTree>
    <p:extLst>
      <p:ext uri="{BB962C8B-B14F-4D97-AF65-F5344CB8AC3E}">
        <p14:creationId xmlns:p14="http://schemas.microsoft.com/office/powerpoint/2010/main" val="2861355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03648" y="2348880"/>
            <a:ext cx="6548642"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6600" b="1" dirty="0" smtClean="0">
                <a:ln w="11430">
                  <a:solidFill>
                    <a:schemeClr val="tx1"/>
                  </a:solidFill>
                </a:ln>
                <a:solidFill>
                  <a:schemeClr val="accent5">
                    <a:lumMod val="10000"/>
                  </a:schemeClr>
                </a:solidFill>
              </a:rPr>
              <a:t>GRACIAS POR SU ATENCIÓN</a:t>
            </a:r>
            <a:endParaRPr lang="es-ES" sz="6600" b="1" dirty="0">
              <a:ln w="11430">
                <a:solidFill>
                  <a:schemeClr val="tx1"/>
                </a:solidFill>
              </a:ln>
              <a:solidFill>
                <a:schemeClr val="accent5">
                  <a:lumMod val="10000"/>
                </a:schemeClr>
              </a:solidFill>
            </a:endParaRPr>
          </a:p>
        </p:txBody>
      </p:sp>
    </p:spTree>
    <p:extLst>
      <p:ext uri="{BB962C8B-B14F-4D97-AF65-F5344CB8AC3E}">
        <p14:creationId xmlns:p14="http://schemas.microsoft.com/office/powerpoint/2010/main" val="412385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23529" y="1033583"/>
            <a:ext cx="4364143"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DIAGRAMA CAUSA EFECTO</a:t>
            </a:r>
            <a:endParaRPr lang="es-ES" sz="2400" b="1" dirty="0">
              <a:ln w="11430">
                <a:solidFill>
                  <a:schemeClr val="tx1"/>
                </a:solidFill>
              </a:ln>
              <a:solidFill>
                <a:schemeClr val="accent5">
                  <a:lumMod val="10000"/>
                </a:schemeClr>
              </a:solidFill>
            </a:endParaRPr>
          </a:p>
        </p:txBody>
      </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6" y="1509713"/>
            <a:ext cx="8374955" cy="415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11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1044430"/>
            <a:ext cx="2980175"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FACTOR POLÍTICO</a:t>
            </a:r>
            <a:endParaRPr lang="es-ES" sz="2400" b="1" dirty="0">
              <a:ln w="11430">
                <a:solidFill>
                  <a:schemeClr val="tx1"/>
                </a:solidFill>
              </a:ln>
              <a:solidFill>
                <a:schemeClr val="accent5">
                  <a:lumMod val="10000"/>
                </a:schemeClr>
              </a:solidFill>
            </a:endParaRPr>
          </a:p>
        </p:txBody>
      </p:sp>
      <p:sp>
        <p:nvSpPr>
          <p:cNvPr id="3" name="2 CuadroTexto"/>
          <p:cNvSpPr txBox="1"/>
          <p:nvPr/>
        </p:nvSpPr>
        <p:spPr>
          <a:xfrm>
            <a:off x="3275857" y="674554"/>
            <a:ext cx="2592288" cy="400110"/>
          </a:xfrm>
          <a:prstGeom prst="rect">
            <a:avLst/>
          </a:prstGeom>
          <a:noFill/>
        </p:spPr>
        <p:txBody>
          <a:bodyPr wrap="square" rtlCol="0">
            <a:spAutoFit/>
          </a:bodyPr>
          <a:lstStyle/>
          <a:p>
            <a:r>
              <a:rPr lang="es-EC" sz="2000" b="1" dirty="0" smtClean="0">
                <a:solidFill>
                  <a:srgbClr val="FFC000"/>
                </a:solidFill>
              </a:rPr>
              <a:t>MACRO AMBIENTE</a:t>
            </a:r>
            <a:endParaRPr lang="es-EC" sz="2000" b="1" dirty="0">
              <a:solidFill>
                <a:srgbClr val="FFC000"/>
              </a:solidFill>
            </a:endParaRPr>
          </a:p>
        </p:txBody>
      </p:sp>
      <p:sp>
        <p:nvSpPr>
          <p:cNvPr id="8" name="7 CuadroTexto"/>
          <p:cNvSpPr txBox="1"/>
          <p:nvPr/>
        </p:nvSpPr>
        <p:spPr>
          <a:xfrm>
            <a:off x="467545" y="3173250"/>
            <a:ext cx="1226249" cy="338554"/>
          </a:xfrm>
          <a:prstGeom prst="rect">
            <a:avLst/>
          </a:prstGeom>
          <a:noFill/>
        </p:spPr>
        <p:txBody>
          <a:bodyPr wrap="square" rtlCol="0">
            <a:spAutoFit/>
          </a:bodyPr>
          <a:lstStyle/>
          <a:p>
            <a:pPr algn="ctr"/>
            <a:r>
              <a:rPr lang="es-EC" sz="800" b="1" dirty="0">
                <a:latin typeface="Times New Roman" pitchFamily="18" charset="0"/>
                <a:cs typeface="Times New Roman" pitchFamily="18" charset="0"/>
              </a:rPr>
              <a:t>Jaime Roldós </a:t>
            </a:r>
            <a:r>
              <a:rPr lang="es-EC" sz="800" b="1" dirty="0" smtClean="0">
                <a:latin typeface="Times New Roman" pitchFamily="18" charset="0"/>
                <a:cs typeface="Times New Roman" pitchFamily="18" charset="0"/>
              </a:rPr>
              <a:t>Aguilera</a:t>
            </a:r>
          </a:p>
          <a:p>
            <a:pPr algn="ctr"/>
            <a:r>
              <a:rPr lang="es-EC" sz="800" b="1" dirty="0" smtClean="0">
                <a:latin typeface="Times New Roman" pitchFamily="18" charset="0"/>
                <a:cs typeface="Times New Roman" pitchFamily="18" charset="0"/>
              </a:rPr>
              <a:t>1979-1981</a:t>
            </a:r>
            <a:endParaRPr lang="es-EC" sz="800" dirty="0">
              <a:latin typeface="Times New Roman" pitchFamily="18" charset="0"/>
              <a:cs typeface="Times New Roman" pitchFamily="18" charset="0"/>
            </a:endParaRPr>
          </a:p>
        </p:txBody>
      </p:sp>
      <p:pic>
        <p:nvPicPr>
          <p:cNvPr id="24" name="23 Imagen" descr="http://www.enciclopediadelecuador.com/PaginaWeb/FotosChicas/Alarcon,_Dr._Fabian.jpg"/>
          <p:cNvPicPr/>
          <p:nvPr/>
        </p:nvPicPr>
        <p:blipFill>
          <a:blip r:embed="rId4" cstate="print"/>
          <a:srcRect/>
          <a:stretch>
            <a:fillRect/>
          </a:stretch>
        </p:blipFill>
        <p:spPr bwMode="auto">
          <a:xfrm>
            <a:off x="491332" y="3717034"/>
            <a:ext cx="1179196" cy="1663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24 Imagen" descr="http://www.migranteecuatoriano.com/images/stories/presidentes/ecuador-roldos.jpg">
            <a:hlinkClick r:id="rId5"/>
          </p:cNvPr>
          <p:cNvPicPr/>
          <p:nvPr/>
        </p:nvPicPr>
        <p:blipFill>
          <a:blip r:embed="rId6" cstate="print"/>
          <a:srcRect l="4396" r="6044"/>
          <a:stretch>
            <a:fillRect/>
          </a:stretch>
        </p:blipFill>
        <p:spPr bwMode="auto">
          <a:xfrm>
            <a:off x="544034" y="1496940"/>
            <a:ext cx="1118235" cy="1576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25 Imagen" descr="http://www.migranteecuatoriano.com/images/stories/presidentes/ecuador-hurtadolarrea.jpg">
            <a:hlinkClick r:id="rId7"/>
          </p:cNvPr>
          <p:cNvPicPr/>
          <p:nvPr/>
        </p:nvPicPr>
        <p:blipFill>
          <a:blip r:embed="rId8" cstate="print"/>
          <a:srcRect l="5478" r="6866"/>
          <a:stretch>
            <a:fillRect/>
          </a:stretch>
        </p:blipFill>
        <p:spPr bwMode="auto">
          <a:xfrm>
            <a:off x="1926428" y="1522216"/>
            <a:ext cx="1107867" cy="1550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26 Imagen" descr="http://www.migranteecuatoriano.com/images/stories/presidentes/ecuador-febresCordero.jpg">
            <a:hlinkClick r:id="rId9"/>
          </p:cNvPr>
          <p:cNvPicPr/>
          <p:nvPr/>
        </p:nvPicPr>
        <p:blipFill>
          <a:blip r:embed="rId10" cstate="print"/>
          <a:srcRect/>
          <a:stretch>
            <a:fillRect/>
          </a:stretch>
        </p:blipFill>
        <p:spPr bwMode="auto">
          <a:xfrm>
            <a:off x="3400957" y="1496940"/>
            <a:ext cx="1097915" cy="1572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27 Imagen" descr="http://www.migranteecuatoriano.com/images/stories/presidentes/rodrigo_borja.jpg">
            <a:hlinkClick r:id="rId11"/>
          </p:cNvPr>
          <p:cNvPicPr/>
          <p:nvPr/>
        </p:nvPicPr>
        <p:blipFill>
          <a:blip r:embed="rId12" cstate="print"/>
          <a:srcRect/>
          <a:stretch>
            <a:fillRect/>
          </a:stretch>
        </p:blipFill>
        <p:spPr bwMode="auto">
          <a:xfrm>
            <a:off x="4762485" y="1454079"/>
            <a:ext cx="1118235" cy="1615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28 Imagen"/>
          <p:cNvPicPr/>
          <p:nvPr/>
        </p:nvPicPr>
        <p:blipFill>
          <a:blip r:embed="rId13" cstate="print">
            <a:extLst>
              <a:ext uri="{28A0092B-C50C-407E-A947-70E740481C1C}">
                <a14:useLocalDpi xmlns:a14="http://schemas.microsoft.com/office/drawing/2010/main" val="0"/>
              </a:ext>
            </a:extLst>
          </a:blip>
          <a:stretch>
            <a:fillRect/>
          </a:stretch>
        </p:blipFill>
        <p:spPr>
          <a:xfrm>
            <a:off x="6168751" y="1444642"/>
            <a:ext cx="1124585" cy="1628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29 Imagen" descr="http://1.bp.blogspot.com/_RnVXGQHKab4/S7q5Dmiqi7I/AAAAAAAAAJo/cAw3IxY8x1s/s320/Bucaram,_Ab__Abdala_(1_Presidente).jpg"/>
          <p:cNvPicPr/>
          <p:nvPr/>
        </p:nvPicPr>
        <p:blipFill>
          <a:blip r:embed="rId14" cstate="print"/>
          <a:srcRect/>
          <a:stretch>
            <a:fillRect/>
          </a:stretch>
        </p:blipFill>
        <p:spPr bwMode="auto">
          <a:xfrm>
            <a:off x="7511682" y="1440426"/>
            <a:ext cx="1092767" cy="162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30 Imagen" descr="http://www.migranteecuatoriano.com/images/stories/presidentes/mahuad.jpg">
            <a:hlinkClick r:id="rId15"/>
          </p:cNvPr>
          <p:cNvPicPr/>
          <p:nvPr/>
        </p:nvPicPr>
        <p:blipFill>
          <a:blip r:embed="rId16" cstate="print"/>
          <a:srcRect/>
          <a:stretch>
            <a:fillRect/>
          </a:stretch>
        </p:blipFill>
        <p:spPr bwMode="auto">
          <a:xfrm>
            <a:off x="1931648" y="3729322"/>
            <a:ext cx="1107017" cy="1651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31 Imagen" descr="http://www.noboafrenteaunainfamia.com/images/presidente.jpg"/>
          <p:cNvPicPr/>
          <p:nvPr/>
        </p:nvPicPr>
        <p:blipFill>
          <a:blip r:embed="rId17" cstate="print"/>
          <a:srcRect/>
          <a:stretch>
            <a:fillRect/>
          </a:stretch>
        </p:blipFill>
        <p:spPr bwMode="auto">
          <a:xfrm>
            <a:off x="3450726" y="3762975"/>
            <a:ext cx="1092200" cy="161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32 Imagen" descr="http://www.geneall.net/img/pessoas/pes_534851.jpg"/>
          <p:cNvPicPr/>
          <p:nvPr/>
        </p:nvPicPr>
        <p:blipFill>
          <a:blip r:embed="rId18" cstate="print"/>
          <a:srcRect/>
          <a:stretch>
            <a:fillRect/>
          </a:stretch>
        </p:blipFill>
        <p:spPr bwMode="auto">
          <a:xfrm>
            <a:off x="4766856" y="3809172"/>
            <a:ext cx="1186815" cy="1571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33 Imagen"/>
          <p:cNvPicPr/>
          <p:nvPr/>
        </p:nvPicPr>
        <p:blipFill>
          <a:blip r:embed="rId19" cstate="print">
            <a:extLst>
              <a:ext uri="{28A0092B-C50C-407E-A947-70E740481C1C}">
                <a14:useLocalDpi xmlns:a14="http://schemas.microsoft.com/office/drawing/2010/main" val="0"/>
              </a:ext>
            </a:extLst>
          </a:blip>
          <a:stretch>
            <a:fillRect/>
          </a:stretch>
        </p:blipFill>
        <p:spPr>
          <a:xfrm>
            <a:off x="6168751" y="3839267"/>
            <a:ext cx="1124585" cy="1541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34 Imagen" descr="http://2.bp.blogspot.com/-pQjOgF3tX8M/TaRg0MznoeI/AAAAAAAAA40/sdOPU-IPoh4/s1600/40_rafael_Correa_Delgado.jpg"/>
          <p:cNvPicPr/>
          <p:nvPr/>
        </p:nvPicPr>
        <p:blipFill>
          <a:blip r:embed="rId20" cstate="print"/>
          <a:srcRect/>
          <a:stretch>
            <a:fillRect/>
          </a:stretch>
        </p:blipFill>
        <p:spPr bwMode="auto">
          <a:xfrm>
            <a:off x="7524630" y="3824848"/>
            <a:ext cx="1079819" cy="1556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38 CuadroTexto"/>
          <p:cNvSpPr txBox="1"/>
          <p:nvPr/>
        </p:nvSpPr>
        <p:spPr>
          <a:xfrm>
            <a:off x="1693793" y="3173250"/>
            <a:ext cx="1438047"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Oswaldo Hurtado L.</a:t>
            </a:r>
          </a:p>
          <a:p>
            <a:pPr algn="ctr"/>
            <a:r>
              <a:rPr lang="es-EC" sz="800" b="1" dirty="0" smtClean="0">
                <a:latin typeface="Times New Roman" pitchFamily="18" charset="0"/>
                <a:cs typeface="Times New Roman" pitchFamily="18" charset="0"/>
              </a:rPr>
              <a:t>1981-1984</a:t>
            </a:r>
            <a:endParaRPr lang="es-EC" sz="800" dirty="0">
              <a:latin typeface="Times New Roman" pitchFamily="18" charset="0"/>
              <a:cs typeface="Times New Roman" pitchFamily="18" charset="0"/>
            </a:endParaRPr>
          </a:p>
        </p:txBody>
      </p:sp>
      <p:sp>
        <p:nvSpPr>
          <p:cNvPr id="40" name="39 CuadroTexto"/>
          <p:cNvSpPr txBox="1"/>
          <p:nvPr/>
        </p:nvSpPr>
        <p:spPr>
          <a:xfrm>
            <a:off x="3203849" y="3173250"/>
            <a:ext cx="1339078"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Ing. León Febres Cordero</a:t>
            </a:r>
          </a:p>
          <a:p>
            <a:pPr algn="ctr"/>
            <a:r>
              <a:rPr lang="es-EC" sz="800" b="1" dirty="0" smtClean="0">
                <a:latin typeface="Times New Roman" pitchFamily="18" charset="0"/>
                <a:cs typeface="Times New Roman" pitchFamily="18" charset="0"/>
              </a:rPr>
              <a:t>1984-1988</a:t>
            </a:r>
            <a:endParaRPr lang="es-EC" sz="800" dirty="0">
              <a:latin typeface="Times New Roman" pitchFamily="18" charset="0"/>
              <a:cs typeface="Times New Roman" pitchFamily="18" charset="0"/>
            </a:endParaRPr>
          </a:p>
        </p:txBody>
      </p:sp>
      <p:sp>
        <p:nvSpPr>
          <p:cNvPr id="41" name="40 CuadroTexto"/>
          <p:cNvSpPr txBox="1"/>
          <p:nvPr/>
        </p:nvSpPr>
        <p:spPr>
          <a:xfrm>
            <a:off x="4654470" y="317447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Rodrigo Borja C.</a:t>
            </a:r>
          </a:p>
          <a:p>
            <a:pPr algn="ctr"/>
            <a:r>
              <a:rPr lang="es-EC" sz="800" b="1" dirty="0" smtClean="0">
                <a:latin typeface="Times New Roman" pitchFamily="18" charset="0"/>
                <a:cs typeface="Times New Roman" pitchFamily="18" charset="0"/>
              </a:rPr>
              <a:t>1988-1992</a:t>
            </a:r>
            <a:endParaRPr lang="es-EC" sz="800" dirty="0">
              <a:latin typeface="Times New Roman" pitchFamily="18" charset="0"/>
              <a:cs typeface="Times New Roman" pitchFamily="18" charset="0"/>
            </a:endParaRPr>
          </a:p>
        </p:txBody>
      </p:sp>
      <p:sp>
        <p:nvSpPr>
          <p:cNvPr id="42" name="41 CuadroTexto"/>
          <p:cNvSpPr txBox="1"/>
          <p:nvPr/>
        </p:nvSpPr>
        <p:spPr>
          <a:xfrm>
            <a:off x="6073250" y="3213502"/>
            <a:ext cx="1307062"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Arq. Sixto Durán Ballén</a:t>
            </a:r>
          </a:p>
          <a:p>
            <a:pPr algn="ctr"/>
            <a:r>
              <a:rPr lang="es-EC" sz="800" b="1" dirty="0" smtClean="0">
                <a:latin typeface="Times New Roman" pitchFamily="18" charset="0"/>
                <a:cs typeface="Times New Roman" pitchFamily="18" charset="0"/>
              </a:rPr>
              <a:t>1992-1996</a:t>
            </a:r>
            <a:endParaRPr lang="es-EC" sz="800" dirty="0">
              <a:latin typeface="Times New Roman" pitchFamily="18" charset="0"/>
              <a:cs typeface="Times New Roman" pitchFamily="18" charset="0"/>
            </a:endParaRPr>
          </a:p>
        </p:txBody>
      </p:sp>
      <p:sp>
        <p:nvSpPr>
          <p:cNvPr id="43" name="42 CuadroTexto"/>
          <p:cNvSpPr txBox="1"/>
          <p:nvPr/>
        </p:nvSpPr>
        <p:spPr>
          <a:xfrm>
            <a:off x="7511682" y="3174472"/>
            <a:ext cx="1308791"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Ab. Abdalá Bucaram O.</a:t>
            </a:r>
            <a:endParaRPr lang="es-EC" sz="800" b="1" dirty="0">
              <a:latin typeface="Times New Roman" pitchFamily="18" charset="0"/>
              <a:cs typeface="Times New Roman" pitchFamily="18" charset="0"/>
            </a:endParaRPr>
          </a:p>
          <a:p>
            <a:pPr algn="ctr"/>
            <a:r>
              <a:rPr lang="es-EC" sz="800" b="1" dirty="0" smtClean="0">
                <a:latin typeface="Times New Roman" pitchFamily="18" charset="0"/>
                <a:cs typeface="Times New Roman" pitchFamily="18" charset="0"/>
              </a:rPr>
              <a:t>1996-1997</a:t>
            </a:r>
            <a:endParaRPr lang="es-EC" sz="800" dirty="0">
              <a:latin typeface="Times New Roman" pitchFamily="18" charset="0"/>
              <a:cs typeface="Times New Roman" pitchFamily="18" charset="0"/>
            </a:endParaRPr>
          </a:p>
        </p:txBody>
      </p:sp>
      <p:sp>
        <p:nvSpPr>
          <p:cNvPr id="44" name="43 CuadroTexto"/>
          <p:cNvSpPr txBox="1"/>
          <p:nvPr/>
        </p:nvSpPr>
        <p:spPr>
          <a:xfrm>
            <a:off x="460787" y="551723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Fabián Alarcón R.</a:t>
            </a:r>
          </a:p>
          <a:p>
            <a:pPr algn="ctr"/>
            <a:r>
              <a:rPr lang="es-EC" sz="800" b="1" dirty="0" smtClean="0">
                <a:latin typeface="Times New Roman" pitchFamily="18" charset="0"/>
                <a:cs typeface="Times New Roman" pitchFamily="18" charset="0"/>
              </a:rPr>
              <a:t>1997-1998</a:t>
            </a:r>
            <a:endParaRPr lang="es-EC" sz="800" dirty="0">
              <a:latin typeface="Times New Roman" pitchFamily="18" charset="0"/>
              <a:cs typeface="Times New Roman" pitchFamily="18" charset="0"/>
            </a:endParaRPr>
          </a:p>
        </p:txBody>
      </p:sp>
      <p:sp>
        <p:nvSpPr>
          <p:cNvPr id="45" name="44 CuadroTexto"/>
          <p:cNvSpPr txBox="1"/>
          <p:nvPr/>
        </p:nvSpPr>
        <p:spPr>
          <a:xfrm>
            <a:off x="1820893" y="551723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a:t>
            </a:r>
            <a:r>
              <a:rPr lang="es-EC" sz="800" b="1" dirty="0" err="1" smtClean="0">
                <a:latin typeface="Times New Roman" pitchFamily="18" charset="0"/>
                <a:cs typeface="Times New Roman" pitchFamily="18" charset="0"/>
              </a:rPr>
              <a:t>Yamil</a:t>
            </a:r>
            <a:r>
              <a:rPr lang="es-EC" sz="800" b="1" dirty="0" smtClean="0">
                <a:latin typeface="Times New Roman" pitchFamily="18" charset="0"/>
                <a:cs typeface="Times New Roman" pitchFamily="18" charset="0"/>
              </a:rPr>
              <a:t> Mahuad W.</a:t>
            </a:r>
          </a:p>
          <a:p>
            <a:pPr algn="ctr"/>
            <a:r>
              <a:rPr lang="es-EC" sz="800" b="1" dirty="0" smtClean="0">
                <a:latin typeface="Times New Roman" pitchFamily="18" charset="0"/>
                <a:cs typeface="Times New Roman" pitchFamily="18" charset="0"/>
              </a:rPr>
              <a:t>1998-2000</a:t>
            </a:r>
            <a:endParaRPr lang="es-EC" sz="800" dirty="0">
              <a:latin typeface="Times New Roman" pitchFamily="18" charset="0"/>
              <a:cs typeface="Times New Roman" pitchFamily="18" charset="0"/>
            </a:endParaRPr>
          </a:p>
        </p:txBody>
      </p:sp>
      <p:sp>
        <p:nvSpPr>
          <p:cNvPr id="46" name="45 CuadroTexto"/>
          <p:cNvSpPr txBox="1"/>
          <p:nvPr/>
        </p:nvSpPr>
        <p:spPr>
          <a:xfrm>
            <a:off x="3334010" y="551723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Gustavo Noboa B.</a:t>
            </a:r>
          </a:p>
          <a:p>
            <a:pPr algn="ctr"/>
            <a:r>
              <a:rPr lang="es-EC" sz="800" b="1" dirty="0" smtClean="0">
                <a:latin typeface="Times New Roman" pitchFamily="18" charset="0"/>
                <a:cs typeface="Times New Roman" pitchFamily="18" charset="0"/>
              </a:rPr>
              <a:t>2000-2003</a:t>
            </a:r>
            <a:endParaRPr lang="es-EC" sz="800" dirty="0">
              <a:latin typeface="Times New Roman" pitchFamily="18" charset="0"/>
              <a:cs typeface="Times New Roman" pitchFamily="18" charset="0"/>
            </a:endParaRPr>
          </a:p>
        </p:txBody>
      </p:sp>
      <p:sp>
        <p:nvSpPr>
          <p:cNvPr id="47" name="46 CuadroTexto"/>
          <p:cNvSpPr txBox="1"/>
          <p:nvPr/>
        </p:nvSpPr>
        <p:spPr>
          <a:xfrm>
            <a:off x="4747137" y="551723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Ing. Lucio Gutiérrez B.</a:t>
            </a:r>
          </a:p>
          <a:p>
            <a:pPr algn="ctr"/>
            <a:r>
              <a:rPr lang="es-EC" sz="800" b="1" dirty="0" smtClean="0">
                <a:latin typeface="Times New Roman" pitchFamily="18" charset="0"/>
                <a:cs typeface="Times New Roman" pitchFamily="18" charset="0"/>
              </a:rPr>
              <a:t>2003-2005</a:t>
            </a:r>
            <a:endParaRPr lang="es-EC" sz="800" dirty="0">
              <a:latin typeface="Times New Roman" pitchFamily="18" charset="0"/>
              <a:cs typeface="Times New Roman" pitchFamily="18" charset="0"/>
            </a:endParaRPr>
          </a:p>
        </p:txBody>
      </p:sp>
      <p:sp>
        <p:nvSpPr>
          <p:cNvPr id="48" name="47 CuadroTexto"/>
          <p:cNvSpPr txBox="1"/>
          <p:nvPr/>
        </p:nvSpPr>
        <p:spPr>
          <a:xfrm>
            <a:off x="6119417" y="5517232"/>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Dr. Alfredo Palacio G.</a:t>
            </a:r>
          </a:p>
          <a:p>
            <a:pPr algn="ctr"/>
            <a:r>
              <a:rPr lang="es-EC" sz="800" b="1" dirty="0" smtClean="0">
                <a:latin typeface="Times New Roman" pitchFamily="18" charset="0"/>
                <a:cs typeface="Times New Roman" pitchFamily="18" charset="0"/>
              </a:rPr>
              <a:t>20005-2007</a:t>
            </a:r>
            <a:endParaRPr lang="es-EC" sz="800" dirty="0">
              <a:latin typeface="Times New Roman" pitchFamily="18" charset="0"/>
              <a:cs typeface="Times New Roman" pitchFamily="18" charset="0"/>
            </a:endParaRPr>
          </a:p>
        </p:txBody>
      </p:sp>
      <p:sp>
        <p:nvSpPr>
          <p:cNvPr id="49" name="48 CuadroTexto"/>
          <p:cNvSpPr txBox="1"/>
          <p:nvPr/>
        </p:nvSpPr>
        <p:spPr>
          <a:xfrm>
            <a:off x="7489128" y="5546150"/>
            <a:ext cx="1226249" cy="338554"/>
          </a:xfrm>
          <a:prstGeom prst="rect">
            <a:avLst/>
          </a:prstGeom>
          <a:noFill/>
        </p:spPr>
        <p:txBody>
          <a:bodyPr wrap="square" rtlCol="0">
            <a:spAutoFit/>
          </a:bodyPr>
          <a:lstStyle/>
          <a:p>
            <a:pPr algn="ctr"/>
            <a:r>
              <a:rPr lang="es-EC" sz="800" b="1" dirty="0" smtClean="0">
                <a:latin typeface="Times New Roman" pitchFamily="18" charset="0"/>
                <a:cs typeface="Times New Roman" pitchFamily="18" charset="0"/>
              </a:rPr>
              <a:t>Econ. Rafael Correa D..</a:t>
            </a:r>
          </a:p>
          <a:p>
            <a:pPr algn="ctr"/>
            <a:r>
              <a:rPr lang="es-EC" sz="800" b="1" dirty="0" smtClean="0">
                <a:latin typeface="Times New Roman" pitchFamily="18" charset="0"/>
                <a:cs typeface="Times New Roman" pitchFamily="18" charset="0"/>
              </a:rPr>
              <a:t>2007-2013</a:t>
            </a:r>
            <a:endParaRPr lang="es-EC" sz="800" dirty="0">
              <a:latin typeface="Times New Roman" pitchFamily="18" charset="0"/>
              <a:cs typeface="Times New Roman" pitchFamily="18" charset="0"/>
            </a:endParaRPr>
          </a:p>
        </p:txBody>
      </p:sp>
    </p:spTree>
    <p:extLst>
      <p:ext uri="{BB962C8B-B14F-4D97-AF65-F5344CB8AC3E}">
        <p14:creationId xmlns:p14="http://schemas.microsoft.com/office/powerpoint/2010/main" val="142006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23528" y="935857"/>
            <a:ext cx="346107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FACTOR ECONÓMICO</a:t>
            </a:r>
            <a:endParaRPr lang="es-ES" sz="2400" b="1" dirty="0">
              <a:ln w="11430">
                <a:solidFill>
                  <a:schemeClr val="tx1"/>
                </a:solidFill>
              </a:ln>
              <a:solidFill>
                <a:schemeClr val="accent5">
                  <a:lumMod val="10000"/>
                </a:schemeClr>
              </a:solidFill>
            </a:endParaRPr>
          </a:p>
        </p:txBody>
      </p:sp>
      <p:graphicFrame>
        <p:nvGraphicFramePr>
          <p:cNvPr id="9" name="1 Gráfico"/>
          <p:cNvGraphicFramePr>
            <a:graphicFrameLocks/>
          </p:cNvGraphicFramePr>
          <p:nvPr>
            <p:extLst>
              <p:ext uri="{D42A27DB-BD31-4B8C-83A1-F6EECF244321}">
                <p14:modId xmlns:p14="http://schemas.microsoft.com/office/powerpoint/2010/main" val="671766322"/>
              </p:ext>
            </p:extLst>
          </p:nvPr>
        </p:nvGraphicFramePr>
        <p:xfrm>
          <a:off x="2555777" y="1484784"/>
          <a:ext cx="3600400" cy="2016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1 Gráfico"/>
          <p:cNvGraphicFramePr>
            <a:graphicFrameLocks/>
          </p:cNvGraphicFramePr>
          <p:nvPr>
            <p:extLst>
              <p:ext uri="{D42A27DB-BD31-4B8C-83A1-F6EECF244321}">
                <p14:modId xmlns:p14="http://schemas.microsoft.com/office/powerpoint/2010/main" val="417466971"/>
              </p:ext>
            </p:extLst>
          </p:nvPr>
        </p:nvGraphicFramePr>
        <p:xfrm>
          <a:off x="899593" y="3789040"/>
          <a:ext cx="3528392" cy="2016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1 Gráfico"/>
          <p:cNvGraphicFramePr>
            <a:graphicFrameLocks/>
          </p:cNvGraphicFramePr>
          <p:nvPr>
            <p:extLst>
              <p:ext uri="{D42A27DB-BD31-4B8C-83A1-F6EECF244321}">
                <p14:modId xmlns:p14="http://schemas.microsoft.com/office/powerpoint/2010/main" val="1158100251"/>
              </p:ext>
            </p:extLst>
          </p:nvPr>
        </p:nvGraphicFramePr>
        <p:xfrm>
          <a:off x="4716016" y="3789041"/>
          <a:ext cx="3672408" cy="20244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7205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9808" y="1044430"/>
            <a:ext cx="269163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FACTOR SOCIAL</a:t>
            </a:r>
            <a:endParaRPr lang="es-ES" sz="2400" b="1" dirty="0">
              <a:ln w="11430">
                <a:solidFill>
                  <a:schemeClr val="tx1"/>
                </a:solidFill>
              </a:ln>
              <a:solidFill>
                <a:schemeClr val="accent5">
                  <a:lumMod val="10000"/>
                </a:schemeClr>
              </a:solidFill>
            </a:endParaRPr>
          </a:p>
        </p:txBody>
      </p:sp>
      <p:graphicFrame>
        <p:nvGraphicFramePr>
          <p:cNvPr id="10" name="1 Gráfico"/>
          <p:cNvGraphicFramePr>
            <a:graphicFrameLocks/>
          </p:cNvGraphicFramePr>
          <p:nvPr>
            <p:extLst>
              <p:ext uri="{D42A27DB-BD31-4B8C-83A1-F6EECF244321}">
                <p14:modId xmlns:p14="http://schemas.microsoft.com/office/powerpoint/2010/main" val="954392362"/>
              </p:ext>
            </p:extLst>
          </p:nvPr>
        </p:nvGraphicFramePr>
        <p:xfrm>
          <a:off x="539553" y="1528513"/>
          <a:ext cx="3744416"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1 Gráfico"/>
          <p:cNvGraphicFramePr>
            <a:graphicFrameLocks/>
          </p:cNvGraphicFramePr>
          <p:nvPr>
            <p:extLst>
              <p:ext uri="{D42A27DB-BD31-4B8C-83A1-F6EECF244321}">
                <p14:modId xmlns:p14="http://schemas.microsoft.com/office/powerpoint/2010/main" val="728981421"/>
              </p:ext>
            </p:extLst>
          </p:nvPr>
        </p:nvGraphicFramePr>
        <p:xfrm>
          <a:off x="1885858" y="4005064"/>
          <a:ext cx="4536504"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1 Gráfico"/>
          <p:cNvGraphicFramePr>
            <a:graphicFrameLocks/>
          </p:cNvGraphicFramePr>
          <p:nvPr>
            <p:extLst>
              <p:ext uri="{D42A27DB-BD31-4B8C-83A1-F6EECF244321}">
                <p14:modId xmlns:p14="http://schemas.microsoft.com/office/powerpoint/2010/main" val="2259572340"/>
              </p:ext>
            </p:extLst>
          </p:nvPr>
        </p:nvGraphicFramePr>
        <p:xfrm>
          <a:off x="4499992" y="1506093"/>
          <a:ext cx="3889176" cy="21364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7796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58471" y="1044429"/>
            <a:ext cx="381854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FACTOR TECNOLÓGICO</a:t>
            </a:r>
            <a:endParaRPr lang="es-ES" sz="2400" b="1" dirty="0">
              <a:ln w="11430">
                <a:solidFill>
                  <a:schemeClr val="tx1"/>
                </a:solidFill>
              </a:ln>
              <a:solidFill>
                <a:schemeClr val="accent5">
                  <a:lumMod val="10000"/>
                </a:schemeClr>
              </a:solidFill>
            </a:endParaRPr>
          </a:p>
        </p:txBody>
      </p:sp>
      <p:sp>
        <p:nvSpPr>
          <p:cNvPr id="5" name="4 Rectángulo"/>
          <p:cNvSpPr/>
          <p:nvPr/>
        </p:nvSpPr>
        <p:spPr>
          <a:xfrm>
            <a:off x="539553" y="3617442"/>
            <a:ext cx="3308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FACTOR AMBIENTAL</a:t>
            </a:r>
            <a:endParaRPr lang="es-ES" sz="2400" b="1" dirty="0">
              <a:ln w="11430">
                <a:solidFill>
                  <a:schemeClr val="tx1"/>
                </a:solidFill>
              </a:ln>
              <a:solidFill>
                <a:schemeClr val="accent5">
                  <a:lumMod val="10000"/>
                </a:schemeClr>
              </a:solidFill>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506094"/>
            <a:ext cx="2254073" cy="1922906"/>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1509542"/>
            <a:ext cx="1269661" cy="1738884"/>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r="38477"/>
          <a:stretch/>
        </p:blipFill>
        <p:spPr>
          <a:xfrm>
            <a:off x="4365510" y="2049454"/>
            <a:ext cx="982856" cy="1198972"/>
          </a:xfrm>
          <a:prstGeom prst="rect">
            <a:avLst/>
          </a:prstGeom>
        </p:spPr>
      </p:pic>
      <p:pic>
        <p:nvPicPr>
          <p:cNvPr id="8" name="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6157" y="1275261"/>
            <a:ext cx="2909622" cy="2173982"/>
          </a:xfrm>
          <a:prstGeom prst="rect">
            <a:avLst/>
          </a:prstGeom>
        </p:spPr>
      </p:pic>
      <p:pic>
        <p:nvPicPr>
          <p:cNvPr id="9" name="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9602" y="4193803"/>
            <a:ext cx="2556284" cy="1837584"/>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4626183"/>
            <a:ext cx="1343426" cy="1343426"/>
          </a:xfrm>
          <a:prstGeom prst="rect">
            <a:avLst/>
          </a:prstGeom>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7017" y="4578860"/>
            <a:ext cx="1669571" cy="1452527"/>
          </a:xfrm>
          <a:prstGeom prst="rect">
            <a:avLst/>
          </a:prstGeom>
          <a:ln>
            <a:noFill/>
          </a:ln>
          <a:effectLst>
            <a:softEdge rad="112500"/>
          </a:effectLst>
        </p:spPr>
      </p:pic>
    </p:spTree>
    <p:extLst>
      <p:ext uri="{BB962C8B-B14F-4D97-AF65-F5344CB8AC3E}">
        <p14:creationId xmlns:p14="http://schemas.microsoft.com/office/powerpoint/2010/main" val="2126488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ogotipo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796"/>
            <a:ext cx="1368152" cy="8881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4666" y="1044430"/>
            <a:ext cx="256192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dirty="0" smtClean="0">
                <a:ln w="11430">
                  <a:solidFill>
                    <a:schemeClr val="tx1"/>
                  </a:solidFill>
                </a:ln>
                <a:solidFill>
                  <a:schemeClr val="accent5">
                    <a:lumMod val="10000"/>
                  </a:schemeClr>
                </a:solidFill>
              </a:rPr>
              <a:t>PROVEEDORES</a:t>
            </a:r>
            <a:endParaRPr lang="es-ES" sz="2400" b="1" dirty="0">
              <a:ln w="11430">
                <a:solidFill>
                  <a:schemeClr val="tx1"/>
                </a:solidFill>
              </a:ln>
              <a:solidFill>
                <a:schemeClr val="accent5">
                  <a:lumMod val="10000"/>
                </a:schemeClr>
              </a:solidFill>
            </a:endParaRPr>
          </a:p>
        </p:txBody>
      </p:sp>
      <p:sp>
        <p:nvSpPr>
          <p:cNvPr id="5" name="4 CuadroTexto"/>
          <p:cNvSpPr txBox="1"/>
          <p:nvPr/>
        </p:nvSpPr>
        <p:spPr>
          <a:xfrm>
            <a:off x="3275857" y="674554"/>
            <a:ext cx="2592288" cy="400110"/>
          </a:xfrm>
          <a:prstGeom prst="rect">
            <a:avLst/>
          </a:prstGeom>
          <a:noFill/>
        </p:spPr>
        <p:txBody>
          <a:bodyPr wrap="square" rtlCol="0">
            <a:spAutoFit/>
          </a:bodyPr>
          <a:lstStyle/>
          <a:p>
            <a:r>
              <a:rPr lang="es-EC" sz="2000" b="1" dirty="0" smtClean="0">
                <a:solidFill>
                  <a:srgbClr val="FFC000"/>
                </a:solidFill>
              </a:rPr>
              <a:t>MICRO AMBIENTE</a:t>
            </a:r>
            <a:endParaRPr lang="es-EC" sz="2000" b="1" dirty="0">
              <a:solidFill>
                <a:srgbClr val="FFC000"/>
              </a:solidFill>
            </a:endParaRPr>
          </a:p>
        </p:txBody>
      </p:sp>
      <p:pic>
        <p:nvPicPr>
          <p:cNvPr id="20" name="19 Imagen" descr="Grupo Moderna"/>
          <p:cNvPicPr/>
          <p:nvPr/>
        </p:nvPicPr>
        <p:blipFill>
          <a:blip r:embed="rId4" cstate="print"/>
          <a:srcRect t="10092" b="19266"/>
          <a:stretch>
            <a:fillRect/>
          </a:stretch>
        </p:blipFill>
        <p:spPr bwMode="auto">
          <a:xfrm>
            <a:off x="395537" y="1506093"/>
            <a:ext cx="1203325" cy="847725"/>
          </a:xfrm>
          <a:prstGeom prst="rect">
            <a:avLst/>
          </a:prstGeom>
          <a:noFill/>
          <a:ln w="9525">
            <a:noFill/>
            <a:miter lim="800000"/>
            <a:headEnd/>
            <a:tailEnd/>
          </a:ln>
        </p:spPr>
      </p:pic>
      <p:pic>
        <p:nvPicPr>
          <p:cNvPr id="21" name="20 Imagen" descr="http://ragamarsa.com/images/logo_gsuperior.GIF"/>
          <p:cNvPicPr/>
          <p:nvPr/>
        </p:nvPicPr>
        <p:blipFill>
          <a:blip r:embed="rId5" cstate="print"/>
          <a:srcRect/>
          <a:stretch>
            <a:fillRect/>
          </a:stretch>
        </p:blipFill>
        <p:spPr bwMode="auto">
          <a:xfrm>
            <a:off x="2093487" y="1845818"/>
            <a:ext cx="1182370" cy="508000"/>
          </a:xfrm>
          <a:prstGeom prst="rect">
            <a:avLst/>
          </a:prstGeom>
          <a:noFill/>
          <a:ln w="9525">
            <a:noFill/>
            <a:miter lim="800000"/>
            <a:headEnd/>
            <a:tailEnd/>
          </a:ln>
        </p:spPr>
      </p:pic>
      <p:pic>
        <p:nvPicPr>
          <p:cNvPr id="22" name="21 Imagen" descr="http://www.viarural.com.ec/agricultura/maquinaria-agricola/industrias-ales/logo-industrias-ales.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9960" y="1845819"/>
            <a:ext cx="1012042" cy="575070"/>
          </a:xfrm>
          <a:prstGeom prst="rect">
            <a:avLst/>
          </a:prstGeom>
          <a:noFill/>
          <a:ln w="9525">
            <a:noFill/>
            <a:miter lim="800000"/>
            <a:headEnd/>
            <a:tailEnd/>
          </a:ln>
        </p:spPr>
      </p:pic>
      <p:pic>
        <p:nvPicPr>
          <p:cNvPr id="23" name="22 Imagen" descr="http://www.aglyg.com/images/lafabril.jpg"/>
          <p:cNvPicPr/>
          <p:nvPr/>
        </p:nvPicPr>
        <p:blipFill>
          <a:blip r:embed="rId7" cstate="print"/>
          <a:srcRect/>
          <a:stretch>
            <a:fillRect/>
          </a:stretch>
        </p:blipFill>
        <p:spPr bwMode="auto">
          <a:xfrm>
            <a:off x="4974272" y="1760928"/>
            <a:ext cx="804545" cy="744855"/>
          </a:xfrm>
          <a:prstGeom prst="rect">
            <a:avLst/>
          </a:prstGeom>
          <a:noFill/>
          <a:ln w="9525">
            <a:noFill/>
            <a:miter lim="800000"/>
            <a:headEnd/>
            <a:tailEnd/>
          </a:ln>
        </p:spPr>
      </p:pic>
      <p:pic>
        <p:nvPicPr>
          <p:cNvPr id="24" name="23 Imagen" descr="http://www.seeklogo.com/images/F/FLEISCHMANN-logo-2504707151-seeklogo.com.gif"/>
          <p:cNvPicPr/>
          <p:nvPr/>
        </p:nvPicPr>
        <p:blipFill>
          <a:blip r:embed="rId8" cstate="print">
            <a:extLst>
              <a:ext uri="{28A0092B-C50C-407E-A947-70E740481C1C}">
                <a14:useLocalDpi xmlns:a14="http://schemas.microsoft.com/office/drawing/2010/main" val="0"/>
              </a:ext>
            </a:extLst>
          </a:blip>
          <a:srcRect t="10925" b="14278"/>
          <a:stretch>
            <a:fillRect/>
          </a:stretch>
        </p:blipFill>
        <p:spPr bwMode="auto">
          <a:xfrm>
            <a:off x="7573407" y="1639163"/>
            <a:ext cx="909955" cy="682625"/>
          </a:xfrm>
          <a:prstGeom prst="rect">
            <a:avLst/>
          </a:prstGeom>
          <a:noFill/>
          <a:ln w="9525">
            <a:noFill/>
            <a:miter lim="800000"/>
            <a:headEnd/>
            <a:tailEnd/>
          </a:ln>
        </p:spPr>
      </p:pic>
      <p:pic>
        <p:nvPicPr>
          <p:cNvPr id="25" name="24 Imagen" descr="http://profile.ak.fbcdn.net/hprofile-ak-ash2/373005_228038010593619_1705993286_n.jpg"/>
          <p:cNvPicPr/>
          <p:nvPr/>
        </p:nvPicPr>
        <p:blipFill>
          <a:blip r:embed="rId9" cstate="print"/>
          <a:srcRect/>
          <a:stretch>
            <a:fillRect/>
          </a:stretch>
        </p:blipFill>
        <p:spPr bwMode="auto">
          <a:xfrm>
            <a:off x="6084168" y="1804424"/>
            <a:ext cx="1089660" cy="657860"/>
          </a:xfrm>
          <a:prstGeom prst="rect">
            <a:avLst/>
          </a:prstGeom>
          <a:noFill/>
          <a:ln w="9525">
            <a:noFill/>
            <a:miter lim="800000"/>
            <a:headEnd/>
            <a:tailEnd/>
          </a:ln>
        </p:spPr>
      </p:pic>
      <p:pic>
        <p:nvPicPr>
          <p:cNvPr id="26" name="25 Imagen" descr="http://a1.twimg.com/profile_images/1285965670/LOGOTIPO-LUDAFA-300-px-2_bigger.jpg"/>
          <p:cNvPicPr/>
          <p:nvPr/>
        </p:nvPicPr>
        <p:blipFill rotWithShape="1">
          <a:blip r:embed="rId10" cstate="print">
            <a:extLst>
              <a:ext uri="{28A0092B-C50C-407E-A947-70E740481C1C}">
                <a14:useLocalDpi xmlns:a14="http://schemas.microsoft.com/office/drawing/2010/main" val="0"/>
              </a:ext>
            </a:extLst>
          </a:blip>
          <a:srcRect t="7533" b="39732"/>
          <a:stretch/>
        </p:blipFill>
        <p:spPr bwMode="auto">
          <a:xfrm>
            <a:off x="437763" y="2705955"/>
            <a:ext cx="1118870" cy="596900"/>
          </a:xfrm>
          <a:prstGeom prst="rect">
            <a:avLst/>
          </a:prstGeom>
          <a:noFill/>
          <a:ln>
            <a:noFill/>
          </a:ln>
          <a:extLst>
            <a:ext uri="{53640926-AAD7-44D8-BBD7-CCE9431645EC}">
              <a14:shadowObscured xmlns:a14="http://schemas.microsoft.com/office/drawing/2010/main"/>
            </a:ext>
          </a:extLst>
        </p:spPr>
      </p:pic>
      <p:pic>
        <p:nvPicPr>
          <p:cNvPr id="27" name="26 Imagen" descr="http://www.corcoran.cl/imagenes/logos/logo_037.jpg"/>
          <p:cNvPicPr/>
          <p:nvPr/>
        </p:nvPicPr>
        <p:blipFill>
          <a:blip r:embed="rId11" cstate="print"/>
          <a:srcRect/>
          <a:stretch>
            <a:fillRect/>
          </a:stretch>
        </p:blipFill>
        <p:spPr bwMode="auto">
          <a:xfrm>
            <a:off x="2136985" y="2925349"/>
            <a:ext cx="1095375" cy="158115"/>
          </a:xfrm>
          <a:prstGeom prst="rect">
            <a:avLst/>
          </a:prstGeom>
          <a:noFill/>
          <a:ln w="9525">
            <a:noFill/>
            <a:miter lim="800000"/>
            <a:headEnd/>
            <a:tailEnd/>
          </a:ln>
        </p:spPr>
      </p:pic>
      <p:pic>
        <p:nvPicPr>
          <p:cNvPr id="28" name="27 Imagen" descr="http://www.pymex.pe/images/stories/g/gb/pymex_nova_1.jpg"/>
          <p:cNvPicPr/>
          <p:nvPr/>
        </p:nvPicPr>
        <p:blipFill>
          <a:blip r:embed="rId12" cstate="print"/>
          <a:srcRect t="12745"/>
          <a:stretch>
            <a:fillRect/>
          </a:stretch>
        </p:blipFill>
        <p:spPr bwMode="auto">
          <a:xfrm>
            <a:off x="3845033" y="2917410"/>
            <a:ext cx="1121410" cy="770890"/>
          </a:xfrm>
          <a:prstGeom prst="rect">
            <a:avLst/>
          </a:prstGeom>
          <a:noFill/>
          <a:ln w="9525">
            <a:noFill/>
            <a:miter lim="800000"/>
            <a:headEnd/>
            <a:tailEnd/>
          </a:ln>
        </p:spPr>
      </p:pic>
      <p:pic>
        <p:nvPicPr>
          <p:cNvPr id="29" name="0 Imagen"/>
          <p:cNvPicPr/>
          <p:nvPr/>
        </p:nvPicPr>
        <p:blipFill>
          <a:blip r:embed="rId13" cstate="print">
            <a:extLst>
              <a:ext uri="{28A0092B-C50C-407E-A947-70E740481C1C}">
                <a14:useLocalDpi xmlns:a14="http://schemas.microsoft.com/office/drawing/2010/main" val="0"/>
              </a:ext>
            </a:extLst>
          </a:blip>
          <a:stretch>
            <a:fillRect/>
          </a:stretch>
        </p:blipFill>
        <p:spPr>
          <a:xfrm>
            <a:off x="1781191" y="4221089"/>
            <a:ext cx="5581621" cy="1705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9"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1083" y="2845688"/>
            <a:ext cx="1522745" cy="91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899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5116</TotalTime>
  <Words>1728</Words>
  <Application>Microsoft Office PowerPoint</Application>
  <PresentationFormat>Presentación en pantalla (4:3)</PresentationFormat>
  <Paragraphs>487</Paragraphs>
  <Slides>38</Slides>
  <Notes>38</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1" baseType="lpstr">
      <vt:lpstr>Diseño predeterminado</vt:lpstr>
      <vt:lpstr>CorelDRAW</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Usuario</cp:lastModifiedBy>
  <cp:revision>120</cp:revision>
  <dcterms:created xsi:type="dcterms:W3CDTF">2008-02-13T16:07:44Z</dcterms:created>
  <dcterms:modified xsi:type="dcterms:W3CDTF">2013-02-16T20:08:36Z</dcterms:modified>
</cp:coreProperties>
</file>