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8" r:id="rId2"/>
    <p:sldId id="259" r:id="rId3"/>
    <p:sldId id="257" r:id="rId4"/>
    <p:sldId id="260" r:id="rId5"/>
    <p:sldId id="266" r:id="rId6"/>
    <p:sldId id="261" r:id="rId7"/>
    <p:sldId id="262" r:id="rId8"/>
    <p:sldId id="267" r:id="rId9"/>
    <p:sldId id="263" r:id="rId10"/>
    <p:sldId id="264" r:id="rId11"/>
    <p:sldId id="268" r:id="rId12"/>
    <p:sldId id="269" r:id="rId13"/>
    <p:sldId id="276" r:id="rId14"/>
    <p:sldId id="270" r:id="rId15"/>
    <p:sldId id="273" r:id="rId16"/>
    <p:sldId id="295" r:id="rId17"/>
    <p:sldId id="296" r:id="rId18"/>
    <p:sldId id="271" r:id="rId19"/>
    <p:sldId id="272" r:id="rId20"/>
    <p:sldId id="274" r:id="rId21"/>
    <p:sldId id="278" r:id="rId22"/>
    <p:sldId id="279" r:id="rId23"/>
    <p:sldId id="291" r:id="rId24"/>
    <p:sldId id="292" r:id="rId25"/>
    <p:sldId id="280" r:id="rId26"/>
    <p:sldId id="293" r:id="rId27"/>
    <p:sldId id="294"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FCA"/>
    <a:srgbClr val="C2FACF"/>
    <a:srgbClr val="FF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10.xml.rels><?xml version="1.0" encoding="UTF-8" standalone="yes"?>
<Relationships xmlns="http://schemas.openxmlformats.org/package/2006/relationships"><Relationship Id="rId1" Type="http://schemas.openxmlformats.org/officeDocument/2006/relationships/hyperlink" Target="informe%20de%20auditoria%20hipervinculo.docx"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ata9.xml.rels><?xml version="1.0" encoding="UTF-8" standalone="yes"?>
<Relationships xmlns="http://schemas.openxmlformats.org/package/2006/relationships"><Relationship Id="rId1" Type="http://schemas.openxmlformats.org/officeDocument/2006/relationships/hyperlink" Target="FLUJOGRAMA%20PROCESO%20PRESUPUESTARIO%20HIPERVINCULO.docx"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10.xml.rels><?xml version="1.0" encoding="UTF-8" standalone="yes"?>
<Relationships xmlns="http://schemas.openxmlformats.org/package/2006/relationships"><Relationship Id="rId1" Type="http://schemas.openxmlformats.org/officeDocument/2006/relationships/hyperlink" Target="informe%20de%20auditoria%20hipervinculo.docx"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9.xml.rels><?xml version="1.0" encoding="UTF-8" standalone="yes"?>
<Relationships xmlns="http://schemas.openxmlformats.org/package/2006/relationships"><Relationship Id="rId1" Type="http://schemas.openxmlformats.org/officeDocument/2006/relationships/hyperlink" Target="FLUJOGRAMA%20PROCESO%20PRESUPUESTARIO%20HIPERVINCULO.doc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AF86C-F632-45F9-BC55-EDB9C1FC573B}"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MX"/>
        </a:p>
      </dgm:t>
    </dgm:pt>
    <dgm:pt modelId="{D3B5481B-3FA2-4B63-8008-56675D971FBF}">
      <dgm:prSet phldrT="[Texto]" custT="1"/>
      <dgm:spPr/>
      <dgm:t>
        <a:bodyPr/>
        <a:lstStyle/>
        <a:p>
          <a:r>
            <a:rPr lang="es-MX" sz="1600" dirty="0" smtClean="0"/>
            <a:t>Constitución de la Republica del Ecuador</a:t>
          </a:r>
          <a:endParaRPr lang="es-MX" sz="1600" dirty="0"/>
        </a:p>
      </dgm:t>
    </dgm:pt>
    <dgm:pt modelId="{1720DE27-2F60-491D-BEE2-E66D1C750629}" type="parTrans" cxnId="{27679DF6-1375-49B1-8C1C-08F0875A6654}">
      <dgm:prSet/>
      <dgm:spPr/>
      <dgm:t>
        <a:bodyPr/>
        <a:lstStyle/>
        <a:p>
          <a:endParaRPr lang="es-MX"/>
        </a:p>
      </dgm:t>
    </dgm:pt>
    <dgm:pt modelId="{FB6BCB44-8CCB-47B0-B082-B994B81A34AA}" type="sibTrans" cxnId="{27679DF6-1375-49B1-8C1C-08F0875A6654}">
      <dgm:prSet/>
      <dgm:spPr/>
      <dgm:t>
        <a:bodyPr/>
        <a:lstStyle/>
        <a:p>
          <a:endParaRPr lang="es-MX"/>
        </a:p>
      </dgm:t>
    </dgm:pt>
    <dgm:pt modelId="{EFAF5070-4B25-40B5-9E69-C976E5EA0A22}">
      <dgm:prSet phldrT="[Texto]" custT="1"/>
      <dgm:spPr/>
      <dgm:t>
        <a:bodyPr/>
        <a:lstStyle/>
        <a:p>
          <a:r>
            <a:rPr lang="es-MX" sz="1600" dirty="0" smtClean="0"/>
            <a:t>Ley Orgánica de la Contraloría General del Estado</a:t>
          </a:r>
          <a:endParaRPr lang="es-MX" sz="1600" dirty="0"/>
        </a:p>
      </dgm:t>
    </dgm:pt>
    <dgm:pt modelId="{88CA06E0-DDF5-4E23-97A7-DA144C4894E9}" type="parTrans" cxnId="{235E359B-72E8-49CB-8EF5-B2DDF634B697}">
      <dgm:prSet/>
      <dgm:spPr/>
      <dgm:t>
        <a:bodyPr/>
        <a:lstStyle/>
        <a:p>
          <a:endParaRPr lang="es-MX"/>
        </a:p>
      </dgm:t>
    </dgm:pt>
    <dgm:pt modelId="{69510C8B-9151-4779-9F1F-D8BA2667F621}" type="sibTrans" cxnId="{235E359B-72E8-49CB-8EF5-B2DDF634B697}">
      <dgm:prSet/>
      <dgm:spPr/>
      <dgm:t>
        <a:bodyPr/>
        <a:lstStyle/>
        <a:p>
          <a:endParaRPr lang="es-MX"/>
        </a:p>
      </dgm:t>
    </dgm:pt>
    <dgm:pt modelId="{E73B47BF-95B5-409A-AA95-999D5491468B}">
      <dgm:prSet phldrT="[Texto]" custT="1"/>
      <dgm:spPr/>
      <dgm:t>
        <a:bodyPr/>
        <a:lstStyle/>
        <a:p>
          <a:r>
            <a:rPr lang="es-MX" sz="1600" dirty="0" smtClean="0"/>
            <a:t>Ley de Presupuestos del sector Público</a:t>
          </a:r>
          <a:endParaRPr lang="es-MX" sz="1600" dirty="0"/>
        </a:p>
      </dgm:t>
    </dgm:pt>
    <dgm:pt modelId="{4436AF3E-300B-4DC7-9485-333781A082DE}" type="parTrans" cxnId="{F0B7AEE9-F2D9-4D4C-BBDB-04BCD6547185}">
      <dgm:prSet/>
      <dgm:spPr/>
      <dgm:t>
        <a:bodyPr/>
        <a:lstStyle/>
        <a:p>
          <a:endParaRPr lang="es-MX"/>
        </a:p>
      </dgm:t>
    </dgm:pt>
    <dgm:pt modelId="{4C1E2AC0-3CCA-422D-9865-2CC93B5D631A}" type="sibTrans" cxnId="{F0B7AEE9-F2D9-4D4C-BBDB-04BCD6547185}">
      <dgm:prSet/>
      <dgm:spPr/>
      <dgm:t>
        <a:bodyPr/>
        <a:lstStyle/>
        <a:p>
          <a:endParaRPr lang="es-MX"/>
        </a:p>
      </dgm:t>
    </dgm:pt>
    <dgm:pt modelId="{2E8C06F0-0F28-41FE-A4B3-1840ED464EBC}">
      <dgm:prSet custT="1"/>
      <dgm:spPr/>
      <dgm:t>
        <a:bodyPr/>
        <a:lstStyle/>
        <a:p>
          <a:r>
            <a:rPr lang="es-MX" sz="1600" dirty="0" smtClean="0"/>
            <a:t>Instructivo DH-j 604 Financiero para Unidades y Repartos  Militares de la Fuerza Terrestre</a:t>
          </a:r>
          <a:endParaRPr lang="es-MX" sz="1600" dirty="0"/>
        </a:p>
      </dgm:t>
    </dgm:pt>
    <dgm:pt modelId="{C70D3715-D917-4CB0-818F-6C055A9676F1}" type="parTrans" cxnId="{2F0D6EC1-6B7B-4AA4-8237-731EA359B660}">
      <dgm:prSet/>
      <dgm:spPr/>
      <dgm:t>
        <a:bodyPr/>
        <a:lstStyle/>
        <a:p>
          <a:endParaRPr lang="es-MX"/>
        </a:p>
      </dgm:t>
    </dgm:pt>
    <dgm:pt modelId="{5BFF550A-A444-463A-8DD8-75CA8BDDEB0D}" type="sibTrans" cxnId="{2F0D6EC1-6B7B-4AA4-8237-731EA359B660}">
      <dgm:prSet/>
      <dgm:spPr/>
      <dgm:t>
        <a:bodyPr/>
        <a:lstStyle/>
        <a:p>
          <a:endParaRPr lang="es-MX"/>
        </a:p>
      </dgm:t>
    </dgm:pt>
    <dgm:pt modelId="{16E78509-5749-4FE1-BBB3-4DB83F42A963}">
      <dgm:prSet custT="1"/>
      <dgm:spPr/>
      <dgm:t>
        <a:bodyPr/>
        <a:lstStyle/>
        <a:p>
          <a:r>
            <a:rPr lang="es-MX" sz="1600" dirty="0" smtClean="0"/>
            <a:t>LOAFYC</a:t>
          </a:r>
          <a:endParaRPr lang="es-MX" sz="1600" dirty="0"/>
        </a:p>
      </dgm:t>
    </dgm:pt>
    <dgm:pt modelId="{6F846502-83CD-4174-9B98-46BF0428A276}" type="parTrans" cxnId="{DEBC6372-577A-4AF5-A92E-85BCFA7A7704}">
      <dgm:prSet/>
      <dgm:spPr/>
      <dgm:t>
        <a:bodyPr/>
        <a:lstStyle/>
        <a:p>
          <a:endParaRPr lang="es-MX"/>
        </a:p>
      </dgm:t>
    </dgm:pt>
    <dgm:pt modelId="{23755C58-3601-411D-896C-43B273F38A83}" type="sibTrans" cxnId="{DEBC6372-577A-4AF5-A92E-85BCFA7A7704}">
      <dgm:prSet/>
      <dgm:spPr/>
      <dgm:t>
        <a:bodyPr/>
        <a:lstStyle/>
        <a:p>
          <a:endParaRPr lang="es-MX"/>
        </a:p>
      </dgm:t>
    </dgm:pt>
    <dgm:pt modelId="{C8856C63-20DD-416D-A2D7-44B01BB6244A}">
      <dgm:prSet custT="1"/>
      <dgm:spPr/>
      <dgm:t>
        <a:bodyPr/>
        <a:lstStyle/>
        <a:p>
          <a:r>
            <a:rPr lang="es-MX" sz="1600" dirty="0" smtClean="0"/>
            <a:t>Políticas emitidas por el Ministerio de Defensa Nacional y el Comando Conjunto de las Fuerzas Armadas</a:t>
          </a:r>
          <a:endParaRPr lang="es-MX" sz="1600" dirty="0"/>
        </a:p>
      </dgm:t>
    </dgm:pt>
    <dgm:pt modelId="{9C7AFCE8-5793-4418-AEAF-2EFCC4036E04}" type="parTrans" cxnId="{9B1FAD4B-F843-48EF-9A9B-D3DF9E8331DD}">
      <dgm:prSet/>
      <dgm:spPr/>
      <dgm:t>
        <a:bodyPr/>
        <a:lstStyle/>
        <a:p>
          <a:endParaRPr lang="es-MX"/>
        </a:p>
      </dgm:t>
    </dgm:pt>
    <dgm:pt modelId="{26C4FCBB-F4EA-4153-AB2B-1945E9CA2206}" type="sibTrans" cxnId="{9B1FAD4B-F843-48EF-9A9B-D3DF9E8331DD}">
      <dgm:prSet/>
      <dgm:spPr/>
      <dgm:t>
        <a:bodyPr/>
        <a:lstStyle/>
        <a:p>
          <a:endParaRPr lang="es-MX"/>
        </a:p>
      </dgm:t>
    </dgm:pt>
    <dgm:pt modelId="{F825808C-EEA6-4C8E-88A5-7C006668627D}" type="pres">
      <dgm:prSet presAssocID="{7F1AF86C-F632-45F9-BC55-EDB9C1FC573B}" presName="Name0" presStyleCnt="0">
        <dgm:presLayoutVars>
          <dgm:dir/>
          <dgm:resizeHandles val="exact"/>
        </dgm:presLayoutVars>
      </dgm:prSet>
      <dgm:spPr/>
      <dgm:t>
        <a:bodyPr/>
        <a:lstStyle/>
        <a:p>
          <a:endParaRPr lang="es-MX"/>
        </a:p>
      </dgm:t>
    </dgm:pt>
    <dgm:pt modelId="{FA744A60-B3AE-45A9-9552-B25623E7800B}" type="pres">
      <dgm:prSet presAssocID="{7F1AF86C-F632-45F9-BC55-EDB9C1FC573B}" presName="fgShape" presStyleLbl="fgShp" presStyleIdx="0" presStyleCnt="1" custFlipVert="0" custScaleY="9251" custLinFactNeighborX="-2346" custLinFactNeighborY="-2415"/>
      <dgm:spPr/>
    </dgm:pt>
    <dgm:pt modelId="{B05F7AEE-3113-4623-8640-3E5D8D128246}" type="pres">
      <dgm:prSet presAssocID="{7F1AF86C-F632-45F9-BC55-EDB9C1FC573B}" presName="linComp" presStyleCnt="0"/>
      <dgm:spPr/>
    </dgm:pt>
    <dgm:pt modelId="{5B272D01-2ED4-46B8-A48B-C078C78E3FCB}" type="pres">
      <dgm:prSet presAssocID="{D3B5481B-3FA2-4B63-8008-56675D971FBF}" presName="compNode" presStyleCnt="0"/>
      <dgm:spPr/>
    </dgm:pt>
    <dgm:pt modelId="{B2CD6C71-EC16-4E30-9C43-31207A3106EA}" type="pres">
      <dgm:prSet presAssocID="{D3B5481B-3FA2-4B63-8008-56675D971FBF}" presName="bkgdShape" presStyleLbl="node1" presStyleIdx="0" presStyleCnt="6"/>
      <dgm:spPr/>
      <dgm:t>
        <a:bodyPr/>
        <a:lstStyle/>
        <a:p>
          <a:endParaRPr lang="es-MX"/>
        </a:p>
      </dgm:t>
    </dgm:pt>
    <dgm:pt modelId="{BB81516A-4302-4DB0-A280-949CBC8CC77D}" type="pres">
      <dgm:prSet presAssocID="{D3B5481B-3FA2-4B63-8008-56675D971FBF}" presName="nodeTx" presStyleLbl="node1" presStyleIdx="0" presStyleCnt="6">
        <dgm:presLayoutVars>
          <dgm:bulletEnabled val="1"/>
        </dgm:presLayoutVars>
      </dgm:prSet>
      <dgm:spPr/>
      <dgm:t>
        <a:bodyPr/>
        <a:lstStyle/>
        <a:p>
          <a:endParaRPr lang="es-MX"/>
        </a:p>
      </dgm:t>
    </dgm:pt>
    <dgm:pt modelId="{2E952B0F-3E4C-481A-8AAF-77CEB70F0F68}" type="pres">
      <dgm:prSet presAssocID="{D3B5481B-3FA2-4B63-8008-56675D971FBF}" presName="invisiNode" presStyleLbl="node1" presStyleIdx="0" presStyleCnt="6"/>
      <dgm:spPr/>
    </dgm:pt>
    <dgm:pt modelId="{970AA3B9-A55F-422F-934A-BD97B9F5F612}" type="pres">
      <dgm:prSet presAssocID="{D3B5481B-3FA2-4B63-8008-56675D971FBF}" presName="imagNode" presStyleLbl="fgImgPlace1" presStyleIdx="0" presStyleCnt="6" custScaleX="58372" custScaleY="67836"/>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t>
        <a:bodyPr/>
        <a:lstStyle/>
        <a:p>
          <a:endParaRPr lang="es-MX"/>
        </a:p>
      </dgm:t>
    </dgm:pt>
    <dgm:pt modelId="{9825B141-3315-4906-B2B7-6CD97F3BE5B2}" type="pres">
      <dgm:prSet presAssocID="{FB6BCB44-8CCB-47B0-B082-B994B81A34AA}" presName="sibTrans" presStyleLbl="sibTrans2D1" presStyleIdx="0" presStyleCnt="0"/>
      <dgm:spPr/>
      <dgm:t>
        <a:bodyPr/>
        <a:lstStyle/>
        <a:p>
          <a:endParaRPr lang="es-MX"/>
        </a:p>
      </dgm:t>
    </dgm:pt>
    <dgm:pt modelId="{84DB6373-A62C-4AC7-AD97-DB65C8AD09B3}" type="pres">
      <dgm:prSet presAssocID="{EFAF5070-4B25-40B5-9E69-C976E5EA0A22}" presName="compNode" presStyleCnt="0"/>
      <dgm:spPr/>
    </dgm:pt>
    <dgm:pt modelId="{174E80CF-E844-445B-9AFB-157C48399480}" type="pres">
      <dgm:prSet presAssocID="{EFAF5070-4B25-40B5-9E69-C976E5EA0A22}" presName="bkgdShape" presStyleLbl="node1" presStyleIdx="1" presStyleCnt="6"/>
      <dgm:spPr/>
      <dgm:t>
        <a:bodyPr/>
        <a:lstStyle/>
        <a:p>
          <a:endParaRPr lang="es-MX"/>
        </a:p>
      </dgm:t>
    </dgm:pt>
    <dgm:pt modelId="{4DDEEE8F-33A8-4BBB-A4D3-5B518B82D1C4}" type="pres">
      <dgm:prSet presAssocID="{EFAF5070-4B25-40B5-9E69-C976E5EA0A22}" presName="nodeTx" presStyleLbl="node1" presStyleIdx="1" presStyleCnt="6">
        <dgm:presLayoutVars>
          <dgm:bulletEnabled val="1"/>
        </dgm:presLayoutVars>
      </dgm:prSet>
      <dgm:spPr/>
      <dgm:t>
        <a:bodyPr/>
        <a:lstStyle/>
        <a:p>
          <a:endParaRPr lang="es-MX"/>
        </a:p>
      </dgm:t>
    </dgm:pt>
    <dgm:pt modelId="{65B42C5C-97F2-495D-A54B-B5CEE30521DA}" type="pres">
      <dgm:prSet presAssocID="{EFAF5070-4B25-40B5-9E69-C976E5EA0A22}" presName="invisiNode" presStyleLbl="node1" presStyleIdx="1" presStyleCnt="6"/>
      <dgm:spPr/>
    </dgm:pt>
    <dgm:pt modelId="{228AD542-ADF6-4626-A84D-514F60511288}" type="pres">
      <dgm:prSet presAssocID="{EFAF5070-4B25-40B5-9E69-C976E5EA0A22}" presName="imagNode" presStyleLbl="fgImgPlace1" presStyleIdx="1" presStyleCnt="6" custScaleX="64625" custScaleY="6783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MX"/>
        </a:p>
      </dgm:t>
    </dgm:pt>
    <dgm:pt modelId="{24D3B349-92E0-4980-8D1C-9222BB9B44AC}" type="pres">
      <dgm:prSet presAssocID="{69510C8B-9151-4779-9F1F-D8BA2667F621}" presName="sibTrans" presStyleLbl="sibTrans2D1" presStyleIdx="0" presStyleCnt="0"/>
      <dgm:spPr/>
      <dgm:t>
        <a:bodyPr/>
        <a:lstStyle/>
        <a:p>
          <a:endParaRPr lang="es-MX"/>
        </a:p>
      </dgm:t>
    </dgm:pt>
    <dgm:pt modelId="{C8E7BDC9-E92E-4858-8051-27F2EA1BFBD8}" type="pres">
      <dgm:prSet presAssocID="{E73B47BF-95B5-409A-AA95-999D5491468B}" presName="compNode" presStyleCnt="0"/>
      <dgm:spPr/>
    </dgm:pt>
    <dgm:pt modelId="{ADA81FFF-6184-410D-A4A7-898784BF92F8}" type="pres">
      <dgm:prSet presAssocID="{E73B47BF-95B5-409A-AA95-999D5491468B}" presName="bkgdShape" presStyleLbl="node1" presStyleIdx="2" presStyleCnt="6"/>
      <dgm:spPr/>
      <dgm:t>
        <a:bodyPr/>
        <a:lstStyle/>
        <a:p>
          <a:endParaRPr lang="es-MX"/>
        </a:p>
      </dgm:t>
    </dgm:pt>
    <dgm:pt modelId="{6C942620-DE8C-45A2-AC4D-C366BB6E4C52}" type="pres">
      <dgm:prSet presAssocID="{E73B47BF-95B5-409A-AA95-999D5491468B}" presName="nodeTx" presStyleLbl="node1" presStyleIdx="2" presStyleCnt="6">
        <dgm:presLayoutVars>
          <dgm:bulletEnabled val="1"/>
        </dgm:presLayoutVars>
      </dgm:prSet>
      <dgm:spPr/>
      <dgm:t>
        <a:bodyPr/>
        <a:lstStyle/>
        <a:p>
          <a:endParaRPr lang="es-MX"/>
        </a:p>
      </dgm:t>
    </dgm:pt>
    <dgm:pt modelId="{AC953670-FD37-4D65-8539-3ABF409EF9C1}" type="pres">
      <dgm:prSet presAssocID="{E73B47BF-95B5-409A-AA95-999D5491468B}" presName="invisiNode" presStyleLbl="node1" presStyleIdx="2" presStyleCnt="6"/>
      <dgm:spPr/>
    </dgm:pt>
    <dgm:pt modelId="{1AEAB087-7841-4142-80B6-E1FC337F3676}" type="pres">
      <dgm:prSet presAssocID="{E73B47BF-95B5-409A-AA95-999D5491468B}" presName="imagNode" presStyleLbl="fgImgPlace1" presStyleIdx="2" presStyleCnt="6" custScaleX="68469" custScaleY="68469" custLinFactNeighborX="3485" custLinFactNeighborY="-16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MX"/>
        </a:p>
      </dgm:t>
    </dgm:pt>
    <dgm:pt modelId="{A25F67B7-E16A-44EB-A0CF-7AEB6C68885F}" type="pres">
      <dgm:prSet presAssocID="{4C1E2AC0-3CCA-422D-9865-2CC93B5D631A}" presName="sibTrans" presStyleLbl="sibTrans2D1" presStyleIdx="0" presStyleCnt="0"/>
      <dgm:spPr/>
      <dgm:t>
        <a:bodyPr/>
        <a:lstStyle/>
        <a:p>
          <a:endParaRPr lang="es-MX"/>
        </a:p>
      </dgm:t>
    </dgm:pt>
    <dgm:pt modelId="{F38BF97E-2352-4513-BB6B-E2869305AE9E}" type="pres">
      <dgm:prSet presAssocID="{16E78509-5749-4FE1-BBB3-4DB83F42A963}" presName="compNode" presStyleCnt="0"/>
      <dgm:spPr/>
    </dgm:pt>
    <dgm:pt modelId="{8F1150FC-1F64-4FD7-BBBC-4858444ACFDB}" type="pres">
      <dgm:prSet presAssocID="{16E78509-5749-4FE1-BBB3-4DB83F42A963}" presName="bkgdShape" presStyleLbl="node1" presStyleIdx="3" presStyleCnt="6"/>
      <dgm:spPr/>
      <dgm:t>
        <a:bodyPr/>
        <a:lstStyle/>
        <a:p>
          <a:endParaRPr lang="es-MX"/>
        </a:p>
      </dgm:t>
    </dgm:pt>
    <dgm:pt modelId="{71EB5DDF-BF54-4255-A497-FB4F071E55F4}" type="pres">
      <dgm:prSet presAssocID="{16E78509-5749-4FE1-BBB3-4DB83F42A963}" presName="nodeTx" presStyleLbl="node1" presStyleIdx="3" presStyleCnt="6">
        <dgm:presLayoutVars>
          <dgm:bulletEnabled val="1"/>
        </dgm:presLayoutVars>
      </dgm:prSet>
      <dgm:spPr/>
      <dgm:t>
        <a:bodyPr/>
        <a:lstStyle/>
        <a:p>
          <a:endParaRPr lang="es-MX"/>
        </a:p>
      </dgm:t>
    </dgm:pt>
    <dgm:pt modelId="{8F7B8E74-F56B-4E75-B75D-C50CDF23AB33}" type="pres">
      <dgm:prSet presAssocID="{16E78509-5749-4FE1-BBB3-4DB83F42A963}" presName="invisiNode" presStyleLbl="node1" presStyleIdx="3" presStyleCnt="6"/>
      <dgm:spPr/>
    </dgm:pt>
    <dgm:pt modelId="{E2AA6EF4-2DDC-4E0E-8B0B-C4B5C259FC0D}" type="pres">
      <dgm:prSet presAssocID="{16E78509-5749-4FE1-BBB3-4DB83F42A963}" presName="imagNode" presStyleLbl="fgImgPlace1" presStyleIdx="3" presStyleCnt="6" custScaleX="64532" custScaleY="6783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MX"/>
        </a:p>
      </dgm:t>
    </dgm:pt>
    <dgm:pt modelId="{F5C1A479-E7DA-485D-B2E2-209789DAE6AB}" type="pres">
      <dgm:prSet presAssocID="{23755C58-3601-411D-896C-43B273F38A83}" presName="sibTrans" presStyleLbl="sibTrans2D1" presStyleIdx="0" presStyleCnt="0"/>
      <dgm:spPr/>
      <dgm:t>
        <a:bodyPr/>
        <a:lstStyle/>
        <a:p>
          <a:endParaRPr lang="es-MX"/>
        </a:p>
      </dgm:t>
    </dgm:pt>
    <dgm:pt modelId="{3184C659-5245-44B6-99E2-3077AA121942}" type="pres">
      <dgm:prSet presAssocID="{2E8C06F0-0F28-41FE-A4B3-1840ED464EBC}" presName="compNode" presStyleCnt="0"/>
      <dgm:spPr/>
    </dgm:pt>
    <dgm:pt modelId="{6BA832D0-4D93-40F9-93F5-9D0929AF8D18}" type="pres">
      <dgm:prSet presAssocID="{2E8C06F0-0F28-41FE-A4B3-1840ED464EBC}" presName="bkgdShape" presStyleLbl="node1" presStyleIdx="4" presStyleCnt="6"/>
      <dgm:spPr/>
      <dgm:t>
        <a:bodyPr/>
        <a:lstStyle/>
        <a:p>
          <a:endParaRPr lang="es-MX"/>
        </a:p>
      </dgm:t>
    </dgm:pt>
    <dgm:pt modelId="{DCA3553B-01B7-4138-83AD-CB68BC21F94B}" type="pres">
      <dgm:prSet presAssocID="{2E8C06F0-0F28-41FE-A4B3-1840ED464EBC}" presName="nodeTx" presStyleLbl="node1" presStyleIdx="4" presStyleCnt="6">
        <dgm:presLayoutVars>
          <dgm:bulletEnabled val="1"/>
        </dgm:presLayoutVars>
      </dgm:prSet>
      <dgm:spPr/>
      <dgm:t>
        <a:bodyPr/>
        <a:lstStyle/>
        <a:p>
          <a:endParaRPr lang="es-MX"/>
        </a:p>
      </dgm:t>
    </dgm:pt>
    <dgm:pt modelId="{9C647972-07C0-47E5-8C7E-7C662FC8EC76}" type="pres">
      <dgm:prSet presAssocID="{2E8C06F0-0F28-41FE-A4B3-1840ED464EBC}" presName="invisiNode" presStyleLbl="node1" presStyleIdx="4" presStyleCnt="6"/>
      <dgm:spPr/>
    </dgm:pt>
    <dgm:pt modelId="{B6592E39-D796-436E-90E9-99EA25786225}" type="pres">
      <dgm:prSet presAssocID="{2E8C06F0-0F28-41FE-A4B3-1840ED464EBC}" presName="imagNode" presStyleLbl="fgImgPlace1" presStyleIdx="4" presStyleCnt="6" custScaleX="58372" custScaleY="67835" custLinFactNeighborX="-5255" custLinFactNeighborY="-48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s-MX"/>
        </a:p>
      </dgm:t>
    </dgm:pt>
    <dgm:pt modelId="{8633950D-4205-48DE-8D67-9F048CF1B422}" type="pres">
      <dgm:prSet presAssocID="{5BFF550A-A444-463A-8DD8-75CA8BDDEB0D}" presName="sibTrans" presStyleLbl="sibTrans2D1" presStyleIdx="0" presStyleCnt="0"/>
      <dgm:spPr/>
      <dgm:t>
        <a:bodyPr/>
        <a:lstStyle/>
        <a:p>
          <a:endParaRPr lang="es-MX"/>
        </a:p>
      </dgm:t>
    </dgm:pt>
    <dgm:pt modelId="{6385D0E6-6D49-4DB1-B235-BE815E29D117}" type="pres">
      <dgm:prSet presAssocID="{C8856C63-20DD-416D-A2D7-44B01BB6244A}" presName="compNode" presStyleCnt="0"/>
      <dgm:spPr/>
    </dgm:pt>
    <dgm:pt modelId="{32DCD344-AD79-467D-92B1-4E7C028A0A90}" type="pres">
      <dgm:prSet presAssocID="{C8856C63-20DD-416D-A2D7-44B01BB6244A}" presName="bkgdShape" presStyleLbl="node1" presStyleIdx="5" presStyleCnt="6" custLinFactNeighborX="10443" custLinFactNeighborY="-1055"/>
      <dgm:spPr/>
      <dgm:t>
        <a:bodyPr/>
        <a:lstStyle/>
        <a:p>
          <a:endParaRPr lang="es-MX"/>
        </a:p>
      </dgm:t>
    </dgm:pt>
    <dgm:pt modelId="{F8980826-D0F8-4E58-A98D-9A7B049BCF02}" type="pres">
      <dgm:prSet presAssocID="{C8856C63-20DD-416D-A2D7-44B01BB6244A}" presName="nodeTx" presStyleLbl="node1" presStyleIdx="5" presStyleCnt="6">
        <dgm:presLayoutVars>
          <dgm:bulletEnabled val="1"/>
        </dgm:presLayoutVars>
      </dgm:prSet>
      <dgm:spPr/>
      <dgm:t>
        <a:bodyPr/>
        <a:lstStyle/>
        <a:p>
          <a:endParaRPr lang="es-MX"/>
        </a:p>
      </dgm:t>
    </dgm:pt>
    <dgm:pt modelId="{2BDEC6F8-CCCF-4D7C-900B-375F252A5CBB}" type="pres">
      <dgm:prSet presAssocID="{C8856C63-20DD-416D-A2D7-44B01BB6244A}" presName="invisiNode" presStyleLbl="node1" presStyleIdx="5" presStyleCnt="6"/>
      <dgm:spPr/>
    </dgm:pt>
    <dgm:pt modelId="{2FB8ED55-873B-46D6-A735-FF92E23988ED}" type="pres">
      <dgm:prSet presAssocID="{C8856C63-20DD-416D-A2D7-44B01BB6244A}" presName="imagNode" presStyleLbl="fgImgPlace1" presStyleIdx="5" presStyleCnt="6" custScaleX="60384" custScaleY="67835"/>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es-MX"/>
        </a:p>
      </dgm:t>
    </dgm:pt>
  </dgm:ptLst>
  <dgm:cxnLst>
    <dgm:cxn modelId="{C2816472-D0BC-4A43-A395-7DF3FA5E14A8}" type="presOf" srcId="{D3B5481B-3FA2-4B63-8008-56675D971FBF}" destId="{BB81516A-4302-4DB0-A280-949CBC8CC77D}" srcOrd="1" destOrd="0" presId="urn:microsoft.com/office/officeart/2005/8/layout/hList7"/>
    <dgm:cxn modelId="{E6F00BFA-5F81-44CC-89CE-2C1EE55643B8}" type="presOf" srcId="{23755C58-3601-411D-896C-43B273F38A83}" destId="{F5C1A479-E7DA-485D-B2E2-209789DAE6AB}" srcOrd="0" destOrd="0" presId="urn:microsoft.com/office/officeart/2005/8/layout/hList7"/>
    <dgm:cxn modelId="{BAF317DE-A6F1-4817-98FD-B2C0B983F22E}" type="presOf" srcId="{5BFF550A-A444-463A-8DD8-75CA8BDDEB0D}" destId="{8633950D-4205-48DE-8D67-9F048CF1B422}" srcOrd="0" destOrd="0" presId="urn:microsoft.com/office/officeart/2005/8/layout/hList7"/>
    <dgm:cxn modelId="{2F0D6EC1-6B7B-4AA4-8237-731EA359B660}" srcId="{7F1AF86C-F632-45F9-BC55-EDB9C1FC573B}" destId="{2E8C06F0-0F28-41FE-A4B3-1840ED464EBC}" srcOrd="4" destOrd="0" parTransId="{C70D3715-D917-4CB0-818F-6C055A9676F1}" sibTransId="{5BFF550A-A444-463A-8DD8-75CA8BDDEB0D}"/>
    <dgm:cxn modelId="{AB83F223-2939-4A2A-B913-2744792653AE}" type="presOf" srcId="{2E8C06F0-0F28-41FE-A4B3-1840ED464EBC}" destId="{6BA832D0-4D93-40F9-93F5-9D0929AF8D18}" srcOrd="0" destOrd="0" presId="urn:microsoft.com/office/officeart/2005/8/layout/hList7"/>
    <dgm:cxn modelId="{A9C9CA64-716B-45F0-92DD-324E54D8B0B9}" type="presOf" srcId="{4C1E2AC0-3CCA-422D-9865-2CC93B5D631A}" destId="{A25F67B7-E16A-44EB-A0CF-7AEB6C68885F}" srcOrd="0" destOrd="0" presId="urn:microsoft.com/office/officeart/2005/8/layout/hList7"/>
    <dgm:cxn modelId="{7EC754DD-4B3F-4589-98AA-4F46C3870D62}" type="presOf" srcId="{E73B47BF-95B5-409A-AA95-999D5491468B}" destId="{6C942620-DE8C-45A2-AC4D-C366BB6E4C52}" srcOrd="1" destOrd="0" presId="urn:microsoft.com/office/officeart/2005/8/layout/hList7"/>
    <dgm:cxn modelId="{839C944E-EE82-475D-8F70-120CCCB06507}" type="presOf" srcId="{EFAF5070-4B25-40B5-9E69-C976E5EA0A22}" destId="{4DDEEE8F-33A8-4BBB-A4D3-5B518B82D1C4}" srcOrd="1" destOrd="0" presId="urn:microsoft.com/office/officeart/2005/8/layout/hList7"/>
    <dgm:cxn modelId="{977BA4F7-CF32-40C3-876D-24933E6863A6}" type="presOf" srcId="{D3B5481B-3FA2-4B63-8008-56675D971FBF}" destId="{B2CD6C71-EC16-4E30-9C43-31207A3106EA}" srcOrd="0" destOrd="0" presId="urn:microsoft.com/office/officeart/2005/8/layout/hList7"/>
    <dgm:cxn modelId="{10C026E4-08A8-4406-85C7-405C3F129297}" type="presOf" srcId="{E73B47BF-95B5-409A-AA95-999D5491468B}" destId="{ADA81FFF-6184-410D-A4A7-898784BF92F8}" srcOrd="0" destOrd="0" presId="urn:microsoft.com/office/officeart/2005/8/layout/hList7"/>
    <dgm:cxn modelId="{27A04B64-04D1-4916-8111-A2B4CB482DF1}" type="presOf" srcId="{EFAF5070-4B25-40B5-9E69-C976E5EA0A22}" destId="{174E80CF-E844-445B-9AFB-157C48399480}" srcOrd="0" destOrd="0" presId="urn:microsoft.com/office/officeart/2005/8/layout/hList7"/>
    <dgm:cxn modelId="{F0B7AEE9-F2D9-4D4C-BBDB-04BCD6547185}" srcId="{7F1AF86C-F632-45F9-BC55-EDB9C1FC573B}" destId="{E73B47BF-95B5-409A-AA95-999D5491468B}" srcOrd="2" destOrd="0" parTransId="{4436AF3E-300B-4DC7-9485-333781A082DE}" sibTransId="{4C1E2AC0-3CCA-422D-9865-2CC93B5D631A}"/>
    <dgm:cxn modelId="{7CEAD325-15DA-4F71-8C6E-232226DF1515}" type="presOf" srcId="{C8856C63-20DD-416D-A2D7-44B01BB6244A}" destId="{F8980826-D0F8-4E58-A98D-9A7B049BCF02}" srcOrd="1" destOrd="0" presId="urn:microsoft.com/office/officeart/2005/8/layout/hList7"/>
    <dgm:cxn modelId="{D9FC85DF-459F-4AE2-8811-08C2A0A89129}" type="presOf" srcId="{2E8C06F0-0F28-41FE-A4B3-1840ED464EBC}" destId="{DCA3553B-01B7-4138-83AD-CB68BC21F94B}" srcOrd="1" destOrd="0" presId="urn:microsoft.com/office/officeart/2005/8/layout/hList7"/>
    <dgm:cxn modelId="{5650EF13-4B54-4D6D-9154-38BD7703E777}" type="presOf" srcId="{7F1AF86C-F632-45F9-BC55-EDB9C1FC573B}" destId="{F825808C-EEA6-4C8E-88A5-7C006668627D}" srcOrd="0" destOrd="0" presId="urn:microsoft.com/office/officeart/2005/8/layout/hList7"/>
    <dgm:cxn modelId="{AF632DA1-0873-4E6B-A653-B5B2290A3108}" type="presOf" srcId="{16E78509-5749-4FE1-BBB3-4DB83F42A963}" destId="{71EB5DDF-BF54-4255-A497-FB4F071E55F4}" srcOrd="1" destOrd="0" presId="urn:microsoft.com/office/officeart/2005/8/layout/hList7"/>
    <dgm:cxn modelId="{FE60AA10-CA38-45E6-87C7-6C98401D395D}" type="presOf" srcId="{69510C8B-9151-4779-9F1F-D8BA2667F621}" destId="{24D3B349-92E0-4980-8D1C-9222BB9B44AC}" srcOrd="0" destOrd="0" presId="urn:microsoft.com/office/officeart/2005/8/layout/hList7"/>
    <dgm:cxn modelId="{27679DF6-1375-49B1-8C1C-08F0875A6654}" srcId="{7F1AF86C-F632-45F9-BC55-EDB9C1FC573B}" destId="{D3B5481B-3FA2-4B63-8008-56675D971FBF}" srcOrd="0" destOrd="0" parTransId="{1720DE27-2F60-491D-BEE2-E66D1C750629}" sibTransId="{FB6BCB44-8CCB-47B0-B082-B994B81A34AA}"/>
    <dgm:cxn modelId="{9B1FAD4B-F843-48EF-9A9B-D3DF9E8331DD}" srcId="{7F1AF86C-F632-45F9-BC55-EDB9C1FC573B}" destId="{C8856C63-20DD-416D-A2D7-44B01BB6244A}" srcOrd="5" destOrd="0" parTransId="{9C7AFCE8-5793-4418-AEAF-2EFCC4036E04}" sibTransId="{26C4FCBB-F4EA-4153-AB2B-1945E9CA2206}"/>
    <dgm:cxn modelId="{FF5E7691-4C80-4A3D-AE77-B92B5D213860}" type="presOf" srcId="{16E78509-5749-4FE1-BBB3-4DB83F42A963}" destId="{8F1150FC-1F64-4FD7-BBBC-4858444ACFDB}" srcOrd="0" destOrd="0" presId="urn:microsoft.com/office/officeart/2005/8/layout/hList7"/>
    <dgm:cxn modelId="{235E359B-72E8-49CB-8EF5-B2DDF634B697}" srcId="{7F1AF86C-F632-45F9-BC55-EDB9C1FC573B}" destId="{EFAF5070-4B25-40B5-9E69-C976E5EA0A22}" srcOrd="1" destOrd="0" parTransId="{88CA06E0-DDF5-4E23-97A7-DA144C4894E9}" sibTransId="{69510C8B-9151-4779-9F1F-D8BA2667F621}"/>
    <dgm:cxn modelId="{44366F38-7828-4EF1-BD93-982E9A77E3DB}" type="presOf" srcId="{FB6BCB44-8CCB-47B0-B082-B994B81A34AA}" destId="{9825B141-3315-4906-B2B7-6CD97F3BE5B2}" srcOrd="0" destOrd="0" presId="urn:microsoft.com/office/officeart/2005/8/layout/hList7"/>
    <dgm:cxn modelId="{DEBC6372-577A-4AF5-A92E-85BCFA7A7704}" srcId="{7F1AF86C-F632-45F9-BC55-EDB9C1FC573B}" destId="{16E78509-5749-4FE1-BBB3-4DB83F42A963}" srcOrd="3" destOrd="0" parTransId="{6F846502-83CD-4174-9B98-46BF0428A276}" sibTransId="{23755C58-3601-411D-896C-43B273F38A83}"/>
    <dgm:cxn modelId="{A9BE7162-03EC-4D24-9322-BD761FA7CB44}" type="presOf" srcId="{C8856C63-20DD-416D-A2D7-44B01BB6244A}" destId="{32DCD344-AD79-467D-92B1-4E7C028A0A90}" srcOrd="0" destOrd="0" presId="urn:microsoft.com/office/officeart/2005/8/layout/hList7"/>
    <dgm:cxn modelId="{931180B3-6096-4BEB-A5D8-B303F2ECA227}" type="presParOf" srcId="{F825808C-EEA6-4C8E-88A5-7C006668627D}" destId="{FA744A60-B3AE-45A9-9552-B25623E7800B}" srcOrd="0" destOrd="0" presId="urn:microsoft.com/office/officeart/2005/8/layout/hList7"/>
    <dgm:cxn modelId="{D9055D55-97E7-45CB-9866-AB0295F3FB07}" type="presParOf" srcId="{F825808C-EEA6-4C8E-88A5-7C006668627D}" destId="{B05F7AEE-3113-4623-8640-3E5D8D128246}" srcOrd="1" destOrd="0" presId="urn:microsoft.com/office/officeart/2005/8/layout/hList7"/>
    <dgm:cxn modelId="{8E57E9AB-5EB4-4590-AF22-E01F3B853F79}" type="presParOf" srcId="{B05F7AEE-3113-4623-8640-3E5D8D128246}" destId="{5B272D01-2ED4-46B8-A48B-C078C78E3FCB}" srcOrd="0" destOrd="0" presId="urn:microsoft.com/office/officeart/2005/8/layout/hList7"/>
    <dgm:cxn modelId="{33A9F10A-F7BF-4E94-BAA7-E51704A28B5B}" type="presParOf" srcId="{5B272D01-2ED4-46B8-A48B-C078C78E3FCB}" destId="{B2CD6C71-EC16-4E30-9C43-31207A3106EA}" srcOrd="0" destOrd="0" presId="urn:microsoft.com/office/officeart/2005/8/layout/hList7"/>
    <dgm:cxn modelId="{9ED331DD-E7D8-4F7A-8E50-B73F51474865}" type="presParOf" srcId="{5B272D01-2ED4-46B8-A48B-C078C78E3FCB}" destId="{BB81516A-4302-4DB0-A280-949CBC8CC77D}" srcOrd="1" destOrd="0" presId="urn:microsoft.com/office/officeart/2005/8/layout/hList7"/>
    <dgm:cxn modelId="{988027B5-8F3B-4F16-8F4A-6C962341A4A7}" type="presParOf" srcId="{5B272D01-2ED4-46B8-A48B-C078C78E3FCB}" destId="{2E952B0F-3E4C-481A-8AAF-77CEB70F0F68}" srcOrd="2" destOrd="0" presId="urn:microsoft.com/office/officeart/2005/8/layout/hList7"/>
    <dgm:cxn modelId="{882460B7-34E5-4300-83D5-538C2C4F27CF}" type="presParOf" srcId="{5B272D01-2ED4-46B8-A48B-C078C78E3FCB}" destId="{970AA3B9-A55F-422F-934A-BD97B9F5F612}" srcOrd="3" destOrd="0" presId="urn:microsoft.com/office/officeart/2005/8/layout/hList7"/>
    <dgm:cxn modelId="{ED453446-9AC8-4B35-A1DF-FDC0E359C6EA}" type="presParOf" srcId="{B05F7AEE-3113-4623-8640-3E5D8D128246}" destId="{9825B141-3315-4906-B2B7-6CD97F3BE5B2}" srcOrd="1" destOrd="0" presId="urn:microsoft.com/office/officeart/2005/8/layout/hList7"/>
    <dgm:cxn modelId="{34E5C802-8D73-457E-ABB5-E0F183E39628}" type="presParOf" srcId="{B05F7AEE-3113-4623-8640-3E5D8D128246}" destId="{84DB6373-A62C-4AC7-AD97-DB65C8AD09B3}" srcOrd="2" destOrd="0" presId="urn:microsoft.com/office/officeart/2005/8/layout/hList7"/>
    <dgm:cxn modelId="{39418B09-4FA1-4CA3-BA14-55D20A256D7C}" type="presParOf" srcId="{84DB6373-A62C-4AC7-AD97-DB65C8AD09B3}" destId="{174E80CF-E844-445B-9AFB-157C48399480}" srcOrd="0" destOrd="0" presId="urn:microsoft.com/office/officeart/2005/8/layout/hList7"/>
    <dgm:cxn modelId="{12775F40-3F6F-41EF-8335-E7312E8ECC84}" type="presParOf" srcId="{84DB6373-A62C-4AC7-AD97-DB65C8AD09B3}" destId="{4DDEEE8F-33A8-4BBB-A4D3-5B518B82D1C4}" srcOrd="1" destOrd="0" presId="urn:microsoft.com/office/officeart/2005/8/layout/hList7"/>
    <dgm:cxn modelId="{317A8694-D229-4C0B-AB80-0248364FA981}" type="presParOf" srcId="{84DB6373-A62C-4AC7-AD97-DB65C8AD09B3}" destId="{65B42C5C-97F2-495D-A54B-B5CEE30521DA}" srcOrd="2" destOrd="0" presId="urn:microsoft.com/office/officeart/2005/8/layout/hList7"/>
    <dgm:cxn modelId="{4334BB7A-07BC-4A27-805D-DDCA50692B94}" type="presParOf" srcId="{84DB6373-A62C-4AC7-AD97-DB65C8AD09B3}" destId="{228AD542-ADF6-4626-A84D-514F60511288}" srcOrd="3" destOrd="0" presId="urn:microsoft.com/office/officeart/2005/8/layout/hList7"/>
    <dgm:cxn modelId="{3B51052C-0E0A-49A5-8FCB-F04230A393D8}" type="presParOf" srcId="{B05F7AEE-3113-4623-8640-3E5D8D128246}" destId="{24D3B349-92E0-4980-8D1C-9222BB9B44AC}" srcOrd="3" destOrd="0" presId="urn:microsoft.com/office/officeart/2005/8/layout/hList7"/>
    <dgm:cxn modelId="{9642BBB5-425A-48DF-B9B5-A8B24FBD122C}" type="presParOf" srcId="{B05F7AEE-3113-4623-8640-3E5D8D128246}" destId="{C8E7BDC9-E92E-4858-8051-27F2EA1BFBD8}" srcOrd="4" destOrd="0" presId="urn:microsoft.com/office/officeart/2005/8/layout/hList7"/>
    <dgm:cxn modelId="{03CDF117-CF5D-420B-9477-E77ED4D700C2}" type="presParOf" srcId="{C8E7BDC9-E92E-4858-8051-27F2EA1BFBD8}" destId="{ADA81FFF-6184-410D-A4A7-898784BF92F8}" srcOrd="0" destOrd="0" presId="urn:microsoft.com/office/officeart/2005/8/layout/hList7"/>
    <dgm:cxn modelId="{285918F9-9DB5-4107-93D5-4CF0864832C8}" type="presParOf" srcId="{C8E7BDC9-E92E-4858-8051-27F2EA1BFBD8}" destId="{6C942620-DE8C-45A2-AC4D-C366BB6E4C52}" srcOrd="1" destOrd="0" presId="urn:microsoft.com/office/officeart/2005/8/layout/hList7"/>
    <dgm:cxn modelId="{F2B308FF-2FA5-46B6-8897-C6ACB042FD11}" type="presParOf" srcId="{C8E7BDC9-E92E-4858-8051-27F2EA1BFBD8}" destId="{AC953670-FD37-4D65-8539-3ABF409EF9C1}" srcOrd="2" destOrd="0" presId="urn:microsoft.com/office/officeart/2005/8/layout/hList7"/>
    <dgm:cxn modelId="{22306AD9-4841-40DD-A367-90CA09AD900E}" type="presParOf" srcId="{C8E7BDC9-E92E-4858-8051-27F2EA1BFBD8}" destId="{1AEAB087-7841-4142-80B6-E1FC337F3676}" srcOrd="3" destOrd="0" presId="urn:microsoft.com/office/officeart/2005/8/layout/hList7"/>
    <dgm:cxn modelId="{FC79A542-8F0D-4FDB-A174-10A8BAEDC74A}" type="presParOf" srcId="{B05F7AEE-3113-4623-8640-3E5D8D128246}" destId="{A25F67B7-E16A-44EB-A0CF-7AEB6C68885F}" srcOrd="5" destOrd="0" presId="urn:microsoft.com/office/officeart/2005/8/layout/hList7"/>
    <dgm:cxn modelId="{D44D6CF0-EECE-4DF3-AE2D-C1DF4CAD5982}" type="presParOf" srcId="{B05F7AEE-3113-4623-8640-3E5D8D128246}" destId="{F38BF97E-2352-4513-BB6B-E2869305AE9E}" srcOrd="6" destOrd="0" presId="urn:microsoft.com/office/officeart/2005/8/layout/hList7"/>
    <dgm:cxn modelId="{CB628B21-22B8-4620-A405-97B4CF40ABA9}" type="presParOf" srcId="{F38BF97E-2352-4513-BB6B-E2869305AE9E}" destId="{8F1150FC-1F64-4FD7-BBBC-4858444ACFDB}" srcOrd="0" destOrd="0" presId="urn:microsoft.com/office/officeart/2005/8/layout/hList7"/>
    <dgm:cxn modelId="{0560DB89-1F3F-4071-95A4-7F99C79A51B2}" type="presParOf" srcId="{F38BF97E-2352-4513-BB6B-E2869305AE9E}" destId="{71EB5DDF-BF54-4255-A497-FB4F071E55F4}" srcOrd="1" destOrd="0" presId="urn:microsoft.com/office/officeart/2005/8/layout/hList7"/>
    <dgm:cxn modelId="{BBB80702-B365-4639-A473-36CFC2EAA4FA}" type="presParOf" srcId="{F38BF97E-2352-4513-BB6B-E2869305AE9E}" destId="{8F7B8E74-F56B-4E75-B75D-C50CDF23AB33}" srcOrd="2" destOrd="0" presId="urn:microsoft.com/office/officeart/2005/8/layout/hList7"/>
    <dgm:cxn modelId="{5EC5C19B-C4E3-4276-97D0-320DB8E88A7D}" type="presParOf" srcId="{F38BF97E-2352-4513-BB6B-E2869305AE9E}" destId="{E2AA6EF4-2DDC-4E0E-8B0B-C4B5C259FC0D}" srcOrd="3" destOrd="0" presId="urn:microsoft.com/office/officeart/2005/8/layout/hList7"/>
    <dgm:cxn modelId="{4A667576-E68F-4755-8924-B6021898D86C}" type="presParOf" srcId="{B05F7AEE-3113-4623-8640-3E5D8D128246}" destId="{F5C1A479-E7DA-485D-B2E2-209789DAE6AB}" srcOrd="7" destOrd="0" presId="urn:microsoft.com/office/officeart/2005/8/layout/hList7"/>
    <dgm:cxn modelId="{DAAF4D14-D259-4D25-9FF0-E857D0542ACA}" type="presParOf" srcId="{B05F7AEE-3113-4623-8640-3E5D8D128246}" destId="{3184C659-5245-44B6-99E2-3077AA121942}" srcOrd="8" destOrd="0" presId="urn:microsoft.com/office/officeart/2005/8/layout/hList7"/>
    <dgm:cxn modelId="{3F5EEF9D-B12A-4036-BB5E-D0A2E1D8B398}" type="presParOf" srcId="{3184C659-5245-44B6-99E2-3077AA121942}" destId="{6BA832D0-4D93-40F9-93F5-9D0929AF8D18}" srcOrd="0" destOrd="0" presId="urn:microsoft.com/office/officeart/2005/8/layout/hList7"/>
    <dgm:cxn modelId="{1DA9FD8E-4756-41D1-85D2-041F944DD5C7}" type="presParOf" srcId="{3184C659-5245-44B6-99E2-3077AA121942}" destId="{DCA3553B-01B7-4138-83AD-CB68BC21F94B}" srcOrd="1" destOrd="0" presId="urn:microsoft.com/office/officeart/2005/8/layout/hList7"/>
    <dgm:cxn modelId="{B869A010-6104-43AD-82D6-C49A7D9E4699}" type="presParOf" srcId="{3184C659-5245-44B6-99E2-3077AA121942}" destId="{9C647972-07C0-47E5-8C7E-7C662FC8EC76}" srcOrd="2" destOrd="0" presId="urn:microsoft.com/office/officeart/2005/8/layout/hList7"/>
    <dgm:cxn modelId="{2357AC78-E0AE-49AB-AEAF-A153E52F23B8}" type="presParOf" srcId="{3184C659-5245-44B6-99E2-3077AA121942}" destId="{B6592E39-D796-436E-90E9-99EA25786225}" srcOrd="3" destOrd="0" presId="urn:microsoft.com/office/officeart/2005/8/layout/hList7"/>
    <dgm:cxn modelId="{6A4DD17F-3E61-4C67-BA11-D156ACF3F0F7}" type="presParOf" srcId="{B05F7AEE-3113-4623-8640-3E5D8D128246}" destId="{8633950D-4205-48DE-8D67-9F048CF1B422}" srcOrd="9" destOrd="0" presId="urn:microsoft.com/office/officeart/2005/8/layout/hList7"/>
    <dgm:cxn modelId="{97C497EE-45CA-4723-A035-D1D632279567}" type="presParOf" srcId="{B05F7AEE-3113-4623-8640-3E5D8D128246}" destId="{6385D0E6-6D49-4DB1-B235-BE815E29D117}" srcOrd="10" destOrd="0" presId="urn:microsoft.com/office/officeart/2005/8/layout/hList7"/>
    <dgm:cxn modelId="{7BEBC895-EB64-426B-9FC9-BE5AC5CE4737}" type="presParOf" srcId="{6385D0E6-6D49-4DB1-B235-BE815E29D117}" destId="{32DCD344-AD79-467D-92B1-4E7C028A0A90}" srcOrd="0" destOrd="0" presId="urn:microsoft.com/office/officeart/2005/8/layout/hList7"/>
    <dgm:cxn modelId="{B026574F-F520-4DEC-A84B-B2985E60AAFB}" type="presParOf" srcId="{6385D0E6-6D49-4DB1-B235-BE815E29D117}" destId="{F8980826-D0F8-4E58-A98D-9A7B049BCF02}" srcOrd="1" destOrd="0" presId="urn:microsoft.com/office/officeart/2005/8/layout/hList7"/>
    <dgm:cxn modelId="{5ADDC2D0-ECF6-4CA8-BB92-4EA1A076963B}" type="presParOf" srcId="{6385D0E6-6D49-4DB1-B235-BE815E29D117}" destId="{2BDEC6F8-CCCF-4D7C-900B-375F252A5CBB}" srcOrd="2" destOrd="0" presId="urn:microsoft.com/office/officeart/2005/8/layout/hList7"/>
    <dgm:cxn modelId="{824B8D7B-18E9-43F3-8407-09D88D2EBBE5}" type="presParOf" srcId="{6385D0E6-6D49-4DB1-B235-BE815E29D117}" destId="{2FB8ED55-873B-46D6-A735-FF92E23988E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15BC7C-6E21-4CC6-9853-79A914D475F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040A8F99-177C-4671-A67E-D647A6E3C93F}">
      <dgm:prSet phldrT="[Texto]" custT="1"/>
      <dgm:spPr>
        <a:solidFill>
          <a:schemeClr val="tx2">
            <a:lumMod val="75000"/>
          </a:schemeClr>
        </a:solidFill>
      </dgm:spPr>
      <dgm:t>
        <a:bodyPr/>
        <a:lstStyle/>
        <a:p>
          <a:r>
            <a:rPr lang="es-MX" sz="1800" b="1" dirty="0" smtClean="0">
              <a:latin typeface="Arial" pitchFamily="34" charset="0"/>
              <a:cs typeface="Arial" pitchFamily="34" charset="0"/>
            </a:rPr>
            <a:t>Planificación Preliminar</a:t>
          </a:r>
          <a:endParaRPr lang="es-MX" sz="1800" b="1" dirty="0">
            <a:latin typeface="Arial" pitchFamily="34" charset="0"/>
            <a:cs typeface="Arial" pitchFamily="34" charset="0"/>
          </a:endParaRPr>
        </a:p>
      </dgm:t>
    </dgm:pt>
    <dgm:pt modelId="{2E7CDD72-2C47-4606-B4F0-09B55089CE3A}" type="parTrans" cxnId="{61020C79-4D45-4D45-844D-609C7FA5D5B5}">
      <dgm:prSet/>
      <dgm:spPr/>
      <dgm:t>
        <a:bodyPr/>
        <a:lstStyle/>
        <a:p>
          <a:endParaRPr lang="es-MX" sz="1600">
            <a:latin typeface="Arial" pitchFamily="34" charset="0"/>
            <a:cs typeface="Arial" pitchFamily="34" charset="0"/>
          </a:endParaRPr>
        </a:p>
      </dgm:t>
    </dgm:pt>
    <dgm:pt modelId="{7C961649-0AFB-4B7A-AE73-C95BE1D75E49}" type="sibTrans" cxnId="{61020C79-4D45-4D45-844D-609C7FA5D5B5}">
      <dgm:prSet/>
      <dgm:spPr/>
      <dgm:t>
        <a:bodyPr/>
        <a:lstStyle/>
        <a:p>
          <a:endParaRPr lang="es-MX" sz="1600">
            <a:latin typeface="Arial" pitchFamily="34" charset="0"/>
            <a:cs typeface="Arial" pitchFamily="34" charset="0"/>
          </a:endParaRPr>
        </a:p>
      </dgm:t>
    </dgm:pt>
    <dgm:pt modelId="{9C99805E-0D29-46DB-AE0D-04BE5B705055}">
      <dgm:prSet phldrT="[Texto]" custT="1"/>
      <dgm:spPr>
        <a:solidFill>
          <a:srgbClr val="002060"/>
        </a:solidFill>
      </dgm:spPr>
      <dgm:t>
        <a:bodyPr/>
        <a:lstStyle/>
        <a:p>
          <a:r>
            <a:rPr lang="es-MX" sz="1800" b="1" dirty="0" smtClean="0">
              <a:latin typeface="Arial" pitchFamily="34" charset="0"/>
              <a:cs typeface="Arial" pitchFamily="34" charset="0"/>
            </a:rPr>
            <a:t>Planificación Específica</a:t>
          </a:r>
          <a:endParaRPr lang="es-MX" sz="1800" b="1" dirty="0">
            <a:latin typeface="Arial" pitchFamily="34" charset="0"/>
            <a:cs typeface="Arial" pitchFamily="34" charset="0"/>
          </a:endParaRPr>
        </a:p>
      </dgm:t>
    </dgm:pt>
    <dgm:pt modelId="{1957DF09-9AD6-4F11-91E9-3862141D4E12}" type="parTrans" cxnId="{01F96698-1975-417A-BDC7-69E26144C840}">
      <dgm:prSet/>
      <dgm:spPr/>
      <dgm:t>
        <a:bodyPr/>
        <a:lstStyle/>
        <a:p>
          <a:endParaRPr lang="es-MX" sz="1600">
            <a:latin typeface="Arial" pitchFamily="34" charset="0"/>
            <a:cs typeface="Arial" pitchFamily="34" charset="0"/>
          </a:endParaRPr>
        </a:p>
      </dgm:t>
    </dgm:pt>
    <dgm:pt modelId="{59D7F2B1-3818-4A2E-83DC-9D0261A6FBC7}" type="sibTrans" cxnId="{01F96698-1975-417A-BDC7-69E26144C840}">
      <dgm:prSet/>
      <dgm:spPr/>
      <dgm:t>
        <a:bodyPr/>
        <a:lstStyle/>
        <a:p>
          <a:endParaRPr lang="es-MX" sz="1600">
            <a:latin typeface="Arial" pitchFamily="34" charset="0"/>
            <a:cs typeface="Arial" pitchFamily="34" charset="0"/>
          </a:endParaRPr>
        </a:p>
      </dgm:t>
    </dgm:pt>
    <dgm:pt modelId="{49A06FFD-D6F0-4733-867B-F580A6933110}">
      <dgm:prSet phldrT="[Texto]" custT="1"/>
      <dgm:spPr>
        <a:solidFill>
          <a:schemeClr val="accent5">
            <a:lumMod val="20000"/>
            <a:lumOff val="80000"/>
            <a:alpha val="90000"/>
          </a:schemeClr>
        </a:solidFill>
      </dgm:spPr>
      <dgm:t>
        <a:bodyPr/>
        <a:lstStyle/>
        <a:p>
          <a:r>
            <a:rPr lang="es-MX" sz="1600" dirty="0" smtClean="0">
              <a:latin typeface="Arial" pitchFamily="34" charset="0"/>
              <a:cs typeface="Arial" pitchFamily="34" charset="0"/>
            </a:rPr>
            <a:t>Planificación para Trabajo de campo</a:t>
          </a:r>
          <a:endParaRPr lang="es-MX" sz="1600" dirty="0">
            <a:latin typeface="Arial" pitchFamily="34" charset="0"/>
            <a:cs typeface="Arial" pitchFamily="34" charset="0"/>
          </a:endParaRPr>
        </a:p>
      </dgm:t>
    </dgm:pt>
    <dgm:pt modelId="{FDD9E761-A3A9-4E70-9C35-AE71C6F1B28B}" type="parTrans" cxnId="{FF850809-E127-4C19-A6AF-318041069DD9}">
      <dgm:prSet/>
      <dgm:spPr/>
      <dgm:t>
        <a:bodyPr/>
        <a:lstStyle/>
        <a:p>
          <a:endParaRPr lang="es-MX" sz="1600">
            <a:latin typeface="Arial" pitchFamily="34" charset="0"/>
            <a:cs typeface="Arial" pitchFamily="34" charset="0"/>
          </a:endParaRPr>
        </a:p>
      </dgm:t>
    </dgm:pt>
    <dgm:pt modelId="{ABDA1643-49F2-47BD-9E21-825E93A7C46C}" type="sibTrans" cxnId="{FF850809-E127-4C19-A6AF-318041069DD9}">
      <dgm:prSet/>
      <dgm:spPr/>
      <dgm:t>
        <a:bodyPr/>
        <a:lstStyle/>
        <a:p>
          <a:endParaRPr lang="es-MX" sz="1600">
            <a:latin typeface="Arial" pitchFamily="34" charset="0"/>
            <a:cs typeface="Arial" pitchFamily="34" charset="0"/>
          </a:endParaRPr>
        </a:p>
      </dgm:t>
    </dgm:pt>
    <dgm:pt modelId="{079884D1-C591-4EE1-A435-5D19BBD0A861}">
      <dgm:prSet phldrT="[Texto]" custT="1"/>
      <dgm:spPr>
        <a:solidFill>
          <a:schemeClr val="accent6">
            <a:lumMod val="75000"/>
          </a:schemeClr>
        </a:solidFill>
      </dgm:spPr>
      <dgm:t>
        <a:bodyPr/>
        <a:lstStyle/>
        <a:p>
          <a:r>
            <a:rPr lang="es-MX" sz="1700" b="1" dirty="0" smtClean="0">
              <a:latin typeface="Arial" pitchFamily="34" charset="0"/>
              <a:cs typeface="Arial" pitchFamily="34" charset="0"/>
            </a:rPr>
            <a:t>Comunicación de resultados</a:t>
          </a:r>
          <a:endParaRPr lang="es-MX" sz="1700" b="1" dirty="0">
            <a:latin typeface="Arial" pitchFamily="34" charset="0"/>
            <a:cs typeface="Arial" pitchFamily="34" charset="0"/>
          </a:endParaRPr>
        </a:p>
      </dgm:t>
    </dgm:pt>
    <dgm:pt modelId="{22407C2D-D882-4C75-9AD7-B8887AD7FCFB}" type="parTrans" cxnId="{CE928F39-4776-41A3-906D-88D6B0E6DB47}">
      <dgm:prSet/>
      <dgm:spPr/>
      <dgm:t>
        <a:bodyPr/>
        <a:lstStyle/>
        <a:p>
          <a:endParaRPr lang="es-MX" sz="1600">
            <a:latin typeface="Arial" pitchFamily="34" charset="0"/>
            <a:cs typeface="Arial" pitchFamily="34" charset="0"/>
          </a:endParaRPr>
        </a:p>
      </dgm:t>
    </dgm:pt>
    <dgm:pt modelId="{6BD0DC7A-7FEA-46E2-A80C-8E19DFC59B1C}" type="sibTrans" cxnId="{CE928F39-4776-41A3-906D-88D6B0E6DB47}">
      <dgm:prSet/>
      <dgm:spPr/>
      <dgm:t>
        <a:bodyPr/>
        <a:lstStyle/>
        <a:p>
          <a:endParaRPr lang="es-MX" sz="1600">
            <a:latin typeface="Arial" pitchFamily="34" charset="0"/>
            <a:cs typeface="Arial" pitchFamily="34" charset="0"/>
          </a:endParaRPr>
        </a:p>
      </dgm:t>
    </dgm:pt>
    <dgm:pt modelId="{5641218F-1AA9-4DE2-A768-88910E2DA2F1}">
      <dgm:prSet phldrT="[Texto]" custT="1"/>
      <dgm:spPr>
        <a:solidFill>
          <a:schemeClr val="accent6">
            <a:lumMod val="20000"/>
            <a:lumOff val="80000"/>
            <a:alpha val="90000"/>
          </a:schemeClr>
        </a:solidFill>
      </dgm:spPr>
      <dgm:t>
        <a:bodyPr/>
        <a:lstStyle/>
        <a:p>
          <a:r>
            <a:rPr lang="es-MX" sz="1600" dirty="0" smtClean="0">
              <a:latin typeface="Arial" pitchFamily="34" charset="0"/>
              <a:cs typeface="Arial" pitchFamily="34" charset="0"/>
            </a:rPr>
            <a:t>Informe </a:t>
          </a:r>
          <a:r>
            <a:rPr lang="es-MX" sz="1600" dirty="0" smtClean="0">
              <a:latin typeface="Arial" pitchFamily="34" charset="0"/>
              <a:cs typeface="Arial" pitchFamily="34" charset="0"/>
              <a:hlinkClick xmlns:r="http://schemas.openxmlformats.org/officeDocument/2006/relationships" r:id="rId1" action="ppaction://hlinkfile"/>
            </a:rPr>
            <a:t>de</a:t>
          </a:r>
          <a:r>
            <a:rPr lang="es-MX" sz="1600" dirty="0" smtClean="0">
              <a:latin typeface="Arial" pitchFamily="34" charset="0"/>
              <a:cs typeface="Arial" pitchFamily="34" charset="0"/>
            </a:rPr>
            <a:t> auditoría</a:t>
          </a:r>
          <a:endParaRPr lang="es-MX" sz="1600" dirty="0">
            <a:latin typeface="Arial" pitchFamily="34" charset="0"/>
            <a:cs typeface="Arial" pitchFamily="34" charset="0"/>
          </a:endParaRPr>
        </a:p>
      </dgm:t>
    </dgm:pt>
    <dgm:pt modelId="{DF33DCDD-1641-4CFB-8C68-1F52C3411DF5}" type="parTrans" cxnId="{3C9591A6-AFC5-4187-AEEB-A2D530372604}">
      <dgm:prSet/>
      <dgm:spPr/>
      <dgm:t>
        <a:bodyPr/>
        <a:lstStyle/>
        <a:p>
          <a:endParaRPr lang="es-MX" sz="1600">
            <a:latin typeface="Arial" pitchFamily="34" charset="0"/>
            <a:cs typeface="Arial" pitchFamily="34" charset="0"/>
          </a:endParaRPr>
        </a:p>
      </dgm:t>
    </dgm:pt>
    <dgm:pt modelId="{9F4E1B55-B62D-4467-8321-D1E5865859B6}" type="sibTrans" cxnId="{3C9591A6-AFC5-4187-AEEB-A2D530372604}">
      <dgm:prSet/>
      <dgm:spPr/>
      <dgm:t>
        <a:bodyPr/>
        <a:lstStyle/>
        <a:p>
          <a:endParaRPr lang="es-MX" sz="1600">
            <a:latin typeface="Arial" pitchFamily="34" charset="0"/>
            <a:cs typeface="Arial" pitchFamily="34" charset="0"/>
          </a:endParaRPr>
        </a:p>
      </dgm:t>
    </dgm:pt>
    <dgm:pt modelId="{048FC5C1-9DEE-4FB3-8D66-32B7BEE9B2F2}">
      <dgm:prSet custT="1"/>
      <dgm:spPr>
        <a:solidFill>
          <a:srgbClr val="00B050"/>
        </a:solidFill>
      </dgm:spPr>
      <dgm:t>
        <a:bodyPr/>
        <a:lstStyle/>
        <a:p>
          <a:r>
            <a:rPr lang="es-MX" sz="1800" b="1" dirty="0" smtClean="0">
              <a:latin typeface="Arial" pitchFamily="34" charset="0"/>
              <a:cs typeface="Arial" pitchFamily="34" charset="0"/>
            </a:rPr>
            <a:t>Ejecución del trabajo</a:t>
          </a:r>
          <a:endParaRPr lang="es-MX" sz="1800" b="1" dirty="0">
            <a:latin typeface="Arial" pitchFamily="34" charset="0"/>
            <a:cs typeface="Arial" pitchFamily="34" charset="0"/>
          </a:endParaRPr>
        </a:p>
      </dgm:t>
    </dgm:pt>
    <dgm:pt modelId="{1E009BA1-E60A-4C83-8FED-BA198484C754}" type="parTrans" cxnId="{405D534B-F137-40CF-B2B4-228924BBBB4C}">
      <dgm:prSet/>
      <dgm:spPr/>
      <dgm:t>
        <a:bodyPr/>
        <a:lstStyle/>
        <a:p>
          <a:endParaRPr lang="es-MX" sz="1600">
            <a:latin typeface="Arial" pitchFamily="34" charset="0"/>
            <a:cs typeface="Arial" pitchFamily="34" charset="0"/>
          </a:endParaRPr>
        </a:p>
      </dgm:t>
    </dgm:pt>
    <dgm:pt modelId="{D90D5225-553D-4B32-ABEB-721F705C2300}" type="sibTrans" cxnId="{405D534B-F137-40CF-B2B4-228924BBBB4C}">
      <dgm:prSet/>
      <dgm:spPr/>
      <dgm:t>
        <a:bodyPr/>
        <a:lstStyle/>
        <a:p>
          <a:endParaRPr lang="es-MX" sz="1600">
            <a:latin typeface="Arial" pitchFamily="34" charset="0"/>
            <a:cs typeface="Arial" pitchFamily="34" charset="0"/>
          </a:endParaRPr>
        </a:p>
      </dgm:t>
    </dgm:pt>
    <dgm:pt modelId="{080BC38E-871E-47CD-9CD4-925870E141B2}">
      <dgm:prSet custT="1"/>
      <dgm:spPr>
        <a:solidFill>
          <a:schemeClr val="accent6">
            <a:lumMod val="20000"/>
            <a:lumOff val="80000"/>
            <a:alpha val="90000"/>
          </a:schemeClr>
        </a:solidFill>
      </dgm:spPr>
      <dgm:t>
        <a:bodyPr/>
        <a:lstStyle/>
        <a:p>
          <a:r>
            <a:rPr lang="es-MX" sz="1600" dirty="0" smtClean="0">
              <a:latin typeface="Arial" pitchFamily="34" charset="0"/>
              <a:cs typeface="Arial" pitchFamily="34" charset="0"/>
            </a:rPr>
            <a:t>Aplicación del programa de auditoria</a:t>
          </a:r>
          <a:endParaRPr lang="es-MX" sz="1600" dirty="0">
            <a:latin typeface="Arial" pitchFamily="34" charset="0"/>
            <a:cs typeface="Arial" pitchFamily="34" charset="0"/>
          </a:endParaRPr>
        </a:p>
      </dgm:t>
    </dgm:pt>
    <dgm:pt modelId="{BCD7A6FF-1E3D-48B5-A71E-19215DC15B86}" type="parTrans" cxnId="{D59D4D33-8FD3-4522-B1D0-745AD63EA3EB}">
      <dgm:prSet/>
      <dgm:spPr/>
      <dgm:t>
        <a:bodyPr/>
        <a:lstStyle/>
        <a:p>
          <a:endParaRPr lang="es-MX"/>
        </a:p>
      </dgm:t>
    </dgm:pt>
    <dgm:pt modelId="{0E13D58F-6705-411C-BA25-7B8B5CEF86F6}" type="sibTrans" cxnId="{D59D4D33-8FD3-4522-B1D0-745AD63EA3EB}">
      <dgm:prSet/>
      <dgm:spPr/>
      <dgm:t>
        <a:bodyPr/>
        <a:lstStyle/>
        <a:p>
          <a:endParaRPr lang="es-MX"/>
        </a:p>
      </dgm:t>
    </dgm:pt>
    <dgm:pt modelId="{A053CAD9-1F95-4488-801F-9D49A600A351}">
      <dgm:prSet phldrT="[Texto]" custT="1"/>
      <dgm:spPr>
        <a:solidFill>
          <a:srgbClr val="D34FCA"/>
        </a:solidFill>
      </dgm:spPr>
      <dgm:t>
        <a:bodyPr/>
        <a:lstStyle/>
        <a:p>
          <a:r>
            <a:rPr lang="es-MX" sz="1800" b="1" dirty="0" smtClean="0">
              <a:latin typeface="Arial" pitchFamily="34" charset="0"/>
              <a:cs typeface="Arial" pitchFamily="34" charset="0"/>
            </a:rPr>
            <a:t>Evaluación del Control interno</a:t>
          </a:r>
          <a:endParaRPr lang="es-MX" sz="1800" b="1" dirty="0">
            <a:latin typeface="Arial" pitchFamily="34" charset="0"/>
            <a:cs typeface="Arial" pitchFamily="34" charset="0"/>
          </a:endParaRPr>
        </a:p>
      </dgm:t>
    </dgm:pt>
    <dgm:pt modelId="{9521D593-077E-4D15-875A-87F0D2A3B178}" type="parTrans" cxnId="{EC423775-E986-422A-A02C-F1DD927A001C}">
      <dgm:prSet/>
      <dgm:spPr/>
      <dgm:t>
        <a:bodyPr/>
        <a:lstStyle/>
        <a:p>
          <a:endParaRPr lang="es-MX"/>
        </a:p>
      </dgm:t>
    </dgm:pt>
    <dgm:pt modelId="{9E252695-27A2-48E9-9320-365E2AFBC265}" type="sibTrans" cxnId="{EC423775-E986-422A-A02C-F1DD927A001C}">
      <dgm:prSet/>
      <dgm:spPr/>
      <dgm:t>
        <a:bodyPr/>
        <a:lstStyle/>
        <a:p>
          <a:endParaRPr lang="es-MX"/>
        </a:p>
      </dgm:t>
    </dgm:pt>
    <dgm:pt modelId="{395FDD4E-1645-4002-901D-98834E1E174A}">
      <dgm:prSet phldrT="[Texto]" custT="1"/>
      <dgm:spPr>
        <a:solidFill>
          <a:schemeClr val="accent6">
            <a:lumMod val="20000"/>
            <a:lumOff val="80000"/>
            <a:alpha val="90000"/>
          </a:schemeClr>
        </a:solidFill>
      </dgm:spPr>
      <dgm:t>
        <a:bodyPr/>
        <a:lstStyle/>
        <a:p>
          <a:r>
            <a:rPr lang="es-MX" sz="1600" dirty="0" smtClean="0">
              <a:latin typeface="Arial" pitchFamily="34" charset="0"/>
              <a:cs typeface="Arial" pitchFamily="34" charset="0"/>
            </a:rPr>
            <a:t>Conocimiento general de la compañía</a:t>
          </a:r>
          <a:r>
            <a:rPr lang="es-MX" sz="1600" dirty="0" smtClean="0">
              <a:latin typeface="Arial" pitchFamily="34" charset="0"/>
              <a:cs typeface="Arial" pitchFamily="34" charset="0"/>
            </a:rPr>
            <a:t>. Área financiera y logística.</a:t>
          </a:r>
          <a:endParaRPr lang="es-MX" sz="1600" dirty="0">
            <a:latin typeface="Arial" pitchFamily="34" charset="0"/>
            <a:cs typeface="Arial" pitchFamily="34" charset="0"/>
          </a:endParaRPr>
        </a:p>
      </dgm:t>
    </dgm:pt>
    <dgm:pt modelId="{8BE6E0E1-E3B2-4D06-8018-8959D1225763}" type="sibTrans" cxnId="{C6DFBDD1-6EF7-4CF5-A430-E5F507E3A149}">
      <dgm:prSet/>
      <dgm:spPr/>
      <dgm:t>
        <a:bodyPr/>
        <a:lstStyle/>
        <a:p>
          <a:endParaRPr lang="es-MX" sz="1600">
            <a:latin typeface="Arial" pitchFamily="34" charset="0"/>
            <a:cs typeface="Arial" pitchFamily="34" charset="0"/>
          </a:endParaRPr>
        </a:p>
      </dgm:t>
    </dgm:pt>
    <dgm:pt modelId="{C3D533AF-E47C-4860-84C8-F5CCD1D26CF9}" type="parTrans" cxnId="{C6DFBDD1-6EF7-4CF5-A430-E5F507E3A149}">
      <dgm:prSet/>
      <dgm:spPr/>
      <dgm:t>
        <a:bodyPr/>
        <a:lstStyle/>
        <a:p>
          <a:endParaRPr lang="es-MX" sz="1600">
            <a:latin typeface="Arial" pitchFamily="34" charset="0"/>
            <a:cs typeface="Arial" pitchFamily="34" charset="0"/>
          </a:endParaRPr>
        </a:p>
      </dgm:t>
    </dgm:pt>
    <dgm:pt modelId="{D5B5E381-DE3C-4BDC-9AB6-28EE15DFFFBB}">
      <dgm:prSet custT="1"/>
      <dgm:spPr>
        <a:solidFill>
          <a:schemeClr val="accent3">
            <a:lumMod val="20000"/>
            <a:lumOff val="80000"/>
            <a:alpha val="90000"/>
          </a:schemeClr>
        </a:solidFill>
      </dgm:spPr>
      <dgm:t>
        <a:bodyPr/>
        <a:lstStyle/>
        <a:p>
          <a:r>
            <a:rPr lang="es-MX" sz="1600" dirty="0" smtClean="0">
              <a:latin typeface="Arial" pitchFamily="34" charset="0"/>
              <a:cs typeface="Arial" pitchFamily="34" charset="0"/>
            </a:rPr>
            <a:t>Aplicación </a:t>
          </a:r>
          <a:r>
            <a:rPr lang="es-MX" sz="1600" smtClean="0">
              <a:latin typeface="Arial" pitchFamily="34" charset="0"/>
              <a:cs typeface="Arial" pitchFamily="34" charset="0"/>
            </a:rPr>
            <a:t>de métodos.</a:t>
          </a:r>
          <a:endParaRPr lang="es-MX" sz="1600" dirty="0">
            <a:latin typeface="Arial" pitchFamily="34" charset="0"/>
            <a:cs typeface="Arial" pitchFamily="34" charset="0"/>
          </a:endParaRPr>
        </a:p>
      </dgm:t>
    </dgm:pt>
    <dgm:pt modelId="{1944D8D9-4FB0-4E7B-9395-3A612C2EB3E8}" type="parTrans" cxnId="{DC2E8102-5EDB-4253-8E62-09B11F76745A}">
      <dgm:prSet/>
      <dgm:spPr/>
      <dgm:t>
        <a:bodyPr/>
        <a:lstStyle/>
        <a:p>
          <a:endParaRPr lang="es-MX"/>
        </a:p>
      </dgm:t>
    </dgm:pt>
    <dgm:pt modelId="{78CA615A-5612-47F5-95FB-F31FE9ED3222}" type="sibTrans" cxnId="{DC2E8102-5EDB-4253-8E62-09B11F76745A}">
      <dgm:prSet/>
      <dgm:spPr/>
      <dgm:t>
        <a:bodyPr/>
        <a:lstStyle/>
        <a:p>
          <a:endParaRPr lang="es-MX"/>
        </a:p>
      </dgm:t>
    </dgm:pt>
    <dgm:pt modelId="{266FFD39-FE03-439A-9F89-CB6C502C6D93}" type="pres">
      <dgm:prSet presAssocID="{6D15BC7C-6E21-4CC6-9853-79A914D475F3}" presName="linearFlow" presStyleCnt="0">
        <dgm:presLayoutVars>
          <dgm:dir/>
          <dgm:animLvl val="lvl"/>
          <dgm:resizeHandles val="exact"/>
        </dgm:presLayoutVars>
      </dgm:prSet>
      <dgm:spPr/>
      <dgm:t>
        <a:bodyPr/>
        <a:lstStyle/>
        <a:p>
          <a:endParaRPr lang="es-MX"/>
        </a:p>
      </dgm:t>
    </dgm:pt>
    <dgm:pt modelId="{4B393BFB-25AF-4F97-BE56-A7FF76D0084E}" type="pres">
      <dgm:prSet presAssocID="{040A8F99-177C-4671-A67E-D647A6E3C93F}" presName="composite" presStyleCnt="0"/>
      <dgm:spPr/>
    </dgm:pt>
    <dgm:pt modelId="{98649AF2-7220-4413-9D6A-B1235C1ABFB2}" type="pres">
      <dgm:prSet presAssocID="{040A8F99-177C-4671-A67E-D647A6E3C93F}" presName="parentText" presStyleLbl="alignNode1" presStyleIdx="0" presStyleCnt="5" custScaleX="215469" custLinFactX="-65509" custLinFactNeighborX="-100000" custLinFactNeighborY="3099">
        <dgm:presLayoutVars>
          <dgm:chMax val="1"/>
          <dgm:bulletEnabled val="1"/>
        </dgm:presLayoutVars>
      </dgm:prSet>
      <dgm:spPr/>
      <dgm:t>
        <a:bodyPr/>
        <a:lstStyle/>
        <a:p>
          <a:endParaRPr lang="es-MX"/>
        </a:p>
      </dgm:t>
    </dgm:pt>
    <dgm:pt modelId="{F1EB8F32-13EA-4E37-A6A0-82C350D5CFB7}" type="pres">
      <dgm:prSet presAssocID="{040A8F99-177C-4671-A67E-D647A6E3C93F}" presName="descendantText" presStyleLbl="alignAcc1" presStyleIdx="0" presStyleCnt="5" custScaleX="74694" custScaleY="123162" custLinFactNeighborX="-20783" custLinFactNeighborY="28409">
        <dgm:presLayoutVars>
          <dgm:bulletEnabled val="1"/>
        </dgm:presLayoutVars>
      </dgm:prSet>
      <dgm:spPr/>
      <dgm:t>
        <a:bodyPr/>
        <a:lstStyle/>
        <a:p>
          <a:endParaRPr lang="es-MX"/>
        </a:p>
      </dgm:t>
    </dgm:pt>
    <dgm:pt modelId="{04C3CA8C-27C3-4ADB-BBBF-102E49449FAC}" type="pres">
      <dgm:prSet presAssocID="{7C961649-0AFB-4B7A-AE73-C95BE1D75E49}" presName="sp" presStyleCnt="0"/>
      <dgm:spPr/>
    </dgm:pt>
    <dgm:pt modelId="{13266DE0-9FA1-4472-BDE1-A6DA0FC427AE}" type="pres">
      <dgm:prSet presAssocID="{9C99805E-0D29-46DB-AE0D-04BE5B705055}" presName="composite" presStyleCnt="0"/>
      <dgm:spPr/>
    </dgm:pt>
    <dgm:pt modelId="{82F63771-4849-4D4E-9E97-64E89303C638}" type="pres">
      <dgm:prSet presAssocID="{9C99805E-0D29-46DB-AE0D-04BE5B705055}" presName="parentText" presStyleLbl="alignNode1" presStyleIdx="1" presStyleCnt="5" custScaleX="210973" custLinFactX="-68526" custLinFactY="4252" custLinFactNeighborX="-100000" custLinFactNeighborY="100000">
        <dgm:presLayoutVars>
          <dgm:chMax val="1"/>
          <dgm:bulletEnabled val="1"/>
        </dgm:presLayoutVars>
      </dgm:prSet>
      <dgm:spPr/>
      <dgm:t>
        <a:bodyPr/>
        <a:lstStyle/>
        <a:p>
          <a:endParaRPr lang="es-MX"/>
        </a:p>
      </dgm:t>
    </dgm:pt>
    <dgm:pt modelId="{CAAC1DF0-A6BB-42DD-872E-69314BF5B0CE}" type="pres">
      <dgm:prSet presAssocID="{9C99805E-0D29-46DB-AE0D-04BE5B705055}" presName="descendantText" presStyleLbl="alignAcc1" presStyleIdx="1" presStyleCnt="5" custAng="0" custScaleX="65258" custScaleY="99409" custLinFactY="63075" custLinFactNeighborX="-28013" custLinFactNeighborY="100000">
        <dgm:presLayoutVars>
          <dgm:bulletEnabled val="1"/>
        </dgm:presLayoutVars>
      </dgm:prSet>
      <dgm:spPr/>
      <dgm:t>
        <a:bodyPr/>
        <a:lstStyle/>
        <a:p>
          <a:endParaRPr lang="es-MX"/>
        </a:p>
      </dgm:t>
    </dgm:pt>
    <dgm:pt modelId="{2F8C8B8D-4C34-4814-BE39-ECBDB67A508E}" type="pres">
      <dgm:prSet presAssocID="{59D7F2B1-3818-4A2E-83DC-9D0261A6FBC7}" presName="sp" presStyleCnt="0"/>
      <dgm:spPr/>
    </dgm:pt>
    <dgm:pt modelId="{AA07F1FC-5221-4CA9-8F46-31B477417447}" type="pres">
      <dgm:prSet presAssocID="{048FC5C1-9DEE-4FB3-8D66-32B7BEE9B2F2}" presName="composite" presStyleCnt="0"/>
      <dgm:spPr/>
    </dgm:pt>
    <dgm:pt modelId="{F0230AA9-18C0-436F-861E-B260900938DD}" type="pres">
      <dgm:prSet presAssocID="{048FC5C1-9DEE-4FB3-8D66-32B7BEE9B2F2}" presName="parentText" presStyleLbl="alignNode1" presStyleIdx="2" presStyleCnt="5" custScaleX="219297" custLinFactX="-72891" custLinFactNeighborX="-100000" custLinFactNeighborY="98553">
        <dgm:presLayoutVars>
          <dgm:chMax val="1"/>
          <dgm:bulletEnabled val="1"/>
        </dgm:presLayoutVars>
      </dgm:prSet>
      <dgm:spPr/>
      <dgm:t>
        <a:bodyPr/>
        <a:lstStyle/>
        <a:p>
          <a:endParaRPr lang="es-MX"/>
        </a:p>
      </dgm:t>
    </dgm:pt>
    <dgm:pt modelId="{4162A046-DAD8-42F4-BC72-E03DA9781082}" type="pres">
      <dgm:prSet presAssocID="{048FC5C1-9DEE-4FB3-8D66-32B7BEE9B2F2}" presName="descendantText" presStyleLbl="alignAcc1" presStyleIdx="2" presStyleCnt="5" custScaleX="64783" custLinFactY="56226" custLinFactNeighborX="-28215" custLinFactNeighborY="100000">
        <dgm:presLayoutVars>
          <dgm:bulletEnabled val="1"/>
        </dgm:presLayoutVars>
      </dgm:prSet>
      <dgm:spPr/>
      <dgm:t>
        <a:bodyPr/>
        <a:lstStyle/>
        <a:p>
          <a:endParaRPr lang="es-MX"/>
        </a:p>
      </dgm:t>
    </dgm:pt>
    <dgm:pt modelId="{332FA45E-77C1-4F5E-A7F9-B0063AEAB426}" type="pres">
      <dgm:prSet presAssocID="{D90D5225-553D-4B32-ABEB-721F705C2300}" presName="sp" presStyleCnt="0"/>
      <dgm:spPr/>
    </dgm:pt>
    <dgm:pt modelId="{C897C8DB-72C7-4956-ABBA-5D6C890422F0}" type="pres">
      <dgm:prSet presAssocID="{079884D1-C591-4EE1-A435-5D19BBD0A861}" presName="composite" presStyleCnt="0"/>
      <dgm:spPr/>
    </dgm:pt>
    <dgm:pt modelId="{C5457EBB-0568-4636-87D3-31C3F2082CFA}" type="pres">
      <dgm:prSet presAssocID="{079884D1-C591-4EE1-A435-5D19BBD0A861}" presName="parentText" presStyleLbl="alignNode1" presStyleIdx="3" presStyleCnt="5" custScaleX="225693" custScaleY="115790" custLinFactX="-70621" custLinFactNeighborX="-100000" custLinFactNeighborY="84653">
        <dgm:presLayoutVars>
          <dgm:chMax val="1"/>
          <dgm:bulletEnabled val="1"/>
        </dgm:presLayoutVars>
      </dgm:prSet>
      <dgm:spPr/>
      <dgm:t>
        <a:bodyPr/>
        <a:lstStyle/>
        <a:p>
          <a:endParaRPr lang="es-MX"/>
        </a:p>
      </dgm:t>
    </dgm:pt>
    <dgm:pt modelId="{CD43F658-D8C5-4CB2-B035-11D407E6B83D}" type="pres">
      <dgm:prSet presAssocID="{079884D1-C591-4EE1-A435-5D19BBD0A861}" presName="descendantText" presStyleLbl="alignAcc1" presStyleIdx="3" presStyleCnt="5" custScaleX="65212" custLinFactY="28822" custLinFactNeighborX="-28107" custLinFactNeighborY="100000">
        <dgm:presLayoutVars>
          <dgm:bulletEnabled val="1"/>
        </dgm:presLayoutVars>
      </dgm:prSet>
      <dgm:spPr/>
      <dgm:t>
        <a:bodyPr/>
        <a:lstStyle/>
        <a:p>
          <a:endParaRPr lang="es-MX"/>
        </a:p>
      </dgm:t>
    </dgm:pt>
    <dgm:pt modelId="{0FA1C6F3-2B65-488F-BBC6-1CE2DE1CF148}" type="pres">
      <dgm:prSet presAssocID="{6BD0DC7A-7FEA-46E2-A80C-8E19DFC59B1C}" presName="sp" presStyleCnt="0"/>
      <dgm:spPr/>
    </dgm:pt>
    <dgm:pt modelId="{A943B1D7-96BA-4A26-AC73-04398CA04792}" type="pres">
      <dgm:prSet presAssocID="{A053CAD9-1F95-4488-801F-9D49A600A351}" presName="composite" presStyleCnt="0"/>
      <dgm:spPr/>
    </dgm:pt>
    <dgm:pt modelId="{22A9C6AE-D737-4E07-A192-ED26DD5CD0F0}" type="pres">
      <dgm:prSet presAssocID="{A053CAD9-1F95-4488-801F-9D49A600A351}" presName="parentText" presStyleLbl="alignNode1" presStyleIdx="4" presStyleCnt="5" custScaleX="212949" custLinFactX="-69066" custLinFactY="-100000" custLinFactNeighborX="-100000" custLinFactNeighborY="-163233">
        <dgm:presLayoutVars>
          <dgm:chMax val="1"/>
          <dgm:bulletEnabled val="1"/>
        </dgm:presLayoutVars>
      </dgm:prSet>
      <dgm:spPr/>
      <dgm:t>
        <a:bodyPr/>
        <a:lstStyle/>
        <a:p>
          <a:endParaRPr lang="es-MX"/>
        </a:p>
      </dgm:t>
    </dgm:pt>
    <dgm:pt modelId="{39A5273F-EEB7-40A2-87B3-B54E889B5FA2}" type="pres">
      <dgm:prSet presAssocID="{A053CAD9-1F95-4488-801F-9D49A600A351}" presName="descendantText" presStyleLbl="alignAcc1" presStyleIdx="4" presStyleCnt="5" custScaleX="65201" custLinFactY="-200000" custLinFactNeighborX="-28527" custLinFactNeighborY="-209924">
        <dgm:presLayoutVars>
          <dgm:bulletEnabled val="1"/>
        </dgm:presLayoutVars>
      </dgm:prSet>
      <dgm:spPr/>
      <dgm:t>
        <a:bodyPr/>
        <a:lstStyle/>
        <a:p>
          <a:endParaRPr lang="es-MX"/>
        </a:p>
      </dgm:t>
    </dgm:pt>
  </dgm:ptLst>
  <dgm:cxnLst>
    <dgm:cxn modelId="{BDD19346-7887-4B8D-BDED-7F829046C805}" type="presOf" srcId="{6D15BC7C-6E21-4CC6-9853-79A914D475F3}" destId="{266FFD39-FE03-439A-9F89-CB6C502C6D93}" srcOrd="0" destOrd="0" presId="urn:microsoft.com/office/officeart/2005/8/layout/chevron2"/>
    <dgm:cxn modelId="{4199E445-08B7-4776-9363-55759FF85573}" type="presOf" srcId="{395FDD4E-1645-4002-901D-98834E1E174A}" destId="{F1EB8F32-13EA-4E37-A6A0-82C350D5CFB7}" srcOrd="0" destOrd="0" presId="urn:microsoft.com/office/officeart/2005/8/layout/chevron2"/>
    <dgm:cxn modelId="{B1956987-E897-465A-B1B0-57803D87111C}" type="presOf" srcId="{49A06FFD-D6F0-4733-867B-F580A6933110}" destId="{CAAC1DF0-A6BB-42DD-872E-69314BF5B0CE}" srcOrd="0" destOrd="0" presId="urn:microsoft.com/office/officeart/2005/8/layout/chevron2"/>
    <dgm:cxn modelId="{67C588BE-9B62-4E7F-B963-15F861C94ABC}" type="presOf" srcId="{D5B5E381-DE3C-4BDC-9AB6-28EE15DFFFBB}" destId="{39A5273F-EEB7-40A2-87B3-B54E889B5FA2}" srcOrd="0" destOrd="0" presId="urn:microsoft.com/office/officeart/2005/8/layout/chevron2"/>
    <dgm:cxn modelId="{7E4DFEBD-ADF9-4B9B-865D-1DB58768E258}" type="presOf" srcId="{040A8F99-177C-4671-A67E-D647A6E3C93F}" destId="{98649AF2-7220-4413-9D6A-B1235C1ABFB2}" srcOrd="0" destOrd="0" presId="urn:microsoft.com/office/officeart/2005/8/layout/chevron2"/>
    <dgm:cxn modelId="{DC2E8102-5EDB-4253-8E62-09B11F76745A}" srcId="{A053CAD9-1F95-4488-801F-9D49A600A351}" destId="{D5B5E381-DE3C-4BDC-9AB6-28EE15DFFFBB}" srcOrd="0" destOrd="0" parTransId="{1944D8D9-4FB0-4E7B-9395-3A612C2EB3E8}" sibTransId="{78CA615A-5612-47F5-95FB-F31FE9ED3222}"/>
    <dgm:cxn modelId="{61020C79-4D45-4D45-844D-609C7FA5D5B5}" srcId="{6D15BC7C-6E21-4CC6-9853-79A914D475F3}" destId="{040A8F99-177C-4671-A67E-D647A6E3C93F}" srcOrd="0" destOrd="0" parTransId="{2E7CDD72-2C47-4606-B4F0-09B55089CE3A}" sibTransId="{7C961649-0AFB-4B7A-AE73-C95BE1D75E49}"/>
    <dgm:cxn modelId="{6064C1D4-3C04-4451-9FE7-C6B852E49B48}" type="presOf" srcId="{080BC38E-871E-47CD-9CD4-925870E141B2}" destId="{4162A046-DAD8-42F4-BC72-E03DA9781082}" srcOrd="0" destOrd="0" presId="urn:microsoft.com/office/officeart/2005/8/layout/chevron2"/>
    <dgm:cxn modelId="{EC423775-E986-422A-A02C-F1DD927A001C}" srcId="{6D15BC7C-6E21-4CC6-9853-79A914D475F3}" destId="{A053CAD9-1F95-4488-801F-9D49A600A351}" srcOrd="4" destOrd="0" parTransId="{9521D593-077E-4D15-875A-87F0D2A3B178}" sibTransId="{9E252695-27A2-48E9-9320-365E2AFBC265}"/>
    <dgm:cxn modelId="{4CCE0A7B-B40A-468A-ACF7-6D8AA7C1F554}" type="presOf" srcId="{9C99805E-0D29-46DB-AE0D-04BE5B705055}" destId="{82F63771-4849-4D4E-9E97-64E89303C638}" srcOrd="0" destOrd="0" presId="urn:microsoft.com/office/officeart/2005/8/layout/chevron2"/>
    <dgm:cxn modelId="{79B6E0C1-8E55-496C-9598-D9C44FC1B7E3}" type="presOf" srcId="{079884D1-C591-4EE1-A435-5D19BBD0A861}" destId="{C5457EBB-0568-4636-87D3-31C3F2082CFA}" srcOrd="0" destOrd="0" presId="urn:microsoft.com/office/officeart/2005/8/layout/chevron2"/>
    <dgm:cxn modelId="{A38B3944-4C26-4F93-A97A-E62B8DB06B7F}" type="presOf" srcId="{048FC5C1-9DEE-4FB3-8D66-32B7BEE9B2F2}" destId="{F0230AA9-18C0-436F-861E-B260900938DD}" srcOrd="0" destOrd="0" presId="urn:microsoft.com/office/officeart/2005/8/layout/chevron2"/>
    <dgm:cxn modelId="{D59D4D33-8FD3-4522-B1D0-745AD63EA3EB}" srcId="{048FC5C1-9DEE-4FB3-8D66-32B7BEE9B2F2}" destId="{080BC38E-871E-47CD-9CD4-925870E141B2}" srcOrd="0" destOrd="0" parTransId="{BCD7A6FF-1E3D-48B5-A71E-19215DC15B86}" sibTransId="{0E13D58F-6705-411C-BA25-7B8B5CEF86F6}"/>
    <dgm:cxn modelId="{608948DA-AC69-4499-94D2-14519B79025B}" type="presOf" srcId="{A053CAD9-1F95-4488-801F-9D49A600A351}" destId="{22A9C6AE-D737-4E07-A192-ED26DD5CD0F0}" srcOrd="0" destOrd="0" presId="urn:microsoft.com/office/officeart/2005/8/layout/chevron2"/>
    <dgm:cxn modelId="{405D534B-F137-40CF-B2B4-228924BBBB4C}" srcId="{6D15BC7C-6E21-4CC6-9853-79A914D475F3}" destId="{048FC5C1-9DEE-4FB3-8D66-32B7BEE9B2F2}" srcOrd="2" destOrd="0" parTransId="{1E009BA1-E60A-4C83-8FED-BA198484C754}" sibTransId="{D90D5225-553D-4B32-ABEB-721F705C2300}"/>
    <dgm:cxn modelId="{01F96698-1975-417A-BDC7-69E26144C840}" srcId="{6D15BC7C-6E21-4CC6-9853-79A914D475F3}" destId="{9C99805E-0D29-46DB-AE0D-04BE5B705055}" srcOrd="1" destOrd="0" parTransId="{1957DF09-9AD6-4F11-91E9-3862141D4E12}" sibTransId="{59D7F2B1-3818-4A2E-83DC-9D0261A6FBC7}"/>
    <dgm:cxn modelId="{FF850809-E127-4C19-A6AF-318041069DD9}" srcId="{9C99805E-0D29-46DB-AE0D-04BE5B705055}" destId="{49A06FFD-D6F0-4733-867B-F580A6933110}" srcOrd="0" destOrd="0" parTransId="{FDD9E761-A3A9-4E70-9C35-AE71C6F1B28B}" sibTransId="{ABDA1643-49F2-47BD-9E21-825E93A7C46C}"/>
    <dgm:cxn modelId="{3C9591A6-AFC5-4187-AEEB-A2D530372604}" srcId="{079884D1-C591-4EE1-A435-5D19BBD0A861}" destId="{5641218F-1AA9-4DE2-A768-88910E2DA2F1}" srcOrd="0" destOrd="0" parTransId="{DF33DCDD-1641-4CFB-8C68-1F52C3411DF5}" sibTransId="{9F4E1B55-B62D-4467-8321-D1E5865859B6}"/>
    <dgm:cxn modelId="{CE928F39-4776-41A3-906D-88D6B0E6DB47}" srcId="{6D15BC7C-6E21-4CC6-9853-79A914D475F3}" destId="{079884D1-C591-4EE1-A435-5D19BBD0A861}" srcOrd="3" destOrd="0" parTransId="{22407C2D-D882-4C75-9AD7-B8887AD7FCFB}" sibTransId="{6BD0DC7A-7FEA-46E2-A80C-8E19DFC59B1C}"/>
    <dgm:cxn modelId="{238C7EBA-B57B-477B-B34E-67D46F300BB8}" type="presOf" srcId="{5641218F-1AA9-4DE2-A768-88910E2DA2F1}" destId="{CD43F658-D8C5-4CB2-B035-11D407E6B83D}" srcOrd="0" destOrd="0" presId="urn:microsoft.com/office/officeart/2005/8/layout/chevron2"/>
    <dgm:cxn modelId="{C6DFBDD1-6EF7-4CF5-A430-E5F507E3A149}" srcId="{040A8F99-177C-4671-A67E-D647A6E3C93F}" destId="{395FDD4E-1645-4002-901D-98834E1E174A}" srcOrd="0" destOrd="0" parTransId="{C3D533AF-E47C-4860-84C8-F5CCD1D26CF9}" sibTransId="{8BE6E0E1-E3B2-4D06-8018-8959D1225763}"/>
    <dgm:cxn modelId="{6A65F0D5-3C5C-4B5D-87A7-140AB02D26E8}" type="presParOf" srcId="{266FFD39-FE03-439A-9F89-CB6C502C6D93}" destId="{4B393BFB-25AF-4F97-BE56-A7FF76D0084E}" srcOrd="0" destOrd="0" presId="urn:microsoft.com/office/officeart/2005/8/layout/chevron2"/>
    <dgm:cxn modelId="{C40F472E-27BA-44CA-BBA2-6AA3D7C7FB1C}" type="presParOf" srcId="{4B393BFB-25AF-4F97-BE56-A7FF76D0084E}" destId="{98649AF2-7220-4413-9D6A-B1235C1ABFB2}" srcOrd="0" destOrd="0" presId="urn:microsoft.com/office/officeart/2005/8/layout/chevron2"/>
    <dgm:cxn modelId="{576EC99D-5905-447F-8265-0F8C34263E0A}" type="presParOf" srcId="{4B393BFB-25AF-4F97-BE56-A7FF76D0084E}" destId="{F1EB8F32-13EA-4E37-A6A0-82C350D5CFB7}" srcOrd="1" destOrd="0" presId="urn:microsoft.com/office/officeart/2005/8/layout/chevron2"/>
    <dgm:cxn modelId="{E72791F0-0733-49DE-B947-07D620E64535}" type="presParOf" srcId="{266FFD39-FE03-439A-9F89-CB6C502C6D93}" destId="{04C3CA8C-27C3-4ADB-BBBF-102E49449FAC}" srcOrd="1" destOrd="0" presId="urn:microsoft.com/office/officeart/2005/8/layout/chevron2"/>
    <dgm:cxn modelId="{43F570A9-7F0A-45AC-B31A-144E931E9556}" type="presParOf" srcId="{266FFD39-FE03-439A-9F89-CB6C502C6D93}" destId="{13266DE0-9FA1-4472-BDE1-A6DA0FC427AE}" srcOrd="2" destOrd="0" presId="urn:microsoft.com/office/officeart/2005/8/layout/chevron2"/>
    <dgm:cxn modelId="{3C1BEEA1-78F9-4C98-8D20-42A8C797179A}" type="presParOf" srcId="{13266DE0-9FA1-4472-BDE1-A6DA0FC427AE}" destId="{82F63771-4849-4D4E-9E97-64E89303C638}" srcOrd="0" destOrd="0" presId="urn:microsoft.com/office/officeart/2005/8/layout/chevron2"/>
    <dgm:cxn modelId="{64B2C845-0FD6-4766-825E-86C3108576BE}" type="presParOf" srcId="{13266DE0-9FA1-4472-BDE1-A6DA0FC427AE}" destId="{CAAC1DF0-A6BB-42DD-872E-69314BF5B0CE}" srcOrd="1" destOrd="0" presId="urn:microsoft.com/office/officeart/2005/8/layout/chevron2"/>
    <dgm:cxn modelId="{57C2839E-CCA4-4B5C-84C3-80F3572DBDA9}" type="presParOf" srcId="{266FFD39-FE03-439A-9F89-CB6C502C6D93}" destId="{2F8C8B8D-4C34-4814-BE39-ECBDB67A508E}" srcOrd="3" destOrd="0" presId="urn:microsoft.com/office/officeart/2005/8/layout/chevron2"/>
    <dgm:cxn modelId="{7F162567-EAE9-46CD-81BD-C7042FB4E523}" type="presParOf" srcId="{266FFD39-FE03-439A-9F89-CB6C502C6D93}" destId="{AA07F1FC-5221-4CA9-8F46-31B477417447}" srcOrd="4" destOrd="0" presId="urn:microsoft.com/office/officeart/2005/8/layout/chevron2"/>
    <dgm:cxn modelId="{74C0DCE2-5E72-403E-974C-522CD652B48B}" type="presParOf" srcId="{AA07F1FC-5221-4CA9-8F46-31B477417447}" destId="{F0230AA9-18C0-436F-861E-B260900938DD}" srcOrd="0" destOrd="0" presId="urn:microsoft.com/office/officeart/2005/8/layout/chevron2"/>
    <dgm:cxn modelId="{92360AAB-283D-4818-8DA9-0D50C1FA8515}" type="presParOf" srcId="{AA07F1FC-5221-4CA9-8F46-31B477417447}" destId="{4162A046-DAD8-42F4-BC72-E03DA9781082}" srcOrd="1" destOrd="0" presId="urn:microsoft.com/office/officeart/2005/8/layout/chevron2"/>
    <dgm:cxn modelId="{9F853FAC-2667-4CF3-8BBF-03D2A3D7FB76}" type="presParOf" srcId="{266FFD39-FE03-439A-9F89-CB6C502C6D93}" destId="{332FA45E-77C1-4F5E-A7F9-B0063AEAB426}" srcOrd="5" destOrd="0" presId="urn:microsoft.com/office/officeart/2005/8/layout/chevron2"/>
    <dgm:cxn modelId="{68F07235-E8CF-4ADE-87E5-70AC3B1F32F7}" type="presParOf" srcId="{266FFD39-FE03-439A-9F89-CB6C502C6D93}" destId="{C897C8DB-72C7-4956-ABBA-5D6C890422F0}" srcOrd="6" destOrd="0" presId="urn:microsoft.com/office/officeart/2005/8/layout/chevron2"/>
    <dgm:cxn modelId="{080F3A69-A399-49D1-8982-ACE032249D39}" type="presParOf" srcId="{C897C8DB-72C7-4956-ABBA-5D6C890422F0}" destId="{C5457EBB-0568-4636-87D3-31C3F2082CFA}" srcOrd="0" destOrd="0" presId="urn:microsoft.com/office/officeart/2005/8/layout/chevron2"/>
    <dgm:cxn modelId="{0FD97D37-4343-4CB9-B414-4BD2524A9228}" type="presParOf" srcId="{C897C8DB-72C7-4956-ABBA-5D6C890422F0}" destId="{CD43F658-D8C5-4CB2-B035-11D407E6B83D}" srcOrd="1" destOrd="0" presId="urn:microsoft.com/office/officeart/2005/8/layout/chevron2"/>
    <dgm:cxn modelId="{5E4464D0-0DAF-43BF-B314-E70B232EFC2F}" type="presParOf" srcId="{266FFD39-FE03-439A-9F89-CB6C502C6D93}" destId="{0FA1C6F3-2B65-488F-BBC6-1CE2DE1CF148}" srcOrd="7" destOrd="0" presId="urn:microsoft.com/office/officeart/2005/8/layout/chevron2"/>
    <dgm:cxn modelId="{C2D935FE-E363-462B-BF11-FCBDA49A9A9C}" type="presParOf" srcId="{266FFD39-FE03-439A-9F89-CB6C502C6D93}" destId="{A943B1D7-96BA-4A26-AC73-04398CA04792}" srcOrd="8" destOrd="0" presId="urn:microsoft.com/office/officeart/2005/8/layout/chevron2"/>
    <dgm:cxn modelId="{15B2171C-5249-452A-8EB5-BB9C127528A4}" type="presParOf" srcId="{A943B1D7-96BA-4A26-AC73-04398CA04792}" destId="{22A9C6AE-D737-4E07-A192-ED26DD5CD0F0}" srcOrd="0" destOrd="0" presId="urn:microsoft.com/office/officeart/2005/8/layout/chevron2"/>
    <dgm:cxn modelId="{FA58E876-1363-4CCF-B5E4-6727BE79ACC3}" type="presParOf" srcId="{A943B1D7-96BA-4A26-AC73-04398CA04792}" destId="{39A5273F-EEB7-40A2-87B3-B54E889B5F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F3FE07-41D6-4F5E-9D8F-F04D02838734}" type="doc">
      <dgm:prSet loTypeId="urn:microsoft.com/office/officeart/2005/8/layout/hProcess9" loCatId="process" qsTypeId="urn:microsoft.com/office/officeart/2005/8/quickstyle/simple1" qsCatId="simple" csTypeId="urn:microsoft.com/office/officeart/2005/8/colors/accent1_2" csCatId="accent1" phldr="1"/>
      <dgm:spPr/>
    </dgm:pt>
    <dgm:pt modelId="{EFF22D6F-6184-4622-8C66-3D6F1E5DC82B}">
      <dgm:prSet phldrT="[Texto]" custT="1"/>
      <dgm:spPr>
        <a:solidFill>
          <a:srgbClr val="C00000"/>
        </a:solidFill>
      </dgm:spPr>
      <dgm:t>
        <a:bodyPr/>
        <a:lstStyle/>
        <a:p>
          <a:pPr algn="just"/>
          <a:r>
            <a:rPr lang="es-MX" sz="1400" dirty="0" smtClean="0"/>
            <a:t>*  </a:t>
          </a:r>
          <a:r>
            <a:rPr lang="es-MX" sz="1400" dirty="0" smtClean="0">
              <a:latin typeface="Arial" pitchFamily="34" charset="0"/>
              <a:cs typeface="Arial" pitchFamily="34" charset="0"/>
            </a:rPr>
            <a:t>Cumplir con los lineamientos que establece el manual de procesos del área logística.</a:t>
          </a:r>
        </a:p>
        <a:p>
          <a:pPr algn="just"/>
          <a:r>
            <a:rPr lang="es-MX" sz="1400" dirty="0" smtClean="0">
              <a:latin typeface="Arial" pitchFamily="34" charset="0"/>
              <a:cs typeface="Arial" pitchFamily="34" charset="0"/>
            </a:rPr>
            <a:t>*  Llevar control de existencia en tarjetas Kárdex y mantener actualizados los registros.</a:t>
          </a:r>
          <a:endParaRPr lang="es-MX" sz="1400" dirty="0">
            <a:latin typeface="Arial" pitchFamily="34" charset="0"/>
            <a:cs typeface="Arial" pitchFamily="34" charset="0"/>
          </a:endParaRPr>
        </a:p>
      </dgm:t>
    </dgm:pt>
    <dgm:pt modelId="{02BE14D9-808D-4B31-97BC-8763B2584CB7}" type="parTrans" cxnId="{54F76FCF-B5B8-4659-99DE-5EF384A02767}">
      <dgm:prSet/>
      <dgm:spPr/>
      <dgm:t>
        <a:bodyPr/>
        <a:lstStyle/>
        <a:p>
          <a:endParaRPr lang="es-MX"/>
        </a:p>
      </dgm:t>
    </dgm:pt>
    <dgm:pt modelId="{F7C4ABCC-E85C-4610-A8FF-2C81CF8DE2FD}" type="sibTrans" cxnId="{54F76FCF-B5B8-4659-99DE-5EF384A02767}">
      <dgm:prSet/>
      <dgm:spPr/>
      <dgm:t>
        <a:bodyPr/>
        <a:lstStyle/>
        <a:p>
          <a:endParaRPr lang="es-MX"/>
        </a:p>
      </dgm:t>
    </dgm:pt>
    <dgm:pt modelId="{5880FDC0-92AB-4897-B90F-FA75C3C8A491}">
      <dgm:prSet custT="1"/>
      <dgm:spPr>
        <a:solidFill>
          <a:srgbClr val="00B050"/>
        </a:solidFill>
      </dgm:spPr>
      <dgm:t>
        <a:bodyPr/>
        <a:lstStyle/>
        <a:p>
          <a:pPr algn="just"/>
          <a:r>
            <a:rPr lang="es-ES" sz="1400" dirty="0" smtClean="0">
              <a:latin typeface="Arial" pitchFamily="34" charset="0"/>
              <a:cs typeface="Arial" pitchFamily="34" charset="0"/>
            </a:rPr>
            <a:t>No existe un control eficiente de existencias, lo que ocasiona desperdicio o inutilización de materiales o recursos</a:t>
          </a:r>
          <a:endParaRPr lang="es-MX" sz="1400" dirty="0">
            <a:latin typeface="Arial" pitchFamily="34" charset="0"/>
            <a:cs typeface="Arial" pitchFamily="34" charset="0"/>
          </a:endParaRPr>
        </a:p>
      </dgm:t>
    </dgm:pt>
    <dgm:pt modelId="{1D83D637-2FBE-45EA-9D76-63E3861209D9}" type="parTrans" cxnId="{E3466F66-C341-4497-BB96-A31E3A1A5EEB}">
      <dgm:prSet/>
      <dgm:spPr/>
      <dgm:t>
        <a:bodyPr/>
        <a:lstStyle/>
        <a:p>
          <a:endParaRPr lang="es-MX"/>
        </a:p>
      </dgm:t>
    </dgm:pt>
    <dgm:pt modelId="{CE234A8B-DF53-480D-8B7C-BCA42AF7B1BE}" type="sibTrans" cxnId="{E3466F66-C341-4497-BB96-A31E3A1A5EEB}">
      <dgm:prSet/>
      <dgm:spPr/>
      <dgm:t>
        <a:bodyPr/>
        <a:lstStyle/>
        <a:p>
          <a:endParaRPr lang="es-MX"/>
        </a:p>
      </dgm:t>
    </dgm:pt>
    <dgm:pt modelId="{2A71405B-88FE-4C2C-BF32-7C2C44776B5B}" type="pres">
      <dgm:prSet presAssocID="{4DF3FE07-41D6-4F5E-9D8F-F04D02838734}" presName="CompostProcess" presStyleCnt="0">
        <dgm:presLayoutVars>
          <dgm:dir/>
          <dgm:resizeHandles val="exact"/>
        </dgm:presLayoutVars>
      </dgm:prSet>
      <dgm:spPr/>
    </dgm:pt>
    <dgm:pt modelId="{979CDA6C-EAD9-4977-B8FA-056F1C48DBCC}" type="pres">
      <dgm:prSet presAssocID="{4DF3FE07-41D6-4F5E-9D8F-F04D02838734}" presName="arrow" presStyleLbl="bgShp" presStyleIdx="0" presStyleCnt="1"/>
      <dgm:spPr/>
    </dgm:pt>
    <dgm:pt modelId="{738ECB80-0581-4114-AABF-F641ABDB3E3E}" type="pres">
      <dgm:prSet presAssocID="{4DF3FE07-41D6-4F5E-9D8F-F04D02838734}" presName="linearProcess" presStyleCnt="0"/>
      <dgm:spPr/>
    </dgm:pt>
    <dgm:pt modelId="{53946215-37B8-41B3-BA1E-155711C54DFA}" type="pres">
      <dgm:prSet presAssocID="{5880FDC0-92AB-4897-B90F-FA75C3C8A491}" presName="textNode" presStyleLbl="node1" presStyleIdx="0" presStyleCnt="2" custScaleX="84684" custLinFactNeighborX="-75693" custLinFactNeighborY="1112">
        <dgm:presLayoutVars>
          <dgm:bulletEnabled val="1"/>
        </dgm:presLayoutVars>
      </dgm:prSet>
      <dgm:spPr/>
      <dgm:t>
        <a:bodyPr/>
        <a:lstStyle/>
        <a:p>
          <a:endParaRPr lang="es-MX"/>
        </a:p>
      </dgm:t>
    </dgm:pt>
    <dgm:pt modelId="{9745EED5-85C9-4457-BF75-0D1EC6E5F617}" type="pres">
      <dgm:prSet presAssocID="{CE234A8B-DF53-480D-8B7C-BCA42AF7B1BE}" presName="sibTrans" presStyleCnt="0"/>
      <dgm:spPr/>
    </dgm:pt>
    <dgm:pt modelId="{3FD95A36-9144-4905-8A42-834617F4B2A1}" type="pres">
      <dgm:prSet presAssocID="{EFF22D6F-6184-4622-8C66-3D6F1E5DC82B}" presName="textNode" presStyleLbl="node1" presStyleIdx="1" presStyleCnt="2" custScaleX="89153" custLinFactX="-4394" custLinFactNeighborX="-100000" custLinFactNeighborY="-3263">
        <dgm:presLayoutVars>
          <dgm:bulletEnabled val="1"/>
        </dgm:presLayoutVars>
      </dgm:prSet>
      <dgm:spPr/>
      <dgm:t>
        <a:bodyPr/>
        <a:lstStyle/>
        <a:p>
          <a:endParaRPr lang="es-MX"/>
        </a:p>
      </dgm:t>
    </dgm:pt>
  </dgm:ptLst>
  <dgm:cxnLst>
    <dgm:cxn modelId="{36363504-F2C7-40A6-B32F-B0DB633757F4}" type="presOf" srcId="{4DF3FE07-41D6-4F5E-9D8F-F04D02838734}" destId="{2A71405B-88FE-4C2C-BF32-7C2C44776B5B}" srcOrd="0" destOrd="0" presId="urn:microsoft.com/office/officeart/2005/8/layout/hProcess9"/>
    <dgm:cxn modelId="{771805F1-8C96-485E-89C3-562413F7FBF0}" type="presOf" srcId="{5880FDC0-92AB-4897-B90F-FA75C3C8A491}" destId="{53946215-37B8-41B3-BA1E-155711C54DFA}" srcOrd="0" destOrd="0" presId="urn:microsoft.com/office/officeart/2005/8/layout/hProcess9"/>
    <dgm:cxn modelId="{E3466F66-C341-4497-BB96-A31E3A1A5EEB}" srcId="{4DF3FE07-41D6-4F5E-9D8F-F04D02838734}" destId="{5880FDC0-92AB-4897-B90F-FA75C3C8A491}" srcOrd="0" destOrd="0" parTransId="{1D83D637-2FBE-45EA-9D76-63E3861209D9}" sibTransId="{CE234A8B-DF53-480D-8B7C-BCA42AF7B1BE}"/>
    <dgm:cxn modelId="{54F76FCF-B5B8-4659-99DE-5EF384A02767}" srcId="{4DF3FE07-41D6-4F5E-9D8F-F04D02838734}" destId="{EFF22D6F-6184-4622-8C66-3D6F1E5DC82B}" srcOrd="1" destOrd="0" parTransId="{02BE14D9-808D-4B31-97BC-8763B2584CB7}" sibTransId="{F7C4ABCC-E85C-4610-A8FF-2C81CF8DE2FD}"/>
    <dgm:cxn modelId="{11456B73-0069-4F14-87C7-45C1297F63CD}" type="presOf" srcId="{EFF22D6F-6184-4622-8C66-3D6F1E5DC82B}" destId="{3FD95A36-9144-4905-8A42-834617F4B2A1}" srcOrd="0" destOrd="0" presId="urn:microsoft.com/office/officeart/2005/8/layout/hProcess9"/>
    <dgm:cxn modelId="{9C836A98-89FF-46D3-A0D6-EA817A44C1CB}" type="presParOf" srcId="{2A71405B-88FE-4C2C-BF32-7C2C44776B5B}" destId="{979CDA6C-EAD9-4977-B8FA-056F1C48DBCC}" srcOrd="0" destOrd="0" presId="urn:microsoft.com/office/officeart/2005/8/layout/hProcess9"/>
    <dgm:cxn modelId="{250D919C-9A73-4244-AB73-3E0D8FA8D644}" type="presParOf" srcId="{2A71405B-88FE-4C2C-BF32-7C2C44776B5B}" destId="{738ECB80-0581-4114-AABF-F641ABDB3E3E}" srcOrd="1" destOrd="0" presId="urn:microsoft.com/office/officeart/2005/8/layout/hProcess9"/>
    <dgm:cxn modelId="{A83B7BC1-6355-488D-B22E-0D56C9D9D700}" type="presParOf" srcId="{738ECB80-0581-4114-AABF-F641ABDB3E3E}" destId="{53946215-37B8-41B3-BA1E-155711C54DFA}" srcOrd="0" destOrd="0" presId="urn:microsoft.com/office/officeart/2005/8/layout/hProcess9"/>
    <dgm:cxn modelId="{03CF0F11-31F5-4EB1-9000-EE10104DBFA6}" type="presParOf" srcId="{738ECB80-0581-4114-AABF-F641ABDB3E3E}" destId="{9745EED5-85C9-4457-BF75-0D1EC6E5F617}" srcOrd="1" destOrd="0" presId="urn:microsoft.com/office/officeart/2005/8/layout/hProcess9"/>
    <dgm:cxn modelId="{F5573753-EF15-4CA4-9608-9399F5460379}" type="presParOf" srcId="{738ECB80-0581-4114-AABF-F641ABDB3E3E}" destId="{3FD95A36-9144-4905-8A42-834617F4B2A1}"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B3E19E-474B-487D-A47E-62735CF157F5}" type="doc">
      <dgm:prSet loTypeId="urn:microsoft.com/office/officeart/2005/8/layout/hProcess9" loCatId="process" qsTypeId="urn:microsoft.com/office/officeart/2005/8/quickstyle/simple1" qsCatId="simple" csTypeId="urn:microsoft.com/office/officeart/2005/8/colors/accent1_2" csCatId="accent1" phldr="1"/>
      <dgm:spPr/>
    </dgm:pt>
    <dgm:pt modelId="{1D9E0833-8736-4F9C-9B26-AD0712634438}">
      <dgm:prSet custT="1"/>
      <dgm:spPr>
        <a:solidFill>
          <a:srgbClr val="FF0000"/>
        </a:solidFill>
      </dgm:spPr>
      <dgm:t>
        <a:bodyPr/>
        <a:lstStyle/>
        <a:p>
          <a:r>
            <a:rPr lang="es-ES" sz="1800" dirty="0" smtClean="0"/>
            <a:t>No se remite cedulas presupuestarias a los diferentes departamentos para dar a conocer la disponibilidad de recursos.</a:t>
          </a:r>
          <a:endParaRPr lang="es-MX" sz="1800" dirty="0"/>
        </a:p>
      </dgm:t>
    </dgm:pt>
    <dgm:pt modelId="{3678E399-1E5F-4C3C-874D-6BEEE3C39BE1}" type="parTrans" cxnId="{C1561846-627C-4052-AC96-7258D10F5111}">
      <dgm:prSet/>
      <dgm:spPr/>
      <dgm:t>
        <a:bodyPr/>
        <a:lstStyle/>
        <a:p>
          <a:endParaRPr lang="es-MX"/>
        </a:p>
      </dgm:t>
    </dgm:pt>
    <dgm:pt modelId="{798E442A-E9C1-4883-BB50-8E9FCEAF7D6D}" type="sibTrans" cxnId="{C1561846-627C-4052-AC96-7258D10F5111}">
      <dgm:prSet/>
      <dgm:spPr/>
      <dgm:t>
        <a:bodyPr/>
        <a:lstStyle/>
        <a:p>
          <a:endParaRPr lang="es-MX"/>
        </a:p>
      </dgm:t>
    </dgm:pt>
    <dgm:pt modelId="{7110EE9C-223E-48F3-92DF-F980BCF50F36}">
      <dgm:prSet/>
      <dgm:spPr>
        <a:solidFill>
          <a:srgbClr val="00B050"/>
        </a:solidFill>
      </dgm:spPr>
      <dgm:t>
        <a:bodyPr/>
        <a:lstStyle/>
        <a:p>
          <a:r>
            <a:rPr lang="es-ES" dirty="0" smtClean="0"/>
            <a:t>Remitir las cédulas presupuestarias quincenalmente, a todas las unidades, Ordenadores de Gasto y Departamentos, para que sepan en que partidas presupuestarias puedan incurrir en gastos.</a:t>
          </a:r>
          <a:endParaRPr lang="es-MX" dirty="0"/>
        </a:p>
      </dgm:t>
    </dgm:pt>
    <dgm:pt modelId="{828CF97B-FC1C-4908-A8C1-83F1A83D7374}" type="parTrans" cxnId="{6D9A61A2-F5ED-4C04-B39B-BD8809952E22}">
      <dgm:prSet/>
      <dgm:spPr/>
      <dgm:t>
        <a:bodyPr/>
        <a:lstStyle/>
        <a:p>
          <a:endParaRPr lang="es-MX"/>
        </a:p>
      </dgm:t>
    </dgm:pt>
    <dgm:pt modelId="{A31940B1-B733-48D3-AF5D-0E50108DF565}" type="sibTrans" cxnId="{6D9A61A2-F5ED-4C04-B39B-BD8809952E22}">
      <dgm:prSet/>
      <dgm:spPr/>
      <dgm:t>
        <a:bodyPr/>
        <a:lstStyle/>
        <a:p>
          <a:endParaRPr lang="es-MX"/>
        </a:p>
      </dgm:t>
    </dgm:pt>
    <dgm:pt modelId="{6D9BFB62-09D4-4590-B1C8-A825C7D85B68}" type="pres">
      <dgm:prSet presAssocID="{08B3E19E-474B-487D-A47E-62735CF157F5}" presName="CompostProcess" presStyleCnt="0">
        <dgm:presLayoutVars>
          <dgm:dir/>
          <dgm:resizeHandles val="exact"/>
        </dgm:presLayoutVars>
      </dgm:prSet>
      <dgm:spPr/>
    </dgm:pt>
    <dgm:pt modelId="{20F235DC-F221-49B6-96BA-1175792DE99B}" type="pres">
      <dgm:prSet presAssocID="{08B3E19E-474B-487D-A47E-62735CF157F5}" presName="arrow" presStyleLbl="bgShp" presStyleIdx="0" presStyleCnt="1" custScaleX="109246"/>
      <dgm:spPr/>
    </dgm:pt>
    <dgm:pt modelId="{E2D6130C-48E5-48D0-A4B2-9508793BFE61}" type="pres">
      <dgm:prSet presAssocID="{08B3E19E-474B-487D-A47E-62735CF157F5}" presName="linearProcess" presStyleCnt="0"/>
      <dgm:spPr/>
    </dgm:pt>
    <dgm:pt modelId="{97A010F3-9ECB-4116-9B88-D7D80E861DC7}" type="pres">
      <dgm:prSet presAssocID="{1D9E0833-8736-4F9C-9B26-AD0712634438}" presName="textNode" presStyleLbl="node1" presStyleIdx="0" presStyleCnt="2" custScaleX="80192" custLinFactX="-1516" custLinFactNeighborX="-100000" custLinFactNeighborY="1112">
        <dgm:presLayoutVars>
          <dgm:bulletEnabled val="1"/>
        </dgm:presLayoutVars>
      </dgm:prSet>
      <dgm:spPr/>
      <dgm:t>
        <a:bodyPr/>
        <a:lstStyle/>
        <a:p>
          <a:endParaRPr lang="es-MX"/>
        </a:p>
      </dgm:t>
    </dgm:pt>
    <dgm:pt modelId="{A2ECBCE8-D959-4B5E-B7DE-94352E6ED42A}" type="pres">
      <dgm:prSet presAssocID="{798E442A-E9C1-4883-BB50-8E9FCEAF7D6D}" presName="sibTrans" presStyleCnt="0"/>
      <dgm:spPr/>
    </dgm:pt>
    <dgm:pt modelId="{14EA270F-8B96-4093-A645-459AEBFE3E36}" type="pres">
      <dgm:prSet presAssocID="{7110EE9C-223E-48F3-92DF-F980BCF50F36}" presName="textNode" presStyleLbl="node1" presStyleIdx="1" presStyleCnt="2" custScaleX="81855" custScaleY="109636" custLinFactX="-1846" custLinFactNeighborX="-100000" custLinFactNeighborY="303">
        <dgm:presLayoutVars>
          <dgm:bulletEnabled val="1"/>
        </dgm:presLayoutVars>
      </dgm:prSet>
      <dgm:spPr/>
      <dgm:t>
        <a:bodyPr/>
        <a:lstStyle/>
        <a:p>
          <a:endParaRPr lang="es-MX"/>
        </a:p>
      </dgm:t>
    </dgm:pt>
  </dgm:ptLst>
  <dgm:cxnLst>
    <dgm:cxn modelId="{6D9A61A2-F5ED-4C04-B39B-BD8809952E22}" srcId="{08B3E19E-474B-487D-A47E-62735CF157F5}" destId="{7110EE9C-223E-48F3-92DF-F980BCF50F36}" srcOrd="1" destOrd="0" parTransId="{828CF97B-FC1C-4908-A8C1-83F1A83D7374}" sibTransId="{A31940B1-B733-48D3-AF5D-0E50108DF565}"/>
    <dgm:cxn modelId="{3001B919-0EA4-447E-90A2-B7369E98B35A}" type="presOf" srcId="{1D9E0833-8736-4F9C-9B26-AD0712634438}" destId="{97A010F3-9ECB-4116-9B88-D7D80E861DC7}" srcOrd="0" destOrd="0" presId="urn:microsoft.com/office/officeart/2005/8/layout/hProcess9"/>
    <dgm:cxn modelId="{954E698E-B2C4-4945-9FE5-805CEC55C157}" type="presOf" srcId="{7110EE9C-223E-48F3-92DF-F980BCF50F36}" destId="{14EA270F-8B96-4093-A645-459AEBFE3E36}" srcOrd="0" destOrd="0" presId="urn:microsoft.com/office/officeart/2005/8/layout/hProcess9"/>
    <dgm:cxn modelId="{6BDC9B4E-01AC-4781-ABFF-7FE5A6FE1488}" type="presOf" srcId="{08B3E19E-474B-487D-A47E-62735CF157F5}" destId="{6D9BFB62-09D4-4590-B1C8-A825C7D85B68}" srcOrd="0" destOrd="0" presId="urn:microsoft.com/office/officeart/2005/8/layout/hProcess9"/>
    <dgm:cxn modelId="{C1561846-627C-4052-AC96-7258D10F5111}" srcId="{08B3E19E-474B-487D-A47E-62735CF157F5}" destId="{1D9E0833-8736-4F9C-9B26-AD0712634438}" srcOrd="0" destOrd="0" parTransId="{3678E399-1E5F-4C3C-874D-6BEEE3C39BE1}" sibTransId="{798E442A-E9C1-4883-BB50-8E9FCEAF7D6D}"/>
    <dgm:cxn modelId="{6A0F830D-261B-4CFC-86CC-BDFE88DCBA97}" type="presParOf" srcId="{6D9BFB62-09D4-4590-B1C8-A825C7D85B68}" destId="{20F235DC-F221-49B6-96BA-1175792DE99B}" srcOrd="0" destOrd="0" presId="urn:microsoft.com/office/officeart/2005/8/layout/hProcess9"/>
    <dgm:cxn modelId="{AE7CB91A-7520-44A3-8880-50513593E68F}" type="presParOf" srcId="{6D9BFB62-09D4-4590-B1C8-A825C7D85B68}" destId="{E2D6130C-48E5-48D0-A4B2-9508793BFE61}" srcOrd="1" destOrd="0" presId="urn:microsoft.com/office/officeart/2005/8/layout/hProcess9"/>
    <dgm:cxn modelId="{D3B9A79B-A9DB-4249-8AF3-41DC5415DF8B}" type="presParOf" srcId="{E2D6130C-48E5-48D0-A4B2-9508793BFE61}" destId="{97A010F3-9ECB-4116-9B88-D7D80E861DC7}" srcOrd="0" destOrd="0" presId="urn:microsoft.com/office/officeart/2005/8/layout/hProcess9"/>
    <dgm:cxn modelId="{688737C7-6E8B-4E4B-AD4D-F38CD4858B90}" type="presParOf" srcId="{E2D6130C-48E5-48D0-A4B2-9508793BFE61}" destId="{A2ECBCE8-D959-4B5E-B7DE-94352E6ED42A}" srcOrd="1" destOrd="0" presId="urn:microsoft.com/office/officeart/2005/8/layout/hProcess9"/>
    <dgm:cxn modelId="{BD48C798-17CB-4EFB-8A93-3D8D9629AF6D}" type="presParOf" srcId="{E2D6130C-48E5-48D0-A4B2-9508793BFE61}" destId="{14EA270F-8B96-4093-A645-459AEBFE3E36}"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AF35C6-D46C-43E5-8243-B55012C742C7}" type="doc">
      <dgm:prSet loTypeId="urn:microsoft.com/office/officeart/2005/8/layout/chevron1" loCatId="process" qsTypeId="urn:microsoft.com/office/officeart/2005/8/quickstyle/simple1" qsCatId="simple" csTypeId="urn:microsoft.com/office/officeart/2005/8/colors/accent1_2" csCatId="accent1" phldr="1"/>
      <dgm:spPr/>
    </dgm:pt>
    <dgm:pt modelId="{0B0EC953-3EB9-46DB-8BDF-147F275BFCFC}">
      <dgm:prSet/>
      <dgm:spPr>
        <a:solidFill>
          <a:srgbClr val="00B0F0"/>
        </a:solidFill>
      </dgm:spPr>
      <dgm:t>
        <a:bodyPr/>
        <a:lstStyle/>
        <a:p>
          <a:pPr algn="just"/>
          <a:r>
            <a:rPr lang="es-ES" dirty="0" smtClean="0">
              <a:latin typeface="Arial" pitchFamily="34" charset="0"/>
              <a:cs typeface="Arial" pitchFamily="34" charset="0"/>
            </a:rPr>
            <a:t>Seleccionar dentro del orgánico de personal a la persona capacitada que pueda desempeñar las funciones  que se requiere de tal manera que exista independencia y separación de funciones incompatibles</a:t>
          </a:r>
          <a:r>
            <a:rPr lang="es-ES" dirty="0" smtClean="0"/>
            <a:t>. </a:t>
          </a:r>
          <a:endParaRPr lang="es-MX" dirty="0"/>
        </a:p>
      </dgm:t>
    </dgm:pt>
    <dgm:pt modelId="{98B71793-5E13-4CCB-82C1-6771051995A1}" type="parTrans" cxnId="{968BFB12-FBB9-48A0-A5A8-2927ADA8E313}">
      <dgm:prSet/>
      <dgm:spPr/>
      <dgm:t>
        <a:bodyPr/>
        <a:lstStyle/>
        <a:p>
          <a:endParaRPr lang="es-MX"/>
        </a:p>
      </dgm:t>
    </dgm:pt>
    <dgm:pt modelId="{881FFA1C-5D30-4216-AC4F-16C83C6C59F3}" type="sibTrans" cxnId="{968BFB12-FBB9-48A0-A5A8-2927ADA8E313}">
      <dgm:prSet/>
      <dgm:spPr/>
      <dgm:t>
        <a:bodyPr/>
        <a:lstStyle/>
        <a:p>
          <a:endParaRPr lang="es-MX"/>
        </a:p>
      </dgm:t>
    </dgm:pt>
    <dgm:pt modelId="{7B998F99-FA99-4293-868B-0A28EF0817B3}">
      <dgm:prSet/>
      <dgm:spPr>
        <a:solidFill>
          <a:schemeClr val="tx2"/>
        </a:solidFill>
      </dgm:spPr>
      <dgm:t>
        <a:bodyPr/>
        <a:lstStyle/>
        <a:p>
          <a:pPr algn="just"/>
          <a:r>
            <a:rPr lang="es-ES" dirty="0" smtClean="0">
              <a:latin typeface="Arial" pitchFamily="34" charset="0"/>
              <a:cs typeface="Arial" pitchFamily="34" charset="0"/>
            </a:rPr>
            <a:t>La estructura orgánica se muestra bastante deficiente, debido a los requerimientos de personal que desempeñe funciones específicas, funciones que desempeña una misma persona en la actualidad.</a:t>
          </a:r>
          <a:endParaRPr lang="es-MX" dirty="0">
            <a:latin typeface="Arial" pitchFamily="34" charset="0"/>
            <a:cs typeface="Arial" pitchFamily="34" charset="0"/>
          </a:endParaRPr>
        </a:p>
      </dgm:t>
    </dgm:pt>
    <dgm:pt modelId="{74EB5F55-0607-4C02-B094-D992B46E1280}" type="parTrans" cxnId="{6AFD822E-566A-49D0-BC0E-186CBE9E422B}">
      <dgm:prSet/>
      <dgm:spPr/>
      <dgm:t>
        <a:bodyPr/>
        <a:lstStyle/>
        <a:p>
          <a:endParaRPr lang="es-MX"/>
        </a:p>
      </dgm:t>
    </dgm:pt>
    <dgm:pt modelId="{A83B986D-7B4E-4461-AF15-E6255B0871FA}" type="sibTrans" cxnId="{6AFD822E-566A-49D0-BC0E-186CBE9E422B}">
      <dgm:prSet/>
      <dgm:spPr/>
      <dgm:t>
        <a:bodyPr/>
        <a:lstStyle/>
        <a:p>
          <a:endParaRPr lang="es-MX"/>
        </a:p>
      </dgm:t>
    </dgm:pt>
    <dgm:pt modelId="{3E689CFA-56F9-4B8A-A73F-CBEE5E8DA12D}" type="pres">
      <dgm:prSet presAssocID="{5AAF35C6-D46C-43E5-8243-B55012C742C7}" presName="Name0" presStyleCnt="0">
        <dgm:presLayoutVars>
          <dgm:dir/>
          <dgm:animLvl val="lvl"/>
          <dgm:resizeHandles val="exact"/>
        </dgm:presLayoutVars>
      </dgm:prSet>
      <dgm:spPr/>
    </dgm:pt>
    <dgm:pt modelId="{7A574888-68D7-4075-9CC3-E7A3D5ADAF11}" type="pres">
      <dgm:prSet presAssocID="{7B998F99-FA99-4293-868B-0A28EF0817B3}" presName="parTxOnly" presStyleLbl="node1" presStyleIdx="0" presStyleCnt="2" custScaleY="128199">
        <dgm:presLayoutVars>
          <dgm:chMax val="0"/>
          <dgm:chPref val="0"/>
          <dgm:bulletEnabled val="1"/>
        </dgm:presLayoutVars>
      </dgm:prSet>
      <dgm:spPr/>
      <dgm:t>
        <a:bodyPr/>
        <a:lstStyle/>
        <a:p>
          <a:endParaRPr lang="es-MX"/>
        </a:p>
      </dgm:t>
    </dgm:pt>
    <dgm:pt modelId="{3750C37B-14EB-42B2-9AED-C9893EA14829}" type="pres">
      <dgm:prSet presAssocID="{A83B986D-7B4E-4461-AF15-E6255B0871FA}" presName="parTxOnlySpace" presStyleCnt="0"/>
      <dgm:spPr/>
    </dgm:pt>
    <dgm:pt modelId="{810A9AAE-F9B5-4778-BEBB-5D8DB7D2CDA7}" type="pres">
      <dgm:prSet presAssocID="{0B0EC953-3EB9-46DB-8BDF-147F275BFCFC}" presName="parTxOnly" presStyleLbl="node1" presStyleIdx="1" presStyleCnt="2" custScaleY="128199">
        <dgm:presLayoutVars>
          <dgm:chMax val="0"/>
          <dgm:chPref val="0"/>
          <dgm:bulletEnabled val="1"/>
        </dgm:presLayoutVars>
      </dgm:prSet>
      <dgm:spPr/>
      <dgm:t>
        <a:bodyPr/>
        <a:lstStyle/>
        <a:p>
          <a:endParaRPr lang="es-MX"/>
        </a:p>
      </dgm:t>
    </dgm:pt>
  </dgm:ptLst>
  <dgm:cxnLst>
    <dgm:cxn modelId="{968BFB12-FBB9-48A0-A5A8-2927ADA8E313}" srcId="{5AAF35C6-D46C-43E5-8243-B55012C742C7}" destId="{0B0EC953-3EB9-46DB-8BDF-147F275BFCFC}" srcOrd="1" destOrd="0" parTransId="{98B71793-5E13-4CCB-82C1-6771051995A1}" sibTransId="{881FFA1C-5D30-4216-AC4F-16C83C6C59F3}"/>
    <dgm:cxn modelId="{6AFD822E-566A-49D0-BC0E-186CBE9E422B}" srcId="{5AAF35C6-D46C-43E5-8243-B55012C742C7}" destId="{7B998F99-FA99-4293-868B-0A28EF0817B3}" srcOrd="0" destOrd="0" parTransId="{74EB5F55-0607-4C02-B094-D992B46E1280}" sibTransId="{A83B986D-7B4E-4461-AF15-E6255B0871FA}"/>
    <dgm:cxn modelId="{8A505D51-7A99-4A12-B7CC-29C4798B972A}" type="presOf" srcId="{5AAF35C6-D46C-43E5-8243-B55012C742C7}" destId="{3E689CFA-56F9-4B8A-A73F-CBEE5E8DA12D}" srcOrd="0" destOrd="0" presId="urn:microsoft.com/office/officeart/2005/8/layout/chevron1"/>
    <dgm:cxn modelId="{A30E73DD-8D2D-4219-9F06-AE8D7D6EADCA}" type="presOf" srcId="{0B0EC953-3EB9-46DB-8BDF-147F275BFCFC}" destId="{810A9AAE-F9B5-4778-BEBB-5D8DB7D2CDA7}" srcOrd="0" destOrd="0" presId="urn:microsoft.com/office/officeart/2005/8/layout/chevron1"/>
    <dgm:cxn modelId="{C1A3AB31-CF03-4C60-AE15-A46257C8D544}" type="presOf" srcId="{7B998F99-FA99-4293-868B-0A28EF0817B3}" destId="{7A574888-68D7-4075-9CC3-E7A3D5ADAF11}" srcOrd="0" destOrd="0" presId="urn:microsoft.com/office/officeart/2005/8/layout/chevron1"/>
    <dgm:cxn modelId="{3B4A2EEE-78E5-4FE9-A6B0-72AA2C309575}" type="presParOf" srcId="{3E689CFA-56F9-4B8A-A73F-CBEE5E8DA12D}" destId="{7A574888-68D7-4075-9CC3-E7A3D5ADAF11}" srcOrd="0" destOrd="0" presId="urn:microsoft.com/office/officeart/2005/8/layout/chevron1"/>
    <dgm:cxn modelId="{A7BA127A-13A4-45D5-B9E7-AE047F7D7E51}" type="presParOf" srcId="{3E689CFA-56F9-4B8A-A73F-CBEE5E8DA12D}" destId="{3750C37B-14EB-42B2-9AED-C9893EA14829}" srcOrd="1" destOrd="0" presId="urn:microsoft.com/office/officeart/2005/8/layout/chevron1"/>
    <dgm:cxn modelId="{D67C5B7A-2250-4780-A77F-F487E79DF7FA}" type="presParOf" srcId="{3E689CFA-56F9-4B8A-A73F-CBEE5E8DA12D}" destId="{810A9AAE-F9B5-4778-BEBB-5D8DB7D2CDA7}"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3AE117-33B5-4CB3-BB2A-7DE2AC8FBCC7}" type="doc">
      <dgm:prSet loTypeId="urn:microsoft.com/office/officeart/2005/8/layout/process1" loCatId="process" qsTypeId="urn:microsoft.com/office/officeart/2005/8/quickstyle/simple1" qsCatId="simple" csTypeId="urn:microsoft.com/office/officeart/2005/8/colors/accent1_2" csCatId="accent1" phldr="1"/>
      <dgm:spPr/>
    </dgm:pt>
    <dgm:pt modelId="{ABE88068-C083-4C0A-BB6A-50856402A467}">
      <dgm:prSet custT="1"/>
      <dgm:spPr>
        <a:solidFill>
          <a:srgbClr val="7030A0"/>
        </a:solidFill>
      </dgm:spPr>
      <dgm:t>
        <a:bodyPr/>
        <a:lstStyle/>
        <a:p>
          <a:r>
            <a:rPr lang="es-ES" sz="2400" dirty="0" smtClean="0"/>
            <a:t>Existe un eficaz control financiero en materia de ejecución presupuestaria</a:t>
          </a:r>
          <a:r>
            <a:rPr lang="es-ES" sz="3000" dirty="0" smtClean="0"/>
            <a:t>.</a:t>
          </a:r>
          <a:endParaRPr lang="es-MX" sz="3000" dirty="0"/>
        </a:p>
      </dgm:t>
    </dgm:pt>
    <dgm:pt modelId="{0F933BD9-91C3-4899-A5E8-5B4E249D890D}" type="parTrans" cxnId="{CFC3C9B5-E5F2-4D9A-A5ED-6B3E196A014F}">
      <dgm:prSet/>
      <dgm:spPr/>
      <dgm:t>
        <a:bodyPr/>
        <a:lstStyle/>
        <a:p>
          <a:endParaRPr lang="es-MX"/>
        </a:p>
      </dgm:t>
    </dgm:pt>
    <dgm:pt modelId="{2346F561-79B4-4F81-AB84-3C3823879054}" type="sibTrans" cxnId="{CFC3C9B5-E5F2-4D9A-A5ED-6B3E196A014F}">
      <dgm:prSet/>
      <dgm:spPr/>
      <dgm:t>
        <a:bodyPr/>
        <a:lstStyle/>
        <a:p>
          <a:endParaRPr lang="es-MX"/>
        </a:p>
      </dgm:t>
    </dgm:pt>
    <dgm:pt modelId="{6D9DCD23-E757-487B-A391-530CF70E1F8D}">
      <dgm:prSet/>
      <dgm:spPr>
        <a:solidFill>
          <a:srgbClr val="0070C0"/>
        </a:solidFill>
      </dgm:spPr>
      <dgm:t>
        <a:bodyPr/>
        <a:lstStyle/>
        <a:p>
          <a:r>
            <a:rPr lang="es-ES" dirty="0" smtClean="0"/>
            <a:t>Realizar una evaluación continua sobre la elaboración y ejecución del presupuesto y continuar con los controles presupuestarios existentes.</a:t>
          </a:r>
          <a:endParaRPr lang="es-MX" dirty="0"/>
        </a:p>
      </dgm:t>
    </dgm:pt>
    <dgm:pt modelId="{AE946FBC-6940-4606-9D73-9302EDD94CD5}" type="parTrans" cxnId="{9FAFD581-98D5-4CE5-AB75-F42DEE386355}">
      <dgm:prSet/>
      <dgm:spPr/>
      <dgm:t>
        <a:bodyPr/>
        <a:lstStyle/>
        <a:p>
          <a:endParaRPr lang="es-MX"/>
        </a:p>
      </dgm:t>
    </dgm:pt>
    <dgm:pt modelId="{414F7630-CF97-4264-B3E5-CD3AE21C14B5}" type="sibTrans" cxnId="{9FAFD581-98D5-4CE5-AB75-F42DEE386355}">
      <dgm:prSet/>
      <dgm:spPr/>
      <dgm:t>
        <a:bodyPr/>
        <a:lstStyle/>
        <a:p>
          <a:endParaRPr lang="es-MX"/>
        </a:p>
      </dgm:t>
    </dgm:pt>
    <dgm:pt modelId="{6D52232B-ADFA-4E6C-9EA8-11CAEB81C76B}" type="pres">
      <dgm:prSet presAssocID="{003AE117-33B5-4CB3-BB2A-7DE2AC8FBCC7}" presName="Name0" presStyleCnt="0">
        <dgm:presLayoutVars>
          <dgm:dir/>
          <dgm:resizeHandles val="exact"/>
        </dgm:presLayoutVars>
      </dgm:prSet>
      <dgm:spPr/>
    </dgm:pt>
    <dgm:pt modelId="{FD58720D-0553-4FD2-BB82-F4A6F2E50B9F}" type="pres">
      <dgm:prSet presAssocID="{ABE88068-C083-4C0A-BB6A-50856402A467}" presName="node" presStyleLbl="node1" presStyleIdx="0" presStyleCnt="2">
        <dgm:presLayoutVars>
          <dgm:bulletEnabled val="1"/>
        </dgm:presLayoutVars>
      </dgm:prSet>
      <dgm:spPr/>
      <dgm:t>
        <a:bodyPr/>
        <a:lstStyle/>
        <a:p>
          <a:endParaRPr lang="es-MX"/>
        </a:p>
      </dgm:t>
    </dgm:pt>
    <dgm:pt modelId="{60D23377-BF46-4E41-BCD1-6F9C67744D25}" type="pres">
      <dgm:prSet presAssocID="{2346F561-79B4-4F81-AB84-3C3823879054}" presName="sibTrans" presStyleLbl="sibTrans2D1" presStyleIdx="0" presStyleCnt="1"/>
      <dgm:spPr/>
      <dgm:t>
        <a:bodyPr/>
        <a:lstStyle/>
        <a:p>
          <a:endParaRPr lang="es-MX"/>
        </a:p>
      </dgm:t>
    </dgm:pt>
    <dgm:pt modelId="{53A1067B-75A4-46D1-B3C4-724FB7288527}" type="pres">
      <dgm:prSet presAssocID="{2346F561-79B4-4F81-AB84-3C3823879054}" presName="connectorText" presStyleLbl="sibTrans2D1" presStyleIdx="0" presStyleCnt="1"/>
      <dgm:spPr/>
      <dgm:t>
        <a:bodyPr/>
        <a:lstStyle/>
        <a:p>
          <a:endParaRPr lang="es-MX"/>
        </a:p>
      </dgm:t>
    </dgm:pt>
    <dgm:pt modelId="{EC6886BF-A10F-4547-8806-0D719FE876B6}" type="pres">
      <dgm:prSet presAssocID="{6D9DCD23-E757-487B-A391-530CF70E1F8D}" presName="node" presStyleLbl="node1" presStyleIdx="1" presStyleCnt="2">
        <dgm:presLayoutVars>
          <dgm:bulletEnabled val="1"/>
        </dgm:presLayoutVars>
      </dgm:prSet>
      <dgm:spPr/>
      <dgm:t>
        <a:bodyPr/>
        <a:lstStyle/>
        <a:p>
          <a:endParaRPr lang="es-MX"/>
        </a:p>
      </dgm:t>
    </dgm:pt>
  </dgm:ptLst>
  <dgm:cxnLst>
    <dgm:cxn modelId="{9FAFD581-98D5-4CE5-AB75-F42DEE386355}" srcId="{003AE117-33B5-4CB3-BB2A-7DE2AC8FBCC7}" destId="{6D9DCD23-E757-487B-A391-530CF70E1F8D}" srcOrd="1" destOrd="0" parTransId="{AE946FBC-6940-4606-9D73-9302EDD94CD5}" sibTransId="{414F7630-CF97-4264-B3E5-CD3AE21C14B5}"/>
    <dgm:cxn modelId="{21CC837B-6F40-4CF8-9D5F-0BF502F2E9D8}" type="presOf" srcId="{2346F561-79B4-4F81-AB84-3C3823879054}" destId="{60D23377-BF46-4E41-BCD1-6F9C67744D25}" srcOrd="0" destOrd="0" presId="urn:microsoft.com/office/officeart/2005/8/layout/process1"/>
    <dgm:cxn modelId="{5467D495-F0B9-4E75-92D8-91D142E2DE66}" type="presOf" srcId="{2346F561-79B4-4F81-AB84-3C3823879054}" destId="{53A1067B-75A4-46D1-B3C4-724FB7288527}" srcOrd="1" destOrd="0" presId="urn:microsoft.com/office/officeart/2005/8/layout/process1"/>
    <dgm:cxn modelId="{A38D0957-1E3F-4808-9923-22EF7A06FAC4}" type="presOf" srcId="{6D9DCD23-E757-487B-A391-530CF70E1F8D}" destId="{EC6886BF-A10F-4547-8806-0D719FE876B6}" srcOrd="0" destOrd="0" presId="urn:microsoft.com/office/officeart/2005/8/layout/process1"/>
    <dgm:cxn modelId="{CFC3C9B5-E5F2-4D9A-A5ED-6B3E196A014F}" srcId="{003AE117-33B5-4CB3-BB2A-7DE2AC8FBCC7}" destId="{ABE88068-C083-4C0A-BB6A-50856402A467}" srcOrd="0" destOrd="0" parTransId="{0F933BD9-91C3-4899-A5E8-5B4E249D890D}" sibTransId="{2346F561-79B4-4F81-AB84-3C3823879054}"/>
    <dgm:cxn modelId="{EB54173D-49E1-4A5F-B103-5D49257F09B8}" type="presOf" srcId="{003AE117-33B5-4CB3-BB2A-7DE2AC8FBCC7}" destId="{6D52232B-ADFA-4E6C-9EA8-11CAEB81C76B}" srcOrd="0" destOrd="0" presId="urn:microsoft.com/office/officeart/2005/8/layout/process1"/>
    <dgm:cxn modelId="{8BD8E9EA-409D-44B4-9F6A-D9BB493F9B59}" type="presOf" srcId="{ABE88068-C083-4C0A-BB6A-50856402A467}" destId="{FD58720D-0553-4FD2-BB82-F4A6F2E50B9F}" srcOrd="0" destOrd="0" presId="urn:microsoft.com/office/officeart/2005/8/layout/process1"/>
    <dgm:cxn modelId="{E9218F0D-55AA-4E6D-8BFC-EC6C528A2698}" type="presParOf" srcId="{6D52232B-ADFA-4E6C-9EA8-11CAEB81C76B}" destId="{FD58720D-0553-4FD2-BB82-F4A6F2E50B9F}" srcOrd="0" destOrd="0" presId="urn:microsoft.com/office/officeart/2005/8/layout/process1"/>
    <dgm:cxn modelId="{657555BA-E3F0-4CF1-BA49-42DE69B5CEE0}" type="presParOf" srcId="{6D52232B-ADFA-4E6C-9EA8-11CAEB81C76B}" destId="{60D23377-BF46-4E41-BCD1-6F9C67744D25}" srcOrd="1" destOrd="0" presId="urn:microsoft.com/office/officeart/2005/8/layout/process1"/>
    <dgm:cxn modelId="{DD068456-A77F-4858-AEBE-1258CABDC749}" type="presParOf" srcId="{60D23377-BF46-4E41-BCD1-6F9C67744D25}" destId="{53A1067B-75A4-46D1-B3C4-724FB7288527}" srcOrd="0" destOrd="0" presId="urn:microsoft.com/office/officeart/2005/8/layout/process1"/>
    <dgm:cxn modelId="{102374A7-76FC-472A-916E-5CC83E90815B}" type="presParOf" srcId="{6D52232B-ADFA-4E6C-9EA8-11CAEB81C76B}" destId="{EC6886BF-A10F-4547-8806-0D719FE876B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2B208D-FB5F-45B8-AF30-347FEE977450}" type="doc">
      <dgm:prSet loTypeId="urn:microsoft.com/office/officeart/2005/8/layout/process1" loCatId="process" qsTypeId="urn:microsoft.com/office/officeart/2005/8/quickstyle/simple1" qsCatId="simple" csTypeId="urn:microsoft.com/office/officeart/2005/8/colors/accent1_2" csCatId="accent1" phldr="1"/>
      <dgm:spPr/>
    </dgm:pt>
    <dgm:pt modelId="{5C34CA73-06BD-4079-A3A7-4D304E375C82}">
      <dgm:prSet phldrT="[Texto]" custT="1"/>
      <dgm:spPr>
        <a:solidFill>
          <a:srgbClr val="0070C0"/>
        </a:solidFill>
      </dgm:spPr>
      <dgm:t>
        <a:bodyPr/>
        <a:lstStyle/>
        <a:p>
          <a:r>
            <a:rPr lang="es-MX" sz="1800" dirty="0" smtClean="0"/>
            <a:t>La institución cuenta con controles internos que deben ser mejor monitoreados por la alta dirección para verificar su cumplimiento.</a:t>
          </a:r>
          <a:endParaRPr lang="es-MX" sz="1800" dirty="0"/>
        </a:p>
      </dgm:t>
    </dgm:pt>
    <dgm:pt modelId="{C83EB536-A822-4F7B-A1A7-5E4603A96212}" type="parTrans" cxnId="{E90F5B80-C9B1-4A5B-B82E-7F8B767F9932}">
      <dgm:prSet/>
      <dgm:spPr/>
      <dgm:t>
        <a:bodyPr/>
        <a:lstStyle/>
        <a:p>
          <a:endParaRPr lang="es-MX"/>
        </a:p>
      </dgm:t>
    </dgm:pt>
    <dgm:pt modelId="{FAF7C321-D439-450C-92AA-FDBF971ED45A}" type="sibTrans" cxnId="{E90F5B80-C9B1-4A5B-B82E-7F8B767F9932}">
      <dgm:prSet/>
      <dgm:spPr/>
      <dgm:t>
        <a:bodyPr/>
        <a:lstStyle/>
        <a:p>
          <a:endParaRPr lang="es-MX"/>
        </a:p>
      </dgm:t>
    </dgm:pt>
    <dgm:pt modelId="{4CFA0FA7-2776-421C-AF71-628D13E1E53D}">
      <dgm:prSet phldrT="[Texto]" custT="1"/>
      <dgm:spPr>
        <a:solidFill>
          <a:schemeClr val="tx2"/>
        </a:solidFill>
      </dgm:spPr>
      <dgm:t>
        <a:bodyPr/>
        <a:lstStyle/>
        <a:p>
          <a:r>
            <a:rPr lang="es-MX" sz="1800" dirty="0" smtClean="0"/>
            <a:t>Poner en practica lo establecido en las leyes y reglamentos correspondientes  y regirse a los manuales internos  de procedimientos para llevar un control previo, concurrente y posterior de las operaciones.</a:t>
          </a:r>
          <a:endParaRPr lang="es-MX" sz="1800" dirty="0"/>
        </a:p>
      </dgm:t>
    </dgm:pt>
    <dgm:pt modelId="{585CDE06-03F9-450C-A889-AA762B9F4CAF}" type="parTrans" cxnId="{CA1EE73F-6FC4-490E-8016-CAC2DF7E352E}">
      <dgm:prSet/>
      <dgm:spPr/>
      <dgm:t>
        <a:bodyPr/>
        <a:lstStyle/>
        <a:p>
          <a:endParaRPr lang="es-MX"/>
        </a:p>
      </dgm:t>
    </dgm:pt>
    <dgm:pt modelId="{24072169-1DB0-4A6A-92C1-95D3DCCC82B2}" type="sibTrans" cxnId="{CA1EE73F-6FC4-490E-8016-CAC2DF7E352E}">
      <dgm:prSet/>
      <dgm:spPr/>
      <dgm:t>
        <a:bodyPr/>
        <a:lstStyle/>
        <a:p>
          <a:endParaRPr lang="es-MX"/>
        </a:p>
      </dgm:t>
    </dgm:pt>
    <dgm:pt modelId="{F8CA447D-DF38-43B6-990E-CF1ED7684047}" type="pres">
      <dgm:prSet presAssocID="{B82B208D-FB5F-45B8-AF30-347FEE977450}" presName="Name0" presStyleCnt="0">
        <dgm:presLayoutVars>
          <dgm:dir/>
          <dgm:resizeHandles val="exact"/>
        </dgm:presLayoutVars>
      </dgm:prSet>
      <dgm:spPr/>
    </dgm:pt>
    <dgm:pt modelId="{DCC1D7E0-36D6-4293-A403-A31CF28BE4D6}" type="pres">
      <dgm:prSet presAssocID="{5C34CA73-06BD-4079-A3A7-4D304E375C82}" presName="node" presStyleLbl="node1" presStyleIdx="0" presStyleCnt="2" custLinFactNeighborX="10939" custLinFactNeighborY="-1539">
        <dgm:presLayoutVars>
          <dgm:bulletEnabled val="1"/>
        </dgm:presLayoutVars>
      </dgm:prSet>
      <dgm:spPr/>
      <dgm:t>
        <a:bodyPr/>
        <a:lstStyle/>
        <a:p>
          <a:endParaRPr lang="es-MX"/>
        </a:p>
      </dgm:t>
    </dgm:pt>
    <dgm:pt modelId="{149F3F5A-F96C-4968-BE79-AEEC8EAF8D00}" type="pres">
      <dgm:prSet presAssocID="{FAF7C321-D439-450C-92AA-FDBF971ED45A}" presName="sibTrans" presStyleLbl="sibTrans2D1" presStyleIdx="0" presStyleCnt="1"/>
      <dgm:spPr/>
      <dgm:t>
        <a:bodyPr/>
        <a:lstStyle/>
        <a:p>
          <a:endParaRPr lang="es-MX"/>
        </a:p>
      </dgm:t>
    </dgm:pt>
    <dgm:pt modelId="{44DBF1AF-4EED-4BBC-9FC0-74740B125E6D}" type="pres">
      <dgm:prSet presAssocID="{FAF7C321-D439-450C-92AA-FDBF971ED45A}" presName="connectorText" presStyleLbl="sibTrans2D1" presStyleIdx="0" presStyleCnt="1"/>
      <dgm:spPr/>
      <dgm:t>
        <a:bodyPr/>
        <a:lstStyle/>
        <a:p>
          <a:endParaRPr lang="es-MX"/>
        </a:p>
      </dgm:t>
    </dgm:pt>
    <dgm:pt modelId="{C5C9619B-0A80-44BF-B757-071B6A5EC049}" type="pres">
      <dgm:prSet presAssocID="{4CFA0FA7-2776-421C-AF71-628D13E1E53D}" presName="node" presStyleLbl="node1" presStyleIdx="1" presStyleCnt="2" custLinFactNeighborX="-6368" custLinFactNeighborY="-1539">
        <dgm:presLayoutVars>
          <dgm:bulletEnabled val="1"/>
        </dgm:presLayoutVars>
      </dgm:prSet>
      <dgm:spPr/>
      <dgm:t>
        <a:bodyPr/>
        <a:lstStyle/>
        <a:p>
          <a:endParaRPr lang="es-MX"/>
        </a:p>
      </dgm:t>
    </dgm:pt>
  </dgm:ptLst>
  <dgm:cxnLst>
    <dgm:cxn modelId="{500FC790-83DA-4431-840C-7253CBE65D97}" type="presOf" srcId="{5C34CA73-06BD-4079-A3A7-4D304E375C82}" destId="{DCC1D7E0-36D6-4293-A403-A31CF28BE4D6}" srcOrd="0" destOrd="0" presId="urn:microsoft.com/office/officeart/2005/8/layout/process1"/>
    <dgm:cxn modelId="{D0ED57B8-146D-41C7-84E5-DDF0AB1A3A1E}" type="presOf" srcId="{4CFA0FA7-2776-421C-AF71-628D13E1E53D}" destId="{C5C9619B-0A80-44BF-B757-071B6A5EC049}" srcOrd="0" destOrd="0" presId="urn:microsoft.com/office/officeart/2005/8/layout/process1"/>
    <dgm:cxn modelId="{CA1EE73F-6FC4-490E-8016-CAC2DF7E352E}" srcId="{B82B208D-FB5F-45B8-AF30-347FEE977450}" destId="{4CFA0FA7-2776-421C-AF71-628D13E1E53D}" srcOrd="1" destOrd="0" parTransId="{585CDE06-03F9-450C-A889-AA762B9F4CAF}" sibTransId="{24072169-1DB0-4A6A-92C1-95D3DCCC82B2}"/>
    <dgm:cxn modelId="{10A6B32E-FB07-4FD6-8D1C-78555177DC0D}" type="presOf" srcId="{FAF7C321-D439-450C-92AA-FDBF971ED45A}" destId="{149F3F5A-F96C-4968-BE79-AEEC8EAF8D00}" srcOrd="0" destOrd="0" presId="urn:microsoft.com/office/officeart/2005/8/layout/process1"/>
    <dgm:cxn modelId="{B4733CD8-4375-4233-B7C1-0F562D24587D}" type="presOf" srcId="{B82B208D-FB5F-45B8-AF30-347FEE977450}" destId="{F8CA447D-DF38-43B6-990E-CF1ED7684047}" srcOrd="0" destOrd="0" presId="urn:microsoft.com/office/officeart/2005/8/layout/process1"/>
    <dgm:cxn modelId="{6A7BDEBB-E64B-4A4A-A5BD-B39705E9A392}" type="presOf" srcId="{FAF7C321-D439-450C-92AA-FDBF971ED45A}" destId="{44DBF1AF-4EED-4BBC-9FC0-74740B125E6D}" srcOrd="1" destOrd="0" presId="urn:microsoft.com/office/officeart/2005/8/layout/process1"/>
    <dgm:cxn modelId="{E90F5B80-C9B1-4A5B-B82E-7F8B767F9932}" srcId="{B82B208D-FB5F-45B8-AF30-347FEE977450}" destId="{5C34CA73-06BD-4079-A3A7-4D304E375C82}" srcOrd="0" destOrd="0" parTransId="{C83EB536-A822-4F7B-A1A7-5E4603A96212}" sibTransId="{FAF7C321-D439-450C-92AA-FDBF971ED45A}"/>
    <dgm:cxn modelId="{12810DEF-5F45-4A2C-BD78-CFC8FCCF9F11}" type="presParOf" srcId="{F8CA447D-DF38-43B6-990E-CF1ED7684047}" destId="{DCC1D7E0-36D6-4293-A403-A31CF28BE4D6}" srcOrd="0" destOrd="0" presId="urn:microsoft.com/office/officeart/2005/8/layout/process1"/>
    <dgm:cxn modelId="{9D0F919F-3790-41EC-B19D-2A2CDAC0BBAF}" type="presParOf" srcId="{F8CA447D-DF38-43B6-990E-CF1ED7684047}" destId="{149F3F5A-F96C-4968-BE79-AEEC8EAF8D00}" srcOrd="1" destOrd="0" presId="urn:microsoft.com/office/officeart/2005/8/layout/process1"/>
    <dgm:cxn modelId="{CD3583B7-9267-4F24-B7B9-8566527B16EE}" type="presParOf" srcId="{149F3F5A-F96C-4968-BE79-AEEC8EAF8D00}" destId="{44DBF1AF-4EED-4BBC-9FC0-74740B125E6D}" srcOrd="0" destOrd="0" presId="urn:microsoft.com/office/officeart/2005/8/layout/process1"/>
    <dgm:cxn modelId="{D968D7AF-4A9C-419D-931B-3BB8820FD7F4}" type="presParOf" srcId="{F8CA447D-DF38-43B6-990E-CF1ED7684047}" destId="{C5C9619B-0A80-44BF-B757-071B6A5EC04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F5779-2A7D-452B-AB6E-0FA27406AC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014B380A-9480-4A71-A71D-9EC81A3F0248}">
      <dgm:prSet phldrT="[Texto]" custT="1"/>
      <dgm:spPr/>
      <dgm:t>
        <a:bodyPr/>
        <a:lstStyle/>
        <a:p>
          <a:pPr algn="ctr"/>
          <a:r>
            <a:rPr lang="es-ES" sz="1000" dirty="0" smtClean="0">
              <a:latin typeface="Times New Roman" pitchFamily="18" charset="0"/>
              <a:cs typeface="Times New Roman" pitchFamily="18" charset="0"/>
            </a:rPr>
            <a:t>COMANDO PLANA MAYOR </a:t>
          </a:r>
          <a:endParaRPr lang="es-ES" sz="1000" dirty="0">
            <a:latin typeface="Times New Roman" pitchFamily="18" charset="0"/>
            <a:cs typeface="Times New Roman" pitchFamily="18" charset="0"/>
          </a:endParaRPr>
        </a:p>
      </dgm:t>
    </dgm:pt>
    <dgm:pt modelId="{E44F0D9E-A923-4FD3-8572-1850F1095B9E}" type="parTrans" cxnId="{1ACEF305-9346-406A-857D-17F831F58FF3}">
      <dgm:prSet/>
      <dgm:spPr/>
      <dgm:t>
        <a:bodyPr/>
        <a:lstStyle/>
        <a:p>
          <a:pPr algn="ctr"/>
          <a:endParaRPr lang="es-ES"/>
        </a:p>
      </dgm:t>
    </dgm:pt>
    <dgm:pt modelId="{F47A7A30-A0CD-4CA7-AF63-937F6E3FC934}" type="sibTrans" cxnId="{1ACEF305-9346-406A-857D-17F831F58FF3}">
      <dgm:prSet/>
      <dgm:spPr/>
      <dgm:t>
        <a:bodyPr/>
        <a:lstStyle/>
        <a:p>
          <a:pPr algn="ctr"/>
          <a:endParaRPr lang="es-ES"/>
        </a:p>
      </dgm:t>
    </dgm:pt>
    <dgm:pt modelId="{ED0FD642-C201-4CDD-B22F-32A4949CE1C9}">
      <dgm:prSet phldrT="[Texto]" custT="1"/>
      <dgm:spPr/>
      <dgm:t>
        <a:bodyPr/>
        <a:lstStyle/>
        <a:p>
          <a:pPr algn="ctr"/>
          <a:r>
            <a:rPr lang="es-ES" sz="1000" dirty="0" smtClean="0">
              <a:latin typeface="Times New Roman" pitchFamily="18" charset="0"/>
              <a:cs typeface="Times New Roman" pitchFamily="18" charset="0"/>
            </a:rPr>
            <a:t>SUBCOMANDO</a:t>
          </a:r>
          <a:endParaRPr lang="es-ES" sz="1000" dirty="0">
            <a:latin typeface="Times New Roman" pitchFamily="18" charset="0"/>
            <a:cs typeface="Times New Roman" pitchFamily="18" charset="0"/>
          </a:endParaRPr>
        </a:p>
      </dgm:t>
    </dgm:pt>
    <dgm:pt modelId="{81F047DD-1476-4694-9049-FAD13233C604}" type="parTrans" cxnId="{780BBFB3-C892-463A-8511-E6254B6E31CF}">
      <dgm:prSet/>
      <dgm:spPr/>
      <dgm:t>
        <a:bodyPr/>
        <a:lstStyle/>
        <a:p>
          <a:pPr algn="ctr"/>
          <a:endParaRPr lang="es-ES" sz="1000">
            <a:latin typeface="Times New Roman" pitchFamily="18" charset="0"/>
            <a:cs typeface="Times New Roman" pitchFamily="18" charset="0"/>
          </a:endParaRPr>
        </a:p>
      </dgm:t>
    </dgm:pt>
    <dgm:pt modelId="{DC942DEE-D8A5-47F2-99DC-DCC4AE59FE28}" type="sibTrans" cxnId="{780BBFB3-C892-463A-8511-E6254B6E31CF}">
      <dgm:prSet/>
      <dgm:spPr/>
      <dgm:t>
        <a:bodyPr/>
        <a:lstStyle/>
        <a:p>
          <a:pPr algn="ctr"/>
          <a:endParaRPr lang="es-ES"/>
        </a:p>
      </dgm:t>
    </dgm:pt>
    <dgm:pt modelId="{FDA897A9-69AE-40A4-94A8-9E838E5B7815}">
      <dgm:prSet phldrT="[Texto]" custT="1"/>
      <dgm:spPr/>
      <dgm:t>
        <a:bodyPr/>
        <a:lstStyle/>
        <a:p>
          <a:pPr algn="ctr"/>
          <a:r>
            <a:rPr lang="es-ES" sz="1000">
              <a:latin typeface="Times New Roman" pitchFamily="18" charset="0"/>
              <a:cs typeface="Times New Roman" pitchFamily="18" charset="0"/>
            </a:rPr>
            <a:t>DEPARTAMENTO FINANCIERO </a:t>
          </a:r>
        </a:p>
      </dgm:t>
    </dgm:pt>
    <dgm:pt modelId="{CD1E2BD2-DB0A-4DA4-B72C-C2A322DC14D7}" type="parTrans" cxnId="{F95B713F-7DF7-45A5-A347-C425F9F84272}">
      <dgm:prSet/>
      <dgm:spPr/>
      <dgm:t>
        <a:bodyPr/>
        <a:lstStyle/>
        <a:p>
          <a:pPr algn="ctr"/>
          <a:endParaRPr lang="es-ES"/>
        </a:p>
      </dgm:t>
    </dgm:pt>
    <dgm:pt modelId="{5B465613-70F9-48AF-B26B-98006B0E2D33}" type="sibTrans" cxnId="{F95B713F-7DF7-45A5-A347-C425F9F84272}">
      <dgm:prSet/>
      <dgm:spPr/>
      <dgm:t>
        <a:bodyPr/>
        <a:lstStyle/>
        <a:p>
          <a:pPr algn="ctr"/>
          <a:endParaRPr lang="es-ES"/>
        </a:p>
      </dgm:t>
    </dgm:pt>
    <dgm:pt modelId="{7AE99A33-B524-4398-832F-EE5B58D9F8A6}">
      <dgm:prSet custT="1"/>
      <dgm:spPr/>
      <dgm:t>
        <a:bodyPr/>
        <a:lstStyle/>
        <a:p>
          <a:pPr algn="ctr"/>
          <a:r>
            <a:rPr lang="es-ES" sz="1000">
              <a:latin typeface="Times New Roman" pitchFamily="18" charset="0"/>
              <a:cs typeface="Times New Roman" pitchFamily="18" charset="0"/>
            </a:rPr>
            <a:t>DEPARTAMENTO DE PERSONAL</a:t>
          </a:r>
        </a:p>
      </dgm:t>
    </dgm:pt>
    <dgm:pt modelId="{AECD7FD3-EAEB-4546-BEE4-637C8F5B8307}" type="parTrans" cxnId="{822A9E69-5E0D-460E-BBCC-D6E8CB1B5F11}">
      <dgm:prSet/>
      <dgm:spPr/>
      <dgm:t>
        <a:bodyPr/>
        <a:lstStyle/>
        <a:p>
          <a:pPr algn="ctr"/>
          <a:endParaRPr lang="es-ES"/>
        </a:p>
      </dgm:t>
    </dgm:pt>
    <dgm:pt modelId="{4536558D-9508-418E-9CB5-AB66A1DFA07A}" type="sibTrans" cxnId="{822A9E69-5E0D-460E-BBCC-D6E8CB1B5F11}">
      <dgm:prSet/>
      <dgm:spPr/>
      <dgm:t>
        <a:bodyPr/>
        <a:lstStyle/>
        <a:p>
          <a:pPr algn="ctr"/>
          <a:endParaRPr lang="es-ES"/>
        </a:p>
      </dgm:t>
    </dgm:pt>
    <dgm:pt modelId="{BA040019-E222-4895-890C-13156A91307E}">
      <dgm:prSet custT="1"/>
      <dgm:spPr/>
      <dgm:t>
        <a:bodyPr/>
        <a:lstStyle/>
        <a:p>
          <a:pPr algn="ctr"/>
          <a:r>
            <a:rPr lang="es-ES" sz="1000">
              <a:latin typeface="Times New Roman" pitchFamily="18" charset="0"/>
              <a:cs typeface="Times New Roman" pitchFamily="18" charset="0"/>
            </a:rPr>
            <a:t>DEPARTAMENTO DE LOGISTICA</a:t>
          </a:r>
        </a:p>
      </dgm:t>
    </dgm:pt>
    <dgm:pt modelId="{A9317EF0-6C44-4756-9F6D-F75ADC8550BF}" type="parTrans" cxnId="{19C45E28-8B78-42DA-AA5B-80B52E144271}">
      <dgm:prSet/>
      <dgm:spPr/>
      <dgm:t>
        <a:bodyPr/>
        <a:lstStyle/>
        <a:p>
          <a:pPr algn="ctr"/>
          <a:endParaRPr lang="es-ES" sz="1000">
            <a:latin typeface="Times New Roman" pitchFamily="18" charset="0"/>
            <a:cs typeface="Times New Roman" pitchFamily="18" charset="0"/>
          </a:endParaRPr>
        </a:p>
      </dgm:t>
    </dgm:pt>
    <dgm:pt modelId="{1EAD9AB7-C3A9-4552-8EEB-6C0541407A03}" type="sibTrans" cxnId="{19C45E28-8B78-42DA-AA5B-80B52E144271}">
      <dgm:prSet/>
      <dgm:spPr/>
      <dgm:t>
        <a:bodyPr/>
        <a:lstStyle/>
        <a:p>
          <a:pPr algn="ctr"/>
          <a:endParaRPr lang="es-ES"/>
        </a:p>
      </dgm:t>
    </dgm:pt>
    <dgm:pt modelId="{9DBCD1D1-5322-4969-AD74-181D16D899E8}">
      <dgm:prSet custT="1"/>
      <dgm:spPr/>
      <dgm:t>
        <a:bodyPr/>
        <a:lstStyle/>
        <a:p>
          <a:pPr algn="ctr"/>
          <a:r>
            <a:rPr lang="es-ES" sz="1000">
              <a:latin typeface="Times New Roman" pitchFamily="18" charset="0"/>
              <a:cs typeface="Times New Roman" pitchFamily="18" charset="0"/>
            </a:rPr>
            <a:t>DEPARTAMENTO DE INTELIGENCIA</a:t>
          </a:r>
        </a:p>
      </dgm:t>
    </dgm:pt>
    <dgm:pt modelId="{E203C51B-66CE-4760-91EF-CB273D1B77A0}" type="parTrans" cxnId="{2C518EB9-09BC-4F76-8D2F-7DE66E480C63}">
      <dgm:prSet/>
      <dgm:spPr/>
      <dgm:t>
        <a:bodyPr/>
        <a:lstStyle/>
        <a:p>
          <a:pPr algn="ctr"/>
          <a:endParaRPr lang="es-ES" sz="1000">
            <a:latin typeface="Times New Roman" pitchFamily="18" charset="0"/>
            <a:cs typeface="Times New Roman" pitchFamily="18" charset="0"/>
          </a:endParaRPr>
        </a:p>
      </dgm:t>
    </dgm:pt>
    <dgm:pt modelId="{9B06BB35-5A90-471B-8F6D-0CE243EF2F65}" type="sibTrans" cxnId="{2C518EB9-09BC-4F76-8D2F-7DE66E480C63}">
      <dgm:prSet/>
      <dgm:spPr/>
      <dgm:t>
        <a:bodyPr/>
        <a:lstStyle/>
        <a:p>
          <a:pPr algn="ctr"/>
          <a:endParaRPr lang="es-ES"/>
        </a:p>
      </dgm:t>
    </dgm:pt>
    <dgm:pt modelId="{71923801-2A91-4136-A99A-56DFB9B64A77}">
      <dgm:prSet custT="1"/>
      <dgm:spPr/>
      <dgm:t>
        <a:bodyPr/>
        <a:lstStyle/>
        <a:p>
          <a:pPr algn="ctr"/>
          <a:r>
            <a:rPr lang="es-ES" sz="1000">
              <a:latin typeface="Times New Roman" pitchFamily="18" charset="0"/>
              <a:cs typeface="Times New Roman" pitchFamily="18" charset="0"/>
            </a:rPr>
            <a:t>DEPARTAMENTO  DE OPERACIONES</a:t>
          </a:r>
        </a:p>
      </dgm:t>
    </dgm:pt>
    <dgm:pt modelId="{859BB9AE-238F-46E3-814D-F22060DA7A0E}" type="parTrans" cxnId="{5698A58F-25BC-4AC6-8C86-B974647F676F}">
      <dgm:prSet/>
      <dgm:spPr/>
      <dgm:t>
        <a:bodyPr/>
        <a:lstStyle/>
        <a:p>
          <a:pPr algn="ctr"/>
          <a:endParaRPr lang="es-ES" sz="1000">
            <a:latin typeface="Times New Roman" pitchFamily="18" charset="0"/>
            <a:cs typeface="Times New Roman" pitchFamily="18" charset="0"/>
          </a:endParaRPr>
        </a:p>
      </dgm:t>
    </dgm:pt>
    <dgm:pt modelId="{494C40B8-AD92-4071-AD26-9BE410A5AE41}" type="sibTrans" cxnId="{5698A58F-25BC-4AC6-8C86-B974647F676F}">
      <dgm:prSet/>
      <dgm:spPr/>
      <dgm:t>
        <a:bodyPr/>
        <a:lstStyle/>
        <a:p>
          <a:pPr algn="ctr"/>
          <a:endParaRPr lang="es-ES"/>
        </a:p>
      </dgm:t>
    </dgm:pt>
    <dgm:pt modelId="{EECDB823-3BDD-43CC-9AFB-31F999BEF696}">
      <dgm:prSet custT="1"/>
      <dgm:spPr/>
      <dgm:t>
        <a:bodyPr/>
        <a:lstStyle/>
        <a:p>
          <a:r>
            <a:rPr lang="es-ES" sz="1000">
              <a:latin typeface="Times New Roman" pitchFamily="18" charset="0"/>
              <a:cs typeface="Times New Roman" pitchFamily="18" charset="0"/>
            </a:rPr>
            <a:t>PRESUPUESTOS</a:t>
          </a:r>
        </a:p>
      </dgm:t>
    </dgm:pt>
    <dgm:pt modelId="{FBC48348-38C2-414E-A62C-13E94B0556FF}" type="parTrans" cxnId="{9F3A97E7-5809-423D-8579-563195D6C5DC}">
      <dgm:prSet/>
      <dgm:spPr/>
      <dgm:t>
        <a:bodyPr/>
        <a:lstStyle/>
        <a:p>
          <a:endParaRPr lang="es-ES"/>
        </a:p>
      </dgm:t>
    </dgm:pt>
    <dgm:pt modelId="{70D3A0CE-E553-4580-AABA-57F35772D3E3}" type="sibTrans" cxnId="{9F3A97E7-5809-423D-8579-563195D6C5DC}">
      <dgm:prSet/>
      <dgm:spPr/>
      <dgm:t>
        <a:bodyPr/>
        <a:lstStyle/>
        <a:p>
          <a:endParaRPr lang="es-ES"/>
        </a:p>
      </dgm:t>
    </dgm:pt>
    <dgm:pt modelId="{27C5D1AB-9350-4E62-A389-BB459493033E}">
      <dgm:prSet custT="1"/>
      <dgm:spPr/>
      <dgm:t>
        <a:bodyPr/>
        <a:lstStyle/>
        <a:p>
          <a:r>
            <a:rPr lang="es-ES" sz="1000">
              <a:latin typeface="Times New Roman" pitchFamily="18" charset="0"/>
              <a:cs typeface="Times New Roman" pitchFamily="18" charset="0"/>
            </a:rPr>
            <a:t>CONTABILIDAD</a:t>
          </a:r>
        </a:p>
      </dgm:t>
    </dgm:pt>
    <dgm:pt modelId="{64723C53-D8D6-4DD0-9868-CCFD044071A7}" type="parTrans" cxnId="{8BF62B08-BDA7-4060-859F-E6E071D7C7B1}">
      <dgm:prSet/>
      <dgm:spPr/>
      <dgm:t>
        <a:bodyPr/>
        <a:lstStyle/>
        <a:p>
          <a:endParaRPr lang="es-ES"/>
        </a:p>
      </dgm:t>
    </dgm:pt>
    <dgm:pt modelId="{377DA391-E324-4B37-96FE-C24C4A2E4E4F}" type="sibTrans" cxnId="{8BF62B08-BDA7-4060-859F-E6E071D7C7B1}">
      <dgm:prSet/>
      <dgm:spPr/>
      <dgm:t>
        <a:bodyPr/>
        <a:lstStyle/>
        <a:p>
          <a:endParaRPr lang="es-ES"/>
        </a:p>
      </dgm:t>
    </dgm:pt>
    <dgm:pt modelId="{4C97B7AF-6513-4A32-A7C8-8326F5FCE3AB}">
      <dgm:prSet custT="1"/>
      <dgm:spPr/>
      <dgm:t>
        <a:bodyPr/>
        <a:lstStyle/>
        <a:p>
          <a:r>
            <a:rPr lang="es-ES" sz="1000">
              <a:latin typeface="Times New Roman" pitchFamily="18" charset="0"/>
              <a:cs typeface="Times New Roman" pitchFamily="18" charset="0"/>
            </a:rPr>
            <a:t>TESORERÍA</a:t>
          </a:r>
        </a:p>
      </dgm:t>
    </dgm:pt>
    <dgm:pt modelId="{146F5F76-1413-4B95-AB03-82C05263189C}" type="parTrans" cxnId="{AB6FD311-39EC-4B63-AA72-BD5865DFCCC9}">
      <dgm:prSet/>
      <dgm:spPr/>
      <dgm:t>
        <a:bodyPr/>
        <a:lstStyle/>
        <a:p>
          <a:endParaRPr lang="es-ES"/>
        </a:p>
      </dgm:t>
    </dgm:pt>
    <dgm:pt modelId="{7D4F52FD-68C2-4070-9370-D84EF6A5B937}" type="sibTrans" cxnId="{AB6FD311-39EC-4B63-AA72-BD5865DFCCC9}">
      <dgm:prSet/>
      <dgm:spPr/>
      <dgm:t>
        <a:bodyPr/>
        <a:lstStyle/>
        <a:p>
          <a:endParaRPr lang="es-ES"/>
        </a:p>
      </dgm:t>
    </dgm:pt>
    <dgm:pt modelId="{C436E50F-4B8D-4F27-8E5C-B0467EF49870}">
      <dgm:prSet custT="1"/>
      <dgm:spPr/>
      <dgm:t>
        <a:bodyPr/>
        <a:lstStyle/>
        <a:p>
          <a:r>
            <a:rPr lang="es-ES" sz="1000">
              <a:latin typeface="Times New Roman" pitchFamily="18" charset="0"/>
              <a:cs typeface="Times New Roman" pitchFamily="18" charset="0"/>
            </a:rPr>
            <a:t>ACTIVOS FIJOS E INVENTARIOS</a:t>
          </a:r>
        </a:p>
      </dgm:t>
    </dgm:pt>
    <dgm:pt modelId="{6B283A6A-FF02-4D0B-B990-194B8BA42F28}" type="parTrans" cxnId="{18873760-7568-49CA-927D-B2746D26E208}">
      <dgm:prSet/>
      <dgm:spPr/>
      <dgm:t>
        <a:bodyPr/>
        <a:lstStyle/>
        <a:p>
          <a:endParaRPr lang="es-ES"/>
        </a:p>
      </dgm:t>
    </dgm:pt>
    <dgm:pt modelId="{F72BF725-DE34-4337-B3AE-B1E4DA37A4BE}" type="sibTrans" cxnId="{18873760-7568-49CA-927D-B2746D26E208}">
      <dgm:prSet/>
      <dgm:spPr/>
      <dgm:t>
        <a:bodyPr/>
        <a:lstStyle/>
        <a:p>
          <a:endParaRPr lang="es-ES"/>
        </a:p>
      </dgm:t>
    </dgm:pt>
    <dgm:pt modelId="{BA93F24A-633C-47B1-A1EB-015E9CE64067}" type="pres">
      <dgm:prSet presAssocID="{3B5F5779-2A7D-452B-AB6E-0FA27406AC88}" presName="hierChild1" presStyleCnt="0">
        <dgm:presLayoutVars>
          <dgm:chPref val="1"/>
          <dgm:dir/>
          <dgm:animOne val="branch"/>
          <dgm:animLvl val="lvl"/>
          <dgm:resizeHandles/>
        </dgm:presLayoutVars>
      </dgm:prSet>
      <dgm:spPr/>
      <dgm:t>
        <a:bodyPr/>
        <a:lstStyle/>
        <a:p>
          <a:endParaRPr lang="es-ES"/>
        </a:p>
      </dgm:t>
    </dgm:pt>
    <dgm:pt modelId="{1E46E797-4987-42C9-904E-6376E55E1B09}" type="pres">
      <dgm:prSet presAssocID="{014B380A-9480-4A71-A71D-9EC81A3F0248}" presName="hierRoot1" presStyleCnt="0"/>
      <dgm:spPr/>
    </dgm:pt>
    <dgm:pt modelId="{D66A1B16-79D1-49A1-96C4-404F886A710C}" type="pres">
      <dgm:prSet presAssocID="{014B380A-9480-4A71-A71D-9EC81A3F0248}" presName="composite" presStyleCnt="0"/>
      <dgm:spPr/>
    </dgm:pt>
    <dgm:pt modelId="{91530646-8153-462C-BEB3-75018170C9EF}" type="pres">
      <dgm:prSet presAssocID="{014B380A-9480-4A71-A71D-9EC81A3F0248}" presName="background" presStyleLbl="node0" presStyleIdx="0" presStyleCnt="1"/>
      <dgm:spPr/>
    </dgm:pt>
    <dgm:pt modelId="{7DC321B2-E714-4162-B506-8EB8294693D2}" type="pres">
      <dgm:prSet presAssocID="{014B380A-9480-4A71-A71D-9EC81A3F0248}" presName="text" presStyleLbl="fgAcc0" presStyleIdx="0" presStyleCnt="1" custScaleX="148208" custScaleY="78033">
        <dgm:presLayoutVars>
          <dgm:chPref val="3"/>
        </dgm:presLayoutVars>
      </dgm:prSet>
      <dgm:spPr/>
      <dgm:t>
        <a:bodyPr/>
        <a:lstStyle/>
        <a:p>
          <a:endParaRPr lang="es-ES"/>
        </a:p>
      </dgm:t>
    </dgm:pt>
    <dgm:pt modelId="{4C9C316B-03B6-4061-84DC-1F3C91AF7ABA}" type="pres">
      <dgm:prSet presAssocID="{014B380A-9480-4A71-A71D-9EC81A3F0248}" presName="hierChild2" presStyleCnt="0"/>
      <dgm:spPr/>
    </dgm:pt>
    <dgm:pt modelId="{17BA36FD-FDA4-496D-9117-A1C3E3806309}" type="pres">
      <dgm:prSet presAssocID="{81F047DD-1476-4694-9049-FAD13233C604}" presName="Name10" presStyleLbl="parChTrans1D2" presStyleIdx="0" presStyleCnt="1"/>
      <dgm:spPr/>
      <dgm:t>
        <a:bodyPr/>
        <a:lstStyle/>
        <a:p>
          <a:endParaRPr lang="es-ES"/>
        </a:p>
      </dgm:t>
    </dgm:pt>
    <dgm:pt modelId="{7F2C8148-294F-4BE4-B6FB-FA290CD7B269}" type="pres">
      <dgm:prSet presAssocID="{ED0FD642-C201-4CDD-B22F-32A4949CE1C9}" presName="hierRoot2" presStyleCnt="0"/>
      <dgm:spPr/>
    </dgm:pt>
    <dgm:pt modelId="{16C24D9C-C60E-4B0D-B320-B6276DF46A80}" type="pres">
      <dgm:prSet presAssocID="{ED0FD642-C201-4CDD-B22F-32A4949CE1C9}" presName="composite2" presStyleCnt="0"/>
      <dgm:spPr/>
    </dgm:pt>
    <dgm:pt modelId="{D97AD3EF-3597-4A9D-A540-B80534F66354}" type="pres">
      <dgm:prSet presAssocID="{ED0FD642-C201-4CDD-B22F-32A4949CE1C9}" presName="background2" presStyleLbl="node2" presStyleIdx="0" presStyleCnt="1"/>
      <dgm:spPr/>
    </dgm:pt>
    <dgm:pt modelId="{B99CF2DA-B066-4430-A6CC-C9412886CD23}" type="pres">
      <dgm:prSet presAssocID="{ED0FD642-C201-4CDD-B22F-32A4949CE1C9}" presName="text2" presStyleLbl="fgAcc2" presStyleIdx="0" presStyleCnt="1" custScaleX="158781" custScaleY="78712">
        <dgm:presLayoutVars>
          <dgm:chPref val="3"/>
        </dgm:presLayoutVars>
      </dgm:prSet>
      <dgm:spPr/>
      <dgm:t>
        <a:bodyPr/>
        <a:lstStyle/>
        <a:p>
          <a:endParaRPr lang="es-ES"/>
        </a:p>
      </dgm:t>
    </dgm:pt>
    <dgm:pt modelId="{76A8023C-FF97-4EE8-A41F-A5688C5ECAEB}" type="pres">
      <dgm:prSet presAssocID="{ED0FD642-C201-4CDD-B22F-32A4949CE1C9}" presName="hierChild3" presStyleCnt="0"/>
      <dgm:spPr/>
    </dgm:pt>
    <dgm:pt modelId="{51D2D889-CF72-4FCD-A1FB-376EDDAC807A}" type="pres">
      <dgm:prSet presAssocID="{CD1E2BD2-DB0A-4DA4-B72C-C2A322DC14D7}" presName="Name17" presStyleLbl="parChTrans1D3" presStyleIdx="0" presStyleCnt="5"/>
      <dgm:spPr/>
      <dgm:t>
        <a:bodyPr/>
        <a:lstStyle/>
        <a:p>
          <a:endParaRPr lang="es-ES"/>
        </a:p>
      </dgm:t>
    </dgm:pt>
    <dgm:pt modelId="{516A982C-3355-4F5D-8167-9FE679EF7AAF}" type="pres">
      <dgm:prSet presAssocID="{FDA897A9-69AE-40A4-94A8-9E838E5B7815}" presName="hierRoot3" presStyleCnt="0"/>
      <dgm:spPr/>
    </dgm:pt>
    <dgm:pt modelId="{BA4194FD-BD6E-4734-86ED-8B2B2EAE8F2B}" type="pres">
      <dgm:prSet presAssocID="{FDA897A9-69AE-40A4-94A8-9E838E5B7815}" presName="composite3" presStyleCnt="0"/>
      <dgm:spPr/>
    </dgm:pt>
    <dgm:pt modelId="{719EECE6-A143-4EE6-AA19-747B7D756D97}" type="pres">
      <dgm:prSet presAssocID="{FDA897A9-69AE-40A4-94A8-9E838E5B7815}" presName="background3" presStyleLbl="node3" presStyleIdx="0" presStyleCnt="5"/>
      <dgm:spPr/>
    </dgm:pt>
    <dgm:pt modelId="{A4A8A274-80FE-4347-8A17-D5AE023C1C48}" type="pres">
      <dgm:prSet presAssocID="{FDA897A9-69AE-40A4-94A8-9E838E5B7815}" presName="text3" presStyleLbl="fgAcc3" presStyleIdx="0" presStyleCnt="5" custScaleX="170111" custScaleY="68580">
        <dgm:presLayoutVars>
          <dgm:chPref val="3"/>
        </dgm:presLayoutVars>
      </dgm:prSet>
      <dgm:spPr/>
      <dgm:t>
        <a:bodyPr/>
        <a:lstStyle/>
        <a:p>
          <a:endParaRPr lang="es-ES"/>
        </a:p>
      </dgm:t>
    </dgm:pt>
    <dgm:pt modelId="{E12ED22E-37E4-42CB-88E1-8CBBA8CB7A8D}" type="pres">
      <dgm:prSet presAssocID="{FDA897A9-69AE-40A4-94A8-9E838E5B7815}" presName="hierChild4" presStyleCnt="0"/>
      <dgm:spPr/>
    </dgm:pt>
    <dgm:pt modelId="{D8F67665-12D6-4A9F-A6B9-DBA1970796D6}" type="pres">
      <dgm:prSet presAssocID="{FBC48348-38C2-414E-A62C-13E94B0556FF}" presName="Name23" presStyleLbl="parChTrans1D4" presStyleIdx="0" presStyleCnt="4"/>
      <dgm:spPr/>
      <dgm:t>
        <a:bodyPr/>
        <a:lstStyle/>
        <a:p>
          <a:endParaRPr lang="es-ES"/>
        </a:p>
      </dgm:t>
    </dgm:pt>
    <dgm:pt modelId="{85514DE2-54C8-4F90-B3B0-5FBF714A198E}" type="pres">
      <dgm:prSet presAssocID="{EECDB823-3BDD-43CC-9AFB-31F999BEF696}" presName="hierRoot4" presStyleCnt="0"/>
      <dgm:spPr/>
    </dgm:pt>
    <dgm:pt modelId="{946ECAF3-B219-47D5-B70B-DF50B28A1E14}" type="pres">
      <dgm:prSet presAssocID="{EECDB823-3BDD-43CC-9AFB-31F999BEF696}" presName="composite4" presStyleCnt="0"/>
      <dgm:spPr/>
    </dgm:pt>
    <dgm:pt modelId="{978C7368-E589-42A4-BC2E-60E3BF17FB36}" type="pres">
      <dgm:prSet presAssocID="{EECDB823-3BDD-43CC-9AFB-31F999BEF696}" presName="background4" presStyleLbl="node4" presStyleIdx="0" presStyleCnt="4"/>
      <dgm:spPr/>
    </dgm:pt>
    <dgm:pt modelId="{901EDAF5-CA31-48B6-935B-0C757922FD94}" type="pres">
      <dgm:prSet presAssocID="{EECDB823-3BDD-43CC-9AFB-31F999BEF696}" presName="text4" presStyleLbl="fgAcc4" presStyleIdx="0" presStyleCnt="4" custScaleX="170203" custScaleY="38039">
        <dgm:presLayoutVars>
          <dgm:chPref val="3"/>
        </dgm:presLayoutVars>
      </dgm:prSet>
      <dgm:spPr/>
      <dgm:t>
        <a:bodyPr/>
        <a:lstStyle/>
        <a:p>
          <a:endParaRPr lang="es-ES"/>
        </a:p>
      </dgm:t>
    </dgm:pt>
    <dgm:pt modelId="{BBE9D1C1-7D6A-4265-9CDF-F61A54531BC8}" type="pres">
      <dgm:prSet presAssocID="{EECDB823-3BDD-43CC-9AFB-31F999BEF696}" presName="hierChild5" presStyleCnt="0"/>
      <dgm:spPr/>
    </dgm:pt>
    <dgm:pt modelId="{5675723D-D723-4A26-A01C-3B945A3209F4}" type="pres">
      <dgm:prSet presAssocID="{64723C53-D8D6-4DD0-9868-CCFD044071A7}" presName="Name23" presStyleLbl="parChTrans1D4" presStyleIdx="1" presStyleCnt="4"/>
      <dgm:spPr/>
      <dgm:t>
        <a:bodyPr/>
        <a:lstStyle/>
        <a:p>
          <a:endParaRPr lang="es-ES"/>
        </a:p>
      </dgm:t>
    </dgm:pt>
    <dgm:pt modelId="{58597F47-1E4B-4AF9-9C6D-790F8F160BB4}" type="pres">
      <dgm:prSet presAssocID="{27C5D1AB-9350-4E62-A389-BB459493033E}" presName="hierRoot4" presStyleCnt="0"/>
      <dgm:spPr/>
    </dgm:pt>
    <dgm:pt modelId="{8820A990-D988-4A54-9C77-B99BA360A0DE}" type="pres">
      <dgm:prSet presAssocID="{27C5D1AB-9350-4E62-A389-BB459493033E}" presName="composite4" presStyleCnt="0"/>
      <dgm:spPr/>
    </dgm:pt>
    <dgm:pt modelId="{86BBAE33-4A8F-473B-A691-5D73B13B6711}" type="pres">
      <dgm:prSet presAssocID="{27C5D1AB-9350-4E62-A389-BB459493033E}" presName="background4" presStyleLbl="node4" presStyleIdx="1" presStyleCnt="4"/>
      <dgm:spPr/>
    </dgm:pt>
    <dgm:pt modelId="{EB9F4572-AD47-4B29-8A78-A0BC9532E579}" type="pres">
      <dgm:prSet presAssocID="{27C5D1AB-9350-4E62-A389-BB459493033E}" presName="text4" presStyleLbl="fgAcc4" presStyleIdx="1" presStyleCnt="4" custScaleX="164784" custScaleY="44061">
        <dgm:presLayoutVars>
          <dgm:chPref val="3"/>
        </dgm:presLayoutVars>
      </dgm:prSet>
      <dgm:spPr/>
      <dgm:t>
        <a:bodyPr/>
        <a:lstStyle/>
        <a:p>
          <a:endParaRPr lang="es-ES"/>
        </a:p>
      </dgm:t>
    </dgm:pt>
    <dgm:pt modelId="{5DBBEE92-E0CA-4DA7-B968-BB2D8D280A20}" type="pres">
      <dgm:prSet presAssocID="{27C5D1AB-9350-4E62-A389-BB459493033E}" presName="hierChild5" presStyleCnt="0"/>
      <dgm:spPr/>
    </dgm:pt>
    <dgm:pt modelId="{C762880B-8D9E-44F3-B66E-7F363A88AA6F}" type="pres">
      <dgm:prSet presAssocID="{146F5F76-1413-4B95-AB03-82C05263189C}" presName="Name23" presStyleLbl="parChTrans1D4" presStyleIdx="2" presStyleCnt="4"/>
      <dgm:spPr/>
      <dgm:t>
        <a:bodyPr/>
        <a:lstStyle/>
        <a:p>
          <a:endParaRPr lang="es-ES"/>
        </a:p>
      </dgm:t>
    </dgm:pt>
    <dgm:pt modelId="{07083154-BA33-4094-B02B-43267229A38B}" type="pres">
      <dgm:prSet presAssocID="{4C97B7AF-6513-4A32-A7C8-8326F5FCE3AB}" presName="hierRoot4" presStyleCnt="0"/>
      <dgm:spPr/>
    </dgm:pt>
    <dgm:pt modelId="{3A4F840A-E3C3-48D9-B381-09510569E754}" type="pres">
      <dgm:prSet presAssocID="{4C97B7AF-6513-4A32-A7C8-8326F5FCE3AB}" presName="composite4" presStyleCnt="0"/>
      <dgm:spPr/>
    </dgm:pt>
    <dgm:pt modelId="{9BE3B2E1-9DC1-4E70-B1B6-DED6CC246F38}" type="pres">
      <dgm:prSet presAssocID="{4C97B7AF-6513-4A32-A7C8-8326F5FCE3AB}" presName="background4" presStyleLbl="node4" presStyleIdx="2" presStyleCnt="4"/>
      <dgm:spPr/>
    </dgm:pt>
    <dgm:pt modelId="{37BB5201-DA90-4873-9123-DF9173D8CEC1}" type="pres">
      <dgm:prSet presAssocID="{4C97B7AF-6513-4A32-A7C8-8326F5FCE3AB}" presName="text4" presStyleLbl="fgAcc4" presStyleIdx="2" presStyleCnt="4" custScaleX="167517" custScaleY="49366">
        <dgm:presLayoutVars>
          <dgm:chPref val="3"/>
        </dgm:presLayoutVars>
      </dgm:prSet>
      <dgm:spPr/>
      <dgm:t>
        <a:bodyPr/>
        <a:lstStyle/>
        <a:p>
          <a:endParaRPr lang="es-ES"/>
        </a:p>
      </dgm:t>
    </dgm:pt>
    <dgm:pt modelId="{E44ECD33-C26C-4452-9290-35A65FBF3445}" type="pres">
      <dgm:prSet presAssocID="{4C97B7AF-6513-4A32-A7C8-8326F5FCE3AB}" presName="hierChild5" presStyleCnt="0"/>
      <dgm:spPr/>
    </dgm:pt>
    <dgm:pt modelId="{42C5336D-4133-45DA-BAD3-03C439C3794F}" type="pres">
      <dgm:prSet presAssocID="{6B283A6A-FF02-4D0B-B990-194B8BA42F28}" presName="Name23" presStyleLbl="parChTrans1D4" presStyleIdx="3" presStyleCnt="4"/>
      <dgm:spPr/>
      <dgm:t>
        <a:bodyPr/>
        <a:lstStyle/>
        <a:p>
          <a:endParaRPr lang="es-ES"/>
        </a:p>
      </dgm:t>
    </dgm:pt>
    <dgm:pt modelId="{97393866-71A0-4694-B190-5E3A14EF4487}" type="pres">
      <dgm:prSet presAssocID="{C436E50F-4B8D-4F27-8E5C-B0467EF49870}" presName="hierRoot4" presStyleCnt="0"/>
      <dgm:spPr/>
    </dgm:pt>
    <dgm:pt modelId="{1BFCE764-C289-4D12-B019-5FB0D5776E82}" type="pres">
      <dgm:prSet presAssocID="{C436E50F-4B8D-4F27-8E5C-B0467EF49870}" presName="composite4" presStyleCnt="0"/>
      <dgm:spPr/>
    </dgm:pt>
    <dgm:pt modelId="{37E19850-B7DE-4700-9EB3-54635B19DDA8}" type="pres">
      <dgm:prSet presAssocID="{C436E50F-4B8D-4F27-8E5C-B0467EF49870}" presName="background4" presStyleLbl="node4" presStyleIdx="3" presStyleCnt="4"/>
      <dgm:spPr/>
    </dgm:pt>
    <dgm:pt modelId="{4192C136-5D68-4634-9B37-8AD45779073B}" type="pres">
      <dgm:prSet presAssocID="{C436E50F-4B8D-4F27-8E5C-B0467EF49870}" presName="text4" presStyleLbl="fgAcc4" presStyleIdx="3" presStyleCnt="4" custScaleX="160370" custScaleY="61773">
        <dgm:presLayoutVars>
          <dgm:chPref val="3"/>
        </dgm:presLayoutVars>
      </dgm:prSet>
      <dgm:spPr/>
      <dgm:t>
        <a:bodyPr/>
        <a:lstStyle/>
        <a:p>
          <a:endParaRPr lang="es-ES"/>
        </a:p>
      </dgm:t>
    </dgm:pt>
    <dgm:pt modelId="{F6826489-2748-4017-80B6-692C2DC47B1B}" type="pres">
      <dgm:prSet presAssocID="{C436E50F-4B8D-4F27-8E5C-B0467EF49870}" presName="hierChild5" presStyleCnt="0"/>
      <dgm:spPr/>
    </dgm:pt>
    <dgm:pt modelId="{8983C66E-3EC3-495F-9CD4-CE48C49EB2CF}" type="pres">
      <dgm:prSet presAssocID="{AECD7FD3-EAEB-4546-BEE4-637C8F5B8307}" presName="Name17" presStyleLbl="parChTrans1D3" presStyleIdx="1" presStyleCnt="5"/>
      <dgm:spPr/>
      <dgm:t>
        <a:bodyPr/>
        <a:lstStyle/>
        <a:p>
          <a:endParaRPr lang="es-ES"/>
        </a:p>
      </dgm:t>
    </dgm:pt>
    <dgm:pt modelId="{812C50FE-AEE4-4086-BBE8-1A2BBB91F8E2}" type="pres">
      <dgm:prSet presAssocID="{7AE99A33-B524-4398-832F-EE5B58D9F8A6}" presName="hierRoot3" presStyleCnt="0"/>
      <dgm:spPr/>
    </dgm:pt>
    <dgm:pt modelId="{9FF4605D-6A29-4BC7-8CFC-3AC6D8483407}" type="pres">
      <dgm:prSet presAssocID="{7AE99A33-B524-4398-832F-EE5B58D9F8A6}" presName="composite3" presStyleCnt="0"/>
      <dgm:spPr/>
    </dgm:pt>
    <dgm:pt modelId="{FBE35F4E-8070-402A-996D-6B0146A0DD80}" type="pres">
      <dgm:prSet presAssocID="{7AE99A33-B524-4398-832F-EE5B58D9F8A6}" presName="background3" presStyleLbl="node3" presStyleIdx="1" presStyleCnt="5"/>
      <dgm:spPr/>
    </dgm:pt>
    <dgm:pt modelId="{E7326A39-56C9-49B3-8AC7-15CC7A714E06}" type="pres">
      <dgm:prSet presAssocID="{7AE99A33-B524-4398-832F-EE5B58D9F8A6}" presName="text3" presStyleLbl="fgAcc3" presStyleIdx="1" presStyleCnt="5" custScaleX="172072" custScaleY="79122">
        <dgm:presLayoutVars>
          <dgm:chPref val="3"/>
        </dgm:presLayoutVars>
      </dgm:prSet>
      <dgm:spPr/>
      <dgm:t>
        <a:bodyPr/>
        <a:lstStyle/>
        <a:p>
          <a:endParaRPr lang="es-ES"/>
        </a:p>
      </dgm:t>
    </dgm:pt>
    <dgm:pt modelId="{A7C422E3-9216-421D-9257-6A1A6CC92F8B}" type="pres">
      <dgm:prSet presAssocID="{7AE99A33-B524-4398-832F-EE5B58D9F8A6}" presName="hierChild4" presStyleCnt="0"/>
      <dgm:spPr/>
    </dgm:pt>
    <dgm:pt modelId="{211295F8-E3B9-4514-997D-C6E096D5F5DE}" type="pres">
      <dgm:prSet presAssocID="{A9317EF0-6C44-4756-9F6D-F75ADC8550BF}" presName="Name17" presStyleLbl="parChTrans1D3" presStyleIdx="2" presStyleCnt="5"/>
      <dgm:spPr/>
      <dgm:t>
        <a:bodyPr/>
        <a:lstStyle/>
        <a:p>
          <a:endParaRPr lang="es-ES"/>
        </a:p>
      </dgm:t>
    </dgm:pt>
    <dgm:pt modelId="{08CC89B8-FE4F-4061-8444-87DC6830CF54}" type="pres">
      <dgm:prSet presAssocID="{BA040019-E222-4895-890C-13156A91307E}" presName="hierRoot3" presStyleCnt="0"/>
      <dgm:spPr/>
    </dgm:pt>
    <dgm:pt modelId="{D3738C4E-1687-48F7-A7B5-37C409630A47}" type="pres">
      <dgm:prSet presAssocID="{BA040019-E222-4895-890C-13156A91307E}" presName="composite3" presStyleCnt="0"/>
      <dgm:spPr/>
    </dgm:pt>
    <dgm:pt modelId="{BAFE2F8C-93B8-48EE-825F-438379BA758D}" type="pres">
      <dgm:prSet presAssocID="{BA040019-E222-4895-890C-13156A91307E}" presName="background3" presStyleLbl="node3" presStyleIdx="2" presStyleCnt="5"/>
      <dgm:spPr/>
    </dgm:pt>
    <dgm:pt modelId="{D68B90B5-3754-4189-A832-62AC2B6FE31B}" type="pres">
      <dgm:prSet presAssocID="{BA040019-E222-4895-890C-13156A91307E}" presName="text3" presStyleLbl="fgAcc3" presStyleIdx="2" presStyleCnt="5" custScaleX="176077" custScaleY="80682">
        <dgm:presLayoutVars>
          <dgm:chPref val="3"/>
        </dgm:presLayoutVars>
      </dgm:prSet>
      <dgm:spPr/>
      <dgm:t>
        <a:bodyPr/>
        <a:lstStyle/>
        <a:p>
          <a:endParaRPr lang="es-ES"/>
        </a:p>
      </dgm:t>
    </dgm:pt>
    <dgm:pt modelId="{B8AB8B17-A517-4293-95F1-61CE67B59FB6}" type="pres">
      <dgm:prSet presAssocID="{BA040019-E222-4895-890C-13156A91307E}" presName="hierChild4" presStyleCnt="0"/>
      <dgm:spPr/>
    </dgm:pt>
    <dgm:pt modelId="{00F32AE5-FE1E-44AB-B599-A00EF5A705ED}" type="pres">
      <dgm:prSet presAssocID="{E203C51B-66CE-4760-91EF-CB273D1B77A0}" presName="Name17" presStyleLbl="parChTrans1D3" presStyleIdx="3" presStyleCnt="5"/>
      <dgm:spPr/>
      <dgm:t>
        <a:bodyPr/>
        <a:lstStyle/>
        <a:p>
          <a:endParaRPr lang="es-ES"/>
        </a:p>
      </dgm:t>
    </dgm:pt>
    <dgm:pt modelId="{B6A300FC-E729-4BB0-9EB0-9E5A0B95CFD5}" type="pres">
      <dgm:prSet presAssocID="{9DBCD1D1-5322-4969-AD74-181D16D899E8}" presName="hierRoot3" presStyleCnt="0"/>
      <dgm:spPr/>
    </dgm:pt>
    <dgm:pt modelId="{7C7CFE87-5E1E-415A-B188-DE85381D5A65}" type="pres">
      <dgm:prSet presAssocID="{9DBCD1D1-5322-4969-AD74-181D16D899E8}" presName="composite3" presStyleCnt="0"/>
      <dgm:spPr/>
    </dgm:pt>
    <dgm:pt modelId="{63B0C6D7-F189-4C9B-8657-31EC4871BE99}" type="pres">
      <dgm:prSet presAssocID="{9DBCD1D1-5322-4969-AD74-181D16D899E8}" presName="background3" presStyleLbl="node3" presStyleIdx="3" presStyleCnt="5"/>
      <dgm:spPr/>
    </dgm:pt>
    <dgm:pt modelId="{732935DA-D4A5-4C43-8572-9D7B9E8AA679}" type="pres">
      <dgm:prSet presAssocID="{9DBCD1D1-5322-4969-AD74-181D16D899E8}" presName="text3" presStyleLbl="fgAcc3" presStyleIdx="3" presStyleCnt="5" custScaleX="186841" custScaleY="80683">
        <dgm:presLayoutVars>
          <dgm:chPref val="3"/>
        </dgm:presLayoutVars>
      </dgm:prSet>
      <dgm:spPr/>
      <dgm:t>
        <a:bodyPr/>
        <a:lstStyle/>
        <a:p>
          <a:endParaRPr lang="es-ES"/>
        </a:p>
      </dgm:t>
    </dgm:pt>
    <dgm:pt modelId="{5E44B883-CA67-4121-91B9-E3F8CCDB680E}" type="pres">
      <dgm:prSet presAssocID="{9DBCD1D1-5322-4969-AD74-181D16D899E8}" presName="hierChild4" presStyleCnt="0"/>
      <dgm:spPr/>
    </dgm:pt>
    <dgm:pt modelId="{C78653A2-2655-429E-87C3-D96D4CAA339D}" type="pres">
      <dgm:prSet presAssocID="{859BB9AE-238F-46E3-814D-F22060DA7A0E}" presName="Name17" presStyleLbl="parChTrans1D3" presStyleIdx="4" presStyleCnt="5"/>
      <dgm:spPr/>
      <dgm:t>
        <a:bodyPr/>
        <a:lstStyle/>
        <a:p>
          <a:endParaRPr lang="es-ES"/>
        </a:p>
      </dgm:t>
    </dgm:pt>
    <dgm:pt modelId="{45A73ACB-3087-48FA-856A-FAE9F2E42934}" type="pres">
      <dgm:prSet presAssocID="{71923801-2A91-4136-A99A-56DFB9B64A77}" presName="hierRoot3" presStyleCnt="0"/>
      <dgm:spPr/>
    </dgm:pt>
    <dgm:pt modelId="{EC75B6CA-B9AD-402E-8815-B0D6A9E59DE6}" type="pres">
      <dgm:prSet presAssocID="{71923801-2A91-4136-A99A-56DFB9B64A77}" presName="composite3" presStyleCnt="0"/>
      <dgm:spPr/>
    </dgm:pt>
    <dgm:pt modelId="{0D2CC887-6969-4F07-A29A-0A5048C38AE9}" type="pres">
      <dgm:prSet presAssocID="{71923801-2A91-4136-A99A-56DFB9B64A77}" presName="background3" presStyleLbl="node3" presStyleIdx="4" presStyleCnt="5"/>
      <dgm:spPr/>
    </dgm:pt>
    <dgm:pt modelId="{0FB54457-09C2-4871-A5DF-76C1303C8336}" type="pres">
      <dgm:prSet presAssocID="{71923801-2A91-4136-A99A-56DFB9B64A77}" presName="text3" presStyleLbl="fgAcc3" presStyleIdx="4" presStyleCnt="5" custScaleX="182386" custScaleY="78421">
        <dgm:presLayoutVars>
          <dgm:chPref val="3"/>
        </dgm:presLayoutVars>
      </dgm:prSet>
      <dgm:spPr/>
      <dgm:t>
        <a:bodyPr/>
        <a:lstStyle/>
        <a:p>
          <a:endParaRPr lang="es-ES"/>
        </a:p>
      </dgm:t>
    </dgm:pt>
    <dgm:pt modelId="{2FBDC1A6-74BD-4463-B7E2-10F4EA4CBE72}" type="pres">
      <dgm:prSet presAssocID="{71923801-2A91-4136-A99A-56DFB9B64A77}" presName="hierChild4" presStyleCnt="0"/>
      <dgm:spPr/>
    </dgm:pt>
  </dgm:ptLst>
  <dgm:cxnLst>
    <dgm:cxn modelId="{9F3A97E7-5809-423D-8579-563195D6C5DC}" srcId="{FDA897A9-69AE-40A4-94A8-9E838E5B7815}" destId="{EECDB823-3BDD-43CC-9AFB-31F999BEF696}" srcOrd="0" destOrd="0" parTransId="{FBC48348-38C2-414E-A62C-13E94B0556FF}" sibTransId="{70D3A0CE-E553-4580-AABA-57F35772D3E3}"/>
    <dgm:cxn modelId="{737069DF-D896-4567-9F18-3905B3CB989D}" type="presOf" srcId="{7AE99A33-B524-4398-832F-EE5B58D9F8A6}" destId="{E7326A39-56C9-49B3-8AC7-15CC7A714E06}" srcOrd="0" destOrd="0" presId="urn:microsoft.com/office/officeart/2005/8/layout/hierarchy1"/>
    <dgm:cxn modelId="{10D9B995-E388-4332-9992-5D7E52466EFF}" type="presOf" srcId="{AECD7FD3-EAEB-4546-BEE4-637C8F5B8307}" destId="{8983C66E-3EC3-495F-9CD4-CE48C49EB2CF}" srcOrd="0" destOrd="0" presId="urn:microsoft.com/office/officeart/2005/8/layout/hierarchy1"/>
    <dgm:cxn modelId="{8CA40EF6-8CD4-426F-95B4-7A94E2D156C4}" type="presOf" srcId="{6B283A6A-FF02-4D0B-B990-194B8BA42F28}" destId="{42C5336D-4133-45DA-BAD3-03C439C3794F}" srcOrd="0" destOrd="0" presId="urn:microsoft.com/office/officeart/2005/8/layout/hierarchy1"/>
    <dgm:cxn modelId="{0FBEE39D-EDAF-472B-BC2E-202E03F1634C}" type="presOf" srcId="{3B5F5779-2A7D-452B-AB6E-0FA27406AC88}" destId="{BA93F24A-633C-47B1-A1EB-015E9CE64067}" srcOrd="0" destOrd="0" presId="urn:microsoft.com/office/officeart/2005/8/layout/hierarchy1"/>
    <dgm:cxn modelId="{7B05014A-D301-4E6E-AD14-DF97DA96E4F4}" type="presOf" srcId="{9DBCD1D1-5322-4969-AD74-181D16D899E8}" destId="{732935DA-D4A5-4C43-8572-9D7B9E8AA679}" srcOrd="0" destOrd="0" presId="urn:microsoft.com/office/officeart/2005/8/layout/hierarchy1"/>
    <dgm:cxn modelId="{83E0FB5F-A66D-4AA8-80CE-F9FAC6F0D517}" type="presOf" srcId="{EECDB823-3BDD-43CC-9AFB-31F999BEF696}" destId="{901EDAF5-CA31-48B6-935B-0C757922FD94}" srcOrd="0" destOrd="0" presId="urn:microsoft.com/office/officeart/2005/8/layout/hierarchy1"/>
    <dgm:cxn modelId="{FD9140A5-C0CD-4655-8A05-D5CE35A30098}" type="presOf" srcId="{64723C53-D8D6-4DD0-9868-CCFD044071A7}" destId="{5675723D-D723-4A26-A01C-3B945A3209F4}" srcOrd="0" destOrd="0" presId="urn:microsoft.com/office/officeart/2005/8/layout/hierarchy1"/>
    <dgm:cxn modelId="{E7B183BD-F399-4034-8F52-8576AFC9609D}" type="presOf" srcId="{146F5F76-1413-4B95-AB03-82C05263189C}" destId="{C762880B-8D9E-44F3-B66E-7F363A88AA6F}" srcOrd="0" destOrd="0" presId="urn:microsoft.com/office/officeart/2005/8/layout/hierarchy1"/>
    <dgm:cxn modelId="{1ACEF305-9346-406A-857D-17F831F58FF3}" srcId="{3B5F5779-2A7D-452B-AB6E-0FA27406AC88}" destId="{014B380A-9480-4A71-A71D-9EC81A3F0248}" srcOrd="0" destOrd="0" parTransId="{E44F0D9E-A923-4FD3-8572-1850F1095B9E}" sibTransId="{F47A7A30-A0CD-4CA7-AF63-937F6E3FC934}"/>
    <dgm:cxn modelId="{AB6FD311-39EC-4B63-AA72-BD5865DFCCC9}" srcId="{27C5D1AB-9350-4E62-A389-BB459493033E}" destId="{4C97B7AF-6513-4A32-A7C8-8326F5FCE3AB}" srcOrd="0" destOrd="0" parTransId="{146F5F76-1413-4B95-AB03-82C05263189C}" sibTransId="{7D4F52FD-68C2-4070-9370-D84EF6A5B937}"/>
    <dgm:cxn modelId="{9CD079A5-277D-49BC-9AAE-1802C5D8BCBD}" type="presOf" srcId="{014B380A-9480-4A71-A71D-9EC81A3F0248}" destId="{7DC321B2-E714-4162-B506-8EB8294693D2}" srcOrd="0" destOrd="0" presId="urn:microsoft.com/office/officeart/2005/8/layout/hierarchy1"/>
    <dgm:cxn modelId="{25D4D960-D1B3-447C-B3E4-6A2E2C582D3A}" type="presOf" srcId="{ED0FD642-C201-4CDD-B22F-32A4949CE1C9}" destId="{B99CF2DA-B066-4430-A6CC-C9412886CD23}" srcOrd="0" destOrd="0" presId="urn:microsoft.com/office/officeart/2005/8/layout/hierarchy1"/>
    <dgm:cxn modelId="{780BBFB3-C892-463A-8511-E6254B6E31CF}" srcId="{014B380A-9480-4A71-A71D-9EC81A3F0248}" destId="{ED0FD642-C201-4CDD-B22F-32A4949CE1C9}" srcOrd="0" destOrd="0" parTransId="{81F047DD-1476-4694-9049-FAD13233C604}" sibTransId="{DC942DEE-D8A5-47F2-99DC-DCC4AE59FE28}"/>
    <dgm:cxn modelId="{5698A58F-25BC-4AC6-8C86-B974647F676F}" srcId="{ED0FD642-C201-4CDD-B22F-32A4949CE1C9}" destId="{71923801-2A91-4136-A99A-56DFB9B64A77}" srcOrd="4" destOrd="0" parTransId="{859BB9AE-238F-46E3-814D-F22060DA7A0E}" sibTransId="{494C40B8-AD92-4071-AD26-9BE410A5AE41}"/>
    <dgm:cxn modelId="{AC720B64-83FA-4C16-91C9-4C4456437B53}" type="presOf" srcId="{CD1E2BD2-DB0A-4DA4-B72C-C2A322DC14D7}" destId="{51D2D889-CF72-4FCD-A1FB-376EDDAC807A}" srcOrd="0" destOrd="0" presId="urn:microsoft.com/office/officeart/2005/8/layout/hierarchy1"/>
    <dgm:cxn modelId="{5E29182E-BC83-4DAB-8D69-6A1D46508B66}" type="presOf" srcId="{A9317EF0-6C44-4756-9F6D-F75ADC8550BF}" destId="{211295F8-E3B9-4514-997D-C6E096D5F5DE}" srcOrd="0" destOrd="0" presId="urn:microsoft.com/office/officeart/2005/8/layout/hierarchy1"/>
    <dgm:cxn modelId="{F95B713F-7DF7-45A5-A347-C425F9F84272}" srcId="{ED0FD642-C201-4CDD-B22F-32A4949CE1C9}" destId="{FDA897A9-69AE-40A4-94A8-9E838E5B7815}" srcOrd="0" destOrd="0" parTransId="{CD1E2BD2-DB0A-4DA4-B72C-C2A322DC14D7}" sibTransId="{5B465613-70F9-48AF-B26B-98006B0E2D33}"/>
    <dgm:cxn modelId="{5454C12F-CDBA-494C-B353-156EF3740BB1}" type="presOf" srcId="{BA040019-E222-4895-890C-13156A91307E}" destId="{D68B90B5-3754-4189-A832-62AC2B6FE31B}" srcOrd="0" destOrd="0" presId="urn:microsoft.com/office/officeart/2005/8/layout/hierarchy1"/>
    <dgm:cxn modelId="{EBA3D1B9-D3DF-4843-84F7-BEA01CE8EFE4}" type="presOf" srcId="{859BB9AE-238F-46E3-814D-F22060DA7A0E}" destId="{C78653A2-2655-429E-87C3-D96D4CAA339D}" srcOrd="0" destOrd="0" presId="urn:microsoft.com/office/officeart/2005/8/layout/hierarchy1"/>
    <dgm:cxn modelId="{8BF62B08-BDA7-4060-859F-E6E071D7C7B1}" srcId="{EECDB823-3BDD-43CC-9AFB-31F999BEF696}" destId="{27C5D1AB-9350-4E62-A389-BB459493033E}" srcOrd="0" destOrd="0" parTransId="{64723C53-D8D6-4DD0-9868-CCFD044071A7}" sibTransId="{377DA391-E324-4B37-96FE-C24C4A2E4E4F}"/>
    <dgm:cxn modelId="{EA26AE4A-998E-482F-B6A3-2B7C4AE71597}" type="presOf" srcId="{27C5D1AB-9350-4E62-A389-BB459493033E}" destId="{EB9F4572-AD47-4B29-8A78-A0BC9532E579}" srcOrd="0" destOrd="0" presId="urn:microsoft.com/office/officeart/2005/8/layout/hierarchy1"/>
    <dgm:cxn modelId="{B2E66E3D-0655-403C-853B-A0816B3151E3}" type="presOf" srcId="{FBC48348-38C2-414E-A62C-13E94B0556FF}" destId="{D8F67665-12D6-4A9F-A6B9-DBA1970796D6}" srcOrd="0" destOrd="0" presId="urn:microsoft.com/office/officeart/2005/8/layout/hierarchy1"/>
    <dgm:cxn modelId="{D6713C1D-82F7-411C-8AF9-6898D4F7A2B0}" type="presOf" srcId="{4C97B7AF-6513-4A32-A7C8-8326F5FCE3AB}" destId="{37BB5201-DA90-4873-9123-DF9173D8CEC1}" srcOrd="0" destOrd="0" presId="urn:microsoft.com/office/officeart/2005/8/layout/hierarchy1"/>
    <dgm:cxn modelId="{19C45E28-8B78-42DA-AA5B-80B52E144271}" srcId="{ED0FD642-C201-4CDD-B22F-32A4949CE1C9}" destId="{BA040019-E222-4895-890C-13156A91307E}" srcOrd="2" destOrd="0" parTransId="{A9317EF0-6C44-4756-9F6D-F75ADC8550BF}" sibTransId="{1EAD9AB7-C3A9-4552-8EEB-6C0541407A03}"/>
    <dgm:cxn modelId="{822A9E69-5E0D-460E-BBCC-D6E8CB1B5F11}" srcId="{ED0FD642-C201-4CDD-B22F-32A4949CE1C9}" destId="{7AE99A33-B524-4398-832F-EE5B58D9F8A6}" srcOrd="1" destOrd="0" parTransId="{AECD7FD3-EAEB-4546-BEE4-637C8F5B8307}" sibTransId="{4536558D-9508-418E-9CB5-AB66A1DFA07A}"/>
    <dgm:cxn modelId="{65D41C8E-6B8C-4A8D-87F2-0566AC671B0F}" type="presOf" srcId="{FDA897A9-69AE-40A4-94A8-9E838E5B7815}" destId="{A4A8A274-80FE-4347-8A17-D5AE023C1C48}" srcOrd="0" destOrd="0" presId="urn:microsoft.com/office/officeart/2005/8/layout/hierarchy1"/>
    <dgm:cxn modelId="{FA54F21E-C5AE-424B-8C78-DFC58F679D00}" type="presOf" srcId="{C436E50F-4B8D-4F27-8E5C-B0467EF49870}" destId="{4192C136-5D68-4634-9B37-8AD45779073B}" srcOrd="0" destOrd="0" presId="urn:microsoft.com/office/officeart/2005/8/layout/hierarchy1"/>
    <dgm:cxn modelId="{2C518EB9-09BC-4F76-8D2F-7DE66E480C63}" srcId="{ED0FD642-C201-4CDD-B22F-32A4949CE1C9}" destId="{9DBCD1D1-5322-4969-AD74-181D16D899E8}" srcOrd="3" destOrd="0" parTransId="{E203C51B-66CE-4760-91EF-CB273D1B77A0}" sibTransId="{9B06BB35-5A90-471B-8F6D-0CE243EF2F65}"/>
    <dgm:cxn modelId="{1815A50B-78D5-451E-B82D-E9058BBBBBD6}" type="presOf" srcId="{E203C51B-66CE-4760-91EF-CB273D1B77A0}" destId="{00F32AE5-FE1E-44AB-B599-A00EF5A705ED}" srcOrd="0" destOrd="0" presId="urn:microsoft.com/office/officeart/2005/8/layout/hierarchy1"/>
    <dgm:cxn modelId="{14169178-4693-4C48-A2A7-99D63894C14F}" type="presOf" srcId="{81F047DD-1476-4694-9049-FAD13233C604}" destId="{17BA36FD-FDA4-496D-9117-A1C3E3806309}" srcOrd="0" destOrd="0" presId="urn:microsoft.com/office/officeart/2005/8/layout/hierarchy1"/>
    <dgm:cxn modelId="{18873760-7568-49CA-927D-B2746D26E208}" srcId="{4C97B7AF-6513-4A32-A7C8-8326F5FCE3AB}" destId="{C436E50F-4B8D-4F27-8E5C-B0467EF49870}" srcOrd="0" destOrd="0" parTransId="{6B283A6A-FF02-4D0B-B990-194B8BA42F28}" sibTransId="{F72BF725-DE34-4337-B3AE-B1E4DA37A4BE}"/>
    <dgm:cxn modelId="{028BE1F5-F648-4327-B0AD-2DF091737CF9}" type="presOf" srcId="{71923801-2A91-4136-A99A-56DFB9B64A77}" destId="{0FB54457-09C2-4871-A5DF-76C1303C8336}" srcOrd="0" destOrd="0" presId="urn:microsoft.com/office/officeart/2005/8/layout/hierarchy1"/>
    <dgm:cxn modelId="{AB59A247-F93D-4A0E-98F8-C34FBF88E1EC}" type="presParOf" srcId="{BA93F24A-633C-47B1-A1EB-015E9CE64067}" destId="{1E46E797-4987-42C9-904E-6376E55E1B09}" srcOrd="0" destOrd="0" presId="urn:microsoft.com/office/officeart/2005/8/layout/hierarchy1"/>
    <dgm:cxn modelId="{ECCAFF5E-1068-4F7F-BB7B-BFDA3C3A3F15}" type="presParOf" srcId="{1E46E797-4987-42C9-904E-6376E55E1B09}" destId="{D66A1B16-79D1-49A1-96C4-404F886A710C}" srcOrd="0" destOrd="0" presId="urn:microsoft.com/office/officeart/2005/8/layout/hierarchy1"/>
    <dgm:cxn modelId="{DFF283BA-E9AB-4B03-ACE3-F665A1AAB3CD}" type="presParOf" srcId="{D66A1B16-79D1-49A1-96C4-404F886A710C}" destId="{91530646-8153-462C-BEB3-75018170C9EF}" srcOrd="0" destOrd="0" presId="urn:microsoft.com/office/officeart/2005/8/layout/hierarchy1"/>
    <dgm:cxn modelId="{F652C264-CBDC-4845-84D3-17B2F43BA89B}" type="presParOf" srcId="{D66A1B16-79D1-49A1-96C4-404F886A710C}" destId="{7DC321B2-E714-4162-B506-8EB8294693D2}" srcOrd="1" destOrd="0" presId="urn:microsoft.com/office/officeart/2005/8/layout/hierarchy1"/>
    <dgm:cxn modelId="{F377FF3C-C5D0-4DF7-A358-FF4D870E22F9}" type="presParOf" srcId="{1E46E797-4987-42C9-904E-6376E55E1B09}" destId="{4C9C316B-03B6-4061-84DC-1F3C91AF7ABA}" srcOrd="1" destOrd="0" presId="urn:microsoft.com/office/officeart/2005/8/layout/hierarchy1"/>
    <dgm:cxn modelId="{D8222A68-1C4A-4CA9-9F43-3EA6ECDCDB43}" type="presParOf" srcId="{4C9C316B-03B6-4061-84DC-1F3C91AF7ABA}" destId="{17BA36FD-FDA4-496D-9117-A1C3E3806309}" srcOrd="0" destOrd="0" presId="urn:microsoft.com/office/officeart/2005/8/layout/hierarchy1"/>
    <dgm:cxn modelId="{95D5273E-7392-40E8-BDE1-00604928B41A}" type="presParOf" srcId="{4C9C316B-03B6-4061-84DC-1F3C91AF7ABA}" destId="{7F2C8148-294F-4BE4-B6FB-FA290CD7B269}" srcOrd="1" destOrd="0" presId="urn:microsoft.com/office/officeart/2005/8/layout/hierarchy1"/>
    <dgm:cxn modelId="{3E3B76DD-38A1-46FA-BDEC-5488113A34AD}" type="presParOf" srcId="{7F2C8148-294F-4BE4-B6FB-FA290CD7B269}" destId="{16C24D9C-C60E-4B0D-B320-B6276DF46A80}" srcOrd="0" destOrd="0" presId="urn:microsoft.com/office/officeart/2005/8/layout/hierarchy1"/>
    <dgm:cxn modelId="{7F97F731-8BB8-4BA3-813C-08E3117FF7F8}" type="presParOf" srcId="{16C24D9C-C60E-4B0D-B320-B6276DF46A80}" destId="{D97AD3EF-3597-4A9D-A540-B80534F66354}" srcOrd="0" destOrd="0" presId="urn:microsoft.com/office/officeart/2005/8/layout/hierarchy1"/>
    <dgm:cxn modelId="{2E48EA55-281E-4F21-9B29-B87FFC0BA6D0}" type="presParOf" srcId="{16C24D9C-C60E-4B0D-B320-B6276DF46A80}" destId="{B99CF2DA-B066-4430-A6CC-C9412886CD23}" srcOrd="1" destOrd="0" presId="urn:microsoft.com/office/officeart/2005/8/layout/hierarchy1"/>
    <dgm:cxn modelId="{76733DE1-037F-4BF9-8BE7-F4CAEB6EC7C1}" type="presParOf" srcId="{7F2C8148-294F-4BE4-B6FB-FA290CD7B269}" destId="{76A8023C-FF97-4EE8-A41F-A5688C5ECAEB}" srcOrd="1" destOrd="0" presId="urn:microsoft.com/office/officeart/2005/8/layout/hierarchy1"/>
    <dgm:cxn modelId="{BF85CA87-7138-48EB-AD35-B052A8FF45B9}" type="presParOf" srcId="{76A8023C-FF97-4EE8-A41F-A5688C5ECAEB}" destId="{51D2D889-CF72-4FCD-A1FB-376EDDAC807A}" srcOrd="0" destOrd="0" presId="urn:microsoft.com/office/officeart/2005/8/layout/hierarchy1"/>
    <dgm:cxn modelId="{01C46891-72C0-4E13-A4AA-4E1D6A3F0AEE}" type="presParOf" srcId="{76A8023C-FF97-4EE8-A41F-A5688C5ECAEB}" destId="{516A982C-3355-4F5D-8167-9FE679EF7AAF}" srcOrd="1" destOrd="0" presId="urn:microsoft.com/office/officeart/2005/8/layout/hierarchy1"/>
    <dgm:cxn modelId="{00FC06AD-450D-48E8-BE7F-DEEC93058B9D}" type="presParOf" srcId="{516A982C-3355-4F5D-8167-9FE679EF7AAF}" destId="{BA4194FD-BD6E-4734-86ED-8B2B2EAE8F2B}" srcOrd="0" destOrd="0" presId="urn:microsoft.com/office/officeart/2005/8/layout/hierarchy1"/>
    <dgm:cxn modelId="{9375D16A-D477-44C0-B6F5-E07490288D5F}" type="presParOf" srcId="{BA4194FD-BD6E-4734-86ED-8B2B2EAE8F2B}" destId="{719EECE6-A143-4EE6-AA19-747B7D756D97}" srcOrd="0" destOrd="0" presId="urn:microsoft.com/office/officeart/2005/8/layout/hierarchy1"/>
    <dgm:cxn modelId="{62FF0DD4-230B-417A-8C6C-9B04FF65FA0D}" type="presParOf" srcId="{BA4194FD-BD6E-4734-86ED-8B2B2EAE8F2B}" destId="{A4A8A274-80FE-4347-8A17-D5AE023C1C48}" srcOrd="1" destOrd="0" presId="urn:microsoft.com/office/officeart/2005/8/layout/hierarchy1"/>
    <dgm:cxn modelId="{52429B8E-2304-473C-B38D-0DC10AE23FB7}" type="presParOf" srcId="{516A982C-3355-4F5D-8167-9FE679EF7AAF}" destId="{E12ED22E-37E4-42CB-88E1-8CBBA8CB7A8D}" srcOrd="1" destOrd="0" presId="urn:microsoft.com/office/officeart/2005/8/layout/hierarchy1"/>
    <dgm:cxn modelId="{DF5A3F76-B61F-46DC-99D2-C03A0AE11A74}" type="presParOf" srcId="{E12ED22E-37E4-42CB-88E1-8CBBA8CB7A8D}" destId="{D8F67665-12D6-4A9F-A6B9-DBA1970796D6}" srcOrd="0" destOrd="0" presId="urn:microsoft.com/office/officeart/2005/8/layout/hierarchy1"/>
    <dgm:cxn modelId="{2D3214A4-3B36-40C2-AAAB-F4DE5FF412E8}" type="presParOf" srcId="{E12ED22E-37E4-42CB-88E1-8CBBA8CB7A8D}" destId="{85514DE2-54C8-4F90-B3B0-5FBF714A198E}" srcOrd="1" destOrd="0" presId="urn:microsoft.com/office/officeart/2005/8/layout/hierarchy1"/>
    <dgm:cxn modelId="{02FF1D22-B6E6-4405-BBE9-C0F3D45AC19F}" type="presParOf" srcId="{85514DE2-54C8-4F90-B3B0-5FBF714A198E}" destId="{946ECAF3-B219-47D5-B70B-DF50B28A1E14}" srcOrd="0" destOrd="0" presId="urn:microsoft.com/office/officeart/2005/8/layout/hierarchy1"/>
    <dgm:cxn modelId="{B1D38547-BA59-4E41-9E6F-8FBE8D15FEC9}" type="presParOf" srcId="{946ECAF3-B219-47D5-B70B-DF50B28A1E14}" destId="{978C7368-E589-42A4-BC2E-60E3BF17FB36}" srcOrd="0" destOrd="0" presId="urn:microsoft.com/office/officeart/2005/8/layout/hierarchy1"/>
    <dgm:cxn modelId="{4723DAF3-B604-46B1-93A2-2DCB644CEF27}" type="presParOf" srcId="{946ECAF3-B219-47D5-B70B-DF50B28A1E14}" destId="{901EDAF5-CA31-48B6-935B-0C757922FD94}" srcOrd="1" destOrd="0" presId="urn:microsoft.com/office/officeart/2005/8/layout/hierarchy1"/>
    <dgm:cxn modelId="{D78BEE42-4A6A-4217-BB73-892702B9EB45}" type="presParOf" srcId="{85514DE2-54C8-4F90-B3B0-5FBF714A198E}" destId="{BBE9D1C1-7D6A-4265-9CDF-F61A54531BC8}" srcOrd="1" destOrd="0" presId="urn:microsoft.com/office/officeart/2005/8/layout/hierarchy1"/>
    <dgm:cxn modelId="{BC30EC5D-97CA-4648-904A-B8D02BFC6085}" type="presParOf" srcId="{BBE9D1C1-7D6A-4265-9CDF-F61A54531BC8}" destId="{5675723D-D723-4A26-A01C-3B945A3209F4}" srcOrd="0" destOrd="0" presId="urn:microsoft.com/office/officeart/2005/8/layout/hierarchy1"/>
    <dgm:cxn modelId="{E8B99341-6C05-4BC3-8082-94201447DC82}" type="presParOf" srcId="{BBE9D1C1-7D6A-4265-9CDF-F61A54531BC8}" destId="{58597F47-1E4B-4AF9-9C6D-790F8F160BB4}" srcOrd="1" destOrd="0" presId="urn:microsoft.com/office/officeart/2005/8/layout/hierarchy1"/>
    <dgm:cxn modelId="{E83CB2E8-272F-4CA1-AD6A-9FF9E363B235}" type="presParOf" srcId="{58597F47-1E4B-4AF9-9C6D-790F8F160BB4}" destId="{8820A990-D988-4A54-9C77-B99BA360A0DE}" srcOrd="0" destOrd="0" presId="urn:microsoft.com/office/officeart/2005/8/layout/hierarchy1"/>
    <dgm:cxn modelId="{E8DCDB34-6A75-44E4-9504-89A96B2C037F}" type="presParOf" srcId="{8820A990-D988-4A54-9C77-B99BA360A0DE}" destId="{86BBAE33-4A8F-473B-A691-5D73B13B6711}" srcOrd="0" destOrd="0" presId="urn:microsoft.com/office/officeart/2005/8/layout/hierarchy1"/>
    <dgm:cxn modelId="{3266D1D4-3FB1-45D3-AC65-CD104942C761}" type="presParOf" srcId="{8820A990-D988-4A54-9C77-B99BA360A0DE}" destId="{EB9F4572-AD47-4B29-8A78-A0BC9532E579}" srcOrd="1" destOrd="0" presId="urn:microsoft.com/office/officeart/2005/8/layout/hierarchy1"/>
    <dgm:cxn modelId="{D44909D0-647B-42E6-9B88-F2AB726B9146}" type="presParOf" srcId="{58597F47-1E4B-4AF9-9C6D-790F8F160BB4}" destId="{5DBBEE92-E0CA-4DA7-B968-BB2D8D280A20}" srcOrd="1" destOrd="0" presId="urn:microsoft.com/office/officeart/2005/8/layout/hierarchy1"/>
    <dgm:cxn modelId="{5AFC13CA-B369-4A1F-A125-971A00F754B1}" type="presParOf" srcId="{5DBBEE92-E0CA-4DA7-B968-BB2D8D280A20}" destId="{C762880B-8D9E-44F3-B66E-7F363A88AA6F}" srcOrd="0" destOrd="0" presId="urn:microsoft.com/office/officeart/2005/8/layout/hierarchy1"/>
    <dgm:cxn modelId="{EE71F7CC-674E-4851-BD95-E25B6684FC7E}" type="presParOf" srcId="{5DBBEE92-E0CA-4DA7-B968-BB2D8D280A20}" destId="{07083154-BA33-4094-B02B-43267229A38B}" srcOrd="1" destOrd="0" presId="urn:microsoft.com/office/officeart/2005/8/layout/hierarchy1"/>
    <dgm:cxn modelId="{7E70F415-882A-408E-8B89-CE2218B70C0E}" type="presParOf" srcId="{07083154-BA33-4094-B02B-43267229A38B}" destId="{3A4F840A-E3C3-48D9-B381-09510569E754}" srcOrd="0" destOrd="0" presId="urn:microsoft.com/office/officeart/2005/8/layout/hierarchy1"/>
    <dgm:cxn modelId="{60097511-D3DA-408B-898A-22F6354F54C0}" type="presParOf" srcId="{3A4F840A-E3C3-48D9-B381-09510569E754}" destId="{9BE3B2E1-9DC1-4E70-B1B6-DED6CC246F38}" srcOrd="0" destOrd="0" presId="urn:microsoft.com/office/officeart/2005/8/layout/hierarchy1"/>
    <dgm:cxn modelId="{9B298CAF-B1E2-454D-9C3B-D1F0EFD0863F}" type="presParOf" srcId="{3A4F840A-E3C3-48D9-B381-09510569E754}" destId="{37BB5201-DA90-4873-9123-DF9173D8CEC1}" srcOrd="1" destOrd="0" presId="urn:microsoft.com/office/officeart/2005/8/layout/hierarchy1"/>
    <dgm:cxn modelId="{FF41B2E7-7C0C-49C8-8782-CB6515626D36}" type="presParOf" srcId="{07083154-BA33-4094-B02B-43267229A38B}" destId="{E44ECD33-C26C-4452-9290-35A65FBF3445}" srcOrd="1" destOrd="0" presId="urn:microsoft.com/office/officeart/2005/8/layout/hierarchy1"/>
    <dgm:cxn modelId="{C9EC09CE-7D39-4149-90A7-69B343FD30B7}" type="presParOf" srcId="{E44ECD33-C26C-4452-9290-35A65FBF3445}" destId="{42C5336D-4133-45DA-BAD3-03C439C3794F}" srcOrd="0" destOrd="0" presId="urn:microsoft.com/office/officeart/2005/8/layout/hierarchy1"/>
    <dgm:cxn modelId="{1C7F59DA-5FF7-4B1C-AC2F-D2CCB854F4FD}" type="presParOf" srcId="{E44ECD33-C26C-4452-9290-35A65FBF3445}" destId="{97393866-71A0-4694-B190-5E3A14EF4487}" srcOrd="1" destOrd="0" presId="urn:microsoft.com/office/officeart/2005/8/layout/hierarchy1"/>
    <dgm:cxn modelId="{89A48567-98D6-4892-9630-81F19A8E5B80}" type="presParOf" srcId="{97393866-71A0-4694-B190-5E3A14EF4487}" destId="{1BFCE764-C289-4D12-B019-5FB0D5776E82}" srcOrd="0" destOrd="0" presId="urn:microsoft.com/office/officeart/2005/8/layout/hierarchy1"/>
    <dgm:cxn modelId="{7A962E5E-8A5B-4B38-A04B-F8B749778AA8}" type="presParOf" srcId="{1BFCE764-C289-4D12-B019-5FB0D5776E82}" destId="{37E19850-B7DE-4700-9EB3-54635B19DDA8}" srcOrd="0" destOrd="0" presId="urn:microsoft.com/office/officeart/2005/8/layout/hierarchy1"/>
    <dgm:cxn modelId="{80862AB9-BDAE-4535-89B3-9366A1AA38F6}" type="presParOf" srcId="{1BFCE764-C289-4D12-B019-5FB0D5776E82}" destId="{4192C136-5D68-4634-9B37-8AD45779073B}" srcOrd="1" destOrd="0" presId="urn:microsoft.com/office/officeart/2005/8/layout/hierarchy1"/>
    <dgm:cxn modelId="{CB281464-53C6-4771-B9CA-26D6D02C4D97}" type="presParOf" srcId="{97393866-71A0-4694-B190-5E3A14EF4487}" destId="{F6826489-2748-4017-80B6-692C2DC47B1B}" srcOrd="1" destOrd="0" presId="urn:microsoft.com/office/officeart/2005/8/layout/hierarchy1"/>
    <dgm:cxn modelId="{582279B4-C498-4D86-8911-5D46B28B1820}" type="presParOf" srcId="{76A8023C-FF97-4EE8-A41F-A5688C5ECAEB}" destId="{8983C66E-3EC3-495F-9CD4-CE48C49EB2CF}" srcOrd="2" destOrd="0" presId="urn:microsoft.com/office/officeart/2005/8/layout/hierarchy1"/>
    <dgm:cxn modelId="{F35ECE4C-823B-47CE-A195-3502B38EC299}" type="presParOf" srcId="{76A8023C-FF97-4EE8-A41F-A5688C5ECAEB}" destId="{812C50FE-AEE4-4086-BBE8-1A2BBB91F8E2}" srcOrd="3" destOrd="0" presId="urn:microsoft.com/office/officeart/2005/8/layout/hierarchy1"/>
    <dgm:cxn modelId="{C7CD7C68-57BD-46D2-B6AB-03C41A1410CC}" type="presParOf" srcId="{812C50FE-AEE4-4086-BBE8-1A2BBB91F8E2}" destId="{9FF4605D-6A29-4BC7-8CFC-3AC6D8483407}" srcOrd="0" destOrd="0" presId="urn:microsoft.com/office/officeart/2005/8/layout/hierarchy1"/>
    <dgm:cxn modelId="{6A8DB494-8C1F-4FDA-ABB5-441A9F37A920}" type="presParOf" srcId="{9FF4605D-6A29-4BC7-8CFC-3AC6D8483407}" destId="{FBE35F4E-8070-402A-996D-6B0146A0DD80}" srcOrd="0" destOrd="0" presId="urn:microsoft.com/office/officeart/2005/8/layout/hierarchy1"/>
    <dgm:cxn modelId="{F0BE1E82-7366-47CC-AB82-9E778E8669F1}" type="presParOf" srcId="{9FF4605D-6A29-4BC7-8CFC-3AC6D8483407}" destId="{E7326A39-56C9-49B3-8AC7-15CC7A714E06}" srcOrd="1" destOrd="0" presId="urn:microsoft.com/office/officeart/2005/8/layout/hierarchy1"/>
    <dgm:cxn modelId="{63FC4309-F530-4911-9F35-6E0F5095EA09}" type="presParOf" srcId="{812C50FE-AEE4-4086-BBE8-1A2BBB91F8E2}" destId="{A7C422E3-9216-421D-9257-6A1A6CC92F8B}" srcOrd="1" destOrd="0" presId="urn:microsoft.com/office/officeart/2005/8/layout/hierarchy1"/>
    <dgm:cxn modelId="{92FC7624-57E6-4860-8152-00F9A1E0B918}" type="presParOf" srcId="{76A8023C-FF97-4EE8-A41F-A5688C5ECAEB}" destId="{211295F8-E3B9-4514-997D-C6E096D5F5DE}" srcOrd="4" destOrd="0" presId="urn:microsoft.com/office/officeart/2005/8/layout/hierarchy1"/>
    <dgm:cxn modelId="{A4349983-CE36-47D4-8829-F896579C67D4}" type="presParOf" srcId="{76A8023C-FF97-4EE8-A41F-A5688C5ECAEB}" destId="{08CC89B8-FE4F-4061-8444-87DC6830CF54}" srcOrd="5" destOrd="0" presId="urn:microsoft.com/office/officeart/2005/8/layout/hierarchy1"/>
    <dgm:cxn modelId="{600D6D13-22CB-408B-A268-744677FD10E4}" type="presParOf" srcId="{08CC89B8-FE4F-4061-8444-87DC6830CF54}" destId="{D3738C4E-1687-48F7-A7B5-37C409630A47}" srcOrd="0" destOrd="0" presId="urn:microsoft.com/office/officeart/2005/8/layout/hierarchy1"/>
    <dgm:cxn modelId="{D7A430EC-EF26-462B-87F2-34784568130F}" type="presParOf" srcId="{D3738C4E-1687-48F7-A7B5-37C409630A47}" destId="{BAFE2F8C-93B8-48EE-825F-438379BA758D}" srcOrd="0" destOrd="0" presId="urn:microsoft.com/office/officeart/2005/8/layout/hierarchy1"/>
    <dgm:cxn modelId="{C5FB1721-0617-472E-8B15-966CD880EB70}" type="presParOf" srcId="{D3738C4E-1687-48F7-A7B5-37C409630A47}" destId="{D68B90B5-3754-4189-A832-62AC2B6FE31B}" srcOrd="1" destOrd="0" presId="urn:microsoft.com/office/officeart/2005/8/layout/hierarchy1"/>
    <dgm:cxn modelId="{273C90D9-EF8C-45D2-94BA-9B306BB59367}" type="presParOf" srcId="{08CC89B8-FE4F-4061-8444-87DC6830CF54}" destId="{B8AB8B17-A517-4293-95F1-61CE67B59FB6}" srcOrd="1" destOrd="0" presId="urn:microsoft.com/office/officeart/2005/8/layout/hierarchy1"/>
    <dgm:cxn modelId="{AE940618-1C89-48F6-81F4-09039663D336}" type="presParOf" srcId="{76A8023C-FF97-4EE8-A41F-A5688C5ECAEB}" destId="{00F32AE5-FE1E-44AB-B599-A00EF5A705ED}" srcOrd="6" destOrd="0" presId="urn:microsoft.com/office/officeart/2005/8/layout/hierarchy1"/>
    <dgm:cxn modelId="{0B18DA0D-CFB8-4E23-B942-7C948D9ABD5C}" type="presParOf" srcId="{76A8023C-FF97-4EE8-A41F-A5688C5ECAEB}" destId="{B6A300FC-E729-4BB0-9EB0-9E5A0B95CFD5}" srcOrd="7" destOrd="0" presId="urn:microsoft.com/office/officeart/2005/8/layout/hierarchy1"/>
    <dgm:cxn modelId="{0985FFFC-006D-4522-804E-B53EBE4D0008}" type="presParOf" srcId="{B6A300FC-E729-4BB0-9EB0-9E5A0B95CFD5}" destId="{7C7CFE87-5E1E-415A-B188-DE85381D5A65}" srcOrd="0" destOrd="0" presId="urn:microsoft.com/office/officeart/2005/8/layout/hierarchy1"/>
    <dgm:cxn modelId="{C5045DC8-750A-4BC2-941E-6621D30867BA}" type="presParOf" srcId="{7C7CFE87-5E1E-415A-B188-DE85381D5A65}" destId="{63B0C6D7-F189-4C9B-8657-31EC4871BE99}" srcOrd="0" destOrd="0" presId="urn:microsoft.com/office/officeart/2005/8/layout/hierarchy1"/>
    <dgm:cxn modelId="{BA683F7A-4F89-4643-A2DD-81E54FD22B59}" type="presParOf" srcId="{7C7CFE87-5E1E-415A-B188-DE85381D5A65}" destId="{732935DA-D4A5-4C43-8572-9D7B9E8AA679}" srcOrd="1" destOrd="0" presId="urn:microsoft.com/office/officeart/2005/8/layout/hierarchy1"/>
    <dgm:cxn modelId="{9DD08A8E-970C-41D5-8322-9201C0056BB1}" type="presParOf" srcId="{B6A300FC-E729-4BB0-9EB0-9E5A0B95CFD5}" destId="{5E44B883-CA67-4121-91B9-E3F8CCDB680E}" srcOrd="1" destOrd="0" presId="urn:microsoft.com/office/officeart/2005/8/layout/hierarchy1"/>
    <dgm:cxn modelId="{288E6A44-1CC7-492A-8FFE-C78273CAB9D1}" type="presParOf" srcId="{76A8023C-FF97-4EE8-A41F-A5688C5ECAEB}" destId="{C78653A2-2655-429E-87C3-D96D4CAA339D}" srcOrd="8" destOrd="0" presId="urn:microsoft.com/office/officeart/2005/8/layout/hierarchy1"/>
    <dgm:cxn modelId="{499258D3-7F43-4025-B60C-C0FA9EA1C8CE}" type="presParOf" srcId="{76A8023C-FF97-4EE8-A41F-A5688C5ECAEB}" destId="{45A73ACB-3087-48FA-856A-FAE9F2E42934}" srcOrd="9" destOrd="0" presId="urn:microsoft.com/office/officeart/2005/8/layout/hierarchy1"/>
    <dgm:cxn modelId="{CAF87776-7D60-4456-8233-444F13417C15}" type="presParOf" srcId="{45A73ACB-3087-48FA-856A-FAE9F2E42934}" destId="{EC75B6CA-B9AD-402E-8815-B0D6A9E59DE6}" srcOrd="0" destOrd="0" presId="urn:microsoft.com/office/officeart/2005/8/layout/hierarchy1"/>
    <dgm:cxn modelId="{C8B2EC79-948E-41F0-8547-C9B10A9B87F1}" type="presParOf" srcId="{EC75B6CA-B9AD-402E-8815-B0D6A9E59DE6}" destId="{0D2CC887-6969-4F07-A29A-0A5048C38AE9}" srcOrd="0" destOrd="0" presId="urn:microsoft.com/office/officeart/2005/8/layout/hierarchy1"/>
    <dgm:cxn modelId="{7CFB3375-50EA-48B7-A95C-991DC5CD8E6B}" type="presParOf" srcId="{EC75B6CA-B9AD-402E-8815-B0D6A9E59DE6}" destId="{0FB54457-09C2-4871-A5DF-76C1303C8336}" srcOrd="1" destOrd="0" presId="urn:microsoft.com/office/officeart/2005/8/layout/hierarchy1"/>
    <dgm:cxn modelId="{A4BE1B9D-AE18-4832-8289-623D26A31B05}" type="presParOf" srcId="{45A73ACB-3087-48FA-856A-FAE9F2E42934}" destId="{2FBDC1A6-74BD-4463-B7E2-10F4EA4CBE72}" srcOrd="1" destOrd="0" presId="urn:microsoft.com/office/officeart/2005/8/layout/hierarchy1"/>
  </dgm:cxnLst>
  <dgm:bg/>
  <dgm:whole>
    <a:ln w="9525" cap="flat" cmpd="sng" algn="ctr">
      <a:solidFill>
        <a:schemeClr val="tx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C2F14A-F128-4A8E-BD68-7D141439BE6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MX"/>
        </a:p>
      </dgm:t>
    </dgm:pt>
    <dgm:pt modelId="{94BFE35E-12C9-4CC4-BCCC-9F7D555A6889}">
      <dgm:prSet phldrT="[Texto]"/>
      <dgm:spPr/>
      <dgm:t>
        <a:bodyPr/>
        <a:lstStyle/>
        <a:p>
          <a:r>
            <a:rPr lang="es-MX" b="1" dirty="0">
              <a:solidFill>
                <a:srgbClr val="FF0000"/>
              </a:solidFill>
            </a:rPr>
            <a:t>FODA</a:t>
          </a:r>
        </a:p>
      </dgm:t>
    </dgm:pt>
    <dgm:pt modelId="{6CE5348E-4A2E-4174-A61D-E9DD73457E45}" type="parTrans" cxnId="{8CA9C0C2-1A96-4FB7-A1F8-4F29C830A6A3}">
      <dgm:prSet/>
      <dgm:spPr/>
      <dgm:t>
        <a:bodyPr/>
        <a:lstStyle/>
        <a:p>
          <a:endParaRPr lang="es-MX"/>
        </a:p>
      </dgm:t>
    </dgm:pt>
    <dgm:pt modelId="{D3E6FD7E-9E95-489A-BE9D-DE3FC8D46A35}" type="sibTrans" cxnId="{8CA9C0C2-1A96-4FB7-A1F8-4F29C830A6A3}">
      <dgm:prSet/>
      <dgm:spPr/>
      <dgm:t>
        <a:bodyPr/>
        <a:lstStyle/>
        <a:p>
          <a:endParaRPr lang="es-MX"/>
        </a:p>
      </dgm:t>
    </dgm:pt>
    <dgm:pt modelId="{9AD0D87F-F82A-47D2-96F6-BFD273609EB9}">
      <dgm:prSet phldrT="[Texto]" phldr="1"/>
      <dgm:spPr/>
      <dgm:t>
        <a:bodyPr/>
        <a:lstStyle/>
        <a:p>
          <a:endParaRPr lang="es-MX"/>
        </a:p>
      </dgm:t>
    </dgm:pt>
    <dgm:pt modelId="{9B9840DB-3025-4B16-822E-5EFC5C4AAB85}" type="parTrans" cxnId="{FE8EF9E6-C34B-44F5-80CC-84496A37614D}">
      <dgm:prSet/>
      <dgm:spPr/>
      <dgm:t>
        <a:bodyPr/>
        <a:lstStyle/>
        <a:p>
          <a:endParaRPr lang="es-MX"/>
        </a:p>
      </dgm:t>
    </dgm:pt>
    <dgm:pt modelId="{94627A4D-E49B-4EB9-AACC-C7AD871206D4}" type="sibTrans" cxnId="{FE8EF9E6-C34B-44F5-80CC-84496A37614D}">
      <dgm:prSet/>
      <dgm:spPr/>
      <dgm:t>
        <a:bodyPr/>
        <a:lstStyle/>
        <a:p>
          <a:endParaRPr lang="es-MX"/>
        </a:p>
      </dgm:t>
    </dgm:pt>
    <dgm:pt modelId="{3006309B-4A3F-48F4-BFFA-D1F2D30D131E}">
      <dgm:prSet phldrT="[Texto]" phldr="1"/>
      <dgm:spPr/>
      <dgm:t>
        <a:bodyPr/>
        <a:lstStyle/>
        <a:p>
          <a:endParaRPr lang="es-MX"/>
        </a:p>
      </dgm:t>
    </dgm:pt>
    <dgm:pt modelId="{D7702BCC-DA9F-4436-8024-177A2C7A7D12}" type="parTrans" cxnId="{23BCC898-23AA-4BAE-9E1A-4E1DFF9A8474}">
      <dgm:prSet/>
      <dgm:spPr/>
      <dgm:t>
        <a:bodyPr/>
        <a:lstStyle/>
        <a:p>
          <a:endParaRPr lang="es-MX"/>
        </a:p>
      </dgm:t>
    </dgm:pt>
    <dgm:pt modelId="{263F3918-D826-49D3-B9D8-BD0783A11828}" type="sibTrans" cxnId="{23BCC898-23AA-4BAE-9E1A-4E1DFF9A8474}">
      <dgm:prSet/>
      <dgm:spPr/>
      <dgm:t>
        <a:bodyPr/>
        <a:lstStyle/>
        <a:p>
          <a:endParaRPr lang="es-MX"/>
        </a:p>
      </dgm:t>
    </dgm:pt>
    <dgm:pt modelId="{B8ACDEA4-F2E5-42CF-AD83-A251DBC9FDBF}">
      <dgm:prSet phldrT="[Texto]" phldr="1"/>
      <dgm:spPr/>
      <dgm:t>
        <a:bodyPr/>
        <a:lstStyle/>
        <a:p>
          <a:endParaRPr lang="es-MX"/>
        </a:p>
      </dgm:t>
    </dgm:pt>
    <dgm:pt modelId="{D3FD3DB0-0FBE-4FB4-AE4B-67A0B9B0DAC8}" type="parTrans" cxnId="{2FE03EDF-D577-4547-8D8E-0BC07CB81B2F}">
      <dgm:prSet/>
      <dgm:spPr/>
      <dgm:t>
        <a:bodyPr/>
        <a:lstStyle/>
        <a:p>
          <a:endParaRPr lang="es-MX"/>
        </a:p>
      </dgm:t>
    </dgm:pt>
    <dgm:pt modelId="{2532DD7E-ADF4-4DA7-A79B-C69E9C16750A}" type="sibTrans" cxnId="{2FE03EDF-D577-4547-8D8E-0BC07CB81B2F}">
      <dgm:prSet/>
      <dgm:spPr/>
      <dgm:t>
        <a:bodyPr/>
        <a:lstStyle/>
        <a:p>
          <a:endParaRPr lang="es-MX"/>
        </a:p>
      </dgm:t>
    </dgm:pt>
    <dgm:pt modelId="{ECD27131-7F77-4902-8F4D-62F93DE9BA28}">
      <dgm:prSet custT="1"/>
      <dgm:spPr/>
      <dgm:t>
        <a:bodyPr/>
        <a:lstStyle/>
        <a:p>
          <a:pPr algn="just"/>
          <a:r>
            <a:rPr lang="es-MX" sz="1200" dirty="0"/>
            <a:t>    </a:t>
          </a:r>
          <a:r>
            <a:rPr lang="es-MX" sz="1200" b="1" dirty="0">
              <a:latin typeface="Arial" pitchFamily="34" charset="0"/>
              <a:cs typeface="Arial" pitchFamily="34" charset="0"/>
            </a:rPr>
            <a:t>FORTALEZAS</a:t>
          </a:r>
        </a:p>
      </dgm:t>
    </dgm:pt>
    <dgm:pt modelId="{44C8EADB-34F5-41A2-92E5-38C9CB9ACEBF}" type="parTrans" cxnId="{A297F0A8-1280-4831-B3F7-EB8D3B3B32A0}">
      <dgm:prSet/>
      <dgm:spPr/>
      <dgm:t>
        <a:bodyPr/>
        <a:lstStyle/>
        <a:p>
          <a:endParaRPr lang="es-MX"/>
        </a:p>
      </dgm:t>
    </dgm:pt>
    <dgm:pt modelId="{C55689B7-D0FE-488A-A21B-EE5391FC2A16}" type="sibTrans" cxnId="{A297F0A8-1280-4831-B3F7-EB8D3B3B32A0}">
      <dgm:prSet/>
      <dgm:spPr/>
      <dgm:t>
        <a:bodyPr/>
        <a:lstStyle/>
        <a:p>
          <a:endParaRPr lang="es-MX"/>
        </a:p>
      </dgm:t>
    </dgm:pt>
    <dgm:pt modelId="{E0902118-44B7-4BCE-B890-CCB1292F6F91}">
      <dgm:prSet custT="1"/>
      <dgm:spPr/>
      <dgm:t>
        <a:bodyPr/>
        <a:lstStyle/>
        <a:p>
          <a:pPr algn="just"/>
          <a:r>
            <a:rPr lang="es-EC" sz="1200" dirty="0">
              <a:latin typeface="Arial" pitchFamily="34" charset="0"/>
              <a:cs typeface="Arial" pitchFamily="34" charset="0"/>
            </a:rPr>
            <a:t>Personal con un grado de preparación aceptable (Tercer nivel señores oficiales y nivel medio señores voluntarios)</a:t>
          </a:r>
          <a:endParaRPr lang="es-MX" sz="1200" dirty="0">
            <a:latin typeface="Arial" pitchFamily="34" charset="0"/>
            <a:cs typeface="Arial" pitchFamily="34" charset="0"/>
          </a:endParaRPr>
        </a:p>
      </dgm:t>
    </dgm:pt>
    <dgm:pt modelId="{4382A47D-4248-4A55-8E90-6D471801EE7B}" type="parTrans" cxnId="{C175F5E0-5961-4166-AE2C-B87AAC230112}">
      <dgm:prSet/>
      <dgm:spPr/>
      <dgm:t>
        <a:bodyPr/>
        <a:lstStyle/>
        <a:p>
          <a:endParaRPr lang="es-MX"/>
        </a:p>
      </dgm:t>
    </dgm:pt>
    <dgm:pt modelId="{F67C4CB6-2B1C-4611-B427-EF8DEB46B613}" type="sibTrans" cxnId="{C175F5E0-5961-4166-AE2C-B87AAC230112}">
      <dgm:prSet/>
      <dgm:spPr/>
      <dgm:t>
        <a:bodyPr/>
        <a:lstStyle/>
        <a:p>
          <a:endParaRPr lang="es-MX"/>
        </a:p>
      </dgm:t>
    </dgm:pt>
    <dgm:pt modelId="{80EAC218-481B-4871-864B-9E20820BC194}">
      <dgm:prSet custT="1"/>
      <dgm:spPr/>
      <dgm:t>
        <a:bodyPr/>
        <a:lstStyle/>
        <a:p>
          <a:pPr algn="just"/>
          <a:r>
            <a:rPr lang="es-EC" sz="1200" dirty="0">
              <a:latin typeface="Arial" pitchFamily="34" charset="0"/>
              <a:cs typeface="Arial" pitchFamily="34" charset="0"/>
            </a:rPr>
            <a:t>Existe vocación de servicio en el personal que ingresa a la carrera de las armas.</a:t>
          </a:r>
          <a:endParaRPr lang="es-MX" sz="1200" dirty="0">
            <a:latin typeface="Arial" pitchFamily="34" charset="0"/>
            <a:cs typeface="Arial" pitchFamily="34" charset="0"/>
          </a:endParaRPr>
        </a:p>
      </dgm:t>
    </dgm:pt>
    <dgm:pt modelId="{00F62A4F-38BA-4D4A-A0D0-830E45B23DF8}" type="parTrans" cxnId="{7E578A9B-790F-43A3-982C-A1AA5CCBC54D}">
      <dgm:prSet/>
      <dgm:spPr/>
      <dgm:t>
        <a:bodyPr/>
        <a:lstStyle/>
        <a:p>
          <a:endParaRPr lang="es-MX"/>
        </a:p>
      </dgm:t>
    </dgm:pt>
    <dgm:pt modelId="{B9932AEF-1AC3-4BD5-8B82-ACCD295D60F3}" type="sibTrans" cxnId="{7E578A9B-790F-43A3-982C-A1AA5CCBC54D}">
      <dgm:prSet/>
      <dgm:spPr/>
      <dgm:t>
        <a:bodyPr/>
        <a:lstStyle/>
        <a:p>
          <a:endParaRPr lang="es-MX"/>
        </a:p>
      </dgm:t>
    </dgm:pt>
    <dgm:pt modelId="{D7D4FDA3-115D-4569-BDF3-77ACEACA14BD}">
      <dgm:prSet custT="1"/>
      <dgm:spPr/>
      <dgm:t>
        <a:bodyPr/>
        <a:lstStyle/>
        <a:p>
          <a:pPr algn="just"/>
          <a:r>
            <a:rPr lang="es-EC" sz="1200" dirty="0">
              <a:latin typeface="Arial" pitchFamily="34" charset="0"/>
              <a:cs typeface="Arial" pitchFamily="34" charset="0"/>
            </a:rPr>
            <a:t>Existe motivación para el personal que desea seguir capacitándose.</a:t>
          </a:r>
          <a:endParaRPr lang="es-MX" sz="1200" dirty="0">
            <a:latin typeface="Arial" pitchFamily="34" charset="0"/>
            <a:cs typeface="Arial" pitchFamily="34" charset="0"/>
          </a:endParaRPr>
        </a:p>
      </dgm:t>
    </dgm:pt>
    <dgm:pt modelId="{957BB696-7D7E-456A-990D-43DB04831821}" type="parTrans" cxnId="{DD7D882D-0389-4C3A-A967-769164955ED6}">
      <dgm:prSet/>
      <dgm:spPr/>
      <dgm:t>
        <a:bodyPr/>
        <a:lstStyle/>
        <a:p>
          <a:endParaRPr lang="es-MX"/>
        </a:p>
      </dgm:t>
    </dgm:pt>
    <dgm:pt modelId="{22769AE9-4FE9-4FC8-8D3A-18B7184AB3F0}" type="sibTrans" cxnId="{DD7D882D-0389-4C3A-A967-769164955ED6}">
      <dgm:prSet/>
      <dgm:spPr/>
      <dgm:t>
        <a:bodyPr/>
        <a:lstStyle/>
        <a:p>
          <a:endParaRPr lang="es-MX"/>
        </a:p>
      </dgm:t>
    </dgm:pt>
    <dgm:pt modelId="{FCF83A42-261B-48A3-93D4-BE166227CC44}">
      <dgm:prSet custT="1"/>
      <dgm:spPr/>
      <dgm:t>
        <a:bodyPr/>
        <a:lstStyle/>
        <a:p>
          <a:pPr algn="just"/>
          <a:r>
            <a:rPr lang="es-EC" sz="1200" dirty="0">
              <a:latin typeface="Arial" pitchFamily="34" charset="0"/>
              <a:cs typeface="Arial" pitchFamily="34" charset="0"/>
            </a:rPr>
            <a:t>Adecuada Remuneración lo que conlleva a que el personal este con una moral alta.</a:t>
          </a:r>
          <a:endParaRPr lang="es-MX" sz="1200" dirty="0">
            <a:latin typeface="Arial" pitchFamily="34" charset="0"/>
            <a:cs typeface="Arial" pitchFamily="34" charset="0"/>
          </a:endParaRPr>
        </a:p>
      </dgm:t>
    </dgm:pt>
    <dgm:pt modelId="{DEF6C269-6BD5-4EDA-B2ED-10DD387FE8E6}" type="parTrans" cxnId="{583DACA5-25CA-4B0F-A637-E3AC51B19690}">
      <dgm:prSet/>
      <dgm:spPr/>
      <dgm:t>
        <a:bodyPr/>
        <a:lstStyle/>
        <a:p>
          <a:endParaRPr lang="es-MX"/>
        </a:p>
      </dgm:t>
    </dgm:pt>
    <dgm:pt modelId="{2499B455-F432-4A5F-BF4C-1A67EC7326CA}" type="sibTrans" cxnId="{583DACA5-25CA-4B0F-A637-E3AC51B19690}">
      <dgm:prSet/>
      <dgm:spPr/>
      <dgm:t>
        <a:bodyPr/>
        <a:lstStyle/>
        <a:p>
          <a:endParaRPr lang="es-MX"/>
        </a:p>
      </dgm:t>
    </dgm:pt>
    <dgm:pt modelId="{B50AC0BC-99CE-4853-9646-304AA6D08FA2}">
      <dgm:prSet custT="1"/>
      <dgm:spPr/>
      <dgm:t>
        <a:bodyPr/>
        <a:lstStyle/>
        <a:p>
          <a:pPr algn="just"/>
          <a:r>
            <a:rPr lang="es-EC" sz="1200" dirty="0">
              <a:latin typeface="Arial" pitchFamily="34" charset="0"/>
              <a:cs typeface="Arial" pitchFamily="34" charset="0"/>
            </a:rPr>
            <a:t>Reconocida imagen institucional.</a:t>
          </a:r>
          <a:endParaRPr lang="es-MX" sz="1200" dirty="0">
            <a:latin typeface="Arial" pitchFamily="34" charset="0"/>
            <a:cs typeface="Arial" pitchFamily="34" charset="0"/>
          </a:endParaRPr>
        </a:p>
      </dgm:t>
    </dgm:pt>
    <dgm:pt modelId="{960243D9-78C2-4C86-93B9-A88778F45598}" type="parTrans" cxnId="{F9D45D67-3F17-4BBA-9626-7F7F68DD658A}">
      <dgm:prSet/>
      <dgm:spPr/>
      <dgm:t>
        <a:bodyPr/>
        <a:lstStyle/>
        <a:p>
          <a:endParaRPr lang="es-MX"/>
        </a:p>
      </dgm:t>
    </dgm:pt>
    <dgm:pt modelId="{93D7C343-5E87-4616-B142-900ABEE10214}" type="sibTrans" cxnId="{F9D45D67-3F17-4BBA-9626-7F7F68DD658A}">
      <dgm:prSet/>
      <dgm:spPr/>
      <dgm:t>
        <a:bodyPr/>
        <a:lstStyle/>
        <a:p>
          <a:endParaRPr lang="es-MX"/>
        </a:p>
      </dgm:t>
    </dgm:pt>
    <dgm:pt modelId="{5319F6CD-BF82-498E-A457-839A94C76A50}">
      <dgm:prSet custT="1"/>
      <dgm:spPr/>
      <dgm:t>
        <a:bodyPr/>
        <a:lstStyle/>
        <a:p>
          <a:pPr algn="just"/>
          <a:r>
            <a:rPr lang="es-MX" sz="1400" b="1" dirty="0">
              <a:latin typeface="Arial" pitchFamily="34" charset="0"/>
              <a:cs typeface="Arial" pitchFamily="34" charset="0"/>
            </a:rPr>
            <a:t>OPORTUNIDADES</a:t>
          </a:r>
        </a:p>
        <a:p>
          <a:pPr algn="just"/>
          <a:r>
            <a:rPr lang="es-MX" sz="1400" dirty="0">
              <a:latin typeface="Arial" pitchFamily="34" charset="0"/>
              <a:cs typeface="Arial" pitchFamily="34" charset="0"/>
            </a:rPr>
            <a:t>* Personal especializado en cada </a:t>
          </a:r>
          <a:r>
            <a:rPr lang="es-MX" sz="1400" dirty="0" smtClean="0">
              <a:latin typeface="Arial" pitchFamily="34" charset="0"/>
              <a:cs typeface="Arial" pitchFamily="34" charset="0"/>
            </a:rPr>
            <a:t>grupo</a:t>
          </a:r>
        </a:p>
        <a:p>
          <a:pPr algn="just"/>
          <a:endParaRPr lang="es-MX" sz="1400" dirty="0">
            <a:latin typeface="Arial" pitchFamily="34" charset="0"/>
            <a:cs typeface="Arial" pitchFamily="34" charset="0"/>
          </a:endParaRPr>
        </a:p>
        <a:p>
          <a:pPr algn="just"/>
          <a:r>
            <a:rPr lang="es-MX" sz="1400" dirty="0" smtClean="0">
              <a:latin typeface="Arial" pitchFamily="34" charset="0"/>
              <a:cs typeface="Arial" pitchFamily="34" charset="0"/>
            </a:rPr>
            <a:t>* </a:t>
          </a:r>
          <a:r>
            <a:rPr lang="es-MX" sz="1400" dirty="0"/>
            <a:t>Implementación de procesos, para un adecuado control del personal tanto en la disciplina como permisos</a:t>
          </a:r>
          <a:r>
            <a:rPr lang="es-MX" sz="1400" dirty="0" smtClean="0"/>
            <a:t>.</a:t>
          </a:r>
        </a:p>
        <a:p>
          <a:pPr algn="just"/>
          <a:endParaRPr lang="es-MX" sz="1400" dirty="0"/>
        </a:p>
        <a:p>
          <a:pPr algn="just"/>
          <a:r>
            <a:rPr lang="es-MX" sz="1400" dirty="0">
              <a:latin typeface="Arial" pitchFamily="34" charset="0"/>
              <a:cs typeface="Arial" pitchFamily="34" charset="0"/>
            </a:rPr>
            <a:t>* </a:t>
          </a:r>
          <a:r>
            <a:rPr lang="es-EC" sz="1400" dirty="0"/>
            <a:t>Cursos de capacitación, lo que conlleva a un mejor empleo del personal.</a:t>
          </a:r>
        </a:p>
        <a:p>
          <a:pPr algn="just"/>
          <a:r>
            <a:rPr lang="es-EC" sz="1400" dirty="0"/>
            <a:t>* </a:t>
          </a:r>
          <a:r>
            <a:rPr lang="es-MX" sz="1400" dirty="0"/>
            <a:t>Cercanía entre los diferentes puntos de la urbe, lo que permite más agilidad y rapidez en los desplazamientos .</a:t>
          </a:r>
        </a:p>
        <a:p>
          <a:pPr algn="l"/>
          <a:endParaRPr lang="es-MX" sz="1200" dirty="0"/>
        </a:p>
        <a:p>
          <a:pPr algn="l"/>
          <a:endParaRPr lang="es-MX" sz="800" dirty="0">
            <a:latin typeface="Arial" pitchFamily="34" charset="0"/>
            <a:cs typeface="Arial" pitchFamily="34" charset="0"/>
          </a:endParaRPr>
        </a:p>
      </dgm:t>
    </dgm:pt>
    <dgm:pt modelId="{D22C8B21-E80C-4A43-9697-938B4F2930D5}" type="parTrans" cxnId="{789ED978-DC1C-492C-8FFB-D05424CD666B}">
      <dgm:prSet/>
      <dgm:spPr/>
      <dgm:t>
        <a:bodyPr/>
        <a:lstStyle/>
        <a:p>
          <a:endParaRPr lang="es-MX"/>
        </a:p>
      </dgm:t>
    </dgm:pt>
    <dgm:pt modelId="{E569892A-68EB-441C-9F87-3A60BE9B75F1}" type="sibTrans" cxnId="{789ED978-DC1C-492C-8FFB-D05424CD666B}">
      <dgm:prSet/>
      <dgm:spPr/>
      <dgm:t>
        <a:bodyPr/>
        <a:lstStyle/>
        <a:p>
          <a:endParaRPr lang="es-MX"/>
        </a:p>
      </dgm:t>
    </dgm:pt>
    <dgm:pt modelId="{240E6D5A-4732-44FA-83A1-74FCFBB18013}">
      <dgm:prSet custT="1"/>
      <dgm:spPr/>
      <dgm:t>
        <a:bodyPr/>
        <a:lstStyle/>
        <a:p>
          <a:pPr algn="just"/>
          <a:r>
            <a:rPr lang="es-MX" sz="1200" b="1" dirty="0">
              <a:latin typeface="Arial" pitchFamily="34" charset="0"/>
              <a:cs typeface="Arial" pitchFamily="34" charset="0"/>
            </a:rPr>
            <a:t>DEBILIDADES</a:t>
          </a:r>
        </a:p>
        <a:p>
          <a:pPr algn="just"/>
          <a:r>
            <a:rPr lang="es-MX" sz="1200" dirty="0">
              <a:latin typeface="Arial" pitchFamily="34" charset="0"/>
              <a:cs typeface="Arial" pitchFamily="34" charset="0"/>
            </a:rPr>
            <a:t>Falta de </a:t>
          </a:r>
          <a:r>
            <a:rPr lang="es-MX" sz="1200" dirty="0" smtClean="0">
              <a:latin typeface="Arial" pitchFamily="34" charset="0"/>
              <a:cs typeface="Arial" pitchFamily="34" charset="0"/>
            </a:rPr>
            <a:t>completamiento orgánico, </a:t>
          </a:r>
          <a:r>
            <a:rPr lang="es-MX" sz="1200" dirty="0">
              <a:latin typeface="Arial" pitchFamily="34" charset="0"/>
              <a:cs typeface="Arial" pitchFamily="34" charset="0"/>
            </a:rPr>
            <a:t>lo que conlleva a que el personal tenga que trabajar más.</a:t>
          </a:r>
        </a:p>
        <a:p>
          <a:pPr algn="just"/>
          <a:r>
            <a:rPr lang="es-MX" sz="1200" dirty="0">
              <a:latin typeface="Arial" pitchFamily="34" charset="0"/>
              <a:cs typeface="Arial" pitchFamily="34" charset="0"/>
            </a:rPr>
            <a:t>* Falta de oficiales, lo que implica  que exista falta de control en </a:t>
          </a:r>
          <a:r>
            <a:rPr lang="es-MX" sz="1200" dirty="0" smtClean="0">
              <a:latin typeface="Arial" pitchFamily="34" charset="0"/>
              <a:cs typeface="Arial" pitchFamily="34" charset="0"/>
            </a:rPr>
            <a:t>instrucción </a:t>
          </a:r>
          <a:r>
            <a:rPr lang="es-MX" sz="1200" dirty="0">
              <a:latin typeface="Arial" pitchFamily="34" charset="0"/>
              <a:cs typeface="Arial" pitchFamily="34" charset="0"/>
            </a:rPr>
            <a:t>y </a:t>
          </a:r>
          <a:r>
            <a:rPr lang="es-MX" sz="1200" dirty="0" smtClean="0">
              <a:latin typeface="Arial" pitchFamily="34" charset="0"/>
              <a:cs typeface="Arial" pitchFamily="34" charset="0"/>
            </a:rPr>
            <a:t>disciplina </a:t>
          </a:r>
          <a:r>
            <a:rPr lang="es-MX" sz="1200" dirty="0">
              <a:latin typeface="Arial" pitchFamily="34" charset="0"/>
              <a:cs typeface="Arial" pitchFamily="34" charset="0"/>
            </a:rPr>
            <a:t>del personal.</a:t>
          </a:r>
        </a:p>
        <a:p>
          <a:pPr algn="just"/>
          <a:r>
            <a:rPr lang="es-MX" sz="1200" dirty="0">
              <a:latin typeface="Arial" pitchFamily="34" charset="0"/>
              <a:cs typeface="Arial" pitchFamily="34" charset="0"/>
            </a:rPr>
            <a:t>* Falta de presupuesto para el total cumplimiento de las misiones.</a:t>
          </a:r>
        </a:p>
        <a:p>
          <a:pPr algn="just"/>
          <a:r>
            <a:rPr lang="es-MX" sz="1200" dirty="0">
              <a:latin typeface="Arial" pitchFamily="34" charset="0"/>
              <a:cs typeface="Arial" pitchFamily="34" charset="0"/>
            </a:rPr>
            <a:t>* Falta de continuidad en la </a:t>
          </a:r>
          <a:r>
            <a:rPr lang="es-MX" sz="1200" dirty="0" smtClean="0">
              <a:latin typeface="Arial" pitchFamily="34" charset="0"/>
              <a:cs typeface="Arial" pitchFamily="34" charset="0"/>
            </a:rPr>
            <a:t>formación </a:t>
          </a:r>
          <a:r>
            <a:rPr lang="es-MX" sz="1200" dirty="0">
              <a:latin typeface="Arial" pitchFamily="34" charset="0"/>
              <a:cs typeface="Arial" pitchFamily="34" charset="0"/>
            </a:rPr>
            <a:t>del personal </a:t>
          </a:r>
          <a:r>
            <a:rPr lang="es-MX" sz="1200" dirty="0" smtClean="0">
              <a:latin typeface="Arial" pitchFamily="34" charset="0"/>
              <a:cs typeface="Arial" pitchFamily="34" charset="0"/>
            </a:rPr>
            <a:t>técnico </a:t>
          </a:r>
          <a:r>
            <a:rPr lang="es-MX" sz="1200" dirty="0">
              <a:latin typeface="Arial" pitchFamily="34" charset="0"/>
              <a:cs typeface="Arial" pitchFamily="34" charset="0"/>
            </a:rPr>
            <a:t>especialista de la Unidad.</a:t>
          </a:r>
        </a:p>
        <a:p>
          <a:pPr algn="l"/>
          <a:endParaRPr lang="es-MX" sz="800" dirty="0"/>
        </a:p>
        <a:p>
          <a:pPr algn="l"/>
          <a:endParaRPr lang="es-MX" sz="800" dirty="0"/>
        </a:p>
      </dgm:t>
    </dgm:pt>
    <dgm:pt modelId="{BB33DA22-69A0-43BA-BBE3-B03F5E448DD5}" type="parTrans" cxnId="{D97BCE6C-B2DE-44DF-9F7E-53DF2136FAFA}">
      <dgm:prSet/>
      <dgm:spPr/>
      <dgm:t>
        <a:bodyPr/>
        <a:lstStyle/>
        <a:p>
          <a:endParaRPr lang="es-MX"/>
        </a:p>
      </dgm:t>
    </dgm:pt>
    <dgm:pt modelId="{85805637-EBA1-4073-A805-CB8393EB1A0D}" type="sibTrans" cxnId="{D97BCE6C-B2DE-44DF-9F7E-53DF2136FAFA}">
      <dgm:prSet/>
      <dgm:spPr/>
      <dgm:t>
        <a:bodyPr/>
        <a:lstStyle/>
        <a:p>
          <a:endParaRPr lang="es-MX"/>
        </a:p>
      </dgm:t>
    </dgm:pt>
    <dgm:pt modelId="{48B87469-A145-4028-8C4D-71CC0027E7D4}">
      <dgm:prSet/>
      <dgm:spPr/>
      <dgm:t>
        <a:bodyPr/>
        <a:lstStyle/>
        <a:p>
          <a:endParaRPr lang="es-MX"/>
        </a:p>
      </dgm:t>
    </dgm:pt>
    <dgm:pt modelId="{4EE8F4DB-0E42-4166-82E5-7F97E1858792}" type="parTrans" cxnId="{5F2B1F03-D224-430B-AF2C-E9FA4E9ED03F}">
      <dgm:prSet/>
      <dgm:spPr/>
      <dgm:t>
        <a:bodyPr/>
        <a:lstStyle/>
        <a:p>
          <a:endParaRPr lang="es-MX"/>
        </a:p>
      </dgm:t>
    </dgm:pt>
    <dgm:pt modelId="{BD2767E7-BE4E-49A8-B338-D896398329A9}" type="sibTrans" cxnId="{5F2B1F03-D224-430B-AF2C-E9FA4E9ED03F}">
      <dgm:prSet/>
      <dgm:spPr/>
      <dgm:t>
        <a:bodyPr/>
        <a:lstStyle/>
        <a:p>
          <a:endParaRPr lang="es-MX"/>
        </a:p>
      </dgm:t>
    </dgm:pt>
    <dgm:pt modelId="{B4B2D0DE-7E92-4E11-BCDD-560329AF42E8}">
      <dgm:prSet custT="1"/>
      <dgm:spPr/>
      <dgm:t>
        <a:bodyPr/>
        <a:lstStyle/>
        <a:p>
          <a:pPr algn="just"/>
          <a:r>
            <a:rPr lang="es-MX" sz="1200" b="1" dirty="0">
              <a:latin typeface="Arial" pitchFamily="34" charset="0"/>
              <a:cs typeface="Arial" pitchFamily="34" charset="0"/>
            </a:rPr>
            <a:t>AMENAZAS</a:t>
          </a:r>
        </a:p>
        <a:p>
          <a:pPr algn="just"/>
          <a:r>
            <a:rPr lang="es-EC" sz="1200" dirty="0">
              <a:latin typeface="Arial" pitchFamily="34" charset="0"/>
              <a:cs typeface="Arial" pitchFamily="34" charset="0"/>
            </a:rPr>
            <a:t>* Entorno social inadecuado, vista existe en la población bastante personal que vive del contrabando e incitan al personal a que doblegue en su formación</a:t>
          </a:r>
          <a:r>
            <a:rPr lang="es-EC" sz="1200" dirty="0" smtClean="0">
              <a:latin typeface="Arial" pitchFamily="34" charset="0"/>
              <a:cs typeface="Arial" pitchFamily="34" charset="0"/>
            </a:rPr>
            <a:t>.</a:t>
          </a:r>
        </a:p>
        <a:p>
          <a:pPr algn="just"/>
          <a:endParaRPr lang="es-EC" sz="1200" dirty="0">
            <a:latin typeface="Arial" pitchFamily="34" charset="0"/>
            <a:cs typeface="Arial" pitchFamily="34" charset="0"/>
          </a:endParaRPr>
        </a:p>
        <a:p>
          <a:pPr algn="just"/>
          <a:r>
            <a:rPr lang="es-EC" sz="1200" b="1" dirty="0">
              <a:latin typeface="Arial" pitchFamily="34" charset="0"/>
              <a:cs typeface="Arial" pitchFamily="34" charset="0"/>
            </a:rPr>
            <a:t>* </a:t>
          </a:r>
          <a:r>
            <a:rPr lang="es-EC" sz="1200" dirty="0">
              <a:latin typeface="Arial" pitchFamily="34" charset="0"/>
              <a:cs typeface="Arial" pitchFamily="34" charset="0"/>
            </a:rPr>
            <a:t>Entorno geográfico, distante para el personal de solteros geográficos, vista la mayoría del personal es de la región sierra del país y le dificulta la estabilidad con su familia.</a:t>
          </a:r>
        </a:p>
        <a:p>
          <a:pPr algn="just"/>
          <a:endParaRPr lang="es-MX" sz="1200" b="1" dirty="0">
            <a:latin typeface="Arial" pitchFamily="34" charset="0"/>
            <a:cs typeface="Arial" pitchFamily="34" charset="0"/>
          </a:endParaRPr>
        </a:p>
      </dgm:t>
    </dgm:pt>
    <dgm:pt modelId="{A66E5800-779E-4422-A442-F14F84B039E7}" type="parTrans" cxnId="{92045D6F-4DB5-4F2C-ACDF-34BB668EF6FF}">
      <dgm:prSet/>
      <dgm:spPr/>
      <dgm:t>
        <a:bodyPr/>
        <a:lstStyle/>
        <a:p>
          <a:endParaRPr lang="es-MX"/>
        </a:p>
      </dgm:t>
    </dgm:pt>
    <dgm:pt modelId="{2D0AE11D-5264-47D4-9BCB-C228512B9457}" type="sibTrans" cxnId="{92045D6F-4DB5-4F2C-ACDF-34BB668EF6FF}">
      <dgm:prSet/>
      <dgm:spPr/>
      <dgm:t>
        <a:bodyPr/>
        <a:lstStyle/>
        <a:p>
          <a:endParaRPr lang="es-MX"/>
        </a:p>
      </dgm:t>
    </dgm:pt>
    <dgm:pt modelId="{3ECDDA9E-2C0B-40F5-BB12-8877A3A5D313}" type="pres">
      <dgm:prSet presAssocID="{E1C2F14A-F128-4A8E-BD68-7D141439BE69}" presName="diagram" presStyleCnt="0">
        <dgm:presLayoutVars>
          <dgm:chMax val="1"/>
          <dgm:dir/>
          <dgm:animLvl val="ctr"/>
          <dgm:resizeHandles val="exact"/>
        </dgm:presLayoutVars>
      </dgm:prSet>
      <dgm:spPr/>
      <dgm:t>
        <a:bodyPr/>
        <a:lstStyle/>
        <a:p>
          <a:endParaRPr lang="es-MX"/>
        </a:p>
      </dgm:t>
    </dgm:pt>
    <dgm:pt modelId="{A38C15E3-5C1B-4F0B-A325-7068CD2AC05C}" type="pres">
      <dgm:prSet presAssocID="{E1C2F14A-F128-4A8E-BD68-7D141439BE69}" presName="matrix" presStyleCnt="0"/>
      <dgm:spPr/>
    </dgm:pt>
    <dgm:pt modelId="{02A3CEE3-929F-4669-BD10-8EA7F819F214}" type="pres">
      <dgm:prSet presAssocID="{E1C2F14A-F128-4A8E-BD68-7D141439BE69}" presName="tile1" presStyleLbl="node1" presStyleIdx="0" presStyleCnt="4"/>
      <dgm:spPr/>
      <dgm:t>
        <a:bodyPr/>
        <a:lstStyle/>
        <a:p>
          <a:endParaRPr lang="es-MX"/>
        </a:p>
      </dgm:t>
    </dgm:pt>
    <dgm:pt modelId="{EEDB0EA2-B9FF-4AA6-8B60-A481ED094EAB}" type="pres">
      <dgm:prSet presAssocID="{E1C2F14A-F128-4A8E-BD68-7D141439BE69}" presName="tile1text" presStyleLbl="node1" presStyleIdx="0" presStyleCnt="4">
        <dgm:presLayoutVars>
          <dgm:chMax val="0"/>
          <dgm:chPref val="0"/>
          <dgm:bulletEnabled val="1"/>
        </dgm:presLayoutVars>
      </dgm:prSet>
      <dgm:spPr/>
      <dgm:t>
        <a:bodyPr/>
        <a:lstStyle/>
        <a:p>
          <a:endParaRPr lang="es-MX"/>
        </a:p>
      </dgm:t>
    </dgm:pt>
    <dgm:pt modelId="{2C56083C-A32D-4D41-9430-96CC11D47E29}" type="pres">
      <dgm:prSet presAssocID="{E1C2F14A-F128-4A8E-BD68-7D141439BE69}" presName="tile2" presStyleLbl="node1" presStyleIdx="1" presStyleCnt="4"/>
      <dgm:spPr/>
      <dgm:t>
        <a:bodyPr/>
        <a:lstStyle/>
        <a:p>
          <a:endParaRPr lang="es-MX"/>
        </a:p>
      </dgm:t>
    </dgm:pt>
    <dgm:pt modelId="{18ABA56C-A78A-4106-9857-78468BA6DDD8}" type="pres">
      <dgm:prSet presAssocID="{E1C2F14A-F128-4A8E-BD68-7D141439BE69}" presName="tile2text" presStyleLbl="node1" presStyleIdx="1" presStyleCnt="4">
        <dgm:presLayoutVars>
          <dgm:chMax val="0"/>
          <dgm:chPref val="0"/>
          <dgm:bulletEnabled val="1"/>
        </dgm:presLayoutVars>
      </dgm:prSet>
      <dgm:spPr/>
      <dgm:t>
        <a:bodyPr/>
        <a:lstStyle/>
        <a:p>
          <a:endParaRPr lang="es-MX"/>
        </a:p>
      </dgm:t>
    </dgm:pt>
    <dgm:pt modelId="{5A98D462-932C-4C5F-BC13-84C9D31B47EC}" type="pres">
      <dgm:prSet presAssocID="{E1C2F14A-F128-4A8E-BD68-7D141439BE69}" presName="tile3" presStyleLbl="node1" presStyleIdx="2" presStyleCnt="4"/>
      <dgm:spPr/>
      <dgm:t>
        <a:bodyPr/>
        <a:lstStyle/>
        <a:p>
          <a:endParaRPr lang="es-MX"/>
        </a:p>
      </dgm:t>
    </dgm:pt>
    <dgm:pt modelId="{BB4AA354-2760-4DE9-956C-ACE09E5A4A78}" type="pres">
      <dgm:prSet presAssocID="{E1C2F14A-F128-4A8E-BD68-7D141439BE69}" presName="tile3text" presStyleLbl="node1" presStyleIdx="2" presStyleCnt="4">
        <dgm:presLayoutVars>
          <dgm:chMax val="0"/>
          <dgm:chPref val="0"/>
          <dgm:bulletEnabled val="1"/>
        </dgm:presLayoutVars>
      </dgm:prSet>
      <dgm:spPr/>
      <dgm:t>
        <a:bodyPr/>
        <a:lstStyle/>
        <a:p>
          <a:endParaRPr lang="es-MX"/>
        </a:p>
      </dgm:t>
    </dgm:pt>
    <dgm:pt modelId="{F6B6F6F8-4ADE-4F30-8DB6-75B2B6CA962D}" type="pres">
      <dgm:prSet presAssocID="{E1C2F14A-F128-4A8E-BD68-7D141439BE69}" presName="tile4" presStyleLbl="node1" presStyleIdx="3" presStyleCnt="4" custLinFactNeighborX="43" custLinFactNeighborY="48906"/>
      <dgm:spPr/>
      <dgm:t>
        <a:bodyPr/>
        <a:lstStyle/>
        <a:p>
          <a:endParaRPr lang="es-MX"/>
        </a:p>
      </dgm:t>
    </dgm:pt>
    <dgm:pt modelId="{CD9EB26B-304C-453A-9F2A-37E7994551B0}" type="pres">
      <dgm:prSet presAssocID="{E1C2F14A-F128-4A8E-BD68-7D141439BE69}" presName="tile4text" presStyleLbl="node1" presStyleIdx="3" presStyleCnt="4">
        <dgm:presLayoutVars>
          <dgm:chMax val="0"/>
          <dgm:chPref val="0"/>
          <dgm:bulletEnabled val="1"/>
        </dgm:presLayoutVars>
      </dgm:prSet>
      <dgm:spPr/>
      <dgm:t>
        <a:bodyPr/>
        <a:lstStyle/>
        <a:p>
          <a:endParaRPr lang="es-MX"/>
        </a:p>
      </dgm:t>
    </dgm:pt>
    <dgm:pt modelId="{8A2F6E5B-4391-4AEF-A84E-D461403D10D5}" type="pres">
      <dgm:prSet presAssocID="{E1C2F14A-F128-4A8E-BD68-7D141439BE69}" presName="centerTile" presStyleLbl="fgShp" presStyleIdx="0" presStyleCnt="1" custScaleY="37637">
        <dgm:presLayoutVars>
          <dgm:chMax val="0"/>
          <dgm:chPref val="0"/>
        </dgm:presLayoutVars>
      </dgm:prSet>
      <dgm:spPr/>
      <dgm:t>
        <a:bodyPr/>
        <a:lstStyle/>
        <a:p>
          <a:endParaRPr lang="es-MX"/>
        </a:p>
      </dgm:t>
    </dgm:pt>
  </dgm:ptLst>
  <dgm:cxnLst>
    <dgm:cxn modelId="{2408B193-798B-48E5-B069-91100F1476E0}" type="presOf" srcId="{ECD27131-7F77-4902-8F4D-62F93DE9BA28}" destId="{02A3CEE3-929F-4669-BD10-8EA7F819F214}" srcOrd="0" destOrd="0" presId="urn:microsoft.com/office/officeart/2005/8/layout/matrix1"/>
    <dgm:cxn modelId="{1A660BC8-ACF8-4732-97BF-8713765EB19F}" type="presOf" srcId="{B50AC0BC-99CE-4853-9646-304AA6D08FA2}" destId="{02A3CEE3-929F-4669-BD10-8EA7F819F214}" srcOrd="0" destOrd="5" presId="urn:microsoft.com/office/officeart/2005/8/layout/matrix1"/>
    <dgm:cxn modelId="{A7D47658-7EF3-400D-B61E-CAEF2C852C76}" type="presOf" srcId="{94BFE35E-12C9-4CC4-BCCC-9F7D555A6889}" destId="{8A2F6E5B-4391-4AEF-A84E-D461403D10D5}" srcOrd="0" destOrd="0" presId="urn:microsoft.com/office/officeart/2005/8/layout/matrix1"/>
    <dgm:cxn modelId="{F3C6AE86-C7F1-4E0E-838F-B5212572E9F2}" type="presOf" srcId="{B50AC0BC-99CE-4853-9646-304AA6D08FA2}" destId="{EEDB0EA2-B9FF-4AA6-8B60-A481ED094EAB}" srcOrd="1" destOrd="5" presId="urn:microsoft.com/office/officeart/2005/8/layout/matrix1"/>
    <dgm:cxn modelId="{C175F5E0-5961-4166-AE2C-B87AAC230112}" srcId="{ECD27131-7F77-4902-8F4D-62F93DE9BA28}" destId="{E0902118-44B7-4BCE-B890-CCB1292F6F91}" srcOrd="0" destOrd="0" parTransId="{4382A47D-4248-4A55-8E90-6D471801EE7B}" sibTransId="{F67C4CB6-2B1C-4611-B427-EF8DEB46B613}"/>
    <dgm:cxn modelId="{F9D45D67-3F17-4BBA-9626-7F7F68DD658A}" srcId="{ECD27131-7F77-4902-8F4D-62F93DE9BA28}" destId="{B50AC0BC-99CE-4853-9646-304AA6D08FA2}" srcOrd="4" destOrd="0" parTransId="{960243D9-78C2-4C86-93B9-A88778F45598}" sibTransId="{93D7C343-5E87-4616-B142-900ABEE10214}"/>
    <dgm:cxn modelId="{94AF53B8-79C7-4193-B864-9ACB96B9DD94}" type="presOf" srcId="{ECD27131-7F77-4902-8F4D-62F93DE9BA28}" destId="{EEDB0EA2-B9FF-4AA6-8B60-A481ED094EAB}" srcOrd="1" destOrd="0" presId="urn:microsoft.com/office/officeart/2005/8/layout/matrix1"/>
    <dgm:cxn modelId="{5F2B1F03-D224-430B-AF2C-E9FA4E9ED03F}" srcId="{E1C2F14A-F128-4A8E-BD68-7D141439BE69}" destId="{48B87469-A145-4028-8C4D-71CC0027E7D4}" srcOrd="1" destOrd="0" parTransId="{4EE8F4DB-0E42-4166-82E5-7F97E1858792}" sibTransId="{BD2767E7-BE4E-49A8-B338-D896398329A9}"/>
    <dgm:cxn modelId="{237A0993-17C0-4CAD-B298-60F55C5DAF63}" type="presOf" srcId="{FCF83A42-261B-48A3-93D4-BE166227CC44}" destId="{EEDB0EA2-B9FF-4AA6-8B60-A481ED094EAB}" srcOrd="1" destOrd="4" presId="urn:microsoft.com/office/officeart/2005/8/layout/matrix1"/>
    <dgm:cxn modelId="{5FB57BFB-0007-43EE-B33E-FA27A4CB2B1D}" type="presOf" srcId="{5319F6CD-BF82-498E-A457-839A94C76A50}" destId="{18ABA56C-A78A-4106-9857-78468BA6DDD8}" srcOrd="1" destOrd="0" presId="urn:microsoft.com/office/officeart/2005/8/layout/matrix1"/>
    <dgm:cxn modelId="{6730467A-143F-499D-BC2E-9563F70657BF}" type="presOf" srcId="{D7D4FDA3-115D-4569-BDF3-77ACEACA14BD}" destId="{EEDB0EA2-B9FF-4AA6-8B60-A481ED094EAB}" srcOrd="1" destOrd="3" presId="urn:microsoft.com/office/officeart/2005/8/layout/matrix1"/>
    <dgm:cxn modelId="{92045D6F-4DB5-4F2C-ACDF-34BB668EF6FF}" srcId="{94BFE35E-12C9-4CC4-BCCC-9F7D555A6889}" destId="{B4B2D0DE-7E92-4E11-BCDD-560329AF42E8}" srcOrd="3" destOrd="0" parTransId="{A66E5800-779E-4422-A442-F14F84B039E7}" sibTransId="{2D0AE11D-5264-47D4-9BCB-C228512B9457}"/>
    <dgm:cxn modelId="{1E378ACF-517F-49A7-9121-ADCEAAA18105}" type="presOf" srcId="{FCF83A42-261B-48A3-93D4-BE166227CC44}" destId="{02A3CEE3-929F-4669-BD10-8EA7F819F214}" srcOrd="0" destOrd="4" presId="urn:microsoft.com/office/officeart/2005/8/layout/matrix1"/>
    <dgm:cxn modelId="{7E578A9B-790F-43A3-982C-A1AA5CCBC54D}" srcId="{ECD27131-7F77-4902-8F4D-62F93DE9BA28}" destId="{80EAC218-481B-4871-864B-9E20820BC194}" srcOrd="1" destOrd="0" parTransId="{00F62A4F-38BA-4D4A-A0D0-830E45B23DF8}" sibTransId="{B9932AEF-1AC3-4BD5-8B82-ACCD295D60F3}"/>
    <dgm:cxn modelId="{E74FA51F-BDC1-4702-A6A4-7995BA24A445}" type="presOf" srcId="{E0902118-44B7-4BCE-B890-CCB1292F6F91}" destId="{EEDB0EA2-B9FF-4AA6-8B60-A481ED094EAB}" srcOrd="1" destOrd="1" presId="urn:microsoft.com/office/officeart/2005/8/layout/matrix1"/>
    <dgm:cxn modelId="{A297F0A8-1280-4831-B3F7-EB8D3B3B32A0}" srcId="{94BFE35E-12C9-4CC4-BCCC-9F7D555A6889}" destId="{ECD27131-7F77-4902-8F4D-62F93DE9BA28}" srcOrd="0" destOrd="0" parTransId="{44C8EADB-34F5-41A2-92E5-38C9CB9ACEBF}" sibTransId="{C55689B7-D0FE-488A-A21B-EE5391FC2A16}"/>
    <dgm:cxn modelId="{8CA9C0C2-1A96-4FB7-A1F8-4F29C830A6A3}" srcId="{E1C2F14A-F128-4A8E-BD68-7D141439BE69}" destId="{94BFE35E-12C9-4CC4-BCCC-9F7D555A6889}" srcOrd="0" destOrd="0" parTransId="{6CE5348E-4A2E-4174-A61D-E9DD73457E45}" sibTransId="{D3E6FD7E-9E95-489A-BE9D-DE3FC8D46A35}"/>
    <dgm:cxn modelId="{FE8EF9E6-C34B-44F5-80CC-84496A37614D}" srcId="{E1C2F14A-F128-4A8E-BD68-7D141439BE69}" destId="{9AD0D87F-F82A-47D2-96F6-BFD273609EB9}" srcOrd="2" destOrd="0" parTransId="{9B9840DB-3025-4B16-822E-5EFC5C4AAB85}" sibTransId="{94627A4D-E49B-4EB9-AACC-C7AD871206D4}"/>
    <dgm:cxn modelId="{2FE03EDF-D577-4547-8D8E-0BC07CB81B2F}" srcId="{E1C2F14A-F128-4A8E-BD68-7D141439BE69}" destId="{B8ACDEA4-F2E5-42CF-AD83-A251DBC9FDBF}" srcOrd="4" destOrd="0" parTransId="{D3FD3DB0-0FBE-4FB4-AE4B-67A0B9B0DAC8}" sibTransId="{2532DD7E-ADF4-4DA7-A79B-C69E9C16750A}"/>
    <dgm:cxn modelId="{96BA4216-D3F2-40AC-B7DA-D44752191EE1}" type="presOf" srcId="{240E6D5A-4732-44FA-83A1-74FCFBB18013}" destId="{5A98D462-932C-4C5F-BC13-84C9D31B47EC}" srcOrd="0" destOrd="0" presId="urn:microsoft.com/office/officeart/2005/8/layout/matrix1"/>
    <dgm:cxn modelId="{9052488F-8BCB-4BF5-AE9D-E100B4043B97}" type="presOf" srcId="{D7D4FDA3-115D-4569-BDF3-77ACEACA14BD}" destId="{02A3CEE3-929F-4669-BD10-8EA7F819F214}" srcOrd="0" destOrd="3" presId="urn:microsoft.com/office/officeart/2005/8/layout/matrix1"/>
    <dgm:cxn modelId="{D97BCE6C-B2DE-44DF-9F7E-53DF2136FAFA}" srcId="{94BFE35E-12C9-4CC4-BCCC-9F7D555A6889}" destId="{240E6D5A-4732-44FA-83A1-74FCFBB18013}" srcOrd="2" destOrd="0" parTransId="{BB33DA22-69A0-43BA-BBE3-B03F5E448DD5}" sibTransId="{85805637-EBA1-4073-A805-CB8393EB1A0D}"/>
    <dgm:cxn modelId="{CAFA4CDF-A943-4879-8368-F2C5865FF45B}" type="presOf" srcId="{80EAC218-481B-4871-864B-9E20820BC194}" destId="{EEDB0EA2-B9FF-4AA6-8B60-A481ED094EAB}" srcOrd="1" destOrd="2" presId="urn:microsoft.com/office/officeart/2005/8/layout/matrix1"/>
    <dgm:cxn modelId="{8A36C7E5-51A9-4E36-81CF-20C915877C8E}" type="presOf" srcId="{E1C2F14A-F128-4A8E-BD68-7D141439BE69}" destId="{3ECDDA9E-2C0B-40F5-BB12-8877A3A5D313}" srcOrd="0" destOrd="0" presId="urn:microsoft.com/office/officeart/2005/8/layout/matrix1"/>
    <dgm:cxn modelId="{44CE2EBE-99DA-49A8-9DF3-FC143157D415}" type="presOf" srcId="{240E6D5A-4732-44FA-83A1-74FCFBB18013}" destId="{BB4AA354-2760-4DE9-956C-ACE09E5A4A78}" srcOrd="1" destOrd="0" presId="urn:microsoft.com/office/officeart/2005/8/layout/matrix1"/>
    <dgm:cxn modelId="{23BCC898-23AA-4BAE-9E1A-4E1DFF9A8474}" srcId="{E1C2F14A-F128-4A8E-BD68-7D141439BE69}" destId="{3006309B-4A3F-48F4-BFFA-D1F2D30D131E}" srcOrd="3" destOrd="0" parTransId="{D7702BCC-DA9F-4436-8024-177A2C7A7D12}" sibTransId="{263F3918-D826-49D3-B9D8-BD0783A11828}"/>
    <dgm:cxn modelId="{30B86A73-B2C5-4360-939B-961533B621CF}" type="presOf" srcId="{80EAC218-481B-4871-864B-9E20820BC194}" destId="{02A3CEE3-929F-4669-BD10-8EA7F819F214}" srcOrd="0" destOrd="2" presId="urn:microsoft.com/office/officeart/2005/8/layout/matrix1"/>
    <dgm:cxn modelId="{789ED978-DC1C-492C-8FFB-D05424CD666B}" srcId="{94BFE35E-12C9-4CC4-BCCC-9F7D555A6889}" destId="{5319F6CD-BF82-498E-A457-839A94C76A50}" srcOrd="1" destOrd="0" parTransId="{D22C8B21-E80C-4A43-9697-938B4F2930D5}" sibTransId="{E569892A-68EB-441C-9F87-3A60BE9B75F1}"/>
    <dgm:cxn modelId="{DD7D882D-0389-4C3A-A967-769164955ED6}" srcId="{ECD27131-7F77-4902-8F4D-62F93DE9BA28}" destId="{D7D4FDA3-115D-4569-BDF3-77ACEACA14BD}" srcOrd="2" destOrd="0" parTransId="{957BB696-7D7E-456A-990D-43DB04831821}" sibTransId="{22769AE9-4FE9-4FC8-8D3A-18B7184AB3F0}"/>
    <dgm:cxn modelId="{4F311143-74C3-443C-BCC3-16BDCDCAA7CC}" type="presOf" srcId="{E0902118-44B7-4BCE-B890-CCB1292F6F91}" destId="{02A3CEE3-929F-4669-BD10-8EA7F819F214}" srcOrd="0" destOrd="1" presId="urn:microsoft.com/office/officeart/2005/8/layout/matrix1"/>
    <dgm:cxn modelId="{70EF576F-DD32-49DA-9453-87DA64E051C9}" type="presOf" srcId="{B4B2D0DE-7E92-4E11-BCDD-560329AF42E8}" destId="{F6B6F6F8-4ADE-4F30-8DB6-75B2B6CA962D}" srcOrd="0" destOrd="0" presId="urn:microsoft.com/office/officeart/2005/8/layout/matrix1"/>
    <dgm:cxn modelId="{EA8E8DA3-DBC9-4624-BA82-1F5E831D7C49}" type="presOf" srcId="{5319F6CD-BF82-498E-A457-839A94C76A50}" destId="{2C56083C-A32D-4D41-9430-96CC11D47E29}" srcOrd="0" destOrd="0" presId="urn:microsoft.com/office/officeart/2005/8/layout/matrix1"/>
    <dgm:cxn modelId="{E6D1D2D8-909F-4CA0-9C7E-3DE7D7CCF08B}" type="presOf" srcId="{B4B2D0DE-7E92-4E11-BCDD-560329AF42E8}" destId="{CD9EB26B-304C-453A-9F2A-37E7994551B0}" srcOrd="1" destOrd="0" presId="urn:microsoft.com/office/officeart/2005/8/layout/matrix1"/>
    <dgm:cxn modelId="{583DACA5-25CA-4B0F-A637-E3AC51B19690}" srcId="{ECD27131-7F77-4902-8F4D-62F93DE9BA28}" destId="{FCF83A42-261B-48A3-93D4-BE166227CC44}" srcOrd="3" destOrd="0" parTransId="{DEF6C269-6BD5-4EDA-B2ED-10DD387FE8E6}" sibTransId="{2499B455-F432-4A5F-BF4C-1A67EC7326CA}"/>
    <dgm:cxn modelId="{823D18BB-2846-4BF1-A2DF-8BB79227731E}" type="presParOf" srcId="{3ECDDA9E-2C0B-40F5-BB12-8877A3A5D313}" destId="{A38C15E3-5C1B-4F0B-A325-7068CD2AC05C}" srcOrd="0" destOrd="0" presId="urn:microsoft.com/office/officeart/2005/8/layout/matrix1"/>
    <dgm:cxn modelId="{C2427F4B-5ABD-41B4-85C0-9155AB83245C}" type="presParOf" srcId="{A38C15E3-5C1B-4F0B-A325-7068CD2AC05C}" destId="{02A3CEE3-929F-4669-BD10-8EA7F819F214}" srcOrd="0" destOrd="0" presId="urn:microsoft.com/office/officeart/2005/8/layout/matrix1"/>
    <dgm:cxn modelId="{8E9171B4-D1A4-481E-B9A4-AAF82B5A835A}" type="presParOf" srcId="{A38C15E3-5C1B-4F0B-A325-7068CD2AC05C}" destId="{EEDB0EA2-B9FF-4AA6-8B60-A481ED094EAB}" srcOrd="1" destOrd="0" presId="urn:microsoft.com/office/officeart/2005/8/layout/matrix1"/>
    <dgm:cxn modelId="{F5CCA741-B9E7-4423-81B3-585B6FFA86AF}" type="presParOf" srcId="{A38C15E3-5C1B-4F0B-A325-7068CD2AC05C}" destId="{2C56083C-A32D-4D41-9430-96CC11D47E29}" srcOrd="2" destOrd="0" presId="urn:microsoft.com/office/officeart/2005/8/layout/matrix1"/>
    <dgm:cxn modelId="{CDC6D92B-8533-4936-80F9-181826320CF4}" type="presParOf" srcId="{A38C15E3-5C1B-4F0B-A325-7068CD2AC05C}" destId="{18ABA56C-A78A-4106-9857-78468BA6DDD8}" srcOrd="3" destOrd="0" presId="urn:microsoft.com/office/officeart/2005/8/layout/matrix1"/>
    <dgm:cxn modelId="{373FF655-B222-4101-BA1E-524B7F7E2F2A}" type="presParOf" srcId="{A38C15E3-5C1B-4F0B-A325-7068CD2AC05C}" destId="{5A98D462-932C-4C5F-BC13-84C9D31B47EC}" srcOrd="4" destOrd="0" presId="urn:microsoft.com/office/officeart/2005/8/layout/matrix1"/>
    <dgm:cxn modelId="{B7A87BEB-2C6A-4662-B982-1F43575FBB6F}" type="presParOf" srcId="{A38C15E3-5C1B-4F0B-A325-7068CD2AC05C}" destId="{BB4AA354-2760-4DE9-956C-ACE09E5A4A78}" srcOrd="5" destOrd="0" presId="urn:microsoft.com/office/officeart/2005/8/layout/matrix1"/>
    <dgm:cxn modelId="{50E14CE9-2745-4960-8679-41A0C539B028}" type="presParOf" srcId="{A38C15E3-5C1B-4F0B-A325-7068CD2AC05C}" destId="{F6B6F6F8-4ADE-4F30-8DB6-75B2B6CA962D}" srcOrd="6" destOrd="0" presId="urn:microsoft.com/office/officeart/2005/8/layout/matrix1"/>
    <dgm:cxn modelId="{A7518700-756A-42F4-981B-EBE2991BF2D9}" type="presParOf" srcId="{A38C15E3-5C1B-4F0B-A325-7068CD2AC05C}" destId="{CD9EB26B-304C-453A-9F2A-37E7994551B0}" srcOrd="7" destOrd="0" presId="urn:microsoft.com/office/officeart/2005/8/layout/matrix1"/>
    <dgm:cxn modelId="{D0E524C8-0B60-4F46-8874-F8E402A61F3F}" type="presParOf" srcId="{3ECDDA9E-2C0B-40F5-BB12-8877A3A5D313}" destId="{8A2F6E5B-4391-4AEF-A84E-D461403D10D5}" srcOrd="1" destOrd="0" presId="urn:microsoft.com/office/officeart/2005/8/layout/matrix1"/>
  </dgm:cxnLst>
  <dgm:bg>
    <a:noFill/>
    <a:effectLst>
      <a:outerShdw blurRad="50800" dist="50800" dir="5400000" algn="ctr" rotWithShape="0">
        <a:schemeClr val="tx1"/>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03FFFF-6B45-49A1-A402-6F6B30F4B82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PE"/>
        </a:p>
      </dgm:t>
    </dgm:pt>
    <dgm:pt modelId="{D2DF4B93-0D4A-444F-9094-6ECA5344D1C7}">
      <dgm:prSet phldrT="[Texto]" custT="1"/>
      <dgm:spPr>
        <a:solidFill>
          <a:schemeClr val="accent6">
            <a:lumMod val="20000"/>
            <a:lumOff val="80000"/>
          </a:schemeClr>
        </a:solidFill>
        <a:ln>
          <a:solidFill>
            <a:schemeClr val="accent1"/>
          </a:solidFill>
        </a:ln>
      </dgm:spPr>
      <dgm:t>
        <a:bodyPr/>
        <a:lstStyle/>
        <a:p>
          <a:r>
            <a:rPr lang="es-PE" sz="1600" b="1" dirty="0">
              <a:solidFill>
                <a:sysClr val="windowText" lastClr="000000"/>
              </a:solidFill>
              <a:latin typeface="Arial" pitchFamily="34" charset="0"/>
              <a:cs typeface="Arial" pitchFamily="34" charset="0"/>
            </a:rPr>
            <a:t>Sección Presupuestos</a:t>
          </a:r>
        </a:p>
      </dgm:t>
    </dgm:pt>
    <dgm:pt modelId="{D87A4BC3-1B84-4D84-A049-E9F04C5EA24E}" type="parTrans" cxnId="{53B1F66C-31C8-4524-86A7-B171A555BFA5}">
      <dgm:prSet/>
      <dgm:spPr/>
      <dgm:t>
        <a:bodyPr/>
        <a:lstStyle/>
        <a:p>
          <a:endParaRPr lang="es-PE" sz="1200">
            <a:latin typeface="Arial" pitchFamily="34" charset="0"/>
            <a:cs typeface="Arial" pitchFamily="34" charset="0"/>
          </a:endParaRPr>
        </a:p>
      </dgm:t>
    </dgm:pt>
    <dgm:pt modelId="{9DFFB8C2-99DE-446F-9075-60B678AE9496}" type="sibTrans" cxnId="{53B1F66C-31C8-4524-86A7-B171A555BFA5}">
      <dgm:prSet/>
      <dgm:spPr/>
      <dgm:t>
        <a:bodyPr/>
        <a:lstStyle/>
        <a:p>
          <a:endParaRPr lang="es-PE" sz="1200">
            <a:latin typeface="Arial" pitchFamily="34" charset="0"/>
            <a:cs typeface="Arial" pitchFamily="34" charset="0"/>
          </a:endParaRPr>
        </a:p>
      </dgm:t>
    </dgm:pt>
    <dgm:pt modelId="{453E354C-B812-4A00-BD63-AA3D5149E9CC}">
      <dgm:prSet phldrT="[Texto]" custT="1"/>
      <dgm:spPr>
        <a:ln>
          <a:solidFill>
            <a:schemeClr val="tx1">
              <a:alpha val="90000"/>
            </a:schemeClr>
          </a:solidFill>
        </a:ln>
      </dgm:spPr>
      <dgm:t>
        <a:bodyPr/>
        <a:lstStyle/>
        <a:p>
          <a:pPr algn="just"/>
          <a:r>
            <a:rPr lang="es-PE" sz="1200" dirty="0">
              <a:latin typeface="Arial" pitchFamily="34" charset="0"/>
              <a:cs typeface="Arial" pitchFamily="34" charset="0"/>
            </a:rPr>
            <a:t>Proceso de análisis de la información para elaboración del presupuesto</a:t>
          </a:r>
        </a:p>
      </dgm:t>
    </dgm:pt>
    <dgm:pt modelId="{8CE6FCE0-108F-4922-B20E-A06B62A19C39}" type="parTrans" cxnId="{FF0BF498-0BD9-42D1-92D9-5F1B809D9620}">
      <dgm:prSet/>
      <dgm:spPr/>
      <dgm:t>
        <a:bodyPr/>
        <a:lstStyle/>
        <a:p>
          <a:endParaRPr lang="es-PE" sz="1200">
            <a:latin typeface="Arial" pitchFamily="34" charset="0"/>
            <a:cs typeface="Arial" pitchFamily="34" charset="0"/>
          </a:endParaRPr>
        </a:p>
      </dgm:t>
    </dgm:pt>
    <dgm:pt modelId="{F12DA3E0-6603-4AD9-B0D0-7467363B1978}" type="sibTrans" cxnId="{FF0BF498-0BD9-42D1-92D9-5F1B809D9620}">
      <dgm:prSet/>
      <dgm:spPr/>
      <dgm:t>
        <a:bodyPr/>
        <a:lstStyle/>
        <a:p>
          <a:endParaRPr lang="es-PE" sz="1200">
            <a:latin typeface="Arial" pitchFamily="34" charset="0"/>
            <a:cs typeface="Arial" pitchFamily="34" charset="0"/>
          </a:endParaRPr>
        </a:p>
      </dgm:t>
    </dgm:pt>
    <dgm:pt modelId="{05D55045-D477-4F9D-8924-32D6E7A14870}">
      <dgm:prSet phldrT="[Texto]" custT="1"/>
      <dgm:spPr>
        <a:ln>
          <a:solidFill>
            <a:schemeClr val="tx1">
              <a:alpha val="90000"/>
            </a:schemeClr>
          </a:solidFill>
        </a:ln>
      </dgm:spPr>
      <dgm:t>
        <a:bodyPr/>
        <a:lstStyle/>
        <a:p>
          <a:r>
            <a:rPr lang="es-PE" sz="1400" dirty="0">
              <a:latin typeface="Arial" pitchFamily="34" charset="0"/>
              <a:cs typeface="Arial" pitchFamily="34" charset="0"/>
            </a:rPr>
            <a:t>Dar reportes </a:t>
          </a:r>
          <a:r>
            <a:rPr lang="es-PE" sz="1400" dirty="0" smtClean="0">
              <a:latin typeface="Arial" pitchFamily="34" charset="0"/>
              <a:cs typeface="Arial" pitchFamily="34" charset="0"/>
            </a:rPr>
            <a:t>presupuestarios</a:t>
          </a:r>
          <a:endParaRPr lang="es-PE" sz="1400" dirty="0">
            <a:latin typeface="Arial" pitchFamily="34" charset="0"/>
            <a:cs typeface="Arial" pitchFamily="34" charset="0"/>
          </a:endParaRPr>
        </a:p>
      </dgm:t>
    </dgm:pt>
    <dgm:pt modelId="{16848AF2-8DC5-43A7-874A-2449EC7CE0F2}" type="parTrans" cxnId="{D8042545-BD7B-4680-81BD-118977AED1D7}">
      <dgm:prSet/>
      <dgm:spPr/>
      <dgm:t>
        <a:bodyPr/>
        <a:lstStyle/>
        <a:p>
          <a:endParaRPr lang="es-PE" sz="1200">
            <a:latin typeface="Arial" pitchFamily="34" charset="0"/>
            <a:cs typeface="Arial" pitchFamily="34" charset="0"/>
          </a:endParaRPr>
        </a:p>
      </dgm:t>
    </dgm:pt>
    <dgm:pt modelId="{DBB48325-397B-4955-BA77-F5CD69888FCE}" type="sibTrans" cxnId="{D8042545-BD7B-4680-81BD-118977AED1D7}">
      <dgm:prSet/>
      <dgm:spPr/>
      <dgm:t>
        <a:bodyPr/>
        <a:lstStyle/>
        <a:p>
          <a:endParaRPr lang="es-PE" sz="1200">
            <a:latin typeface="Arial" pitchFamily="34" charset="0"/>
            <a:cs typeface="Arial" pitchFamily="34" charset="0"/>
          </a:endParaRPr>
        </a:p>
      </dgm:t>
    </dgm:pt>
    <dgm:pt modelId="{ECB1E615-7934-4C13-9F9C-3CB996BC9905}">
      <dgm:prSet phldrT="[Texto]" custT="1"/>
      <dgm:spPr>
        <a:solidFill>
          <a:schemeClr val="accent3">
            <a:lumMod val="40000"/>
            <a:lumOff val="60000"/>
          </a:schemeClr>
        </a:solidFill>
      </dgm:spPr>
      <dgm:t>
        <a:bodyPr/>
        <a:lstStyle/>
        <a:p>
          <a:r>
            <a:rPr lang="es-PE" sz="1600" b="1" dirty="0">
              <a:solidFill>
                <a:sysClr val="windowText" lastClr="000000"/>
              </a:solidFill>
              <a:latin typeface="Arial" pitchFamily="34" charset="0"/>
              <a:cs typeface="Arial" pitchFamily="34" charset="0"/>
            </a:rPr>
            <a:t>Sección Tesorería</a:t>
          </a:r>
        </a:p>
      </dgm:t>
    </dgm:pt>
    <dgm:pt modelId="{94F877DF-BB33-4D63-BB1C-6BC4C76823DB}" type="parTrans" cxnId="{EB76217B-3CA9-469C-BCEC-D6017F3B89C8}">
      <dgm:prSet/>
      <dgm:spPr/>
      <dgm:t>
        <a:bodyPr/>
        <a:lstStyle/>
        <a:p>
          <a:endParaRPr lang="es-PE" sz="1200">
            <a:latin typeface="Arial" pitchFamily="34" charset="0"/>
            <a:cs typeface="Arial" pitchFamily="34" charset="0"/>
          </a:endParaRPr>
        </a:p>
      </dgm:t>
    </dgm:pt>
    <dgm:pt modelId="{EC83F1D6-D4CF-4723-A3E7-52429B942AF7}" type="sibTrans" cxnId="{EB76217B-3CA9-469C-BCEC-D6017F3B89C8}">
      <dgm:prSet/>
      <dgm:spPr/>
      <dgm:t>
        <a:bodyPr/>
        <a:lstStyle/>
        <a:p>
          <a:endParaRPr lang="es-PE" sz="1200">
            <a:latin typeface="Arial" pitchFamily="34" charset="0"/>
            <a:cs typeface="Arial" pitchFamily="34" charset="0"/>
          </a:endParaRPr>
        </a:p>
      </dgm:t>
    </dgm:pt>
    <dgm:pt modelId="{1EB1EA12-6594-47E5-AB15-EE559C7C2549}">
      <dgm:prSet phldrT="[Texto]" custT="1"/>
      <dgm:spPr>
        <a:ln>
          <a:solidFill>
            <a:schemeClr val="tx1">
              <a:alpha val="90000"/>
            </a:schemeClr>
          </a:solidFill>
        </a:ln>
      </dgm:spPr>
      <dgm:t>
        <a:bodyPr/>
        <a:lstStyle/>
        <a:p>
          <a:r>
            <a:rPr lang="es-PE" sz="1200" dirty="0" smtClean="0">
              <a:latin typeface="Arial" pitchFamily="34" charset="0"/>
              <a:cs typeface="Arial" pitchFamily="34" charset="0"/>
            </a:rPr>
            <a:t>Recaudación </a:t>
          </a:r>
          <a:r>
            <a:rPr lang="es-PE" sz="1200" dirty="0">
              <a:latin typeface="Arial" pitchFamily="34" charset="0"/>
              <a:cs typeface="Arial" pitchFamily="34" charset="0"/>
            </a:rPr>
            <a:t>de dineros  de </a:t>
          </a:r>
          <a:r>
            <a:rPr lang="es-PE" sz="1200" dirty="0" smtClean="0">
              <a:latin typeface="Arial" pitchFamily="34" charset="0"/>
              <a:cs typeface="Arial" pitchFamily="34" charset="0"/>
            </a:rPr>
            <a:t>autogestión </a:t>
          </a:r>
          <a:r>
            <a:rPr lang="es-PE" sz="1200" dirty="0">
              <a:latin typeface="Arial" pitchFamily="34" charset="0"/>
              <a:cs typeface="Arial" pitchFamily="34" charset="0"/>
            </a:rPr>
            <a:t>de la Unidad.</a:t>
          </a:r>
        </a:p>
      </dgm:t>
    </dgm:pt>
    <dgm:pt modelId="{06DE662C-270E-452C-A16E-3FF7BDABA02C}" type="parTrans" cxnId="{EBDF33CA-D536-42FC-A4BB-238D37EE6F40}">
      <dgm:prSet/>
      <dgm:spPr/>
      <dgm:t>
        <a:bodyPr/>
        <a:lstStyle/>
        <a:p>
          <a:endParaRPr lang="es-PE" sz="1200">
            <a:latin typeface="Arial" pitchFamily="34" charset="0"/>
            <a:cs typeface="Arial" pitchFamily="34" charset="0"/>
          </a:endParaRPr>
        </a:p>
      </dgm:t>
    </dgm:pt>
    <dgm:pt modelId="{85AA869F-62DE-4EEA-8113-469FD2FABF49}" type="sibTrans" cxnId="{EBDF33CA-D536-42FC-A4BB-238D37EE6F40}">
      <dgm:prSet/>
      <dgm:spPr/>
      <dgm:t>
        <a:bodyPr/>
        <a:lstStyle/>
        <a:p>
          <a:endParaRPr lang="es-PE" sz="1200">
            <a:latin typeface="Arial" pitchFamily="34" charset="0"/>
            <a:cs typeface="Arial" pitchFamily="34" charset="0"/>
          </a:endParaRPr>
        </a:p>
      </dgm:t>
    </dgm:pt>
    <dgm:pt modelId="{C96F93E3-3E40-4D9F-AB14-141EA310310C}">
      <dgm:prSet phldrT="[Texto]" custT="1"/>
      <dgm:spPr>
        <a:ln>
          <a:solidFill>
            <a:schemeClr val="tx1">
              <a:alpha val="90000"/>
            </a:schemeClr>
          </a:solidFill>
        </a:ln>
      </dgm:spPr>
      <dgm:t>
        <a:bodyPr/>
        <a:lstStyle/>
        <a:p>
          <a:r>
            <a:rPr lang="es-PE" sz="1400" dirty="0">
              <a:latin typeface="Arial" pitchFamily="34" charset="0"/>
              <a:cs typeface="Arial" pitchFamily="34" charset="0"/>
            </a:rPr>
            <a:t>Control de la información de pagos.</a:t>
          </a:r>
        </a:p>
      </dgm:t>
    </dgm:pt>
    <dgm:pt modelId="{CAFD20B4-A25E-488F-9741-2155C7B7ECAD}" type="parTrans" cxnId="{02111AD4-B8BF-464D-9102-CF78E6275038}">
      <dgm:prSet/>
      <dgm:spPr/>
      <dgm:t>
        <a:bodyPr/>
        <a:lstStyle/>
        <a:p>
          <a:endParaRPr lang="es-PE" sz="1200">
            <a:latin typeface="Arial" pitchFamily="34" charset="0"/>
            <a:cs typeface="Arial" pitchFamily="34" charset="0"/>
          </a:endParaRPr>
        </a:p>
      </dgm:t>
    </dgm:pt>
    <dgm:pt modelId="{E38C8E3F-70BD-4D85-B869-F22F016B3873}" type="sibTrans" cxnId="{02111AD4-B8BF-464D-9102-CF78E6275038}">
      <dgm:prSet/>
      <dgm:spPr/>
      <dgm:t>
        <a:bodyPr/>
        <a:lstStyle/>
        <a:p>
          <a:endParaRPr lang="es-PE" sz="1200">
            <a:latin typeface="Arial" pitchFamily="34" charset="0"/>
            <a:cs typeface="Arial" pitchFamily="34" charset="0"/>
          </a:endParaRPr>
        </a:p>
      </dgm:t>
    </dgm:pt>
    <dgm:pt modelId="{F9626CB2-89BD-4BB8-8310-304F7E454132}">
      <dgm:prSet phldrT="[Texto]" custT="1"/>
      <dgm:spPr>
        <a:solidFill>
          <a:schemeClr val="tx2">
            <a:lumMod val="40000"/>
            <a:lumOff val="60000"/>
          </a:schemeClr>
        </a:solidFill>
      </dgm:spPr>
      <dgm:t>
        <a:bodyPr/>
        <a:lstStyle/>
        <a:p>
          <a:r>
            <a:rPr lang="es-PE" sz="1600" dirty="0">
              <a:solidFill>
                <a:sysClr val="windowText" lastClr="000000"/>
              </a:solidFill>
              <a:latin typeface="Arial" pitchFamily="34" charset="0"/>
              <a:cs typeface="Arial" pitchFamily="34" charset="0"/>
            </a:rPr>
            <a:t>Sección Contabilidad</a:t>
          </a:r>
        </a:p>
      </dgm:t>
    </dgm:pt>
    <dgm:pt modelId="{6E54349A-2ABC-4D02-9A79-406EA36FC43E}" type="parTrans" cxnId="{6030D640-0A9B-4877-BE65-E3922C49116C}">
      <dgm:prSet/>
      <dgm:spPr/>
      <dgm:t>
        <a:bodyPr/>
        <a:lstStyle/>
        <a:p>
          <a:endParaRPr lang="es-PE" sz="1200">
            <a:latin typeface="Arial" pitchFamily="34" charset="0"/>
            <a:cs typeface="Arial" pitchFamily="34" charset="0"/>
          </a:endParaRPr>
        </a:p>
      </dgm:t>
    </dgm:pt>
    <dgm:pt modelId="{C5E4FF98-9A70-420D-9401-D0F76BAEE5AE}" type="sibTrans" cxnId="{6030D640-0A9B-4877-BE65-E3922C49116C}">
      <dgm:prSet/>
      <dgm:spPr/>
      <dgm:t>
        <a:bodyPr/>
        <a:lstStyle/>
        <a:p>
          <a:endParaRPr lang="es-PE" sz="1200">
            <a:latin typeface="Arial" pitchFamily="34" charset="0"/>
            <a:cs typeface="Arial" pitchFamily="34" charset="0"/>
          </a:endParaRPr>
        </a:p>
      </dgm:t>
    </dgm:pt>
    <dgm:pt modelId="{40F2E95A-9DC3-47F8-BEDC-7D9236C1213F}">
      <dgm:prSet phldrT="[Texto]" custT="1"/>
      <dgm:spPr/>
      <dgm:t>
        <a:bodyPr/>
        <a:lstStyle/>
        <a:p>
          <a:r>
            <a:rPr lang="es-PE" sz="1400" dirty="0">
              <a:latin typeface="Arial" pitchFamily="34" charset="0"/>
              <a:cs typeface="Arial" pitchFamily="34" charset="0"/>
            </a:rPr>
            <a:t>Remitir </a:t>
          </a:r>
          <a:r>
            <a:rPr lang="es-PE" sz="1400" dirty="0" smtClean="0">
              <a:latin typeface="Arial" pitchFamily="34" charset="0"/>
              <a:cs typeface="Arial" pitchFamily="34" charset="0"/>
            </a:rPr>
            <a:t>información </a:t>
          </a:r>
          <a:r>
            <a:rPr lang="es-PE" sz="1400" dirty="0">
              <a:latin typeface="Arial" pitchFamily="34" charset="0"/>
              <a:cs typeface="Arial" pitchFamily="34" charset="0"/>
            </a:rPr>
            <a:t>a tesorería</a:t>
          </a:r>
        </a:p>
      </dgm:t>
    </dgm:pt>
    <dgm:pt modelId="{867DE416-4F1C-453D-8F10-43BDE7123540}" type="parTrans" cxnId="{0B39D587-7E73-452C-9BFF-EDD8F0975D6F}">
      <dgm:prSet/>
      <dgm:spPr/>
      <dgm:t>
        <a:bodyPr/>
        <a:lstStyle/>
        <a:p>
          <a:endParaRPr lang="es-PE" sz="1200">
            <a:latin typeface="Arial" pitchFamily="34" charset="0"/>
            <a:cs typeface="Arial" pitchFamily="34" charset="0"/>
          </a:endParaRPr>
        </a:p>
      </dgm:t>
    </dgm:pt>
    <dgm:pt modelId="{BE381399-01B7-4B52-86CE-233C806A0296}" type="sibTrans" cxnId="{0B39D587-7E73-452C-9BFF-EDD8F0975D6F}">
      <dgm:prSet/>
      <dgm:spPr/>
      <dgm:t>
        <a:bodyPr/>
        <a:lstStyle/>
        <a:p>
          <a:endParaRPr lang="es-PE" sz="1200">
            <a:latin typeface="Arial" pitchFamily="34" charset="0"/>
            <a:cs typeface="Arial" pitchFamily="34" charset="0"/>
          </a:endParaRPr>
        </a:p>
      </dgm:t>
    </dgm:pt>
    <dgm:pt modelId="{14E0C96D-361A-48B4-AA61-92E02FAAA729}">
      <dgm:prSet phldrT="[Texto]" custT="1"/>
      <dgm:spPr/>
      <dgm:t>
        <a:bodyPr/>
        <a:lstStyle/>
        <a:p>
          <a:r>
            <a:rPr lang="es-PE" sz="1400" dirty="0">
              <a:latin typeface="Arial" pitchFamily="34" charset="0"/>
              <a:cs typeface="Arial" pitchFamily="34" charset="0"/>
            </a:rPr>
            <a:t>Almacenar la información contable</a:t>
          </a:r>
          <a:r>
            <a:rPr lang="es-PE" sz="1200" dirty="0">
              <a:latin typeface="Arial" pitchFamily="34" charset="0"/>
              <a:cs typeface="Arial" pitchFamily="34" charset="0"/>
            </a:rPr>
            <a:t>.</a:t>
          </a:r>
        </a:p>
      </dgm:t>
    </dgm:pt>
    <dgm:pt modelId="{937A586D-05E3-4C3A-B86A-C585F48117E4}" type="parTrans" cxnId="{7C04516B-49BD-4769-BBF8-343A9598AEBD}">
      <dgm:prSet/>
      <dgm:spPr/>
      <dgm:t>
        <a:bodyPr/>
        <a:lstStyle/>
        <a:p>
          <a:endParaRPr lang="es-PE" sz="1200">
            <a:latin typeface="Arial" pitchFamily="34" charset="0"/>
            <a:cs typeface="Arial" pitchFamily="34" charset="0"/>
          </a:endParaRPr>
        </a:p>
      </dgm:t>
    </dgm:pt>
    <dgm:pt modelId="{45FD3DB7-02DD-4AD3-A4D7-AE2541FA9993}" type="sibTrans" cxnId="{7C04516B-49BD-4769-BBF8-343A9598AEBD}">
      <dgm:prSet/>
      <dgm:spPr/>
      <dgm:t>
        <a:bodyPr/>
        <a:lstStyle/>
        <a:p>
          <a:endParaRPr lang="es-PE" sz="1200">
            <a:latin typeface="Arial" pitchFamily="34" charset="0"/>
            <a:cs typeface="Arial" pitchFamily="34" charset="0"/>
          </a:endParaRPr>
        </a:p>
      </dgm:t>
    </dgm:pt>
    <dgm:pt modelId="{DA2FC7B3-83FF-484B-BDB5-33FB2FDD604B}">
      <dgm:prSet custT="1"/>
      <dgm:spPr>
        <a:ln>
          <a:solidFill>
            <a:schemeClr val="tx1">
              <a:alpha val="90000"/>
            </a:schemeClr>
          </a:solidFill>
        </a:ln>
      </dgm:spPr>
      <dgm:t>
        <a:bodyPr/>
        <a:lstStyle/>
        <a:p>
          <a:r>
            <a:rPr lang="es-PE" sz="1400" dirty="0">
              <a:latin typeface="Arial" pitchFamily="34" charset="0"/>
              <a:cs typeface="Arial" pitchFamily="34" charset="0"/>
            </a:rPr>
            <a:t>Ejecutar  ajustes al presupuesto</a:t>
          </a:r>
        </a:p>
      </dgm:t>
    </dgm:pt>
    <dgm:pt modelId="{2FF68CEA-B466-4A37-A994-3A4170EFC6EC}" type="parTrans" cxnId="{04B2D9EA-D1A9-4AEF-BCB1-BEB241009840}">
      <dgm:prSet/>
      <dgm:spPr/>
      <dgm:t>
        <a:bodyPr/>
        <a:lstStyle/>
        <a:p>
          <a:endParaRPr lang="es-PE" sz="1200">
            <a:latin typeface="Arial" pitchFamily="34" charset="0"/>
            <a:cs typeface="Arial" pitchFamily="34" charset="0"/>
          </a:endParaRPr>
        </a:p>
      </dgm:t>
    </dgm:pt>
    <dgm:pt modelId="{85527A70-FBEC-4DC0-ACFB-F84F1A258803}" type="sibTrans" cxnId="{04B2D9EA-D1A9-4AEF-BCB1-BEB241009840}">
      <dgm:prSet/>
      <dgm:spPr/>
      <dgm:t>
        <a:bodyPr/>
        <a:lstStyle/>
        <a:p>
          <a:endParaRPr lang="es-PE" sz="1200">
            <a:latin typeface="Arial" pitchFamily="34" charset="0"/>
            <a:cs typeface="Arial" pitchFamily="34" charset="0"/>
          </a:endParaRPr>
        </a:p>
      </dgm:t>
    </dgm:pt>
    <dgm:pt modelId="{E53E8F21-BC34-42AB-BB10-3CF8623B376E}">
      <dgm:prSet custT="1"/>
      <dgm:spPr>
        <a:ln>
          <a:solidFill>
            <a:schemeClr val="tx1">
              <a:alpha val="90000"/>
            </a:schemeClr>
          </a:solidFill>
        </a:ln>
      </dgm:spPr>
      <dgm:t>
        <a:bodyPr/>
        <a:lstStyle/>
        <a:p>
          <a:r>
            <a:rPr lang="es-PE" sz="1400" dirty="0">
              <a:latin typeface="Arial" pitchFamily="34" charset="0"/>
              <a:cs typeface="Arial" pitchFamily="34" charset="0"/>
            </a:rPr>
            <a:t>Ejecutar compromisos</a:t>
          </a:r>
        </a:p>
      </dgm:t>
    </dgm:pt>
    <dgm:pt modelId="{5B88810F-EE18-42A0-B564-8DB17750A2EC}" type="parTrans" cxnId="{A49C137C-43D7-48E0-B77D-AAA4697BC37B}">
      <dgm:prSet/>
      <dgm:spPr/>
      <dgm:t>
        <a:bodyPr/>
        <a:lstStyle/>
        <a:p>
          <a:endParaRPr lang="es-PE" sz="1200">
            <a:latin typeface="Arial" pitchFamily="34" charset="0"/>
            <a:cs typeface="Arial" pitchFamily="34" charset="0"/>
          </a:endParaRPr>
        </a:p>
      </dgm:t>
    </dgm:pt>
    <dgm:pt modelId="{E0584B23-BD1A-45EC-8541-56B1DC002B98}" type="sibTrans" cxnId="{A49C137C-43D7-48E0-B77D-AAA4697BC37B}">
      <dgm:prSet/>
      <dgm:spPr/>
      <dgm:t>
        <a:bodyPr/>
        <a:lstStyle/>
        <a:p>
          <a:endParaRPr lang="es-PE" sz="1200">
            <a:latin typeface="Arial" pitchFamily="34" charset="0"/>
            <a:cs typeface="Arial" pitchFamily="34" charset="0"/>
          </a:endParaRPr>
        </a:p>
      </dgm:t>
    </dgm:pt>
    <dgm:pt modelId="{8481FCFA-215B-4694-8522-5EE7B25D95E8}">
      <dgm:prSet custT="1"/>
      <dgm:spPr>
        <a:ln>
          <a:solidFill>
            <a:schemeClr val="tx1">
              <a:alpha val="90000"/>
            </a:schemeClr>
          </a:solidFill>
        </a:ln>
      </dgm:spPr>
      <dgm:t>
        <a:bodyPr/>
        <a:lstStyle/>
        <a:p>
          <a:r>
            <a:rPr lang="es-PE" sz="1400" dirty="0" smtClean="0">
              <a:latin typeface="Arial" pitchFamily="34" charset="0"/>
              <a:cs typeface="Arial" pitchFamily="34" charset="0"/>
            </a:rPr>
            <a:t>Liquidación </a:t>
          </a:r>
          <a:r>
            <a:rPr lang="es-PE" sz="1400" dirty="0">
              <a:latin typeface="Arial" pitchFamily="34" charset="0"/>
              <a:cs typeface="Arial" pitchFamily="34" charset="0"/>
            </a:rPr>
            <a:t>de los cheque a beneficiarios (proveedores</a:t>
          </a:r>
          <a:r>
            <a:rPr lang="es-PE" sz="1200" dirty="0">
              <a:latin typeface="Arial" pitchFamily="34" charset="0"/>
              <a:cs typeface="Arial" pitchFamily="34" charset="0"/>
            </a:rPr>
            <a:t>)</a:t>
          </a:r>
        </a:p>
      </dgm:t>
    </dgm:pt>
    <dgm:pt modelId="{5897A0BE-172D-4D33-8A8F-0F33F627B37F}" type="parTrans" cxnId="{13F64C33-CACC-4C22-A3DE-F64E1B450F4C}">
      <dgm:prSet/>
      <dgm:spPr/>
      <dgm:t>
        <a:bodyPr/>
        <a:lstStyle/>
        <a:p>
          <a:endParaRPr lang="es-PE" sz="1200">
            <a:latin typeface="Arial" pitchFamily="34" charset="0"/>
            <a:cs typeface="Arial" pitchFamily="34" charset="0"/>
          </a:endParaRPr>
        </a:p>
      </dgm:t>
    </dgm:pt>
    <dgm:pt modelId="{CB96698F-01A8-4228-A892-011010240DDF}" type="sibTrans" cxnId="{13F64C33-CACC-4C22-A3DE-F64E1B450F4C}">
      <dgm:prSet/>
      <dgm:spPr/>
      <dgm:t>
        <a:bodyPr/>
        <a:lstStyle/>
        <a:p>
          <a:endParaRPr lang="es-PE" sz="1200">
            <a:latin typeface="Arial" pitchFamily="34" charset="0"/>
            <a:cs typeface="Arial" pitchFamily="34" charset="0"/>
          </a:endParaRPr>
        </a:p>
      </dgm:t>
    </dgm:pt>
    <dgm:pt modelId="{487C63B1-AA08-4BAC-A50A-89DE2ABA2BC6}">
      <dgm:prSet custT="1"/>
      <dgm:spPr>
        <a:ln>
          <a:solidFill>
            <a:schemeClr val="tx1">
              <a:alpha val="90000"/>
            </a:schemeClr>
          </a:solidFill>
        </a:ln>
      </dgm:spPr>
      <dgm:t>
        <a:bodyPr/>
        <a:lstStyle/>
        <a:p>
          <a:r>
            <a:rPr lang="es-PE" sz="1400" dirty="0">
              <a:latin typeface="Arial" pitchFamily="34" charset="0"/>
              <a:cs typeface="Arial" pitchFamily="34" charset="0"/>
            </a:rPr>
            <a:t>Realizar descuentos mensuales </a:t>
          </a:r>
          <a:r>
            <a:rPr lang="es-PE" sz="1400" dirty="0" smtClean="0">
              <a:latin typeface="Arial" pitchFamily="34" charset="0"/>
              <a:cs typeface="Arial" pitchFamily="34" charset="0"/>
            </a:rPr>
            <a:t>al personal</a:t>
          </a:r>
          <a:endParaRPr lang="es-PE" sz="1400" dirty="0">
            <a:latin typeface="Arial" pitchFamily="34" charset="0"/>
            <a:cs typeface="Arial" pitchFamily="34" charset="0"/>
          </a:endParaRPr>
        </a:p>
      </dgm:t>
    </dgm:pt>
    <dgm:pt modelId="{A0F249FC-0F57-412D-A2D8-C98D5C7303F5}" type="parTrans" cxnId="{98868ED0-C1E8-43C4-8910-B6A71FBC02C2}">
      <dgm:prSet/>
      <dgm:spPr/>
      <dgm:t>
        <a:bodyPr/>
        <a:lstStyle/>
        <a:p>
          <a:endParaRPr lang="es-PE" sz="1200">
            <a:latin typeface="Arial" pitchFamily="34" charset="0"/>
            <a:cs typeface="Arial" pitchFamily="34" charset="0"/>
          </a:endParaRPr>
        </a:p>
      </dgm:t>
    </dgm:pt>
    <dgm:pt modelId="{DDEB3A20-2CDA-415B-81BE-2F20502F9031}" type="sibTrans" cxnId="{98868ED0-C1E8-43C4-8910-B6A71FBC02C2}">
      <dgm:prSet/>
      <dgm:spPr/>
      <dgm:t>
        <a:bodyPr/>
        <a:lstStyle/>
        <a:p>
          <a:endParaRPr lang="es-PE" sz="1200">
            <a:latin typeface="Arial" pitchFamily="34" charset="0"/>
            <a:cs typeface="Arial" pitchFamily="34" charset="0"/>
          </a:endParaRPr>
        </a:p>
      </dgm:t>
    </dgm:pt>
    <dgm:pt modelId="{7C5D1807-8179-42CA-BA26-46A153ACD9D6}">
      <dgm:prSet custT="1"/>
      <dgm:spPr/>
      <dgm:t>
        <a:bodyPr/>
        <a:lstStyle/>
        <a:p>
          <a:r>
            <a:rPr lang="es-PE" sz="1400" dirty="0">
              <a:latin typeface="Arial" pitchFamily="34" charset="0"/>
              <a:cs typeface="Arial" pitchFamily="34" charset="0"/>
            </a:rPr>
            <a:t>Mantener actualizados los </a:t>
          </a:r>
          <a:r>
            <a:rPr lang="es-PE" sz="1400" dirty="0" smtClean="0">
              <a:latin typeface="Arial" pitchFamily="34" charset="0"/>
              <a:cs typeface="Arial" pitchFamily="34" charset="0"/>
            </a:rPr>
            <a:t>registros </a:t>
          </a:r>
          <a:r>
            <a:rPr lang="es-PE" sz="1400" dirty="0">
              <a:latin typeface="Arial" pitchFamily="34" charset="0"/>
              <a:cs typeface="Arial" pitchFamily="34" charset="0"/>
            </a:rPr>
            <a:t>contables</a:t>
          </a:r>
        </a:p>
      </dgm:t>
    </dgm:pt>
    <dgm:pt modelId="{5E3B0398-D4FF-404A-AD1B-0208C6620289}" type="parTrans" cxnId="{A0A69A39-E6D5-42B2-B640-A56F670B3891}">
      <dgm:prSet/>
      <dgm:spPr/>
      <dgm:t>
        <a:bodyPr/>
        <a:lstStyle/>
        <a:p>
          <a:endParaRPr lang="es-PE" sz="1200">
            <a:latin typeface="Arial" pitchFamily="34" charset="0"/>
            <a:cs typeface="Arial" pitchFamily="34" charset="0"/>
          </a:endParaRPr>
        </a:p>
      </dgm:t>
    </dgm:pt>
    <dgm:pt modelId="{CBC268DD-98B7-4400-88E1-76128837EA0F}" type="sibTrans" cxnId="{A0A69A39-E6D5-42B2-B640-A56F670B3891}">
      <dgm:prSet/>
      <dgm:spPr/>
      <dgm:t>
        <a:bodyPr/>
        <a:lstStyle/>
        <a:p>
          <a:endParaRPr lang="es-PE" sz="1200">
            <a:latin typeface="Arial" pitchFamily="34" charset="0"/>
            <a:cs typeface="Arial" pitchFamily="34" charset="0"/>
          </a:endParaRPr>
        </a:p>
      </dgm:t>
    </dgm:pt>
    <dgm:pt modelId="{D074E7DA-468A-4786-AD00-E117880DA61F}">
      <dgm:prSet custT="1"/>
      <dgm:spPr/>
      <dgm:t>
        <a:bodyPr/>
        <a:lstStyle/>
        <a:p>
          <a:r>
            <a:rPr lang="es-PE" sz="1200">
              <a:latin typeface="Arial" pitchFamily="34" charset="0"/>
              <a:cs typeface="Arial" pitchFamily="34" charset="0"/>
            </a:rPr>
            <a:t>Tener balances  al día e informacion cuadrada con presupuestops y tesorería</a:t>
          </a:r>
        </a:p>
      </dgm:t>
    </dgm:pt>
    <dgm:pt modelId="{51C01F72-F4CD-47C9-8806-38ED43CC7C65}" type="parTrans" cxnId="{F13D1E43-2D01-4015-BFBB-DB4099B8322E}">
      <dgm:prSet/>
      <dgm:spPr/>
      <dgm:t>
        <a:bodyPr/>
        <a:lstStyle/>
        <a:p>
          <a:endParaRPr lang="es-PE" sz="1200">
            <a:latin typeface="Arial" pitchFamily="34" charset="0"/>
            <a:cs typeface="Arial" pitchFamily="34" charset="0"/>
          </a:endParaRPr>
        </a:p>
      </dgm:t>
    </dgm:pt>
    <dgm:pt modelId="{67113203-A2F2-4B79-8463-DF38048AD97C}" type="sibTrans" cxnId="{F13D1E43-2D01-4015-BFBB-DB4099B8322E}">
      <dgm:prSet/>
      <dgm:spPr/>
      <dgm:t>
        <a:bodyPr/>
        <a:lstStyle/>
        <a:p>
          <a:endParaRPr lang="es-PE" sz="1200">
            <a:latin typeface="Arial" pitchFamily="34" charset="0"/>
            <a:cs typeface="Arial" pitchFamily="34" charset="0"/>
          </a:endParaRPr>
        </a:p>
      </dgm:t>
    </dgm:pt>
    <dgm:pt modelId="{C02C8AC9-BFC8-46E5-AFA7-17A107241B41}" type="pres">
      <dgm:prSet presAssocID="{9A03FFFF-6B45-49A1-A402-6F6B30F4B829}" presName="Name0" presStyleCnt="0">
        <dgm:presLayoutVars>
          <dgm:dir/>
          <dgm:animLvl val="lvl"/>
          <dgm:resizeHandles val="exact"/>
        </dgm:presLayoutVars>
      </dgm:prSet>
      <dgm:spPr/>
      <dgm:t>
        <a:bodyPr/>
        <a:lstStyle/>
        <a:p>
          <a:endParaRPr lang="es-PE"/>
        </a:p>
      </dgm:t>
    </dgm:pt>
    <dgm:pt modelId="{A53BDE58-049F-46A6-B1B0-14D4EC730127}" type="pres">
      <dgm:prSet presAssocID="{F9626CB2-89BD-4BB8-8310-304F7E454132}" presName="boxAndChildren" presStyleCnt="0"/>
      <dgm:spPr/>
    </dgm:pt>
    <dgm:pt modelId="{D46E0E0F-7EA3-4A22-9D4C-A8CF7DC47067}" type="pres">
      <dgm:prSet presAssocID="{F9626CB2-89BD-4BB8-8310-304F7E454132}" presName="parentTextBox" presStyleLbl="node1" presStyleIdx="0" presStyleCnt="3"/>
      <dgm:spPr/>
      <dgm:t>
        <a:bodyPr/>
        <a:lstStyle/>
        <a:p>
          <a:endParaRPr lang="es-PE"/>
        </a:p>
      </dgm:t>
    </dgm:pt>
    <dgm:pt modelId="{8121B378-B10C-491C-A582-6CE945B01AC9}" type="pres">
      <dgm:prSet presAssocID="{F9626CB2-89BD-4BB8-8310-304F7E454132}" presName="entireBox" presStyleLbl="node1" presStyleIdx="0" presStyleCnt="3"/>
      <dgm:spPr/>
      <dgm:t>
        <a:bodyPr/>
        <a:lstStyle/>
        <a:p>
          <a:endParaRPr lang="es-PE"/>
        </a:p>
      </dgm:t>
    </dgm:pt>
    <dgm:pt modelId="{3F398E81-6188-40FB-83D4-5E1879A502DD}" type="pres">
      <dgm:prSet presAssocID="{F9626CB2-89BD-4BB8-8310-304F7E454132}" presName="descendantBox" presStyleCnt="0"/>
      <dgm:spPr/>
    </dgm:pt>
    <dgm:pt modelId="{509F4687-61C1-432C-BBB9-33AA3B90AF1B}" type="pres">
      <dgm:prSet presAssocID="{40F2E95A-9DC3-47F8-BEDC-7D9236C1213F}" presName="childTextBox" presStyleLbl="fgAccFollowNode1" presStyleIdx="0" presStyleCnt="12">
        <dgm:presLayoutVars>
          <dgm:bulletEnabled val="1"/>
        </dgm:presLayoutVars>
      </dgm:prSet>
      <dgm:spPr/>
      <dgm:t>
        <a:bodyPr/>
        <a:lstStyle/>
        <a:p>
          <a:endParaRPr lang="es-PE"/>
        </a:p>
      </dgm:t>
    </dgm:pt>
    <dgm:pt modelId="{DB2F5653-EEDE-4F4F-855C-709D19BE7FF9}" type="pres">
      <dgm:prSet presAssocID="{7C5D1807-8179-42CA-BA26-46A153ACD9D6}" presName="childTextBox" presStyleLbl="fgAccFollowNode1" presStyleIdx="1" presStyleCnt="12">
        <dgm:presLayoutVars>
          <dgm:bulletEnabled val="1"/>
        </dgm:presLayoutVars>
      </dgm:prSet>
      <dgm:spPr/>
      <dgm:t>
        <a:bodyPr/>
        <a:lstStyle/>
        <a:p>
          <a:endParaRPr lang="es-PE"/>
        </a:p>
      </dgm:t>
    </dgm:pt>
    <dgm:pt modelId="{06CC5262-D795-4EE5-8C42-4B390F151E3D}" type="pres">
      <dgm:prSet presAssocID="{14E0C96D-361A-48B4-AA61-92E02FAAA729}" presName="childTextBox" presStyleLbl="fgAccFollowNode1" presStyleIdx="2" presStyleCnt="12">
        <dgm:presLayoutVars>
          <dgm:bulletEnabled val="1"/>
        </dgm:presLayoutVars>
      </dgm:prSet>
      <dgm:spPr/>
      <dgm:t>
        <a:bodyPr/>
        <a:lstStyle/>
        <a:p>
          <a:endParaRPr lang="es-PE"/>
        </a:p>
      </dgm:t>
    </dgm:pt>
    <dgm:pt modelId="{AC413ACD-77FD-43D2-B514-671B5ACED173}" type="pres">
      <dgm:prSet presAssocID="{D074E7DA-468A-4786-AD00-E117880DA61F}" presName="childTextBox" presStyleLbl="fgAccFollowNode1" presStyleIdx="3" presStyleCnt="12">
        <dgm:presLayoutVars>
          <dgm:bulletEnabled val="1"/>
        </dgm:presLayoutVars>
      </dgm:prSet>
      <dgm:spPr/>
      <dgm:t>
        <a:bodyPr/>
        <a:lstStyle/>
        <a:p>
          <a:endParaRPr lang="es-PE"/>
        </a:p>
      </dgm:t>
    </dgm:pt>
    <dgm:pt modelId="{C2E4A21B-6F57-4D68-BF2D-6EB1AC72361A}" type="pres">
      <dgm:prSet presAssocID="{EC83F1D6-D4CF-4723-A3E7-52429B942AF7}" presName="sp" presStyleCnt="0"/>
      <dgm:spPr/>
    </dgm:pt>
    <dgm:pt modelId="{6999C59F-6910-435C-A869-3810C30461F7}" type="pres">
      <dgm:prSet presAssocID="{ECB1E615-7934-4C13-9F9C-3CB996BC9905}" presName="arrowAndChildren" presStyleCnt="0"/>
      <dgm:spPr/>
    </dgm:pt>
    <dgm:pt modelId="{B322470D-3EFE-41B0-9A8D-918F2931C267}" type="pres">
      <dgm:prSet presAssocID="{ECB1E615-7934-4C13-9F9C-3CB996BC9905}" presName="parentTextArrow" presStyleLbl="node1" presStyleIdx="0" presStyleCnt="3"/>
      <dgm:spPr/>
      <dgm:t>
        <a:bodyPr/>
        <a:lstStyle/>
        <a:p>
          <a:endParaRPr lang="es-PE"/>
        </a:p>
      </dgm:t>
    </dgm:pt>
    <dgm:pt modelId="{328EBD5E-B066-4B46-9B2A-1902E81D768D}" type="pres">
      <dgm:prSet presAssocID="{ECB1E615-7934-4C13-9F9C-3CB996BC9905}" presName="arrow" presStyleLbl="node1" presStyleIdx="1" presStyleCnt="3"/>
      <dgm:spPr/>
      <dgm:t>
        <a:bodyPr/>
        <a:lstStyle/>
        <a:p>
          <a:endParaRPr lang="es-PE"/>
        </a:p>
      </dgm:t>
    </dgm:pt>
    <dgm:pt modelId="{8BD97424-E758-4FE6-BE78-B45231B0C9CB}" type="pres">
      <dgm:prSet presAssocID="{ECB1E615-7934-4C13-9F9C-3CB996BC9905}" presName="descendantArrow" presStyleCnt="0"/>
      <dgm:spPr/>
    </dgm:pt>
    <dgm:pt modelId="{85B0DCE7-8A00-4A26-A918-FAA14963DA9A}" type="pres">
      <dgm:prSet presAssocID="{1EB1EA12-6594-47E5-AB15-EE559C7C2549}" presName="childTextArrow" presStyleLbl="fgAccFollowNode1" presStyleIdx="4" presStyleCnt="12">
        <dgm:presLayoutVars>
          <dgm:bulletEnabled val="1"/>
        </dgm:presLayoutVars>
      </dgm:prSet>
      <dgm:spPr/>
      <dgm:t>
        <a:bodyPr/>
        <a:lstStyle/>
        <a:p>
          <a:endParaRPr lang="es-PE"/>
        </a:p>
      </dgm:t>
    </dgm:pt>
    <dgm:pt modelId="{F2F47E7B-6808-4F0B-A235-555C57E7974B}" type="pres">
      <dgm:prSet presAssocID="{487C63B1-AA08-4BAC-A50A-89DE2ABA2BC6}" presName="childTextArrow" presStyleLbl="fgAccFollowNode1" presStyleIdx="5" presStyleCnt="12">
        <dgm:presLayoutVars>
          <dgm:bulletEnabled val="1"/>
        </dgm:presLayoutVars>
      </dgm:prSet>
      <dgm:spPr/>
      <dgm:t>
        <a:bodyPr/>
        <a:lstStyle/>
        <a:p>
          <a:endParaRPr lang="es-PE"/>
        </a:p>
      </dgm:t>
    </dgm:pt>
    <dgm:pt modelId="{7BD2C111-5E7F-415B-8176-AAC66BF31C71}" type="pres">
      <dgm:prSet presAssocID="{8481FCFA-215B-4694-8522-5EE7B25D95E8}" presName="childTextArrow" presStyleLbl="fgAccFollowNode1" presStyleIdx="6" presStyleCnt="12">
        <dgm:presLayoutVars>
          <dgm:bulletEnabled val="1"/>
        </dgm:presLayoutVars>
      </dgm:prSet>
      <dgm:spPr/>
      <dgm:t>
        <a:bodyPr/>
        <a:lstStyle/>
        <a:p>
          <a:endParaRPr lang="es-PE"/>
        </a:p>
      </dgm:t>
    </dgm:pt>
    <dgm:pt modelId="{831AB31D-EC99-47B5-AC95-23A3384F5AFE}" type="pres">
      <dgm:prSet presAssocID="{C96F93E3-3E40-4D9F-AB14-141EA310310C}" presName="childTextArrow" presStyleLbl="fgAccFollowNode1" presStyleIdx="7" presStyleCnt="12">
        <dgm:presLayoutVars>
          <dgm:bulletEnabled val="1"/>
        </dgm:presLayoutVars>
      </dgm:prSet>
      <dgm:spPr/>
      <dgm:t>
        <a:bodyPr/>
        <a:lstStyle/>
        <a:p>
          <a:endParaRPr lang="es-PE"/>
        </a:p>
      </dgm:t>
    </dgm:pt>
    <dgm:pt modelId="{E7B04F27-6979-41C5-ADDD-7DC38F7BF5E7}" type="pres">
      <dgm:prSet presAssocID="{9DFFB8C2-99DE-446F-9075-60B678AE9496}" presName="sp" presStyleCnt="0"/>
      <dgm:spPr/>
    </dgm:pt>
    <dgm:pt modelId="{C8E0D907-34B5-4FDA-B40E-9F062E397112}" type="pres">
      <dgm:prSet presAssocID="{D2DF4B93-0D4A-444F-9094-6ECA5344D1C7}" presName="arrowAndChildren" presStyleCnt="0"/>
      <dgm:spPr/>
    </dgm:pt>
    <dgm:pt modelId="{793169EC-84B3-47A0-AD27-E479BFF7D9F4}" type="pres">
      <dgm:prSet presAssocID="{D2DF4B93-0D4A-444F-9094-6ECA5344D1C7}" presName="parentTextArrow" presStyleLbl="node1" presStyleIdx="1" presStyleCnt="3"/>
      <dgm:spPr/>
      <dgm:t>
        <a:bodyPr/>
        <a:lstStyle/>
        <a:p>
          <a:endParaRPr lang="es-PE"/>
        </a:p>
      </dgm:t>
    </dgm:pt>
    <dgm:pt modelId="{A39F2CD3-CCA3-4622-AAB3-05C3688845D5}" type="pres">
      <dgm:prSet presAssocID="{D2DF4B93-0D4A-444F-9094-6ECA5344D1C7}" presName="arrow" presStyleLbl="node1" presStyleIdx="2" presStyleCnt="3" custLinFactNeighborX="-3175" custLinFactNeighborY="-46"/>
      <dgm:spPr/>
      <dgm:t>
        <a:bodyPr/>
        <a:lstStyle/>
        <a:p>
          <a:endParaRPr lang="es-PE"/>
        </a:p>
      </dgm:t>
    </dgm:pt>
    <dgm:pt modelId="{8A497821-360E-4B41-9B64-0A7E55F3CA3E}" type="pres">
      <dgm:prSet presAssocID="{D2DF4B93-0D4A-444F-9094-6ECA5344D1C7}" presName="descendantArrow" presStyleCnt="0"/>
      <dgm:spPr/>
    </dgm:pt>
    <dgm:pt modelId="{912D839D-532B-43A4-99B7-B8283A1C204C}" type="pres">
      <dgm:prSet presAssocID="{453E354C-B812-4A00-BD63-AA3D5149E9CC}" presName="childTextArrow" presStyleLbl="fgAccFollowNode1" presStyleIdx="8" presStyleCnt="12">
        <dgm:presLayoutVars>
          <dgm:bulletEnabled val="1"/>
        </dgm:presLayoutVars>
      </dgm:prSet>
      <dgm:spPr/>
      <dgm:t>
        <a:bodyPr/>
        <a:lstStyle/>
        <a:p>
          <a:endParaRPr lang="es-PE"/>
        </a:p>
      </dgm:t>
    </dgm:pt>
    <dgm:pt modelId="{C52C104E-EAD1-4AD4-B490-032B9F24364E}" type="pres">
      <dgm:prSet presAssocID="{E53E8F21-BC34-42AB-BB10-3CF8623B376E}" presName="childTextArrow" presStyleLbl="fgAccFollowNode1" presStyleIdx="9" presStyleCnt="12">
        <dgm:presLayoutVars>
          <dgm:bulletEnabled val="1"/>
        </dgm:presLayoutVars>
      </dgm:prSet>
      <dgm:spPr/>
      <dgm:t>
        <a:bodyPr/>
        <a:lstStyle/>
        <a:p>
          <a:endParaRPr lang="es-PE"/>
        </a:p>
      </dgm:t>
    </dgm:pt>
    <dgm:pt modelId="{EED29D6E-6B0F-4442-8ECB-41317C414DBC}" type="pres">
      <dgm:prSet presAssocID="{DA2FC7B3-83FF-484B-BDB5-33FB2FDD604B}" presName="childTextArrow" presStyleLbl="fgAccFollowNode1" presStyleIdx="10" presStyleCnt="12">
        <dgm:presLayoutVars>
          <dgm:bulletEnabled val="1"/>
        </dgm:presLayoutVars>
      </dgm:prSet>
      <dgm:spPr/>
      <dgm:t>
        <a:bodyPr/>
        <a:lstStyle/>
        <a:p>
          <a:endParaRPr lang="es-PE"/>
        </a:p>
      </dgm:t>
    </dgm:pt>
    <dgm:pt modelId="{86E2E974-A440-4CB0-92ED-3FED4C5B0165}" type="pres">
      <dgm:prSet presAssocID="{05D55045-D477-4F9D-8924-32D6E7A14870}" presName="childTextArrow" presStyleLbl="fgAccFollowNode1" presStyleIdx="11" presStyleCnt="12">
        <dgm:presLayoutVars>
          <dgm:bulletEnabled val="1"/>
        </dgm:presLayoutVars>
      </dgm:prSet>
      <dgm:spPr/>
      <dgm:t>
        <a:bodyPr/>
        <a:lstStyle/>
        <a:p>
          <a:endParaRPr lang="es-PE"/>
        </a:p>
      </dgm:t>
    </dgm:pt>
  </dgm:ptLst>
  <dgm:cxnLst>
    <dgm:cxn modelId="{D8042545-BD7B-4680-81BD-118977AED1D7}" srcId="{D2DF4B93-0D4A-444F-9094-6ECA5344D1C7}" destId="{05D55045-D477-4F9D-8924-32D6E7A14870}" srcOrd="3" destOrd="0" parTransId="{16848AF2-8DC5-43A7-874A-2449EC7CE0F2}" sibTransId="{DBB48325-397B-4955-BA77-F5CD69888FCE}"/>
    <dgm:cxn modelId="{7C04516B-49BD-4769-BBF8-343A9598AEBD}" srcId="{F9626CB2-89BD-4BB8-8310-304F7E454132}" destId="{14E0C96D-361A-48B4-AA61-92E02FAAA729}" srcOrd="2" destOrd="0" parTransId="{937A586D-05E3-4C3A-B86A-C585F48117E4}" sibTransId="{45FD3DB7-02DD-4AD3-A4D7-AE2541FA9993}"/>
    <dgm:cxn modelId="{02111AD4-B8BF-464D-9102-CF78E6275038}" srcId="{ECB1E615-7934-4C13-9F9C-3CB996BC9905}" destId="{C96F93E3-3E40-4D9F-AB14-141EA310310C}" srcOrd="3" destOrd="0" parTransId="{CAFD20B4-A25E-488F-9741-2155C7B7ECAD}" sibTransId="{E38C8E3F-70BD-4D85-B869-F22F016B3873}"/>
    <dgm:cxn modelId="{EBDF33CA-D536-42FC-A4BB-238D37EE6F40}" srcId="{ECB1E615-7934-4C13-9F9C-3CB996BC9905}" destId="{1EB1EA12-6594-47E5-AB15-EE559C7C2549}" srcOrd="0" destOrd="0" parTransId="{06DE662C-270E-452C-A16E-3FF7BDABA02C}" sibTransId="{85AA869F-62DE-4EEA-8113-469FD2FABF49}"/>
    <dgm:cxn modelId="{8D8FAE6F-4560-4653-B395-4E19EB913E41}" type="presOf" srcId="{453E354C-B812-4A00-BD63-AA3D5149E9CC}" destId="{912D839D-532B-43A4-99B7-B8283A1C204C}" srcOrd="0" destOrd="0" presId="urn:microsoft.com/office/officeart/2005/8/layout/process4"/>
    <dgm:cxn modelId="{F8775816-7733-470A-8C11-8509D38F18F8}" type="presOf" srcId="{1EB1EA12-6594-47E5-AB15-EE559C7C2549}" destId="{85B0DCE7-8A00-4A26-A918-FAA14963DA9A}" srcOrd="0" destOrd="0" presId="urn:microsoft.com/office/officeart/2005/8/layout/process4"/>
    <dgm:cxn modelId="{4C3D037D-DD4A-4F6B-98EA-B15D9FD655DF}" type="presOf" srcId="{05D55045-D477-4F9D-8924-32D6E7A14870}" destId="{86E2E974-A440-4CB0-92ED-3FED4C5B0165}" srcOrd="0" destOrd="0" presId="urn:microsoft.com/office/officeart/2005/8/layout/process4"/>
    <dgm:cxn modelId="{E3F7B7FC-2B24-4366-BDCD-291FBC2F87F1}" type="presOf" srcId="{E53E8F21-BC34-42AB-BB10-3CF8623B376E}" destId="{C52C104E-EAD1-4AD4-B490-032B9F24364E}" srcOrd="0" destOrd="0" presId="urn:microsoft.com/office/officeart/2005/8/layout/process4"/>
    <dgm:cxn modelId="{1298D00B-A231-4018-8E02-D60A561B664E}" type="presOf" srcId="{F9626CB2-89BD-4BB8-8310-304F7E454132}" destId="{8121B378-B10C-491C-A582-6CE945B01AC9}" srcOrd="1" destOrd="0" presId="urn:microsoft.com/office/officeart/2005/8/layout/process4"/>
    <dgm:cxn modelId="{0B39D587-7E73-452C-9BFF-EDD8F0975D6F}" srcId="{F9626CB2-89BD-4BB8-8310-304F7E454132}" destId="{40F2E95A-9DC3-47F8-BEDC-7D9236C1213F}" srcOrd="0" destOrd="0" parTransId="{867DE416-4F1C-453D-8F10-43BDE7123540}" sibTransId="{BE381399-01B7-4B52-86CE-233C806A0296}"/>
    <dgm:cxn modelId="{76107064-65DD-4578-9292-322F95ABB389}" type="presOf" srcId="{DA2FC7B3-83FF-484B-BDB5-33FB2FDD604B}" destId="{EED29D6E-6B0F-4442-8ECB-41317C414DBC}" srcOrd="0" destOrd="0" presId="urn:microsoft.com/office/officeart/2005/8/layout/process4"/>
    <dgm:cxn modelId="{D9657309-034F-4273-AF0A-ECF1E9C3CB13}" type="presOf" srcId="{C96F93E3-3E40-4D9F-AB14-141EA310310C}" destId="{831AB31D-EC99-47B5-AC95-23A3384F5AFE}" srcOrd="0" destOrd="0" presId="urn:microsoft.com/office/officeart/2005/8/layout/process4"/>
    <dgm:cxn modelId="{D8DC3D2E-5C2F-4202-BAE6-55F5CFD1DFC7}" type="presOf" srcId="{D074E7DA-468A-4786-AD00-E117880DA61F}" destId="{AC413ACD-77FD-43D2-B514-671B5ACED173}" srcOrd="0" destOrd="0" presId="urn:microsoft.com/office/officeart/2005/8/layout/process4"/>
    <dgm:cxn modelId="{E3E7D55A-1857-45F1-B100-D0762F34691A}" type="presOf" srcId="{14E0C96D-361A-48B4-AA61-92E02FAAA729}" destId="{06CC5262-D795-4EE5-8C42-4B390F151E3D}" srcOrd="0" destOrd="0" presId="urn:microsoft.com/office/officeart/2005/8/layout/process4"/>
    <dgm:cxn modelId="{44C122E4-A299-49C5-A5B1-BA3C7F0EF8A9}" type="presOf" srcId="{487C63B1-AA08-4BAC-A50A-89DE2ABA2BC6}" destId="{F2F47E7B-6808-4F0B-A235-555C57E7974B}" srcOrd="0" destOrd="0" presId="urn:microsoft.com/office/officeart/2005/8/layout/process4"/>
    <dgm:cxn modelId="{04B2D9EA-D1A9-4AEF-BCB1-BEB241009840}" srcId="{D2DF4B93-0D4A-444F-9094-6ECA5344D1C7}" destId="{DA2FC7B3-83FF-484B-BDB5-33FB2FDD604B}" srcOrd="2" destOrd="0" parTransId="{2FF68CEA-B466-4A37-A994-3A4170EFC6EC}" sibTransId="{85527A70-FBEC-4DC0-ACFB-F84F1A258803}"/>
    <dgm:cxn modelId="{F13D1E43-2D01-4015-BFBB-DB4099B8322E}" srcId="{F9626CB2-89BD-4BB8-8310-304F7E454132}" destId="{D074E7DA-468A-4786-AD00-E117880DA61F}" srcOrd="3" destOrd="0" parTransId="{51C01F72-F4CD-47C9-8806-38ED43CC7C65}" sibTransId="{67113203-A2F2-4B79-8463-DF38048AD97C}"/>
    <dgm:cxn modelId="{8D71F0E7-9A0A-4A22-AC69-D59AAEA4FD82}" type="presOf" srcId="{D2DF4B93-0D4A-444F-9094-6ECA5344D1C7}" destId="{A39F2CD3-CCA3-4622-AAB3-05C3688845D5}" srcOrd="1" destOrd="0" presId="urn:microsoft.com/office/officeart/2005/8/layout/process4"/>
    <dgm:cxn modelId="{4DC7C897-7E0C-4AF7-8C13-FEF4C4AF3A02}" type="presOf" srcId="{40F2E95A-9DC3-47F8-BEDC-7D9236C1213F}" destId="{509F4687-61C1-432C-BBB9-33AA3B90AF1B}" srcOrd="0" destOrd="0" presId="urn:microsoft.com/office/officeart/2005/8/layout/process4"/>
    <dgm:cxn modelId="{90FBF6EE-787E-4147-AFA4-CAE44225827E}" type="presOf" srcId="{F9626CB2-89BD-4BB8-8310-304F7E454132}" destId="{D46E0E0F-7EA3-4A22-9D4C-A8CF7DC47067}" srcOrd="0" destOrd="0" presId="urn:microsoft.com/office/officeart/2005/8/layout/process4"/>
    <dgm:cxn modelId="{15289D77-4D2D-492E-8204-67B05DDE21CF}" type="presOf" srcId="{D2DF4B93-0D4A-444F-9094-6ECA5344D1C7}" destId="{793169EC-84B3-47A0-AD27-E479BFF7D9F4}" srcOrd="0" destOrd="0" presId="urn:microsoft.com/office/officeart/2005/8/layout/process4"/>
    <dgm:cxn modelId="{B3052157-8255-4A4B-8AF8-D338D3C5D48B}" type="presOf" srcId="{ECB1E615-7934-4C13-9F9C-3CB996BC9905}" destId="{328EBD5E-B066-4B46-9B2A-1902E81D768D}" srcOrd="1" destOrd="0" presId="urn:microsoft.com/office/officeart/2005/8/layout/process4"/>
    <dgm:cxn modelId="{13F64C33-CACC-4C22-A3DE-F64E1B450F4C}" srcId="{ECB1E615-7934-4C13-9F9C-3CB996BC9905}" destId="{8481FCFA-215B-4694-8522-5EE7B25D95E8}" srcOrd="2" destOrd="0" parTransId="{5897A0BE-172D-4D33-8A8F-0F33F627B37F}" sibTransId="{CB96698F-01A8-4228-A892-011010240DDF}"/>
    <dgm:cxn modelId="{6F33FCE4-18B7-4B57-B544-075CCD2AC94A}" type="presOf" srcId="{7C5D1807-8179-42CA-BA26-46A153ACD9D6}" destId="{DB2F5653-EEDE-4F4F-855C-709D19BE7FF9}" srcOrd="0" destOrd="0" presId="urn:microsoft.com/office/officeart/2005/8/layout/process4"/>
    <dgm:cxn modelId="{EB76217B-3CA9-469C-BCEC-D6017F3B89C8}" srcId="{9A03FFFF-6B45-49A1-A402-6F6B30F4B829}" destId="{ECB1E615-7934-4C13-9F9C-3CB996BC9905}" srcOrd="1" destOrd="0" parTransId="{94F877DF-BB33-4D63-BB1C-6BC4C76823DB}" sibTransId="{EC83F1D6-D4CF-4723-A3E7-52429B942AF7}"/>
    <dgm:cxn modelId="{FF0BF498-0BD9-42D1-92D9-5F1B809D9620}" srcId="{D2DF4B93-0D4A-444F-9094-6ECA5344D1C7}" destId="{453E354C-B812-4A00-BD63-AA3D5149E9CC}" srcOrd="0" destOrd="0" parTransId="{8CE6FCE0-108F-4922-B20E-A06B62A19C39}" sibTransId="{F12DA3E0-6603-4AD9-B0D0-7467363B1978}"/>
    <dgm:cxn modelId="{7EC4D378-F795-4DDA-94F6-DED6594D26B5}" type="presOf" srcId="{9A03FFFF-6B45-49A1-A402-6F6B30F4B829}" destId="{C02C8AC9-BFC8-46E5-AFA7-17A107241B41}" srcOrd="0" destOrd="0" presId="urn:microsoft.com/office/officeart/2005/8/layout/process4"/>
    <dgm:cxn modelId="{98868ED0-C1E8-43C4-8910-B6A71FBC02C2}" srcId="{ECB1E615-7934-4C13-9F9C-3CB996BC9905}" destId="{487C63B1-AA08-4BAC-A50A-89DE2ABA2BC6}" srcOrd="1" destOrd="0" parTransId="{A0F249FC-0F57-412D-A2D8-C98D5C7303F5}" sibTransId="{DDEB3A20-2CDA-415B-81BE-2F20502F9031}"/>
    <dgm:cxn modelId="{53B1F66C-31C8-4524-86A7-B171A555BFA5}" srcId="{9A03FFFF-6B45-49A1-A402-6F6B30F4B829}" destId="{D2DF4B93-0D4A-444F-9094-6ECA5344D1C7}" srcOrd="0" destOrd="0" parTransId="{D87A4BC3-1B84-4D84-A049-E9F04C5EA24E}" sibTransId="{9DFFB8C2-99DE-446F-9075-60B678AE9496}"/>
    <dgm:cxn modelId="{A0A69A39-E6D5-42B2-B640-A56F670B3891}" srcId="{F9626CB2-89BD-4BB8-8310-304F7E454132}" destId="{7C5D1807-8179-42CA-BA26-46A153ACD9D6}" srcOrd="1" destOrd="0" parTransId="{5E3B0398-D4FF-404A-AD1B-0208C6620289}" sibTransId="{CBC268DD-98B7-4400-88E1-76128837EA0F}"/>
    <dgm:cxn modelId="{A49C137C-43D7-48E0-B77D-AAA4697BC37B}" srcId="{D2DF4B93-0D4A-444F-9094-6ECA5344D1C7}" destId="{E53E8F21-BC34-42AB-BB10-3CF8623B376E}" srcOrd="1" destOrd="0" parTransId="{5B88810F-EE18-42A0-B564-8DB17750A2EC}" sibTransId="{E0584B23-BD1A-45EC-8541-56B1DC002B98}"/>
    <dgm:cxn modelId="{C1C92793-130A-47FB-BAA1-1D9F472F7327}" type="presOf" srcId="{ECB1E615-7934-4C13-9F9C-3CB996BC9905}" destId="{B322470D-3EFE-41B0-9A8D-918F2931C267}" srcOrd="0" destOrd="0" presId="urn:microsoft.com/office/officeart/2005/8/layout/process4"/>
    <dgm:cxn modelId="{6030D640-0A9B-4877-BE65-E3922C49116C}" srcId="{9A03FFFF-6B45-49A1-A402-6F6B30F4B829}" destId="{F9626CB2-89BD-4BB8-8310-304F7E454132}" srcOrd="2" destOrd="0" parTransId="{6E54349A-2ABC-4D02-9A79-406EA36FC43E}" sibTransId="{C5E4FF98-9A70-420D-9401-D0F76BAEE5AE}"/>
    <dgm:cxn modelId="{B0D79891-20F8-4944-A453-CFE4F301321E}" type="presOf" srcId="{8481FCFA-215B-4694-8522-5EE7B25D95E8}" destId="{7BD2C111-5E7F-415B-8176-AAC66BF31C71}" srcOrd="0" destOrd="0" presId="urn:microsoft.com/office/officeart/2005/8/layout/process4"/>
    <dgm:cxn modelId="{0147167A-6D64-434A-9C74-1BB56488AD2B}" type="presParOf" srcId="{C02C8AC9-BFC8-46E5-AFA7-17A107241B41}" destId="{A53BDE58-049F-46A6-B1B0-14D4EC730127}" srcOrd="0" destOrd="0" presId="urn:microsoft.com/office/officeart/2005/8/layout/process4"/>
    <dgm:cxn modelId="{BB7AC6BF-6C8E-44A5-8A1E-CDB39EFF7DDA}" type="presParOf" srcId="{A53BDE58-049F-46A6-B1B0-14D4EC730127}" destId="{D46E0E0F-7EA3-4A22-9D4C-A8CF7DC47067}" srcOrd="0" destOrd="0" presId="urn:microsoft.com/office/officeart/2005/8/layout/process4"/>
    <dgm:cxn modelId="{1C96D5AB-E87B-403D-9CC3-43CF71F014E2}" type="presParOf" srcId="{A53BDE58-049F-46A6-B1B0-14D4EC730127}" destId="{8121B378-B10C-491C-A582-6CE945B01AC9}" srcOrd="1" destOrd="0" presId="urn:microsoft.com/office/officeart/2005/8/layout/process4"/>
    <dgm:cxn modelId="{B4C73C40-6233-4C62-B084-45934F092B9B}" type="presParOf" srcId="{A53BDE58-049F-46A6-B1B0-14D4EC730127}" destId="{3F398E81-6188-40FB-83D4-5E1879A502DD}" srcOrd="2" destOrd="0" presId="urn:microsoft.com/office/officeart/2005/8/layout/process4"/>
    <dgm:cxn modelId="{80286104-A9E7-4DA4-8A8E-9CF1F4041E24}" type="presParOf" srcId="{3F398E81-6188-40FB-83D4-5E1879A502DD}" destId="{509F4687-61C1-432C-BBB9-33AA3B90AF1B}" srcOrd="0" destOrd="0" presId="urn:microsoft.com/office/officeart/2005/8/layout/process4"/>
    <dgm:cxn modelId="{1DEDBE7F-1179-4565-8334-C096681AE638}" type="presParOf" srcId="{3F398E81-6188-40FB-83D4-5E1879A502DD}" destId="{DB2F5653-EEDE-4F4F-855C-709D19BE7FF9}" srcOrd="1" destOrd="0" presId="urn:microsoft.com/office/officeart/2005/8/layout/process4"/>
    <dgm:cxn modelId="{F909DC0D-4077-4FC1-B150-B6492205B30B}" type="presParOf" srcId="{3F398E81-6188-40FB-83D4-5E1879A502DD}" destId="{06CC5262-D795-4EE5-8C42-4B390F151E3D}" srcOrd="2" destOrd="0" presId="urn:microsoft.com/office/officeart/2005/8/layout/process4"/>
    <dgm:cxn modelId="{410ABCF6-FF49-4C2F-9DA0-A72E8B565B4E}" type="presParOf" srcId="{3F398E81-6188-40FB-83D4-5E1879A502DD}" destId="{AC413ACD-77FD-43D2-B514-671B5ACED173}" srcOrd="3" destOrd="0" presId="urn:microsoft.com/office/officeart/2005/8/layout/process4"/>
    <dgm:cxn modelId="{A6893CFD-AE1C-4DE5-BB1C-1A23931E71CA}" type="presParOf" srcId="{C02C8AC9-BFC8-46E5-AFA7-17A107241B41}" destId="{C2E4A21B-6F57-4D68-BF2D-6EB1AC72361A}" srcOrd="1" destOrd="0" presId="urn:microsoft.com/office/officeart/2005/8/layout/process4"/>
    <dgm:cxn modelId="{7ADF157B-6242-4388-9111-9E1EE8D9A255}" type="presParOf" srcId="{C02C8AC9-BFC8-46E5-AFA7-17A107241B41}" destId="{6999C59F-6910-435C-A869-3810C30461F7}" srcOrd="2" destOrd="0" presId="urn:microsoft.com/office/officeart/2005/8/layout/process4"/>
    <dgm:cxn modelId="{6B703CE7-0BF1-40FC-B9B2-D2FD10824511}" type="presParOf" srcId="{6999C59F-6910-435C-A869-3810C30461F7}" destId="{B322470D-3EFE-41B0-9A8D-918F2931C267}" srcOrd="0" destOrd="0" presId="urn:microsoft.com/office/officeart/2005/8/layout/process4"/>
    <dgm:cxn modelId="{94F58127-C855-45BE-BD90-112F85829F73}" type="presParOf" srcId="{6999C59F-6910-435C-A869-3810C30461F7}" destId="{328EBD5E-B066-4B46-9B2A-1902E81D768D}" srcOrd="1" destOrd="0" presId="urn:microsoft.com/office/officeart/2005/8/layout/process4"/>
    <dgm:cxn modelId="{2A38C219-7BC2-43CA-941A-2DDA8DFCF492}" type="presParOf" srcId="{6999C59F-6910-435C-A869-3810C30461F7}" destId="{8BD97424-E758-4FE6-BE78-B45231B0C9CB}" srcOrd="2" destOrd="0" presId="urn:microsoft.com/office/officeart/2005/8/layout/process4"/>
    <dgm:cxn modelId="{05856BA4-01DF-4E44-BB08-D70B1F470C9E}" type="presParOf" srcId="{8BD97424-E758-4FE6-BE78-B45231B0C9CB}" destId="{85B0DCE7-8A00-4A26-A918-FAA14963DA9A}" srcOrd="0" destOrd="0" presId="urn:microsoft.com/office/officeart/2005/8/layout/process4"/>
    <dgm:cxn modelId="{03AB63B6-FDB6-4E3B-AF80-46D6A948B57A}" type="presParOf" srcId="{8BD97424-E758-4FE6-BE78-B45231B0C9CB}" destId="{F2F47E7B-6808-4F0B-A235-555C57E7974B}" srcOrd="1" destOrd="0" presId="urn:microsoft.com/office/officeart/2005/8/layout/process4"/>
    <dgm:cxn modelId="{B1B2433E-942B-46C1-917E-D49BF15E55B2}" type="presParOf" srcId="{8BD97424-E758-4FE6-BE78-B45231B0C9CB}" destId="{7BD2C111-5E7F-415B-8176-AAC66BF31C71}" srcOrd="2" destOrd="0" presId="urn:microsoft.com/office/officeart/2005/8/layout/process4"/>
    <dgm:cxn modelId="{082E2D29-BAE4-41D9-B035-2D0F6E523706}" type="presParOf" srcId="{8BD97424-E758-4FE6-BE78-B45231B0C9CB}" destId="{831AB31D-EC99-47B5-AC95-23A3384F5AFE}" srcOrd="3" destOrd="0" presId="urn:microsoft.com/office/officeart/2005/8/layout/process4"/>
    <dgm:cxn modelId="{4984CEE8-DB95-4292-9398-A853EA216337}" type="presParOf" srcId="{C02C8AC9-BFC8-46E5-AFA7-17A107241B41}" destId="{E7B04F27-6979-41C5-ADDD-7DC38F7BF5E7}" srcOrd="3" destOrd="0" presId="urn:microsoft.com/office/officeart/2005/8/layout/process4"/>
    <dgm:cxn modelId="{EDE623CD-7934-49A6-B198-E68B9E385DF8}" type="presParOf" srcId="{C02C8AC9-BFC8-46E5-AFA7-17A107241B41}" destId="{C8E0D907-34B5-4FDA-B40E-9F062E397112}" srcOrd="4" destOrd="0" presId="urn:microsoft.com/office/officeart/2005/8/layout/process4"/>
    <dgm:cxn modelId="{B0897CC8-AAEF-4293-8AC2-F414C72D27C7}" type="presParOf" srcId="{C8E0D907-34B5-4FDA-B40E-9F062E397112}" destId="{793169EC-84B3-47A0-AD27-E479BFF7D9F4}" srcOrd="0" destOrd="0" presId="urn:microsoft.com/office/officeart/2005/8/layout/process4"/>
    <dgm:cxn modelId="{E84D0A9C-562D-4ADA-971B-5C57B8FADAF8}" type="presParOf" srcId="{C8E0D907-34B5-4FDA-B40E-9F062E397112}" destId="{A39F2CD3-CCA3-4622-AAB3-05C3688845D5}" srcOrd="1" destOrd="0" presId="urn:microsoft.com/office/officeart/2005/8/layout/process4"/>
    <dgm:cxn modelId="{ECF84E3E-9508-4C63-9CD2-C3F905B17B72}" type="presParOf" srcId="{C8E0D907-34B5-4FDA-B40E-9F062E397112}" destId="{8A497821-360E-4B41-9B64-0A7E55F3CA3E}" srcOrd="2" destOrd="0" presId="urn:microsoft.com/office/officeart/2005/8/layout/process4"/>
    <dgm:cxn modelId="{BE99F8B4-7664-4944-9E5A-5CF9B3E73632}" type="presParOf" srcId="{8A497821-360E-4B41-9B64-0A7E55F3CA3E}" destId="{912D839D-532B-43A4-99B7-B8283A1C204C}" srcOrd="0" destOrd="0" presId="urn:microsoft.com/office/officeart/2005/8/layout/process4"/>
    <dgm:cxn modelId="{E0A9FF33-B9C6-42C6-8325-E02093D8B4E8}" type="presParOf" srcId="{8A497821-360E-4B41-9B64-0A7E55F3CA3E}" destId="{C52C104E-EAD1-4AD4-B490-032B9F24364E}" srcOrd="1" destOrd="0" presId="urn:microsoft.com/office/officeart/2005/8/layout/process4"/>
    <dgm:cxn modelId="{572512BF-14B5-4CEC-AE47-3E7E303DEF39}" type="presParOf" srcId="{8A497821-360E-4B41-9B64-0A7E55F3CA3E}" destId="{EED29D6E-6B0F-4442-8ECB-41317C414DBC}" srcOrd="2" destOrd="0" presId="urn:microsoft.com/office/officeart/2005/8/layout/process4"/>
    <dgm:cxn modelId="{224412D1-1C2A-4916-A9A9-EB482ACCE14D}" type="presParOf" srcId="{8A497821-360E-4B41-9B64-0A7E55F3CA3E}" destId="{86E2E974-A440-4CB0-92ED-3FED4C5B0165}"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863B50-D4CA-4F80-8025-BA8C22456F86}" type="doc">
      <dgm:prSet loTypeId="urn:microsoft.com/office/officeart/2005/8/layout/process2" loCatId="process" qsTypeId="urn:microsoft.com/office/officeart/2005/8/quickstyle/simple1" qsCatId="simple" csTypeId="urn:microsoft.com/office/officeart/2005/8/colors/accent1_2" csCatId="accent1" phldr="1"/>
      <dgm:spPr/>
    </dgm:pt>
    <dgm:pt modelId="{87C79A7E-452F-4A8B-905B-49FBAE7832E4}">
      <dgm:prSet phldrT="[Texto]" custT="1"/>
      <dgm:spPr>
        <a:solidFill>
          <a:schemeClr val="accent2">
            <a:lumMod val="20000"/>
            <a:lumOff val="80000"/>
          </a:schemeClr>
        </a:solidFill>
      </dgm:spPr>
      <dgm:t>
        <a:bodyPr/>
        <a:lstStyle/>
        <a:p>
          <a:r>
            <a:rPr lang="es-PE" sz="1400" dirty="0">
              <a:solidFill>
                <a:sysClr val="windowText" lastClr="000000"/>
              </a:solidFill>
              <a:latin typeface="Arial" pitchFamily="34" charset="0"/>
              <a:cs typeface="Arial" pitchFamily="34" charset="0"/>
            </a:rPr>
            <a:t>Elaborar la plantilla de requerimientos , tanto en insumos materiales para las dependencias de la Unidad, como requerimientos de rancho para personal.</a:t>
          </a:r>
        </a:p>
      </dgm:t>
    </dgm:pt>
    <dgm:pt modelId="{3E2C98FE-8808-4FC9-A74D-8731023ACE0B}" type="parTrans" cxnId="{5ED5A8A9-4835-49F6-940D-AB309B0AB0E8}">
      <dgm:prSet/>
      <dgm:spPr/>
      <dgm:t>
        <a:bodyPr/>
        <a:lstStyle/>
        <a:p>
          <a:endParaRPr lang="es-PE" sz="1200">
            <a:latin typeface="Arial" pitchFamily="34" charset="0"/>
            <a:cs typeface="Arial" pitchFamily="34" charset="0"/>
          </a:endParaRPr>
        </a:p>
      </dgm:t>
    </dgm:pt>
    <dgm:pt modelId="{B758BA71-274E-46F7-8D80-39AD9F563342}" type="sibTrans" cxnId="{5ED5A8A9-4835-49F6-940D-AB309B0AB0E8}">
      <dgm:prSet custT="1"/>
      <dgm:spPr/>
      <dgm:t>
        <a:bodyPr/>
        <a:lstStyle/>
        <a:p>
          <a:endParaRPr lang="es-PE" sz="1200">
            <a:latin typeface="Arial" pitchFamily="34" charset="0"/>
            <a:cs typeface="Arial" pitchFamily="34" charset="0"/>
          </a:endParaRPr>
        </a:p>
      </dgm:t>
    </dgm:pt>
    <dgm:pt modelId="{68B79F91-7E0A-4675-8B65-B11D55D293A8}">
      <dgm:prSet phldrT="[Texto]" custT="1"/>
      <dgm:spPr>
        <a:solidFill>
          <a:schemeClr val="bg2">
            <a:lumMod val="10000"/>
            <a:lumOff val="90000"/>
          </a:schemeClr>
        </a:solidFill>
      </dgm:spPr>
      <dgm:t>
        <a:bodyPr/>
        <a:lstStyle/>
        <a:p>
          <a:r>
            <a:rPr lang="es-PE" sz="1400" dirty="0">
              <a:solidFill>
                <a:sysClr val="windowText" lastClr="000000"/>
              </a:solidFill>
              <a:latin typeface="Arial" pitchFamily="34" charset="0"/>
              <a:cs typeface="Arial" pitchFamily="34" charset="0"/>
            </a:rPr>
            <a:t>Buscar los mejores proveedores.</a:t>
          </a:r>
        </a:p>
      </dgm:t>
    </dgm:pt>
    <dgm:pt modelId="{73A96F6A-EF7E-4635-AB83-0CE950EAF4DF}" type="parTrans" cxnId="{3C32AF78-92A8-45BF-BD81-EB1A96375F93}">
      <dgm:prSet/>
      <dgm:spPr/>
      <dgm:t>
        <a:bodyPr/>
        <a:lstStyle/>
        <a:p>
          <a:endParaRPr lang="es-PE" sz="1200">
            <a:latin typeface="Arial" pitchFamily="34" charset="0"/>
            <a:cs typeface="Arial" pitchFamily="34" charset="0"/>
          </a:endParaRPr>
        </a:p>
      </dgm:t>
    </dgm:pt>
    <dgm:pt modelId="{63BC8132-237A-4572-8ABF-6E0ED5DF9728}" type="sibTrans" cxnId="{3C32AF78-92A8-45BF-BD81-EB1A96375F93}">
      <dgm:prSet custT="1"/>
      <dgm:spPr/>
      <dgm:t>
        <a:bodyPr/>
        <a:lstStyle/>
        <a:p>
          <a:endParaRPr lang="es-PE" sz="1200">
            <a:latin typeface="Arial" pitchFamily="34" charset="0"/>
            <a:cs typeface="Arial" pitchFamily="34" charset="0"/>
          </a:endParaRPr>
        </a:p>
      </dgm:t>
    </dgm:pt>
    <dgm:pt modelId="{969420A0-45D1-45A3-8B69-3159B9C1CF85}">
      <dgm:prSet phldrT="[Texto]" custT="1"/>
      <dgm:spPr>
        <a:solidFill>
          <a:schemeClr val="accent4">
            <a:lumMod val="40000"/>
            <a:lumOff val="60000"/>
          </a:schemeClr>
        </a:solidFill>
      </dgm:spPr>
      <dgm:t>
        <a:bodyPr/>
        <a:lstStyle/>
        <a:p>
          <a:r>
            <a:rPr lang="es-PE" sz="1400" dirty="0">
              <a:solidFill>
                <a:sysClr val="windowText" lastClr="000000"/>
              </a:solidFill>
              <a:latin typeface="Arial" pitchFamily="34" charset="0"/>
              <a:cs typeface="Arial" pitchFamily="34" charset="0"/>
            </a:rPr>
            <a:t>Realizar el control de calidad de los productos adquiridos,  y verificar su buena utilización.</a:t>
          </a:r>
        </a:p>
      </dgm:t>
    </dgm:pt>
    <dgm:pt modelId="{48756E97-60D0-473A-BA5A-7FA57E65DE9D}" type="parTrans" cxnId="{B8F01A32-F255-4C73-901F-636802ED9006}">
      <dgm:prSet/>
      <dgm:spPr/>
      <dgm:t>
        <a:bodyPr/>
        <a:lstStyle/>
        <a:p>
          <a:endParaRPr lang="es-PE" sz="1200">
            <a:latin typeface="Arial" pitchFamily="34" charset="0"/>
            <a:cs typeface="Arial" pitchFamily="34" charset="0"/>
          </a:endParaRPr>
        </a:p>
      </dgm:t>
    </dgm:pt>
    <dgm:pt modelId="{3CDF687A-D70F-4311-A7D6-4B0F1B5EA822}" type="sibTrans" cxnId="{B8F01A32-F255-4C73-901F-636802ED9006}">
      <dgm:prSet custT="1"/>
      <dgm:spPr/>
      <dgm:t>
        <a:bodyPr/>
        <a:lstStyle/>
        <a:p>
          <a:endParaRPr lang="es-PE" sz="1200">
            <a:latin typeface="Arial" pitchFamily="34" charset="0"/>
            <a:cs typeface="Arial" pitchFamily="34" charset="0"/>
          </a:endParaRPr>
        </a:p>
      </dgm:t>
    </dgm:pt>
    <dgm:pt modelId="{4C781D3F-E82E-4971-82BE-68BBD34E1432}">
      <dgm:prSet custT="1"/>
      <dgm:spPr>
        <a:solidFill>
          <a:schemeClr val="tx2">
            <a:lumMod val="40000"/>
            <a:lumOff val="60000"/>
          </a:schemeClr>
        </a:solidFill>
      </dgm:spPr>
      <dgm:t>
        <a:bodyPr/>
        <a:lstStyle/>
        <a:p>
          <a:r>
            <a:rPr lang="es-PE" sz="1400" dirty="0">
              <a:solidFill>
                <a:sysClr val="windowText" lastClr="000000"/>
              </a:solidFill>
              <a:latin typeface="Arial" pitchFamily="34" charset="0"/>
              <a:cs typeface="Arial" pitchFamily="34" charset="0"/>
            </a:rPr>
            <a:t>Planificar y verificar el cumplimiento de las obras planificadas por la Unidad, </a:t>
          </a:r>
          <a:r>
            <a:rPr lang="es-PE" sz="1400" dirty="0" smtClean="0">
              <a:solidFill>
                <a:sysClr val="windowText" lastClr="000000"/>
              </a:solidFill>
              <a:latin typeface="Arial" pitchFamily="34" charset="0"/>
              <a:cs typeface="Arial" pitchFamily="34" charset="0"/>
            </a:rPr>
            <a:t>así </a:t>
          </a:r>
          <a:r>
            <a:rPr lang="es-PE" sz="1400" dirty="0">
              <a:solidFill>
                <a:sysClr val="windowText" lastClr="000000"/>
              </a:solidFill>
              <a:latin typeface="Arial" pitchFamily="34" charset="0"/>
              <a:cs typeface="Arial" pitchFamily="34" charset="0"/>
            </a:rPr>
            <a:t>como el control y mantenimiento de las instalaciones.</a:t>
          </a:r>
        </a:p>
      </dgm:t>
    </dgm:pt>
    <dgm:pt modelId="{6BA904FC-C1C0-4E49-8988-107C04A18218}" type="parTrans" cxnId="{07D32EFF-AD90-4E8D-8DBC-ED41F87B2D53}">
      <dgm:prSet/>
      <dgm:spPr/>
      <dgm:t>
        <a:bodyPr/>
        <a:lstStyle/>
        <a:p>
          <a:endParaRPr lang="es-PE" sz="1200">
            <a:latin typeface="Arial" pitchFamily="34" charset="0"/>
            <a:cs typeface="Arial" pitchFamily="34" charset="0"/>
          </a:endParaRPr>
        </a:p>
      </dgm:t>
    </dgm:pt>
    <dgm:pt modelId="{BCBA69B5-2309-490D-81DE-8B582813AABA}" type="sibTrans" cxnId="{07D32EFF-AD90-4E8D-8DBC-ED41F87B2D53}">
      <dgm:prSet custT="1"/>
      <dgm:spPr/>
      <dgm:t>
        <a:bodyPr/>
        <a:lstStyle/>
        <a:p>
          <a:endParaRPr lang="es-PE" sz="1200">
            <a:latin typeface="Arial" pitchFamily="34" charset="0"/>
            <a:cs typeface="Arial" pitchFamily="34" charset="0"/>
          </a:endParaRPr>
        </a:p>
      </dgm:t>
    </dgm:pt>
    <dgm:pt modelId="{C67FED4B-44E6-475C-AE2C-697D8597A69C}">
      <dgm:prSet custT="1"/>
      <dgm:spPr>
        <a:solidFill>
          <a:schemeClr val="tx2">
            <a:lumMod val="20000"/>
            <a:lumOff val="80000"/>
          </a:schemeClr>
        </a:solidFill>
      </dgm:spPr>
      <dgm:t>
        <a:bodyPr/>
        <a:lstStyle/>
        <a:p>
          <a:r>
            <a:rPr lang="es-MX" sz="1400" dirty="0" smtClean="0">
              <a:solidFill>
                <a:schemeClr val="bg2"/>
              </a:solidFill>
              <a:latin typeface="Arial" pitchFamily="34" charset="0"/>
              <a:cs typeface="Arial" pitchFamily="34" charset="0"/>
            </a:rPr>
            <a:t>Llevar control  de inventarios y la documentación soporte del usos de recursos.</a:t>
          </a:r>
          <a:endParaRPr lang="es-MX" sz="1400" dirty="0">
            <a:solidFill>
              <a:schemeClr val="bg2"/>
            </a:solidFill>
            <a:latin typeface="Arial" pitchFamily="34" charset="0"/>
            <a:cs typeface="Arial" pitchFamily="34" charset="0"/>
          </a:endParaRPr>
        </a:p>
      </dgm:t>
    </dgm:pt>
    <dgm:pt modelId="{F740CB65-99CE-4EBC-9B29-E9160F923DB8}" type="parTrans" cxnId="{19C940EE-0C03-4E8B-BA4B-9BC3E306EE6E}">
      <dgm:prSet/>
      <dgm:spPr/>
      <dgm:t>
        <a:bodyPr/>
        <a:lstStyle/>
        <a:p>
          <a:endParaRPr lang="es-MX" sz="1200">
            <a:latin typeface="Arial" pitchFamily="34" charset="0"/>
            <a:cs typeface="Arial" pitchFamily="34" charset="0"/>
          </a:endParaRPr>
        </a:p>
      </dgm:t>
    </dgm:pt>
    <dgm:pt modelId="{EAA12964-4A24-4920-AE00-81AB92167608}" type="sibTrans" cxnId="{19C940EE-0C03-4E8B-BA4B-9BC3E306EE6E}">
      <dgm:prSet/>
      <dgm:spPr/>
      <dgm:t>
        <a:bodyPr/>
        <a:lstStyle/>
        <a:p>
          <a:endParaRPr lang="es-MX" sz="1200">
            <a:latin typeface="Arial" pitchFamily="34" charset="0"/>
            <a:cs typeface="Arial" pitchFamily="34" charset="0"/>
          </a:endParaRPr>
        </a:p>
      </dgm:t>
    </dgm:pt>
    <dgm:pt modelId="{A60AF637-1420-493F-87A4-114F7E443AA3}" type="pres">
      <dgm:prSet presAssocID="{3A863B50-D4CA-4F80-8025-BA8C22456F86}" presName="linearFlow" presStyleCnt="0">
        <dgm:presLayoutVars>
          <dgm:resizeHandles val="exact"/>
        </dgm:presLayoutVars>
      </dgm:prSet>
      <dgm:spPr/>
    </dgm:pt>
    <dgm:pt modelId="{B5ED2F22-9CEC-41CF-82FF-77F45157EBFA}" type="pres">
      <dgm:prSet presAssocID="{87C79A7E-452F-4A8B-905B-49FBAE7832E4}" presName="node" presStyleLbl="node1" presStyleIdx="0" presStyleCnt="5" custScaleX="380927" custScaleY="57866">
        <dgm:presLayoutVars>
          <dgm:bulletEnabled val="1"/>
        </dgm:presLayoutVars>
      </dgm:prSet>
      <dgm:spPr/>
      <dgm:t>
        <a:bodyPr/>
        <a:lstStyle/>
        <a:p>
          <a:endParaRPr lang="es-PE"/>
        </a:p>
      </dgm:t>
    </dgm:pt>
    <dgm:pt modelId="{61694C0E-A30E-4A7B-AB67-1E14341B7195}" type="pres">
      <dgm:prSet presAssocID="{B758BA71-274E-46F7-8D80-39AD9F563342}" presName="sibTrans" presStyleLbl="sibTrans2D1" presStyleIdx="0" presStyleCnt="4" custScaleY="88532" custLinFactNeighborX="5171" custLinFactNeighborY="-2873"/>
      <dgm:spPr/>
      <dgm:t>
        <a:bodyPr/>
        <a:lstStyle/>
        <a:p>
          <a:endParaRPr lang="es-PE"/>
        </a:p>
      </dgm:t>
    </dgm:pt>
    <dgm:pt modelId="{2599B8AD-BB4C-46EF-B31D-3FC9A4692C23}" type="pres">
      <dgm:prSet presAssocID="{B758BA71-274E-46F7-8D80-39AD9F563342}" presName="connectorText" presStyleLbl="sibTrans2D1" presStyleIdx="0" presStyleCnt="4"/>
      <dgm:spPr/>
      <dgm:t>
        <a:bodyPr/>
        <a:lstStyle/>
        <a:p>
          <a:endParaRPr lang="es-PE"/>
        </a:p>
      </dgm:t>
    </dgm:pt>
    <dgm:pt modelId="{DBEB646F-48BA-47D9-B308-6ABC0B5E2C34}" type="pres">
      <dgm:prSet presAssocID="{68B79F91-7E0A-4675-8B65-B11D55D293A8}" presName="node" presStyleLbl="node1" presStyleIdx="1" presStyleCnt="5" custScaleX="380927" custScaleY="50671" custLinFactNeighborX="-1436" custLinFactNeighborY="-3139">
        <dgm:presLayoutVars>
          <dgm:bulletEnabled val="1"/>
        </dgm:presLayoutVars>
      </dgm:prSet>
      <dgm:spPr/>
      <dgm:t>
        <a:bodyPr/>
        <a:lstStyle/>
        <a:p>
          <a:endParaRPr lang="es-PE"/>
        </a:p>
      </dgm:t>
    </dgm:pt>
    <dgm:pt modelId="{46972F7E-20B3-4FE5-B52B-F633ABD8B773}" type="pres">
      <dgm:prSet presAssocID="{63BC8132-237A-4572-8ABF-6E0ED5DF9728}" presName="sibTrans" presStyleLbl="sibTrans2D1" presStyleIdx="1" presStyleCnt="4"/>
      <dgm:spPr/>
      <dgm:t>
        <a:bodyPr/>
        <a:lstStyle/>
        <a:p>
          <a:endParaRPr lang="es-PE"/>
        </a:p>
      </dgm:t>
    </dgm:pt>
    <dgm:pt modelId="{D64F23E2-A08E-4ABA-8E6D-EB3F68D1BE9E}" type="pres">
      <dgm:prSet presAssocID="{63BC8132-237A-4572-8ABF-6E0ED5DF9728}" presName="connectorText" presStyleLbl="sibTrans2D1" presStyleIdx="1" presStyleCnt="4"/>
      <dgm:spPr/>
      <dgm:t>
        <a:bodyPr/>
        <a:lstStyle/>
        <a:p>
          <a:endParaRPr lang="es-PE"/>
        </a:p>
      </dgm:t>
    </dgm:pt>
    <dgm:pt modelId="{3483982B-8116-4D13-A157-F11CCF5DD51C}" type="pres">
      <dgm:prSet presAssocID="{969420A0-45D1-45A3-8B69-3159B9C1CF85}" presName="node" presStyleLbl="node1" presStyleIdx="2" presStyleCnt="5" custScaleX="380927" custScaleY="49305">
        <dgm:presLayoutVars>
          <dgm:bulletEnabled val="1"/>
        </dgm:presLayoutVars>
      </dgm:prSet>
      <dgm:spPr/>
      <dgm:t>
        <a:bodyPr/>
        <a:lstStyle/>
        <a:p>
          <a:endParaRPr lang="es-PE"/>
        </a:p>
      </dgm:t>
    </dgm:pt>
    <dgm:pt modelId="{82B6DC4F-B075-445F-AD29-5FDC0F55B157}" type="pres">
      <dgm:prSet presAssocID="{3CDF687A-D70F-4311-A7D6-4B0F1B5EA822}" presName="sibTrans" presStyleLbl="sibTrans2D1" presStyleIdx="2" presStyleCnt="4"/>
      <dgm:spPr/>
      <dgm:t>
        <a:bodyPr/>
        <a:lstStyle/>
        <a:p>
          <a:endParaRPr lang="es-PE"/>
        </a:p>
      </dgm:t>
    </dgm:pt>
    <dgm:pt modelId="{8A0AB865-9902-49E8-B955-53C391FFA878}" type="pres">
      <dgm:prSet presAssocID="{3CDF687A-D70F-4311-A7D6-4B0F1B5EA822}" presName="connectorText" presStyleLbl="sibTrans2D1" presStyleIdx="2" presStyleCnt="4"/>
      <dgm:spPr/>
      <dgm:t>
        <a:bodyPr/>
        <a:lstStyle/>
        <a:p>
          <a:endParaRPr lang="es-PE"/>
        </a:p>
      </dgm:t>
    </dgm:pt>
    <dgm:pt modelId="{45181953-30DD-4D7A-AFEE-EFB9A24022F2}" type="pres">
      <dgm:prSet presAssocID="{4C781D3F-E82E-4971-82BE-68BBD34E1432}" presName="node" presStyleLbl="node1" presStyleIdx="3" presStyleCnt="5" custScaleX="380927" custScaleY="54153" custLinFactNeighborY="377">
        <dgm:presLayoutVars>
          <dgm:bulletEnabled val="1"/>
        </dgm:presLayoutVars>
      </dgm:prSet>
      <dgm:spPr/>
      <dgm:t>
        <a:bodyPr/>
        <a:lstStyle/>
        <a:p>
          <a:endParaRPr lang="es-PE"/>
        </a:p>
      </dgm:t>
    </dgm:pt>
    <dgm:pt modelId="{53D9CB19-7F44-4942-99E0-1BBC8B667900}" type="pres">
      <dgm:prSet presAssocID="{BCBA69B5-2309-490D-81DE-8B582813AABA}" presName="sibTrans" presStyleLbl="sibTrans2D1" presStyleIdx="3" presStyleCnt="4"/>
      <dgm:spPr/>
      <dgm:t>
        <a:bodyPr/>
        <a:lstStyle/>
        <a:p>
          <a:endParaRPr lang="es-MX"/>
        </a:p>
      </dgm:t>
    </dgm:pt>
    <dgm:pt modelId="{72EEFBAC-5F7F-4234-B0F1-634FBFBE459B}" type="pres">
      <dgm:prSet presAssocID="{BCBA69B5-2309-490D-81DE-8B582813AABA}" presName="connectorText" presStyleLbl="sibTrans2D1" presStyleIdx="3" presStyleCnt="4"/>
      <dgm:spPr/>
      <dgm:t>
        <a:bodyPr/>
        <a:lstStyle/>
        <a:p>
          <a:endParaRPr lang="es-MX"/>
        </a:p>
      </dgm:t>
    </dgm:pt>
    <dgm:pt modelId="{0F07C23E-A164-46C6-8535-B59E4DA4FA22}" type="pres">
      <dgm:prSet presAssocID="{C67FED4B-44E6-475C-AE2C-697D8597A69C}" presName="node" presStyleLbl="node1" presStyleIdx="4" presStyleCnt="5" custScaleX="373816" custScaleY="63915" custLinFactNeighborX="-1068" custLinFactNeighborY="-17600">
        <dgm:presLayoutVars>
          <dgm:bulletEnabled val="1"/>
        </dgm:presLayoutVars>
      </dgm:prSet>
      <dgm:spPr/>
      <dgm:t>
        <a:bodyPr/>
        <a:lstStyle/>
        <a:p>
          <a:endParaRPr lang="es-MX"/>
        </a:p>
      </dgm:t>
    </dgm:pt>
  </dgm:ptLst>
  <dgm:cxnLst>
    <dgm:cxn modelId="{FEC3726E-5664-40E7-8D10-1B5897D2A51B}" type="presOf" srcId="{4C781D3F-E82E-4971-82BE-68BBD34E1432}" destId="{45181953-30DD-4D7A-AFEE-EFB9A24022F2}" srcOrd="0" destOrd="0" presId="urn:microsoft.com/office/officeart/2005/8/layout/process2"/>
    <dgm:cxn modelId="{C7345150-5A3B-403C-A7B4-59803975A8B9}" type="presOf" srcId="{B758BA71-274E-46F7-8D80-39AD9F563342}" destId="{61694C0E-A30E-4A7B-AB67-1E14341B7195}" srcOrd="0" destOrd="0" presId="urn:microsoft.com/office/officeart/2005/8/layout/process2"/>
    <dgm:cxn modelId="{E8C00311-DCA3-4CF7-B095-AEAC835A6677}" type="presOf" srcId="{3CDF687A-D70F-4311-A7D6-4B0F1B5EA822}" destId="{8A0AB865-9902-49E8-B955-53C391FFA878}" srcOrd="1" destOrd="0" presId="urn:microsoft.com/office/officeart/2005/8/layout/process2"/>
    <dgm:cxn modelId="{07D32EFF-AD90-4E8D-8DBC-ED41F87B2D53}" srcId="{3A863B50-D4CA-4F80-8025-BA8C22456F86}" destId="{4C781D3F-E82E-4971-82BE-68BBD34E1432}" srcOrd="3" destOrd="0" parTransId="{6BA904FC-C1C0-4E49-8988-107C04A18218}" sibTransId="{BCBA69B5-2309-490D-81DE-8B582813AABA}"/>
    <dgm:cxn modelId="{A758DFF5-5EF6-4F9C-B6FE-BA3CDE2BEC0F}" type="presOf" srcId="{87C79A7E-452F-4A8B-905B-49FBAE7832E4}" destId="{B5ED2F22-9CEC-41CF-82FF-77F45157EBFA}" srcOrd="0" destOrd="0" presId="urn:microsoft.com/office/officeart/2005/8/layout/process2"/>
    <dgm:cxn modelId="{5ED5A8A9-4835-49F6-940D-AB309B0AB0E8}" srcId="{3A863B50-D4CA-4F80-8025-BA8C22456F86}" destId="{87C79A7E-452F-4A8B-905B-49FBAE7832E4}" srcOrd="0" destOrd="0" parTransId="{3E2C98FE-8808-4FC9-A74D-8731023ACE0B}" sibTransId="{B758BA71-274E-46F7-8D80-39AD9F563342}"/>
    <dgm:cxn modelId="{5191AF50-67E0-4694-8440-2C05EBA6D638}" type="presOf" srcId="{63BC8132-237A-4572-8ABF-6E0ED5DF9728}" destId="{46972F7E-20B3-4FE5-B52B-F633ABD8B773}" srcOrd="0" destOrd="0" presId="urn:microsoft.com/office/officeart/2005/8/layout/process2"/>
    <dgm:cxn modelId="{44D3DECE-0C76-4223-A8C7-185FC36892A9}" type="presOf" srcId="{3A863B50-D4CA-4F80-8025-BA8C22456F86}" destId="{A60AF637-1420-493F-87A4-114F7E443AA3}" srcOrd="0" destOrd="0" presId="urn:microsoft.com/office/officeart/2005/8/layout/process2"/>
    <dgm:cxn modelId="{8BA65E54-7FFB-4AF4-9EC1-D16745C0425D}" type="presOf" srcId="{BCBA69B5-2309-490D-81DE-8B582813AABA}" destId="{53D9CB19-7F44-4942-99E0-1BBC8B667900}" srcOrd="0" destOrd="0" presId="urn:microsoft.com/office/officeart/2005/8/layout/process2"/>
    <dgm:cxn modelId="{02F9025C-F952-4C51-85E4-0141DE5360EB}" type="presOf" srcId="{3CDF687A-D70F-4311-A7D6-4B0F1B5EA822}" destId="{82B6DC4F-B075-445F-AD29-5FDC0F55B157}" srcOrd="0" destOrd="0" presId="urn:microsoft.com/office/officeart/2005/8/layout/process2"/>
    <dgm:cxn modelId="{0E83AD3E-3D23-4518-BBA8-B9F3803368CC}" type="presOf" srcId="{B758BA71-274E-46F7-8D80-39AD9F563342}" destId="{2599B8AD-BB4C-46EF-B31D-3FC9A4692C23}" srcOrd="1" destOrd="0" presId="urn:microsoft.com/office/officeart/2005/8/layout/process2"/>
    <dgm:cxn modelId="{B8F01A32-F255-4C73-901F-636802ED9006}" srcId="{3A863B50-D4CA-4F80-8025-BA8C22456F86}" destId="{969420A0-45D1-45A3-8B69-3159B9C1CF85}" srcOrd="2" destOrd="0" parTransId="{48756E97-60D0-473A-BA5A-7FA57E65DE9D}" sibTransId="{3CDF687A-D70F-4311-A7D6-4B0F1B5EA822}"/>
    <dgm:cxn modelId="{3C32AF78-92A8-45BF-BD81-EB1A96375F93}" srcId="{3A863B50-D4CA-4F80-8025-BA8C22456F86}" destId="{68B79F91-7E0A-4675-8B65-B11D55D293A8}" srcOrd="1" destOrd="0" parTransId="{73A96F6A-EF7E-4635-AB83-0CE950EAF4DF}" sibTransId="{63BC8132-237A-4572-8ABF-6E0ED5DF9728}"/>
    <dgm:cxn modelId="{0D778AA4-F647-4A3E-A202-AB7155A5C0AD}" type="presOf" srcId="{BCBA69B5-2309-490D-81DE-8B582813AABA}" destId="{72EEFBAC-5F7F-4234-B0F1-634FBFBE459B}" srcOrd="1" destOrd="0" presId="urn:microsoft.com/office/officeart/2005/8/layout/process2"/>
    <dgm:cxn modelId="{BEB42E64-6D42-4018-BC35-35F9BE40160B}" type="presOf" srcId="{63BC8132-237A-4572-8ABF-6E0ED5DF9728}" destId="{D64F23E2-A08E-4ABA-8E6D-EB3F68D1BE9E}" srcOrd="1" destOrd="0" presId="urn:microsoft.com/office/officeart/2005/8/layout/process2"/>
    <dgm:cxn modelId="{17362F59-DA1D-4986-94AC-B6101E9CBA17}" type="presOf" srcId="{969420A0-45D1-45A3-8B69-3159B9C1CF85}" destId="{3483982B-8116-4D13-A157-F11CCF5DD51C}" srcOrd="0" destOrd="0" presId="urn:microsoft.com/office/officeart/2005/8/layout/process2"/>
    <dgm:cxn modelId="{27EE4156-E1B0-42C7-AE42-FB5A6A7243DC}" type="presOf" srcId="{C67FED4B-44E6-475C-AE2C-697D8597A69C}" destId="{0F07C23E-A164-46C6-8535-B59E4DA4FA22}" srcOrd="0" destOrd="0" presId="urn:microsoft.com/office/officeart/2005/8/layout/process2"/>
    <dgm:cxn modelId="{378725B5-D11E-4CA0-908F-E0176798CE83}" type="presOf" srcId="{68B79F91-7E0A-4675-8B65-B11D55D293A8}" destId="{DBEB646F-48BA-47D9-B308-6ABC0B5E2C34}" srcOrd="0" destOrd="0" presId="urn:microsoft.com/office/officeart/2005/8/layout/process2"/>
    <dgm:cxn modelId="{19C940EE-0C03-4E8B-BA4B-9BC3E306EE6E}" srcId="{3A863B50-D4CA-4F80-8025-BA8C22456F86}" destId="{C67FED4B-44E6-475C-AE2C-697D8597A69C}" srcOrd="4" destOrd="0" parTransId="{F740CB65-99CE-4EBC-9B29-E9160F923DB8}" sibTransId="{EAA12964-4A24-4920-AE00-81AB92167608}"/>
    <dgm:cxn modelId="{CF277248-C795-419F-8614-E13E8E6DEF32}" type="presParOf" srcId="{A60AF637-1420-493F-87A4-114F7E443AA3}" destId="{B5ED2F22-9CEC-41CF-82FF-77F45157EBFA}" srcOrd="0" destOrd="0" presId="urn:microsoft.com/office/officeart/2005/8/layout/process2"/>
    <dgm:cxn modelId="{7F7ACD28-3E09-4FA8-A657-BDCD0C0272D1}" type="presParOf" srcId="{A60AF637-1420-493F-87A4-114F7E443AA3}" destId="{61694C0E-A30E-4A7B-AB67-1E14341B7195}" srcOrd="1" destOrd="0" presId="urn:microsoft.com/office/officeart/2005/8/layout/process2"/>
    <dgm:cxn modelId="{51F2CAD8-CEA0-4EE4-86BF-51A92C656359}" type="presParOf" srcId="{61694C0E-A30E-4A7B-AB67-1E14341B7195}" destId="{2599B8AD-BB4C-46EF-B31D-3FC9A4692C23}" srcOrd="0" destOrd="0" presId="urn:microsoft.com/office/officeart/2005/8/layout/process2"/>
    <dgm:cxn modelId="{CCFF52BD-94B9-4031-9D86-E623CF51F3FC}" type="presParOf" srcId="{A60AF637-1420-493F-87A4-114F7E443AA3}" destId="{DBEB646F-48BA-47D9-B308-6ABC0B5E2C34}" srcOrd="2" destOrd="0" presId="urn:microsoft.com/office/officeart/2005/8/layout/process2"/>
    <dgm:cxn modelId="{897E4A37-0BCB-4306-A2A0-7CB0317CAAE4}" type="presParOf" srcId="{A60AF637-1420-493F-87A4-114F7E443AA3}" destId="{46972F7E-20B3-4FE5-B52B-F633ABD8B773}" srcOrd="3" destOrd="0" presId="urn:microsoft.com/office/officeart/2005/8/layout/process2"/>
    <dgm:cxn modelId="{88AEFFBA-FE78-476A-BFA0-E11FBC06D8C0}" type="presParOf" srcId="{46972F7E-20B3-4FE5-B52B-F633ABD8B773}" destId="{D64F23E2-A08E-4ABA-8E6D-EB3F68D1BE9E}" srcOrd="0" destOrd="0" presId="urn:microsoft.com/office/officeart/2005/8/layout/process2"/>
    <dgm:cxn modelId="{4C472DAB-89CD-4519-96D9-FCA906FC8AA8}" type="presParOf" srcId="{A60AF637-1420-493F-87A4-114F7E443AA3}" destId="{3483982B-8116-4D13-A157-F11CCF5DD51C}" srcOrd="4" destOrd="0" presId="urn:microsoft.com/office/officeart/2005/8/layout/process2"/>
    <dgm:cxn modelId="{C00677FF-9F2E-4FD6-A15A-8C20702C3631}" type="presParOf" srcId="{A60AF637-1420-493F-87A4-114F7E443AA3}" destId="{82B6DC4F-B075-445F-AD29-5FDC0F55B157}" srcOrd="5" destOrd="0" presId="urn:microsoft.com/office/officeart/2005/8/layout/process2"/>
    <dgm:cxn modelId="{FE02B163-CA6B-48F1-A55B-963EBBC175E4}" type="presParOf" srcId="{82B6DC4F-B075-445F-AD29-5FDC0F55B157}" destId="{8A0AB865-9902-49E8-B955-53C391FFA878}" srcOrd="0" destOrd="0" presId="urn:microsoft.com/office/officeart/2005/8/layout/process2"/>
    <dgm:cxn modelId="{65F0B635-A697-49CB-B6B3-E1BE6D6AB939}" type="presParOf" srcId="{A60AF637-1420-493F-87A4-114F7E443AA3}" destId="{45181953-30DD-4D7A-AFEE-EFB9A24022F2}" srcOrd="6" destOrd="0" presId="urn:microsoft.com/office/officeart/2005/8/layout/process2"/>
    <dgm:cxn modelId="{5C63DB7F-617F-44D0-976F-34E3023CA6D2}" type="presParOf" srcId="{A60AF637-1420-493F-87A4-114F7E443AA3}" destId="{53D9CB19-7F44-4942-99E0-1BBC8B667900}" srcOrd="7" destOrd="0" presId="urn:microsoft.com/office/officeart/2005/8/layout/process2"/>
    <dgm:cxn modelId="{FEA3DA5E-0BD4-4BA2-8A94-BA06FAEC5AD5}" type="presParOf" srcId="{53D9CB19-7F44-4942-99E0-1BBC8B667900}" destId="{72EEFBAC-5F7F-4234-B0F1-634FBFBE459B}" srcOrd="0" destOrd="0" presId="urn:microsoft.com/office/officeart/2005/8/layout/process2"/>
    <dgm:cxn modelId="{9D9382F0-F25B-42EE-BA05-F2638F5D2F1E}" type="presParOf" srcId="{A60AF637-1420-493F-87A4-114F7E443AA3}" destId="{0F07C23E-A164-46C6-8535-B59E4DA4FA22}"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6AEEB0-C583-41C1-9070-67674B95AB56}" type="doc">
      <dgm:prSet loTypeId="urn:microsoft.com/office/officeart/2005/8/layout/process2" loCatId="process" qsTypeId="urn:microsoft.com/office/officeart/2005/8/quickstyle/simple1" qsCatId="simple" csTypeId="urn:microsoft.com/office/officeart/2005/8/colors/accent1_2" csCatId="accent1" phldr="1"/>
      <dgm:spPr/>
    </dgm:pt>
    <dgm:pt modelId="{9FC1EEE2-1B3F-43B8-96F8-0A108EA63887}">
      <dgm:prSet phldrT="[Texto]" custT="1"/>
      <dgm:spPr>
        <a:solidFill>
          <a:schemeClr val="accent1">
            <a:lumMod val="20000"/>
            <a:lumOff val="80000"/>
          </a:schemeClr>
        </a:solidFill>
      </dgm:spPr>
      <dgm:t>
        <a:bodyPr/>
        <a:lstStyle/>
        <a:p>
          <a:pPr algn="ctr"/>
          <a:r>
            <a:rPr lang="es-PE" sz="1400" dirty="0">
              <a:solidFill>
                <a:sysClr val="windowText" lastClr="000000"/>
              </a:solidFill>
              <a:latin typeface="Arial" pitchFamily="34" charset="0"/>
              <a:cs typeface="Arial" pitchFamily="34" charset="0"/>
            </a:rPr>
            <a:t>Control y actualización de la </a:t>
          </a:r>
          <a:r>
            <a:rPr lang="es-PE" sz="1400" dirty="0" smtClean="0">
              <a:solidFill>
                <a:sysClr val="windowText" lastClr="000000"/>
              </a:solidFill>
              <a:latin typeface="Arial" pitchFamily="34" charset="0"/>
              <a:cs typeface="Arial" pitchFamily="34" charset="0"/>
            </a:rPr>
            <a:t>información </a:t>
          </a:r>
          <a:r>
            <a:rPr lang="es-PE" sz="1400" dirty="0">
              <a:solidFill>
                <a:sysClr val="windowText" lastClr="000000"/>
              </a:solidFill>
              <a:latin typeface="Arial" pitchFamily="34" charset="0"/>
              <a:cs typeface="Arial" pitchFamily="34" charset="0"/>
            </a:rPr>
            <a:t>y documentación  del personal</a:t>
          </a:r>
        </a:p>
      </dgm:t>
    </dgm:pt>
    <dgm:pt modelId="{3BAEE284-2CEC-48C9-A2C4-3798F098B139}" type="parTrans" cxnId="{6356A768-A131-4E5B-B95B-414F930C05D0}">
      <dgm:prSet/>
      <dgm:spPr/>
      <dgm:t>
        <a:bodyPr/>
        <a:lstStyle/>
        <a:p>
          <a:endParaRPr lang="es-PE" sz="1200">
            <a:latin typeface="Arial" pitchFamily="34" charset="0"/>
            <a:cs typeface="Arial" pitchFamily="34" charset="0"/>
          </a:endParaRPr>
        </a:p>
      </dgm:t>
    </dgm:pt>
    <dgm:pt modelId="{FBCA9635-899A-4AEC-AD64-49D71AE8788B}" type="sibTrans" cxnId="{6356A768-A131-4E5B-B95B-414F930C05D0}">
      <dgm:prSet custT="1"/>
      <dgm:spPr/>
      <dgm:t>
        <a:bodyPr/>
        <a:lstStyle/>
        <a:p>
          <a:endParaRPr lang="es-PE" sz="1200">
            <a:latin typeface="Arial" pitchFamily="34" charset="0"/>
            <a:cs typeface="Arial" pitchFamily="34" charset="0"/>
          </a:endParaRPr>
        </a:p>
      </dgm:t>
    </dgm:pt>
    <dgm:pt modelId="{40736945-5282-4CFB-90A3-75F37E8CBAF7}">
      <dgm:prSet phldrT="[Texto]" custT="1"/>
      <dgm:spPr>
        <a:solidFill>
          <a:schemeClr val="tx2">
            <a:lumMod val="40000"/>
            <a:lumOff val="60000"/>
          </a:schemeClr>
        </a:solidFill>
      </dgm:spPr>
      <dgm:t>
        <a:bodyPr/>
        <a:lstStyle/>
        <a:p>
          <a:pPr algn="ctr"/>
          <a:r>
            <a:rPr lang="es-PE" sz="1400" dirty="0">
              <a:solidFill>
                <a:sysClr val="windowText" lastClr="000000"/>
              </a:solidFill>
              <a:latin typeface="Arial" pitchFamily="34" charset="0"/>
              <a:cs typeface="Arial" pitchFamily="34" charset="0"/>
            </a:rPr>
            <a:t>Contratación de personal civil  para actividades  necesarias en la Unidad.</a:t>
          </a:r>
        </a:p>
      </dgm:t>
    </dgm:pt>
    <dgm:pt modelId="{C5199D16-C8C4-45B1-BB43-5E69D636F643}" type="parTrans" cxnId="{24AD60E7-2EEE-4940-8A95-EA1C82221113}">
      <dgm:prSet/>
      <dgm:spPr/>
      <dgm:t>
        <a:bodyPr/>
        <a:lstStyle/>
        <a:p>
          <a:endParaRPr lang="es-PE" sz="1200">
            <a:latin typeface="Arial" pitchFamily="34" charset="0"/>
            <a:cs typeface="Arial" pitchFamily="34" charset="0"/>
          </a:endParaRPr>
        </a:p>
      </dgm:t>
    </dgm:pt>
    <dgm:pt modelId="{72D84AD8-561D-4B49-A5A6-EAA76B1B8A23}" type="sibTrans" cxnId="{24AD60E7-2EEE-4940-8A95-EA1C82221113}">
      <dgm:prSet custT="1"/>
      <dgm:spPr/>
      <dgm:t>
        <a:bodyPr/>
        <a:lstStyle/>
        <a:p>
          <a:endParaRPr lang="es-PE" sz="1200">
            <a:latin typeface="Arial" pitchFamily="34" charset="0"/>
            <a:cs typeface="Arial" pitchFamily="34" charset="0"/>
          </a:endParaRPr>
        </a:p>
      </dgm:t>
    </dgm:pt>
    <dgm:pt modelId="{96CADCD4-566C-4827-90E8-7096DEF828BF}">
      <dgm:prSet phldrT="[Texto]" custT="1"/>
      <dgm:spPr>
        <a:solidFill>
          <a:schemeClr val="accent2">
            <a:lumMod val="20000"/>
            <a:lumOff val="80000"/>
          </a:schemeClr>
        </a:solidFill>
      </dgm:spPr>
      <dgm:t>
        <a:bodyPr/>
        <a:lstStyle/>
        <a:p>
          <a:r>
            <a:rPr lang="es-PE" sz="1400" dirty="0">
              <a:solidFill>
                <a:sysClr val="windowText" lastClr="000000"/>
              </a:solidFill>
              <a:latin typeface="Arial" pitchFamily="34" charset="0"/>
              <a:cs typeface="Arial" pitchFamily="34" charset="0"/>
            </a:rPr>
            <a:t>Capacitación al personal civil y militar</a:t>
          </a:r>
        </a:p>
      </dgm:t>
    </dgm:pt>
    <dgm:pt modelId="{F0ED78EC-F1E5-45BB-9181-CB00864AE58C}" type="parTrans" cxnId="{4BB6A295-8C6E-4EDA-A20B-6B824413BA09}">
      <dgm:prSet/>
      <dgm:spPr/>
      <dgm:t>
        <a:bodyPr/>
        <a:lstStyle/>
        <a:p>
          <a:endParaRPr lang="es-PE" sz="1200">
            <a:latin typeface="Arial" pitchFamily="34" charset="0"/>
            <a:cs typeface="Arial" pitchFamily="34" charset="0"/>
          </a:endParaRPr>
        </a:p>
      </dgm:t>
    </dgm:pt>
    <dgm:pt modelId="{61CE14FE-5805-4916-84A4-FFABC1C58477}" type="sibTrans" cxnId="{4BB6A295-8C6E-4EDA-A20B-6B824413BA09}">
      <dgm:prSet custT="1"/>
      <dgm:spPr/>
      <dgm:t>
        <a:bodyPr/>
        <a:lstStyle/>
        <a:p>
          <a:endParaRPr lang="es-PE" sz="1200">
            <a:latin typeface="Arial" pitchFamily="34" charset="0"/>
            <a:cs typeface="Arial" pitchFamily="34" charset="0"/>
          </a:endParaRPr>
        </a:p>
      </dgm:t>
    </dgm:pt>
    <dgm:pt modelId="{3F952F46-4CB1-404B-946D-7DBE5C0A1732}">
      <dgm:prSet custT="1"/>
      <dgm:spPr>
        <a:solidFill>
          <a:schemeClr val="accent6">
            <a:lumMod val="40000"/>
            <a:lumOff val="60000"/>
          </a:schemeClr>
        </a:solidFill>
      </dgm:spPr>
      <dgm:t>
        <a:bodyPr/>
        <a:lstStyle/>
        <a:p>
          <a:r>
            <a:rPr lang="es-PE" sz="1400" dirty="0">
              <a:solidFill>
                <a:sysClr val="windowText" lastClr="000000"/>
              </a:solidFill>
              <a:latin typeface="Arial" pitchFamily="34" charset="0"/>
              <a:cs typeface="Arial" pitchFamily="34" charset="0"/>
            </a:rPr>
            <a:t>Evaluación del personal</a:t>
          </a:r>
        </a:p>
      </dgm:t>
    </dgm:pt>
    <dgm:pt modelId="{2F75C7F5-5AFB-4BB9-8EAE-4EA80914A1E2}" type="parTrans" cxnId="{46B10854-5801-47BB-8D34-7C449436B967}">
      <dgm:prSet/>
      <dgm:spPr/>
      <dgm:t>
        <a:bodyPr/>
        <a:lstStyle/>
        <a:p>
          <a:endParaRPr lang="es-PE" sz="1200">
            <a:latin typeface="Arial" pitchFamily="34" charset="0"/>
            <a:cs typeface="Arial" pitchFamily="34" charset="0"/>
          </a:endParaRPr>
        </a:p>
      </dgm:t>
    </dgm:pt>
    <dgm:pt modelId="{2BCA5041-066F-4E9B-9CCA-7D803EAB5E58}" type="sibTrans" cxnId="{46B10854-5801-47BB-8D34-7C449436B967}">
      <dgm:prSet custT="1"/>
      <dgm:spPr/>
      <dgm:t>
        <a:bodyPr/>
        <a:lstStyle/>
        <a:p>
          <a:endParaRPr lang="es-PE" sz="1200">
            <a:latin typeface="Arial" pitchFamily="34" charset="0"/>
            <a:cs typeface="Arial" pitchFamily="34" charset="0"/>
          </a:endParaRPr>
        </a:p>
      </dgm:t>
    </dgm:pt>
    <dgm:pt modelId="{744FA718-18D1-45C2-B3FB-AE846F63A3C2}">
      <dgm:prSet custT="1"/>
      <dgm:spPr>
        <a:solidFill>
          <a:schemeClr val="accent4">
            <a:lumMod val="60000"/>
            <a:lumOff val="40000"/>
          </a:schemeClr>
        </a:solidFill>
      </dgm:spPr>
      <dgm:t>
        <a:bodyPr/>
        <a:lstStyle/>
        <a:p>
          <a:r>
            <a:rPr lang="es-PE" sz="1400" dirty="0" smtClean="0">
              <a:solidFill>
                <a:sysClr val="windowText" lastClr="000000"/>
              </a:solidFill>
              <a:latin typeface="Arial" pitchFamily="34" charset="0"/>
              <a:cs typeface="Arial" pitchFamily="34" charset="0"/>
            </a:rPr>
            <a:t>Distribución </a:t>
          </a:r>
          <a:r>
            <a:rPr lang="es-PE" sz="1400" dirty="0">
              <a:solidFill>
                <a:sysClr val="windowText" lastClr="000000"/>
              </a:solidFill>
              <a:latin typeface="Arial" pitchFamily="34" charset="0"/>
              <a:cs typeface="Arial" pitchFamily="34" charset="0"/>
            </a:rPr>
            <a:t>del personal a las diferentes actividades</a:t>
          </a:r>
        </a:p>
      </dgm:t>
    </dgm:pt>
    <dgm:pt modelId="{BC39E7A9-C8E5-4084-B1A8-4F6707810723}" type="parTrans" cxnId="{BDBAC0BE-E5D5-4BFE-A840-A64A4458AF93}">
      <dgm:prSet/>
      <dgm:spPr/>
      <dgm:t>
        <a:bodyPr/>
        <a:lstStyle/>
        <a:p>
          <a:endParaRPr lang="es-PE" sz="1200">
            <a:latin typeface="Arial" pitchFamily="34" charset="0"/>
            <a:cs typeface="Arial" pitchFamily="34" charset="0"/>
          </a:endParaRPr>
        </a:p>
      </dgm:t>
    </dgm:pt>
    <dgm:pt modelId="{9EC82A2B-05AD-457A-8BB5-43E85E983EA5}" type="sibTrans" cxnId="{BDBAC0BE-E5D5-4BFE-A840-A64A4458AF93}">
      <dgm:prSet custT="1"/>
      <dgm:spPr/>
      <dgm:t>
        <a:bodyPr/>
        <a:lstStyle/>
        <a:p>
          <a:endParaRPr lang="es-PE" sz="1200">
            <a:latin typeface="Arial" pitchFamily="34" charset="0"/>
            <a:cs typeface="Arial" pitchFamily="34" charset="0"/>
          </a:endParaRPr>
        </a:p>
      </dgm:t>
    </dgm:pt>
    <dgm:pt modelId="{FF884A3A-9324-4F49-A1B5-85606455692C}">
      <dgm:prSet custT="1"/>
      <dgm:spPr>
        <a:solidFill>
          <a:schemeClr val="accent3">
            <a:lumMod val="20000"/>
            <a:lumOff val="80000"/>
          </a:schemeClr>
        </a:solidFill>
      </dgm:spPr>
      <dgm:t>
        <a:bodyPr/>
        <a:lstStyle/>
        <a:p>
          <a:r>
            <a:rPr lang="es-PE" sz="1400" dirty="0">
              <a:solidFill>
                <a:sysClr val="windowText" lastClr="000000"/>
              </a:solidFill>
              <a:latin typeface="Arial" pitchFamily="34" charset="0"/>
              <a:cs typeface="Arial" pitchFamily="34" charset="0"/>
            </a:rPr>
            <a:t>Entrega </a:t>
          </a:r>
          <a:r>
            <a:rPr lang="es-PE" sz="1400" dirty="0" smtClean="0">
              <a:solidFill>
                <a:sysClr val="windowText" lastClr="000000"/>
              </a:solidFill>
              <a:latin typeface="Arial" pitchFamily="34" charset="0"/>
              <a:cs typeface="Arial" pitchFamily="34" charset="0"/>
            </a:rPr>
            <a:t>ayuda </a:t>
          </a:r>
          <a:r>
            <a:rPr lang="es-PE" sz="1400" dirty="0">
              <a:solidFill>
                <a:sysClr val="windowText" lastClr="000000"/>
              </a:solidFill>
              <a:latin typeface="Arial" pitchFamily="34" charset="0"/>
              <a:cs typeface="Arial" pitchFamily="34" charset="0"/>
            </a:rPr>
            <a:t>social a personal civil, militar y conscriptos.</a:t>
          </a:r>
        </a:p>
      </dgm:t>
    </dgm:pt>
    <dgm:pt modelId="{A41BAB72-F32B-4965-AC40-6D611F8F2F48}" type="parTrans" cxnId="{D700EBB4-ED9E-4D4F-BE20-0A8F6AE416DB}">
      <dgm:prSet/>
      <dgm:spPr/>
      <dgm:t>
        <a:bodyPr/>
        <a:lstStyle/>
        <a:p>
          <a:endParaRPr lang="es-PE" sz="1200">
            <a:latin typeface="Arial" pitchFamily="34" charset="0"/>
            <a:cs typeface="Arial" pitchFamily="34" charset="0"/>
          </a:endParaRPr>
        </a:p>
      </dgm:t>
    </dgm:pt>
    <dgm:pt modelId="{EBE0B37F-EA72-4869-B739-9613A5FD006C}" type="sibTrans" cxnId="{D700EBB4-ED9E-4D4F-BE20-0A8F6AE416DB}">
      <dgm:prSet/>
      <dgm:spPr/>
      <dgm:t>
        <a:bodyPr/>
        <a:lstStyle/>
        <a:p>
          <a:endParaRPr lang="es-PE" sz="1200">
            <a:latin typeface="Arial" pitchFamily="34" charset="0"/>
            <a:cs typeface="Arial" pitchFamily="34" charset="0"/>
          </a:endParaRPr>
        </a:p>
      </dgm:t>
    </dgm:pt>
    <dgm:pt modelId="{CBB104BD-DA31-4CC0-8199-BF844DFCF2CC}" type="pres">
      <dgm:prSet presAssocID="{676AEEB0-C583-41C1-9070-67674B95AB56}" presName="linearFlow" presStyleCnt="0">
        <dgm:presLayoutVars>
          <dgm:resizeHandles val="exact"/>
        </dgm:presLayoutVars>
      </dgm:prSet>
      <dgm:spPr/>
    </dgm:pt>
    <dgm:pt modelId="{CA10C127-2D7F-4452-B6C5-2DFD6FB878B2}" type="pres">
      <dgm:prSet presAssocID="{9FC1EEE2-1B3F-43B8-96F8-0A108EA63887}" presName="node" presStyleLbl="node1" presStyleIdx="0" presStyleCnt="6" custScaleX="335942" custScaleY="52315">
        <dgm:presLayoutVars>
          <dgm:bulletEnabled val="1"/>
        </dgm:presLayoutVars>
      </dgm:prSet>
      <dgm:spPr/>
      <dgm:t>
        <a:bodyPr/>
        <a:lstStyle/>
        <a:p>
          <a:endParaRPr lang="es-PE"/>
        </a:p>
      </dgm:t>
    </dgm:pt>
    <dgm:pt modelId="{0A38A48B-FF5F-4B61-B456-91E266A5E3EF}" type="pres">
      <dgm:prSet presAssocID="{FBCA9635-899A-4AEC-AD64-49D71AE8788B}" presName="sibTrans" presStyleLbl="sibTrans2D1" presStyleIdx="0" presStyleCnt="5"/>
      <dgm:spPr/>
      <dgm:t>
        <a:bodyPr/>
        <a:lstStyle/>
        <a:p>
          <a:endParaRPr lang="es-PE"/>
        </a:p>
      </dgm:t>
    </dgm:pt>
    <dgm:pt modelId="{8302D736-C990-4BDD-957C-BE56432849DD}" type="pres">
      <dgm:prSet presAssocID="{FBCA9635-899A-4AEC-AD64-49D71AE8788B}" presName="connectorText" presStyleLbl="sibTrans2D1" presStyleIdx="0" presStyleCnt="5"/>
      <dgm:spPr/>
      <dgm:t>
        <a:bodyPr/>
        <a:lstStyle/>
        <a:p>
          <a:endParaRPr lang="es-PE"/>
        </a:p>
      </dgm:t>
    </dgm:pt>
    <dgm:pt modelId="{099A35B2-ACEF-4D43-AC55-FCAB37CA9179}" type="pres">
      <dgm:prSet presAssocID="{40736945-5282-4CFB-90A3-75F37E8CBAF7}" presName="node" presStyleLbl="node1" presStyleIdx="1" presStyleCnt="6" custScaleX="341513" custScaleY="53314">
        <dgm:presLayoutVars>
          <dgm:bulletEnabled val="1"/>
        </dgm:presLayoutVars>
      </dgm:prSet>
      <dgm:spPr/>
      <dgm:t>
        <a:bodyPr/>
        <a:lstStyle/>
        <a:p>
          <a:endParaRPr lang="es-PE"/>
        </a:p>
      </dgm:t>
    </dgm:pt>
    <dgm:pt modelId="{447CB5F3-B9A3-4A43-B04D-C9B0A214D2B2}" type="pres">
      <dgm:prSet presAssocID="{72D84AD8-561D-4B49-A5A6-EAA76B1B8A23}" presName="sibTrans" presStyleLbl="sibTrans2D1" presStyleIdx="1" presStyleCnt="5"/>
      <dgm:spPr/>
      <dgm:t>
        <a:bodyPr/>
        <a:lstStyle/>
        <a:p>
          <a:endParaRPr lang="es-PE"/>
        </a:p>
      </dgm:t>
    </dgm:pt>
    <dgm:pt modelId="{469D9BE1-3A7F-410B-895C-19F4A7191DBD}" type="pres">
      <dgm:prSet presAssocID="{72D84AD8-561D-4B49-A5A6-EAA76B1B8A23}" presName="connectorText" presStyleLbl="sibTrans2D1" presStyleIdx="1" presStyleCnt="5"/>
      <dgm:spPr/>
      <dgm:t>
        <a:bodyPr/>
        <a:lstStyle/>
        <a:p>
          <a:endParaRPr lang="es-PE"/>
        </a:p>
      </dgm:t>
    </dgm:pt>
    <dgm:pt modelId="{7C6D93C4-0E70-450D-BC8A-5273A574E7AA}" type="pres">
      <dgm:prSet presAssocID="{96CADCD4-566C-4827-90E8-7096DEF828BF}" presName="node" presStyleLbl="node1" presStyleIdx="2" presStyleCnt="6" custScaleX="341513" custScaleY="52307">
        <dgm:presLayoutVars>
          <dgm:bulletEnabled val="1"/>
        </dgm:presLayoutVars>
      </dgm:prSet>
      <dgm:spPr/>
      <dgm:t>
        <a:bodyPr/>
        <a:lstStyle/>
        <a:p>
          <a:endParaRPr lang="es-PE"/>
        </a:p>
      </dgm:t>
    </dgm:pt>
    <dgm:pt modelId="{8D3D5DAE-8121-4040-8B18-9F735DB5A978}" type="pres">
      <dgm:prSet presAssocID="{61CE14FE-5805-4916-84A4-FFABC1C58477}" presName="sibTrans" presStyleLbl="sibTrans2D1" presStyleIdx="2" presStyleCnt="5"/>
      <dgm:spPr/>
      <dgm:t>
        <a:bodyPr/>
        <a:lstStyle/>
        <a:p>
          <a:endParaRPr lang="es-PE"/>
        </a:p>
      </dgm:t>
    </dgm:pt>
    <dgm:pt modelId="{A04883F2-C1FB-418E-8AE5-E86166D86B21}" type="pres">
      <dgm:prSet presAssocID="{61CE14FE-5805-4916-84A4-FFABC1C58477}" presName="connectorText" presStyleLbl="sibTrans2D1" presStyleIdx="2" presStyleCnt="5"/>
      <dgm:spPr/>
      <dgm:t>
        <a:bodyPr/>
        <a:lstStyle/>
        <a:p>
          <a:endParaRPr lang="es-PE"/>
        </a:p>
      </dgm:t>
    </dgm:pt>
    <dgm:pt modelId="{588E13EB-5AFF-438E-B095-859AFB34F6FF}" type="pres">
      <dgm:prSet presAssocID="{3F952F46-4CB1-404B-946D-7DBE5C0A1732}" presName="node" presStyleLbl="node1" presStyleIdx="3" presStyleCnt="6" custScaleX="341221" custScaleY="58084">
        <dgm:presLayoutVars>
          <dgm:bulletEnabled val="1"/>
        </dgm:presLayoutVars>
      </dgm:prSet>
      <dgm:spPr/>
      <dgm:t>
        <a:bodyPr/>
        <a:lstStyle/>
        <a:p>
          <a:endParaRPr lang="es-PE"/>
        </a:p>
      </dgm:t>
    </dgm:pt>
    <dgm:pt modelId="{EB8AD1AC-FEAC-4B1D-9095-57CB5877BDCB}" type="pres">
      <dgm:prSet presAssocID="{2BCA5041-066F-4E9B-9CCA-7D803EAB5E58}" presName="sibTrans" presStyleLbl="sibTrans2D1" presStyleIdx="3" presStyleCnt="5"/>
      <dgm:spPr/>
      <dgm:t>
        <a:bodyPr/>
        <a:lstStyle/>
        <a:p>
          <a:endParaRPr lang="es-PE"/>
        </a:p>
      </dgm:t>
    </dgm:pt>
    <dgm:pt modelId="{FC4F6AD3-8AC1-425C-9C6A-616082E88B22}" type="pres">
      <dgm:prSet presAssocID="{2BCA5041-066F-4E9B-9CCA-7D803EAB5E58}" presName="connectorText" presStyleLbl="sibTrans2D1" presStyleIdx="3" presStyleCnt="5"/>
      <dgm:spPr/>
      <dgm:t>
        <a:bodyPr/>
        <a:lstStyle/>
        <a:p>
          <a:endParaRPr lang="es-PE"/>
        </a:p>
      </dgm:t>
    </dgm:pt>
    <dgm:pt modelId="{C0753417-DFAD-4445-B26F-2EA0C4B7CE38}" type="pres">
      <dgm:prSet presAssocID="{744FA718-18D1-45C2-B3FB-AE846F63A3C2}" presName="node" presStyleLbl="node1" presStyleIdx="4" presStyleCnt="6" custScaleX="341513" custScaleY="61776">
        <dgm:presLayoutVars>
          <dgm:bulletEnabled val="1"/>
        </dgm:presLayoutVars>
      </dgm:prSet>
      <dgm:spPr/>
      <dgm:t>
        <a:bodyPr/>
        <a:lstStyle/>
        <a:p>
          <a:endParaRPr lang="es-PE"/>
        </a:p>
      </dgm:t>
    </dgm:pt>
    <dgm:pt modelId="{C87092FE-3EB3-409F-B5E4-368B375491CD}" type="pres">
      <dgm:prSet presAssocID="{9EC82A2B-05AD-457A-8BB5-43E85E983EA5}" presName="sibTrans" presStyleLbl="sibTrans2D1" presStyleIdx="4" presStyleCnt="5"/>
      <dgm:spPr/>
      <dgm:t>
        <a:bodyPr/>
        <a:lstStyle/>
        <a:p>
          <a:endParaRPr lang="es-PE"/>
        </a:p>
      </dgm:t>
    </dgm:pt>
    <dgm:pt modelId="{E7D5B204-9792-459E-8088-C55F2E36D9BC}" type="pres">
      <dgm:prSet presAssocID="{9EC82A2B-05AD-457A-8BB5-43E85E983EA5}" presName="connectorText" presStyleLbl="sibTrans2D1" presStyleIdx="4" presStyleCnt="5"/>
      <dgm:spPr/>
      <dgm:t>
        <a:bodyPr/>
        <a:lstStyle/>
        <a:p>
          <a:endParaRPr lang="es-PE"/>
        </a:p>
      </dgm:t>
    </dgm:pt>
    <dgm:pt modelId="{31691655-EA30-4688-9AED-C067D84CDBA4}" type="pres">
      <dgm:prSet presAssocID="{FF884A3A-9324-4F49-A1B5-85606455692C}" presName="node" presStyleLbl="node1" presStyleIdx="5" presStyleCnt="6" custScaleX="341513" custScaleY="61175">
        <dgm:presLayoutVars>
          <dgm:bulletEnabled val="1"/>
        </dgm:presLayoutVars>
      </dgm:prSet>
      <dgm:spPr/>
      <dgm:t>
        <a:bodyPr/>
        <a:lstStyle/>
        <a:p>
          <a:endParaRPr lang="es-PE"/>
        </a:p>
      </dgm:t>
    </dgm:pt>
  </dgm:ptLst>
  <dgm:cxnLst>
    <dgm:cxn modelId="{46B10854-5801-47BB-8D34-7C449436B967}" srcId="{676AEEB0-C583-41C1-9070-67674B95AB56}" destId="{3F952F46-4CB1-404B-946D-7DBE5C0A1732}" srcOrd="3" destOrd="0" parTransId="{2F75C7F5-5AFB-4BB9-8EAE-4EA80914A1E2}" sibTransId="{2BCA5041-066F-4E9B-9CCA-7D803EAB5E58}"/>
    <dgm:cxn modelId="{E7D5F0BC-327A-49FF-8C80-0709CE8D3DF8}" type="presOf" srcId="{9EC82A2B-05AD-457A-8BB5-43E85E983EA5}" destId="{E7D5B204-9792-459E-8088-C55F2E36D9BC}" srcOrd="1" destOrd="0" presId="urn:microsoft.com/office/officeart/2005/8/layout/process2"/>
    <dgm:cxn modelId="{49433149-B11F-49F7-89DB-44529FB73ACB}" type="presOf" srcId="{744FA718-18D1-45C2-B3FB-AE846F63A3C2}" destId="{C0753417-DFAD-4445-B26F-2EA0C4B7CE38}" srcOrd="0" destOrd="0" presId="urn:microsoft.com/office/officeart/2005/8/layout/process2"/>
    <dgm:cxn modelId="{8DEBC0BC-DC89-44F2-B9D7-8BBCF54395DB}" type="presOf" srcId="{676AEEB0-C583-41C1-9070-67674B95AB56}" destId="{CBB104BD-DA31-4CC0-8199-BF844DFCF2CC}" srcOrd="0" destOrd="0" presId="urn:microsoft.com/office/officeart/2005/8/layout/process2"/>
    <dgm:cxn modelId="{8210CC64-704B-4257-82A6-F11208B13BF1}" type="presOf" srcId="{FBCA9635-899A-4AEC-AD64-49D71AE8788B}" destId="{0A38A48B-FF5F-4B61-B456-91E266A5E3EF}" srcOrd="0" destOrd="0" presId="urn:microsoft.com/office/officeart/2005/8/layout/process2"/>
    <dgm:cxn modelId="{BB8FCDB4-DC14-47CE-A1FA-0C3174622F13}" type="presOf" srcId="{61CE14FE-5805-4916-84A4-FFABC1C58477}" destId="{A04883F2-C1FB-418E-8AE5-E86166D86B21}" srcOrd="1" destOrd="0" presId="urn:microsoft.com/office/officeart/2005/8/layout/process2"/>
    <dgm:cxn modelId="{C0D79422-C8E5-4BF3-AA0C-B6F3C2CFF29E}" type="presOf" srcId="{72D84AD8-561D-4B49-A5A6-EAA76B1B8A23}" destId="{469D9BE1-3A7F-410B-895C-19F4A7191DBD}" srcOrd="1" destOrd="0" presId="urn:microsoft.com/office/officeart/2005/8/layout/process2"/>
    <dgm:cxn modelId="{D6457FED-1F44-4083-96D3-810A7300A890}" type="presOf" srcId="{61CE14FE-5805-4916-84A4-FFABC1C58477}" destId="{8D3D5DAE-8121-4040-8B18-9F735DB5A978}" srcOrd="0" destOrd="0" presId="urn:microsoft.com/office/officeart/2005/8/layout/process2"/>
    <dgm:cxn modelId="{6356A768-A131-4E5B-B95B-414F930C05D0}" srcId="{676AEEB0-C583-41C1-9070-67674B95AB56}" destId="{9FC1EEE2-1B3F-43B8-96F8-0A108EA63887}" srcOrd="0" destOrd="0" parTransId="{3BAEE284-2CEC-48C9-A2C4-3798F098B139}" sibTransId="{FBCA9635-899A-4AEC-AD64-49D71AE8788B}"/>
    <dgm:cxn modelId="{D5BA6D1C-EDFC-48F0-8CE5-A5392B6A4598}" type="presOf" srcId="{2BCA5041-066F-4E9B-9CCA-7D803EAB5E58}" destId="{EB8AD1AC-FEAC-4B1D-9095-57CB5877BDCB}" srcOrd="0" destOrd="0" presId="urn:microsoft.com/office/officeart/2005/8/layout/process2"/>
    <dgm:cxn modelId="{D700EBB4-ED9E-4D4F-BE20-0A8F6AE416DB}" srcId="{676AEEB0-C583-41C1-9070-67674B95AB56}" destId="{FF884A3A-9324-4F49-A1B5-85606455692C}" srcOrd="5" destOrd="0" parTransId="{A41BAB72-F32B-4965-AC40-6D611F8F2F48}" sibTransId="{EBE0B37F-EA72-4869-B739-9613A5FD006C}"/>
    <dgm:cxn modelId="{24AD60E7-2EEE-4940-8A95-EA1C82221113}" srcId="{676AEEB0-C583-41C1-9070-67674B95AB56}" destId="{40736945-5282-4CFB-90A3-75F37E8CBAF7}" srcOrd="1" destOrd="0" parTransId="{C5199D16-C8C4-45B1-BB43-5E69D636F643}" sibTransId="{72D84AD8-561D-4B49-A5A6-EAA76B1B8A23}"/>
    <dgm:cxn modelId="{9F1D29DC-5385-4905-80BF-0FBC3A4AEABE}" type="presOf" srcId="{3F952F46-4CB1-404B-946D-7DBE5C0A1732}" destId="{588E13EB-5AFF-438E-B095-859AFB34F6FF}" srcOrd="0" destOrd="0" presId="urn:microsoft.com/office/officeart/2005/8/layout/process2"/>
    <dgm:cxn modelId="{BB5E4F03-57C9-430E-B99A-F50E3A10E6F9}" type="presOf" srcId="{96CADCD4-566C-4827-90E8-7096DEF828BF}" destId="{7C6D93C4-0E70-450D-BC8A-5273A574E7AA}" srcOrd="0" destOrd="0" presId="urn:microsoft.com/office/officeart/2005/8/layout/process2"/>
    <dgm:cxn modelId="{444B1E93-7C41-4C2D-8DA9-6A0CF92A3B36}" type="presOf" srcId="{72D84AD8-561D-4B49-A5A6-EAA76B1B8A23}" destId="{447CB5F3-B9A3-4A43-B04D-C9B0A214D2B2}" srcOrd="0" destOrd="0" presId="urn:microsoft.com/office/officeart/2005/8/layout/process2"/>
    <dgm:cxn modelId="{C65E9E28-F99A-477F-9518-C3E046778AE6}" type="presOf" srcId="{2BCA5041-066F-4E9B-9CCA-7D803EAB5E58}" destId="{FC4F6AD3-8AC1-425C-9C6A-616082E88B22}" srcOrd="1" destOrd="0" presId="urn:microsoft.com/office/officeart/2005/8/layout/process2"/>
    <dgm:cxn modelId="{32F4BEA9-E8C1-4942-8BD3-8A1FEB8106B2}" type="presOf" srcId="{FF884A3A-9324-4F49-A1B5-85606455692C}" destId="{31691655-EA30-4688-9AED-C067D84CDBA4}" srcOrd="0" destOrd="0" presId="urn:microsoft.com/office/officeart/2005/8/layout/process2"/>
    <dgm:cxn modelId="{52A246D5-7146-4325-86CF-F7A53205E0AF}" type="presOf" srcId="{FBCA9635-899A-4AEC-AD64-49D71AE8788B}" destId="{8302D736-C990-4BDD-957C-BE56432849DD}" srcOrd="1" destOrd="0" presId="urn:microsoft.com/office/officeart/2005/8/layout/process2"/>
    <dgm:cxn modelId="{1A6BE587-A15D-4980-BBD9-6E25C6003E19}" type="presOf" srcId="{9FC1EEE2-1B3F-43B8-96F8-0A108EA63887}" destId="{CA10C127-2D7F-4452-B6C5-2DFD6FB878B2}" srcOrd="0" destOrd="0" presId="urn:microsoft.com/office/officeart/2005/8/layout/process2"/>
    <dgm:cxn modelId="{BDBAC0BE-E5D5-4BFE-A840-A64A4458AF93}" srcId="{676AEEB0-C583-41C1-9070-67674B95AB56}" destId="{744FA718-18D1-45C2-B3FB-AE846F63A3C2}" srcOrd="4" destOrd="0" parTransId="{BC39E7A9-C8E5-4084-B1A8-4F6707810723}" sibTransId="{9EC82A2B-05AD-457A-8BB5-43E85E983EA5}"/>
    <dgm:cxn modelId="{5CC7B41F-A942-48D2-A19D-168DCEB5F412}" type="presOf" srcId="{40736945-5282-4CFB-90A3-75F37E8CBAF7}" destId="{099A35B2-ACEF-4D43-AC55-FCAB37CA9179}" srcOrd="0" destOrd="0" presId="urn:microsoft.com/office/officeart/2005/8/layout/process2"/>
    <dgm:cxn modelId="{192EB573-0584-4A41-A1D3-B13623FD2B79}" type="presOf" srcId="{9EC82A2B-05AD-457A-8BB5-43E85E983EA5}" destId="{C87092FE-3EB3-409F-B5E4-368B375491CD}" srcOrd="0" destOrd="0" presId="urn:microsoft.com/office/officeart/2005/8/layout/process2"/>
    <dgm:cxn modelId="{4BB6A295-8C6E-4EDA-A20B-6B824413BA09}" srcId="{676AEEB0-C583-41C1-9070-67674B95AB56}" destId="{96CADCD4-566C-4827-90E8-7096DEF828BF}" srcOrd="2" destOrd="0" parTransId="{F0ED78EC-F1E5-45BB-9181-CB00864AE58C}" sibTransId="{61CE14FE-5805-4916-84A4-FFABC1C58477}"/>
    <dgm:cxn modelId="{95D90534-2D2D-40D5-B640-62B4C7AF6C49}" type="presParOf" srcId="{CBB104BD-DA31-4CC0-8199-BF844DFCF2CC}" destId="{CA10C127-2D7F-4452-B6C5-2DFD6FB878B2}" srcOrd="0" destOrd="0" presId="urn:microsoft.com/office/officeart/2005/8/layout/process2"/>
    <dgm:cxn modelId="{AE9DBF00-ED4D-4578-A2C8-0A79333DDF6D}" type="presParOf" srcId="{CBB104BD-DA31-4CC0-8199-BF844DFCF2CC}" destId="{0A38A48B-FF5F-4B61-B456-91E266A5E3EF}" srcOrd="1" destOrd="0" presId="urn:microsoft.com/office/officeart/2005/8/layout/process2"/>
    <dgm:cxn modelId="{66D8BCC5-25CA-4134-9101-99536BADC866}" type="presParOf" srcId="{0A38A48B-FF5F-4B61-B456-91E266A5E3EF}" destId="{8302D736-C990-4BDD-957C-BE56432849DD}" srcOrd="0" destOrd="0" presId="urn:microsoft.com/office/officeart/2005/8/layout/process2"/>
    <dgm:cxn modelId="{AD973ACD-C5B4-46C6-A6D0-3C122C2D86AA}" type="presParOf" srcId="{CBB104BD-DA31-4CC0-8199-BF844DFCF2CC}" destId="{099A35B2-ACEF-4D43-AC55-FCAB37CA9179}" srcOrd="2" destOrd="0" presId="urn:microsoft.com/office/officeart/2005/8/layout/process2"/>
    <dgm:cxn modelId="{52C3ADB2-7F38-4A08-B30E-58531FF6D0DA}" type="presParOf" srcId="{CBB104BD-DA31-4CC0-8199-BF844DFCF2CC}" destId="{447CB5F3-B9A3-4A43-B04D-C9B0A214D2B2}" srcOrd="3" destOrd="0" presId="urn:microsoft.com/office/officeart/2005/8/layout/process2"/>
    <dgm:cxn modelId="{8645AF2C-B3F5-4A0B-8B05-AF77A82F0888}" type="presParOf" srcId="{447CB5F3-B9A3-4A43-B04D-C9B0A214D2B2}" destId="{469D9BE1-3A7F-410B-895C-19F4A7191DBD}" srcOrd="0" destOrd="0" presId="urn:microsoft.com/office/officeart/2005/8/layout/process2"/>
    <dgm:cxn modelId="{4E917667-1513-4CB5-8D91-B77AD20CFC98}" type="presParOf" srcId="{CBB104BD-DA31-4CC0-8199-BF844DFCF2CC}" destId="{7C6D93C4-0E70-450D-BC8A-5273A574E7AA}" srcOrd="4" destOrd="0" presId="urn:microsoft.com/office/officeart/2005/8/layout/process2"/>
    <dgm:cxn modelId="{AF683856-85D2-4BAD-A69B-F34AD8ED4566}" type="presParOf" srcId="{CBB104BD-DA31-4CC0-8199-BF844DFCF2CC}" destId="{8D3D5DAE-8121-4040-8B18-9F735DB5A978}" srcOrd="5" destOrd="0" presId="urn:microsoft.com/office/officeart/2005/8/layout/process2"/>
    <dgm:cxn modelId="{CC77C670-7173-41CD-8374-70C629B5995E}" type="presParOf" srcId="{8D3D5DAE-8121-4040-8B18-9F735DB5A978}" destId="{A04883F2-C1FB-418E-8AE5-E86166D86B21}" srcOrd="0" destOrd="0" presId="urn:microsoft.com/office/officeart/2005/8/layout/process2"/>
    <dgm:cxn modelId="{A576FEAB-3A6B-413C-9503-35EB5111DAC9}" type="presParOf" srcId="{CBB104BD-DA31-4CC0-8199-BF844DFCF2CC}" destId="{588E13EB-5AFF-438E-B095-859AFB34F6FF}" srcOrd="6" destOrd="0" presId="urn:microsoft.com/office/officeart/2005/8/layout/process2"/>
    <dgm:cxn modelId="{03E431A1-537E-4C8D-915D-9BB37F8CC818}" type="presParOf" srcId="{CBB104BD-DA31-4CC0-8199-BF844DFCF2CC}" destId="{EB8AD1AC-FEAC-4B1D-9095-57CB5877BDCB}" srcOrd="7" destOrd="0" presId="urn:microsoft.com/office/officeart/2005/8/layout/process2"/>
    <dgm:cxn modelId="{463AC60D-22D9-492E-9828-6DF5C92C1960}" type="presParOf" srcId="{EB8AD1AC-FEAC-4B1D-9095-57CB5877BDCB}" destId="{FC4F6AD3-8AC1-425C-9C6A-616082E88B22}" srcOrd="0" destOrd="0" presId="urn:microsoft.com/office/officeart/2005/8/layout/process2"/>
    <dgm:cxn modelId="{029EE0EC-64CF-427F-8A06-543B52746777}" type="presParOf" srcId="{CBB104BD-DA31-4CC0-8199-BF844DFCF2CC}" destId="{C0753417-DFAD-4445-B26F-2EA0C4B7CE38}" srcOrd="8" destOrd="0" presId="urn:microsoft.com/office/officeart/2005/8/layout/process2"/>
    <dgm:cxn modelId="{AFB1723F-D6D9-4557-9960-5645F1E78E21}" type="presParOf" srcId="{CBB104BD-DA31-4CC0-8199-BF844DFCF2CC}" destId="{C87092FE-3EB3-409F-B5E4-368B375491CD}" srcOrd="9" destOrd="0" presId="urn:microsoft.com/office/officeart/2005/8/layout/process2"/>
    <dgm:cxn modelId="{429B9E81-331B-4945-9740-272C5184E6F5}" type="presParOf" srcId="{C87092FE-3EB3-409F-B5E4-368B375491CD}" destId="{E7D5B204-9792-459E-8088-C55F2E36D9BC}" srcOrd="0" destOrd="0" presId="urn:microsoft.com/office/officeart/2005/8/layout/process2"/>
    <dgm:cxn modelId="{2D287B11-534E-43B8-8A3D-F921B0141ADC}" type="presParOf" srcId="{CBB104BD-DA31-4CC0-8199-BF844DFCF2CC}" destId="{31691655-EA30-4688-9AED-C067D84CDBA4}"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264BD0-C057-4071-B4F4-3FE2BC387567}" type="doc">
      <dgm:prSet loTypeId="urn:microsoft.com/office/officeart/2005/8/layout/vList3" loCatId="list" qsTypeId="urn:microsoft.com/office/officeart/2005/8/quickstyle/simple1" qsCatId="simple" csTypeId="urn:microsoft.com/office/officeart/2005/8/colors/accent1_2" csCatId="accent1" phldr="1"/>
      <dgm:spPr/>
    </dgm:pt>
    <dgm:pt modelId="{B728A3BB-5DA4-4467-92F1-8A5DAE665231}">
      <dgm:prSet phldrT="[Texto]" custT="1"/>
      <dgm:spPr>
        <a:solidFill>
          <a:schemeClr val="tx2"/>
        </a:solidFill>
      </dgm:spPr>
      <dgm:t>
        <a:bodyPr/>
        <a:lstStyle/>
        <a:p>
          <a:r>
            <a:rPr lang="es-MX" sz="2400" dirty="0" smtClean="0">
              <a:latin typeface="Arial" pitchFamily="34" charset="0"/>
              <a:cs typeface="Arial" pitchFamily="34" charset="0"/>
            </a:rPr>
            <a:t>FACTOR POLÍTICO</a:t>
          </a:r>
          <a:endParaRPr lang="es-MX" sz="2400" dirty="0">
            <a:latin typeface="Arial" pitchFamily="34" charset="0"/>
            <a:cs typeface="Arial" pitchFamily="34" charset="0"/>
          </a:endParaRPr>
        </a:p>
      </dgm:t>
    </dgm:pt>
    <dgm:pt modelId="{EA09BA5E-7FF3-4C57-B724-21DA3BA0D049}" type="parTrans" cxnId="{4A2538D1-2EC9-499B-BCC8-D2AA8D7AC394}">
      <dgm:prSet/>
      <dgm:spPr/>
      <dgm:t>
        <a:bodyPr/>
        <a:lstStyle/>
        <a:p>
          <a:endParaRPr lang="es-MX" sz="2400" dirty="0">
            <a:latin typeface="Arial" pitchFamily="34" charset="0"/>
            <a:cs typeface="Arial" pitchFamily="34" charset="0"/>
          </a:endParaRPr>
        </a:p>
      </dgm:t>
    </dgm:pt>
    <dgm:pt modelId="{D011B1CB-DF92-40D3-8E7F-3404D6EA2E34}" type="sibTrans" cxnId="{4A2538D1-2EC9-499B-BCC8-D2AA8D7AC394}">
      <dgm:prSet/>
      <dgm:spPr/>
      <dgm:t>
        <a:bodyPr/>
        <a:lstStyle/>
        <a:p>
          <a:endParaRPr lang="es-MX" sz="2400" dirty="0">
            <a:latin typeface="Arial" pitchFamily="34" charset="0"/>
            <a:cs typeface="Arial" pitchFamily="34" charset="0"/>
          </a:endParaRPr>
        </a:p>
      </dgm:t>
    </dgm:pt>
    <dgm:pt modelId="{175FD6E5-F554-4C45-AE13-C2F3D9BB5788}">
      <dgm:prSet phldrT="[Texto]" custT="1"/>
      <dgm:spPr/>
      <dgm:t>
        <a:bodyPr/>
        <a:lstStyle/>
        <a:p>
          <a:r>
            <a:rPr lang="es-MX" sz="2400" dirty="0" smtClean="0">
              <a:latin typeface="Arial" pitchFamily="34" charset="0"/>
              <a:cs typeface="Arial" pitchFamily="34" charset="0"/>
            </a:rPr>
            <a:t>FACTOR ECONÓMICO</a:t>
          </a:r>
          <a:endParaRPr lang="es-MX" sz="2400" dirty="0">
            <a:latin typeface="Arial" pitchFamily="34" charset="0"/>
            <a:cs typeface="Arial" pitchFamily="34" charset="0"/>
          </a:endParaRPr>
        </a:p>
      </dgm:t>
    </dgm:pt>
    <dgm:pt modelId="{FF4CB329-91AA-47E6-91EC-BAEDE0E60413}" type="parTrans" cxnId="{767522C3-0B5A-4927-8FEB-B61317A1889E}">
      <dgm:prSet/>
      <dgm:spPr/>
      <dgm:t>
        <a:bodyPr/>
        <a:lstStyle/>
        <a:p>
          <a:endParaRPr lang="es-MX" sz="2400" dirty="0">
            <a:latin typeface="Arial" pitchFamily="34" charset="0"/>
            <a:cs typeface="Arial" pitchFamily="34" charset="0"/>
          </a:endParaRPr>
        </a:p>
      </dgm:t>
    </dgm:pt>
    <dgm:pt modelId="{DBAADB53-9317-4613-866D-C42D245D329B}" type="sibTrans" cxnId="{767522C3-0B5A-4927-8FEB-B61317A1889E}">
      <dgm:prSet/>
      <dgm:spPr/>
      <dgm:t>
        <a:bodyPr/>
        <a:lstStyle/>
        <a:p>
          <a:endParaRPr lang="es-MX" sz="2400" dirty="0">
            <a:latin typeface="Arial" pitchFamily="34" charset="0"/>
            <a:cs typeface="Arial" pitchFamily="34" charset="0"/>
          </a:endParaRPr>
        </a:p>
      </dgm:t>
    </dgm:pt>
    <dgm:pt modelId="{3A7CF9AA-6C68-42F9-A112-E32264AD161F}">
      <dgm:prSet phldrT="[Texto]" custT="1"/>
      <dgm:spPr>
        <a:solidFill>
          <a:srgbClr val="00B0F0"/>
        </a:solidFill>
      </dgm:spPr>
      <dgm:t>
        <a:bodyPr/>
        <a:lstStyle/>
        <a:p>
          <a:r>
            <a:rPr lang="es-MX" sz="2400" dirty="0" smtClean="0">
              <a:latin typeface="Arial" pitchFamily="34" charset="0"/>
              <a:cs typeface="Arial" pitchFamily="34" charset="0"/>
            </a:rPr>
            <a:t>FACTOR SOCIAL</a:t>
          </a:r>
          <a:endParaRPr lang="es-MX" sz="2400" dirty="0">
            <a:latin typeface="Arial" pitchFamily="34" charset="0"/>
            <a:cs typeface="Arial" pitchFamily="34" charset="0"/>
          </a:endParaRPr>
        </a:p>
      </dgm:t>
    </dgm:pt>
    <dgm:pt modelId="{28F48D10-00CF-4D6D-89D2-BD9AAA27E7D9}" type="parTrans" cxnId="{1C0A87A1-720D-4367-BAB5-B3FF9CBBC0C6}">
      <dgm:prSet/>
      <dgm:spPr/>
      <dgm:t>
        <a:bodyPr/>
        <a:lstStyle/>
        <a:p>
          <a:endParaRPr lang="es-MX" sz="2400" dirty="0">
            <a:latin typeface="Arial" pitchFamily="34" charset="0"/>
            <a:cs typeface="Arial" pitchFamily="34" charset="0"/>
          </a:endParaRPr>
        </a:p>
      </dgm:t>
    </dgm:pt>
    <dgm:pt modelId="{79435D97-9198-4262-AA74-5D49FFF38B1C}" type="sibTrans" cxnId="{1C0A87A1-720D-4367-BAB5-B3FF9CBBC0C6}">
      <dgm:prSet/>
      <dgm:spPr/>
      <dgm:t>
        <a:bodyPr/>
        <a:lstStyle/>
        <a:p>
          <a:endParaRPr lang="es-MX" sz="2400" dirty="0">
            <a:latin typeface="Arial" pitchFamily="34" charset="0"/>
            <a:cs typeface="Arial" pitchFamily="34" charset="0"/>
          </a:endParaRPr>
        </a:p>
      </dgm:t>
    </dgm:pt>
    <dgm:pt modelId="{20EE3742-7B47-44A8-ACCC-84580E1AEE11}">
      <dgm:prSet custT="1"/>
      <dgm:spPr>
        <a:solidFill>
          <a:srgbClr val="7030A0"/>
        </a:solidFill>
      </dgm:spPr>
      <dgm:t>
        <a:bodyPr/>
        <a:lstStyle/>
        <a:p>
          <a:r>
            <a:rPr lang="es-MX" sz="2400" dirty="0" smtClean="0">
              <a:latin typeface="Arial" pitchFamily="34" charset="0"/>
              <a:cs typeface="Arial" pitchFamily="34" charset="0"/>
            </a:rPr>
            <a:t>FACTOR TECNÓLOGICO</a:t>
          </a:r>
          <a:endParaRPr lang="es-MX" sz="2400" dirty="0">
            <a:latin typeface="Arial" pitchFamily="34" charset="0"/>
            <a:cs typeface="Arial" pitchFamily="34" charset="0"/>
          </a:endParaRPr>
        </a:p>
      </dgm:t>
    </dgm:pt>
    <dgm:pt modelId="{B180CE22-EA17-4927-A2FB-977DC8338F6A}" type="parTrans" cxnId="{7FFE5402-57D7-407F-8844-477BDA1CD223}">
      <dgm:prSet/>
      <dgm:spPr/>
      <dgm:t>
        <a:bodyPr/>
        <a:lstStyle/>
        <a:p>
          <a:endParaRPr lang="es-MX" sz="2400" dirty="0">
            <a:latin typeface="Arial" pitchFamily="34" charset="0"/>
            <a:cs typeface="Arial" pitchFamily="34" charset="0"/>
          </a:endParaRPr>
        </a:p>
      </dgm:t>
    </dgm:pt>
    <dgm:pt modelId="{8FDE90CE-FBCB-4819-98F5-63BEF2344BC1}" type="sibTrans" cxnId="{7FFE5402-57D7-407F-8844-477BDA1CD223}">
      <dgm:prSet/>
      <dgm:spPr/>
      <dgm:t>
        <a:bodyPr/>
        <a:lstStyle/>
        <a:p>
          <a:endParaRPr lang="es-MX" sz="2400" dirty="0">
            <a:latin typeface="Arial" pitchFamily="34" charset="0"/>
            <a:cs typeface="Arial" pitchFamily="34" charset="0"/>
          </a:endParaRPr>
        </a:p>
      </dgm:t>
    </dgm:pt>
    <dgm:pt modelId="{BEAC2D71-6EEF-4C80-9255-5020E38EF7E5}" type="pres">
      <dgm:prSet presAssocID="{40264BD0-C057-4071-B4F4-3FE2BC387567}" presName="linearFlow" presStyleCnt="0">
        <dgm:presLayoutVars>
          <dgm:dir/>
          <dgm:resizeHandles val="exact"/>
        </dgm:presLayoutVars>
      </dgm:prSet>
      <dgm:spPr/>
    </dgm:pt>
    <dgm:pt modelId="{112935F3-90FE-47F2-8CF9-C12BEDD5122C}" type="pres">
      <dgm:prSet presAssocID="{B728A3BB-5DA4-4467-92F1-8A5DAE665231}" presName="composite" presStyleCnt="0"/>
      <dgm:spPr/>
    </dgm:pt>
    <dgm:pt modelId="{CBCE5488-773F-4F36-A6DB-FB22FB565D97}" type="pres">
      <dgm:prSet presAssocID="{B728A3BB-5DA4-4467-92F1-8A5DAE665231}" presName="imgShp" presStyleLbl="fgImgPlace1" presStyleIdx="0" presStyleCnt="4"/>
      <dgm:spPr>
        <a:blipFill rotWithShape="1">
          <a:blip xmlns:r="http://schemas.openxmlformats.org/officeDocument/2006/relationships" r:embed="rId1"/>
          <a:stretch>
            <a:fillRect/>
          </a:stretch>
        </a:blipFill>
      </dgm:spPr>
    </dgm:pt>
    <dgm:pt modelId="{65F0FDBB-12DD-4EEC-8676-904E0B5AE438}" type="pres">
      <dgm:prSet presAssocID="{B728A3BB-5DA4-4467-92F1-8A5DAE665231}" presName="txShp" presStyleLbl="node1" presStyleIdx="0" presStyleCnt="4">
        <dgm:presLayoutVars>
          <dgm:bulletEnabled val="1"/>
        </dgm:presLayoutVars>
      </dgm:prSet>
      <dgm:spPr/>
      <dgm:t>
        <a:bodyPr/>
        <a:lstStyle/>
        <a:p>
          <a:endParaRPr lang="es-MX"/>
        </a:p>
      </dgm:t>
    </dgm:pt>
    <dgm:pt modelId="{909AAB06-5600-42F4-A74E-5CB39353BB22}" type="pres">
      <dgm:prSet presAssocID="{D011B1CB-DF92-40D3-8E7F-3404D6EA2E34}" presName="spacing" presStyleCnt="0"/>
      <dgm:spPr/>
    </dgm:pt>
    <dgm:pt modelId="{49D1BC08-997D-4B95-A82F-5B70F7FE1B27}" type="pres">
      <dgm:prSet presAssocID="{175FD6E5-F554-4C45-AE13-C2F3D9BB5788}" presName="composite" presStyleCnt="0"/>
      <dgm:spPr/>
    </dgm:pt>
    <dgm:pt modelId="{6425DA87-30A7-4A33-B0CF-487E18FD85B3}" type="pres">
      <dgm:prSet presAssocID="{175FD6E5-F554-4C45-AE13-C2F3D9BB5788}" presName="imgShp" presStyleLbl="fgImgPlace1" presStyleIdx="1" presStyleCnt="4"/>
      <dgm:spPr>
        <a:blipFill rotWithShape="1">
          <a:blip xmlns:r="http://schemas.openxmlformats.org/officeDocument/2006/relationships" r:embed="rId2"/>
          <a:stretch>
            <a:fillRect/>
          </a:stretch>
        </a:blipFill>
      </dgm:spPr>
    </dgm:pt>
    <dgm:pt modelId="{B3C8AE26-3E14-4969-ACCA-6E579E0B97E7}" type="pres">
      <dgm:prSet presAssocID="{175FD6E5-F554-4C45-AE13-C2F3D9BB5788}" presName="txShp" presStyleLbl="node1" presStyleIdx="1" presStyleCnt="4">
        <dgm:presLayoutVars>
          <dgm:bulletEnabled val="1"/>
        </dgm:presLayoutVars>
      </dgm:prSet>
      <dgm:spPr/>
      <dgm:t>
        <a:bodyPr/>
        <a:lstStyle/>
        <a:p>
          <a:endParaRPr lang="es-MX"/>
        </a:p>
      </dgm:t>
    </dgm:pt>
    <dgm:pt modelId="{CE7E8C0E-5500-4FF4-B6BB-E25FE0B96B79}" type="pres">
      <dgm:prSet presAssocID="{DBAADB53-9317-4613-866D-C42D245D329B}" presName="spacing" presStyleCnt="0"/>
      <dgm:spPr/>
    </dgm:pt>
    <dgm:pt modelId="{9AEC1688-5874-49C9-828E-004193837965}" type="pres">
      <dgm:prSet presAssocID="{3A7CF9AA-6C68-42F9-A112-E32264AD161F}" presName="composite" presStyleCnt="0"/>
      <dgm:spPr/>
    </dgm:pt>
    <dgm:pt modelId="{141742A1-E6D0-4C8B-83FD-B8A1D490F463}" type="pres">
      <dgm:prSet presAssocID="{3A7CF9AA-6C68-42F9-A112-E32264AD161F}" presName="imgShp" presStyleLbl="fgImgPlace1" presStyleIdx="2" presStyleCnt="4"/>
      <dgm:spPr>
        <a:blipFill rotWithShape="1">
          <a:blip xmlns:r="http://schemas.openxmlformats.org/officeDocument/2006/relationships" r:embed="rId3"/>
          <a:stretch>
            <a:fillRect/>
          </a:stretch>
        </a:blipFill>
      </dgm:spPr>
    </dgm:pt>
    <dgm:pt modelId="{ED029E88-6006-45AF-95D0-81EB4181D4AD}" type="pres">
      <dgm:prSet presAssocID="{3A7CF9AA-6C68-42F9-A112-E32264AD161F}" presName="txShp" presStyleLbl="node1" presStyleIdx="2" presStyleCnt="4">
        <dgm:presLayoutVars>
          <dgm:bulletEnabled val="1"/>
        </dgm:presLayoutVars>
      </dgm:prSet>
      <dgm:spPr/>
      <dgm:t>
        <a:bodyPr/>
        <a:lstStyle/>
        <a:p>
          <a:endParaRPr lang="es-MX"/>
        </a:p>
      </dgm:t>
    </dgm:pt>
    <dgm:pt modelId="{BD9D80A6-7532-4AF4-8FE7-955F96DADEE9}" type="pres">
      <dgm:prSet presAssocID="{79435D97-9198-4262-AA74-5D49FFF38B1C}" presName="spacing" presStyleCnt="0"/>
      <dgm:spPr/>
    </dgm:pt>
    <dgm:pt modelId="{5EF3137E-B21F-420A-A4A8-09738FEC71B3}" type="pres">
      <dgm:prSet presAssocID="{20EE3742-7B47-44A8-ACCC-84580E1AEE11}" presName="composite" presStyleCnt="0"/>
      <dgm:spPr/>
    </dgm:pt>
    <dgm:pt modelId="{3C49A636-3857-4F7D-9818-A8AEACC6ECE4}" type="pres">
      <dgm:prSet presAssocID="{20EE3742-7B47-44A8-ACCC-84580E1AEE11}" presName="imgShp" presStyleLbl="fgImgPlace1" presStyleIdx="3" presStyleCnt="4"/>
      <dgm:spPr>
        <a:blipFill rotWithShape="1">
          <a:blip xmlns:r="http://schemas.openxmlformats.org/officeDocument/2006/relationships" r:embed="rId4"/>
          <a:stretch>
            <a:fillRect/>
          </a:stretch>
        </a:blipFill>
      </dgm:spPr>
    </dgm:pt>
    <dgm:pt modelId="{F5BD4D69-45B5-416C-A438-5790AD1F0789}" type="pres">
      <dgm:prSet presAssocID="{20EE3742-7B47-44A8-ACCC-84580E1AEE11}" presName="txShp" presStyleLbl="node1" presStyleIdx="3" presStyleCnt="4">
        <dgm:presLayoutVars>
          <dgm:bulletEnabled val="1"/>
        </dgm:presLayoutVars>
      </dgm:prSet>
      <dgm:spPr/>
      <dgm:t>
        <a:bodyPr/>
        <a:lstStyle/>
        <a:p>
          <a:endParaRPr lang="es-MX"/>
        </a:p>
      </dgm:t>
    </dgm:pt>
  </dgm:ptLst>
  <dgm:cxnLst>
    <dgm:cxn modelId="{ECC2636A-6EDB-4AE4-B2A5-204D72753A82}" type="presOf" srcId="{40264BD0-C057-4071-B4F4-3FE2BC387567}" destId="{BEAC2D71-6EEF-4C80-9255-5020E38EF7E5}" srcOrd="0" destOrd="0" presId="urn:microsoft.com/office/officeart/2005/8/layout/vList3"/>
    <dgm:cxn modelId="{7FFE5402-57D7-407F-8844-477BDA1CD223}" srcId="{40264BD0-C057-4071-B4F4-3FE2BC387567}" destId="{20EE3742-7B47-44A8-ACCC-84580E1AEE11}" srcOrd="3" destOrd="0" parTransId="{B180CE22-EA17-4927-A2FB-977DC8338F6A}" sibTransId="{8FDE90CE-FBCB-4819-98F5-63BEF2344BC1}"/>
    <dgm:cxn modelId="{1C0A87A1-720D-4367-BAB5-B3FF9CBBC0C6}" srcId="{40264BD0-C057-4071-B4F4-3FE2BC387567}" destId="{3A7CF9AA-6C68-42F9-A112-E32264AD161F}" srcOrd="2" destOrd="0" parTransId="{28F48D10-00CF-4D6D-89D2-BD9AAA27E7D9}" sibTransId="{79435D97-9198-4262-AA74-5D49FFF38B1C}"/>
    <dgm:cxn modelId="{20061111-4D29-411F-A587-B0FD9FEFF23A}" type="presOf" srcId="{20EE3742-7B47-44A8-ACCC-84580E1AEE11}" destId="{F5BD4D69-45B5-416C-A438-5790AD1F0789}" srcOrd="0" destOrd="0" presId="urn:microsoft.com/office/officeart/2005/8/layout/vList3"/>
    <dgm:cxn modelId="{FED2A980-AEAF-4E43-AF87-4A953AD38B9B}" type="presOf" srcId="{3A7CF9AA-6C68-42F9-A112-E32264AD161F}" destId="{ED029E88-6006-45AF-95D0-81EB4181D4AD}" srcOrd="0" destOrd="0" presId="urn:microsoft.com/office/officeart/2005/8/layout/vList3"/>
    <dgm:cxn modelId="{22E116D5-3F58-4876-AA2E-32DB96DE0FFF}" type="presOf" srcId="{B728A3BB-5DA4-4467-92F1-8A5DAE665231}" destId="{65F0FDBB-12DD-4EEC-8676-904E0B5AE438}" srcOrd="0" destOrd="0" presId="urn:microsoft.com/office/officeart/2005/8/layout/vList3"/>
    <dgm:cxn modelId="{767522C3-0B5A-4927-8FEB-B61317A1889E}" srcId="{40264BD0-C057-4071-B4F4-3FE2BC387567}" destId="{175FD6E5-F554-4C45-AE13-C2F3D9BB5788}" srcOrd="1" destOrd="0" parTransId="{FF4CB329-91AA-47E6-91EC-BAEDE0E60413}" sibTransId="{DBAADB53-9317-4613-866D-C42D245D329B}"/>
    <dgm:cxn modelId="{CFC4682D-93B0-49B0-B11A-9BBCF23615BB}" type="presOf" srcId="{175FD6E5-F554-4C45-AE13-C2F3D9BB5788}" destId="{B3C8AE26-3E14-4969-ACCA-6E579E0B97E7}" srcOrd="0" destOrd="0" presId="urn:microsoft.com/office/officeart/2005/8/layout/vList3"/>
    <dgm:cxn modelId="{4A2538D1-2EC9-499B-BCC8-D2AA8D7AC394}" srcId="{40264BD0-C057-4071-B4F4-3FE2BC387567}" destId="{B728A3BB-5DA4-4467-92F1-8A5DAE665231}" srcOrd="0" destOrd="0" parTransId="{EA09BA5E-7FF3-4C57-B724-21DA3BA0D049}" sibTransId="{D011B1CB-DF92-40D3-8E7F-3404D6EA2E34}"/>
    <dgm:cxn modelId="{A14BE49D-29FD-47F8-B762-443EAB77FD34}" type="presParOf" srcId="{BEAC2D71-6EEF-4C80-9255-5020E38EF7E5}" destId="{112935F3-90FE-47F2-8CF9-C12BEDD5122C}" srcOrd="0" destOrd="0" presId="urn:microsoft.com/office/officeart/2005/8/layout/vList3"/>
    <dgm:cxn modelId="{A1D46543-781F-488A-9F6D-08D1C802AF5B}" type="presParOf" srcId="{112935F3-90FE-47F2-8CF9-C12BEDD5122C}" destId="{CBCE5488-773F-4F36-A6DB-FB22FB565D97}" srcOrd="0" destOrd="0" presId="urn:microsoft.com/office/officeart/2005/8/layout/vList3"/>
    <dgm:cxn modelId="{8B3D8CCB-B8F4-4194-B66C-9F78D981E7F1}" type="presParOf" srcId="{112935F3-90FE-47F2-8CF9-C12BEDD5122C}" destId="{65F0FDBB-12DD-4EEC-8676-904E0B5AE438}" srcOrd="1" destOrd="0" presId="urn:microsoft.com/office/officeart/2005/8/layout/vList3"/>
    <dgm:cxn modelId="{E48D12E0-9D5B-4E66-A2C2-1908F76A27EA}" type="presParOf" srcId="{BEAC2D71-6EEF-4C80-9255-5020E38EF7E5}" destId="{909AAB06-5600-42F4-A74E-5CB39353BB22}" srcOrd="1" destOrd="0" presId="urn:microsoft.com/office/officeart/2005/8/layout/vList3"/>
    <dgm:cxn modelId="{975690DD-3849-421E-8EF1-270BE851A3E8}" type="presParOf" srcId="{BEAC2D71-6EEF-4C80-9255-5020E38EF7E5}" destId="{49D1BC08-997D-4B95-A82F-5B70F7FE1B27}" srcOrd="2" destOrd="0" presId="urn:microsoft.com/office/officeart/2005/8/layout/vList3"/>
    <dgm:cxn modelId="{C9457190-AE07-4BF2-BA30-427798ECD29B}" type="presParOf" srcId="{49D1BC08-997D-4B95-A82F-5B70F7FE1B27}" destId="{6425DA87-30A7-4A33-B0CF-487E18FD85B3}" srcOrd="0" destOrd="0" presId="urn:microsoft.com/office/officeart/2005/8/layout/vList3"/>
    <dgm:cxn modelId="{2B284CB6-60A5-4D83-85A0-59B811ABF31E}" type="presParOf" srcId="{49D1BC08-997D-4B95-A82F-5B70F7FE1B27}" destId="{B3C8AE26-3E14-4969-ACCA-6E579E0B97E7}" srcOrd="1" destOrd="0" presId="urn:microsoft.com/office/officeart/2005/8/layout/vList3"/>
    <dgm:cxn modelId="{B6DFAB15-CB8F-4496-8F76-AF337269D5C0}" type="presParOf" srcId="{BEAC2D71-6EEF-4C80-9255-5020E38EF7E5}" destId="{CE7E8C0E-5500-4FF4-B6BB-E25FE0B96B79}" srcOrd="3" destOrd="0" presId="urn:microsoft.com/office/officeart/2005/8/layout/vList3"/>
    <dgm:cxn modelId="{56E19A9E-D430-4513-B669-9A90BA33A147}" type="presParOf" srcId="{BEAC2D71-6EEF-4C80-9255-5020E38EF7E5}" destId="{9AEC1688-5874-49C9-828E-004193837965}" srcOrd="4" destOrd="0" presId="urn:microsoft.com/office/officeart/2005/8/layout/vList3"/>
    <dgm:cxn modelId="{11406C05-DBB7-4FA7-9F1A-CE8A89FC0DD9}" type="presParOf" srcId="{9AEC1688-5874-49C9-828E-004193837965}" destId="{141742A1-E6D0-4C8B-83FD-B8A1D490F463}" srcOrd="0" destOrd="0" presId="urn:microsoft.com/office/officeart/2005/8/layout/vList3"/>
    <dgm:cxn modelId="{43ECA51E-F654-4E5F-82CA-A8FAF2C5A9FF}" type="presParOf" srcId="{9AEC1688-5874-49C9-828E-004193837965}" destId="{ED029E88-6006-45AF-95D0-81EB4181D4AD}" srcOrd="1" destOrd="0" presId="urn:microsoft.com/office/officeart/2005/8/layout/vList3"/>
    <dgm:cxn modelId="{7B981514-1FDE-492A-91EB-3DF4D4A17FEC}" type="presParOf" srcId="{BEAC2D71-6EEF-4C80-9255-5020E38EF7E5}" destId="{BD9D80A6-7532-4AF4-8FE7-955F96DADEE9}" srcOrd="5" destOrd="0" presId="urn:microsoft.com/office/officeart/2005/8/layout/vList3"/>
    <dgm:cxn modelId="{161FC50F-F25D-4442-9B94-CFE8185DBFDD}" type="presParOf" srcId="{BEAC2D71-6EEF-4C80-9255-5020E38EF7E5}" destId="{5EF3137E-B21F-420A-A4A8-09738FEC71B3}" srcOrd="6" destOrd="0" presId="urn:microsoft.com/office/officeart/2005/8/layout/vList3"/>
    <dgm:cxn modelId="{6CF5BDFF-0A9F-4319-A9F0-DE8A13275758}" type="presParOf" srcId="{5EF3137E-B21F-420A-A4A8-09738FEC71B3}" destId="{3C49A636-3857-4F7D-9818-A8AEACC6ECE4}" srcOrd="0" destOrd="0" presId="urn:microsoft.com/office/officeart/2005/8/layout/vList3"/>
    <dgm:cxn modelId="{6C19DAA7-9611-4821-9D91-ACB0D25DFC1D}" type="presParOf" srcId="{5EF3137E-B21F-420A-A4A8-09738FEC71B3}" destId="{F5BD4D69-45B5-416C-A438-5790AD1F078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734CC7-DC4E-49B1-B686-33B55954853D}"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s-MX"/>
        </a:p>
      </dgm:t>
    </dgm:pt>
    <dgm:pt modelId="{E9F6720F-0A67-4F0D-B20D-92A24DE2430F}">
      <dgm:prSet phldrT="[Texto]" custT="1"/>
      <dgm:spPr/>
      <dgm:t>
        <a:bodyPr/>
        <a:lstStyle/>
        <a:p>
          <a:r>
            <a:rPr lang="es-MX" sz="2400" b="1" dirty="0" smtClean="0">
              <a:latin typeface="Arial" pitchFamily="34" charset="0"/>
              <a:cs typeface="Arial" pitchFamily="34" charset="0"/>
            </a:rPr>
            <a:t>MÉTODOS DE EVALUACION DEL CONTROL INTERNO</a:t>
          </a:r>
          <a:endParaRPr lang="es-MX" sz="2400" b="1" dirty="0">
            <a:latin typeface="Arial" pitchFamily="34" charset="0"/>
            <a:cs typeface="Arial" pitchFamily="34" charset="0"/>
          </a:endParaRPr>
        </a:p>
      </dgm:t>
    </dgm:pt>
    <dgm:pt modelId="{60D14049-DED5-4FD8-AE20-A2BC63B13B61}" type="parTrans" cxnId="{91F42E9E-8860-4720-8840-E177D1EA1B94}">
      <dgm:prSet/>
      <dgm:spPr/>
      <dgm:t>
        <a:bodyPr/>
        <a:lstStyle/>
        <a:p>
          <a:endParaRPr lang="es-MX"/>
        </a:p>
      </dgm:t>
    </dgm:pt>
    <dgm:pt modelId="{4958B24F-87CC-4423-8E36-C3220A87F01F}" type="sibTrans" cxnId="{91F42E9E-8860-4720-8840-E177D1EA1B94}">
      <dgm:prSet/>
      <dgm:spPr/>
      <dgm:t>
        <a:bodyPr/>
        <a:lstStyle/>
        <a:p>
          <a:endParaRPr lang="es-MX"/>
        </a:p>
      </dgm:t>
    </dgm:pt>
    <dgm:pt modelId="{C9411A0F-AF1C-4B5B-B9BB-A71564AB54FB}">
      <dgm:prSet phldrT="[Texto]"/>
      <dgm:spPr>
        <a:solidFill>
          <a:schemeClr val="accent5">
            <a:lumMod val="75000"/>
          </a:schemeClr>
        </a:solidFill>
      </dgm:spPr>
      <dgm:t>
        <a:bodyPr/>
        <a:lstStyle/>
        <a:p>
          <a:r>
            <a:rPr lang="es-MX" b="1" dirty="0" smtClean="0"/>
            <a:t>COSO II   ERM</a:t>
          </a:r>
          <a:endParaRPr lang="es-MX" b="1" dirty="0"/>
        </a:p>
      </dgm:t>
    </dgm:pt>
    <dgm:pt modelId="{D8E62CCD-3F88-4F82-AE39-7C6F6F0FE11F}" type="parTrans" cxnId="{DA44B5AB-7A51-4D5B-AFF6-76E244D6195E}">
      <dgm:prSet/>
      <dgm:spPr/>
      <dgm:t>
        <a:bodyPr/>
        <a:lstStyle/>
        <a:p>
          <a:endParaRPr lang="es-MX"/>
        </a:p>
      </dgm:t>
    </dgm:pt>
    <dgm:pt modelId="{FDF00A3B-AE3A-465F-A2F5-DF61EB3CB374}" type="sibTrans" cxnId="{DA44B5AB-7A51-4D5B-AFF6-76E244D6195E}">
      <dgm:prSet/>
      <dgm:spPr/>
      <dgm:t>
        <a:bodyPr/>
        <a:lstStyle/>
        <a:p>
          <a:endParaRPr lang="es-MX"/>
        </a:p>
      </dgm:t>
    </dgm:pt>
    <dgm:pt modelId="{F4A493C3-EFFE-4142-80D5-E2FA46FE0EBF}">
      <dgm:prSet phldrT="[Texto]"/>
      <dgm:spPr>
        <a:solidFill>
          <a:srgbClr val="00B050"/>
        </a:solidFill>
      </dgm:spPr>
      <dgm:t>
        <a:bodyPr/>
        <a:lstStyle/>
        <a:p>
          <a:r>
            <a:rPr lang="es-MX" b="1" dirty="0" smtClean="0"/>
            <a:t>COSO I</a:t>
          </a:r>
          <a:endParaRPr lang="es-MX" b="1" dirty="0"/>
        </a:p>
      </dgm:t>
    </dgm:pt>
    <dgm:pt modelId="{57DC3151-E47F-4BC4-9E53-BECB99650371}" type="parTrans" cxnId="{CCAD9918-2C65-4B3F-AF49-0BC14B9C1D21}">
      <dgm:prSet/>
      <dgm:spPr/>
      <dgm:t>
        <a:bodyPr/>
        <a:lstStyle/>
        <a:p>
          <a:endParaRPr lang="es-MX"/>
        </a:p>
      </dgm:t>
    </dgm:pt>
    <dgm:pt modelId="{B9FE4A9C-C4B5-4A51-8266-42A33156B393}" type="sibTrans" cxnId="{CCAD9918-2C65-4B3F-AF49-0BC14B9C1D21}">
      <dgm:prSet/>
      <dgm:spPr/>
      <dgm:t>
        <a:bodyPr/>
        <a:lstStyle/>
        <a:p>
          <a:endParaRPr lang="es-MX"/>
        </a:p>
      </dgm:t>
    </dgm:pt>
    <dgm:pt modelId="{C6632F2E-A471-4A6A-BA9C-7E6D879C5630}">
      <dgm:prSet custT="1"/>
      <dgm:spPr>
        <a:solidFill>
          <a:srgbClr val="C00000"/>
        </a:solidFill>
      </dgm:spPr>
      <dgm:t>
        <a:bodyPr/>
        <a:lstStyle/>
        <a:p>
          <a:r>
            <a:rPr lang="es-MX" sz="2400" b="1" dirty="0" smtClean="0"/>
            <a:t>MICIL</a:t>
          </a:r>
          <a:endParaRPr lang="es-MX" sz="2400" b="1" dirty="0"/>
        </a:p>
      </dgm:t>
    </dgm:pt>
    <dgm:pt modelId="{2B59C329-E8BC-43DC-A2D4-C68460D0D38C}" type="parTrans" cxnId="{CB8666C6-43A5-49AA-9241-9BD438226CF3}">
      <dgm:prSet/>
      <dgm:spPr/>
      <dgm:t>
        <a:bodyPr/>
        <a:lstStyle/>
        <a:p>
          <a:endParaRPr lang="es-MX"/>
        </a:p>
      </dgm:t>
    </dgm:pt>
    <dgm:pt modelId="{AF4971F1-D29B-4B64-91EA-D694F0725299}" type="sibTrans" cxnId="{CB8666C6-43A5-49AA-9241-9BD438226CF3}">
      <dgm:prSet/>
      <dgm:spPr/>
      <dgm:t>
        <a:bodyPr/>
        <a:lstStyle/>
        <a:p>
          <a:endParaRPr lang="es-MX"/>
        </a:p>
      </dgm:t>
    </dgm:pt>
    <dgm:pt modelId="{FE12E0B2-FAB9-4614-8875-31173D6E40CB}">
      <dgm:prSet custT="1"/>
      <dgm:spPr>
        <a:solidFill>
          <a:schemeClr val="tx2"/>
        </a:solidFill>
      </dgm:spPr>
      <dgm:t>
        <a:bodyPr/>
        <a:lstStyle/>
        <a:p>
          <a:r>
            <a:rPr lang="es-MX" sz="2400" b="1" dirty="0" smtClean="0"/>
            <a:t>CORRE</a:t>
          </a:r>
          <a:endParaRPr lang="es-MX" sz="2400" b="1" dirty="0"/>
        </a:p>
      </dgm:t>
    </dgm:pt>
    <dgm:pt modelId="{B035EF91-D9FB-422D-B25B-DEDC7450D9A7}" type="parTrans" cxnId="{CCC8E03F-2931-49D3-8F98-5034496F6DFE}">
      <dgm:prSet/>
      <dgm:spPr/>
      <dgm:t>
        <a:bodyPr/>
        <a:lstStyle/>
        <a:p>
          <a:endParaRPr lang="es-MX"/>
        </a:p>
      </dgm:t>
    </dgm:pt>
    <dgm:pt modelId="{B1866A80-491D-4A35-BE60-22134869ABA9}" type="sibTrans" cxnId="{CCC8E03F-2931-49D3-8F98-5034496F6DFE}">
      <dgm:prSet/>
      <dgm:spPr/>
      <dgm:t>
        <a:bodyPr/>
        <a:lstStyle/>
        <a:p>
          <a:endParaRPr lang="es-MX"/>
        </a:p>
      </dgm:t>
    </dgm:pt>
    <dgm:pt modelId="{D640D89E-7763-4FF8-BA17-0E1A1AB440DB}" type="pres">
      <dgm:prSet presAssocID="{95734CC7-DC4E-49B1-B686-33B55954853D}" presName="Name0" presStyleCnt="0">
        <dgm:presLayoutVars>
          <dgm:chMax val="1"/>
          <dgm:chPref val="1"/>
          <dgm:dir/>
          <dgm:animOne val="branch"/>
          <dgm:animLvl val="lvl"/>
        </dgm:presLayoutVars>
      </dgm:prSet>
      <dgm:spPr/>
      <dgm:t>
        <a:bodyPr/>
        <a:lstStyle/>
        <a:p>
          <a:endParaRPr lang="es-MX"/>
        </a:p>
      </dgm:t>
    </dgm:pt>
    <dgm:pt modelId="{4F65AFB3-DA8F-4807-AE46-508837220900}" type="pres">
      <dgm:prSet presAssocID="{E9F6720F-0A67-4F0D-B20D-92A24DE2430F}" presName="singleCycle" presStyleCnt="0"/>
      <dgm:spPr/>
    </dgm:pt>
    <dgm:pt modelId="{E2BE923A-158E-4DF7-BED2-7664BD3F713E}" type="pres">
      <dgm:prSet presAssocID="{E9F6720F-0A67-4F0D-B20D-92A24DE2430F}" presName="singleCenter" presStyleLbl="node1" presStyleIdx="0" presStyleCnt="5" custScaleX="186664">
        <dgm:presLayoutVars>
          <dgm:chMax val="7"/>
          <dgm:chPref val="7"/>
        </dgm:presLayoutVars>
      </dgm:prSet>
      <dgm:spPr/>
      <dgm:t>
        <a:bodyPr/>
        <a:lstStyle/>
        <a:p>
          <a:endParaRPr lang="es-MX"/>
        </a:p>
      </dgm:t>
    </dgm:pt>
    <dgm:pt modelId="{89E0E81D-DBF4-4A0F-9D7A-B04A6C70E948}" type="pres">
      <dgm:prSet presAssocID="{D8E62CCD-3F88-4F82-AE39-7C6F6F0FE11F}" presName="Name56" presStyleLbl="parChTrans1D2" presStyleIdx="0" presStyleCnt="4"/>
      <dgm:spPr/>
      <dgm:t>
        <a:bodyPr/>
        <a:lstStyle/>
        <a:p>
          <a:endParaRPr lang="es-MX"/>
        </a:p>
      </dgm:t>
    </dgm:pt>
    <dgm:pt modelId="{1217965C-4330-4672-A95C-8280D9033C7C}" type="pres">
      <dgm:prSet presAssocID="{C9411A0F-AF1C-4B5B-B9BB-A71564AB54FB}" presName="text0" presStyleLbl="node1" presStyleIdx="1" presStyleCnt="5">
        <dgm:presLayoutVars>
          <dgm:bulletEnabled val="1"/>
        </dgm:presLayoutVars>
      </dgm:prSet>
      <dgm:spPr/>
      <dgm:t>
        <a:bodyPr/>
        <a:lstStyle/>
        <a:p>
          <a:endParaRPr lang="es-MX"/>
        </a:p>
      </dgm:t>
    </dgm:pt>
    <dgm:pt modelId="{638443BC-C968-45F7-BDF2-600A991F1A3E}" type="pres">
      <dgm:prSet presAssocID="{B035EF91-D9FB-422D-B25B-DEDC7450D9A7}" presName="Name56" presStyleLbl="parChTrans1D2" presStyleIdx="1" presStyleCnt="4"/>
      <dgm:spPr/>
      <dgm:t>
        <a:bodyPr/>
        <a:lstStyle/>
        <a:p>
          <a:endParaRPr lang="es-MX"/>
        </a:p>
      </dgm:t>
    </dgm:pt>
    <dgm:pt modelId="{932E1AEA-D3FC-49A8-BD8F-6A6FC68D54F4}" type="pres">
      <dgm:prSet presAssocID="{FE12E0B2-FAB9-4614-8875-31173D6E40CB}" presName="text0" presStyleLbl="node1" presStyleIdx="2" presStyleCnt="5" custScaleX="112958" custRadScaleRad="125178" custRadScaleInc="3105">
        <dgm:presLayoutVars>
          <dgm:bulletEnabled val="1"/>
        </dgm:presLayoutVars>
      </dgm:prSet>
      <dgm:spPr/>
      <dgm:t>
        <a:bodyPr/>
        <a:lstStyle/>
        <a:p>
          <a:endParaRPr lang="es-MX"/>
        </a:p>
      </dgm:t>
    </dgm:pt>
    <dgm:pt modelId="{CBE75959-5B9D-4D8E-9B90-B4ED5E196A91}" type="pres">
      <dgm:prSet presAssocID="{2B59C329-E8BC-43DC-A2D4-C68460D0D38C}" presName="Name56" presStyleLbl="parChTrans1D2" presStyleIdx="2" presStyleCnt="4"/>
      <dgm:spPr/>
      <dgm:t>
        <a:bodyPr/>
        <a:lstStyle/>
        <a:p>
          <a:endParaRPr lang="es-MX"/>
        </a:p>
      </dgm:t>
    </dgm:pt>
    <dgm:pt modelId="{36DBB222-BCB0-4371-B7E6-1A35730758CE}" type="pres">
      <dgm:prSet presAssocID="{C6632F2E-A471-4A6A-BA9C-7E6D879C5630}" presName="text0" presStyleLbl="node1" presStyleIdx="3" presStyleCnt="5">
        <dgm:presLayoutVars>
          <dgm:bulletEnabled val="1"/>
        </dgm:presLayoutVars>
      </dgm:prSet>
      <dgm:spPr/>
      <dgm:t>
        <a:bodyPr/>
        <a:lstStyle/>
        <a:p>
          <a:endParaRPr lang="es-MX"/>
        </a:p>
      </dgm:t>
    </dgm:pt>
    <dgm:pt modelId="{8D8E74C5-C9A5-4F3E-8738-D58A8973EAF0}" type="pres">
      <dgm:prSet presAssocID="{57DC3151-E47F-4BC4-9E53-BECB99650371}" presName="Name56" presStyleLbl="parChTrans1D2" presStyleIdx="3" presStyleCnt="4"/>
      <dgm:spPr/>
      <dgm:t>
        <a:bodyPr/>
        <a:lstStyle/>
        <a:p>
          <a:endParaRPr lang="es-MX"/>
        </a:p>
      </dgm:t>
    </dgm:pt>
    <dgm:pt modelId="{BC92F75E-1983-4F23-9E83-421BB87EEE47}" type="pres">
      <dgm:prSet presAssocID="{F4A493C3-EFFE-4142-80D5-E2FA46FE0EBF}" presName="text0" presStyleLbl="node1" presStyleIdx="4" presStyleCnt="5" custRadScaleRad="118062" custRadScaleInc="-6056">
        <dgm:presLayoutVars>
          <dgm:bulletEnabled val="1"/>
        </dgm:presLayoutVars>
      </dgm:prSet>
      <dgm:spPr/>
      <dgm:t>
        <a:bodyPr/>
        <a:lstStyle/>
        <a:p>
          <a:endParaRPr lang="es-MX"/>
        </a:p>
      </dgm:t>
    </dgm:pt>
  </dgm:ptLst>
  <dgm:cxnLst>
    <dgm:cxn modelId="{F477069B-9162-47BD-9DCD-2E9C432F412E}" type="presOf" srcId="{B035EF91-D9FB-422D-B25B-DEDC7450D9A7}" destId="{638443BC-C968-45F7-BDF2-600A991F1A3E}" srcOrd="0" destOrd="0" presId="urn:microsoft.com/office/officeart/2008/layout/RadialCluster"/>
    <dgm:cxn modelId="{B914B7B1-EED4-4DFC-A843-A8C405B6B3BF}" type="presOf" srcId="{95734CC7-DC4E-49B1-B686-33B55954853D}" destId="{D640D89E-7763-4FF8-BA17-0E1A1AB440DB}" srcOrd="0" destOrd="0" presId="urn:microsoft.com/office/officeart/2008/layout/RadialCluster"/>
    <dgm:cxn modelId="{C8ED8CCC-9777-4A73-B8F6-FA7D07BEB84C}" type="presOf" srcId="{C9411A0F-AF1C-4B5B-B9BB-A71564AB54FB}" destId="{1217965C-4330-4672-A95C-8280D9033C7C}" srcOrd="0" destOrd="0" presId="urn:microsoft.com/office/officeart/2008/layout/RadialCluster"/>
    <dgm:cxn modelId="{43C818E0-99F9-4E41-B991-11641FDC47E5}" type="presOf" srcId="{FE12E0B2-FAB9-4614-8875-31173D6E40CB}" destId="{932E1AEA-D3FC-49A8-BD8F-6A6FC68D54F4}" srcOrd="0" destOrd="0" presId="urn:microsoft.com/office/officeart/2008/layout/RadialCluster"/>
    <dgm:cxn modelId="{91F42E9E-8860-4720-8840-E177D1EA1B94}" srcId="{95734CC7-DC4E-49B1-B686-33B55954853D}" destId="{E9F6720F-0A67-4F0D-B20D-92A24DE2430F}" srcOrd="0" destOrd="0" parTransId="{60D14049-DED5-4FD8-AE20-A2BC63B13B61}" sibTransId="{4958B24F-87CC-4423-8E36-C3220A87F01F}"/>
    <dgm:cxn modelId="{A2544BDB-8A12-4200-B145-5BC9F7699D1F}" type="presOf" srcId="{E9F6720F-0A67-4F0D-B20D-92A24DE2430F}" destId="{E2BE923A-158E-4DF7-BED2-7664BD3F713E}" srcOrd="0" destOrd="0" presId="urn:microsoft.com/office/officeart/2008/layout/RadialCluster"/>
    <dgm:cxn modelId="{5E131F6B-E2A3-4C1A-AA1C-C51B1369D317}" type="presOf" srcId="{C6632F2E-A471-4A6A-BA9C-7E6D879C5630}" destId="{36DBB222-BCB0-4371-B7E6-1A35730758CE}" srcOrd="0" destOrd="0" presId="urn:microsoft.com/office/officeart/2008/layout/RadialCluster"/>
    <dgm:cxn modelId="{DA44B5AB-7A51-4D5B-AFF6-76E244D6195E}" srcId="{E9F6720F-0A67-4F0D-B20D-92A24DE2430F}" destId="{C9411A0F-AF1C-4B5B-B9BB-A71564AB54FB}" srcOrd="0" destOrd="0" parTransId="{D8E62CCD-3F88-4F82-AE39-7C6F6F0FE11F}" sibTransId="{FDF00A3B-AE3A-465F-A2F5-DF61EB3CB374}"/>
    <dgm:cxn modelId="{FBBCA3DD-F37E-409B-A513-B74183BC4E1A}" type="presOf" srcId="{2B59C329-E8BC-43DC-A2D4-C68460D0D38C}" destId="{CBE75959-5B9D-4D8E-9B90-B4ED5E196A91}" srcOrd="0" destOrd="0" presId="urn:microsoft.com/office/officeart/2008/layout/RadialCluster"/>
    <dgm:cxn modelId="{CB8666C6-43A5-49AA-9241-9BD438226CF3}" srcId="{E9F6720F-0A67-4F0D-B20D-92A24DE2430F}" destId="{C6632F2E-A471-4A6A-BA9C-7E6D879C5630}" srcOrd="2" destOrd="0" parTransId="{2B59C329-E8BC-43DC-A2D4-C68460D0D38C}" sibTransId="{AF4971F1-D29B-4B64-91EA-D694F0725299}"/>
    <dgm:cxn modelId="{CCAD9918-2C65-4B3F-AF49-0BC14B9C1D21}" srcId="{E9F6720F-0A67-4F0D-B20D-92A24DE2430F}" destId="{F4A493C3-EFFE-4142-80D5-E2FA46FE0EBF}" srcOrd="3" destOrd="0" parTransId="{57DC3151-E47F-4BC4-9E53-BECB99650371}" sibTransId="{B9FE4A9C-C4B5-4A51-8266-42A33156B393}"/>
    <dgm:cxn modelId="{0A33FE6C-C34A-48D4-B459-AD89FAE39D28}" type="presOf" srcId="{D8E62CCD-3F88-4F82-AE39-7C6F6F0FE11F}" destId="{89E0E81D-DBF4-4A0F-9D7A-B04A6C70E948}" srcOrd="0" destOrd="0" presId="urn:microsoft.com/office/officeart/2008/layout/RadialCluster"/>
    <dgm:cxn modelId="{CCC8E03F-2931-49D3-8F98-5034496F6DFE}" srcId="{E9F6720F-0A67-4F0D-B20D-92A24DE2430F}" destId="{FE12E0B2-FAB9-4614-8875-31173D6E40CB}" srcOrd="1" destOrd="0" parTransId="{B035EF91-D9FB-422D-B25B-DEDC7450D9A7}" sibTransId="{B1866A80-491D-4A35-BE60-22134869ABA9}"/>
    <dgm:cxn modelId="{290033CB-7A41-4073-A675-CA353860E3F7}" type="presOf" srcId="{57DC3151-E47F-4BC4-9E53-BECB99650371}" destId="{8D8E74C5-C9A5-4F3E-8738-D58A8973EAF0}" srcOrd="0" destOrd="0" presId="urn:microsoft.com/office/officeart/2008/layout/RadialCluster"/>
    <dgm:cxn modelId="{0464EA8E-A9FE-4137-852F-E80C6D381707}" type="presOf" srcId="{F4A493C3-EFFE-4142-80D5-E2FA46FE0EBF}" destId="{BC92F75E-1983-4F23-9E83-421BB87EEE47}" srcOrd="0" destOrd="0" presId="urn:microsoft.com/office/officeart/2008/layout/RadialCluster"/>
    <dgm:cxn modelId="{831C37F8-161F-4DE7-AD80-EC541251FE05}" type="presParOf" srcId="{D640D89E-7763-4FF8-BA17-0E1A1AB440DB}" destId="{4F65AFB3-DA8F-4807-AE46-508837220900}" srcOrd="0" destOrd="0" presId="urn:microsoft.com/office/officeart/2008/layout/RadialCluster"/>
    <dgm:cxn modelId="{B54BC7EB-A42A-42A6-9D72-96A55189865E}" type="presParOf" srcId="{4F65AFB3-DA8F-4807-AE46-508837220900}" destId="{E2BE923A-158E-4DF7-BED2-7664BD3F713E}" srcOrd="0" destOrd="0" presId="urn:microsoft.com/office/officeart/2008/layout/RadialCluster"/>
    <dgm:cxn modelId="{70384C3D-8F68-4AC4-B3FE-10A793877C7C}" type="presParOf" srcId="{4F65AFB3-DA8F-4807-AE46-508837220900}" destId="{89E0E81D-DBF4-4A0F-9D7A-B04A6C70E948}" srcOrd="1" destOrd="0" presId="urn:microsoft.com/office/officeart/2008/layout/RadialCluster"/>
    <dgm:cxn modelId="{1DB1F471-1EC8-4DBD-8994-ACB17AB7B0E0}" type="presParOf" srcId="{4F65AFB3-DA8F-4807-AE46-508837220900}" destId="{1217965C-4330-4672-A95C-8280D9033C7C}" srcOrd="2" destOrd="0" presId="urn:microsoft.com/office/officeart/2008/layout/RadialCluster"/>
    <dgm:cxn modelId="{495561A4-AA07-4432-89F8-F0C116D03367}" type="presParOf" srcId="{4F65AFB3-DA8F-4807-AE46-508837220900}" destId="{638443BC-C968-45F7-BDF2-600A991F1A3E}" srcOrd="3" destOrd="0" presId="urn:microsoft.com/office/officeart/2008/layout/RadialCluster"/>
    <dgm:cxn modelId="{231D47B9-2AC1-4811-8975-960F4D8138CA}" type="presParOf" srcId="{4F65AFB3-DA8F-4807-AE46-508837220900}" destId="{932E1AEA-D3FC-49A8-BD8F-6A6FC68D54F4}" srcOrd="4" destOrd="0" presId="urn:microsoft.com/office/officeart/2008/layout/RadialCluster"/>
    <dgm:cxn modelId="{90EDF8FB-18C5-49D6-8086-C5A468DDDED3}" type="presParOf" srcId="{4F65AFB3-DA8F-4807-AE46-508837220900}" destId="{CBE75959-5B9D-4D8E-9B90-B4ED5E196A91}" srcOrd="5" destOrd="0" presId="urn:microsoft.com/office/officeart/2008/layout/RadialCluster"/>
    <dgm:cxn modelId="{569DBFBA-CACC-434A-A7AD-A536E90E657F}" type="presParOf" srcId="{4F65AFB3-DA8F-4807-AE46-508837220900}" destId="{36DBB222-BCB0-4371-B7E6-1A35730758CE}" srcOrd="6" destOrd="0" presId="urn:microsoft.com/office/officeart/2008/layout/RadialCluster"/>
    <dgm:cxn modelId="{6F69DF1F-7407-46FE-BF5F-1D1716601123}" type="presParOf" srcId="{4F65AFB3-DA8F-4807-AE46-508837220900}" destId="{8D8E74C5-C9A5-4F3E-8738-D58A8973EAF0}" srcOrd="7" destOrd="0" presId="urn:microsoft.com/office/officeart/2008/layout/RadialCluster"/>
    <dgm:cxn modelId="{32466015-F531-4109-BE1C-78D8A8F93AC7}" type="presParOf" srcId="{4F65AFB3-DA8F-4807-AE46-508837220900}" destId="{BC92F75E-1983-4F23-9E83-421BB87EEE47}"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00427D-5529-4B79-8596-F46A24270F4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MX"/>
        </a:p>
      </dgm:t>
    </dgm:pt>
    <dgm:pt modelId="{006783E6-E579-468C-B1C0-BA60FD6C4EF8}">
      <dgm:prSet phldrT="[Texto]" custT="1"/>
      <dgm:spPr>
        <a:solidFill>
          <a:schemeClr val="accent4">
            <a:lumMod val="75000"/>
          </a:schemeClr>
        </a:solidFill>
      </dgm:spPr>
      <dgm:t>
        <a:bodyPr/>
        <a:lstStyle/>
        <a:p>
          <a:r>
            <a:rPr lang="es-MX" sz="2000" b="1" dirty="0" smtClean="0">
              <a:latin typeface="Arial" pitchFamily="34" charset="0"/>
              <a:cs typeface="Arial" pitchFamily="34" charset="0"/>
            </a:rPr>
            <a:t>MÉTODOS DE EVALUACIÓN DE CONTROL INTERNO</a:t>
          </a:r>
          <a:endParaRPr lang="es-MX" sz="2000" b="1" dirty="0">
            <a:latin typeface="Arial" pitchFamily="34" charset="0"/>
            <a:cs typeface="Arial" pitchFamily="34" charset="0"/>
          </a:endParaRPr>
        </a:p>
      </dgm:t>
    </dgm:pt>
    <dgm:pt modelId="{1BB40577-6993-478E-8CC5-5A98E18DB07F}" type="parTrans" cxnId="{643FDDDF-5C86-4E13-AEFC-BB5ED7D3FB73}">
      <dgm:prSet/>
      <dgm:spPr/>
      <dgm:t>
        <a:bodyPr/>
        <a:lstStyle/>
        <a:p>
          <a:endParaRPr lang="es-MX"/>
        </a:p>
      </dgm:t>
    </dgm:pt>
    <dgm:pt modelId="{03777B4D-02DE-48BB-A73B-44C13B3B4A7D}" type="sibTrans" cxnId="{643FDDDF-5C86-4E13-AEFC-BB5ED7D3FB73}">
      <dgm:prSet/>
      <dgm:spPr/>
      <dgm:t>
        <a:bodyPr/>
        <a:lstStyle/>
        <a:p>
          <a:endParaRPr lang="es-MX"/>
        </a:p>
      </dgm:t>
    </dgm:pt>
    <dgm:pt modelId="{F8817255-A0E2-4E18-81AD-F7ECF66B9783}">
      <dgm:prSet phldrT="[Texto]" custT="1"/>
      <dgm:spPr/>
      <dgm:t>
        <a:bodyPr/>
        <a:lstStyle/>
        <a:p>
          <a:r>
            <a:rPr lang="es-MX" sz="2400" dirty="0" smtClean="0"/>
            <a:t>Cuestionarios</a:t>
          </a:r>
          <a:endParaRPr lang="es-MX" sz="2400" dirty="0"/>
        </a:p>
      </dgm:t>
    </dgm:pt>
    <dgm:pt modelId="{19F3C33C-1538-4D43-81FF-EEFC9A133BF3}" type="parTrans" cxnId="{ED8766C4-CF17-46CD-8203-F6C5D4B3595B}">
      <dgm:prSet/>
      <dgm:spPr/>
      <dgm:t>
        <a:bodyPr/>
        <a:lstStyle/>
        <a:p>
          <a:endParaRPr lang="es-MX"/>
        </a:p>
      </dgm:t>
    </dgm:pt>
    <dgm:pt modelId="{0CCF21D3-1C76-4CAD-930D-C5C9E62DA39D}" type="sibTrans" cxnId="{ED8766C4-CF17-46CD-8203-F6C5D4B3595B}">
      <dgm:prSet/>
      <dgm:spPr/>
      <dgm:t>
        <a:bodyPr/>
        <a:lstStyle/>
        <a:p>
          <a:endParaRPr lang="es-MX"/>
        </a:p>
      </dgm:t>
    </dgm:pt>
    <dgm:pt modelId="{D96E9A6D-54B4-487B-B3E1-4F0D7C07D89E}">
      <dgm:prSet phldrT="[Texto]" custT="1"/>
      <dgm:spPr/>
      <dgm:t>
        <a:bodyPr/>
        <a:lstStyle/>
        <a:p>
          <a:endParaRPr lang="es-MX"/>
        </a:p>
      </dgm:t>
    </dgm:pt>
    <dgm:pt modelId="{EE3B85AD-9C93-45E6-8919-70DE4F5196F4}" type="parTrans" cxnId="{BC21B981-D21B-4149-8BBA-815B04D5D6D4}">
      <dgm:prSet/>
      <dgm:spPr/>
      <dgm:t>
        <a:bodyPr/>
        <a:lstStyle/>
        <a:p>
          <a:endParaRPr lang="es-MX"/>
        </a:p>
      </dgm:t>
    </dgm:pt>
    <dgm:pt modelId="{64572BA9-EB74-4671-9AC6-670EA1C22365}" type="sibTrans" cxnId="{BC21B981-D21B-4149-8BBA-815B04D5D6D4}">
      <dgm:prSet/>
      <dgm:spPr/>
      <dgm:t>
        <a:bodyPr/>
        <a:lstStyle/>
        <a:p>
          <a:endParaRPr lang="es-MX"/>
        </a:p>
      </dgm:t>
    </dgm:pt>
    <dgm:pt modelId="{D46990EE-9CEC-413C-882B-6857D7A46A61}">
      <dgm:prSet phldrT="[Texto]" phldr="1"/>
      <dgm:spPr/>
      <dgm:t>
        <a:bodyPr/>
        <a:lstStyle/>
        <a:p>
          <a:endParaRPr lang="es-MX"/>
        </a:p>
      </dgm:t>
    </dgm:pt>
    <dgm:pt modelId="{EC9AE473-B110-457F-BCCB-79EA4AA9287E}" type="parTrans" cxnId="{B7987AF0-1DF4-4EA3-A5E2-DDADF6A9CCFA}">
      <dgm:prSet/>
      <dgm:spPr/>
      <dgm:t>
        <a:bodyPr/>
        <a:lstStyle/>
        <a:p>
          <a:endParaRPr lang="es-MX"/>
        </a:p>
      </dgm:t>
    </dgm:pt>
    <dgm:pt modelId="{28AC707F-0DAF-4BAE-A45C-BC0AE7F5D013}" type="sibTrans" cxnId="{B7987AF0-1DF4-4EA3-A5E2-DDADF6A9CCFA}">
      <dgm:prSet/>
      <dgm:spPr/>
      <dgm:t>
        <a:bodyPr/>
        <a:lstStyle/>
        <a:p>
          <a:endParaRPr lang="es-MX"/>
        </a:p>
      </dgm:t>
    </dgm:pt>
    <dgm:pt modelId="{AC2A1DE4-D442-4FD6-8C7D-35B474D47D4C}">
      <dgm:prSet phldrT="[Texto]" phldr="1"/>
      <dgm:spPr/>
      <dgm:t>
        <a:bodyPr/>
        <a:lstStyle/>
        <a:p>
          <a:endParaRPr lang="es-MX"/>
        </a:p>
      </dgm:t>
    </dgm:pt>
    <dgm:pt modelId="{C35C6C79-0569-41B2-8D3C-6A9C759D42CA}" type="parTrans" cxnId="{DB94ECEB-9AA8-47A1-BA80-768EF09C2FA3}">
      <dgm:prSet/>
      <dgm:spPr/>
      <dgm:t>
        <a:bodyPr/>
        <a:lstStyle/>
        <a:p>
          <a:endParaRPr lang="es-MX"/>
        </a:p>
      </dgm:t>
    </dgm:pt>
    <dgm:pt modelId="{9537B009-14F1-461A-88E0-92CCA41F0DC5}" type="sibTrans" cxnId="{DB94ECEB-9AA8-47A1-BA80-768EF09C2FA3}">
      <dgm:prSet/>
      <dgm:spPr/>
      <dgm:t>
        <a:bodyPr/>
        <a:lstStyle/>
        <a:p>
          <a:endParaRPr lang="es-MX"/>
        </a:p>
      </dgm:t>
    </dgm:pt>
    <dgm:pt modelId="{FFB09770-DBBC-4BA5-90B7-ECA933A7F1D0}">
      <dgm:prSet phldrT="[Texto]" custT="1"/>
      <dgm:spPr/>
      <dgm:t>
        <a:bodyPr/>
        <a:lstStyle/>
        <a:p>
          <a:endParaRPr lang="es-MX"/>
        </a:p>
      </dgm:t>
    </dgm:pt>
    <dgm:pt modelId="{493B5177-7A1D-4ADA-8637-3431BB8EC6AF}" type="parTrans" cxnId="{61723A0B-12E8-4EA1-85ED-BE8ADDA211CA}">
      <dgm:prSet/>
      <dgm:spPr/>
      <dgm:t>
        <a:bodyPr/>
        <a:lstStyle/>
        <a:p>
          <a:endParaRPr lang="es-MX"/>
        </a:p>
      </dgm:t>
    </dgm:pt>
    <dgm:pt modelId="{6B6B144B-0164-4419-94BE-48AFE6838488}" type="sibTrans" cxnId="{61723A0B-12E8-4EA1-85ED-BE8ADDA211CA}">
      <dgm:prSet/>
      <dgm:spPr/>
      <dgm:t>
        <a:bodyPr/>
        <a:lstStyle/>
        <a:p>
          <a:endParaRPr lang="es-MX"/>
        </a:p>
      </dgm:t>
    </dgm:pt>
    <dgm:pt modelId="{758FC511-C81F-46EA-A126-32E025ABAB94}">
      <dgm:prSet phldrT="[Texto]" phldr="1"/>
      <dgm:spPr/>
      <dgm:t>
        <a:bodyPr/>
        <a:lstStyle/>
        <a:p>
          <a:endParaRPr lang="es-MX"/>
        </a:p>
      </dgm:t>
    </dgm:pt>
    <dgm:pt modelId="{DC99B86D-FCAF-4199-85D2-48DFBA2CD7CC}" type="parTrans" cxnId="{758F8C3D-C7C7-4F4F-AA97-C53052E70A4F}">
      <dgm:prSet/>
      <dgm:spPr/>
      <dgm:t>
        <a:bodyPr/>
        <a:lstStyle/>
        <a:p>
          <a:endParaRPr lang="es-MX"/>
        </a:p>
      </dgm:t>
    </dgm:pt>
    <dgm:pt modelId="{398DBE2E-5CC0-4FC0-B9B7-4391B3045632}" type="sibTrans" cxnId="{758F8C3D-C7C7-4F4F-AA97-C53052E70A4F}">
      <dgm:prSet/>
      <dgm:spPr/>
      <dgm:t>
        <a:bodyPr/>
        <a:lstStyle/>
        <a:p>
          <a:endParaRPr lang="es-MX"/>
        </a:p>
      </dgm:t>
    </dgm:pt>
    <dgm:pt modelId="{F076DE5D-7835-46E7-ACAE-05A4C66749C3}">
      <dgm:prSet phldrT="[Texto]" phldr="1"/>
      <dgm:spPr/>
      <dgm:t>
        <a:bodyPr/>
        <a:lstStyle/>
        <a:p>
          <a:endParaRPr lang="es-MX"/>
        </a:p>
      </dgm:t>
    </dgm:pt>
    <dgm:pt modelId="{67783AE3-3305-431A-A11A-0B0874CFB24C}" type="parTrans" cxnId="{EDDA414C-5ED0-4EB6-BB87-01D69F0C2F16}">
      <dgm:prSet/>
      <dgm:spPr/>
      <dgm:t>
        <a:bodyPr/>
        <a:lstStyle/>
        <a:p>
          <a:endParaRPr lang="es-MX"/>
        </a:p>
      </dgm:t>
    </dgm:pt>
    <dgm:pt modelId="{F96E4B78-F28D-481F-B1B3-C752F74B63F6}" type="sibTrans" cxnId="{EDDA414C-5ED0-4EB6-BB87-01D69F0C2F16}">
      <dgm:prSet/>
      <dgm:spPr/>
      <dgm:t>
        <a:bodyPr/>
        <a:lstStyle/>
        <a:p>
          <a:endParaRPr lang="es-MX"/>
        </a:p>
      </dgm:t>
    </dgm:pt>
    <dgm:pt modelId="{B88B3A0D-E2A7-4794-9959-8325A22DC5DE}">
      <dgm:prSet custT="1"/>
      <dgm:spPr>
        <a:solidFill>
          <a:srgbClr val="7030A0"/>
        </a:solidFill>
      </dgm:spPr>
      <dgm:t>
        <a:bodyPr/>
        <a:lstStyle/>
        <a:p>
          <a:r>
            <a:rPr lang="es-MX" sz="2400" dirty="0" smtClean="0"/>
            <a:t>Narrativo o descriptivo</a:t>
          </a:r>
          <a:endParaRPr lang="es-MX" sz="2400" dirty="0"/>
        </a:p>
      </dgm:t>
    </dgm:pt>
    <dgm:pt modelId="{3C34DD1C-6244-4667-8718-50690B666363}" type="parTrans" cxnId="{25E53DFA-62FE-445E-BFFD-EF59C5D8B489}">
      <dgm:prSet/>
      <dgm:spPr/>
      <dgm:t>
        <a:bodyPr/>
        <a:lstStyle/>
        <a:p>
          <a:endParaRPr lang="es-MX"/>
        </a:p>
      </dgm:t>
    </dgm:pt>
    <dgm:pt modelId="{BD2C2CD5-A044-4860-98CB-BD34A34A2801}" type="sibTrans" cxnId="{25E53DFA-62FE-445E-BFFD-EF59C5D8B489}">
      <dgm:prSet/>
      <dgm:spPr/>
      <dgm:t>
        <a:bodyPr/>
        <a:lstStyle/>
        <a:p>
          <a:endParaRPr lang="es-MX"/>
        </a:p>
      </dgm:t>
    </dgm:pt>
    <dgm:pt modelId="{2E951529-D9E6-42FC-82C1-068DCF4449D0}">
      <dgm:prSet custT="1"/>
      <dgm:spPr>
        <a:solidFill>
          <a:schemeClr val="accent2"/>
        </a:solidFill>
      </dgm:spPr>
      <dgm:t>
        <a:bodyPr/>
        <a:lstStyle/>
        <a:p>
          <a:r>
            <a:rPr lang="es-MX" sz="2400" dirty="0" smtClean="0"/>
            <a:t>Gráfico o diagrama </a:t>
          </a:r>
          <a:r>
            <a:rPr lang="es-MX" sz="2400" dirty="0" smtClean="0">
              <a:hlinkClick xmlns:r="http://schemas.openxmlformats.org/officeDocument/2006/relationships" r:id="rId1" action="ppaction://hlinkfile"/>
            </a:rPr>
            <a:t>de</a:t>
          </a:r>
          <a:r>
            <a:rPr lang="es-MX" sz="2400" dirty="0" smtClean="0"/>
            <a:t> flujo</a:t>
          </a:r>
          <a:endParaRPr lang="es-MX" sz="2400" dirty="0"/>
        </a:p>
      </dgm:t>
    </dgm:pt>
    <dgm:pt modelId="{96D19AB6-67FE-4164-A3EA-597BA7EB38C0}" type="parTrans" cxnId="{32A5F2A5-0DFA-4FF3-9309-DCF6AB901927}">
      <dgm:prSet/>
      <dgm:spPr/>
      <dgm:t>
        <a:bodyPr/>
        <a:lstStyle/>
        <a:p>
          <a:endParaRPr lang="es-MX"/>
        </a:p>
      </dgm:t>
    </dgm:pt>
    <dgm:pt modelId="{246B095B-38B9-40CA-846E-C3843EDD0673}" type="sibTrans" cxnId="{32A5F2A5-0DFA-4FF3-9309-DCF6AB901927}">
      <dgm:prSet/>
      <dgm:spPr/>
      <dgm:t>
        <a:bodyPr/>
        <a:lstStyle/>
        <a:p>
          <a:endParaRPr lang="es-MX"/>
        </a:p>
      </dgm:t>
    </dgm:pt>
    <dgm:pt modelId="{7A904D12-9EC8-42CF-A8C1-FF9D42B104AA}">
      <dgm:prSet custT="1"/>
      <dgm:spPr>
        <a:solidFill>
          <a:srgbClr val="0070C0"/>
        </a:solidFill>
      </dgm:spPr>
      <dgm:t>
        <a:bodyPr/>
        <a:lstStyle/>
        <a:p>
          <a:r>
            <a:rPr lang="es-MX" sz="2400" dirty="0" smtClean="0"/>
            <a:t>Estadísticos</a:t>
          </a:r>
          <a:endParaRPr lang="es-MX" sz="2400" dirty="0"/>
        </a:p>
      </dgm:t>
    </dgm:pt>
    <dgm:pt modelId="{A65A2DFB-C2D0-4F49-AA74-DDD3069F57C3}" type="parTrans" cxnId="{A7446310-FF9A-41D6-9BC8-B7DD3BE7DB85}">
      <dgm:prSet/>
      <dgm:spPr/>
      <dgm:t>
        <a:bodyPr/>
        <a:lstStyle/>
        <a:p>
          <a:endParaRPr lang="es-MX"/>
        </a:p>
      </dgm:t>
    </dgm:pt>
    <dgm:pt modelId="{E0B7CDC5-932B-4C32-B415-B7CCE4FA1ABD}" type="sibTrans" cxnId="{A7446310-FF9A-41D6-9BC8-B7DD3BE7DB85}">
      <dgm:prSet/>
      <dgm:spPr/>
      <dgm:t>
        <a:bodyPr/>
        <a:lstStyle/>
        <a:p>
          <a:endParaRPr lang="es-MX"/>
        </a:p>
      </dgm:t>
    </dgm:pt>
    <dgm:pt modelId="{918C2892-4BEB-44DE-B720-40319FD0AEF3}" type="pres">
      <dgm:prSet presAssocID="{1900427D-5529-4B79-8596-F46A24270F4C}" presName="cycle" presStyleCnt="0">
        <dgm:presLayoutVars>
          <dgm:chMax val="1"/>
          <dgm:dir/>
          <dgm:animLvl val="ctr"/>
          <dgm:resizeHandles val="exact"/>
        </dgm:presLayoutVars>
      </dgm:prSet>
      <dgm:spPr/>
      <dgm:t>
        <a:bodyPr/>
        <a:lstStyle/>
        <a:p>
          <a:endParaRPr lang="es-MX"/>
        </a:p>
      </dgm:t>
    </dgm:pt>
    <dgm:pt modelId="{F96ECB61-4A71-4376-9FBC-BB4F7C019B70}" type="pres">
      <dgm:prSet presAssocID="{006783E6-E579-468C-B1C0-BA60FD6C4EF8}" presName="centerShape" presStyleLbl="node0" presStyleIdx="0" presStyleCnt="1" custScaleX="117747"/>
      <dgm:spPr/>
      <dgm:t>
        <a:bodyPr/>
        <a:lstStyle/>
        <a:p>
          <a:endParaRPr lang="es-MX"/>
        </a:p>
      </dgm:t>
    </dgm:pt>
    <dgm:pt modelId="{329F2A26-F492-4874-A255-489B266364B3}" type="pres">
      <dgm:prSet presAssocID="{19F3C33C-1538-4D43-81FF-EEFC9A133BF3}" presName="parTrans" presStyleLbl="bgSibTrans2D1" presStyleIdx="0" presStyleCnt="4"/>
      <dgm:spPr/>
      <dgm:t>
        <a:bodyPr/>
        <a:lstStyle/>
        <a:p>
          <a:endParaRPr lang="es-MX"/>
        </a:p>
      </dgm:t>
    </dgm:pt>
    <dgm:pt modelId="{0B5C98C4-BB8C-420D-A557-67F8D596CA3D}" type="pres">
      <dgm:prSet presAssocID="{F8817255-A0E2-4E18-81AD-F7ECF66B9783}" presName="node" presStyleLbl="node1" presStyleIdx="0" presStyleCnt="4" custScaleX="101481">
        <dgm:presLayoutVars>
          <dgm:bulletEnabled val="1"/>
        </dgm:presLayoutVars>
      </dgm:prSet>
      <dgm:spPr/>
      <dgm:t>
        <a:bodyPr/>
        <a:lstStyle/>
        <a:p>
          <a:endParaRPr lang="es-MX"/>
        </a:p>
      </dgm:t>
    </dgm:pt>
    <dgm:pt modelId="{4CD3939D-8686-46F9-8ED3-9E095F58C9A6}" type="pres">
      <dgm:prSet presAssocID="{3C34DD1C-6244-4667-8718-50690B666363}" presName="parTrans" presStyleLbl="bgSibTrans2D1" presStyleIdx="1" presStyleCnt="4"/>
      <dgm:spPr/>
      <dgm:t>
        <a:bodyPr/>
        <a:lstStyle/>
        <a:p>
          <a:endParaRPr lang="es-MX"/>
        </a:p>
      </dgm:t>
    </dgm:pt>
    <dgm:pt modelId="{EC41A605-8A9A-47BD-BE46-DA05F63409A0}" type="pres">
      <dgm:prSet presAssocID="{B88B3A0D-E2A7-4794-9959-8325A22DC5DE}" presName="node" presStyleLbl="node1" presStyleIdx="1" presStyleCnt="4">
        <dgm:presLayoutVars>
          <dgm:bulletEnabled val="1"/>
        </dgm:presLayoutVars>
      </dgm:prSet>
      <dgm:spPr/>
      <dgm:t>
        <a:bodyPr/>
        <a:lstStyle/>
        <a:p>
          <a:endParaRPr lang="es-MX"/>
        </a:p>
      </dgm:t>
    </dgm:pt>
    <dgm:pt modelId="{AAD2A99D-126F-42A0-851A-8B73AAF71C56}" type="pres">
      <dgm:prSet presAssocID="{96D19AB6-67FE-4164-A3EA-597BA7EB38C0}" presName="parTrans" presStyleLbl="bgSibTrans2D1" presStyleIdx="2" presStyleCnt="4"/>
      <dgm:spPr/>
      <dgm:t>
        <a:bodyPr/>
        <a:lstStyle/>
        <a:p>
          <a:endParaRPr lang="es-MX"/>
        </a:p>
      </dgm:t>
    </dgm:pt>
    <dgm:pt modelId="{9060AFB9-6FA7-497F-970D-A424A249F582}" type="pres">
      <dgm:prSet presAssocID="{2E951529-D9E6-42FC-82C1-068DCF4449D0}" presName="node" presStyleLbl="node1" presStyleIdx="2" presStyleCnt="4">
        <dgm:presLayoutVars>
          <dgm:bulletEnabled val="1"/>
        </dgm:presLayoutVars>
      </dgm:prSet>
      <dgm:spPr/>
      <dgm:t>
        <a:bodyPr/>
        <a:lstStyle/>
        <a:p>
          <a:endParaRPr lang="es-MX"/>
        </a:p>
      </dgm:t>
    </dgm:pt>
    <dgm:pt modelId="{A282D95D-149F-4023-B41A-39FFEAE8AF0F}" type="pres">
      <dgm:prSet presAssocID="{A65A2DFB-C2D0-4F49-AA74-DDD3069F57C3}" presName="parTrans" presStyleLbl="bgSibTrans2D1" presStyleIdx="3" presStyleCnt="4"/>
      <dgm:spPr/>
      <dgm:t>
        <a:bodyPr/>
        <a:lstStyle/>
        <a:p>
          <a:endParaRPr lang="es-MX"/>
        </a:p>
      </dgm:t>
    </dgm:pt>
    <dgm:pt modelId="{A62BFC46-12ED-420D-9AD3-19A89852EF3E}" type="pres">
      <dgm:prSet presAssocID="{7A904D12-9EC8-42CF-A8C1-FF9D42B104AA}" presName="node" presStyleLbl="node1" presStyleIdx="3" presStyleCnt="4" custScaleX="111433">
        <dgm:presLayoutVars>
          <dgm:bulletEnabled val="1"/>
        </dgm:presLayoutVars>
      </dgm:prSet>
      <dgm:spPr/>
      <dgm:t>
        <a:bodyPr/>
        <a:lstStyle/>
        <a:p>
          <a:endParaRPr lang="es-MX"/>
        </a:p>
      </dgm:t>
    </dgm:pt>
  </dgm:ptLst>
  <dgm:cxnLst>
    <dgm:cxn modelId="{B7987AF0-1DF4-4EA3-A5E2-DDADF6A9CCFA}" srcId="{D96E9A6D-54B4-487B-B3E1-4F0D7C07D89E}" destId="{D46990EE-9CEC-413C-882B-6857D7A46A61}" srcOrd="0" destOrd="0" parTransId="{EC9AE473-B110-457F-BCCB-79EA4AA9287E}" sibTransId="{28AC707F-0DAF-4BAE-A45C-BC0AE7F5D013}"/>
    <dgm:cxn modelId="{A7446310-FF9A-41D6-9BC8-B7DD3BE7DB85}" srcId="{006783E6-E579-468C-B1C0-BA60FD6C4EF8}" destId="{7A904D12-9EC8-42CF-A8C1-FF9D42B104AA}" srcOrd="3" destOrd="0" parTransId="{A65A2DFB-C2D0-4F49-AA74-DDD3069F57C3}" sibTransId="{E0B7CDC5-932B-4C32-B415-B7CCE4FA1ABD}"/>
    <dgm:cxn modelId="{4B3AABC3-FD0D-47F6-A60F-A3FF03F1AD47}" type="presOf" srcId="{7A904D12-9EC8-42CF-A8C1-FF9D42B104AA}" destId="{A62BFC46-12ED-420D-9AD3-19A89852EF3E}" srcOrd="0" destOrd="0" presId="urn:microsoft.com/office/officeart/2005/8/layout/radial4"/>
    <dgm:cxn modelId="{F8136ABA-EC4F-46D5-B557-9BA6A4DB6ABB}" type="presOf" srcId="{96D19AB6-67FE-4164-A3EA-597BA7EB38C0}" destId="{AAD2A99D-126F-42A0-851A-8B73AAF71C56}" srcOrd="0" destOrd="0" presId="urn:microsoft.com/office/officeart/2005/8/layout/radial4"/>
    <dgm:cxn modelId="{61723A0B-12E8-4EA1-85ED-BE8ADDA211CA}" srcId="{1900427D-5529-4B79-8596-F46A24270F4C}" destId="{FFB09770-DBBC-4BA5-90B7-ECA933A7F1D0}" srcOrd="2" destOrd="0" parTransId="{493B5177-7A1D-4ADA-8637-3431BB8EC6AF}" sibTransId="{6B6B144B-0164-4419-94BE-48AFE6838488}"/>
    <dgm:cxn modelId="{643FDDDF-5C86-4E13-AEFC-BB5ED7D3FB73}" srcId="{1900427D-5529-4B79-8596-F46A24270F4C}" destId="{006783E6-E579-468C-B1C0-BA60FD6C4EF8}" srcOrd="0" destOrd="0" parTransId="{1BB40577-6993-478E-8CC5-5A98E18DB07F}" sibTransId="{03777B4D-02DE-48BB-A73B-44C13B3B4A7D}"/>
    <dgm:cxn modelId="{6B836A52-AF5F-48F3-96AE-AA4BC4D6F5B7}" type="presOf" srcId="{A65A2DFB-C2D0-4F49-AA74-DDD3069F57C3}" destId="{A282D95D-149F-4023-B41A-39FFEAE8AF0F}" srcOrd="0" destOrd="0" presId="urn:microsoft.com/office/officeart/2005/8/layout/radial4"/>
    <dgm:cxn modelId="{ED8766C4-CF17-46CD-8203-F6C5D4B3595B}" srcId="{006783E6-E579-468C-B1C0-BA60FD6C4EF8}" destId="{F8817255-A0E2-4E18-81AD-F7ECF66B9783}" srcOrd="0" destOrd="0" parTransId="{19F3C33C-1538-4D43-81FF-EEFC9A133BF3}" sibTransId="{0CCF21D3-1C76-4CAD-930D-C5C9E62DA39D}"/>
    <dgm:cxn modelId="{A8B13AFA-C368-4DE8-8667-45CC0EE92CFB}" type="presOf" srcId="{2E951529-D9E6-42FC-82C1-068DCF4449D0}" destId="{9060AFB9-6FA7-497F-970D-A424A249F582}" srcOrd="0" destOrd="0" presId="urn:microsoft.com/office/officeart/2005/8/layout/radial4"/>
    <dgm:cxn modelId="{25E53DFA-62FE-445E-BFFD-EF59C5D8B489}" srcId="{006783E6-E579-468C-B1C0-BA60FD6C4EF8}" destId="{B88B3A0D-E2A7-4794-9959-8325A22DC5DE}" srcOrd="1" destOrd="0" parTransId="{3C34DD1C-6244-4667-8718-50690B666363}" sibTransId="{BD2C2CD5-A044-4860-98CB-BD34A34A2801}"/>
    <dgm:cxn modelId="{758F8C3D-C7C7-4F4F-AA97-C53052E70A4F}" srcId="{FFB09770-DBBC-4BA5-90B7-ECA933A7F1D0}" destId="{758FC511-C81F-46EA-A126-32E025ABAB94}" srcOrd="0" destOrd="0" parTransId="{DC99B86D-FCAF-4199-85D2-48DFBA2CD7CC}" sibTransId="{398DBE2E-5CC0-4FC0-B9B7-4391B3045632}"/>
    <dgm:cxn modelId="{BC21B981-D21B-4149-8BBA-815B04D5D6D4}" srcId="{1900427D-5529-4B79-8596-F46A24270F4C}" destId="{D96E9A6D-54B4-487B-B3E1-4F0D7C07D89E}" srcOrd="1" destOrd="0" parTransId="{EE3B85AD-9C93-45E6-8919-70DE4F5196F4}" sibTransId="{64572BA9-EB74-4671-9AC6-670EA1C22365}"/>
    <dgm:cxn modelId="{DB94ECEB-9AA8-47A1-BA80-768EF09C2FA3}" srcId="{D96E9A6D-54B4-487B-B3E1-4F0D7C07D89E}" destId="{AC2A1DE4-D442-4FD6-8C7D-35B474D47D4C}" srcOrd="1" destOrd="0" parTransId="{C35C6C79-0569-41B2-8D3C-6A9C759D42CA}" sibTransId="{9537B009-14F1-461A-88E0-92CCA41F0DC5}"/>
    <dgm:cxn modelId="{5C48FFFE-5CE9-4271-9EFE-5AFDC26ED11B}" type="presOf" srcId="{19F3C33C-1538-4D43-81FF-EEFC9A133BF3}" destId="{329F2A26-F492-4874-A255-489B266364B3}" srcOrd="0" destOrd="0" presId="urn:microsoft.com/office/officeart/2005/8/layout/radial4"/>
    <dgm:cxn modelId="{32A5F2A5-0DFA-4FF3-9309-DCF6AB901927}" srcId="{006783E6-E579-468C-B1C0-BA60FD6C4EF8}" destId="{2E951529-D9E6-42FC-82C1-068DCF4449D0}" srcOrd="2" destOrd="0" parTransId="{96D19AB6-67FE-4164-A3EA-597BA7EB38C0}" sibTransId="{246B095B-38B9-40CA-846E-C3843EDD0673}"/>
    <dgm:cxn modelId="{996676DC-27B4-4D4C-A6E8-3E283041604E}" type="presOf" srcId="{B88B3A0D-E2A7-4794-9959-8325A22DC5DE}" destId="{EC41A605-8A9A-47BD-BE46-DA05F63409A0}" srcOrd="0" destOrd="0" presId="urn:microsoft.com/office/officeart/2005/8/layout/radial4"/>
    <dgm:cxn modelId="{4B339AB0-CB84-4C5E-9CE1-6603A691AD42}" type="presOf" srcId="{1900427D-5529-4B79-8596-F46A24270F4C}" destId="{918C2892-4BEB-44DE-B720-40319FD0AEF3}" srcOrd="0" destOrd="0" presId="urn:microsoft.com/office/officeart/2005/8/layout/radial4"/>
    <dgm:cxn modelId="{0FD3730E-1019-4C01-A0D2-4C3078EC98E4}" type="presOf" srcId="{F8817255-A0E2-4E18-81AD-F7ECF66B9783}" destId="{0B5C98C4-BB8C-420D-A557-67F8D596CA3D}" srcOrd="0" destOrd="0" presId="urn:microsoft.com/office/officeart/2005/8/layout/radial4"/>
    <dgm:cxn modelId="{EDDA414C-5ED0-4EB6-BB87-01D69F0C2F16}" srcId="{FFB09770-DBBC-4BA5-90B7-ECA933A7F1D0}" destId="{F076DE5D-7835-46E7-ACAE-05A4C66749C3}" srcOrd="1" destOrd="0" parTransId="{67783AE3-3305-431A-A11A-0B0874CFB24C}" sibTransId="{F96E4B78-F28D-481F-B1B3-C752F74B63F6}"/>
    <dgm:cxn modelId="{54148A5C-D4DC-4ED8-8C2F-6D00263D217E}" type="presOf" srcId="{3C34DD1C-6244-4667-8718-50690B666363}" destId="{4CD3939D-8686-46F9-8ED3-9E095F58C9A6}" srcOrd="0" destOrd="0" presId="urn:microsoft.com/office/officeart/2005/8/layout/radial4"/>
    <dgm:cxn modelId="{B556673E-0FBE-4708-8205-149EB9A623B8}" type="presOf" srcId="{006783E6-E579-468C-B1C0-BA60FD6C4EF8}" destId="{F96ECB61-4A71-4376-9FBC-BB4F7C019B70}" srcOrd="0" destOrd="0" presId="urn:microsoft.com/office/officeart/2005/8/layout/radial4"/>
    <dgm:cxn modelId="{21D546BF-B541-4502-9B3C-55EF15FECE9E}" type="presParOf" srcId="{918C2892-4BEB-44DE-B720-40319FD0AEF3}" destId="{F96ECB61-4A71-4376-9FBC-BB4F7C019B70}" srcOrd="0" destOrd="0" presId="urn:microsoft.com/office/officeart/2005/8/layout/radial4"/>
    <dgm:cxn modelId="{2D2C00E6-075F-48F2-8763-AB0F036EB4A1}" type="presParOf" srcId="{918C2892-4BEB-44DE-B720-40319FD0AEF3}" destId="{329F2A26-F492-4874-A255-489B266364B3}" srcOrd="1" destOrd="0" presId="urn:microsoft.com/office/officeart/2005/8/layout/radial4"/>
    <dgm:cxn modelId="{079906BE-022D-42BB-8B65-1961C05CF9E8}" type="presParOf" srcId="{918C2892-4BEB-44DE-B720-40319FD0AEF3}" destId="{0B5C98C4-BB8C-420D-A557-67F8D596CA3D}" srcOrd="2" destOrd="0" presId="urn:microsoft.com/office/officeart/2005/8/layout/radial4"/>
    <dgm:cxn modelId="{5D047EF3-57B8-4DC6-BF1F-DB0A697685A3}" type="presParOf" srcId="{918C2892-4BEB-44DE-B720-40319FD0AEF3}" destId="{4CD3939D-8686-46F9-8ED3-9E095F58C9A6}" srcOrd="3" destOrd="0" presId="urn:microsoft.com/office/officeart/2005/8/layout/radial4"/>
    <dgm:cxn modelId="{B031A56E-9230-4F4E-82DB-7B0C8BCFA1BC}" type="presParOf" srcId="{918C2892-4BEB-44DE-B720-40319FD0AEF3}" destId="{EC41A605-8A9A-47BD-BE46-DA05F63409A0}" srcOrd="4" destOrd="0" presId="urn:microsoft.com/office/officeart/2005/8/layout/radial4"/>
    <dgm:cxn modelId="{31BAA878-5A11-4D8A-A0E7-DB4F24F7C2F4}" type="presParOf" srcId="{918C2892-4BEB-44DE-B720-40319FD0AEF3}" destId="{AAD2A99D-126F-42A0-851A-8B73AAF71C56}" srcOrd="5" destOrd="0" presId="urn:microsoft.com/office/officeart/2005/8/layout/radial4"/>
    <dgm:cxn modelId="{774B260E-B585-4968-A072-73C835B7644E}" type="presParOf" srcId="{918C2892-4BEB-44DE-B720-40319FD0AEF3}" destId="{9060AFB9-6FA7-497F-970D-A424A249F582}" srcOrd="6" destOrd="0" presId="urn:microsoft.com/office/officeart/2005/8/layout/radial4"/>
    <dgm:cxn modelId="{7C7F996F-F22E-42B4-84C5-347AE20E3EE3}" type="presParOf" srcId="{918C2892-4BEB-44DE-B720-40319FD0AEF3}" destId="{A282D95D-149F-4023-B41A-39FFEAE8AF0F}" srcOrd="7" destOrd="0" presId="urn:microsoft.com/office/officeart/2005/8/layout/radial4"/>
    <dgm:cxn modelId="{274AD6B6-6DD3-4512-94E1-85DD2E3D05FD}" type="presParOf" srcId="{918C2892-4BEB-44DE-B720-40319FD0AEF3}" destId="{A62BFC46-12ED-420D-9AD3-19A89852EF3E}"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D6C71-EC16-4E30-9C43-31207A3106EA}">
      <dsp:nvSpPr>
        <dsp:cNvPr id="0" name=""/>
        <dsp:cNvSpPr/>
      </dsp:nvSpPr>
      <dsp:spPr>
        <a:xfrm>
          <a:off x="100" y="0"/>
          <a:ext cx="1335068" cy="434908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Constitución de la Republica del Ecuador</a:t>
          </a:r>
          <a:endParaRPr lang="es-MX" sz="1600" kern="1200" dirty="0"/>
        </a:p>
      </dsp:txBody>
      <dsp:txXfrm>
        <a:off x="100" y="1739632"/>
        <a:ext cx="1335068" cy="1739632"/>
      </dsp:txXfrm>
    </dsp:sp>
    <dsp:sp modelId="{970AA3B9-A55F-422F-934A-BD97B9F5F612}">
      <dsp:nvSpPr>
        <dsp:cNvPr id="0" name=""/>
        <dsp:cNvSpPr/>
      </dsp:nvSpPr>
      <dsp:spPr>
        <a:xfrm>
          <a:off x="301360" y="493851"/>
          <a:ext cx="732547" cy="9824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E80CF-E844-445B-9AFB-157C48399480}">
      <dsp:nvSpPr>
        <dsp:cNvPr id="0" name=""/>
        <dsp:cNvSpPr/>
      </dsp:nvSpPr>
      <dsp:spPr>
        <a:xfrm>
          <a:off x="1375220" y="0"/>
          <a:ext cx="1335068" cy="434908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Ley Orgánica de la Contraloría General del Estado</a:t>
          </a:r>
          <a:endParaRPr lang="es-MX" sz="1600" kern="1200" dirty="0"/>
        </a:p>
      </dsp:txBody>
      <dsp:txXfrm>
        <a:off x="1375220" y="1739632"/>
        <a:ext cx="1335068" cy="1739632"/>
      </dsp:txXfrm>
    </dsp:sp>
    <dsp:sp modelId="{228AD542-ADF6-4626-A84D-514F60511288}">
      <dsp:nvSpPr>
        <dsp:cNvPr id="0" name=""/>
        <dsp:cNvSpPr/>
      </dsp:nvSpPr>
      <dsp:spPr>
        <a:xfrm>
          <a:off x="1637244" y="493851"/>
          <a:ext cx="811020" cy="9824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A81FFF-6184-410D-A4A7-898784BF92F8}">
      <dsp:nvSpPr>
        <dsp:cNvPr id="0" name=""/>
        <dsp:cNvSpPr/>
      </dsp:nvSpPr>
      <dsp:spPr>
        <a:xfrm>
          <a:off x="2750341" y="0"/>
          <a:ext cx="1335068" cy="434908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Ley de Presupuestos del sector Público</a:t>
          </a:r>
          <a:endParaRPr lang="es-MX" sz="1600" kern="1200" dirty="0"/>
        </a:p>
      </dsp:txBody>
      <dsp:txXfrm>
        <a:off x="2750341" y="1739632"/>
        <a:ext cx="1335068" cy="1739632"/>
      </dsp:txXfrm>
    </dsp:sp>
    <dsp:sp modelId="{1AEAB087-7841-4142-80B6-E1FC337F3676}">
      <dsp:nvSpPr>
        <dsp:cNvPr id="0" name=""/>
        <dsp:cNvSpPr/>
      </dsp:nvSpPr>
      <dsp:spPr>
        <a:xfrm>
          <a:off x="3031980" y="486878"/>
          <a:ext cx="859261" cy="9915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150FC-1F64-4FD7-BBBC-4858444ACFDB}">
      <dsp:nvSpPr>
        <dsp:cNvPr id="0" name=""/>
        <dsp:cNvSpPr/>
      </dsp:nvSpPr>
      <dsp:spPr>
        <a:xfrm>
          <a:off x="4125462" y="0"/>
          <a:ext cx="1335068" cy="434908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LOAFYC</a:t>
          </a:r>
          <a:endParaRPr lang="es-MX" sz="1600" kern="1200" dirty="0"/>
        </a:p>
      </dsp:txBody>
      <dsp:txXfrm>
        <a:off x="4125462" y="1739632"/>
        <a:ext cx="1335068" cy="1739632"/>
      </dsp:txXfrm>
    </dsp:sp>
    <dsp:sp modelId="{E2AA6EF4-2DDC-4E0E-8B0B-C4B5C259FC0D}">
      <dsp:nvSpPr>
        <dsp:cNvPr id="0" name=""/>
        <dsp:cNvSpPr/>
      </dsp:nvSpPr>
      <dsp:spPr>
        <a:xfrm>
          <a:off x="4388069" y="493858"/>
          <a:ext cx="809853" cy="982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A832D0-4D93-40F9-93F5-9D0929AF8D18}">
      <dsp:nvSpPr>
        <dsp:cNvPr id="0" name=""/>
        <dsp:cNvSpPr/>
      </dsp:nvSpPr>
      <dsp:spPr>
        <a:xfrm>
          <a:off x="5500582" y="0"/>
          <a:ext cx="1335068" cy="434908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Instructivo DH-j 604 Financiero para Unidades y Repartos  Militares de la Fuerza Terrestre</a:t>
          </a:r>
          <a:endParaRPr lang="es-MX" sz="1600" kern="1200" dirty="0"/>
        </a:p>
      </dsp:txBody>
      <dsp:txXfrm>
        <a:off x="5500582" y="1739632"/>
        <a:ext cx="1335068" cy="1739632"/>
      </dsp:txXfrm>
    </dsp:sp>
    <dsp:sp modelId="{B6592E39-D796-436E-90E9-99EA25786225}">
      <dsp:nvSpPr>
        <dsp:cNvPr id="0" name=""/>
        <dsp:cNvSpPr/>
      </dsp:nvSpPr>
      <dsp:spPr>
        <a:xfrm>
          <a:off x="5735894" y="486878"/>
          <a:ext cx="732547" cy="98241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CD344-AD79-467D-92B1-4E7C028A0A90}">
      <dsp:nvSpPr>
        <dsp:cNvPr id="0" name=""/>
        <dsp:cNvSpPr/>
      </dsp:nvSpPr>
      <dsp:spPr>
        <a:xfrm>
          <a:off x="6875803" y="0"/>
          <a:ext cx="1335068" cy="434908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Políticas emitidas por el Ministerio de Defensa Nacional y el Comando Conjunto de las Fuerzas Armadas</a:t>
          </a:r>
          <a:endParaRPr lang="es-MX" sz="1600" kern="1200" dirty="0"/>
        </a:p>
      </dsp:txBody>
      <dsp:txXfrm>
        <a:off x="6875803" y="1739632"/>
        <a:ext cx="1335068" cy="1739632"/>
      </dsp:txXfrm>
    </dsp:sp>
    <dsp:sp modelId="{2FB8ED55-873B-46D6-A735-FF92E23988ED}">
      <dsp:nvSpPr>
        <dsp:cNvPr id="0" name=""/>
        <dsp:cNvSpPr/>
      </dsp:nvSpPr>
      <dsp:spPr>
        <a:xfrm>
          <a:off x="7164338" y="493858"/>
          <a:ext cx="757797" cy="982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744A60-B3AE-45A9-9552-B25623E7800B}">
      <dsp:nvSpPr>
        <dsp:cNvPr id="0" name=""/>
        <dsp:cNvSpPr/>
      </dsp:nvSpPr>
      <dsp:spPr>
        <a:xfrm>
          <a:off x="151217" y="3759515"/>
          <a:ext cx="7554002" cy="60350"/>
        </a:xfrm>
        <a:prstGeom prst="leftRight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9AF2-7220-4413-9D6A-B1235C1ABFB2}">
      <dsp:nvSpPr>
        <dsp:cNvPr id="0" name=""/>
        <dsp:cNvSpPr/>
      </dsp:nvSpPr>
      <dsp:spPr>
        <a:xfrm rot="5400000">
          <a:off x="360310" y="-141690"/>
          <a:ext cx="995387" cy="1501325"/>
        </a:xfrm>
        <a:prstGeom prst="chevron">
          <a:avLst/>
        </a:prstGeom>
        <a:solidFill>
          <a:schemeClr val="tx2">
            <a:lumMod val="75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Planificación Preliminar</a:t>
          </a:r>
          <a:endParaRPr lang="es-MX" sz="1800" b="1" kern="1200" dirty="0">
            <a:latin typeface="Arial" pitchFamily="34" charset="0"/>
            <a:cs typeface="Arial" pitchFamily="34" charset="0"/>
          </a:endParaRPr>
        </a:p>
      </dsp:txBody>
      <dsp:txXfrm rot="-5400000">
        <a:off x="107341" y="111279"/>
        <a:ext cx="1501325" cy="995387"/>
      </dsp:txXfrm>
    </dsp:sp>
    <dsp:sp modelId="{F1EB8F32-13EA-4E37-A6A0-82C350D5CFB7}">
      <dsp:nvSpPr>
        <dsp:cNvPr id="0" name=""/>
        <dsp:cNvSpPr/>
      </dsp:nvSpPr>
      <dsp:spPr>
        <a:xfrm rot="5400000">
          <a:off x="2838348" y="-803297"/>
          <a:ext cx="796860" cy="2782073"/>
        </a:xfrm>
        <a:prstGeom prst="round2SameRect">
          <a:avLst/>
        </a:prstGeom>
        <a:solidFill>
          <a:schemeClr val="accent6">
            <a:lumMod val="20000"/>
            <a:lumOff val="80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latin typeface="Arial" pitchFamily="34" charset="0"/>
              <a:cs typeface="Arial" pitchFamily="34" charset="0"/>
            </a:rPr>
            <a:t>Conocimiento general de la compañía</a:t>
          </a:r>
          <a:r>
            <a:rPr lang="es-MX" sz="1600" kern="1200" dirty="0" smtClean="0">
              <a:latin typeface="Arial" pitchFamily="34" charset="0"/>
              <a:cs typeface="Arial" pitchFamily="34" charset="0"/>
            </a:rPr>
            <a:t>. Área financiera y logística.</a:t>
          </a:r>
          <a:endParaRPr lang="es-MX" sz="1600" kern="1200" dirty="0">
            <a:latin typeface="Arial" pitchFamily="34" charset="0"/>
            <a:cs typeface="Arial" pitchFamily="34" charset="0"/>
          </a:endParaRPr>
        </a:p>
      </dsp:txBody>
      <dsp:txXfrm rot="-5400000">
        <a:off x="1845742" y="228208"/>
        <a:ext cx="2743174" cy="719062"/>
      </dsp:txXfrm>
    </dsp:sp>
    <dsp:sp modelId="{82F63771-4849-4D4E-9E97-64E89303C638}">
      <dsp:nvSpPr>
        <dsp:cNvPr id="0" name=""/>
        <dsp:cNvSpPr/>
      </dsp:nvSpPr>
      <dsp:spPr>
        <a:xfrm rot="5400000">
          <a:off x="323625" y="1764515"/>
          <a:ext cx="995387" cy="1469998"/>
        </a:xfrm>
        <a:prstGeom prst="chevron">
          <a:avLst/>
        </a:prstGeom>
        <a:solidFill>
          <a:srgbClr val="002060"/>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Planificación Específica</a:t>
          </a:r>
          <a:endParaRPr lang="es-MX" sz="1800" b="1" kern="1200" dirty="0">
            <a:latin typeface="Arial" pitchFamily="34" charset="0"/>
            <a:cs typeface="Arial" pitchFamily="34" charset="0"/>
          </a:endParaRPr>
        </a:p>
      </dsp:txBody>
      <dsp:txXfrm rot="-5400000">
        <a:off x="86320" y="2001820"/>
        <a:ext cx="1469998" cy="995387"/>
      </dsp:txXfrm>
    </dsp:sp>
    <dsp:sp modelId="{CAAC1DF0-A6BB-42DD-872E-69314BF5B0CE}">
      <dsp:nvSpPr>
        <dsp:cNvPr id="0" name=""/>
        <dsp:cNvSpPr/>
      </dsp:nvSpPr>
      <dsp:spPr>
        <a:xfrm rot="5400000">
          <a:off x="3159428" y="655278"/>
          <a:ext cx="643177" cy="3374860"/>
        </a:xfrm>
        <a:prstGeom prst="round2SameRect">
          <a:avLst/>
        </a:prstGeom>
        <a:solidFill>
          <a:schemeClr val="accent5">
            <a:lumMod val="20000"/>
            <a:lumOff val="80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latin typeface="Arial" pitchFamily="34" charset="0"/>
              <a:cs typeface="Arial" pitchFamily="34" charset="0"/>
            </a:rPr>
            <a:t>Planificación para Trabajo de campo</a:t>
          </a:r>
          <a:endParaRPr lang="es-MX" sz="1600" kern="1200" dirty="0">
            <a:latin typeface="Arial" pitchFamily="34" charset="0"/>
            <a:cs typeface="Arial" pitchFamily="34" charset="0"/>
          </a:endParaRPr>
        </a:p>
      </dsp:txBody>
      <dsp:txXfrm rot="-5400000">
        <a:off x="1793587" y="2052517"/>
        <a:ext cx="3343463" cy="580383"/>
      </dsp:txXfrm>
    </dsp:sp>
    <dsp:sp modelId="{F0230AA9-18C0-436F-861E-B260900938DD}">
      <dsp:nvSpPr>
        <dsp:cNvPr id="0" name=""/>
        <dsp:cNvSpPr/>
      </dsp:nvSpPr>
      <dsp:spPr>
        <a:xfrm rot="5400000">
          <a:off x="322210" y="2562467"/>
          <a:ext cx="995387" cy="1527998"/>
        </a:xfrm>
        <a:prstGeom prst="chevron">
          <a:avLst/>
        </a:prstGeom>
        <a:solidFill>
          <a:srgbClr val="00B050"/>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Ejecución del trabajo</a:t>
          </a:r>
          <a:endParaRPr lang="es-MX" sz="1800" b="1" kern="1200" dirty="0">
            <a:latin typeface="Arial" pitchFamily="34" charset="0"/>
            <a:cs typeface="Arial" pitchFamily="34" charset="0"/>
          </a:endParaRPr>
        </a:p>
      </dsp:txBody>
      <dsp:txXfrm rot="-5400000">
        <a:off x="55905" y="2828772"/>
        <a:ext cx="1527998" cy="995387"/>
      </dsp:txXfrm>
    </dsp:sp>
    <dsp:sp modelId="{4162A046-DAD8-42F4-BC72-E03DA9781082}">
      <dsp:nvSpPr>
        <dsp:cNvPr id="0" name=""/>
        <dsp:cNvSpPr/>
      </dsp:nvSpPr>
      <dsp:spPr>
        <a:xfrm rot="5400000">
          <a:off x="3167869" y="1519119"/>
          <a:ext cx="647001" cy="3325909"/>
        </a:xfrm>
        <a:prstGeom prst="round2SameRect">
          <a:avLst/>
        </a:prstGeom>
        <a:solidFill>
          <a:schemeClr val="accent6">
            <a:lumMod val="20000"/>
            <a:lumOff val="80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latin typeface="Arial" pitchFamily="34" charset="0"/>
              <a:cs typeface="Arial" pitchFamily="34" charset="0"/>
            </a:rPr>
            <a:t>Aplicación del programa de auditoria</a:t>
          </a:r>
          <a:endParaRPr lang="es-MX" sz="1600" kern="1200" dirty="0">
            <a:latin typeface="Arial" pitchFamily="34" charset="0"/>
            <a:cs typeface="Arial" pitchFamily="34" charset="0"/>
          </a:endParaRPr>
        </a:p>
      </dsp:txBody>
      <dsp:txXfrm rot="-5400000">
        <a:off x="1828415" y="2890157"/>
        <a:ext cx="3294325" cy="583833"/>
      </dsp:txXfrm>
    </dsp:sp>
    <dsp:sp modelId="{C5457EBB-0568-4636-87D3-31C3F2082CFA}">
      <dsp:nvSpPr>
        <dsp:cNvPr id="0" name=""/>
        <dsp:cNvSpPr/>
      </dsp:nvSpPr>
      <dsp:spPr>
        <a:xfrm rot="5400000">
          <a:off x="281724" y="3364090"/>
          <a:ext cx="1152559" cy="1572563"/>
        </a:xfrm>
        <a:prstGeom prst="chevron">
          <a:avLst/>
        </a:prstGeom>
        <a:solidFill>
          <a:schemeClr val="accent6">
            <a:lumMod val="75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latin typeface="Arial" pitchFamily="34" charset="0"/>
              <a:cs typeface="Arial" pitchFamily="34" charset="0"/>
            </a:rPr>
            <a:t>Comunicación de resultados</a:t>
          </a:r>
          <a:endParaRPr lang="es-MX" sz="1700" b="1" kern="1200" dirty="0">
            <a:latin typeface="Arial" pitchFamily="34" charset="0"/>
            <a:cs typeface="Arial" pitchFamily="34" charset="0"/>
          </a:endParaRPr>
        </a:p>
      </dsp:txBody>
      <dsp:txXfrm rot="-5400000">
        <a:off x="71722" y="3574092"/>
        <a:ext cx="1572563" cy="1152559"/>
      </dsp:txXfrm>
    </dsp:sp>
    <dsp:sp modelId="{CD43F658-D8C5-4CB2-B035-11D407E6B83D}">
      <dsp:nvSpPr>
        <dsp:cNvPr id="0" name=""/>
        <dsp:cNvSpPr/>
      </dsp:nvSpPr>
      <dsp:spPr>
        <a:xfrm rot="5400000">
          <a:off x="3203139" y="2281982"/>
          <a:ext cx="647001" cy="3370104"/>
        </a:xfrm>
        <a:prstGeom prst="round2SameRect">
          <a:avLst/>
        </a:prstGeom>
        <a:solidFill>
          <a:schemeClr val="accent6">
            <a:lumMod val="20000"/>
            <a:lumOff val="80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latin typeface="Arial" pitchFamily="34" charset="0"/>
              <a:cs typeface="Arial" pitchFamily="34" charset="0"/>
            </a:rPr>
            <a:t>Informe </a:t>
          </a:r>
          <a:r>
            <a:rPr lang="es-MX" sz="1600" kern="1200" dirty="0" smtClean="0">
              <a:latin typeface="Arial" pitchFamily="34" charset="0"/>
              <a:cs typeface="Arial" pitchFamily="34" charset="0"/>
              <a:hlinkClick xmlns:r="http://schemas.openxmlformats.org/officeDocument/2006/relationships" r:id="rId1" action="ppaction://hlinkfile"/>
            </a:rPr>
            <a:t>de</a:t>
          </a:r>
          <a:r>
            <a:rPr lang="es-MX" sz="1600" kern="1200" dirty="0" smtClean="0">
              <a:latin typeface="Arial" pitchFamily="34" charset="0"/>
              <a:cs typeface="Arial" pitchFamily="34" charset="0"/>
            </a:rPr>
            <a:t> auditoría</a:t>
          </a:r>
          <a:endParaRPr lang="es-MX" sz="1600" kern="1200" dirty="0">
            <a:latin typeface="Arial" pitchFamily="34" charset="0"/>
            <a:cs typeface="Arial" pitchFamily="34" charset="0"/>
          </a:endParaRPr>
        </a:p>
      </dsp:txBody>
      <dsp:txXfrm rot="-5400000">
        <a:off x="1841588" y="3675117"/>
        <a:ext cx="3338520" cy="583833"/>
      </dsp:txXfrm>
    </dsp:sp>
    <dsp:sp modelId="{22A9C6AE-D737-4E07-A192-ED26DD5CD0F0}">
      <dsp:nvSpPr>
        <dsp:cNvPr id="0" name=""/>
        <dsp:cNvSpPr/>
      </dsp:nvSpPr>
      <dsp:spPr>
        <a:xfrm rot="5400000">
          <a:off x="326746" y="907939"/>
          <a:ext cx="995387" cy="1483767"/>
        </a:xfrm>
        <a:prstGeom prst="chevron">
          <a:avLst/>
        </a:prstGeom>
        <a:solidFill>
          <a:srgbClr val="D34FCA"/>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Evaluación del Control interno</a:t>
          </a:r>
          <a:endParaRPr lang="es-MX" sz="1800" b="1" kern="1200" dirty="0">
            <a:latin typeface="Arial" pitchFamily="34" charset="0"/>
            <a:cs typeface="Arial" pitchFamily="34" charset="0"/>
          </a:endParaRPr>
        </a:p>
      </dsp:txBody>
      <dsp:txXfrm rot="-5400000">
        <a:off x="82556" y="1152129"/>
        <a:ext cx="1483767" cy="995387"/>
      </dsp:txXfrm>
    </dsp:sp>
    <dsp:sp modelId="{39A5273F-EEB7-40A2-87B3-B54E889B5FA2}">
      <dsp:nvSpPr>
        <dsp:cNvPr id="0" name=""/>
        <dsp:cNvSpPr/>
      </dsp:nvSpPr>
      <dsp:spPr>
        <a:xfrm rot="5400000">
          <a:off x="3136848" y="-240880"/>
          <a:ext cx="647001" cy="3368967"/>
        </a:xfrm>
        <a:prstGeom prst="round2SameRect">
          <a:avLst/>
        </a:prstGeom>
        <a:solidFill>
          <a:schemeClr val="accent3">
            <a:lumMod val="20000"/>
            <a:lumOff val="80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latin typeface="Arial" pitchFamily="34" charset="0"/>
              <a:cs typeface="Arial" pitchFamily="34" charset="0"/>
            </a:rPr>
            <a:t>Aplicación </a:t>
          </a:r>
          <a:r>
            <a:rPr lang="es-MX" sz="1600" kern="1200" smtClean="0">
              <a:latin typeface="Arial" pitchFamily="34" charset="0"/>
              <a:cs typeface="Arial" pitchFamily="34" charset="0"/>
            </a:rPr>
            <a:t>de métodos.</a:t>
          </a:r>
          <a:endParaRPr lang="es-MX" sz="1600" kern="1200" dirty="0">
            <a:latin typeface="Arial" pitchFamily="34" charset="0"/>
            <a:cs typeface="Arial" pitchFamily="34" charset="0"/>
          </a:endParaRPr>
        </a:p>
      </dsp:txBody>
      <dsp:txXfrm rot="-5400000">
        <a:off x="1775865" y="1151687"/>
        <a:ext cx="3337383" cy="5838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CDA6C-EAD9-4977-B8FA-056F1C48DBCC}">
      <dsp:nvSpPr>
        <dsp:cNvPr id="0" name=""/>
        <dsp:cNvSpPr/>
      </dsp:nvSpPr>
      <dsp:spPr>
        <a:xfrm>
          <a:off x="594359" y="0"/>
          <a:ext cx="6736080" cy="4114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946215-37B8-41B3-BA1E-155711C54DFA}">
      <dsp:nvSpPr>
        <dsp:cNvPr id="0" name=""/>
        <dsp:cNvSpPr/>
      </dsp:nvSpPr>
      <dsp:spPr>
        <a:xfrm>
          <a:off x="650034" y="1252742"/>
          <a:ext cx="2741969" cy="1645920"/>
        </a:xfrm>
        <a:prstGeom prst="roundRect">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Arial" pitchFamily="34" charset="0"/>
              <a:cs typeface="Arial" pitchFamily="34" charset="0"/>
            </a:rPr>
            <a:t>No existe un control eficiente de existencias, lo que ocasiona desperdicio o inutilización de materiales o recursos</a:t>
          </a:r>
          <a:endParaRPr lang="es-MX" sz="1400" kern="1200" dirty="0">
            <a:latin typeface="Arial" pitchFamily="34" charset="0"/>
            <a:cs typeface="Arial" pitchFamily="34" charset="0"/>
          </a:endParaRPr>
        </a:p>
      </dsp:txBody>
      <dsp:txXfrm>
        <a:off x="730381" y="1333089"/>
        <a:ext cx="2581275" cy="1485226"/>
      </dsp:txXfrm>
    </dsp:sp>
    <dsp:sp modelId="{3FD95A36-9144-4905-8A42-834617F4B2A1}">
      <dsp:nvSpPr>
        <dsp:cNvPr id="0" name=""/>
        <dsp:cNvSpPr/>
      </dsp:nvSpPr>
      <dsp:spPr>
        <a:xfrm>
          <a:off x="3549656" y="1180733"/>
          <a:ext cx="2886670" cy="1645920"/>
        </a:xfrm>
        <a:prstGeom prst="roundRect">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1400" kern="1200" dirty="0" smtClean="0"/>
            <a:t>*  </a:t>
          </a:r>
          <a:r>
            <a:rPr lang="es-MX" sz="1400" kern="1200" dirty="0" smtClean="0">
              <a:latin typeface="Arial" pitchFamily="34" charset="0"/>
              <a:cs typeface="Arial" pitchFamily="34" charset="0"/>
            </a:rPr>
            <a:t>Cumplir con los lineamientos que establece el manual de procesos del área logística.</a:t>
          </a:r>
        </a:p>
        <a:p>
          <a:pPr lvl="0" algn="just" defTabSz="622300">
            <a:lnSpc>
              <a:spcPct val="90000"/>
            </a:lnSpc>
            <a:spcBef>
              <a:spcPct val="0"/>
            </a:spcBef>
            <a:spcAft>
              <a:spcPct val="35000"/>
            </a:spcAft>
          </a:pPr>
          <a:r>
            <a:rPr lang="es-MX" sz="1400" kern="1200" dirty="0" smtClean="0">
              <a:latin typeface="Arial" pitchFamily="34" charset="0"/>
              <a:cs typeface="Arial" pitchFamily="34" charset="0"/>
            </a:rPr>
            <a:t>*  Llevar control de existencia en tarjetas Kárdex y mantener actualizados los registros.</a:t>
          </a:r>
          <a:endParaRPr lang="es-MX" sz="1400" kern="1200" dirty="0">
            <a:latin typeface="Arial" pitchFamily="34" charset="0"/>
            <a:cs typeface="Arial" pitchFamily="34" charset="0"/>
          </a:endParaRPr>
        </a:p>
      </dsp:txBody>
      <dsp:txXfrm>
        <a:off x="3630003" y="1261080"/>
        <a:ext cx="2725976" cy="14852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235DC-F221-49B6-96BA-1175792DE99B}">
      <dsp:nvSpPr>
        <dsp:cNvPr id="0" name=""/>
        <dsp:cNvSpPr/>
      </dsp:nvSpPr>
      <dsp:spPr>
        <a:xfrm>
          <a:off x="288023" y="0"/>
          <a:ext cx="7490809" cy="46371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A010F3-9ECB-4116-9B88-D7D80E861DC7}">
      <dsp:nvSpPr>
        <dsp:cNvPr id="0" name=""/>
        <dsp:cNvSpPr/>
      </dsp:nvSpPr>
      <dsp:spPr>
        <a:xfrm>
          <a:off x="293470" y="1411759"/>
          <a:ext cx="3281708" cy="1854844"/>
        </a:xfrm>
        <a:prstGeom prst="round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No se remite cedulas presupuestarias a los diferentes departamentos para dar a conocer la disponibilidad de recursos.</a:t>
          </a:r>
          <a:endParaRPr lang="es-MX" sz="1800" kern="1200" dirty="0"/>
        </a:p>
      </dsp:txBody>
      <dsp:txXfrm>
        <a:off x="384016" y="1502305"/>
        <a:ext cx="3100616" cy="1673752"/>
      </dsp:txXfrm>
    </dsp:sp>
    <dsp:sp modelId="{14EA270F-8B96-4093-A645-459AEBFE3E36}">
      <dsp:nvSpPr>
        <dsp:cNvPr id="0" name=""/>
        <dsp:cNvSpPr/>
      </dsp:nvSpPr>
      <dsp:spPr>
        <a:xfrm>
          <a:off x="3803129" y="1307387"/>
          <a:ext cx="3349764" cy="2033577"/>
        </a:xfrm>
        <a:prstGeom prst="roundRect">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Remitir las cédulas presupuestarias quincenalmente, a todas las unidades, Ordenadores de Gasto y Departamentos, para que sepan en que partidas presupuestarias puedan incurrir en gastos.</a:t>
          </a:r>
          <a:endParaRPr lang="es-MX" sz="1800" kern="1200" dirty="0"/>
        </a:p>
      </dsp:txBody>
      <dsp:txXfrm>
        <a:off x="3902400" y="1406658"/>
        <a:ext cx="3151222" cy="18350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74888-68D7-4075-9CC3-E7A3D5ADAF11}">
      <dsp:nvSpPr>
        <dsp:cNvPr id="0" name=""/>
        <dsp:cNvSpPr/>
      </dsp:nvSpPr>
      <dsp:spPr>
        <a:xfrm>
          <a:off x="6965" y="989857"/>
          <a:ext cx="4163615" cy="2135085"/>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just" defTabSz="622300">
            <a:lnSpc>
              <a:spcPct val="90000"/>
            </a:lnSpc>
            <a:spcBef>
              <a:spcPct val="0"/>
            </a:spcBef>
            <a:spcAft>
              <a:spcPct val="35000"/>
            </a:spcAft>
          </a:pPr>
          <a:r>
            <a:rPr lang="es-ES" sz="1400" kern="1200" dirty="0" smtClean="0">
              <a:latin typeface="Arial" pitchFamily="34" charset="0"/>
              <a:cs typeface="Arial" pitchFamily="34" charset="0"/>
            </a:rPr>
            <a:t>La estructura orgánica se muestra bastante deficiente, debido a los requerimientos de personal que desempeñe funciones específicas, funciones que desempeña una misma persona en la actualidad.</a:t>
          </a:r>
          <a:endParaRPr lang="es-MX" sz="1400" kern="1200" dirty="0">
            <a:latin typeface="Arial" pitchFamily="34" charset="0"/>
            <a:cs typeface="Arial" pitchFamily="34" charset="0"/>
          </a:endParaRPr>
        </a:p>
      </dsp:txBody>
      <dsp:txXfrm>
        <a:off x="1074508" y="989857"/>
        <a:ext cx="2028530" cy="2135085"/>
      </dsp:txXfrm>
    </dsp:sp>
    <dsp:sp modelId="{810A9AAE-F9B5-4778-BEBB-5D8DB7D2CDA7}">
      <dsp:nvSpPr>
        <dsp:cNvPr id="0" name=""/>
        <dsp:cNvSpPr/>
      </dsp:nvSpPr>
      <dsp:spPr>
        <a:xfrm>
          <a:off x="3754219" y="989857"/>
          <a:ext cx="4163615" cy="2135085"/>
        </a:xfrm>
        <a:prstGeom prst="chevron">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just" defTabSz="622300">
            <a:lnSpc>
              <a:spcPct val="90000"/>
            </a:lnSpc>
            <a:spcBef>
              <a:spcPct val="0"/>
            </a:spcBef>
            <a:spcAft>
              <a:spcPct val="35000"/>
            </a:spcAft>
          </a:pPr>
          <a:r>
            <a:rPr lang="es-ES" sz="1400" kern="1200" dirty="0" smtClean="0">
              <a:latin typeface="Arial" pitchFamily="34" charset="0"/>
              <a:cs typeface="Arial" pitchFamily="34" charset="0"/>
            </a:rPr>
            <a:t>Seleccionar dentro del orgánico de personal a la persona capacitada que pueda desempeñar las funciones  que se requiere de tal manera que exista independencia y separación de funciones incompatibles</a:t>
          </a:r>
          <a:r>
            <a:rPr lang="es-ES" sz="1400" kern="1200" dirty="0" smtClean="0"/>
            <a:t>. </a:t>
          </a:r>
          <a:endParaRPr lang="es-MX" sz="1400" kern="1200" dirty="0"/>
        </a:p>
      </dsp:txBody>
      <dsp:txXfrm>
        <a:off x="4821762" y="989857"/>
        <a:ext cx="2028530" cy="21350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8720D-0553-4FD2-BB82-F4A6F2E50B9F}">
      <dsp:nvSpPr>
        <dsp:cNvPr id="0" name=""/>
        <dsp:cNvSpPr/>
      </dsp:nvSpPr>
      <dsp:spPr>
        <a:xfrm>
          <a:off x="1547" y="1067186"/>
          <a:ext cx="3300710" cy="1980426"/>
        </a:xfrm>
        <a:prstGeom prst="roundRect">
          <a:avLst>
            <a:gd name="adj" fmla="val 10000"/>
          </a:avLst>
        </a:prstGeom>
        <a:solidFill>
          <a:srgbClr val="7030A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Existe un eficaz control financiero en materia de ejecución presupuestaria</a:t>
          </a:r>
          <a:r>
            <a:rPr lang="es-ES" sz="3000" kern="1200" dirty="0" smtClean="0"/>
            <a:t>.</a:t>
          </a:r>
          <a:endParaRPr lang="es-MX" sz="3000" kern="1200" dirty="0"/>
        </a:p>
      </dsp:txBody>
      <dsp:txXfrm>
        <a:off x="59552" y="1125191"/>
        <a:ext cx="3184700" cy="1864416"/>
      </dsp:txXfrm>
    </dsp:sp>
    <dsp:sp modelId="{60D23377-BF46-4E41-BCD1-6F9C67744D25}">
      <dsp:nvSpPr>
        <dsp:cNvPr id="0" name=""/>
        <dsp:cNvSpPr/>
      </dsp:nvSpPr>
      <dsp:spPr>
        <a:xfrm>
          <a:off x="3632328" y="1648111"/>
          <a:ext cx="699750" cy="818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3632328" y="1811826"/>
        <a:ext cx="489825" cy="491146"/>
      </dsp:txXfrm>
    </dsp:sp>
    <dsp:sp modelId="{EC6886BF-A10F-4547-8806-0D719FE876B6}">
      <dsp:nvSpPr>
        <dsp:cNvPr id="0" name=""/>
        <dsp:cNvSpPr/>
      </dsp:nvSpPr>
      <dsp:spPr>
        <a:xfrm>
          <a:off x="4622542" y="1067186"/>
          <a:ext cx="3300710" cy="1980426"/>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Realizar una evaluación continua sobre la elaboración y ejecución del presupuesto y continuar con los controles presupuestarios existentes.</a:t>
          </a:r>
          <a:endParaRPr lang="es-MX" sz="2200" kern="1200" dirty="0"/>
        </a:p>
      </dsp:txBody>
      <dsp:txXfrm>
        <a:off x="4680547" y="1125191"/>
        <a:ext cx="3184700" cy="18644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1D7E0-36D6-4293-A403-A31CF28BE4D6}">
      <dsp:nvSpPr>
        <dsp:cNvPr id="0" name=""/>
        <dsp:cNvSpPr/>
      </dsp:nvSpPr>
      <dsp:spPr>
        <a:xfrm>
          <a:off x="145973" y="1036708"/>
          <a:ext cx="3300710" cy="1980426"/>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La institución cuenta con controles internos que deben ser mejor monitoreados por la alta dirección para verificar su cumplimiento.</a:t>
          </a:r>
          <a:endParaRPr lang="es-MX" sz="1800" kern="1200" dirty="0"/>
        </a:p>
      </dsp:txBody>
      <dsp:txXfrm>
        <a:off x="203978" y="1094713"/>
        <a:ext cx="3184700" cy="1864416"/>
      </dsp:txXfrm>
    </dsp:sp>
    <dsp:sp modelId="{149F3F5A-F96C-4968-BE79-AEEC8EAF8D00}">
      <dsp:nvSpPr>
        <dsp:cNvPr id="0" name=""/>
        <dsp:cNvSpPr/>
      </dsp:nvSpPr>
      <dsp:spPr>
        <a:xfrm>
          <a:off x="3719629" y="1617633"/>
          <a:ext cx="578644" cy="818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s-MX" sz="3700" kern="1200"/>
        </a:p>
      </dsp:txBody>
      <dsp:txXfrm>
        <a:off x="3719629" y="1781348"/>
        <a:ext cx="405051" cy="491146"/>
      </dsp:txXfrm>
    </dsp:sp>
    <dsp:sp modelId="{C5C9619B-0A80-44BF-B757-071B6A5EC049}">
      <dsp:nvSpPr>
        <dsp:cNvPr id="0" name=""/>
        <dsp:cNvSpPr/>
      </dsp:nvSpPr>
      <dsp:spPr>
        <a:xfrm>
          <a:off x="4538466" y="1036708"/>
          <a:ext cx="3300710" cy="1980426"/>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Poner en practica lo establecido en las leyes y reglamentos correspondientes  y regirse a los manuales internos  de procedimientos para llevar un control previo, concurrente y posterior de las operaciones.</a:t>
          </a:r>
          <a:endParaRPr lang="es-MX" sz="1800" kern="1200" dirty="0"/>
        </a:p>
      </dsp:txBody>
      <dsp:txXfrm>
        <a:off x="4596471" y="1094713"/>
        <a:ext cx="3184700" cy="1864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653A2-2655-429E-87C3-D96D4CAA339D}">
      <dsp:nvSpPr>
        <dsp:cNvPr id="0" name=""/>
        <dsp:cNvSpPr/>
      </dsp:nvSpPr>
      <dsp:spPr>
        <a:xfrm>
          <a:off x="3918036" y="1281152"/>
          <a:ext cx="3183358" cy="233208"/>
        </a:xfrm>
        <a:custGeom>
          <a:avLst/>
          <a:gdLst/>
          <a:ahLst/>
          <a:cxnLst/>
          <a:rect l="0" t="0" r="0" b="0"/>
          <a:pathLst>
            <a:path>
              <a:moveTo>
                <a:pt x="0" y="0"/>
              </a:moveTo>
              <a:lnTo>
                <a:pt x="0" y="158924"/>
              </a:lnTo>
              <a:lnTo>
                <a:pt x="3183358" y="158924"/>
              </a:lnTo>
              <a:lnTo>
                <a:pt x="3183358" y="23320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F32AE5-FE1E-44AB-B599-A00EF5A705ED}">
      <dsp:nvSpPr>
        <dsp:cNvPr id="0" name=""/>
        <dsp:cNvSpPr/>
      </dsp:nvSpPr>
      <dsp:spPr>
        <a:xfrm>
          <a:off x="3918036" y="1281152"/>
          <a:ext cx="1524817" cy="233208"/>
        </a:xfrm>
        <a:custGeom>
          <a:avLst/>
          <a:gdLst/>
          <a:ahLst/>
          <a:cxnLst/>
          <a:rect l="0" t="0" r="0" b="0"/>
          <a:pathLst>
            <a:path>
              <a:moveTo>
                <a:pt x="0" y="0"/>
              </a:moveTo>
              <a:lnTo>
                <a:pt x="0" y="158924"/>
              </a:lnTo>
              <a:lnTo>
                <a:pt x="1524817" y="158924"/>
              </a:lnTo>
              <a:lnTo>
                <a:pt x="1524817" y="23320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295F8-E3B9-4514-997D-C6E096D5F5DE}">
      <dsp:nvSpPr>
        <dsp:cNvPr id="0" name=""/>
        <dsp:cNvSpPr/>
      </dsp:nvSpPr>
      <dsp:spPr>
        <a:xfrm>
          <a:off x="3809608" y="1281152"/>
          <a:ext cx="108427" cy="233208"/>
        </a:xfrm>
        <a:custGeom>
          <a:avLst/>
          <a:gdLst/>
          <a:ahLst/>
          <a:cxnLst/>
          <a:rect l="0" t="0" r="0" b="0"/>
          <a:pathLst>
            <a:path>
              <a:moveTo>
                <a:pt x="108427" y="0"/>
              </a:moveTo>
              <a:lnTo>
                <a:pt x="108427" y="158924"/>
              </a:lnTo>
              <a:lnTo>
                <a:pt x="0" y="158924"/>
              </a:lnTo>
              <a:lnTo>
                <a:pt x="0" y="23320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3C66E-3EC3-495F-9CD4-CE48C49EB2CF}">
      <dsp:nvSpPr>
        <dsp:cNvPr id="0" name=""/>
        <dsp:cNvSpPr/>
      </dsp:nvSpPr>
      <dsp:spPr>
        <a:xfrm>
          <a:off x="2235576" y="1281152"/>
          <a:ext cx="1682459" cy="233208"/>
        </a:xfrm>
        <a:custGeom>
          <a:avLst/>
          <a:gdLst/>
          <a:ahLst/>
          <a:cxnLst/>
          <a:rect l="0" t="0" r="0" b="0"/>
          <a:pathLst>
            <a:path>
              <a:moveTo>
                <a:pt x="1682459" y="0"/>
              </a:moveTo>
              <a:lnTo>
                <a:pt x="1682459" y="158924"/>
              </a:lnTo>
              <a:lnTo>
                <a:pt x="0" y="158924"/>
              </a:lnTo>
              <a:lnTo>
                <a:pt x="0" y="23320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5336D-4133-45DA-BAD3-03C439C3794F}">
      <dsp:nvSpPr>
        <dsp:cNvPr id="0" name=""/>
        <dsp:cNvSpPr/>
      </dsp:nvSpPr>
      <dsp:spPr>
        <a:xfrm>
          <a:off x="639744" y="3232588"/>
          <a:ext cx="91440" cy="233208"/>
        </a:xfrm>
        <a:custGeom>
          <a:avLst/>
          <a:gdLst/>
          <a:ahLst/>
          <a:cxnLst/>
          <a:rect l="0" t="0" r="0" b="0"/>
          <a:pathLst>
            <a:path>
              <a:moveTo>
                <a:pt x="45720" y="0"/>
              </a:moveTo>
              <a:lnTo>
                <a:pt x="45720" y="23320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62880B-8D9E-44F3-B66E-7F363A88AA6F}">
      <dsp:nvSpPr>
        <dsp:cNvPr id="0" name=""/>
        <dsp:cNvSpPr/>
      </dsp:nvSpPr>
      <dsp:spPr>
        <a:xfrm>
          <a:off x="639744" y="2748015"/>
          <a:ext cx="91440" cy="233208"/>
        </a:xfrm>
        <a:custGeom>
          <a:avLst/>
          <a:gdLst/>
          <a:ahLst/>
          <a:cxnLst/>
          <a:rect l="0" t="0" r="0" b="0"/>
          <a:pathLst>
            <a:path>
              <a:moveTo>
                <a:pt x="45720" y="0"/>
              </a:moveTo>
              <a:lnTo>
                <a:pt x="45720" y="23320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75723D-D723-4A26-A01C-3B945A3209F4}">
      <dsp:nvSpPr>
        <dsp:cNvPr id="0" name=""/>
        <dsp:cNvSpPr/>
      </dsp:nvSpPr>
      <dsp:spPr>
        <a:xfrm>
          <a:off x="639744" y="2290455"/>
          <a:ext cx="91440" cy="233208"/>
        </a:xfrm>
        <a:custGeom>
          <a:avLst/>
          <a:gdLst/>
          <a:ahLst/>
          <a:cxnLst/>
          <a:rect l="0" t="0" r="0" b="0"/>
          <a:pathLst>
            <a:path>
              <a:moveTo>
                <a:pt x="45720" y="0"/>
              </a:moveTo>
              <a:lnTo>
                <a:pt x="45720" y="23320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F67665-12D6-4A9F-A6B9-DBA1970796D6}">
      <dsp:nvSpPr>
        <dsp:cNvPr id="0" name=""/>
        <dsp:cNvSpPr/>
      </dsp:nvSpPr>
      <dsp:spPr>
        <a:xfrm>
          <a:off x="639744" y="1863559"/>
          <a:ext cx="91440" cy="233208"/>
        </a:xfrm>
        <a:custGeom>
          <a:avLst/>
          <a:gdLst/>
          <a:ahLst/>
          <a:cxnLst/>
          <a:rect l="0" t="0" r="0" b="0"/>
          <a:pathLst>
            <a:path>
              <a:moveTo>
                <a:pt x="45720" y="0"/>
              </a:moveTo>
              <a:lnTo>
                <a:pt x="45720" y="23320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2D889-CF72-4FCD-A1FB-376EDDAC807A}">
      <dsp:nvSpPr>
        <dsp:cNvPr id="0" name=""/>
        <dsp:cNvSpPr/>
      </dsp:nvSpPr>
      <dsp:spPr>
        <a:xfrm>
          <a:off x="685464" y="1281152"/>
          <a:ext cx="3232572" cy="233208"/>
        </a:xfrm>
        <a:custGeom>
          <a:avLst/>
          <a:gdLst/>
          <a:ahLst/>
          <a:cxnLst/>
          <a:rect l="0" t="0" r="0" b="0"/>
          <a:pathLst>
            <a:path>
              <a:moveTo>
                <a:pt x="3232572" y="0"/>
              </a:moveTo>
              <a:lnTo>
                <a:pt x="3232572" y="158924"/>
              </a:lnTo>
              <a:lnTo>
                <a:pt x="0" y="158924"/>
              </a:lnTo>
              <a:lnTo>
                <a:pt x="0" y="23320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A36FD-FDA4-496D-9117-A1C3E3806309}">
      <dsp:nvSpPr>
        <dsp:cNvPr id="0" name=""/>
        <dsp:cNvSpPr/>
      </dsp:nvSpPr>
      <dsp:spPr>
        <a:xfrm>
          <a:off x="3872316" y="647155"/>
          <a:ext cx="91440" cy="233208"/>
        </a:xfrm>
        <a:custGeom>
          <a:avLst/>
          <a:gdLst/>
          <a:ahLst/>
          <a:cxnLst/>
          <a:rect l="0" t="0" r="0" b="0"/>
          <a:pathLst>
            <a:path>
              <a:moveTo>
                <a:pt x="45720" y="0"/>
              </a:moveTo>
              <a:lnTo>
                <a:pt x="45720" y="23320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30646-8153-462C-BEB3-75018170C9EF}">
      <dsp:nvSpPr>
        <dsp:cNvPr id="0" name=""/>
        <dsp:cNvSpPr/>
      </dsp:nvSpPr>
      <dsp:spPr>
        <a:xfrm>
          <a:off x="3323823" y="249824"/>
          <a:ext cx="1188426" cy="39733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321B2-E714-4162-B506-8EB8294693D2}">
      <dsp:nvSpPr>
        <dsp:cNvPr id="0" name=""/>
        <dsp:cNvSpPr/>
      </dsp:nvSpPr>
      <dsp:spPr>
        <a:xfrm>
          <a:off x="3412919" y="334465"/>
          <a:ext cx="1188426" cy="39733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latin typeface="Times New Roman" pitchFamily="18" charset="0"/>
              <a:cs typeface="Times New Roman" pitchFamily="18" charset="0"/>
            </a:rPr>
            <a:t>COMANDO PLANA MAYOR </a:t>
          </a:r>
          <a:endParaRPr lang="es-ES" sz="1000" kern="1200" dirty="0">
            <a:latin typeface="Times New Roman" pitchFamily="18" charset="0"/>
            <a:cs typeface="Times New Roman" pitchFamily="18" charset="0"/>
          </a:endParaRPr>
        </a:p>
      </dsp:txBody>
      <dsp:txXfrm>
        <a:off x="3424556" y="346102"/>
        <a:ext cx="1165152" cy="374057"/>
      </dsp:txXfrm>
    </dsp:sp>
    <dsp:sp modelId="{D97AD3EF-3597-4A9D-A540-B80534F66354}">
      <dsp:nvSpPr>
        <dsp:cNvPr id="0" name=""/>
        <dsp:cNvSpPr/>
      </dsp:nvSpPr>
      <dsp:spPr>
        <a:xfrm>
          <a:off x="3281432" y="880363"/>
          <a:ext cx="1273207" cy="40078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CF2DA-B066-4430-A6CC-C9412886CD23}">
      <dsp:nvSpPr>
        <dsp:cNvPr id="0" name=""/>
        <dsp:cNvSpPr/>
      </dsp:nvSpPr>
      <dsp:spPr>
        <a:xfrm>
          <a:off x="3370528" y="965005"/>
          <a:ext cx="1273207" cy="40078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latin typeface="Times New Roman" pitchFamily="18" charset="0"/>
              <a:cs typeface="Times New Roman" pitchFamily="18" charset="0"/>
            </a:rPr>
            <a:t>SUBCOMANDO</a:t>
          </a:r>
          <a:endParaRPr lang="es-ES" sz="1000" kern="1200" dirty="0">
            <a:latin typeface="Times New Roman" pitchFamily="18" charset="0"/>
            <a:cs typeface="Times New Roman" pitchFamily="18" charset="0"/>
          </a:endParaRPr>
        </a:p>
      </dsp:txBody>
      <dsp:txXfrm>
        <a:off x="3382267" y="976744"/>
        <a:ext cx="1249729" cy="377310"/>
      </dsp:txXfrm>
    </dsp:sp>
    <dsp:sp modelId="{719EECE6-A143-4EE6-AA19-747B7D756D97}">
      <dsp:nvSpPr>
        <dsp:cNvPr id="0" name=""/>
        <dsp:cNvSpPr/>
      </dsp:nvSpPr>
      <dsp:spPr>
        <a:xfrm>
          <a:off x="3434" y="1514361"/>
          <a:ext cx="1364058" cy="34919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8A274-80FE-4347-8A17-D5AE023C1C48}">
      <dsp:nvSpPr>
        <dsp:cNvPr id="0" name=""/>
        <dsp:cNvSpPr/>
      </dsp:nvSpPr>
      <dsp:spPr>
        <a:xfrm>
          <a:off x="92530" y="1599002"/>
          <a:ext cx="1364058" cy="349197"/>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latin typeface="Times New Roman" pitchFamily="18" charset="0"/>
              <a:cs typeface="Times New Roman" pitchFamily="18" charset="0"/>
            </a:rPr>
            <a:t>DEPARTAMENTO FINANCIERO </a:t>
          </a:r>
        </a:p>
      </dsp:txBody>
      <dsp:txXfrm>
        <a:off x="102758" y="1609230"/>
        <a:ext cx="1343602" cy="328741"/>
      </dsp:txXfrm>
    </dsp:sp>
    <dsp:sp modelId="{978C7368-E589-42A4-BC2E-60E3BF17FB36}">
      <dsp:nvSpPr>
        <dsp:cNvPr id="0" name=""/>
        <dsp:cNvSpPr/>
      </dsp:nvSpPr>
      <dsp:spPr>
        <a:xfrm>
          <a:off x="3066" y="2096767"/>
          <a:ext cx="1364795" cy="19368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EDAF5-CA31-48B6-935B-0C757922FD94}">
      <dsp:nvSpPr>
        <dsp:cNvPr id="0" name=""/>
        <dsp:cNvSpPr/>
      </dsp:nvSpPr>
      <dsp:spPr>
        <a:xfrm>
          <a:off x="92162" y="2181408"/>
          <a:ext cx="1364795" cy="19368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latin typeface="Times New Roman" pitchFamily="18" charset="0"/>
              <a:cs typeface="Times New Roman" pitchFamily="18" charset="0"/>
            </a:rPr>
            <a:t>PRESUPUESTOS</a:t>
          </a:r>
        </a:p>
      </dsp:txBody>
      <dsp:txXfrm>
        <a:off x="97835" y="2187081"/>
        <a:ext cx="1353449" cy="182342"/>
      </dsp:txXfrm>
    </dsp:sp>
    <dsp:sp modelId="{86BBAE33-4A8F-473B-A691-5D73B13B6711}">
      <dsp:nvSpPr>
        <dsp:cNvPr id="0" name=""/>
        <dsp:cNvSpPr/>
      </dsp:nvSpPr>
      <dsp:spPr>
        <a:xfrm>
          <a:off x="24792" y="2523664"/>
          <a:ext cx="1321342" cy="22435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F4572-AD47-4B29-8A78-A0BC9532E579}">
      <dsp:nvSpPr>
        <dsp:cNvPr id="0" name=""/>
        <dsp:cNvSpPr/>
      </dsp:nvSpPr>
      <dsp:spPr>
        <a:xfrm>
          <a:off x="113888" y="2608305"/>
          <a:ext cx="1321342" cy="22435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latin typeface="Times New Roman" pitchFamily="18" charset="0"/>
              <a:cs typeface="Times New Roman" pitchFamily="18" charset="0"/>
            </a:rPr>
            <a:t>CONTABILIDAD</a:t>
          </a:r>
        </a:p>
      </dsp:txBody>
      <dsp:txXfrm>
        <a:off x="120459" y="2614876"/>
        <a:ext cx="1308200" cy="211209"/>
      </dsp:txXfrm>
    </dsp:sp>
    <dsp:sp modelId="{9BE3B2E1-9DC1-4E70-B1B6-DED6CC246F38}">
      <dsp:nvSpPr>
        <dsp:cNvPr id="0" name=""/>
        <dsp:cNvSpPr/>
      </dsp:nvSpPr>
      <dsp:spPr>
        <a:xfrm>
          <a:off x="13835" y="2981224"/>
          <a:ext cx="1343257" cy="25136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B5201-DA90-4873-9123-DF9173D8CEC1}">
      <dsp:nvSpPr>
        <dsp:cNvPr id="0" name=""/>
        <dsp:cNvSpPr/>
      </dsp:nvSpPr>
      <dsp:spPr>
        <a:xfrm>
          <a:off x="102931" y="3065865"/>
          <a:ext cx="1343257" cy="251363"/>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latin typeface="Times New Roman" pitchFamily="18" charset="0"/>
              <a:cs typeface="Times New Roman" pitchFamily="18" charset="0"/>
            </a:rPr>
            <a:t>TESORERÍA</a:t>
          </a:r>
        </a:p>
      </dsp:txBody>
      <dsp:txXfrm>
        <a:off x="110293" y="3073227"/>
        <a:ext cx="1328533" cy="236639"/>
      </dsp:txXfrm>
    </dsp:sp>
    <dsp:sp modelId="{37E19850-B7DE-4700-9EB3-54635B19DDA8}">
      <dsp:nvSpPr>
        <dsp:cNvPr id="0" name=""/>
        <dsp:cNvSpPr/>
      </dsp:nvSpPr>
      <dsp:spPr>
        <a:xfrm>
          <a:off x="42489" y="3465796"/>
          <a:ext cx="1285948" cy="3145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2C136-5D68-4634-9B37-8AD45779073B}">
      <dsp:nvSpPr>
        <dsp:cNvPr id="0" name=""/>
        <dsp:cNvSpPr/>
      </dsp:nvSpPr>
      <dsp:spPr>
        <a:xfrm>
          <a:off x="131585" y="3550437"/>
          <a:ext cx="1285948" cy="314537"/>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latin typeface="Times New Roman" pitchFamily="18" charset="0"/>
              <a:cs typeface="Times New Roman" pitchFamily="18" charset="0"/>
            </a:rPr>
            <a:t>ACTIVOS FIJOS E INVENTARIOS</a:t>
          </a:r>
        </a:p>
      </dsp:txBody>
      <dsp:txXfrm>
        <a:off x="140797" y="3559649"/>
        <a:ext cx="1267524" cy="296113"/>
      </dsp:txXfrm>
    </dsp:sp>
    <dsp:sp modelId="{FBE35F4E-8070-402A-996D-6B0146A0DD80}">
      <dsp:nvSpPr>
        <dsp:cNvPr id="0" name=""/>
        <dsp:cNvSpPr/>
      </dsp:nvSpPr>
      <dsp:spPr>
        <a:xfrm>
          <a:off x="1545685" y="1514361"/>
          <a:ext cx="1379782" cy="4028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26A39-56C9-49B3-8AC7-15CC7A714E06}">
      <dsp:nvSpPr>
        <dsp:cNvPr id="0" name=""/>
        <dsp:cNvSpPr/>
      </dsp:nvSpPr>
      <dsp:spPr>
        <a:xfrm>
          <a:off x="1634781" y="1599002"/>
          <a:ext cx="1379782" cy="40287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latin typeface="Times New Roman" pitchFamily="18" charset="0"/>
              <a:cs typeface="Times New Roman" pitchFamily="18" charset="0"/>
            </a:rPr>
            <a:t>DEPARTAMENTO DE PERSONAL</a:t>
          </a:r>
        </a:p>
      </dsp:txBody>
      <dsp:txXfrm>
        <a:off x="1646581" y="1610802"/>
        <a:ext cx="1356182" cy="379276"/>
      </dsp:txXfrm>
    </dsp:sp>
    <dsp:sp modelId="{BAFE2F8C-93B8-48EE-825F-438379BA758D}">
      <dsp:nvSpPr>
        <dsp:cNvPr id="0" name=""/>
        <dsp:cNvSpPr/>
      </dsp:nvSpPr>
      <dsp:spPr>
        <a:xfrm>
          <a:off x="3103659" y="1514361"/>
          <a:ext cx="1411897" cy="41081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B90B5-3754-4189-A832-62AC2B6FE31B}">
      <dsp:nvSpPr>
        <dsp:cNvPr id="0" name=""/>
        <dsp:cNvSpPr/>
      </dsp:nvSpPr>
      <dsp:spPr>
        <a:xfrm>
          <a:off x="3192755" y="1599002"/>
          <a:ext cx="1411897" cy="41081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latin typeface="Times New Roman" pitchFamily="18" charset="0"/>
              <a:cs typeface="Times New Roman" pitchFamily="18" charset="0"/>
            </a:rPr>
            <a:t>DEPARTAMENTO DE LOGISTICA</a:t>
          </a:r>
        </a:p>
      </dsp:txBody>
      <dsp:txXfrm>
        <a:off x="3204787" y="1611034"/>
        <a:ext cx="1387833" cy="386755"/>
      </dsp:txXfrm>
    </dsp:sp>
    <dsp:sp modelId="{63B0C6D7-F189-4C9B-8657-31EC4871BE99}">
      <dsp:nvSpPr>
        <dsp:cNvPr id="0" name=""/>
        <dsp:cNvSpPr/>
      </dsp:nvSpPr>
      <dsp:spPr>
        <a:xfrm>
          <a:off x="4693749" y="1514361"/>
          <a:ext cx="1498209" cy="41082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935DA-D4A5-4C43-8572-9D7B9E8AA679}">
      <dsp:nvSpPr>
        <dsp:cNvPr id="0" name=""/>
        <dsp:cNvSpPr/>
      </dsp:nvSpPr>
      <dsp:spPr>
        <a:xfrm>
          <a:off x="4782845" y="1599002"/>
          <a:ext cx="1498209" cy="41082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latin typeface="Times New Roman" pitchFamily="18" charset="0"/>
              <a:cs typeface="Times New Roman" pitchFamily="18" charset="0"/>
            </a:rPr>
            <a:t>DEPARTAMENTO DE INTELIGENCIA</a:t>
          </a:r>
        </a:p>
      </dsp:txBody>
      <dsp:txXfrm>
        <a:off x="4794878" y="1611035"/>
        <a:ext cx="1474143" cy="386758"/>
      </dsp:txXfrm>
    </dsp:sp>
    <dsp:sp modelId="{0D2CC887-6969-4F07-A29A-0A5048C38AE9}">
      <dsp:nvSpPr>
        <dsp:cNvPr id="0" name=""/>
        <dsp:cNvSpPr/>
      </dsp:nvSpPr>
      <dsp:spPr>
        <a:xfrm>
          <a:off x="6370150" y="1514361"/>
          <a:ext cx="1462486" cy="39930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54457-09C2-4871-A5DF-76C1303C8336}">
      <dsp:nvSpPr>
        <dsp:cNvPr id="0" name=""/>
        <dsp:cNvSpPr/>
      </dsp:nvSpPr>
      <dsp:spPr>
        <a:xfrm>
          <a:off x="6459246" y="1599002"/>
          <a:ext cx="1462486" cy="39930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a:latin typeface="Times New Roman" pitchFamily="18" charset="0"/>
              <a:cs typeface="Times New Roman" pitchFamily="18" charset="0"/>
            </a:rPr>
            <a:t>DEPARTAMENTO  DE OPERACIONES</a:t>
          </a:r>
        </a:p>
      </dsp:txBody>
      <dsp:txXfrm>
        <a:off x="6470941" y="1610697"/>
        <a:ext cx="1439096" cy="375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3CEE3-929F-4669-BD10-8EA7F819F214}">
      <dsp:nvSpPr>
        <dsp:cNvPr id="0" name=""/>
        <dsp:cNvSpPr/>
      </dsp:nvSpPr>
      <dsp:spPr>
        <a:xfrm rot="16200000">
          <a:off x="667252" y="-667252"/>
          <a:ext cx="2627895" cy="3962400"/>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just" defTabSz="533400">
            <a:lnSpc>
              <a:spcPct val="90000"/>
            </a:lnSpc>
            <a:spcBef>
              <a:spcPct val="0"/>
            </a:spcBef>
            <a:spcAft>
              <a:spcPct val="35000"/>
            </a:spcAft>
          </a:pPr>
          <a:r>
            <a:rPr lang="es-MX" sz="1200" kern="1200" dirty="0"/>
            <a:t>    </a:t>
          </a:r>
          <a:r>
            <a:rPr lang="es-MX" sz="1200" b="1" kern="1200" dirty="0">
              <a:latin typeface="Arial" pitchFamily="34" charset="0"/>
              <a:cs typeface="Arial" pitchFamily="34" charset="0"/>
            </a:rPr>
            <a:t>FORTALEZAS</a:t>
          </a:r>
        </a:p>
        <a:p>
          <a:pPr marL="114300" lvl="1" indent="-114300" algn="just" defTabSz="533400">
            <a:lnSpc>
              <a:spcPct val="90000"/>
            </a:lnSpc>
            <a:spcBef>
              <a:spcPct val="0"/>
            </a:spcBef>
            <a:spcAft>
              <a:spcPct val="15000"/>
            </a:spcAft>
            <a:buChar char="••"/>
          </a:pPr>
          <a:r>
            <a:rPr lang="es-EC" sz="1200" kern="1200" dirty="0">
              <a:latin typeface="Arial" pitchFamily="34" charset="0"/>
              <a:cs typeface="Arial" pitchFamily="34" charset="0"/>
            </a:rPr>
            <a:t>Personal con un grado de preparación aceptable (Tercer nivel señores oficiales y nivel medio señores voluntarios)</a:t>
          </a:r>
          <a:endParaRPr lang="es-MX" sz="1200" kern="1200" dirty="0">
            <a:latin typeface="Arial" pitchFamily="34" charset="0"/>
            <a:cs typeface="Arial" pitchFamily="34" charset="0"/>
          </a:endParaRPr>
        </a:p>
        <a:p>
          <a:pPr marL="114300" lvl="1" indent="-114300" algn="just" defTabSz="533400">
            <a:lnSpc>
              <a:spcPct val="90000"/>
            </a:lnSpc>
            <a:spcBef>
              <a:spcPct val="0"/>
            </a:spcBef>
            <a:spcAft>
              <a:spcPct val="15000"/>
            </a:spcAft>
            <a:buChar char="••"/>
          </a:pPr>
          <a:r>
            <a:rPr lang="es-EC" sz="1200" kern="1200" dirty="0">
              <a:latin typeface="Arial" pitchFamily="34" charset="0"/>
              <a:cs typeface="Arial" pitchFamily="34" charset="0"/>
            </a:rPr>
            <a:t>Existe vocación de servicio en el personal que ingresa a la carrera de las armas.</a:t>
          </a:r>
          <a:endParaRPr lang="es-MX" sz="1200" kern="1200" dirty="0">
            <a:latin typeface="Arial" pitchFamily="34" charset="0"/>
            <a:cs typeface="Arial" pitchFamily="34" charset="0"/>
          </a:endParaRPr>
        </a:p>
        <a:p>
          <a:pPr marL="114300" lvl="1" indent="-114300" algn="just" defTabSz="533400">
            <a:lnSpc>
              <a:spcPct val="90000"/>
            </a:lnSpc>
            <a:spcBef>
              <a:spcPct val="0"/>
            </a:spcBef>
            <a:spcAft>
              <a:spcPct val="15000"/>
            </a:spcAft>
            <a:buChar char="••"/>
          </a:pPr>
          <a:r>
            <a:rPr lang="es-EC" sz="1200" kern="1200" dirty="0">
              <a:latin typeface="Arial" pitchFamily="34" charset="0"/>
              <a:cs typeface="Arial" pitchFamily="34" charset="0"/>
            </a:rPr>
            <a:t>Existe motivación para el personal que desea seguir capacitándose.</a:t>
          </a:r>
          <a:endParaRPr lang="es-MX" sz="1200" kern="1200" dirty="0">
            <a:latin typeface="Arial" pitchFamily="34" charset="0"/>
            <a:cs typeface="Arial" pitchFamily="34" charset="0"/>
          </a:endParaRPr>
        </a:p>
        <a:p>
          <a:pPr marL="114300" lvl="1" indent="-114300" algn="just" defTabSz="533400">
            <a:lnSpc>
              <a:spcPct val="90000"/>
            </a:lnSpc>
            <a:spcBef>
              <a:spcPct val="0"/>
            </a:spcBef>
            <a:spcAft>
              <a:spcPct val="15000"/>
            </a:spcAft>
            <a:buChar char="••"/>
          </a:pPr>
          <a:r>
            <a:rPr lang="es-EC" sz="1200" kern="1200" dirty="0">
              <a:latin typeface="Arial" pitchFamily="34" charset="0"/>
              <a:cs typeface="Arial" pitchFamily="34" charset="0"/>
            </a:rPr>
            <a:t>Adecuada Remuneración lo que conlleva a que el personal este con una moral alta.</a:t>
          </a:r>
          <a:endParaRPr lang="es-MX" sz="1200" kern="1200" dirty="0">
            <a:latin typeface="Arial" pitchFamily="34" charset="0"/>
            <a:cs typeface="Arial" pitchFamily="34" charset="0"/>
          </a:endParaRPr>
        </a:p>
        <a:p>
          <a:pPr marL="114300" lvl="1" indent="-114300" algn="just" defTabSz="533400">
            <a:lnSpc>
              <a:spcPct val="90000"/>
            </a:lnSpc>
            <a:spcBef>
              <a:spcPct val="0"/>
            </a:spcBef>
            <a:spcAft>
              <a:spcPct val="15000"/>
            </a:spcAft>
            <a:buChar char="••"/>
          </a:pPr>
          <a:r>
            <a:rPr lang="es-EC" sz="1200" kern="1200" dirty="0">
              <a:latin typeface="Arial" pitchFamily="34" charset="0"/>
              <a:cs typeface="Arial" pitchFamily="34" charset="0"/>
            </a:rPr>
            <a:t>Reconocida imagen institucional.</a:t>
          </a:r>
          <a:endParaRPr lang="es-MX" sz="1200" kern="1200" dirty="0">
            <a:latin typeface="Arial" pitchFamily="34" charset="0"/>
            <a:cs typeface="Arial" pitchFamily="34" charset="0"/>
          </a:endParaRPr>
        </a:p>
      </dsp:txBody>
      <dsp:txXfrm rot="5400000">
        <a:off x="0" y="0"/>
        <a:ext cx="3962400" cy="1970921"/>
      </dsp:txXfrm>
    </dsp:sp>
    <dsp:sp modelId="{2C56083C-A32D-4D41-9430-96CC11D47E29}">
      <dsp:nvSpPr>
        <dsp:cNvPr id="0" name=""/>
        <dsp:cNvSpPr/>
      </dsp:nvSpPr>
      <dsp:spPr>
        <a:xfrm>
          <a:off x="3962400" y="0"/>
          <a:ext cx="3962400" cy="2627895"/>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just" defTabSz="622300">
            <a:lnSpc>
              <a:spcPct val="90000"/>
            </a:lnSpc>
            <a:spcBef>
              <a:spcPct val="0"/>
            </a:spcBef>
            <a:spcAft>
              <a:spcPct val="35000"/>
            </a:spcAft>
          </a:pPr>
          <a:r>
            <a:rPr lang="es-MX" sz="1400" b="1" kern="1200" dirty="0">
              <a:latin typeface="Arial" pitchFamily="34" charset="0"/>
              <a:cs typeface="Arial" pitchFamily="34" charset="0"/>
            </a:rPr>
            <a:t>OPORTUNIDADES</a:t>
          </a:r>
        </a:p>
        <a:p>
          <a:pPr lvl="0" algn="just" defTabSz="622300">
            <a:lnSpc>
              <a:spcPct val="90000"/>
            </a:lnSpc>
            <a:spcBef>
              <a:spcPct val="0"/>
            </a:spcBef>
            <a:spcAft>
              <a:spcPct val="35000"/>
            </a:spcAft>
          </a:pPr>
          <a:r>
            <a:rPr lang="es-MX" sz="1400" kern="1200" dirty="0">
              <a:latin typeface="Arial" pitchFamily="34" charset="0"/>
              <a:cs typeface="Arial" pitchFamily="34" charset="0"/>
            </a:rPr>
            <a:t>* Personal especializado en cada </a:t>
          </a:r>
          <a:r>
            <a:rPr lang="es-MX" sz="1400" kern="1200" dirty="0" smtClean="0">
              <a:latin typeface="Arial" pitchFamily="34" charset="0"/>
              <a:cs typeface="Arial" pitchFamily="34" charset="0"/>
            </a:rPr>
            <a:t>grupo</a:t>
          </a:r>
        </a:p>
        <a:p>
          <a:pPr lvl="0" algn="just" defTabSz="622300">
            <a:lnSpc>
              <a:spcPct val="90000"/>
            </a:lnSpc>
            <a:spcBef>
              <a:spcPct val="0"/>
            </a:spcBef>
            <a:spcAft>
              <a:spcPct val="35000"/>
            </a:spcAft>
          </a:pPr>
          <a:endParaRPr lang="es-MX" sz="1400" kern="1200" dirty="0">
            <a:latin typeface="Arial" pitchFamily="34" charset="0"/>
            <a:cs typeface="Arial" pitchFamily="34" charset="0"/>
          </a:endParaRPr>
        </a:p>
        <a:p>
          <a:pPr lvl="0" algn="just" defTabSz="622300">
            <a:lnSpc>
              <a:spcPct val="90000"/>
            </a:lnSpc>
            <a:spcBef>
              <a:spcPct val="0"/>
            </a:spcBef>
            <a:spcAft>
              <a:spcPct val="35000"/>
            </a:spcAft>
          </a:pPr>
          <a:r>
            <a:rPr lang="es-MX" sz="1400" kern="1200" dirty="0" smtClean="0">
              <a:latin typeface="Arial" pitchFamily="34" charset="0"/>
              <a:cs typeface="Arial" pitchFamily="34" charset="0"/>
            </a:rPr>
            <a:t>* </a:t>
          </a:r>
          <a:r>
            <a:rPr lang="es-MX" sz="1400" kern="1200" dirty="0"/>
            <a:t>Implementación de procesos, para un adecuado control del personal tanto en la disciplina como permisos</a:t>
          </a:r>
          <a:r>
            <a:rPr lang="es-MX" sz="1400" kern="1200" dirty="0" smtClean="0"/>
            <a:t>.</a:t>
          </a:r>
        </a:p>
        <a:p>
          <a:pPr lvl="0" algn="just" defTabSz="622300">
            <a:lnSpc>
              <a:spcPct val="90000"/>
            </a:lnSpc>
            <a:spcBef>
              <a:spcPct val="0"/>
            </a:spcBef>
            <a:spcAft>
              <a:spcPct val="35000"/>
            </a:spcAft>
          </a:pPr>
          <a:endParaRPr lang="es-MX" sz="1400" kern="1200" dirty="0"/>
        </a:p>
        <a:p>
          <a:pPr lvl="0" algn="just" defTabSz="622300">
            <a:lnSpc>
              <a:spcPct val="90000"/>
            </a:lnSpc>
            <a:spcBef>
              <a:spcPct val="0"/>
            </a:spcBef>
            <a:spcAft>
              <a:spcPct val="35000"/>
            </a:spcAft>
          </a:pPr>
          <a:r>
            <a:rPr lang="es-MX" sz="1400" kern="1200" dirty="0">
              <a:latin typeface="Arial" pitchFamily="34" charset="0"/>
              <a:cs typeface="Arial" pitchFamily="34" charset="0"/>
            </a:rPr>
            <a:t>* </a:t>
          </a:r>
          <a:r>
            <a:rPr lang="es-EC" sz="1400" kern="1200" dirty="0"/>
            <a:t>Cursos de capacitación, lo que conlleva a un mejor empleo del personal.</a:t>
          </a:r>
        </a:p>
        <a:p>
          <a:pPr lvl="0" algn="just" defTabSz="622300">
            <a:lnSpc>
              <a:spcPct val="90000"/>
            </a:lnSpc>
            <a:spcBef>
              <a:spcPct val="0"/>
            </a:spcBef>
            <a:spcAft>
              <a:spcPct val="35000"/>
            </a:spcAft>
          </a:pPr>
          <a:r>
            <a:rPr lang="es-EC" sz="1400" kern="1200" dirty="0"/>
            <a:t>* </a:t>
          </a:r>
          <a:r>
            <a:rPr lang="es-MX" sz="1400" kern="1200" dirty="0"/>
            <a:t>Cercanía entre los diferentes puntos de la urbe, lo que permite más agilidad y rapidez en los desplazamientos .</a:t>
          </a:r>
        </a:p>
        <a:p>
          <a:pPr lvl="0" algn="l" defTabSz="622300">
            <a:lnSpc>
              <a:spcPct val="90000"/>
            </a:lnSpc>
            <a:spcBef>
              <a:spcPct val="0"/>
            </a:spcBef>
            <a:spcAft>
              <a:spcPct val="35000"/>
            </a:spcAft>
          </a:pPr>
          <a:endParaRPr lang="es-MX" sz="1200" kern="1200" dirty="0"/>
        </a:p>
        <a:p>
          <a:pPr lvl="0" algn="l" defTabSz="622300">
            <a:lnSpc>
              <a:spcPct val="90000"/>
            </a:lnSpc>
            <a:spcBef>
              <a:spcPct val="0"/>
            </a:spcBef>
            <a:spcAft>
              <a:spcPct val="35000"/>
            </a:spcAft>
          </a:pPr>
          <a:endParaRPr lang="es-MX" sz="800" kern="1200" dirty="0">
            <a:latin typeface="Arial" pitchFamily="34" charset="0"/>
            <a:cs typeface="Arial" pitchFamily="34" charset="0"/>
          </a:endParaRPr>
        </a:p>
      </dsp:txBody>
      <dsp:txXfrm>
        <a:off x="3962400" y="0"/>
        <a:ext cx="3962400" cy="1970921"/>
      </dsp:txXfrm>
    </dsp:sp>
    <dsp:sp modelId="{5A98D462-932C-4C5F-BC13-84C9D31B47EC}">
      <dsp:nvSpPr>
        <dsp:cNvPr id="0" name=""/>
        <dsp:cNvSpPr/>
      </dsp:nvSpPr>
      <dsp:spPr>
        <a:xfrm rot="10800000">
          <a:off x="0" y="2627895"/>
          <a:ext cx="3962400" cy="2627895"/>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just" defTabSz="533400">
            <a:lnSpc>
              <a:spcPct val="90000"/>
            </a:lnSpc>
            <a:spcBef>
              <a:spcPct val="0"/>
            </a:spcBef>
            <a:spcAft>
              <a:spcPct val="35000"/>
            </a:spcAft>
          </a:pPr>
          <a:r>
            <a:rPr lang="es-MX" sz="1200" b="1" kern="1200" dirty="0">
              <a:latin typeface="Arial" pitchFamily="34" charset="0"/>
              <a:cs typeface="Arial" pitchFamily="34" charset="0"/>
            </a:rPr>
            <a:t>DEBILIDADES</a:t>
          </a:r>
        </a:p>
        <a:p>
          <a:pPr lvl="0" algn="just" defTabSz="533400">
            <a:lnSpc>
              <a:spcPct val="90000"/>
            </a:lnSpc>
            <a:spcBef>
              <a:spcPct val="0"/>
            </a:spcBef>
            <a:spcAft>
              <a:spcPct val="35000"/>
            </a:spcAft>
          </a:pPr>
          <a:r>
            <a:rPr lang="es-MX" sz="1200" kern="1200" dirty="0">
              <a:latin typeface="Arial" pitchFamily="34" charset="0"/>
              <a:cs typeface="Arial" pitchFamily="34" charset="0"/>
            </a:rPr>
            <a:t>Falta de </a:t>
          </a:r>
          <a:r>
            <a:rPr lang="es-MX" sz="1200" kern="1200" dirty="0" smtClean="0">
              <a:latin typeface="Arial" pitchFamily="34" charset="0"/>
              <a:cs typeface="Arial" pitchFamily="34" charset="0"/>
            </a:rPr>
            <a:t>completamiento orgánico, </a:t>
          </a:r>
          <a:r>
            <a:rPr lang="es-MX" sz="1200" kern="1200" dirty="0">
              <a:latin typeface="Arial" pitchFamily="34" charset="0"/>
              <a:cs typeface="Arial" pitchFamily="34" charset="0"/>
            </a:rPr>
            <a:t>lo que conlleva a que el personal tenga que trabajar más.</a:t>
          </a:r>
        </a:p>
        <a:p>
          <a:pPr lvl="0" algn="just" defTabSz="533400">
            <a:lnSpc>
              <a:spcPct val="90000"/>
            </a:lnSpc>
            <a:spcBef>
              <a:spcPct val="0"/>
            </a:spcBef>
            <a:spcAft>
              <a:spcPct val="35000"/>
            </a:spcAft>
          </a:pPr>
          <a:r>
            <a:rPr lang="es-MX" sz="1200" kern="1200" dirty="0">
              <a:latin typeface="Arial" pitchFamily="34" charset="0"/>
              <a:cs typeface="Arial" pitchFamily="34" charset="0"/>
            </a:rPr>
            <a:t>* Falta de oficiales, lo que implica  que exista falta de control en </a:t>
          </a:r>
          <a:r>
            <a:rPr lang="es-MX" sz="1200" kern="1200" dirty="0" smtClean="0">
              <a:latin typeface="Arial" pitchFamily="34" charset="0"/>
              <a:cs typeface="Arial" pitchFamily="34" charset="0"/>
            </a:rPr>
            <a:t>instrucción </a:t>
          </a:r>
          <a:r>
            <a:rPr lang="es-MX" sz="1200" kern="1200" dirty="0">
              <a:latin typeface="Arial" pitchFamily="34" charset="0"/>
              <a:cs typeface="Arial" pitchFamily="34" charset="0"/>
            </a:rPr>
            <a:t>y </a:t>
          </a:r>
          <a:r>
            <a:rPr lang="es-MX" sz="1200" kern="1200" dirty="0" smtClean="0">
              <a:latin typeface="Arial" pitchFamily="34" charset="0"/>
              <a:cs typeface="Arial" pitchFamily="34" charset="0"/>
            </a:rPr>
            <a:t>disciplina </a:t>
          </a:r>
          <a:r>
            <a:rPr lang="es-MX" sz="1200" kern="1200" dirty="0">
              <a:latin typeface="Arial" pitchFamily="34" charset="0"/>
              <a:cs typeface="Arial" pitchFamily="34" charset="0"/>
            </a:rPr>
            <a:t>del personal.</a:t>
          </a:r>
        </a:p>
        <a:p>
          <a:pPr lvl="0" algn="just" defTabSz="533400">
            <a:lnSpc>
              <a:spcPct val="90000"/>
            </a:lnSpc>
            <a:spcBef>
              <a:spcPct val="0"/>
            </a:spcBef>
            <a:spcAft>
              <a:spcPct val="35000"/>
            </a:spcAft>
          </a:pPr>
          <a:r>
            <a:rPr lang="es-MX" sz="1200" kern="1200" dirty="0">
              <a:latin typeface="Arial" pitchFamily="34" charset="0"/>
              <a:cs typeface="Arial" pitchFamily="34" charset="0"/>
            </a:rPr>
            <a:t>* Falta de presupuesto para el total cumplimiento de las misiones.</a:t>
          </a:r>
        </a:p>
        <a:p>
          <a:pPr lvl="0" algn="just" defTabSz="533400">
            <a:lnSpc>
              <a:spcPct val="90000"/>
            </a:lnSpc>
            <a:spcBef>
              <a:spcPct val="0"/>
            </a:spcBef>
            <a:spcAft>
              <a:spcPct val="35000"/>
            </a:spcAft>
          </a:pPr>
          <a:r>
            <a:rPr lang="es-MX" sz="1200" kern="1200" dirty="0">
              <a:latin typeface="Arial" pitchFamily="34" charset="0"/>
              <a:cs typeface="Arial" pitchFamily="34" charset="0"/>
            </a:rPr>
            <a:t>* Falta de continuidad en la </a:t>
          </a:r>
          <a:r>
            <a:rPr lang="es-MX" sz="1200" kern="1200" dirty="0" smtClean="0">
              <a:latin typeface="Arial" pitchFamily="34" charset="0"/>
              <a:cs typeface="Arial" pitchFamily="34" charset="0"/>
            </a:rPr>
            <a:t>formación </a:t>
          </a:r>
          <a:r>
            <a:rPr lang="es-MX" sz="1200" kern="1200" dirty="0">
              <a:latin typeface="Arial" pitchFamily="34" charset="0"/>
              <a:cs typeface="Arial" pitchFamily="34" charset="0"/>
            </a:rPr>
            <a:t>del personal </a:t>
          </a:r>
          <a:r>
            <a:rPr lang="es-MX" sz="1200" kern="1200" dirty="0" smtClean="0">
              <a:latin typeface="Arial" pitchFamily="34" charset="0"/>
              <a:cs typeface="Arial" pitchFamily="34" charset="0"/>
            </a:rPr>
            <a:t>técnico </a:t>
          </a:r>
          <a:r>
            <a:rPr lang="es-MX" sz="1200" kern="1200" dirty="0">
              <a:latin typeface="Arial" pitchFamily="34" charset="0"/>
              <a:cs typeface="Arial" pitchFamily="34" charset="0"/>
            </a:rPr>
            <a:t>especialista de la Unidad.</a:t>
          </a:r>
        </a:p>
        <a:p>
          <a:pPr lvl="0" algn="l" defTabSz="533400">
            <a:lnSpc>
              <a:spcPct val="90000"/>
            </a:lnSpc>
            <a:spcBef>
              <a:spcPct val="0"/>
            </a:spcBef>
            <a:spcAft>
              <a:spcPct val="35000"/>
            </a:spcAft>
          </a:pPr>
          <a:endParaRPr lang="es-MX" sz="800" kern="1200" dirty="0"/>
        </a:p>
        <a:p>
          <a:pPr lvl="0" algn="l" defTabSz="533400">
            <a:lnSpc>
              <a:spcPct val="90000"/>
            </a:lnSpc>
            <a:spcBef>
              <a:spcPct val="0"/>
            </a:spcBef>
            <a:spcAft>
              <a:spcPct val="35000"/>
            </a:spcAft>
          </a:pPr>
          <a:endParaRPr lang="es-MX" sz="800" kern="1200" dirty="0"/>
        </a:p>
      </dsp:txBody>
      <dsp:txXfrm rot="10800000">
        <a:off x="0" y="3284868"/>
        <a:ext cx="3962400" cy="1970921"/>
      </dsp:txXfrm>
    </dsp:sp>
    <dsp:sp modelId="{F6B6F6F8-4ADE-4F30-8DB6-75B2B6CA962D}">
      <dsp:nvSpPr>
        <dsp:cNvPr id="0" name=""/>
        <dsp:cNvSpPr/>
      </dsp:nvSpPr>
      <dsp:spPr>
        <a:xfrm rot="5400000">
          <a:off x="4629652" y="1960642"/>
          <a:ext cx="2627895" cy="3962400"/>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just" defTabSz="533400">
            <a:lnSpc>
              <a:spcPct val="90000"/>
            </a:lnSpc>
            <a:spcBef>
              <a:spcPct val="0"/>
            </a:spcBef>
            <a:spcAft>
              <a:spcPct val="35000"/>
            </a:spcAft>
          </a:pPr>
          <a:r>
            <a:rPr lang="es-MX" sz="1200" b="1" kern="1200" dirty="0">
              <a:latin typeface="Arial" pitchFamily="34" charset="0"/>
              <a:cs typeface="Arial" pitchFamily="34" charset="0"/>
            </a:rPr>
            <a:t>AMENAZAS</a:t>
          </a:r>
        </a:p>
        <a:p>
          <a:pPr lvl="0" algn="just" defTabSz="533400">
            <a:lnSpc>
              <a:spcPct val="90000"/>
            </a:lnSpc>
            <a:spcBef>
              <a:spcPct val="0"/>
            </a:spcBef>
            <a:spcAft>
              <a:spcPct val="35000"/>
            </a:spcAft>
          </a:pPr>
          <a:r>
            <a:rPr lang="es-EC" sz="1200" kern="1200" dirty="0">
              <a:latin typeface="Arial" pitchFamily="34" charset="0"/>
              <a:cs typeface="Arial" pitchFamily="34" charset="0"/>
            </a:rPr>
            <a:t>* Entorno social inadecuado, vista existe en la población bastante personal que vive del contrabando e incitan al personal a que doblegue en su formación</a:t>
          </a:r>
          <a:r>
            <a:rPr lang="es-EC" sz="1200" kern="1200" dirty="0" smtClean="0">
              <a:latin typeface="Arial" pitchFamily="34" charset="0"/>
              <a:cs typeface="Arial" pitchFamily="34" charset="0"/>
            </a:rPr>
            <a:t>.</a:t>
          </a:r>
        </a:p>
        <a:p>
          <a:pPr lvl="0" algn="just" defTabSz="533400">
            <a:lnSpc>
              <a:spcPct val="90000"/>
            </a:lnSpc>
            <a:spcBef>
              <a:spcPct val="0"/>
            </a:spcBef>
            <a:spcAft>
              <a:spcPct val="35000"/>
            </a:spcAft>
          </a:pPr>
          <a:endParaRPr lang="es-EC" sz="1200" kern="1200" dirty="0">
            <a:latin typeface="Arial" pitchFamily="34" charset="0"/>
            <a:cs typeface="Arial" pitchFamily="34" charset="0"/>
          </a:endParaRPr>
        </a:p>
        <a:p>
          <a:pPr lvl="0" algn="just" defTabSz="533400">
            <a:lnSpc>
              <a:spcPct val="90000"/>
            </a:lnSpc>
            <a:spcBef>
              <a:spcPct val="0"/>
            </a:spcBef>
            <a:spcAft>
              <a:spcPct val="35000"/>
            </a:spcAft>
          </a:pPr>
          <a:r>
            <a:rPr lang="es-EC" sz="1200" b="1" kern="1200" dirty="0">
              <a:latin typeface="Arial" pitchFamily="34" charset="0"/>
              <a:cs typeface="Arial" pitchFamily="34" charset="0"/>
            </a:rPr>
            <a:t>* </a:t>
          </a:r>
          <a:r>
            <a:rPr lang="es-EC" sz="1200" kern="1200" dirty="0">
              <a:latin typeface="Arial" pitchFamily="34" charset="0"/>
              <a:cs typeface="Arial" pitchFamily="34" charset="0"/>
            </a:rPr>
            <a:t>Entorno geográfico, distante para el personal de solteros geográficos, vista la mayoría del personal es de la región sierra del país y le dificulta la estabilidad con su familia.</a:t>
          </a:r>
        </a:p>
        <a:p>
          <a:pPr lvl="0" algn="just" defTabSz="533400">
            <a:lnSpc>
              <a:spcPct val="90000"/>
            </a:lnSpc>
            <a:spcBef>
              <a:spcPct val="0"/>
            </a:spcBef>
            <a:spcAft>
              <a:spcPct val="35000"/>
            </a:spcAft>
          </a:pPr>
          <a:endParaRPr lang="es-MX" sz="1200" b="1" kern="1200" dirty="0">
            <a:latin typeface="Arial" pitchFamily="34" charset="0"/>
            <a:cs typeface="Arial" pitchFamily="34" charset="0"/>
          </a:endParaRPr>
        </a:p>
      </dsp:txBody>
      <dsp:txXfrm rot="-5400000">
        <a:off x="3962400" y="3284868"/>
        <a:ext cx="3962400" cy="1970921"/>
      </dsp:txXfrm>
    </dsp:sp>
    <dsp:sp modelId="{8A2F6E5B-4391-4AEF-A84E-D461403D10D5}">
      <dsp:nvSpPr>
        <dsp:cNvPr id="0" name=""/>
        <dsp:cNvSpPr/>
      </dsp:nvSpPr>
      <dsp:spPr>
        <a:xfrm>
          <a:off x="2773679" y="2380629"/>
          <a:ext cx="2377440" cy="494530"/>
        </a:xfrm>
        <a:prstGeom prst="roundRect">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a:solidFill>
                <a:srgbClr val="FF0000"/>
              </a:solidFill>
            </a:rPr>
            <a:t>FODA</a:t>
          </a:r>
        </a:p>
      </dsp:txBody>
      <dsp:txXfrm>
        <a:off x="2797820" y="2404770"/>
        <a:ext cx="2329158" cy="446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1B378-B10C-491C-A582-6CE945B01AC9}">
      <dsp:nvSpPr>
        <dsp:cNvPr id="0" name=""/>
        <dsp:cNvSpPr/>
      </dsp:nvSpPr>
      <dsp:spPr>
        <a:xfrm>
          <a:off x="0" y="3848500"/>
          <a:ext cx="7924800" cy="1263163"/>
        </a:xfrm>
        <a:prstGeom prst="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PE" sz="1600" kern="1200" dirty="0">
              <a:solidFill>
                <a:sysClr val="windowText" lastClr="000000"/>
              </a:solidFill>
              <a:latin typeface="Arial" pitchFamily="34" charset="0"/>
              <a:cs typeface="Arial" pitchFamily="34" charset="0"/>
            </a:rPr>
            <a:t>Sección Contabilidad</a:t>
          </a:r>
        </a:p>
      </dsp:txBody>
      <dsp:txXfrm>
        <a:off x="0" y="3848500"/>
        <a:ext cx="7924800" cy="682108"/>
      </dsp:txXfrm>
    </dsp:sp>
    <dsp:sp modelId="{509F4687-61C1-432C-BBB9-33AA3B90AF1B}">
      <dsp:nvSpPr>
        <dsp:cNvPr id="0" name=""/>
        <dsp:cNvSpPr/>
      </dsp:nvSpPr>
      <dsp:spPr>
        <a:xfrm>
          <a:off x="0" y="4505345"/>
          <a:ext cx="1981199" cy="58105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PE" sz="1400" kern="1200" dirty="0">
              <a:latin typeface="Arial" pitchFamily="34" charset="0"/>
              <a:cs typeface="Arial" pitchFamily="34" charset="0"/>
            </a:rPr>
            <a:t>Remitir </a:t>
          </a:r>
          <a:r>
            <a:rPr lang="es-PE" sz="1400" kern="1200" dirty="0" smtClean="0">
              <a:latin typeface="Arial" pitchFamily="34" charset="0"/>
              <a:cs typeface="Arial" pitchFamily="34" charset="0"/>
            </a:rPr>
            <a:t>información </a:t>
          </a:r>
          <a:r>
            <a:rPr lang="es-PE" sz="1400" kern="1200" dirty="0">
              <a:latin typeface="Arial" pitchFamily="34" charset="0"/>
              <a:cs typeface="Arial" pitchFamily="34" charset="0"/>
            </a:rPr>
            <a:t>a tesorería</a:t>
          </a:r>
        </a:p>
      </dsp:txBody>
      <dsp:txXfrm>
        <a:off x="0" y="4505345"/>
        <a:ext cx="1981199" cy="581055"/>
      </dsp:txXfrm>
    </dsp:sp>
    <dsp:sp modelId="{DB2F5653-EEDE-4F4F-855C-709D19BE7FF9}">
      <dsp:nvSpPr>
        <dsp:cNvPr id="0" name=""/>
        <dsp:cNvSpPr/>
      </dsp:nvSpPr>
      <dsp:spPr>
        <a:xfrm>
          <a:off x="1981200" y="4505345"/>
          <a:ext cx="1981199" cy="58105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PE" sz="1400" kern="1200" dirty="0">
              <a:latin typeface="Arial" pitchFamily="34" charset="0"/>
              <a:cs typeface="Arial" pitchFamily="34" charset="0"/>
            </a:rPr>
            <a:t>Mantener actualizados los </a:t>
          </a:r>
          <a:r>
            <a:rPr lang="es-PE" sz="1400" kern="1200" dirty="0" smtClean="0">
              <a:latin typeface="Arial" pitchFamily="34" charset="0"/>
              <a:cs typeface="Arial" pitchFamily="34" charset="0"/>
            </a:rPr>
            <a:t>registros </a:t>
          </a:r>
          <a:r>
            <a:rPr lang="es-PE" sz="1400" kern="1200" dirty="0">
              <a:latin typeface="Arial" pitchFamily="34" charset="0"/>
              <a:cs typeface="Arial" pitchFamily="34" charset="0"/>
            </a:rPr>
            <a:t>contables</a:t>
          </a:r>
        </a:p>
      </dsp:txBody>
      <dsp:txXfrm>
        <a:off x="1981200" y="4505345"/>
        <a:ext cx="1981199" cy="581055"/>
      </dsp:txXfrm>
    </dsp:sp>
    <dsp:sp modelId="{06CC5262-D795-4EE5-8C42-4B390F151E3D}">
      <dsp:nvSpPr>
        <dsp:cNvPr id="0" name=""/>
        <dsp:cNvSpPr/>
      </dsp:nvSpPr>
      <dsp:spPr>
        <a:xfrm>
          <a:off x="3962400" y="4505345"/>
          <a:ext cx="1981199" cy="58105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PE" sz="1400" kern="1200" dirty="0">
              <a:latin typeface="Arial" pitchFamily="34" charset="0"/>
              <a:cs typeface="Arial" pitchFamily="34" charset="0"/>
            </a:rPr>
            <a:t>Almacenar la información contable</a:t>
          </a:r>
          <a:r>
            <a:rPr lang="es-PE" sz="1200" kern="1200" dirty="0">
              <a:latin typeface="Arial" pitchFamily="34" charset="0"/>
              <a:cs typeface="Arial" pitchFamily="34" charset="0"/>
            </a:rPr>
            <a:t>.</a:t>
          </a:r>
        </a:p>
      </dsp:txBody>
      <dsp:txXfrm>
        <a:off x="3962400" y="4505345"/>
        <a:ext cx="1981199" cy="581055"/>
      </dsp:txXfrm>
    </dsp:sp>
    <dsp:sp modelId="{AC413ACD-77FD-43D2-B514-671B5ACED173}">
      <dsp:nvSpPr>
        <dsp:cNvPr id="0" name=""/>
        <dsp:cNvSpPr/>
      </dsp:nvSpPr>
      <dsp:spPr>
        <a:xfrm>
          <a:off x="5943600" y="4505345"/>
          <a:ext cx="1981199" cy="58105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PE" sz="1200" kern="1200">
              <a:latin typeface="Arial" pitchFamily="34" charset="0"/>
              <a:cs typeface="Arial" pitchFamily="34" charset="0"/>
            </a:rPr>
            <a:t>Tener balances  al día e informacion cuadrada con presupuestops y tesorería</a:t>
          </a:r>
        </a:p>
      </dsp:txBody>
      <dsp:txXfrm>
        <a:off x="5943600" y="4505345"/>
        <a:ext cx="1981199" cy="581055"/>
      </dsp:txXfrm>
    </dsp:sp>
    <dsp:sp modelId="{328EBD5E-B066-4B46-9B2A-1902E81D768D}">
      <dsp:nvSpPr>
        <dsp:cNvPr id="0" name=""/>
        <dsp:cNvSpPr/>
      </dsp:nvSpPr>
      <dsp:spPr>
        <a:xfrm rot="10800000">
          <a:off x="0" y="1924702"/>
          <a:ext cx="7924800" cy="1942745"/>
        </a:xfrm>
        <a:prstGeom prst="upArrowCallout">
          <a:avLst/>
        </a:prstGeom>
        <a:solidFill>
          <a:schemeClr val="accent3">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PE" sz="1600" b="1" kern="1200" dirty="0">
              <a:solidFill>
                <a:sysClr val="windowText" lastClr="000000"/>
              </a:solidFill>
              <a:latin typeface="Arial" pitchFamily="34" charset="0"/>
              <a:cs typeface="Arial" pitchFamily="34" charset="0"/>
            </a:rPr>
            <a:t>Sección Tesorería</a:t>
          </a:r>
        </a:p>
      </dsp:txBody>
      <dsp:txXfrm rot="-10800000">
        <a:off x="0" y="1924702"/>
        <a:ext cx="7924800" cy="681903"/>
      </dsp:txXfrm>
    </dsp:sp>
    <dsp:sp modelId="{85B0DCE7-8A00-4A26-A918-FAA14963DA9A}">
      <dsp:nvSpPr>
        <dsp:cNvPr id="0" name=""/>
        <dsp:cNvSpPr/>
      </dsp:nvSpPr>
      <dsp:spPr>
        <a:xfrm>
          <a:off x="0" y="2606605"/>
          <a:ext cx="1981199" cy="580881"/>
        </a:xfrm>
        <a:prstGeom prst="rect">
          <a:avLst/>
        </a:prstGeom>
        <a:solidFill>
          <a:schemeClr val="accent1">
            <a:alpha val="90000"/>
            <a:tint val="40000"/>
            <a:hueOff val="0"/>
            <a:satOff val="0"/>
            <a:lumOff val="0"/>
            <a:alphaOff val="0"/>
          </a:schemeClr>
        </a:solidFill>
        <a:ln w="1079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PE" sz="1200" kern="1200" dirty="0" smtClean="0">
              <a:latin typeface="Arial" pitchFamily="34" charset="0"/>
              <a:cs typeface="Arial" pitchFamily="34" charset="0"/>
            </a:rPr>
            <a:t>Recaudación </a:t>
          </a:r>
          <a:r>
            <a:rPr lang="es-PE" sz="1200" kern="1200" dirty="0">
              <a:latin typeface="Arial" pitchFamily="34" charset="0"/>
              <a:cs typeface="Arial" pitchFamily="34" charset="0"/>
            </a:rPr>
            <a:t>de dineros  de </a:t>
          </a:r>
          <a:r>
            <a:rPr lang="es-PE" sz="1200" kern="1200" dirty="0" smtClean="0">
              <a:latin typeface="Arial" pitchFamily="34" charset="0"/>
              <a:cs typeface="Arial" pitchFamily="34" charset="0"/>
            </a:rPr>
            <a:t>autogestión </a:t>
          </a:r>
          <a:r>
            <a:rPr lang="es-PE" sz="1200" kern="1200" dirty="0">
              <a:latin typeface="Arial" pitchFamily="34" charset="0"/>
              <a:cs typeface="Arial" pitchFamily="34" charset="0"/>
            </a:rPr>
            <a:t>de la Unidad.</a:t>
          </a:r>
        </a:p>
      </dsp:txBody>
      <dsp:txXfrm>
        <a:off x="0" y="2606605"/>
        <a:ext cx="1981199" cy="580881"/>
      </dsp:txXfrm>
    </dsp:sp>
    <dsp:sp modelId="{F2F47E7B-6808-4F0B-A235-555C57E7974B}">
      <dsp:nvSpPr>
        <dsp:cNvPr id="0" name=""/>
        <dsp:cNvSpPr/>
      </dsp:nvSpPr>
      <dsp:spPr>
        <a:xfrm>
          <a:off x="1981200" y="2606605"/>
          <a:ext cx="1981199" cy="580881"/>
        </a:xfrm>
        <a:prstGeom prst="rect">
          <a:avLst/>
        </a:prstGeom>
        <a:solidFill>
          <a:schemeClr val="accent1">
            <a:alpha val="90000"/>
            <a:tint val="40000"/>
            <a:hueOff val="0"/>
            <a:satOff val="0"/>
            <a:lumOff val="0"/>
            <a:alphaOff val="0"/>
          </a:schemeClr>
        </a:solidFill>
        <a:ln w="1079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PE" sz="1400" kern="1200" dirty="0">
              <a:latin typeface="Arial" pitchFamily="34" charset="0"/>
              <a:cs typeface="Arial" pitchFamily="34" charset="0"/>
            </a:rPr>
            <a:t>Realizar descuentos mensuales </a:t>
          </a:r>
          <a:r>
            <a:rPr lang="es-PE" sz="1400" kern="1200" dirty="0" smtClean="0">
              <a:latin typeface="Arial" pitchFamily="34" charset="0"/>
              <a:cs typeface="Arial" pitchFamily="34" charset="0"/>
            </a:rPr>
            <a:t>al personal</a:t>
          </a:r>
          <a:endParaRPr lang="es-PE" sz="1400" kern="1200" dirty="0">
            <a:latin typeface="Arial" pitchFamily="34" charset="0"/>
            <a:cs typeface="Arial" pitchFamily="34" charset="0"/>
          </a:endParaRPr>
        </a:p>
      </dsp:txBody>
      <dsp:txXfrm>
        <a:off x="1981200" y="2606605"/>
        <a:ext cx="1981199" cy="580881"/>
      </dsp:txXfrm>
    </dsp:sp>
    <dsp:sp modelId="{7BD2C111-5E7F-415B-8176-AAC66BF31C71}">
      <dsp:nvSpPr>
        <dsp:cNvPr id="0" name=""/>
        <dsp:cNvSpPr/>
      </dsp:nvSpPr>
      <dsp:spPr>
        <a:xfrm>
          <a:off x="3962400" y="2606605"/>
          <a:ext cx="1981199" cy="580881"/>
        </a:xfrm>
        <a:prstGeom prst="rect">
          <a:avLst/>
        </a:prstGeom>
        <a:solidFill>
          <a:schemeClr val="accent1">
            <a:alpha val="90000"/>
            <a:tint val="40000"/>
            <a:hueOff val="0"/>
            <a:satOff val="0"/>
            <a:lumOff val="0"/>
            <a:alphaOff val="0"/>
          </a:schemeClr>
        </a:solidFill>
        <a:ln w="1079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PE" sz="1400" kern="1200" dirty="0" smtClean="0">
              <a:latin typeface="Arial" pitchFamily="34" charset="0"/>
              <a:cs typeface="Arial" pitchFamily="34" charset="0"/>
            </a:rPr>
            <a:t>Liquidación </a:t>
          </a:r>
          <a:r>
            <a:rPr lang="es-PE" sz="1400" kern="1200" dirty="0">
              <a:latin typeface="Arial" pitchFamily="34" charset="0"/>
              <a:cs typeface="Arial" pitchFamily="34" charset="0"/>
            </a:rPr>
            <a:t>de los cheque a beneficiarios (proveedores</a:t>
          </a:r>
          <a:r>
            <a:rPr lang="es-PE" sz="1200" kern="1200" dirty="0">
              <a:latin typeface="Arial" pitchFamily="34" charset="0"/>
              <a:cs typeface="Arial" pitchFamily="34" charset="0"/>
            </a:rPr>
            <a:t>)</a:t>
          </a:r>
        </a:p>
      </dsp:txBody>
      <dsp:txXfrm>
        <a:off x="3962400" y="2606605"/>
        <a:ext cx="1981199" cy="580881"/>
      </dsp:txXfrm>
    </dsp:sp>
    <dsp:sp modelId="{831AB31D-EC99-47B5-AC95-23A3384F5AFE}">
      <dsp:nvSpPr>
        <dsp:cNvPr id="0" name=""/>
        <dsp:cNvSpPr/>
      </dsp:nvSpPr>
      <dsp:spPr>
        <a:xfrm>
          <a:off x="5943600" y="2606605"/>
          <a:ext cx="1981199" cy="580881"/>
        </a:xfrm>
        <a:prstGeom prst="rect">
          <a:avLst/>
        </a:prstGeom>
        <a:solidFill>
          <a:schemeClr val="accent1">
            <a:alpha val="90000"/>
            <a:tint val="40000"/>
            <a:hueOff val="0"/>
            <a:satOff val="0"/>
            <a:lumOff val="0"/>
            <a:alphaOff val="0"/>
          </a:schemeClr>
        </a:solidFill>
        <a:ln w="1079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PE" sz="1400" kern="1200" dirty="0">
              <a:latin typeface="Arial" pitchFamily="34" charset="0"/>
              <a:cs typeface="Arial" pitchFamily="34" charset="0"/>
            </a:rPr>
            <a:t>Control de la información de pagos.</a:t>
          </a:r>
        </a:p>
      </dsp:txBody>
      <dsp:txXfrm>
        <a:off x="5943600" y="2606605"/>
        <a:ext cx="1981199" cy="580881"/>
      </dsp:txXfrm>
    </dsp:sp>
    <dsp:sp modelId="{A39F2CD3-CCA3-4622-AAB3-05C3688845D5}">
      <dsp:nvSpPr>
        <dsp:cNvPr id="0" name=""/>
        <dsp:cNvSpPr/>
      </dsp:nvSpPr>
      <dsp:spPr>
        <a:xfrm rot="10800000">
          <a:off x="0" y="10"/>
          <a:ext cx="7924800" cy="1942745"/>
        </a:xfrm>
        <a:prstGeom prst="upArrowCallout">
          <a:avLst/>
        </a:prstGeom>
        <a:solidFill>
          <a:schemeClr val="accent6">
            <a:lumMod val="20000"/>
            <a:lumOff val="80000"/>
          </a:schemeClr>
        </a:solidFill>
        <a:ln w="1079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PE" sz="1600" b="1" kern="1200" dirty="0">
              <a:solidFill>
                <a:sysClr val="windowText" lastClr="000000"/>
              </a:solidFill>
              <a:latin typeface="Arial" pitchFamily="34" charset="0"/>
              <a:cs typeface="Arial" pitchFamily="34" charset="0"/>
            </a:rPr>
            <a:t>Sección Presupuestos</a:t>
          </a:r>
        </a:p>
      </dsp:txBody>
      <dsp:txXfrm rot="-10800000">
        <a:off x="0" y="10"/>
        <a:ext cx="7924800" cy="681903"/>
      </dsp:txXfrm>
    </dsp:sp>
    <dsp:sp modelId="{912D839D-532B-43A4-99B7-B8283A1C204C}">
      <dsp:nvSpPr>
        <dsp:cNvPr id="0" name=""/>
        <dsp:cNvSpPr/>
      </dsp:nvSpPr>
      <dsp:spPr>
        <a:xfrm>
          <a:off x="0" y="682807"/>
          <a:ext cx="1981199" cy="580881"/>
        </a:xfrm>
        <a:prstGeom prst="rect">
          <a:avLst/>
        </a:prstGeom>
        <a:solidFill>
          <a:schemeClr val="accent1">
            <a:alpha val="90000"/>
            <a:tint val="40000"/>
            <a:hueOff val="0"/>
            <a:satOff val="0"/>
            <a:lumOff val="0"/>
            <a:alphaOff val="0"/>
          </a:schemeClr>
        </a:solidFill>
        <a:ln w="1079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just" defTabSz="533400">
            <a:lnSpc>
              <a:spcPct val="90000"/>
            </a:lnSpc>
            <a:spcBef>
              <a:spcPct val="0"/>
            </a:spcBef>
            <a:spcAft>
              <a:spcPct val="35000"/>
            </a:spcAft>
          </a:pPr>
          <a:r>
            <a:rPr lang="es-PE" sz="1200" kern="1200" dirty="0">
              <a:latin typeface="Arial" pitchFamily="34" charset="0"/>
              <a:cs typeface="Arial" pitchFamily="34" charset="0"/>
            </a:rPr>
            <a:t>Proceso de análisis de la información para elaboración del presupuesto</a:t>
          </a:r>
        </a:p>
      </dsp:txBody>
      <dsp:txXfrm>
        <a:off x="0" y="682807"/>
        <a:ext cx="1981199" cy="580881"/>
      </dsp:txXfrm>
    </dsp:sp>
    <dsp:sp modelId="{C52C104E-EAD1-4AD4-B490-032B9F24364E}">
      <dsp:nvSpPr>
        <dsp:cNvPr id="0" name=""/>
        <dsp:cNvSpPr/>
      </dsp:nvSpPr>
      <dsp:spPr>
        <a:xfrm>
          <a:off x="1981200" y="682807"/>
          <a:ext cx="1981199" cy="580881"/>
        </a:xfrm>
        <a:prstGeom prst="rect">
          <a:avLst/>
        </a:prstGeom>
        <a:solidFill>
          <a:schemeClr val="accent1">
            <a:alpha val="90000"/>
            <a:tint val="40000"/>
            <a:hueOff val="0"/>
            <a:satOff val="0"/>
            <a:lumOff val="0"/>
            <a:alphaOff val="0"/>
          </a:schemeClr>
        </a:solidFill>
        <a:ln w="1079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PE" sz="1400" kern="1200" dirty="0">
              <a:latin typeface="Arial" pitchFamily="34" charset="0"/>
              <a:cs typeface="Arial" pitchFamily="34" charset="0"/>
            </a:rPr>
            <a:t>Ejecutar compromisos</a:t>
          </a:r>
        </a:p>
      </dsp:txBody>
      <dsp:txXfrm>
        <a:off x="1981200" y="682807"/>
        <a:ext cx="1981199" cy="580881"/>
      </dsp:txXfrm>
    </dsp:sp>
    <dsp:sp modelId="{EED29D6E-6B0F-4442-8ECB-41317C414DBC}">
      <dsp:nvSpPr>
        <dsp:cNvPr id="0" name=""/>
        <dsp:cNvSpPr/>
      </dsp:nvSpPr>
      <dsp:spPr>
        <a:xfrm>
          <a:off x="3962400" y="682807"/>
          <a:ext cx="1981199" cy="580881"/>
        </a:xfrm>
        <a:prstGeom prst="rect">
          <a:avLst/>
        </a:prstGeom>
        <a:solidFill>
          <a:schemeClr val="accent1">
            <a:alpha val="90000"/>
            <a:tint val="40000"/>
            <a:hueOff val="0"/>
            <a:satOff val="0"/>
            <a:lumOff val="0"/>
            <a:alphaOff val="0"/>
          </a:schemeClr>
        </a:solidFill>
        <a:ln w="1079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PE" sz="1400" kern="1200" dirty="0">
              <a:latin typeface="Arial" pitchFamily="34" charset="0"/>
              <a:cs typeface="Arial" pitchFamily="34" charset="0"/>
            </a:rPr>
            <a:t>Ejecutar  ajustes al presupuesto</a:t>
          </a:r>
        </a:p>
      </dsp:txBody>
      <dsp:txXfrm>
        <a:off x="3962400" y="682807"/>
        <a:ext cx="1981199" cy="580881"/>
      </dsp:txXfrm>
    </dsp:sp>
    <dsp:sp modelId="{86E2E974-A440-4CB0-92ED-3FED4C5B0165}">
      <dsp:nvSpPr>
        <dsp:cNvPr id="0" name=""/>
        <dsp:cNvSpPr/>
      </dsp:nvSpPr>
      <dsp:spPr>
        <a:xfrm>
          <a:off x="5943600" y="682807"/>
          <a:ext cx="1981199" cy="580881"/>
        </a:xfrm>
        <a:prstGeom prst="rect">
          <a:avLst/>
        </a:prstGeom>
        <a:solidFill>
          <a:schemeClr val="accent1">
            <a:alpha val="90000"/>
            <a:tint val="40000"/>
            <a:hueOff val="0"/>
            <a:satOff val="0"/>
            <a:lumOff val="0"/>
            <a:alphaOff val="0"/>
          </a:schemeClr>
        </a:solidFill>
        <a:ln w="1079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PE" sz="1400" kern="1200" dirty="0">
              <a:latin typeface="Arial" pitchFamily="34" charset="0"/>
              <a:cs typeface="Arial" pitchFamily="34" charset="0"/>
            </a:rPr>
            <a:t>Dar reportes </a:t>
          </a:r>
          <a:r>
            <a:rPr lang="es-PE" sz="1400" kern="1200" dirty="0" smtClean="0">
              <a:latin typeface="Arial" pitchFamily="34" charset="0"/>
              <a:cs typeface="Arial" pitchFamily="34" charset="0"/>
            </a:rPr>
            <a:t>presupuestarios</a:t>
          </a:r>
          <a:endParaRPr lang="es-PE" sz="1400" kern="1200" dirty="0">
            <a:latin typeface="Arial" pitchFamily="34" charset="0"/>
            <a:cs typeface="Arial" pitchFamily="34" charset="0"/>
          </a:endParaRPr>
        </a:p>
      </dsp:txBody>
      <dsp:txXfrm>
        <a:off x="5943600" y="682807"/>
        <a:ext cx="1981199" cy="580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D2F22-9CEC-41CF-82FF-77F45157EBFA}">
      <dsp:nvSpPr>
        <dsp:cNvPr id="0" name=""/>
        <dsp:cNvSpPr/>
      </dsp:nvSpPr>
      <dsp:spPr>
        <a:xfrm>
          <a:off x="0" y="1796"/>
          <a:ext cx="7924800" cy="563390"/>
        </a:xfrm>
        <a:prstGeom prst="roundRect">
          <a:avLst>
            <a:gd name="adj" fmla="val 10000"/>
          </a:avLst>
        </a:prstGeom>
        <a:solidFill>
          <a:schemeClr val="accent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a:solidFill>
                <a:sysClr val="windowText" lastClr="000000"/>
              </a:solidFill>
              <a:latin typeface="Arial" pitchFamily="34" charset="0"/>
              <a:cs typeface="Arial" pitchFamily="34" charset="0"/>
            </a:rPr>
            <a:t>Elaborar la plantilla de requerimientos , tanto en insumos materiales para las dependencias de la Unidad, como requerimientos de rancho para personal.</a:t>
          </a:r>
        </a:p>
      </dsp:txBody>
      <dsp:txXfrm>
        <a:off x="16501" y="18297"/>
        <a:ext cx="7891798" cy="530388"/>
      </dsp:txXfrm>
    </dsp:sp>
    <dsp:sp modelId="{61694C0E-A30E-4A7B-AB67-1E14341B7195}">
      <dsp:nvSpPr>
        <dsp:cNvPr id="0" name=""/>
        <dsp:cNvSpPr/>
      </dsp:nvSpPr>
      <dsp:spPr>
        <a:xfrm rot="5400000">
          <a:off x="3803864" y="594421"/>
          <a:ext cx="353644" cy="387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latin typeface="Arial" pitchFamily="34" charset="0"/>
            <a:cs typeface="Arial" pitchFamily="34" charset="0"/>
          </a:endParaRPr>
        </a:p>
      </dsp:txBody>
      <dsp:txXfrm rot="-5400000">
        <a:off x="3864322" y="611540"/>
        <a:ext cx="232729" cy="247551"/>
      </dsp:txXfrm>
    </dsp:sp>
    <dsp:sp modelId="{DBEB646F-48BA-47D9-B308-6ABC0B5E2C34}">
      <dsp:nvSpPr>
        <dsp:cNvPr id="0" name=""/>
        <dsp:cNvSpPr/>
      </dsp:nvSpPr>
      <dsp:spPr>
        <a:xfrm>
          <a:off x="0" y="1036712"/>
          <a:ext cx="7924800" cy="493339"/>
        </a:xfrm>
        <a:prstGeom prst="roundRect">
          <a:avLst>
            <a:gd name="adj" fmla="val 10000"/>
          </a:avLst>
        </a:prstGeom>
        <a:solidFill>
          <a:schemeClr val="bg2">
            <a:lumMod val="10000"/>
            <a:lumOff val="9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a:solidFill>
                <a:sysClr val="windowText" lastClr="000000"/>
              </a:solidFill>
              <a:latin typeface="Arial" pitchFamily="34" charset="0"/>
              <a:cs typeface="Arial" pitchFamily="34" charset="0"/>
            </a:rPr>
            <a:t>Buscar los mejores proveedores.</a:t>
          </a:r>
        </a:p>
      </dsp:txBody>
      <dsp:txXfrm>
        <a:off x="14449" y="1051161"/>
        <a:ext cx="7895902" cy="464441"/>
      </dsp:txXfrm>
    </dsp:sp>
    <dsp:sp modelId="{46972F7E-20B3-4FE5-B52B-F633ABD8B773}">
      <dsp:nvSpPr>
        <dsp:cNvPr id="0" name=""/>
        <dsp:cNvSpPr/>
      </dsp:nvSpPr>
      <dsp:spPr>
        <a:xfrm rot="5400000">
          <a:off x="3774117" y="1562032"/>
          <a:ext cx="376565" cy="438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latin typeface="Arial" pitchFamily="34" charset="0"/>
            <a:cs typeface="Arial" pitchFamily="34" charset="0"/>
          </a:endParaRPr>
        </a:p>
      </dsp:txBody>
      <dsp:txXfrm rot="-5400000">
        <a:off x="3830962" y="1592813"/>
        <a:ext cx="262875" cy="263596"/>
      </dsp:txXfrm>
    </dsp:sp>
    <dsp:sp modelId="{3483982B-8116-4D13-A157-F11CCF5DD51C}">
      <dsp:nvSpPr>
        <dsp:cNvPr id="0" name=""/>
        <dsp:cNvSpPr/>
      </dsp:nvSpPr>
      <dsp:spPr>
        <a:xfrm>
          <a:off x="0" y="2032138"/>
          <a:ext cx="7924800" cy="480039"/>
        </a:xfrm>
        <a:prstGeom prst="roundRect">
          <a:avLst>
            <a:gd name="adj" fmla="val 10000"/>
          </a:avLst>
        </a:prstGeom>
        <a:solidFill>
          <a:schemeClr val="accent4">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a:solidFill>
                <a:sysClr val="windowText" lastClr="000000"/>
              </a:solidFill>
              <a:latin typeface="Arial" pitchFamily="34" charset="0"/>
              <a:cs typeface="Arial" pitchFamily="34" charset="0"/>
            </a:rPr>
            <a:t>Realizar el control de calidad de los productos adquiridos,  y verificar su buena utilización.</a:t>
          </a:r>
        </a:p>
      </dsp:txBody>
      <dsp:txXfrm>
        <a:off x="14060" y="2046198"/>
        <a:ext cx="7896680" cy="451919"/>
      </dsp:txXfrm>
    </dsp:sp>
    <dsp:sp modelId="{82B6DC4F-B075-445F-AD29-5FDC0F55B157}">
      <dsp:nvSpPr>
        <dsp:cNvPr id="0" name=""/>
        <dsp:cNvSpPr/>
      </dsp:nvSpPr>
      <dsp:spPr>
        <a:xfrm rot="5400000">
          <a:off x="3779159" y="2537436"/>
          <a:ext cx="366481" cy="438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latin typeface="Arial" pitchFamily="34" charset="0"/>
            <a:cs typeface="Arial" pitchFamily="34" charset="0"/>
          </a:endParaRPr>
        </a:p>
      </dsp:txBody>
      <dsp:txXfrm rot="-5400000">
        <a:off x="3830962" y="2573258"/>
        <a:ext cx="262875" cy="256537"/>
      </dsp:txXfrm>
    </dsp:sp>
    <dsp:sp modelId="{45181953-30DD-4D7A-AFEE-EFB9A24022F2}">
      <dsp:nvSpPr>
        <dsp:cNvPr id="0" name=""/>
        <dsp:cNvSpPr/>
      </dsp:nvSpPr>
      <dsp:spPr>
        <a:xfrm>
          <a:off x="0" y="3000819"/>
          <a:ext cx="7924800" cy="527240"/>
        </a:xfrm>
        <a:prstGeom prst="roundRect">
          <a:avLst>
            <a:gd name="adj" fmla="val 10000"/>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a:solidFill>
                <a:sysClr val="windowText" lastClr="000000"/>
              </a:solidFill>
              <a:latin typeface="Arial" pitchFamily="34" charset="0"/>
              <a:cs typeface="Arial" pitchFamily="34" charset="0"/>
            </a:rPr>
            <a:t>Planificar y verificar el cumplimiento de las obras planificadas por la Unidad, </a:t>
          </a:r>
          <a:r>
            <a:rPr lang="es-PE" sz="1400" kern="1200" dirty="0" smtClean="0">
              <a:solidFill>
                <a:sysClr val="windowText" lastClr="000000"/>
              </a:solidFill>
              <a:latin typeface="Arial" pitchFamily="34" charset="0"/>
              <a:cs typeface="Arial" pitchFamily="34" charset="0"/>
            </a:rPr>
            <a:t>así </a:t>
          </a:r>
          <a:r>
            <a:rPr lang="es-PE" sz="1400" kern="1200" dirty="0">
              <a:solidFill>
                <a:sysClr val="windowText" lastClr="000000"/>
              </a:solidFill>
              <a:latin typeface="Arial" pitchFamily="34" charset="0"/>
              <a:cs typeface="Arial" pitchFamily="34" charset="0"/>
            </a:rPr>
            <a:t>como el control y mantenimiento de las instalaciones.</a:t>
          </a:r>
        </a:p>
      </dsp:txBody>
      <dsp:txXfrm>
        <a:off x="15442" y="3016261"/>
        <a:ext cx="7893916" cy="496356"/>
      </dsp:txXfrm>
    </dsp:sp>
    <dsp:sp modelId="{53D9CB19-7F44-4942-99E0-1BBC8B667900}">
      <dsp:nvSpPr>
        <dsp:cNvPr id="0" name=""/>
        <dsp:cNvSpPr/>
      </dsp:nvSpPr>
      <dsp:spPr>
        <a:xfrm rot="5478403">
          <a:off x="3802058" y="3508643"/>
          <a:ext cx="299547" cy="438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latin typeface="Arial" pitchFamily="34" charset="0"/>
            <a:cs typeface="Arial" pitchFamily="34" charset="0"/>
          </a:endParaRPr>
        </a:p>
      </dsp:txBody>
      <dsp:txXfrm rot="-5400000">
        <a:off x="3821419" y="3577944"/>
        <a:ext cx="262875" cy="209683"/>
      </dsp:txXfrm>
    </dsp:sp>
    <dsp:sp modelId="{0F07C23E-A164-46C6-8535-B59E4DA4FA22}">
      <dsp:nvSpPr>
        <dsp:cNvPr id="0" name=""/>
        <dsp:cNvSpPr/>
      </dsp:nvSpPr>
      <dsp:spPr>
        <a:xfrm>
          <a:off x="51749" y="3927353"/>
          <a:ext cx="7776862" cy="622284"/>
        </a:xfrm>
        <a:prstGeom prst="roundRect">
          <a:avLst>
            <a:gd name="adj" fmla="val 10000"/>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bg2"/>
              </a:solidFill>
              <a:latin typeface="Arial" pitchFamily="34" charset="0"/>
              <a:cs typeface="Arial" pitchFamily="34" charset="0"/>
            </a:rPr>
            <a:t>Llevar control  de inventarios y la documentación soporte del usos de recursos.</a:t>
          </a:r>
          <a:endParaRPr lang="es-MX" sz="1400" kern="1200" dirty="0">
            <a:solidFill>
              <a:schemeClr val="bg2"/>
            </a:solidFill>
            <a:latin typeface="Arial" pitchFamily="34" charset="0"/>
            <a:cs typeface="Arial" pitchFamily="34" charset="0"/>
          </a:endParaRPr>
        </a:p>
      </dsp:txBody>
      <dsp:txXfrm>
        <a:off x="69975" y="3945579"/>
        <a:ext cx="7740410" cy="5858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0C127-2D7F-4452-B6C5-2DFD6FB878B2}">
      <dsp:nvSpPr>
        <dsp:cNvPr id="0" name=""/>
        <dsp:cNvSpPr/>
      </dsp:nvSpPr>
      <dsp:spPr>
        <a:xfrm>
          <a:off x="0" y="3529"/>
          <a:ext cx="7130752" cy="385677"/>
        </a:xfrm>
        <a:prstGeom prst="roundRect">
          <a:avLst>
            <a:gd name="adj" fmla="val 10000"/>
          </a:avLst>
        </a:prstGeom>
        <a:solidFill>
          <a:schemeClr val="accent1">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a:solidFill>
                <a:sysClr val="windowText" lastClr="000000"/>
              </a:solidFill>
              <a:latin typeface="Arial" pitchFamily="34" charset="0"/>
              <a:cs typeface="Arial" pitchFamily="34" charset="0"/>
            </a:rPr>
            <a:t>Control y actualización de la </a:t>
          </a:r>
          <a:r>
            <a:rPr lang="es-PE" sz="1400" kern="1200" dirty="0" smtClean="0">
              <a:solidFill>
                <a:sysClr val="windowText" lastClr="000000"/>
              </a:solidFill>
              <a:latin typeface="Arial" pitchFamily="34" charset="0"/>
              <a:cs typeface="Arial" pitchFamily="34" charset="0"/>
            </a:rPr>
            <a:t>información </a:t>
          </a:r>
          <a:r>
            <a:rPr lang="es-PE" sz="1400" kern="1200" dirty="0">
              <a:solidFill>
                <a:sysClr val="windowText" lastClr="000000"/>
              </a:solidFill>
              <a:latin typeface="Arial" pitchFamily="34" charset="0"/>
              <a:cs typeface="Arial" pitchFamily="34" charset="0"/>
            </a:rPr>
            <a:t>y documentación  del personal</a:t>
          </a:r>
        </a:p>
      </dsp:txBody>
      <dsp:txXfrm>
        <a:off x="11296" y="14825"/>
        <a:ext cx="7108160" cy="363085"/>
      </dsp:txXfrm>
    </dsp:sp>
    <dsp:sp modelId="{0A38A48B-FF5F-4B61-B456-91E266A5E3EF}">
      <dsp:nvSpPr>
        <dsp:cNvPr id="0" name=""/>
        <dsp:cNvSpPr/>
      </dsp:nvSpPr>
      <dsp:spPr>
        <a:xfrm rot="5400000">
          <a:off x="3427146" y="407637"/>
          <a:ext cx="276458" cy="33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latin typeface="Arial" pitchFamily="34" charset="0"/>
            <a:cs typeface="Arial" pitchFamily="34" charset="0"/>
          </a:endParaRPr>
        </a:p>
      </dsp:txBody>
      <dsp:txXfrm rot="-5400000">
        <a:off x="3465851" y="435283"/>
        <a:ext cx="199049" cy="193521"/>
      </dsp:txXfrm>
    </dsp:sp>
    <dsp:sp modelId="{099A35B2-ACEF-4D43-AC55-FCAB37CA9179}">
      <dsp:nvSpPr>
        <dsp:cNvPr id="0" name=""/>
        <dsp:cNvSpPr/>
      </dsp:nvSpPr>
      <dsp:spPr>
        <a:xfrm>
          <a:off x="-59125" y="757817"/>
          <a:ext cx="7249002" cy="393042"/>
        </a:xfrm>
        <a:prstGeom prst="roundRect">
          <a:avLst>
            <a:gd name="adj" fmla="val 10000"/>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a:solidFill>
                <a:sysClr val="windowText" lastClr="000000"/>
              </a:solidFill>
              <a:latin typeface="Arial" pitchFamily="34" charset="0"/>
              <a:cs typeface="Arial" pitchFamily="34" charset="0"/>
            </a:rPr>
            <a:t>Contratación de personal civil  para actividades  necesarias en la Unidad.</a:t>
          </a:r>
        </a:p>
      </dsp:txBody>
      <dsp:txXfrm>
        <a:off x="-47613" y="769329"/>
        <a:ext cx="7225978" cy="370018"/>
      </dsp:txXfrm>
    </dsp:sp>
    <dsp:sp modelId="{447CB5F3-B9A3-4A43-B04D-C9B0A214D2B2}">
      <dsp:nvSpPr>
        <dsp:cNvPr id="0" name=""/>
        <dsp:cNvSpPr/>
      </dsp:nvSpPr>
      <dsp:spPr>
        <a:xfrm rot="5400000">
          <a:off x="3427146" y="1169290"/>
          <a:ext cx="276458" cy="33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latin typeface="Arial" pitchFamily="34" charset="0"/>
            <a:cs typeface="Arial" pitchFamily="34" charset="0"/>
          </a:endParaRPr>
        </a:p>
      </dsp:txBody>
      <dsp:txXfrm rot="-5400000">
        <a:off x="3465851" y="1196936"/>
        <a:ext cx="199049" cy="193521"/>
      </dsp:txXfrm>
    </dsp:sp>
    <dsp:sp modelId="{7C6D93C4-0E70-450D-BC8A-5273A574E7AA}">
      <dsp:nvSpPr>
        <dsp:cNvPr id="0" name=""/>
        <dsp:cNvSpPr/>
      </dsp:nvSpPr>
      <dsp:spPr>
        <a:xfrm>
          <a:off x="-59125" y="1519470"/>
          <a:ext cx="7249002" cy="385618"/>
        </a:xfrm>
        <a:prstGeom prst="roundRect">
          <a:avLst>
            <a:gd name="adj" fmla="val 10000"/>
          </a:avLst>
        </a:prstGeom>
        <a:solidFill>
          <a:schemeClr val="accent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a:solidFill>
                <a:sysClr val="windowText" lastClr="000000"/>
              </a:solidFill>
              <a:latin typeface="Arial" pitchFamily="34" charset="0"/>
              <a:cs typeface="Arial" pitchFamily="34" charset="0"/>
            </a:rPr>
            <a:t>Capacitación al personal civil y militar</a:t>
          </a:r>
        </a:p>
      </dsp:txBody>
      <dsp:txXfrm>
        <a:off x="-47831" y="1530764"/>
        <a:ext cx="7226414" cy="363030"/>
      </dsp:txXfrm>
    </dsp:sp>
    <dsp:sp modelId="{8D3D5DAE-8121-4040-8B18-9F735DB5A978}">
      <dsp:nvSpPr>
        <dsp:cNvPr id="0" name=""/>
        <dsp:cNvSpPr/>
      </dsp:nvSpPr>
      <dsp:spPr>
        <a:xfrm rot="5400000">
          <a:off x="3427146" y="1923519"/>
          <a:ext cx="276458" cy="33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latin typeface="Arial" pitchFamily="34" charset="0"/>
            <a:cs typeface="Arial" pitchFamily="34" charset="0"/>
          </a:endParaRPr>
        </a:p>
      </dsp:txBody>
      <dsp:txXfrm rot="-5400000">
        <a:off x="3465851" y="1951165"/>
        <a:ext cx="199049" cy="193521"/>
      </dsp:txXfrm>
    </dsp:sp>
    <dsp:sp modelId="{588E13EB-5AFF-438E-B095-859AFB34F6FF}">
      <dsp:nvSpPr>
        <dsp:cNvPr id="0" name=""/>
        <dsp:cNvSpPr/>
      </dsp:nvSpPr>
      <dsp:spPr>
        <a:xfrm>
          <a:off x="-56026" y="2273699"/>
          <a:ext cx="7242804" cy="428207"/>
        </a:xfrm>
        <a:prstGeom prst="roundRect">
          <a:avLst>
            <a:gd name="adj" fmla="val 10000"/>
          </a:avLst>
        </a:prstGeom>
        <a:solidFill>
          <a:schemeClr val="accent6">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a:solidFill>
                <a:sysClr val="windowText" lastClr="000000"/>
              </a:solidFill>
              <a:latin typeface="Arial" pitchFamily="34" charset="0"/>
              <a:cs typeface="Arial" pitchFamily="34" charset="0"/>
            </a:rPr>
            <a:t>Evaluación del personal</a:t>
          </a:r>
        </a:p>
      </dsp:txBody>
      <dsp:txXfrm>
        <a:off x="-43484" y="2286241"/>
        <a:ext cx="7217720" cy="403123"/>
      </dsp:txXfrm>
    </dsp:sp>
    <dsp:sp modelId="{EB8AD1AC-FEAC-4B1D-9095-57CB5877BDCB}">
      <dsp:nvSpPr>
        <dsp:cNvPr id="0" name=""/>
        <dsp:cNvSpPr/>
      </dsp:nvSpPr>
      <dsp:spPr>
        <a:xfrm rot="5400000">
          <a:off x="3427146" y="2720338"/>
          <a:ext cx="276458" cy="33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latin typeface="Arial" pitchFamily="34" charset="0"/>
            <a:cs typeface="Arial" pitchFamily="34" charset="0"/>
          </a:endParaRPr>
        </a:p>
      </dsp:txBody>
      <dsp:txXfrm rot="-5400000">
        <a:off x="3465851" y="2747984"/>
        <a:ext cx="199049" cy="193521"/>
      </dsp:txXfrm>
    </dsp:sp>
    <dsp:sp modelId="{C0753417-DFAD-4445-B26F-2EA0C4B7CE38}">
      <dsp:nvSpPr>
        <dsp:cNvPr id="0" name=""/>
        <dsp:cNvSpPr/>
      </dsp:nvSpPr>
      <dsp:spPr>
        <a:xfrm>
          <a:off x="-59125" y="3070518"/>
          <a:ext cx="7249002" cy="455425"/>
        </a:xfrm>
        <a:prstGeom prst="roundRect">
          <a:avLst>
            <a:gd name="adj" fmla="val 10000"/>
          </a:avLst>
        </a:prstGeom>
        <a:solidFill>
          <a:schemeClr val="accent4">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solidFill>
                <a:sysClr val="windowText" lastClr="000000"/>
              </a:solidFill>
              <a:latin typeface="Arial" pitchFamily="34" charset="0"/>
              <a:cs typeface="Arial" pitchFamily="34" charset="0"/>
            </a:rPr>
            <a:t>Distribución </a:t>
          </a:r>
          <a:r>
            <a:rPr lang="es-PE" sz="1400" kern="1200" dirty="0">
              <a:solidFill>
                <a:sysClr val="windowText" lastClr="000000"/>
              </a:solidFill>
              <a:latin typeface="Arial" pitchFamily="34" charset="0"/>
              <a:cs typeface="Arial" pitchFamily="34" charset="0"/>
            </a:rPr>
            <a:t>del personal a las diferentes actividades</a:t>
          </a:r>
        </a:p>
      </dsp:txBody>
      <dsp:txXfrm>
        <a:off x="-45786" y="3083857"/>
        <a:ext cx="7222324" cy="428747"/>
      </dsp:txXfrm>
    </dsp:sp>
    <dsp:sp modelId="{C87092FE-3EB3-409F-B5E4-368B375491CD}">
      <dsp:nvSpPr>
        <dsp:cNvPr id="0" name=""/>
        <dsp:cNvSpPr/>
      </dsp:nvSpPr>
      <dsp:spPr>
        <a:xfrm rot="5400000">
          <a:off x="3427146" y="3544374"/>
          <a:ext cx="276458" cy="33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latin typeface="Arial" pitchFamily="34" charset="0"/>
            <a:cs typeface="Arial" pitchFamily="34" charset="0"/>
          </a:endParaRPr>
        </a:p>
      </dsp:txBody>
      <dsp:txXfrm rot="-5400000">
        <a:off x="3465851" y="3572020"/>
        <a:ext cx="199049" cy="193521"/>
      </dsp:txXfrm>
    </dsp:sp>
    <dsp:sp modelId="{31691655-EA30-4688-9AED-C067D84CDBA4}">
      <dsp:nvSpPr>
        <dsp:cNvPr id="0" name=""/>
        <dsp:cNvSpPr/>
      </dsp:nvSpPr>
      <dsp:spPr>
        <a:xfrm>
          <a:off x="-59125" y="3894554"/>
          <a:ext cx="7249002" cy="450995"/>
        </a:xfrm>
        <a:prstGeom prst="roundRect">
          <a:avLst>
            <a:gd name="adj" fmla="val 10000"/>
          </a:avLst>
        </a:prstGeom>
        <a:solidFill>
          <a:schemeClr val="accent3">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a:solidFill>
                <a:sysClr val="windowText" lastClr="000000"/>
              </a:solidFill>
              <a:latin typeface="Arial" pitchFamily="34" charset="0"/>
              <a:cs typeface="Arial" pitchFamily="34" charset="0"/>
            </a:rPr>
            <a:t>Entrega </a:t>
          </a:r>
          <a:r>
            <a:rPr lang="es-PE" sz="1400" kern="1200" dirty="0" smtClean="0">
              <a:solidFill>
                <a:sysClr val="windowText" lastClr="000000"/>
              </a:solidFill>
              <a:latin typeface="Arial" pitchFamily="34" charset="0"/>
              <a:cs typeface="Arial" pitchFamily="34" charset="0"/>
            </a:rPr>
            <a:t>ayuda </a:t>
          </a:r>
          <a:r>
            <a:rPr lang="es-PE" sz="1400" kern="1200" dirty="0">
              <a:solidFill>
                <a:sysClr val="windowText" lastClr="000000"/>
              </a:solidFill>
              <a:latin typeface="Arial" pitchFamily="34" charset="0"/>
              <a:cs typeface="Arial" pitchFamily="34" charset="0"/>
            </a:rPr>
            <a:t>social a personal civil, militar y conscriptos.</a:t>
          </a:r>
        </a:p>
      </dsp:txBody>
      <dsp:txXfrm>
        <a:off x="-45916" y="3907763"/>
        <a:ext cx="7222584" cy="4245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0FDBB-12DD-4EEC-8676-904E0B5AE438}">
      <dsp:nvSpPr>
        <dsp:cNvPr id="0" name=""/>
        <dsp:cNvSpPr/>
      </dsp:nvSpPr>
      <dsp:spPr>
        <a:xfrm rot="10800000">
          <a:off x="1565273" y="2250"/>
          <a:ext cx="5269992" cy="951479"/>
        </a:xfrm>
        <a:prstGeom prst="homePlate">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576"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pitchFamily="34" charset="0"/>
              <a:cs typeface="Arial" pitchFamily="34" charset="0"/>
            </a:rPr>
            <a:t>FACTOR POLÍTICO</a:t>
          </a:r>
          <a:endParaRPr lang="es-MX" sz="2400" kern="1200" dirty="0">
            <a:latin typeface="Arial" pitchFamily="34" charset="0"/>
            <a:cs typeface="Arial" pitchFamily="34" charset="0"/>
          </a:endParaRPr>
        </a:p>
      </dsp:txBody>
      <dsp:txXfrm rot="10800000">
        <a:off x="1803143" y="2250"/>
        <a:ext cx="5032122" cy="951479"/>
      </dsp:txXfrm>
    </dsp:sp>
    <dsp:sp modelId="{CBCE5488-773F-4F36-A6DB-FB22FB565D97}">
      <dsp:nvSpPr>
        <dsp:cNvPr id="0" name=""/>
        <dsp:cNvSpPr/>
      </dsp:nvSpPr>
      <dsp:spPr>
        <a:xfrm>
          <a:off x="1089534" y="2250"/>
          <a:ext cx="951479" cy="951479"/>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C8AE26-3E14-4969-ACCA-6E579E0B97E7}">
      <dsp:nvSpPr>
        <dsp:cNvPr id="0" name=""/>
        <dsp:cNvSpPr/>
      </dsp:nvSpPr>
      <dsp:spPr>
        <a:xfrm rot="10800000">
          <a:off x="1565273" y="1237752"/>
          <a:ext cx="5269992" cy="951479"/>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576"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pitchFamily="34" charset="0"/>
              <a:cs typeface="Arial" pitchFamily="34" charset="0"/>
            </a:rPr>
            <a:t>FACTOR ECONÓMICO</a:t>
          </a:r>
          <a:endParaRPr lang="es-MX" sz="2400" kern="1200" dirty="0">
            <a:latin typeface="Arial" pitchFamily="34" charset="0"/>
            <a:cs typeface="Arial" pitchFamily="34" charset="0"/>
          </a:endParaRPr>
        </a:p>
      </dsp:txBody>
      <dsp:txXfrm rot="10800000">
        <a:off x="1803143" y="1237752"/>
        <a:ext cx="5032122" cy="951479"/>
      </dsp:txXfrm>
    </dsp:sp>
    <dsp:sp modelId="{6425DA87-30A7-4A33-B0CF-487E18FD85B3}">
      <dsp:nvSpPr>
        <dsp:cNvPr id="0" name=""/>
        <dsp:cNvSpPr/>
      </dsp:nvSpPr>
      <dsp:spPr>
        <a:xfrm>
          <a:off x="1089534" y="1237752"/>
          <a:ext cx="951479" cy="951479"/>
        </a:xfrm>
        <a:prstGeom prst="ellipse">
          <a:avLst/>
        </a:prstGeom>
        <a:blipFill rotWithShape="1">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029E88-6006-45AF-95D0-81EB4181D4AD}">
      <dsp:nvSpPr>
        <dsp:cNvPr id="0" name=""/>
        <dsp:cNvSpPr/>
      </dsp:nvSpPr>
      <dsp:spPr>
        <a:xfrm rot="10800000">
          <a:off x="1565273" y="2473255"/>
          <a:ext cx="5269992" cy="951479"/>
        </a:xfrm>
        <a:prstGeom prst="homePlate">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576"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pitchFamily="34" charset="0"/>
              <a:cs typeface="Arial" pitchFamily="34" charset="0"/>
            </a:rPr>
            <a:t>FACTOR SOCIAL</a:t>
          </a:r>
          <a:endParaRPr lang="es-MX" sz="2400" kern="1200" dirty="0">
            <a:latin typeface="Arial" pitchFamily="34" charset="0"/>
            <a:cs typeface="Arial" pitchFamily="34" charset="0"/>
          </a:endParaRPr>
        </a:p>
      </dsp:txBody>
      <dsp:txXfrm rot="10800000">
        <a:off x="1803143" y="2473255"/>
        <a:ext cx="5032122" cy="951479"/>
      </dsp:txXfrm>
    </dsp:sp>
    <dsp:sp modelId="{141742A1-E6D0-4C8B-83FD-B8A1D490F463}">
      <dsp:nvSpPr>
        <dsp:cNvPr id="0" name=""/>
        <dsp:cNvSpPr/>
      </dsp:nvSpPr>
      <dsp:spPr>
        <a:xfrm>
          <a:off x="1089534" y="2473255"/>
          <a:ext cx="951479" cy="951479"/>
        </a:xfrm>
        <a:prstGeom prst="ellipse">
          <a:avLst/>
        </a:prstGeom>
        <a:blipFill rotWithShape="1">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BD4D69-45B5-416C-A438-5790AD1F0789}">
      <dsp:nvSpPr>
        <dsp:cNvPr id="0" name=""/>
        <dsp:cNvSpPr/>
      </dsp:nvSpPr>
      <dsp:spPr>
        <a:xfrm rot="10800000">
          <a:off x="1565273" y="3708757"/>
          <a:ext cx="5269992" cy="951479"/>
        </a:xfrm>
        <a:prstGeom prst="homePlate">
          <a:avLst/>
        </a:prstGeom>
        <a:solidFill>
          <a:srgbClr val="7030A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576"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pitchFamily="34" charset="0"/>
              <a:cs typeface="Arial" pitchFamily="34" charset="0"/>
            </a:rPr>
            <a:t>FACTOR TECNÓLOGICO</a:t>
          </a:r>
          <a:endParaRPr lang="es-MX" sz="2400" kern="1200" dirty="0">
            <a:latin typeface="Arial" pitchFamily="34" charset="0"/>
            <a:cs typeface="Arial" pitchFamily="34" charset="0"/>
          </a:endParaRPr>
        </a:p>
      </dsp:txBody>
      <dsp:txXfrm rot="10800000">
        <a:off x="1803143" y="3708757"/>
        <a:ext cx="5032122" cy="951479"/>
      </dsp:txXfrm>
    </dsp:sp>
    <dsp:sp modelId="{3C49A636-3857-4F7D-9818-A8AEACC6ECE4}">
      <dsp:nvSpPr>
        <dsp:cNvPr id="0" name=""/>
        <dsp:cNvSpPr/>
      </dsp:nvSpPr>
      <dsp:spPr>
        <a:xfrm>
          <a:off x="1089534" y="3708757"/>
          <a:ext cx="951479" cy="951479"/>
        </a:xfrm>
        <a:prstGeom prst="ellipse">
          <a:avLst/>
        </a:prstGeom>
        <a:blipFill rotWithShape="1">
          <a:blip xmlns:r="http://schemas.openxmlformats.org/officeDocument/2006/relationships" r:embed="rId4"/>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E923A-158E-4DF7-BED2-7664BD3F713E}">
      <dsp:nvSpPr>
        <dsp:cNvPr id="0" name=""/>
        <dsp:cNvSpPr/>
      </dsp:nvSpPr>
      <dsp:spPr>
        <a:xfrm>
          <a:off x="2523472" y="1757806"/>
          <a:ext cx="2812450" cy="150669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MX" sz="2400" b="1" kern="1200" dirty="0" smtClean="0">
              <a:latin typeface="Arial" pitchFamily="34" charset="0"/>
              <a:cs typeface="Arial" pitchFamily="34" charset="0"/>
            </a:rPr>
            <a:t>MÉTODOS DE EVALUACION DEL CONTROL INTERNO</a:t>
          </a:r>
          <a:endParaRPr lang="es-MX" sz="2400" b="1" kern="1200" dirty="0">
            <a:latin typeface="Arial" pitchFamily="34" charset="0"/>
            <a:cs typeface="Arial" pitchFamily="34" charset="0"/>
          </a:endParaRPr>
        </a:p>
      </dsp:txBody>
      <dsp:txXfrm>
        <a:off x="2597023" y="1831357"/>
        <a:ext cx="2665348" cy="1359589"/>
      </dsp:txXfrm>
    </dsp:sp>
    <dsp:sp modelId="{89E0E81D-DBF4-4A0F-9D7A-B04A6C70E948}">
      <dsp:nvSpPr>
        <dsp:cNvPr id="0" name=""/>
        <dsp:cNvSpPr/>
      </dsp:nvSpPr>
      <dsp:spPr>
        <a:xfrm rot="16200000">
          <a:off x="3555751" y="1383860"/>
          <a:ext cx="747891" cy="0"/>
        </a:xfrm>
        <a:custGeom>
          <a:avLst/>
          <a:gdLst/>
          <a:ahLst/>
          <a:cxnLst/>
          <a:rect l="0" t="0" r="0" b="0"/>
          <a:pathLst>
            <a:path>
              <a:moveTo>
                <a:pt x="0" y="0"/>
              </a:moveTo>
              <a:lnTo>
                <a:pt x="747891"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17965C-4330-4672-A95C-8280D9033C7C}">
      <dsp:nvSpPr>
        <dsp:cNvPr id="0" name=""/>
        <dsp:cNvSpPr/>
      </dsp:nvSpPr>
      <dsp:spPr>
        <a:xfrm>
          <a:off x="3424956" y="431"/>
          <a:ext cx="1009483" cy="1009483"/>
        </a:xfrm>
        <a:prstGeom prst="roundRect">
          <a:avLst/>
        </a:prstGeom>
        <a:solidFill>
          <a:schemeClr val="accent5">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s-MX" sz="2100" b="1" kern="1200" dirty="0" smtClean="0"/>
            <a:t>COSO II   ERM</a:t>
          </a:r>
          <a:endParaRPr lang="es-MX" sz="2100" b="1" kern="1200" dirty="0"/>
        </a:p>
      </dsp:txBody>
      <dsp:txXfrm>
        <a:off x="3474235" y="49710"/>
        <a:ext cx="910925" cy="910925"/>
      </dsp:txXfrm>
    </dsp:sp>
    <dsp:sp modelId="{638443BC-C968-45F7-BDF2-600A991F1A3E}">
      <dsp:nvSpPr>
        <dsp:cNvPr id="0" name=""/>
        <dsp:cNvSpPr/>
      </dsp:nvSpPr>
      <dsp:spPr>
        <a:xfrm rot="83835">
          <a:off x="5335843" y="2551963"/>
          <a:ext cx="534085" cy="0"/>
        </a:xfrm>
        <a:custGeom>
          <a:avLst/>
          <a:gdLst/>
          <a:ahLst/>
          <a:cxnLst/>
          <a:rect l="0" t="0" r="0" b="0"/>
          <a:pathLst>
            <a:path>
              <a:moveTo>
                <a:pt x="0" y="0"/>
              </a:moveTo>
              <a:lnTo>
                <a:pt x="534085"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E1AEA-D3FC-49A8-BD8F-6A6FC68D54F4}">
      <dsp:nvSpPr>
        <dsp:cNvPr id="0" name=""/>
        <dsp:cNvSpPr/>
      </dsp:nvSpPr>
      <dsp:spPr>
        <a:xfrm>
          <a:off x="5869849" y="2067640"/>
          <a:ext cx="1140291" cy="1009483"/>
        </a:xfrm>
        <a:prstGeom prst="round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MX" sz="2400" b="1" kern="1200" dirty="0" smtClean="0"/>
            <a:t>CORRE</a:t>
          </a:r>
          <a:endParaRPr lang="es-MX" sz="2400" b="1" kern="1200" dirty="0"/>
        </a:p>
      </dsp:txBody>
      <dsp:txXfrm>
        <a:off x="5919128" y="2116919"/>
        <a:ext cx="1041733" cy="910925"/>
      </dsp:txXfrm>
    </dsp:sp>
    <dsp:sp modelId="{CBE75959-5B9D-4D8E-9B90-B4ED5E196A91}">
      <dsp:nvSpPr>
        <dsp:cNvPr id="0" name=""/>
        <dsp:cNvSpPr/>
      </dsp:nvSpPr>
      <dsp:spPr>
        <a:xfrm rot="5400000">
          <a:off x="3555751" y="3638443"/>
          <a:ext cx="747891" cy="0"/>
        </a:xfrm>
        <a:custGeom>
          <a:avLst/>
          <a:gdLst/>
          <a:ahLst/>
          <a:cxnLst/>
          <a:rect l="0" t="0" r="0" b="0"/>
          <a:pathLst>
            <a:path>
              <a:moveTo>
                <a:pt x="0" y="0"/>
              </a:moveTo>
              <a:lnTo>
                <a:pt x="747891"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DBB222-BCB0-4371-B7E6-1A35730758CE}">
      <dsp:nvSpPr>
        <dsp:cNvPr id="0" name=""/>
        <dsp:cNvSpPr/>
      </dsp:nvSpPr>
      <dsp:spPr>
        <a:xfrm>
          <a:off x="3424956" y="4012389"/>
          <a:ext cx="1009483" cy="1009483"/>
        </a:xfrm>
        <a:prstGeom prst="roundRect">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MX" sz="2400" b="1" kern="1200" dirty="0" smtClean="0"/>
            <a:t>MICIL</a:t>
          </a:r>
          <a:endParaRPr lang="es-MX" sz="2400" b="1" kern="1200" dirty="0"/>
        </a:p>
      </dsp:txBody>
      <dsp:txXfrm>
        <a:off x="3474235" y="4061668"/>
        <a:ext cx="910925" cy="910925"/>
      </dsp:txXfrm>
    </dsp:sp>
    <dsp:sp modelId="{8D8E74C5-C9A5-4F3E-8738-D58A8973EAF0}">
      <dsp:nvSpPr>
        <dsp:cNvPr id="0" name=""/>
        <dsp:cNvSpPr/>
      </dsp:nvSpPr>
      <dsp:spPr>
        <a:xfrm rot="10636488">
          <a:off x="2068561" y="2588908"/>
          <a:ext cx="455168" cy="0"/>
        </a:xfrm>
        <a:custGeom>
          <a:avLst/>
          <a:gdLst/>
          <a:ahLst/>
          <a:cxnLst/>
          <a:rect l="0" t="0" r="0" b="0"/>
          <a:pathLst>
            <a:path>
              <a:moveTo>
                <a:pt x="0" y="0"/>
              </a:moveTo>
              <a:lnTo>
                <a:pt x="455168"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92F75E-1983-4F23-9E83-421BB87EEE47}">
      <dsp:nvSpPr>
        <dsp:cNvPr id="0" name=""/>
        <dsp:cNvSpPr/>
      </dsp:nvSpPr>
      <dsp:spPr>
        <a:xfrm>
          <a:off x="1059335" y="2119013"/>
          <a:ext cx="1009483" cy="1009483"/>
        </a:xfrm>
        <a:prstGeom prst="roundRect">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s-MX" sz="2500" b="1" kern="1200" dirty="0" smtClean="0"/>
            <a:t>COSO I</a:t>
          </a:r>
          <a:endParaRPr lang="es-MX" sz="2500" b="1" kern="1200" dirty="0"/>
        </a:p>
      </dsp:txBody>
      <dsp:txXfrm>
        <a:off x="1108614" y="2168292"/>
        <a:ext cx="910925" cy="9109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ECB61-4A71-4376-9FBC-BB4F7C019B70}">
      <dsp:nvSpPr>
        <dsp:cNvPr id="0" name=""/>
        <dsp:cNvSpPr/>
      </dsp:nvSpPr>
      <dsp:spPr>
        <a:xfrm>
          <a:off x="2652112" y="2595519"/>
          <a:ext cx="2519427" cy="2139696"/>
        </a:xfrm>
        <a:prstGeom prst="ellips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latin typeface="Arial" pitchFamily="34" charset="0"/>
              <a:cs typeface="Arial" pitchFamily="34" charset="0"/>
            </a:rPr>
            <a:t>MÉTODOS DE EVALUACIÓN DE CONTROL INTERNO</a:t>
          </a:r>
          <a:endParaRPr lang="es-MX" sz="2000" b="1" kern="1200" dirty="0">
            <a:latin typeface="Arial" pitchFamily="34" charset="0"/>
            <a:cs typeface="Arial" pitchFamily="34" charset="0"/>
          </a:endParaRPr>
        </a:p>
      </dsp:txBody>
      <dsp:txXfrm>
        <a:off x="3021074" y="2908870"/>
        <a:ext cx="1781503" cy="1512994"/>
      </dsp:txXfrm>
    </dsp:sp>
    <dsp:sp modelId="{329F2A26-F492-4874-A255-489B266364B3}">
      <dsp:nvSpPr>
        <dsp:cNvPr id="0" name=""/>
        <dsp:cNvSpPr/>
      </dsp:nvSpPr>
      <dsp:spPr>
        <a:xfrm rot="11700000">
          <a:off x="938054" y="2792148"/>
          <a:ext cx="1705604" cy="6098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5C98C4-BB8C-420D-A557-67F8D596CA3D}">
      <dsp:nvSpPr>
        <dsp:cNvPr id="0" name=""/>
        <dsp:cNvSpPr/>
      </dsp:nvSpPr>
      <dsp:spPr>
        <a:xfrm>
          <a:off x="-64294" y="2063249"/>
          <a:ext cx="2062815" cy="162616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kern="1200" dirty="0" smtClean="0"/>
            <a:t>Cuestionarios</a:t>
          </a:r>
          <a:endParaRPr lang="es-MX" sz="2400" kern="1200" dirty="0"/>
        </a:p>
      </dsp:txBody>
      <dsp:txXfrm>
        <a:off x="-16665" y="2110878"/>
        <a:ext cx="1967557" cy="1530910"/>
      </dsp:txXfrm>
    </dsp:sp>
    <dsp:sp modelId="{4CD3939D-8686-46F9-8ED3-9E095F58C9A6}">
      <dsp:nvSpPr>
        <dsp:cNvPr id="0" name=""/>
        <dsp:cNvSpPr/>
      </dsp:nvSpPr>
      <dsp:spPr>
        <a:xfrm rot="14700000">
          <a:off x="2091156" y="1433008"/>
          <a:ext cx="1843767" cy="6098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41A605-8A9A-47BD-BE46-DA05F63409A0}">
      <dsp:nvSpPr>
        <dsp:cNvPr id="0" name=""/>
        <dsp:cNvSpPr/>
      </dsp:nvSpPr>
      <dsp:spPr>
        <a:xfrm>
          <a:off x="1607080" y="89320"/>
          <a:ext cx="2032711" cy="1626168"/>
        </a:xfrm>
        <a:prstGeom prst="roundRect">
          <a:avLst>
            <a:gd name="adj" fmla="val 10000"/>
          </a:avLst>
        </a:prstGeom>
        <a:solidFill>
          <a:srgbClr val="7030A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kern="1200" dirty="0" smtClean="0"/>
            <a:t>Narrativo o descriptivo</a:t>
          </a:r>
          <a:endParaRPr lang="es-MX" sz="2400" kern="1200" dirty="0"/>
        </a:p>
      </dsp:txBody>
      <dsp:txXfrm>
        <a:off x="1654709" y="136949"/>
        <a:ext cx="1937453" cy="1530910"/>
      </dsp:txXfrm>
    </dsp:sp>
    <dsp:sp modelId="{AAD2A99D-126F-42A0-851A-8B73AAF71C56}">
      <dsp:nvSpPr>
        <dsp:cNvPr id="0" name=""/>
        <dsp:cNvSpPr/>
      </dsp:nvSpPr>
      <dsp:spPr>
        <a:xfrm rot="17700000">
          <a:off x="3888728" y="1433008"/>
          <a:ext cx="1843767" cy="6098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60AFB9-6FA7-497F-970D-A424A249F582}">
      <dsp:nvSpPr>
        <dsp:cNvPr id="0" name=""/>
        <dsp:cNvSpPr/>
      </dsp:nvSpPr>
      <dsp:spPr>
        <a:xfrm>
          <a:off x="4183860" y="89320"/>
          <a:ext cx="2032711" cy="1626168"/>
        </a:xfrm>
        <a:prstGeom prst="roundRect">
          <a:avLst>
            <a:gd name="adj" fmla="val 1000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kern="1200" dirty="0" smtClean="0"/>
            <a:t>Gráfico o diagrama </a:t>
          </a:r>
          <a:r>
            <a:rPr lang="es-MX" sz="2400" kern="1200" dirty="0" smtClean="0">
              <a:hlinkClick xmlns:r="http://schemas.openxmlformats.org/officeDocument/2006/relationships" r:id="rId1" action="ppaction://hlinkfile"/>
            </a:rPr>
            <a:t>de</a:t>
          </a:r>
          <a:r>
            <a:rPr lang="es-MX" sz="2400" kern="1200" dirty="0" smtClean="0"/>
            <a:t> flujo</a:t>
          </a:r>
          <a:endParaRPr lang="es-MX" sz="2400" kern="1200" dirty="0"/>
        </a:p>
      </dsp:txBody>
      <dsp:txXfrm>
        <a:off x="4231489" y="136949"/>
        <a:ext cx="1937453" cy="1530910"/>
      </dsp:txXfrm>
    </dsp:sp>
    <dsp:sp modelId="{A282D95D-149F-4023-B41A-39FFEAE8AF0F}">
      <dsp:nvSpPr>
        <dsp:cNvPr id="0" name=""/>
        <dsp:cNvSpPr/>
      </dsp:nvSpPr>
      <dsp:spPr>
        <a:xfrm rot="20700000">
          <a:off x="5179993" y="2792148"/>
          <a:ext cx="1705604" cy="6098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2BFC46-12ED-420D-9AD3-19A89852EF3E}">
      <dsp:nvSpPr>
        <dsp:cNvPr id="0" name=""/>
        <dsp:cNvSpPr/>
      </dsp:nvSpPr>
      <dsp:spPr>
        <a:xfrm>
          <a:off x="5723983" y="2063249"/>
          <a:ext cx="2265111" cy="1626168"/>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kern="1200" dirty="0" smtClean="0"/>
            <a:t>Estadísticos</a:t>
          </a:r>
          <a:endParaRPr lang="es-MX" sz="2400" kern="1200" dirty="0"/>
        </a:p>
      </dsp:txBody>
      <dsp:txXfrm>
        <a:off x="5771612" y="2110878"/>
        <a:ext cx="2169853" cy="153091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43A1AD-FE40-451C-870B-1A986CF080E3}" type="datetimeFigureOut">
              <a:rPr lang="es-MX" smtClean="0"/>
              <a:t>18/02/2013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0DD1AA-F85A-4CE6-B3FA-B920A949927C}" type="slidenum">
              <a:rPr lang="es-MX" smtClean="0"/>
              <a:t>‹Nº›</a:t>
            </a:fld>
            <a:endParaRPr lang="es-MX"/>
          </a:p>
        </p:txBody>
      </p:sp>
    </p:spTree>
    <p:extLst>
      <p:ext uri="{BB962C8B-B14F-4D97-AF65-F5344CB8AC3E}">
        <p14:creationId xmlns:p14="http://schemas.microsoft.com/office/powerpoint/2010/main" val="326449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90DD1AA-F85A-4CE6-B3FA-B920A949927C}" type="slidenum">
              <a:rPr lang="es-MX" smtClean="0"/>
              <a:t>1</a:t>
            </a:fld>
            <a:endParaRPr lang="es-MX"/>
          </a:p>
        </p:txBody>
      </p:sp>
    </p:spTree>
    <p:extLst>
      <p:ext uri="{BB962C8B-B14F-4D97-AF65-F5344CB8AC3E}">
        <p14:creationId xmlns:p14="http://schemas.microsoft.com/office/powerpoint/2010/main" val="85120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90DD1AA-F85A-4CE6-B3FA-B920A949927C}" type="slidenum">
              <a:rPr lang="es-MX" smtClean="0"/>
              <a:t>3</a:t>
            </a:fld>
            <a:endParaRPr lang="es-MX"/>
          </a:p>
        </p:txBody>
      </p:sp>
    </p:spTree>
    <p:extLst>
      <p:ext uri="{BB962C8B-B14F-4D97-AF65-F5344CB8AC3E}">
        <p14:creationId xmlns:p14="http://schemas.microsoft.com/office/powerpoint/2010/main" val="230730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8F0E7B1-7134-4357-8C32-DE1C176151EA}" type="datetimeFigureOut">
              <a:rPr lang="es-MX" smtClean="0"/>
              <a:t>18/02/2013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3A80FB-6086-4079-9044-5E6EB2B9CAAC}" type="slidenum">
              <a:rPr lang="es-MX" smtClean="0"/>
              <a:t>‹Nº›</a:t>
            </a:fld>
            <a:endParaRPr lang="es-MX"/>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91"/>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8F0E7B1-7134-4357-8C32-DE1C176151EA}" type="datetimeFigureOut">
              <a:rPr lang="es-MX" smtClean="0"/>
              <a:t>18/02/2013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3A80FB-6086-4079-9044-5E6EB2B9CAA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8F0E7B1-7134-4357-8C32-DE1C176151EA}" type="datetimeFigureOut">
              <a:rPr lang="es-MX" smtClean="0"/>
              <a:t>18/02/2013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3A80FB-6086-4079-9044-5E6EB2B9CAAC}"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28F0E7B1-7134-4357-8C32-DE1C176151EA}" type="datetimeFigureOut">
              <a:rPr lang="es-MX" smtClean="0"/>
              <a:t>18/02/2013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3A80FB-6086-4079-9044-5E6EB2B9CAAC}" type="slidenum">
              <a:rPr lang="es-MX" smtClean="0"/>
              <a:t>‹Nº›</a:t>
            </a:fld>
            <a:endParaRPr lang="es-MX"/>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3" y="4962527"/>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3" y="3462341"/>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8F0E7B1-7134-4357-8C32-DE1C176151EA}" type="datetimeFigureOut">
              <a:rPr lang="es-MX" smtClean="0"/>
              <a:t>18/02/2013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3A80FB-6086-4079-9044-5E6EB2B9CAAC}"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28F0E7B1-7134-4357-8C32-DE1C176151EA}" type="datetimeFigureOut">
              <a:rPr lang="es-MX" smtClean="0"/>
              <a:t>18/02/2013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3A80FB-6086-4079-9044-5E6EB2B9CAAC}"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2"/>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202"/>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28F0E7B1-7134-4357-8C32-DE1C176151EA}" type="datetimeFigureOut">
              <a:rPr lang="es-MX" smtClean="0"/>
              <a:t>18/02/2013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B3A80FB-6086-4079-9044-5E6EB2B9CAAC}"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8F0E7B1-7134-4357-8C32-DE1C176151EA}" type="datetimeFigureOut">
              <a:rPr lang="es-MX" smtClean="0"/>
              <a:t>18/02/2013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B3A80FB-6086-4079-9044-5E6EB2B9CAAC}"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0E7B1-7134-4357-8C32-DE1C176151EA}" type="datetimeFigureOut">
              <a:rPr lang="es-MX" smtClean="0"/>
              <a:t>18/02/2013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B3A80FB-6086-4079-9044-5E6EB2B9CAAC}"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3"/>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F0E7B1-7134-4357-8C32-DE1C176151EA}" type="datetimeFigureOut">
              <a:rPr lang="es-MX" smtClean="0"/>
              <a:t>18/02/2013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3A80FB-6086-4079-9044-5E6EB2B9CAAC}"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F0E7B1-7134-4357-8C32-DE1C176151EA}" type="datetimeFigureOut">
              <a:rPr lang="es-MX" smtClean="0"/>
              <a:t>18/02/2013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3A80FB-6086-4079-9044-5E6EB2B9CAAC}"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3"/>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3"/>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8F0E7B1-7134-4357-8C32-DE1C176151EA}" type="datetimeFigureOut">
              <a:rPr lang="es-MX" smtClean="0"/>
              <a:t>18/02/2013</a:t>
            </a:fld>
            <a:endParaRPr lang="es-MX"/>
          </a:p>
        </p:txBody>
      </p:sp>
      <p:sp>
        <p:nvSpPr>
          <p:cNvPr id="5" name="Footer Placeholder 4"/>
          <p:cNvSpPr>
            <a:spLocks noGrp="1"/>
          </p:cNvSpPr>
          <p:nvPr>
            <p:ph type="ftr" sz="quarter" idx="3"/>
          </p:nvPr>
        </p:nvSpPr>
        <p:spPr>
          <a:xfrm>
            <a:off x="609600" y="6356353"/>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MX"/>
          </a:p>
        </p:txBody>
      </p:sp>
      <p:sp>
        <p:nvSpPr>
          <p:cNvPr id="6" name="Slide Number Placeholder 5"/>
          <p:cNvSpPr>
            <a:spLocks noGrp="1"/>
          </p:cNvSpPr>
          <p:nvPr>
            <p:ph type="sldNum" sz="quarter" idx="4"/>
          </p:nvPr>
        </p:nvSpPr>
        <p:spPr>
          <a:xfrm>
            <a:off x="7543800" y="6356353"/>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B3A80FB-6086-4079-9044-5E6EB2B9CAAC}"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3.bp.blogspot.com/-aFXe253CpmI/Tv99TyrOF_I/AAAAAAAAABE/OdaVsgA6Wa0/s1600/Nuevo+COSO.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analisis%20de%20presupuestos%20hipervinculo.pptx" TargetMode="External"/><Relationship Id="rId13" Type="http://schemas.openxmlformats.org/officeDocument/2006/relationships/hyperlink" Target="vISITA%20A%20LAS%20INSTALACIONES%20hipervinculo.docx" TargetMode="External"/><Relationship Id="rId3" Type="http://schemas.openxmlformats.org/officeDocument/2006/relationships/diagramLayout" Target="../diagrams/layout10.xml"/><Relationship Id="rId7" Type="http://schemas.openxmlformats.org/officeDocument/2006/relationships/hyperlink" Target="PROGRAMA%20DE%20AUDITORIA%20DIAPOSITIVA.docx" TargetMode="External"/><Relationship Id="rId12" Type="http://schemas.openxmlformats.org/officeDocument/2006/relationships/hyperlink" Target="Planificacion%20Preliminar%20vinculo.docx" TargetMode="External"/><Relationship Id="rId17" Type="http://schemas.openxmlformats.org/officeDocument/2006/relationships/hyperlink" Target="Evaluaci&#243;n%20de%20riesgos%20hipervinculo.pptx" TargetMode="External"/><Relationship Id="rId2" Type="http://schemas.openxmlformats.org/officeDocument/2006/relationships/diagramData" Target="../diagrams/data10.xml"/><Relationship Id="rId16" Type="http://schemas.openxmlformats.org/officeDocument/2006/relationships/hyperlink" Target="matriz%20de%20riesgos%20hipervinculo.docx" TargetMode="Externa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hyperlink" Target="SEGUIMIENTO%20DE%20LAS%20RECOMENDACIONES%20HIPERVINCULO.docx" TargetMode="External"/><Relationship Id="rId5" Type="http://schemas.openxmlformats.org/officeDocument/2006/relationships/diagramColors" Target="../diagrams/colors10.xml"/><Relationship Id="rId15" Type="http://schemas.openxmlformats.org/officeDocument/2006/relationships/hyperlink" Target="EVALUACI&#211;N%20DEL%20CONTROL%20INTERNO%20%20vinculo.pptx" TargetMode="External"/><Relationship Id="rId10" Type="http://schemas.openxmlformats.org/officeDocument/2006/relationships/hyperlink" Target="hojas%20de%20hallazgos%20hipervinculo.docx" TargetMode="External"/><Relationship Id="rId4" Type="http://schemas.openxmlformats.org/officeDocument/2006/relationships/diagramQuickStyle" Target="../diagrams/quickStyle10.xml"/><Relationship Id="rId9" Type="http://schemas.openxmlformats.org/officeDocument/2006/relationships/hyperlink" Target="Papeles%20de%20Trabajo%20hipervinculo.docx" TargetMode="External"/><Relationship Id="rId14" Type="http://schemas.openxmlformats.org/officeDocument/2006/relationships/hyperlink" Target="CUESTIONARIO%20CI%20HIPERVINCULO.docx"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59632" y="3068962"/>
            <a:ext cx="6400800" cy="1584176"/>
          </a:xfrm>
        </p:spPr>
        <p:txBody>
          <a:bodyPr/>
          <a:lstStyle/>
          <a:p>
            <a:r>
              <a:rPr lang="es-MX" b="1" dirty="0" smtClean="0">
                <a:solidFill>
                  <a:schemeClr val="tx1"/>
                </a:solidFill>
                <a:latin typeface="Arial" pitchFamily="34" charset="0"/>
                <a:cs typeface="Arial" pitchFamily="34" charset="0"/>
              </a:rPr>
              <a:t>EVALUACIÓN DEL CONTROL INTERNO APLICADO A LA EJECUCIÓN PRESUPUESTARIA DEL BATALLÓN DE INFANTERÍA MOTORIZADO NO 1 CONSTITUCIÓN UBICADO EN LA CIUDAD DE ARENILLA PROVINCIA DE EL ORO , AÑO 2011</a:t>
            </a:r>
            <a:endParaRPr lang="es-MX" b="1" dirty="0">
              <a:solidFill>
                <a:schemeClr val="tx1"/>
              </a:solidFill>
              <a:latin typeface="Arial" pitchFamily="34" charset="0"/>
              <a:cs typeface="Arial" pitchFamily="34" charset="0"/>
            </a:endParaRPr>
          </a:p>
        </p:txBody>
      </p:sp>
      <p:sp>
        <p:nvSpPr>
          <p:cNvPr id="2" name="1 Título"/>
          <p:cNvSpPr>
            <a:spLocks noGrp="1"/>
          </p:cNvSpPr>
          <p:nvPr>
            <p:ph type="ctrTitle"/>
          </p:nvPr>
        </p:nvSpPr>
        <p:spPr>
          <a:xfrm>
            <a:off x="865820" y="404667"/>
            <a:ext cx="7772400" cy="821953"/>
          </a:xfrm>
        </p:spPr>
        <p:txBody>
          <a:bodyPr/>
          <a:lstStyle/>
          <a:p>
            <a:r>
              <a:rPr lang="es-MX" sz="2800" b="1" dirty="0" smtClean="0">
                <a:latin typeface="Arial" pitchFamily="34" charset="0"/>
                <a:cs typeface="Arial" pitchFamily="34" charset="0"/>
              </a:rPr>
              <a:t>Escuela  politécnica del ejército</a:t>
            </a:r>
            <a:endParaRPr lang="es-MX" sz="2800" b="1" dirty="0">
              <a:latin typeface="Arial" pitchFamily="34" charset="0"/>
              <a:cs typeface="Arial" pitchFamily="34" charset="0"/>
            </a:endParaRPr>
          </a:p>
        </p:txBody>
      </p:sp>
      <p:sp>
        <p:nvSpPr>
          <p:cNvPr id="4" name="3 CuadroTexto"/>
          <p:cNvSpPr txBox="1"/>
          <p:nvPr/>
        </p:nvSpPr>
        <p:spPr>
          <a:xfrm>
            <a:off x="605136" y="4869160"/>
            <a:ext cx="4392488" cy="923330"/>
          </a:xfrm>
          <a:prstGeom prst="rect">
            <a:avLst/>
          </a:prstGeom>
          <a:noFill/>
        </p:spPr>
        <p:txBody>
          <a:bodyPr wrap="square" rtlCol="0">
            <a:spAutoFit/>
          </a:bodyPr>
          <a:lstStyle/>
          <a:p>
            <a:r>
              <a:rPr lang="es-MX" dirty="0" smtClean="0">
                <a:latin typeface="Arial" pitchFamily="34" charset="0"/>
                <a:cs typeface="Arial" pitchFamily="34" charset="0"/>
              </a:rPr>
              <a:t>Autor: Idania Chicaiza Quiñónez</a:t>
            </a:r>
          </a:p>
          <a:p>
            <a:r>
              <a:rPr lang="es-MX" dirty="0" smtClean="0">
                <a:latin typeface="Arial" pitchFamily="34" charset="0"/>
                <a:cs typeface="Arial" pitchFamily="34" charset="0"/>
              </a:rPr>
              <a:t>Director: Dr. Patricio Gálvez Mba.</a:t>
            </a:r>
          </a:p>
          <a:p>
            <a:r>
              <a:rPr lang="es-MX" dirty="0" smtClean="0">
                <a:latin typeface="Arial" pitchFamily="34" charset="0"/>
                <a:cs typeface="Arial" pitchFamily="34" charset="0"/>
              </a:rPr>
              <a:t>Codirector: Lcdo. </a:t>
            </a:r>
            <a:r>
              <a:rPr lang="es-MX" dirty="0" smtClean="0">
                <a:latin typeface="Arial" pitchFamily="34" charset="0"/>
                <a:cs typeface="Arial" pitchFamily="34" charset="0"/>
              </a:rPr>
              <a:t>Camilo Campaña</a:t>
            </a:r>
            <a:endParaRPr lang="es-MX" dirty="0">
              <a:latin typeface="Arial" pitchFamily="34" charset="0"/>
              <a:cs typeface="Arial" pitchFamily="34" charset="0"/>
            </a:endParaRPr>
          </a:p>
        </p:txBody>
      </p:sp>
      <p:pic>
        <p:nvPicPr>
          <p:cNvPr id="5" name="4 Imagen" descr="SELLO2"/>
          <p:cNvPicPr/>
          <p:nvPr/>
        </p:nvPicPr>
        <p:blipFill>
          <a:blip r:embed="rId3"/>
          <a:srcRect/>
          <a:stretch>
            <a:fillRect/>
          </a:stretch>
        </p:blipFill>
        <p:spPr bwMode="auto">
          <a:xfrm>
            <a:off x="3851920" y="1340770"/>
            <a:ext cx="1440160" cy="1368152"/>
          </a:xfrm>
          <a:prstGeom prst="rect">
            <a:avLst/>
          </a:prstGeom>
          <a:noFill/>
          <a:ln w="9525">
            <a:noFill/>
            <a:miter lim="800000"/>
            <a:headEnd/>
            <a:tailEnd/>
          </a:ln>
        </p:spPr>
      </p:pic>
    </p:spTree>
    <p:extLst>
      <p:ext uri="{BB962C8B-B14F-4D97-AF65-F5344CB8AC3E}">
        <p14:creationId xmlns:p14="http://schemas.microsoft.com/office/powerpoint/2010/main" val="1450489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507546"/>
            <a:ext cx="7924800" cy="689207"/>
          </a:xfrm>
          <a:ln>
            <a:solidFill>
              <a:schemeClr val="lt1">
                <a:hueOff val="0"/>
                <a:satOff val="0"/>
                <a:lumOff val="0"/>
              </a:schemeClr>
            </a:solidFill>
          </a:ln>
        </p:spPr>
        <p:txBody>
          <a:bodyPr/>
          <a:lstStyle/>
          <a:p>
            <a:pPr algn="ctr"/>
            <a:r>
              <a:rPr lang="es-EC" sz="1600" b="1" dirty="0">
                <a:latin typeface="Arial" pitchFamily="34" charset="0"/>
                <a:cs typeface="Arial" pitchFamily="34" charset="0"/>
              </a:rPr>
              <a:t>DIAGRAMA DE ACTIVIDADES DEL DEPARTAMENTO DE LOGÍSTICA</a:t>
            </a:r>
            <a:r>
              <a:rPr lang="es-MX" sz="1600" b="1" dirty="0">
                <a:latin typeface="Arial" pitchFamily="34" charset="0"/>
                <a:cs typeface="Arial" pitchFamily="34" charset="0"/>
              </a:rPr>
              <a:t/>
            </a:r>
            <a:br>
              <a:rPr lang="es-MX" sz="1600" b="1" dirty="0">
                <a:latin typeface="Arial" pitchFamily="34" charset="0"/>
                <a:cs typeface="Arial" pitchFamily="34" charset="0"/>
              </a:rPr>
            </a:br>
            <a:r>
              <a:rPr lang="es-EC" sz="1600" b="1" dirty="0">
                <a:latin typeface="Arial" pitchFamily="34" charset="0"/>
                <a:cs typeface="Arial" pitchFamily="34" charset="0"/>
              </a:rPr>
              <a:t>DEL BATALLÓN DE INFANTERÍA MOTORIZADO Nº 1 “CONSTITUCIÓN”</a:t>
            </a:r>
            <a:endParaRPr lang="es-MX" sz="1600"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370270842"/>
              </p:ext>
            </p:extLst>
          </p:nvPr>
        </p:nvGraphicFramePr>
        <p:xfrm>
          <a:off x="609600" y="1600200"/>
          <a:ext cx="7924800"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F:\PROCESOS  DEL BIMOT 1\ESCUDO B.I 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09" y="507545"/>
            <a:ext cx="720080" cy="77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864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7924800" cy="796950"/>
          </a:xfrm>
          <a:ln>
            <a:solidFill>
              <a:schemeClr val="tx1"/>
            </a:solidFill>
          </a:ln>
        </p:spPr>
        <p:txBody>
          <a:bodyPr/>
          <a:lstStyle/>
          <a:p>
            <a:pPr algn="ctr"/>
            <a:r>
              <a:rPr lang="es-EC" b="1" dirty="0"/>
              <a:t> </a:t>
            </a:r>
            <a:r>
              <a:rPr lang="es-EC" sz="1800" b="1" dirty="0"/>
              <a:t>DIAGRAMA DE ACTIVIDADES DEL DEPARTAMENTO DE PERSONAL</a:t>
            </a:r>
            <a:r>
              <a:rPr lang="es-MX" sz="1800" b="1" dirty="0"/>
              <a:t/>
            </a:r>
            <a:br>
              <a:rPr lang="es-MX" sz="1800" b="1" dirty="0"/>
            </a:br>
            <a:r>
              <a:rPr lang="es-EC" sz="1800" b="1" dirty="0"/>
              <a:t>DEL BATALLÓN DE INFANTERÍA MOTORIZADO Nº 1 “CONSTITUCIÓN”</a:t>
            </a:r>
            <a:endParaRPr lang="es-MX" sz="1800" b="1"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996263593"/>
              </p:ext>
            </p:extLst>
          </p:nvPr>
        </p:nvGraphicFramePr>
        <p:xfrm>
          <a:off x="1043608" y="1700808"/>
          <a:ext cx="7130752"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F:\PROCESOS  DEL BIMOT 1\ESCUDO B.I 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548680"/>
            <a:ext cx="720080" cy="77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86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7924800" cy="580926"/>
          </a:xfrm>
        </p:spPr>
        <p:txBody>
          <a:bodyPr/>
          <a:lstStyle/>
          <a:p>
            <a:r>
              <a:rPr lang="es-MX" b="1" dirty="0" smtClean="0">
                <a:latin typeface="Arial" pitchFamily="34" charset="0"/>
                <a:cs typeface="Arial" pitchFamily="34" charset="0"/>
              </a:rPr>
              <a:t>Análisis externo</a:t>
            </a:r>
            <a:endParaRPr lang="es-MX"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642802062"/>
              </p:ext>
            </p:extLst>
          </p:nvPr>
        </p:nvGraphicFramePr>
        <p:xfrm>
          <a:off x="609600" y="1052515"/>
          <a:ext cx="7924800" cy="466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867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2492896"/>
            <a:ext cx="6192688" cy="1938992"/>
          </a:xfrm>
          <a:prstGeom prst="rect">
            <a:avLst/>
          </a:prstGeom>
          <a:noFill/>
        </p:spPr>
        <p:txBody>
          <a:bodyPr wrap="square" rtlCol="0">
            <a:spAutoFit/>
          </a:bodyPr>
          <a:lstStyle/>
          <a:p>
            <a:pPr algn="ctr"/>
            <a:r>
              <a:rPr lang="es-MX" sz="4000" b="1" dirty="0" smtClean="0">
                <a:latin typeface="Arial" pitchFamily="34" charset="0"/>
                <a:cs typeface="Arial" pitchFamily="34" charset="0"/>
              </a:rPr>
              <a:t>METODOLOGÍA PARA EVALUAR EL CONTROL INTERNO</a:t>
            </a:r>
            <a:endParaRPr lang="es-MX" sz="4000" b="1" dirty="0">
              <a:latin typeface="Arial" pitchFamily="34" charset="0"/>
              <a:cs typeface="Arial" pitchFamily="34" charset="0"/>
            </a:endParaRPr>
          </a:p>
        </p:txBody>
      </p:sp>
    </p:spTree>
    <p:extLst>
      <p:ext uri="{BB962C8B-B14F-4D97-AF65-F5344CB8AC3E}">
        <p14:creationId xmlns:p14="http://schemas.microsoft.com/office/powerpoint/2010/main" val="3465924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7"/>
            <a:ext cx="7924800" cy="508918"/>
          </a:xfrm>
        </p:spPr>
        <p:txBody>
          <a:bodyPr/>
          <a:lstStyle/>
          <a:p>
            <a:pPr algn="ctr"/>
            <a:r>
              <a:rPr lang="es-MX" b="1" dirty="0" smtClean="0">
                <a:latin typeface="Arial" pitchFamily="34" charset="0"/>
                <a:cs typeface="Arial" pitchFamily="34" charset="0"/>
              </a:rPr>
              <a:t>Control interno</a:t>
            </a:r>
            <a:endParaRPr lang="es-MX" b="1" dirty="0">
              <a:latin typeface="Arial" pitchFamily="34" charset="0"/>
              <a:cs typeface="Arial" pitchFamily="34" charset="0"/>
            </a:endParaRPr>
          </a:p>
        </p:txBody>
      </p:sp>
      <p:sp>
        <p:nvSpPr>
          <p:cNvPr id="3" name="2 Marcador de contenido"/>
          <p:cNvSpPr>
            <a:spLocks noGrp="1"/>
          </p:cNvSpPr>
          <p:nvPr>
            <p:ph sz="quarter" idx="13"/>
          </p:nvPr>
        </p:nvSpPr>
        <p:spPr>
          <a:xfrm>
            <a:off x="609600" y="980728"/>
            <a:ext cx="7924800" cy="1440160"/>
          </a:xfrm>
          <a:ln>
            <a:solidFill>
              <a:schemeClr val="lt1">
                <a:hueOff val="0"/>
                <a:satOff val="0"/>
                <a:lumOff val="0"/>
              </a:schemeClr>
            </a:solidFill>
          </a:ln>
        </p:spPr>
        <p:txBody>
          <a:bodyPr>
            <a:noAutofit/>
          </a:bodyPr>
          <a:lstStyle/>
          <a:p>
            <a:pPr marL="0" indent="0" algn="just">
              <a:buNone/>
            </a:pPr>
            <a:r>
              <a:rPr lang="es-EC" sz="1800" b="1" dirty="0">
                <a:latin typeface="Arial" pitchFamily="34" charset="0"/>
                <a:cs typeface="Arial" pitchFamily="34" charset="0"/>
              </a:rPr>
              <a:t>El control interno es un proceso integral aplicado por la máxima autoridad, la dirección y el personal de cada entidad, que proporciona seguridad razonable para el logro de los objetivos institucionales y la protección de los </a:t>
            </a:r>
            <a:r>
              <a:rPr lang="es-EC" sz="1800" b="1" dirty="0" smtClean="0">
                <a:latin typeface="Arial" pitchFamily="34" charset="0"/>
                <a:cs typeface="Arial" pitchFamily="34" charset="0"/>
              </a:rPr>
              <a:t>recursos, con el fin de cumplir tres objetivos fundamentales:</a:t>
            </a:r>
            <a:endParaRPr lang="es-MX" sz="1800" b="1" dirty="0">
              <a:latin typeface="Arial" pitchFamily="34" charset="0"/>
              <a:cs typeface="Arial" pitchFamily="34" charset="0"/>
            </a:endParaRPr>
          </a:p>
        </p:txBody>
      </p:sp>
      <p:pic>
        <p:nvPicPr>
          <p:cNvPr id="2050" name="Picture 2" descr="C:\Program Files (x86)\Microsoft Office\MEDIA\CAGCAT10\j023301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708919"/>
            <a:ext cx="1944216" cy="2482535"/>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derecha"/>
          <p:cNvSpPr/>
          <p:nvPr/>
        </p:nvSpPr>
        <p:spPr>
          <a:xfrm>
            <a:off x="2771800" y="2924944"/>
            <a:ext cx="648072"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Flecha derecha"/>
          <p:cNvSpPr/>
          <p:nvPr/>
        </p:nvSpPr>
        <p:spPr>
          <a:xfrm>
            <a:off x="2771800" y="3765520"/>
            <a:ext cx="648072"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derecha"/>
          <p:cNvSpPr/>
          <p:nvPr/>
        </p:nvSpPr>
        <p:spPr>
          <a:xfrm>
            <a:off x="2843808" y="4647115"/>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CuadroTexto"/>
          <p:cNvSpPr txBox="1"/>
          <p:nvPr/>
        </p:nvSpPr>
        <p:spPr>
          <a:xfrm>
            <a:off x="3668390" y="2752164"/>
            <a:ext cx="3168352" cy="646331"/>
          </a:xfrm>
          <a:prstGeom prst="rect">
            <a:avLst/>
          </a:prstGeom>
          <a:noFill/>
          <a:ln>
            <a:solidFill>
              <a:schemeClr val="tx1"/>
            </a:solidFill>
          </a:ln>
        </p:spPr>
        <p:txBody>
          <a:bodyPr wrap="square" rtlCol="0">
            <a:spAutoFit/>
          </a:bodyPr>
          <a:lstStyle/>
          <a:p>
            <a:r>
              <a:rPr lang="es-MX" b="1" dirty="0" smtClean="0"/>
              <a:t>Efectividad y eficiencia de las operaciones</a:t>
            </a:r>
            <a:endParaRPr lang="es-MX" b="1" dirty="0"/>
          </a:p>
        </p:txBody>
      </p:sp>
      <p:sp>
        <p:nvSpPr>
          <p:cNvPr id="12" name="11 CuadroTexto"/>
          <p:cNvSpPr txBox="1"/>
          <p:nvPr/>
        </p:nvSpPr>
        <p:spPr>
          <a:xfrm>
            <a:off x="3654742" y="3637449"/>
            <a:ext cx="3149506" cy="646331"/>
          </a:xfrm>
          <a:prstGeom prst="rect">
            <a:avLst/>
          </a:prstGeom>
          <a:noFill/>
          <a:ln>
            <a:solidFill>
              <a:schemeClr val="tx1"/>
            </a:solidFill>
          </a:ln>
        </p:spPr>
        <p:txBody>
          <a:bodyPr wrap="square" rtlCol="0">
            <a:spAutoFit/>
          </a:bodyPr>
          <a:lstStyle/>
          <a:p>
            <a:r>
              <a:rPr lang="es-MX" b="1" dirty="0" smtClean="0"/>
              <a:t>Confiabilidad de la información financiera</a:t>
            </a:r>
            <a:endParaRPr lang="es-MX" b="1" dirty="0"/>
          </a:p>
        </p:txBody>
      </p:sp>
      <p:sp>
        <p:nvSpPr>
          <p:cNvPr id="13" name="12 CuadroTexto"/>
          <p:cNvSpPr txBox="1"/>
          <p:nvPr/>
        </p:nvSpPr>
        <p:spPr>
          <a:xfrm>
            <a:off x="3654742" y="4545124"/>
            <a:ext cx="3149506" cy="646331"/>
          </a:xfrm>
          <a:prstGeom prst="rect">
            <a:avLst/>
          </a:prstGeom>
          <a:noFill/>
          <a:ln>
            <a:solidFill>
              <a:schemeClr val="tx1"/>
            </a:solidFill>
          </a:ln>
        </p:spPr>
        <p:txBody>
          <a:bodyPr wrap="square" rtlCol="0">
            <a:spAutoFit/>
          </a:bodyPr>
          <a:lstStyle/>
          <a:p>
            <a:r>
              <a:rPr lang="es-MX" b="1" dirty="0" smtClean="0"/>
              <a:t>Cumplimiento de leyes y regulaciones aplicables</a:t>
            </a:r>
            <a:endParaRPr lang="es-MX" b="1" dirty="0"/>
          </a:p>
        </p:txBody>
      </p:sp>
    </p:spTree>
    <p:extLst>
      <p:ext uri="{BB962C8B-B14F-4D97-AF65-F5344CB8AC3E}">
        <p14:creationId xmlns:p14="http://schemas.microsoft.com/office/powerpoint/2010/main" val="32876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48680"/>
            <a:ext cx="7924800" cy="562074"/>
          </a:xfrm>
        </p:spPr>
        <p:txBody>
          <a:bodyPr/>
          <a:lstStyle/>
          <a:p>
            <a:pPr algn="ctr"/>
            <a:r>
              <a:rPr lang="es-MX" sz="2400" b="1" dirty="0" smtClean="0">
                <a:latin typeface="Arial" pitchFamily="34" charset="0"/>
                <a:cs typeface="Arial" pitchFamily="34" charset="0"/>
              </a:rPr>
              <a:t>componentes del control interno</a:t>
            </a:r>
            <a:endParaRPr lang="es-MX" sz="2400" b="1" dirty="0">
              <a:latin typeface="Arial" pitchFamily="34" charset="0"/>
              <a:cs typeface="Arial" pitchFamily="34" charset="0"/>
            </a:endParaRPr>
          </a:p>
        </p:txBody>
      </p:sp>
      <p:pic>
        <p:nvPicPr>
          <p:cNvPr id="4" name="3 Marcador de contenido" descr="http://3.bp.blogspot.com/-aFXe253CpmI/Tv99TyrOF_I/AAAAAAAAABE/OdaVsgA6Wa0/s320/Nuevo+COSO.png">
            <a:hlinkClick r:id="rId2"/>
          </p:cNvPr>
          <p:cNvPicPr>
            <a:picLocks noGrp="1"/>
          </p:cNvPicPr>
          <p:nvPr>
            <p:ph sz="quarter" idx="13"/>
          </p:nvPr>
        </p:nvPicPr>
        <p:blipFill>
          <a:blip r:embed="rId3"/>
          <a:srcRect/>
          <a:stretch>
            <a:fillRect/>
          </a:stretch>
        </p:blipFill>
        <p:spPr bwMode="auto">
          <a:xfrm>
            <a:off x="480510" y="1714455"/>
            <a:ext cx="3684240" cy="3600400"/>
          </a:xfrm>
          <a:prstGeom prst="rect">
            <a:avLst/>
          </a:prstGeom>
          <a:noFill/>
          <a:ln w="9525">
            <a:noFill/>
            <a:miter lim="800000"/>
            <a:headEnd/>
            <a:tailEnd/>
          </a:ln>
        </p:spPr>
      </p:pic>
      <p:sp>
        <p:nvSpPr>
          <p:cNvPr id="5" name="4 CuadroTexto"/>
          <p:cNvSpPr txBox="1"/>
          <p:nvPr/>
        </p:nvSpPr>
        <p:spPr>
          <a:xfrm>
            <a:off x="4355976" y="2636912"/>
            <a:ext cx="4420301" cy="1569660"/>
          </a:xfrm>
          <a:prstGeom prst="rect">
            <a:avLst/>
          </a:prstGeom>
          <a:solidFill>
            <a:schemeClr val="tx2"/>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s-EC" sz="1600" dirty="0">
                <a:solidFill>
                  <a:schemeClr val="tx1"/>
                </a:solidFill>
                <a:latin typeface="Arial" pitchFamily="34" charset="0"/>
                <a:cs typeface="Arial" pitchFamily="34" charset="0"/>
              </a:rPr>
              <a:t>- Es un proceso continuo que fluye por toda la entidad. </a:t>
            </a:r>
            <a:endParaRPr lang="es-ES" sz="1600" dirty="0">
              <a:solidFill>
                <a:schemeClr val="tx1"/>
              </a:solidFill>
              <a:latin typeface="Arial" pitchFamily="34" charset="0"/>
              <a:cs typeface="Arial" pitchFamily="34" charset="0"/>
            </a:endParaRPr>
          </a:p>
          <a:p>
            <a:pPr>
              <a:defRPr/>
            </a:pPr>
            <a:r>
              <a:rPr lang="es-EC" sz="1600" dirty="0">
                <a:solidFill>
                  <a:schemeClr val="tx1"/>
                </a:solidFill>
                <a:latin typeface="Arial" pitchFamily="34" charset="0"/>
                <a:cs typeface="Arial" pitchFamily="34" charset="0"/>
              </a:rPr>
              <a:t>- Es realizado por su personal en todos los niveles de la organización. </a:t>
            </a:r>
            <a:endParaRPr lang="es-ES" sz="1600" dirty="0">
              <a:solidFill>
                <a:schemeClr val="tx1"/>
              </a:solidFill>
              <a:latin typeface="Arial" pitchFamily="34" charset="0"/>
              <a:cs typeface="Arial" pitchFamily="34" charset="0"/>
            </a:endParaRPr>
          </a:p>
          <a:p>
            <a:pPr>
              <a:defRPr/>
            </a:pPr>
            <a:r>
              <a:rPr lang="es-EC" sz="1600" dirty="0">
                <a:solidFill>
                  <a:schemeClr val="tx1"/>
                </a:solidFill>
                <a:latin typeface="Arial" pitchFamily="34" charset="0"/>
                <a:cs typeface="Arial" pitchFamily="34" charset="0"/>
              </a:rPr>
              <a:t>- Se aplica en el establecimiento de la estrategia. </a:t>
            </a:r>
            <a:endParaRPr lang="es-E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14595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044942013"/>
              </p:ext>
            </p:extLst>
          </p:nvPr>
        </p:nvGraphicFramePr>
        <p:xfrm>
          <a:off x="609600" y="692696"/>
          <a:ext cx="7924800" cy="5022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850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chemeClr val="tx1"/>
            </a:solidFill>
          </a:ln>
        </p:spPr>
        <p:txBody>
          <a:bodyPr/>
          <a:lstStyle/>
          <a:p>
            <a:pPr algn="ctr"/>
            <a:r>
              <a:rPr lang="es-MX" b="1" dirty="0" smtClean="0"/>
              <a:t>COSO II – ERM          «</a:t>
            </a:r>
            <a:r>
              <a:rPr lang="es-ES" b="1" dirty="0" smtClean="0"/>
              <a:t>Enterprise </a:t>
            </a:r>
            <a:r>
              <a:rPr lang="en-US" b="1" dirty="0"/>
              <a:t>Risk</a:t>
            </a:r>
            <a:r>
              <a:rPr lang="es-ES" b="1" dirty="0"/>
              <a:t> </a:t>
            </a:r>
            <a:r>
              <a:rPr lang="es-ES" b="1" dirty="0" smtClean="0"/>
              <a:t>Management» </a:t>
            </a:r>
            <a:endParaRPr lang="es-MX" b="1" dirty="0"/>
          </a:p>
        </p:txBody>
      </p:sp>
      <p:sp>
        <p:nvSpPr>
          <p:cNvPr id="3" name="2 Marcador de contenido"/>
          <p:cNvSpPr>
            <a:spLocks noGrp="1"/>
          </p:cNvSpPr>
          <p:nvPr>
            <p:ph sz="quarter" idx="13"/>
          </p:nvPr>
        </p:nvSpPr>
        <p:spPr>
          <a:xfrm>
            <a:off x="2771800" y="1700808"/>
            <a:ext cx="5690592" cy="576064"/>
          </a:xfrm>
          <a:ln>
            <a:solidFill>
              <a:schemeClr val="tx1"/>
            </a:solidFill>
          </a:ln>
        </p:spPr>
        <p:txBody>
          <a:bodyPr>
            <a:noAutofit/>
          </a:bodyPr>
          <a:lstStyle/>
          <a:p>
            <a:pPr marL="0" indent="0">
              <a:buNone/>
            </a:pPr>
            <a:r>
              <a:rPr lang="es-ES" sz="1800" dirty="0">
                <a:latin typeface="Arial" pitchFamily="34" charset="0"/>
                <a:cs typeface="Arial" pitchFamily="34" charset="0"/>
              </a:rPr>
              <a:t>E</a:t>
            </a:r>
            <a:r>
              <a:rPr lang="es-ES" sz="1800" dirty="0" smtClean="0">
                <a:latin typeface="Arial" pitchFamily="34" charset="0"/>
                <a:cs typeface="Arial" pitchFamily="34" charset="0"/>
              </a:rPr>
              <a:t>s </a:t>
            </a:r>
            <a:r>
              <a:rPr lang="es-ES" sz="1800" dirty="0">
                <a:latin typeface="Arial" pitchFamily="34" charset="0"/>
                <a:cs typeface="Arial" pitchFamily="34" charset="0"/>
              </a:rPr>
              <a:t>un proceso efectuado por la Junta de directores de una </a:t>
            </a:r>
            <a:r>
              <a:rPr lang="es-ES" sz="1800" dirty="0" smtClean="0">
                <a:latin typeface="Arial" pitchFamily="34" charset="0"/>
                <a:cs typeface="Arial" pitchFamily="34" charset="0"/>
              </a:rPr>
              <a:t>entidad.</a:t>
            </a:r>
            <a:endParaRPr lang="es-MX" sz="1800" dirty="0">
              <a:latin typeface="Arial" pitchFamily="34" charset="0"/>
              <a:cs typeface="Arial" pitchFamily="34" charset="0"/>
            </a:endParaRPr>
          </a:p>
        </p:txBody>
      </p:sp>
      <p:sp>
        <p:nvSpPr>
          <p:cNvPr id="4" name="3 CuadroTexto"/>
          <p:cNvSpPr txBox="1"/>
          <p:nvPr/>
        </p:nvSpPr>
        <p:spPr>
          <a:xfrm>
            <a:off x="2771800" y="2510637"/>
            <a:ext cx="5688632" cy="646331"/>
          </a:xfrm>
          <a:prstGeom prst="rect">
            <a:avLst/>
          </a:prstGeom>
          <a:noFill/>
          <a:ln>
            <a:solidFill>
              <a:schemeClr val="tx1"/>
            </a:solidFill>
          </a:ln>
        </p:spPr>
        <p:txBody>
          <a:bodyPr wrap="square" rtlCol="0">
            <a:spAutoFit/>
          </a:bodyPr>
          <a:lstStyle/>
          <a:p>
            <a:r>
              <a:rPr lang="es-ES" dirty="0" smtClean="0">
                <a:latin typeface="Arial" pitchFamily="34" charset="0"/>
                <a:cs typeface="Arial" pitchFamily="34" charset="0"/>
              </a:rPr>
              <a:t>Diseñado </a:t>
            </a:r>
            <a:r>
              <a:rPr lang="es-ES" dirty="0">
                <a:latin typeface="Arial" pitchFamily="34" charset="0"/>
                <a:cs typeface="Arial" pitchFamily="34" charset="0"/>
              </a:rPr>
              <a:t>para identificar los eventos potenciales que pueden afectar la </a:t>
            </a:r>
            <a:r>
              <a:rPr lang="es-ES" dirty="0" smtClean="0">
                <a:latin typeface="Arial" pitchFamily="34" charset="0"/>
                <a:cs typeface="Arial" pitchFamily="34" charset="0"/>
              </a:rPr>
              <a:t>entidad.</a:t>
            </a:r>
            <a:endParaRPr lang="es-MX" dirty="0">
              <a:latin typeface="Arial" pitchFamily="34" charset="0"/>
              <a:cs typeface="Arial" pitchFamily="34" charset="0"/>
            </a:endParaRPr>
          </a:p>
        </p:txBody>
      </p:sp>
      <p:sp>
        <p:nvSpPr>
          <p:cNvPr id="5" name="4 CuadroTexto"/>
          <p:cNvSpPr txBox="1"/>
          <p:nvPr/>
        </p:nvSpPr>
        <p:spPr>
          <a:xfrm>
            <a:off x="2792468" y="3431637"/>
            <a:ext cx="5030940" cy="369332"/>
          </a:xfrm>
          <a:prstGeom prst="rect">
            <a:avLst/>
          </a:prstGeom>
          <a:noFill/>
          <a:ln>
            <a:solidFill>
              <a:schemeClr val="tx1"/>
            </a:solidFill>
          </a:ln>
        </p:spPr>
        <p:txBody>
          <a:bodyPr wrap="square" rtlCol="0">
            <a:spAutoFit/>
          </a:bodyPr>
          <a:lstStyle/>
          <a:p>
            <a:r>
              <a:rPr lang="es-ES" dirty="0" smtClean="0">
                <a:latin typeface="Arial" pitchFamily="34" charset="0"/>
                <a:cs typeface="Arial" pitchFamily="34" charset="0"/>
              </a:rPr>
              <a:t>A </a:t>
            </a:r>
            <a:r>
              <a:rPr lang="es-ES" dirty="0">
                <a:latin typeface="Arial" pitchFamily="34" charset="0"/>
                <a:cs typeface="Arial" pitchFamily="34" charset="0"/>
              </a:rPr>
              <a:t>fin de proveer seguridad </a:t>
            </a:r>
            <a:r>
              <a:rPr lang="es-ES" dirty="0" smtClean="0">
                <a:latin typeface="Arial" pitchFamily="34" charset="0"/>
                <a:cs typeface="Arial" pitchFamily="34" charset="0"/>
              </a:rPr>
              <a:t>razonable. </a:t>
            </a:r>
            <a:endParaRPr lang="es-MX" dirty="0">
              <a:latin typeface="Arial" pitchFamily="34" charset="0"/>
              <a:cs typeface="Arial" pitchFamily="34" charset="0"/>
            </a:endParaRPr>
          </a:p>
        </p:txBody>
      </p:sp>
      <p:pic>
        <p:nvPicPr>
          <p:cNvPr id="6146" name="il_fi" descr="http://emprendimientototal.files.wordpress.com/2012/07/4c1ba769-e28a-4a74-b063-f4f3024d9d17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2160240" cy="249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792468" y="4602910"/>
            <a:ext cx="3939772" cy="1200329"/>
          </a:xfrm>
          <a:prstGeom prst="rect">
            <a:avLst/>
          </a:prstGeom>
          <a:noFill/>
          <a:ln>
            <a:solidFill>
              <a:schemeClr val="tx1"/>
            </a:solidFill>
          </a:ln>
        </p:spPr>
        <p:txBody>
          <a:bodyPr wrap="square" rtlCol="0">
            <a:spAutoFit/>
          </a:bodyPr>
          <a:lstStyle/>
          <a:p>
            <a:r>
              <a:rPr lang="es-ES" dirty="0"/>
              <a:t>C</a:t>
            </a:r>
            <a:r>
              <a:rPr lang="es-ES" dirty="0" smtClean="0"/>
              <a:t>on </a:t>
            </a:r>
            <a:r>
              <a:rPr lang="es-ES" dirty="0"/>
              <a:t>el objeto de promover una sana administración de los recursos públicos en las entidades en el marco de una adecuada estructura del control interno.</a:t>
            </a:r>
            <a:endParaRPr lang="es-MX" dirty="0"/>
          </a:p>
        </p:txBody>
      </p:sp>
      <p:sp>
        <p:nvSpPr>
          <p:cNvPr id="7" name="6 CuadroTexto"/>
          <p:cNvSpPr txBox="1"/>
          <p:nvPr/>
        </p:nvSpPr>
        <p:spPr>
          <a:xfrm>
            <a:off x="395536" y="4602910"/>
            <a:ext cx="2160240" cy="1200329"/>
          </a:xfrm>
          <a:prstGeom prst="rect">
            <a:avLst/>
          </a:prstGeom>
          <a:noFill/>
          <a:ln>
            <a:solidFill>
              <a:schemeClr val="tx1"/>
            </a:solidFill>
          </a:ln>
        </p:spPr>
        <p:txBody>
          <a:bodyPr wrap="square" rtlCol="0">
            <a:spAutoFit/>
          </a:bodyPr>
          <a:lstStyle/>
          <a:p>
            <a:r>
              <a:rPr lang="es-EC" b="1" dirty="0"/>
              <a:t>NORMAS DE CONTROL INTERNO PARA EL SECTOR PÚBLICO</a:t>
            </a:r>
            <a:endParaRPr lang="es-MX" dirty="0"/>
          </a:p>
        </p:txBody>
      </p:sp>
      <p:sp>
        <p:nvSpPr>
          <p:cNvPr id="8" name="7 CuadroTexto"/>
          <p:cNvSpPr txBox="1"/>
          <p:nvPr/>
        </p:nvSpPr>
        <p:spPr>
          <a:xfrm>
            <a:off x="6948264" y="4418244"/>
            <a:ext cx="1512168" cy="369332"/>
          </a:xfrm>
          <a:prstGeom prst="rect">
            <a:avLst/>
          </a:prstGeom>
          <a:noFill/>
          <a:ln>
            <a:solidFill>
              <a:schemeClr val="tx1"/>
            </a:solidFill>
          </a:ln>
        </p:spPr>
        <p:txBody>
          <a:bodyPr wrap="square" rtlCol="0">
            <a:spAutoFit/>
          </a:bodyPr>
          <a:lstStyle/>
          <a:p>
            <a:r>
              <a:rPr lang="es-MX" dirty="0" smtClean="0"/>
              <a:t>EFECTIVIDAD</a:t>
            </a:r>
            <a:endParaRPr lang="es-MX" dirty="0"/>
          </a:p>
        </p:txBody>
      </p:sp>
      <p:sp>
        <p:nvSpPr>
          <p:cNvPr id="9" name="8 CuadroTexto"/>
          <p:cNvSpPr txBox="1"/>
          <p:nvPr/>
        </p:nvSpPr>
        <p:spPr>
          <a:xfrm>
            <a:off x="6970093" y="5021685"/>
            <a:ext cx="1512168" cy="369332"/>
          </a:xfrm>
          <a:prstGeom prst="rect">
            <a:avLst/>
          </a:prstGeom>
          <a:noFill/>
          <a:ln>
            <a:solidFill>
              <a:schemeClr val="tx1"/>
            </a:solidFill>
          </a:ln>
        </p:spPr>
        <p:txBody>
          <a:bodyPr wrap="square" rtlCol="0">
            <a:spAutoFit/>
          </a:bodyPr>
          <a:lstStyle/>
          <a:p>
            <a:r>
              <a:rPr lang="es-MX" dirty="0" smtClean="0"/>
              <a:t>EFICIENCIA</a:t>
            </a:r>
            <a:endParaRPr lang="es-MX" dirty="0"/>
          </a:p>
        </p:txBody>
      </p:sp>
      <p:sp>
        <p:nvSpPr>
          <p:cNvPr id="10" name="9 CuadroTexto"/>
          <p:cNvSpPr txBox="1"/>
          <p:nvPr/>
        </p:nvSpPr>
        <p:spPr>
          <a:xfrm>
            <a:off x="6970735" y="5618573"/>
            <a:ext cx="1512168" cy="369332"/>
          </a:xfrm>
          <a:prstGeom prst="rect">
            <a:avLst/>
          </a:prstGeom>
          <a:noFill/>
          <a:ln>
            <a:solidFill>
              <a:schemeClr val="tx1"/>
            </a:solidFill>
          </a:ln>
        </p:spPr>
        <p:txBody>
          <a:bodyPr wrap="square" rtlCol="0">
            <a:spAutoFit/>
          </a:bodyPr>
          <a:lstStyle/>
          <a:p>
            <a:r>
              <a:rPr lang="es-MX" dirty="0" smtClean="0"/>
              <a:t>ECONOMÍA</a:t>
            </a:r>
            <a:endParaRPr lang="es-MX" dirty="0"/>
          </a:p>
        </p:txBody>
      </p:sp>
      <p:sp>
        <p:nvSpPr>
          <p:cNvPr id="11" name="10 Flecha derecha"/>
          <p:cNvSpPr/>
          <p:nvPr/>
        </p:nvSpPr>
        <p:spPr>
          <a:xfrm>
            <a:off x="2555776" y="5206351"/>
            <a:ext cx="236692" cy="18466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12 Conector recto de flecha"/>
          <p:cNvCxnSpPr>
            <a:stCxn id="6" idx="3"/>
          </p:cNvCxnSpPr>
          <p:nvPr/>
        </p:nvCxnSpPr>
        <p:spPr>
          <a:xfrm flipV="1">
            <a:off x="6732240" y="4787576"/>
            <a:ext cx="216024" cy="41549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6" idx="3"/>
            <a:endCxn id="9" idx="1"/>
          </p:cNvCxnSpPr>
          <p:nvPr/>
        </p:nvCxnSpPr>
        <p:spPr>
          <a:xfrm>
            <a:off x="6732240" y="5203075"/>
            <a:ext cx="237853" cy="327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6" idx="3"/>
            <a:endCxn id="10" idx="1"/>
          </p:cNvCxnSpPr>
          <p:nvPr/>
        </p:nvCxnSpPr>
        <p:spPr>
          <a:xfrm>
            <a:off x="6732240" y="5203075"/>
            <a:ext cx="238495" cy="60016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035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5 Marcador de contenido"/>
          <p:cNvGraphicFramePr>
            <a:graphicFrameLocks noGrp="1"/>
          </p:cNvGraphicFramePr>
          <p:nvPr>
            <p:ph sz="quarter" idx="13"/>
            <p:extLst>
              <p:ext uri="{D42A27DB-BD31-4B8C-83A1-F6EECF244321}">
                <p14:modId xmlns:p14="http://schemas.microsoft.com/office/powerpoint/2010/main" val="3721187976"/>
              </p:ext>
            </p:extLst>
          </p:nvPr>
        </p:nvGraphicFramePr>
        <p:xfrm>
          <a:off x="467544" y="980728"/>
          <a:ext cx="79248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1979712" y="188641"/>
            <a:ext cx="2160240" cy="830997"/>
          </a:xfrm>
          <a:prstGeom prst="rect">
            <a:avLst/>
          </a:prstGeom>
          <a:noFill/>
          <a:ln>
            <a:solidFill>
              <a:schemeClr val="tx1"/>
            </a:solidFill>
          </a:ln>
        </p:spPr>
        <p:txBody>
          <a:bodyPr wrap="square" rtlCol="0">
            <a:spAutoFit/>
          </a:bodyPr>
          <a:lstStyle/>
          <a:p>
            <a:pPr algn="just"/>
            <a:r>
              <a:rPr lang="es-EC" sz="1600" dirty="0" smtClean="0">
                <a:solidFill>
                  <a:schemeClr val="bg1"/>
                </a:solidFill>
              </a:rPr>
              <a:t>Descripción </a:t>
            </a:r>
            <a:r>
              <a:rPr lang="es-EC" sz="1600" dirty="0">
                <a:solidFill>
                  <a:schemeClr val="bg1"/>
                </a:solidFill>
              </a:rPr>
              <a:t>detallada  de los procedimientos más importantes </a:t>
            </a:r>
            <a:endParaRPr lang="es-MX" sz="1600" dirty="0">
              <a:solidFill>
                <a:schemeClr val="bg1"/>
              </a:solidFill>
            </a:endParaRPr>
          </a:p>
        </p:txBody>
      </p:sp>
      <p:sp>
        <p:nvSpPr>
          <p:cNvPr id="3" name="2 CuadroTexto"/>
          <p:cNvSpPr txBox="1"/>
          <p:nvPr/>
        </p:nvSpPr>
        <p:spPr>
          <a:xfrm>
            <a:off x="4716016" y="188641"/>
            <a:ext cx="1944216" cy="830997"/>
          </a:xfrm>
          <a:prstGeom prst="rect">
            <a:avLst/>
          </a:prstGeom>
          <a:noFill/>
          <a:ln>
            <a:solidFill>
              <a:schemeClr val="tx1"/>
            </a:solidFill>
          </a:ln>
        </p:spPr>
        <p:txBody>
          <a:bodyPr wrap="square" rtlCol="0">
            <a:spAutoFit/>
          </a:bodyPr>
          <a:lstStyle/>
          <a:p>
            <a:r>
              <a:rPr lang="es-EC" sz="1600" dirty="0" smtClean="0">
                <a:solidFill>
                  <a:schemeClr val="bg1"/>
                </a:solidFill>
              </a:rPr>
              <a:t>Representación </a:t>
            </a:r>
            <a:r>
              <a:rPr lang="es-EC" sz="1600" dirty="0">
                <a:solidFill>
                  <a:schemeClr val="bg1"/>
                </a:solidFill>
              </a:rPr>
              <a:t>gráfica de la secuencia de las operaciones </a:t>
            </a:r>
            <a:r>
              <a:rPr lang="es-EC" sz="1600" dirty="0" smtClean="0">
                <a:solidFill>
                  <a:schemeClr val="bg1"/>
                </a:solidFill>
              </a:rPr>
              <a:t>.</a:t>
            </a:r>
            <a:endParaRPr lang="es-MX" sz="1600" dirty="0">
              <a:solidFill>
                <a:schemeClr val="bg1"/>
              </a:solidFill>
            </a:endParaRPr>
          </a:p>
        </p:txBody>
      </p:sp>
      <p:sp>
        <p:nvSpPr>
          <p:cNvPr id="4" name="3 CuadroTexto"/>
          <p:cNvSpPr txBox="1"/>
          <p:nvPr/>
        </p:nvSpPr>
        <p:spPr>
          <a:xfrm>
            <a:off x="6300192" y="4854353"/>
            <a:ext cx="2088232" cy="584775"/>
          </a:xfrm>
          <a:prstGeom prst="rect">
            <a:avLst/>
          </a:prstGeom>
          <a:noFill/>
          <a:ln>
            <a:solidFill>
              <a:schemeClr val="tx1"/>
            </a:solidFill>
          </a:ln>
        </p:spPr>
        <p:txBody>
          <a:bodyPr wrap="square" rtlCol="0">
            <a:spAutoFit/>
          </a:bodyPr>
          <a:lstStyle/>
          <a:p>
            <a:r>
              <a:rPr lang="es-EC" sz="1600" dirty="0">
                <a:solidFill>
                  <a:schemeClr val="bg1"/>
                </a:solidFill>
              </a:rPr>
              <a:t>P</a:t>
            </a:r>
            <a:r>
              <a:rPr lang="es-EC" sz="1600" dirty="0" smtClean="0">
                <a:solidFill>
                  <a:schemeClr val="bg1"/>
                </a:solidFill>
              </a:rPr>
              <a:t>ruebas </a:t>
            </a:r>
            <a:r>
              <a:rPr lang="es-EC" sz="1600" dirty="0">
                <a:solidFill>
                  <a:schemeClr val="bg1"/>
                </a:solidFill>
              </a:rPr>
              <a:t>de carácter </a:t>
            </a:r>
            <a:r>
              <a:rPr lang="es-EC" sz="1600" dirty="0" smtClean="0">
                <a:solidFill>
                  <a:schemeClr val="bg1"/>
                </a:solidFill>
              </a:rPr>
              <a:t>selectivo. </a:t>
            </a:r>
            <a:endParaRPr lang="es-MX" sz="1600" dirty="0">
              <a:solidFill>
                <a:schemeClr val="bg1"/>
              </a:solidFill>
            </a:endParaRPr>
          </a:p>
        </p:txBody>
      </p:sp>
      <p:sp>
        <p:nvSpPr>
          <p:cNvPr id="5" name="4 CuadroTexto"/>
          <p:cNvSpPr txBox="1"/>
          <p:nvPr/>
        </p:nvSpPr>
        <p:spPr>
          <a:xfrm>
            <a:off x="357720" y="4854353"/>
            <a:ext cx="2016224" cy="830997"/>
          </a:xfrm>
          <a:prstGeom prst="rect">
            <a:avLst/>
          </a:prstGeom>
          <a:noFill/>
          <a:ln>
            <a:solidFill>
              <a:schemeClr val="tx1"/>
            </a:solidFill>
          </a:ln>
        </p:spPr>
        <p:txBody>
          <a:bodyPr wrap="square" rtlCol="0">
            <a:spAutoFit/>
          </a:bodyPr>
          <a:lstStyle/>
          <a:p>
            <a:r>
              <a:rPr lang="es-EC" sz="1600" dirty="0" smtClean="0">
                <a:solidFill>
                  <a:schemeClr val="bg1"/>
                </a:solidFill>
              </a:rPr>
              <a:t>Consiste </a:t>
            </a:r>
            <a:r>
              <a:rPr lang="es-EC" sz="1600" dirty="0">
                <a:solidFill>
                  <a:schemeClr val="bg1"/>
                </a:solidFill>
              </a:rPr>
              <a:t>en diseñar cuestionarios en base a preguntas </a:t>
            </a:r>
            <a:endParaRPr lang="es-MX" sz="1600" dirty="0">
              <a:solidFill>
                <a:schemeClr val="bg1"/>
              </a:solidFill>
            </a:endParaRPr>
          </a:p>
        </p:txBody>
      </p:sp>
    </p:spTree>
    <p:extLst>
      <p:ext uri="{BB962C8B-B14F-4D97-AF65-F5344CB8AC3E}">
        <p14:creationId xmlns:p14="http://schemas.microsoft.com/office/powerpoint/2010/main" val="1458191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461325894"/>
              </p:ext>
            </p:extLst>
          </p:nvPr>
        </p:nvGraphicFramePr>
        <p:xfrm>
          <a:off x="2507940" y="1556791"/>
          <a:ext cx="4200128" cy="4947920"/>
        </p:xfrm>
        <a:graphic>
          <a:graphicData uri="http://schemas.openxmlformats.org/drawingml/2006/table">
            <a:tbl>
              <a:tblPr firstRow="1" bandRow="1">
                <a:tableStyleId>{5C22544A-7EE6-4342-B048-85BDC9FD1C3A}</a:tableStyleId>
              </a:tblPr>
              <a:tblGrid>
                <a:gridCol w="1584176"/>
                <a:gridCol w="2615952"/>
              </a:tblGrid>
              <a:tr h="365760">
                <a:tc rowSpan="4">
                  <a:txBody>
                    <a:bodyPr/>
                    <a:lstStyle/>
                    <a:p>
                      <a:endParaRPr lang="es-MX" sz="1800" dirty="0" smtClean="0"/>
                    </a:p>
                    <a:p>
                      <a:endParaRPr lang="es-MX" sz="1800" dirty="0" smtClean="0"/>
                    </a:p>
                    <a:p>
                      <a:r>
                        <a:rPr lang="es-MX" sz="1800" dirty="0" smtClean="0"/>
                        <a:t>Ocular</a:t>
                      </a:r>
                      <a:endParaRPr lang="es-MX" sz="1800" dirty="0"/>
                    </a:p>
                  </a:txBody>
                  <a:tcPr/>
                </a:tc>
                <a:tc>
                  <a:txBody>
                    <a:bodyPr/>
                    <a:lstStyle/>
                    <a:p>
                      <a:r>
                        <a:rPr lang="es-MX" sz="1800" dirty="0" smtClean="0"/>
                        <a:t>Comparación</a:t>
                      </a:r>
                      <a:endParaRPr lang="es-MX" sz="1800" dirty="0"/>
                    </a:p>
                  </a:txBody>
                  <a:tcPr/>
                </a:tc>
              </a:tr>
              <a:tr h="365760">
                <a:tc vMerge="1">
                  <a:txBody>
                    <a:bodyPr/>
                    <a:lstStyle/>
                    <a:p>
                      <a:endParaRPr lang="es-MX"/>
                    </a:p>
                  </a:txBody>
                  <a:tcPr/>
                </a:tc>
                <a:tc>
                  <a:txBody>
                    <a:bodyPr/>
                    <a:lstStyle/>
                    <a:p>
                      <a:r>
                        <a:rPr lang="es-MX" sz="1800" dirty="0" smtClean="0"/>
                        <a:t>Observación</a:t>
                      </a:r>
                      <a:endParaRPr lang="es-MX" sz="1800" dirty="0"/>
                    </a:p>
                  </a:txBody>
                  <a:tcPr/>
                </a:tc>
              </a:tr>
              <a:tr h="365760">
                <a:tc vMerge="1">
                  <a:txBody>
                    <a:bodyPr/>
                    <a:lstStyle/>
                    <a:p>
                      <a:endParaRPr lang="es-MX"/>
                    </a:p>
                  </a:txBody>
                  <a:tcPr/>
                </a:tc>
                <a:tc>
                  <a:txBody>
                    <a:bodyPr/>
                    <a:lstStyle/>
                    <a:p>
                      <a:r>
                        <a:rPr lang="es-MX" sz="1800" dirty="0" smtClean="0"/>
                        <a:t>Rastreo</a:t>
                      </a:r>
                      <a:endParaRPr lang="es-MX" sz="1800" dirty="0"/>
                    </a:p>
                  </a:txBody>
                  <a:tcPr/>
                </a:tc>
              </a:tr>
              <a:tr h="640080">
                <a:tc vMerge="1">
                  <a:txBody>
                    <a:bodyPr/>
                    <a:lstStyle/>
                    <a:p>
                      <a:endParaRPr lang="es-MX"/>
                    </a:p>
                  </a:txBody>
                  <a:tcPr/>
                </a:tc>
                <a:tc>
                  <a:txBody>
                    <a:bodyPr/>
                    <a:lstStyle/>
                    <a:p>
                      <a:r>
                        <a:rPr lang="es-MX" sz="1800" dirty="0" smtClean="0"/>
                        <a:t>Revisión selectiva</a:t>
                      </a:r>
                      <a:endParaRPr lang="es-MX" sz="1800" dirty="0"/>
                    </a:p>
                  </a:txBody>
                  <a:tcPr/>
                </a:tc>
              </a:tr>
              <a:tr h="370840">
                <a:tc>
                  <a:txBody>
                    <a:bodyPr/>
                    <a:lstStyle/>
                    <a:p>
                      <a:r>
                        <a:rPr lang="es-MX" sz="1800" dirty="0" smtClean="0"/>
                        <a:t>Verbal</a:t>
                      </a:r>
                      <a:endParaRPr lang="es-MX" sz="1800" dirty="0"/>
                    </a:p>
                  </a:txBody>
                  <a:tcPr>
                    <a:solidFill>
                      <a:schemeClr val="tx2">
                        <a:lumMod val="40000"/>
                        <a:lumOff val="60000"/>
                      </a:schemeClr>
                    </a:solidFill>
                  </a:tcPr>
                </a:tc>
                <a:tc>
                  <a:txBody>
                    <a:bodyPr/>
                    <a:lstStyle/>
                    <a:p>
                      <a:r>
                        <a:rPr lang="es-MX" sz="1800" dirty="0" smtClean="0"/>
                        <a:t>Indagación</a:t>
                      </a:r>
                      <a:endParaRPr lang="es-MX" sz="1800" dirty="0"/>
                    </a:p>
                  </a:txBody>
                  <a:tcPr>
                    <a:solidFill>
                      <a:schemeClr val="tx2">
                        <a:lumMod val="20000"/>
                        <a:lumOff val="80000"/>
                      </a:schemeClr>
                    </a:solidFill>
                  </a:tcPr>
                </a:tc>
              </a:tr>
              <a:tr h="365760">
                <a:tc rowSpan="3">
                  <a:txBody>
                    <a:bodyPr/>
                    <a:lstStyle/>
                    <a:p>
                      <a:endParaRPr lang="es-MX" sz="1800" dirty="0" smtClean="0"/>
                    </a:p>
                    <a:p>
                      <a:r>
                        <a:rPr lang="es-MX" sz="1800" dirty="0" smtClean="0"/>
                        <a:t>Escrita</a:t>
                      </a:r>
                      <a:endParaRPr lang="es-MX" sz="1800" dirty="0"/>
                    </a:p>
                  </a:txBody>
                  <a:tcPr>
                    <a:solidFill>
                      <a:schemeClr val="accent6">
                        <a:lumMod val="60000"/>
                        <a:lumOff val="40000"/>
                      </a:schemeClr>
                    </a:solidFill>
                  </a:tcPr>
                </a:tc>
                <a:tc>
                  <a:txBody>
                    <a:bodyPr/>
                    <a:lstStyle/>
                    <a:p>
                      <a:r>
                        <a:rPr lang="es-MX" sz="1800" dirty="0" smtClean="0"/>
                        <a:t>Análisis</a:t>
                      </a:r>
                      <a:endParaRPr lang="es-MX" sz="1800" dirty="0"/>
                    </a:p>
                  </a:txBody>
                  <a:tcPr>
                    <a:solidFill>
                      <a:schemeClr val="accent6">
                        <a:lumMod val="20000"/>
                        <a:lumOff val="80000"/>
                      </a:schemeClr>
                    </a:solidFill>
                  </a:tcPr>
                </a:tc>
              </a:tr>
              <a:tr h="365760">
                <a:tc vMerge="1">
                  <a:txBody>
                    <a:bodyPr/>
                    <a:lstStyle/>
                    <a:p>
                      <a:endParaRPr lang="es-MX"/>
                    </a:p>
                  </a:txBody>
                  <a:tcPr/>
                </a:tc>
                <a:tc>
                  <a:txBody>
                    <a:bodyPr/>
                    <a:lstStyle/>
                    <a:p>
                      <a:r>
                        <a:rPr lang="es-MX" sz="1800" dirty="0" smtClean="0"/>
                        <a:t>Conciliación</a:t>
                      </a:r>
                      <a:endParaRPr lang="es-MX" sz="1800" dirty="0"/>
                    </a:p>
                  </a:txBody>
                  <a:tcPr>
                    <a:solidFill>
                      <a:schemeClr val="accent6">
                        <a:lumMod val="40000"/>
                        <a:lumOff val="60000"/>
                      </a:schemeClr>
                    </a:solidFill>
                  </a:tcPr>
                </a:tc>
              </a:tr>
              <a:tr h="365760">
                <a:tc vMerge="1">
                  <a:txBody>
                    <a:bodyPr/>
                    <a:lstStyle/>
                    <a:p>
                      <a:endParaRPr lang="es-MX"/>
                    </a:p>
                  </a:txBody>
                  <a:tcPr/>
                </a:tc>
                <a:tc>
                  <a:txBody>
                    <a:bodyPr/>
                    <a:lstStyle/>
                    <a:p>
                      <a:r>
                        <a:rPr lang="es-MX" sz="1800" dirty="0" smtClean="0"/>
                        <a:t>Confirmación</a:t>
                      </a:r>
                      <a:endParaRPr lang="es-MX" sz="1800" dirty="0"/>
                    </a:p>
                  </a:txBody>
                  <a:tcPr>
                    <a:solidFill>
                      <a:schemeClr val="accent6">
                        <a:lumMod val="20000"/>
                        <a:lumOff val="80000"/>
                      </a:schemeClr>
                    </a:solidFill>
                  </a:tcPr>
                </a:tc>
              </a:tr>
              <a:tr h="365760">
                <a:tc rowSpan="3">
                  <a:txBody>
                    <a:bodyPr/>
                    <a:lstStyle/>
                    <a:p>
                      <a:endParaRPr lang="es-MX" sz="1800" dirty="0" smtClean="0"/>
                    </a:p>
                    <a:p>
                      <a:r>
                        <a:rPr lang="es-MX" sz="1800" dirty="0" smtClean="0"/>
                        <a:t>Documental</a:t>
                      </a:r>
                      <a:endParaRPr lang="es-MX" sz="1800" dirty="0"/>
                    </a:p>
                  </a:txBody>
                  <a:tcPr>
                    <a:solidFill>
                      <a:schemeClr val="accent1">
                        <a:lumMod val="60000"/>
                        <a:lumOff val="40000"/>
                      </a:schemeClr>
                    </a:solidFill>
                  </a:tcPr>
                </a:tc>
                <a:tc>
                  <a:txBody>
                    <a:bodyPr/>
                    <a:lstStyle/>
                    <a:p>
                      <a:r>
                        <a:rPr lang="es-MX" sz="1800" dirty="0" smtClean="0"/>
                        <a:t>Comprobación</a:t>
                      </a:r>
                      <a:endParaRPr lang="es-MX" sz="1800" dirty="0"/>
                    </a:p>
                  </a:txBody>
                  <a:tcPr>
                    <a:solidFill>
                      <a:schemeClr val="accent1">
                        <a:lumMod val="20000"/>
                        <a:lumOff val="80000"/>
                      </a:schemeClr>
                    </a:solidFill>
                  </a:tcPr>
                </a:tc>
              </a:tr>
              <a:tr h="365760">
                <a:tc vMerge="1">
                  <a:txBody>
                    <a:bodyPr/>
                    <a:lstStyle/>
                    <a:p>
                      <a:endParaRPr lang="es-MX"/>
                    </a:p>
                  </a:txBody>
                  <a:tcPr/>
                </a:tc>
                <a:tc>
                  <a:txBody>
                    <a:bodyPr/>
                    <a:lstStyle/>
                    <a:p>
                      <a:r>
                        <a:rPr lang="es-MX" sz="1800" dirty="0" smtClean="0"/>
                        <a:t>Rastreo</a:t>
                      </a:r>
                      <a:endParaRPr lang="es-MX" sz="1800" dirty="0"/>
                    </a:p>
                  </a:txBody>
                  <a:tcPr/>
                </a:tc>
              </a:tr>
              <a:tr h="640080">
                <a:tc vMerge="1">
                  <a:txBody>
                    <a:bodyPr/>
                    <a:lstStyle/>
                    <a:p>
                      <a:endParaRPr lang="es-MX"/>
                    </a:p>
                  </a:txBody>
                  <a:tcPr/>
                </a:tc>
                <a:tc>
                  <a:txBody>
                    <a:bodyPr/>
                    <a:lstStyle/>
                    <a:p>
                      <a:r>
                        <a:rPr lang="es-MX" sz="1800" dirty="0" smtClean="0"/>
                        <a:t>Revisión selectiva</a:t>
                      </a:r>
                      <a:endParaRPr lang="es-MX" sz="1800" dirty="0"/>
                    </a:p>
                  </a:txBody>
                  <a:tcPr/>
                </a:tc>
              </a:tr>
              <a:tr h="370840">
                <a:tc>
                  <a:txBody>
                    <a:bodyPr/>
                    <a:lstStyle/>
                    <a:p>
                      <a:r>
                        <a:rPr lang="es-MX" sz="1800" dirty="0" smtClean="0"/>
                        <a:t>Física</a:t>
                      </a:r>
                      <a:endParaRPr lang="es-MX" sz="1800" dirty="0"/>
                    </a:p>
                  </a:txBody>
                  <a:tcPr>
                    <a:solidFill>
                      <a:srgbClr val="92D050"/>
                    </a:solidFill>
                  </a:tcPr>
                </a:tc>
                <a:tc>
                  <a:txBody>
                    <a:bodyPr/>
                    <a:lstStyle/>
                    <a:p>
                      <a:r>
                        <a:rPr lang="es-MX" sz="1800" dirty="0" smtClean="0"/>
                        <a:t>Inspección</a:t>
                      </a:r>
                      <a:endParaRPr lang="es-MX" sz="1800" dirty="0"/>
                    </a:p>
                  </a:txBody>
                  <a:tcPr>
                    <a:solidFill>
                      <a:srgbClr val="C2FACF"/>
                    </a:solidFill>
                  </a:tcPr>
                </a:tc>
              </a:tr>
            </a:tbl>
          </a:graphicData>
        </a:graphic>
      </p:graphicFrame>
      <p:sp>
        <p:nvSpPr>
          <p:cNvPr id="4" name="3 CuadroTexto"/>
          <p:cNvSpPr txBox="1"/>
          <p:nvPr/>
        </p:nvSpPr>
        <p:spPr>
          <a:xfrm>
            <a:off x="1115616" y="260650"/>
            <a:ext cx="6984776" cy="954107"/>
          </a:xfrm>
          <a:prstGeom prst="rect">
            <a:avLst/>
          </a:prstGeom>
          <a:noFill/>
        </p:spPr>
        <p:txBody>
          <a:bodyPr wrap="square" rtlCol="0">
            <a:spAutoFit/>
          </a:bodyPr>
          <a:lstStyle/>
          <a:p>
            <a:pPr lvl="1" algn="ctr"/>
            <a:r>
              <a:rPr lang="es-EC" sz="2800" b="1" dirty="0">
                <a:latin typeface="Arial" pitchFamily="34" charset="0"/>
                <a:cs typeface="Arial" pitchFamily="34" charset="0"/>
              </a:rPr>
              <a:t>TÉCNICAS PARA EVALUAR EL CONTROL INTERNO</a:t>
            </a:r>
            <a:endParaRPr lang="es-MX" sz="2800" dirty="0">
              <a:latin typeface="Arial" pitchFamily="34" charset="0"/>
              <a:cs typeface="Arial" pitchFamily="34" charset="0"/>
            </a:endParaRPr>
          </a:p>
        </p:txBody>
      </p:sp>
      <p:pic>
        <p:nvPicPr>
          <p:cNvPr id="4098" name="il_fi" descr="http://blog.orientaronline.com.ar/wp-content/uploads/2012/06/evalu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429000"/>
            <a:ext cx="130968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175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23083" y="839190"/>
            <a:ext cx="7924800" cy="2952328"/>
          </a:xfrm>
          <a:ln>
            <a:solidFill>
              <a:schemeClr val="tx1"/>
            </a:solidFill>
          </a:ln>
        </p:spPr>
        <p:txBody>
          <a:bodyPr/>
          <a:lstStyle/>
          <a:p>
            <a:pPr lvl="2" algn="just" rtl="0">
              <a:spcBef>
                <a:spcPct val="0"/>
              </a:spcBef>
            </a:pPr>
            <a:r>
              <a:rPr lang="es-MX" sz="1400" dirty="0" smtClean="0">
                <a:latin typeface="Arial" pitchFamily="34" charset="0"/>
                <a:cs typeface="Arial" pitchFamily="34" charset="0"/>
              </a:rPr>
              <a:t/>
            </a:r>
            <a:br>
              <a:rPr lang="es-MX" sz="1400" dirty="0" smtClean="0">
                <a:latin typeface="Arial" pitchFamily="34" charset="0"/>
                <a:cs typeface="Arial" pitchFamily="34" charset="0"/>
              </a:rPr>
            </a:br>
            <a:r>
              <a:rPr lang="es-EC" dirty="0">
                <a:solidFill>
                  <a:schemeClr val="tx1"/>
                </a:solidFill>
                <a:latin typeface="Arial" pitchFamily="34" charset="0"/>
                <a:cs typeface="Arial" pitchFamily="34" charset="0"/>
              </a:rPr>
              <a:t>En la gestión pública del siglo XXI, la clave tiene que ser la transparencia presupuestaria, administrativa, económica y fiscal, lo cual se logra con la prevención y detección de fraudes a todo nivel de la administración por medio del sistema de control interno</a:t>
            </a:r>
            <a:r>
              <a:rPr lang="es-EC" dirty="0" smtClean="0">
                <a:solidFill>
                  <a:schemeClr val="tx1"/>
                </a:solidFill>
                <a:latin typeface="Arial" pitchFamily="34" charset="0"/>
                <a:cs typeface="Arial" pitchFamily="34" charset="0"/>
              </a:rPr>
              <a:t>.</a:t>
            </a:r>
            <a:br>
              <a:rPr lang="es-EC" dirty="0" smtClean="0">
                <a:solidFill>
                  <a:schemeClr val="tx1"/>
                </a:solidFill>
                <a:latin typeface="Arial" pitchFamily="34" charset="0"/>
                <a:cs typeface="Arial" pitchFamily="34" charset="0"/>
              </a:rPr>
            </a:br>
            <a:r>
              <a:rPr lang="es-EC" dirty="0" smtClean="0">
                <a:solidFill>
                  <a:schemeClr val="tx1"/>
                </a:solidFill>
                <a:latin typeface="Arial" pitchFamily="34" charset="0"/>
                <a:cs typeface="Arial" pitchFamily="34" charset="0"/>
              </a:rPr>
              <a:t/>
            </a:r>
            <a:br>
              <a:rPr lang="es-EC" dirty="0" smtClean="0">
                <a:solidFill>
                  <a:schemeClr val="tx1"/>
                </a:solidFill>
                <a:latin typeface="Arial" pitchFamily="34" charset="0"/>
                <a:cs typeface="Arial" pitchFamily="34" charset="0"/>
              </a:rPr>
            </a:br>
            <a:r>
              <a:rPr lang="es-EC" dirty="0">
                <a:solidFill>
                  <a:schemeClr val="tx1"/>
                </a:solidFill>
                <a:latin typeface="Arial" pitchFamily="34" charset="0"/>
                <a:cs typeface="Arial" pitchFamily="34" charset="0"/>
              </a:rPr>
              <a:t/>
            </a:r>
            <a:br>
              <a:rPr lang="es-EC" dirty="0">
                <a:solidFill>
                  <a:schemeClr val="tx1"/>
                </a:solidFill>
                <a:latin typeface="Arial" pitchFamily="34" charset="0"/>
                <a:cs typeface="Arial" pitchFamily="34" charset="0"/>
              </a:rPr>
            </a:br>
            <a:r>
              <a:rPr lang="es-EC" dirty="0">
                <a:solidFill>
                  <a:schemeClr val="tx1"/>
                </a:solidFill>
                <a:latin typeface="Arial" pitchFamily="34" charset="0"/>
                <a:cs typeface="Arial" pitchFamily="34" charset="0"/>
              </a:rPr>
              <a:t>La </a:t>
            </a:r>
            <a:r>
              <a:rPr lang="es-EC" dirty="0" smtClean="0">
                <a:solidFill>
                  <a:schemeClr val="tx1"/>
                </a:solidFill>
                <a:latin typeface="Arial" pitchFamily="34" charset="0"/>
                <a:cs typeface="Arial" pitchFamily="34" charset="0"/>
              </a:rPr>
              <a:t> </a:t>
            </a:r>
            <a:r>
              <a:rPr lang="es-EC" dirty="0">
                <a:solidFill>
                  <a:schemeClr val="tx1"/>
                </a:solidFill>
                <a:latin typeface="Arial" pitchFamily="34" charset="0"/>
                <a:cs typeface="Arial" pitchFamily="34" charset="0"/>
              </a:rPr>
              <a:t>evaluación </a:t>
            </a:r>
            <a:r>
              <a:rPr lang="es-EC" dirty="0" smtClean="0">
                <a:solidFill>
                  <a:schemeClr val="tx1"/>
                </a:solidFill>
                <a:latin typeface="Arial" pitchFamily="34" charset="0"/>
                <a:cs typeface="Arial" pitchFamily="34" charset="0"/>
              </a:rPr>
              <a:t>del </a:t>
            </a:r>
            <a:r>
              <a:rPr lang="es-EC" dirty="0">
                <a:solidFill>
                  <a:schemeClr val="tx1"/>
                </a:solidFill>
                <a:latin typeface="Arial" pitchFamily="34" charset="0"/>
                <a:cs typeface="Arial" pitchFamily="34" charset="0"/>
              </a:rPr>
              <a:t>control interno se hace </a:t>
            </a:r>
            <a:r>
              <a:rPr lang="es-EC" dirty="0" smtClean="0">
                <a:solidFill>
                  <a:schemeClr val="tx1"/>
                </a:solidFill>
                <a:latin typeface="Arial" pitchFamily="34" charset="0"/>
                <a:cs typeface="Arial" pitchFamily="34" charset="0"/>
              </a:rPr>
              <a:t>necesaria </a:t>
            </a:r>
            <a:r>
              <a:rPr lang="es-EC" dirty="0">
                <a:solidFill>
                  <a:schemeClr val="tx1"/>
                </a:solidFill>
                <a:latin typeface="Arial" pitchFamily="34" charset="0"/>
                <a:cs typeface="Arial" pitchFamily="34" charset="0"/>
              </a:rPr>
              <a:t>para identificar la correcta ejecución presupuestaria, apegados al plan de ejecución de </a:t>
            </a:r>
            <a:r>
              <a:rPr lang="es-EC" dirty="0" smtClean="0">
                <a:solidFill>
                  <a:schemeClr val="tx1"/>
                </a:solidFill>
                <a:latin typeface="Arial" pitchFamily="34" charset="0"/>
                <a:cs typeface="Arial" pitchFamily="34" charset="0"/>
              </a:rPr>
              <a:t>actividades. El </a:t>
            </a:r>
            <a:r>
              <a:rPr lang="es-EC" dirty="0">
                <a:solidFill>
                  <a:schemeClr val="tx1"/>
                </a:solidFill>
                <a:latin typeface="Arial" pitchFamily="34" charset="0"/>
                <a:cs typeface="Arial" pitchFamily="34" charset="0"/>
              </a:rPr>
              <a:t>riesgo de que en una empresa, se presenten errores o irregularidades e inclusive fraudes, provienen de la falta de </a:t>
            </a:r>
            <a:r>
              <a:rPr lang="es-EC" dirty="0" smtClean="0">
                <a:solidFill>
                  <a:schemeClr val="tx1"/>
                </a:solidFill>
                <a:latin typeface="Arial" pitchFamily="34" charset="0"/>
                <a:cs typeface="Arial" pitchFamily="34" charset="0"/>
              </a:rPr>
              <a:t>controles.</a:t>
            </a:r>
            <a:endParaRPr lang="es-MX" dirty="0">
              <a:solidFill>
                <a:schemeClr val="tx1"/>
              </a:solidFill>
              <a:latin typeface="Arial" pitchFamily="34" charset="0"/>
              <a:cs typeface="Arial" pitchFamily="34" charset="0"/>
            </a:endParaRPr>
          </a:p>
        </p:txBody>
      </p:sp>
      <p:sp>
        <p:nvSpPr>
          <p:cNvPr id="6" name="5 Marcador de contenido"/>
          <p:cNvSpPr>
            <a:spLocks noGrp="1"/>
          </p:cNvSpPr>
          <p:nvPr>
            <p:ph sz="quarter" idx="13"/>
          </p:nvPr>
        </p:nvSpPr>
        <p:spPr>
          <a:xfrm>
            <a:off x="611560" y="4725144"/>
            <a:ext cx="7924800" cy="1656184"/>
          </a:xfrm>
          <a:ln>
            <a:solidFill>
              <a:schemeClr val="tx1"/>
            </a:solidFill>
          </a:ln>
        </p:spPr>
        <p:txBody>
          <a:bodyPr>
            <a:noAutofit/>
          </a:bodyPr>
          <a:lstStyle/>
          <a:p>
            <a:pPr marL="0" indent="0" algn="just">
              <a:buNone/>
            </a:pPr>
            <a:r>
              <a:rPr lang="es-EC" sz="1800" dirty="0" smtClean="0">
                <a:latin typeface="Arial" pitchFamily="34" charset="0"/>
                <a:cs typeface="Arial" pitchFamily="34" charset="0"/>
              </a:rPr>
              <a:t>Evaluar </a:t>
            </a:r>
            <a:r>
              <a:rPr lang="es-EC" sz="1800" dirty="0">
                <a:latin typeface="Arial" pitchFamily="34" charset="0"/>
                <a:cs typeface="Arial" pitchFamily="34" charset="0"/>
              </a:rPr>
              <a:t>la estructura del Control Interno, aplicado a la Ejecución Presupuestaria del Batallón de Infantería Motorizado Nº1 Constitución, utilizando técnicas y procedimientos de auditoría, con la finalidad de garantizar la eficiencia, efectividad y la economía en la operatividad, para emitir un informe que contenga, comentarios, conclusiones y recomendaciones. </a:t>
            </a:r>
            <a:endParaRPr lang="es-MX" sz="1800" dirty="0">
              <a:latin typeface="Arial" pitchFamily="34" charset="0"/>
              <a:cs typeface="Arial" pitchFamily="34" charset="0"/>
            </a:endParaRPr>
          </a:p>
        </p:txBody>
      </p:sp>
      <p:sp>
        <p:nvSpPr>
          <p:cNvPr id="7" name="6 CuadroTexto"/>
          <p:cNvSpPr txBox="1"/>
          <p:nvPr/>
        </p:nvSpPr>
        <p:spPr>
          <a:xfrm>
            <a:off x="683568" y="4076967"/>
            <a:ext cx="4752528" cy="461665"/>
          </a:xfrm>
          <a:prstGeom prst="rect">
            <a:avLst/>
          </a:prstGeom>
          <a:noFill/>
        </p:spPr>
        <p:txBody>
          <a:bodyPr wrap="square" rtlCol="0">
            <a:spAutoFit/>
          </a:bodyPr>
          <a:lstStyle/>
          <a:p>
            <a:r>
              <a:rPr lang="es-EC" sz="2400" b="1" dirty="0">
                <a:solidFill>
                  <a:srgbClr val="FF0000"/>
                </a:solidFill>
                <a:latin typeface="Arial" pitchFamily="34" charset="0"/>
                <a:cs typeface="Arial" pitchFamily="34" charset="0"/>
              </a:rPr>
              <a:t>Objetivo de la Investigación</a:t>
            </a:r>
          </a:p>
        </p:txBody>
      </p:sp>
      <p:sp>
        <p:nvSpPr>
          <p:cNvPr id="9" name="8 CuadroTexto"/>
          <p:cNvSpPr txBox="1"/>
          <p:nvPr/>
        </p:nvSpPr>
        <p:spPr>
          <a:xfrm>
            <a:off x="832295" y="159026"/>
            <a:ext cx="3240360" cy="830997"/>
          </a:xfrm>
          <a:prstGeom prst="rect">
            <a:avLst/>
          </a:prstGeom>
          <a:noFill/>
        </p:spPr>
        <p:txBody>
          <a:bodyPr wrap="square" rtlCol="0">
            <a:spAutoFit/>
          </a:bodyPr>
          <a:lstStyle/>
          <a:p>
            <a:r>
              <a:rPr lang="es-EC" sz="2400" b="1" dirty="0">
                <a:solidFill>
                  <a:srgbClr val="FF0000"/>
                </a:solidFill>
                <a:latin typeface="Arial" pitchFamily="34" charset="0"/>
                <a:cs typeface="Arial" pitchFamily="34" charset="0"/>
              </a:rPr>
              <a:t>Importancia del tema</a:t>
            </a:r>
            <a:r>
              <a:rPr lang="es-MX" sz="2400" b="1" dirty="0">
                <a:solidFill>
                  <a:schemeClr val="tx2"/>
                </a:solidFill>
                <a:latin typeface="Arial" pitchFamily="34" charset="0"/>
                <a:cs typeface="Arial" pitchFamily="34" charset="0"/>
              </a:rPr>
              <a:t/>
            </a:r>
            <a:br>
              <a:rPr lang="es-MX" sz="2400" b="1" dirty="0">
                <a:solidFill>
                  <a:schemeClr val="tx2"/>
                </a:solidFill>
                <a:latin typeface="Arial" pitchFamily="34" charset="0"/>
                <a:cs typeface="Arial" pitchFamily="34" charset="0"/>
              </a:rPr>
            </a:br>
            <a:endParaRPr lang="es-MX" sz="2400" dirty="0">
              <a:solidFill>
                <a:schemeClr val="tx2"/>
              </a:solidFill>
            </a:endParaRPr>
          </a:p>
        </p:txBody>
      </p:sp>
    </p:spTree>
    <p:extLst>
      <p:ext uri="{BB962C8B-B14F-4D97-AF65-F5344CB8AC3E}">
        <p14:creationId xmlns:p14="http://schemas.microsoft.com/office/powerpoint/2010/main" val="2275850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850106"/>
          </a:xfrm>
          <a:ln>
            <a:solidFill>
              <a:schemeClr val="tx1"/>
            </a:solidFill>
          </a:ln>
        </p:spPr>
        <p:txBody>
          <a:bodyPr/>
          <a:lstStyle/>
          <a:p>
            <a:pPr algn="ctr"/>
            <a:r>
              <a:rPr lang="es-MX" sz="2400" b="1" dirty="0" smtClean="0">
                <a:latin typeface="Arial" pitchFamily="34" charset="0"/>
                <a:cs typeface="Arial" pitchFamily="34" charset="0"/>
              </a:rPr>
              <a:t>Planificación de la auditoría de control interno</a:t>
            </a:r>
            <a:endParaRPr lang="es-MX" sz="2400"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606325844"/>
              </p:ext>
            </p:extLst>
          </p:nvPr>
        </p:nvGraphicFramePr>
        <p:xfrm>
          <a:off x="483651" y="1124743"/>
          <a:ext cx="7924800" cy="4773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11 Conector recto de flecha"/>
          <p:cNvCxnSpPr/>
          <p:nvPr/>
        </p:nvCxnSpPr>
        <p:spPr>
          <a:xfrm>
            <a:off x="5677824" y="1637214"/>
            <a:ext cx="432048"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3" name="12 CuadroTexto"/>
          <p:cNvSpPr txBox="1"/>
          <p:nvPr/>
        </p:nvSpPr>
        <p:spPr>
          <a:xfrm>
            <a:off x="6185418" y="3140968"/>
            <a:ext cx="2478694" cy="615553"/>
          </a:xfrm>
          <a:prstGeom prst="rect">
            <a:avLst/>
          </a:prstGeom>
          <a:noFill/>
          <a:ln>
            <a:solidFill>
              <a:schemeClr val="tx1"/>
            </a:solidFill>
          </a:ln>
        </p:spPr>
        <p:txBody>
          <a:bodyPr wrap="square" rtlCol="0">
            <a:spAutoFit/>
          </a:bodyPr>
          <a:lstStyle/>
          <a:p>
            <a:r>
              <a:rPr lang="es-MX" dirty="0" smtClean="0"/>
              <a:t>* </a:t>
            </a:r>
            <a:r>
              <a:rPr lang="es-MX" sz="1600" dirty="0" smtClean="0"/>
              <a:t>Programa </a:t>
            </a:r>
            <a:r>
              <a:rPr lang="es-MX" sz="1600" dirty="0" smtClean="0">
                <a:solidFill>
                  <a:srgbClr val="FF0000"/>
                </a:solidFill>
                <a:hlinkClick r:id="rId7" action="ppaction://hlinkfile"/>
              </a:rPr>
              <a:t>de</a:t>
            </a:r>
            <a:r>
              <a:rPr lang="es-MX" sz="1600" dirty="0" smtClean="0"/>
              <a:t> auditoria</a:t>
            </a:r>
          </a:p>
          <a:p>
            <a:r>
              <a:rPr lang="es-MX" sz="1600" dirty="0" smtClean="0"/>
              <a:t>*  Análisis </a:t>
            </a:r>
            <a:r>
              <a:rPr lang="es-MX" sz="1600" dirty="0" smtClean="0">
                <a:hlinkClick r:id="rId8" action="ppaction://hlinkpres?slideindex=1&amp;slidetitle="/>
              </a:rPr>
              <a:t>de</a:t>
            </a:r>
            <a:r>
              <a:rPr lang="es-MX" sz="1600" dirty="0" smtClean="0"/>
              <a:t> presupuestos</a:t>
            </a:r>
            <a:endParaRPr lang="es-MX" sz="1600" dirty="0"/>
          </a:p>
        </p:txBody>
      </p:sp>
      <p:sp>
        <p:nvSpPr>
          <p:cNvPr id="14" name="13 CuadroTexto"/>
          <p:cNvSpPr txBox="1"/>
          <p:nvPr/>
        </p:nvSpPr>
        <p:spPr>
          <a:xfrm>
            <a:off x="6213088" y="4121945"/>
            <a:ext cx="2463367" cy="646331"/>
          </a:xfrm>
          <a:prstGeom prst="rect">
            <a:avLst/>
          </a:prstGeom>
          <a:noFill/>
          <a:ln>
            <a:solidFill>
              <a:schemeClr val="tx1"/>
            </a:solidFill>
          </a:ln>
        </p:spPr>
        <p:txBody>
          <a:bodyPr wrap="square" rtlCol="0">
            <a:spAutoFit/>
          </a:bodyPr>
          <a:lstStyle/>
          <a:p>
            <a:pPr marL="285750" indent="-285750">
              <a:buFont typeface="Arial" charset="0"/>
              <a:buChar char="•"/>
            </a:pPr>
            <a:r>
              <a:rPr lang="es-MX" dirty="0" smtClean="0"/>
              <a:t>Papeles </a:t>
            </a:r>
            <a:r>
              <a:rPr lang="es-MX" b="1" dirty="0" smtClean="0">
                <a:hlinkClick r:id="rId9" action="ppaction://hlinkfile"/>
              </a:rPr>
              <a:t>de</a:t>
            </a:r>
            <a:r>
              <a:rPr lang="es-MX" dirty="0" smtClean="0"/>
              <a:t> trabajo</a:t>
            </a:r>
          </a:p>
          <a:p>
            <a:pPr marL="285750" indent="-285750">
              <a:buFont typeface="Arial" charset="0"/>
              <a:buChar char="•"/>
            </a:pPr>
            <a:r>
              <a:rPr lang="es-MX" dirty="0" smtClean="0"/>
              <a:t>Hojas </a:t>
            </a:r>
            <a:r>
              <a:rPr lang="es-MX" b="1" dirty="0" smtClean="0">
                <a:hlinkClick r:id="rId10" action="ppaction://hlinkfile"/>
              </a:rPr>
              <a:t>de</a:t>
            </a:r>
            <a:r>
              <a:rPr lang="es-MX" dirty="0" smtClean="0"/>
              <a:t> Hallazgos</a:t>
            </a:r>
            <a:endParaRPr lang="es-MX" dirty="0"/>
          </a:p>
        </p:txBody>
      </p:sp>
      <p:cxnSp>
        <p:nvCxnSpPr>
          <p:cNvPr id="16" name="15 Conector recto de flecha"/>
          <p:cNvCxnSpPr/>
          <p:nvPr/>
        </p:nvCxnSpPr>
        <p:spPr>
          <a:xfrm>
            <a:off x="5724128" y="3516907"/>
            <a:ext cx="4185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5694885" y="4314074"/>
            <a:ext cx="49053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6211535" y="4934933"/>
            <a:ext cx="2464920" cy="646331"/>
          </a:xfrm>
          <a:prstGeom prst="rect">
            <a:avLst/>
          </a:prstGeom>
          <a:noFill/>
          <a:ln>
            <a:solidFill>
              <a:schemeClr val="tx1"/>
            </a:solidFill>
          </a:ln>
        </p:spPr>
        <p:txBody>
          <a:bodyPr wrap="square" rtlCol="0">
            <a:spAutoFit/>
          </a:bodyPr>
          <a:lstStyle/>
          <a:p>
            <a:pPr marL="285750" indent="-285750">
              <a:buFont typeface="Arial" charset="0"/>
              <a:buChar char="•"/>
            </a:pPr>
            <a:r>
              <a:rPr lang="es-MX" dirty="0" smtClean="0"/>
              <a:t>Conclusiones</a:t>
            </a:r>
          </a:p>
          <a:p>
            <a:pPr marL="285750" indent="-285750">
              <a:buFont typeface="Arial" charset="0"/>
              <a:buChar char="•"/>
            </a:pPr>
            <a:r>
              <a:rPr lang="es-MX" dirty="0" smtClean="0"/>
              <a:t>Recomendaciones</a:t>
            </a:r>
            <a:endParaRPr lang="es-MX" dirty="0"/>
          </a:p>
        </p:txBody>
      </p:sp>
      <p:grpSp>
        <p:nvGrpSpPr>
          <p:cNvPr id="21" name="20 Grupo"/>
          <p:cNvGrpSpPr/>
          <p:nvPr/>
        </p:nvGrpSpPr>
        <p:grpSpPr>
          <a:xfrm>
            <a:off x="539552" y="5564183"/>
            <a:ext cx="1604204" cy="1138092"/>
            <a:chOff x="73970" y="2908926"/>
            <a:chExt cx="1604204" cy="1138092"/>
          </a:xfrm>
        </p:grpSpPr>
        <p:sp>
          <p:nvSpPr>
            <p:cNvPr id="22" name="21 Cheurón"/>
            <p:cNvSpPr/>
            <p:nvPr/>
          </p:nvSpPr>
          <p:spPr>
            <a:xfrm rot="5400000">
              <a:off x="307026" y="2675870"/>
              <a:ext cx="1138092" cy="1604203"/>
            </a:xfrm>
            <a:prstGeom prst="chevron">
              <a:avLst/>
            </a:prstGeom>
            <a:solidFill>
              <a:schemeClr val="tx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Cheurón 4"/>
            <p:cNvSpPr/>
            <p:nvPr/>
          </p:nvSpPr>
          <p:spPr>
            <a:xfrm>
              <a:off x="73971" y="3052941"/>
              <a:ext cx="1604203" cy="864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b="1" kern="1200" dirty="0" smtClean="0">
                  <a:latin typeface="Arial" pitchFamily="34" charset="0"/>
                  <a:cs typeface="Arial" pitchFamily="34" charset="0"/>
                </a:rPr>
                <a:t>Seguimiento y monitoreo</a:t>
              </a:r>
              <a:endParaRPr lang="es-MX" b="1" kern="1200" dirty="0">
                <a:latin typeface="Arial" pitchFamily="34" charset="0"/>
                <a:cs typeface="Arial" pitchFamily="34" charset="0"/>
              </a:endParaRPr>
            </a:p>
          </p:txBody>
        </p:sp>
      </p:grpSp>
      <p:cxnSp>
        <p:nvCxnSpPr>
          <p:cNvPr id="25" name="24 Conector recto de flecha"/>
          <p:cNvCxnSpPr/>
          <p:nvPr/>
        </p:nvCxnSpPr>
        <p:spPr>
          <a:xfrm>
            <a:off x="5652119" y="5071384"/>
            <a:ext cx="49053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 name="14 Grupo"/>
          <p:cNvGrpSpPr/>
          <p:nvPr/>
        </p:nvGrpSpPr>
        <p:grpSpPr>
          <a:xfrm>
            <a:off x="2365011" y="5679108"/>
            <a:ext cx="3329874" cy="739760"/>
            <a:chOff x="1802166" y="2908920"/>
            <a:chExt cx="3060164" cy="739760"/>
          </a:xfrm>
        </p:grpSpPr>
        <p:sp>
          <p:nvSpPr>
            <p:cNvPr id="17" name="16 Redondear rectángulo de esquina del mismo lado"/>
            <p:cNvSpPr/>
            <p:nvPr/>
          </p:nvSpPr>
          <p:spPr>
            <a:xfrm rot="5400000">
              <a:off x="2962368" y="1748718"/>
              <a:ext cx="739760" cy="3060164"/>
            </a:xfrm>
            <a:prstGeom prst="round2SameRect">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dondear rectángulo de esquina del mismo lado 4"/>
            <p:cNvSpPr/>
            <p:nvPr/>
          </p:nvSpPr>
          <p:spPr>
            <a:xfrm>
              <a:off x="1802166" y="2945032"/>
              <a:ext cx="3024052" cy="6675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latin typeface="Arial" pitchFamily="34" charset="0"/>
                  <a:cs typeface="Arial" pitchFamily="34" charset="0"/>
                </a:rPr>
                <a:t>Verificar cumplimiento de recomendaciones.</a:t>
              </a:r>
              <a:endParaRPr lang="es-MX" sz="1600" kern="1200" dirty="0">
                <a:latin typeface="Arial" pitchFamily="34" charset="0"/>
                <a:cs typeface="Arial" pitchFamily="34" charset="0"/>
              </a:endParaRPr>
            </a:p>
          </p:txBody>
        </p:sp>
      </p:grpSp>
      <p:cxnSp>
        <p:nvCxnSpPr>
          <p:cNvPr id="6" name="5 Conector recto de flecha"/>
          <p:cNvCxnSpPr/>
          <p:nvPr/>
        </p:nvCxnSpPr>
        <p:spPr>
          <a:xfrm flipV="1">
            <a:off x="5682542" y="6036060"/>
            <a:ext cx="515220" cy="129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239348" y="5851394"/>
            <a:ext cx="2437107" cy="646331"/>
          </a:xfrm>
          <a:prstGeom prst="rect">
            <a:avLst/>
          </a:prstGeom>
          <a:noFill/>
          <a:ln>
            <a:solidFill>
              <a:schemeClr val="tx1"/>
            </a:solidFill>
          </a:ln>
        </p:spPr>
        <p:txBody>
          <a:bodyPr wrap="square" rtlCol="0">
            <a:spAutoFit/>
          </a:bodyPr>
          <a:lstStyle/>
          <a:p>
            <a:r>
              <a:rPr lang="es-MX" b="1" dirty="0" smtClean="0"/>
              <a:t>Matriz </a:t>
            </a:r>
            <a:r>
              <a:rPr lang="es-MX" b="1" dirty="0" smtClean="0">
                <a:hlinkClick r:id="rId11" action="ppaction://hlinkfile"/>
              </a:rPr>
              <a:t>de</a:t>
            </a:r>
            <a:r>
              <a:rPr lang="es-MX" b="1" dirty="0" smtClean="0"/>
              <a:t> seguimiento de recomendaciones</a:t>
            </a:r>
            <a:endParaRPr lang="es-MX" b="1" dirty="0"/>
          </a:p>
        </p:txBody>
      </p:sp>
      <p:sp>
        <p:nvSpPr>
          <p:cNvPr id="9" name="8 CuadroTexto"/>
          <p:cNvSpPr txBox="1"/>
          <p:nvPr/>
        </p:nvSpPr>
        <p:spPr>
          <a:xfrm>
            <a:off x="6219331" y="1196752"/>
            <a:ext cx="2477140" cy="646331"/>
          </a:xfrm>
          <a:prstGeom prst="rect">
            <a:avLst/>
          </a:prstGeom>
          <a:noFill/>
          <a:ln>
            <a:solidFill>
              <a:schemeClr val="tx1"/>
            </a:solidFill>
          </a:ln>
        </p:spPr>
        <p:txBody>
          <a:bodyPr wrap="square" rtlCol="0">
            <a:spAutoFit/>
          </a:bodyPr>
          <a:lstStyle/>
          <a:p>
            <a:r>
              <a:rPr lang="es-MX" dirty="0" smtClean="0">
                <a:hlinkClick r:id="rId12" action="ppaction://hlinkfile"/>
              </a:rPr>
              <a:t>*</a:t>
            </a:r>
            <a:r>
              <a:rPr lang="es-MX" dirty="0" smtClean="0"/>
              <a:t>  Programa </a:t>
            </a:r>
            <a:r>
              <a:rPr lang="es-MX" dirty="0"/>
              <a:t>preliminar</a:t>
            </a:r>
          </a:p>
          <a:p>
            <a:r>
              <a:rPr lang="es-MX" dirty="0">
                <a:hlinkClick r:id="rId13" action="ppaction://hlinkfile"/>
              </a:rPr>
              <a:t>*</a:t>
            </a:r>
            <a:r>
              <a:rPr lang="es-MX" dirty="0"/>
              <a:t>  Visita previa</a:t>
            </a:r>
          </a:p>
        </p:txBody>
      </p:sp>
      <p:sp>
        <p:nvSpPr>
          <p:cNvPr id="11" name="10 CuadroTexto"/>
          <p:cNvSpPr txBox="1"/>
          <p:nvPr/>
        </p:nvSpPr>
        <p:spPr>
          <a:xfrm>
            <a:off x="5948601" y="1937737"/>
            <a:ext cx="2952328" cy="1077218"/>
          </a:xfrm>
          <a:prstGeom prst="rect">
            <a:avLst/>
          </a:prstGeom>
          <a:noFill/>
          <a:ln>
            <a:solidFill>
              <a:schemeClr val="tx1"/>
            </a:solidFill>
          </a:ln>
        </p:spPr>
        <p:txBody>
          <a:bodyPr wrap="square" rtlCol="0">
            <a:spAutoFit/>
          </a:bodyPr>
          <a:lstStyle/>
          <a:p>
            <a:pPr marL="285750" indent="-285750">
              <a:buFont typeface="Arial" charset="0"/>
              <a:buChar char="•"/>
            </a:pPr>
            <a:r>
              <a:rPr lang="es-MX" sz="1600" dirty="0" smtClean="0"/>
              <a:t>Cuestionarios </a:t>
            </a:r>
            <a:r>
              <a:rPr lang="es-MX" sz="1600" dirty="0" smtClean="0">
                <a:hlinkClick r:id="rId14" action="ppaction://hlinkfile"/>
              </a:rPr>
              <a:t>de</a:t>
            </a:r>
            <a:r>
              <a:rPr lang="es-MX" sz="1600" dirty="0" smtClean="0"/>
              <a:t> Control interno</a:t>
            </a:r>
          </a:p>
          <a:p>
            <a:pPr marL="285750" indent="-285750">
              <a:buFont typeface="Arial" charset="0"/>
              <a:buChar char="•"/>
            </a:pPr>
            <a:r>
              <a:rPr lang="es-MX" sz="1600" dirty="0" smtClean="0"/>
              <a:t>Evaluación </a:t>
            </a:r>
            <a:r>
              <a:rPr lang="es-MX" sz="1600" dirty="0" smtClean="0">
                <a:hlinkClick r:id="rId15" action="ppaction://hlinkpres?slideindex=1&amp;slidetitle="/>
              </a:rPr>
              <a:t>de</a:t>
            </a:r>
            <a:r>
              <a:rPr lang="es-MX" sz="1600" dirty="0" smtClean="0"/>
              <a:t> resultados</a:t>
            </a:r>
          </a:p>
          <a:p>
            <a:pPr marL="285750" indent="-285750">
              <a:buFont typeface="Arial" charset="0"/>
              <a:buChar char="•"/>
            </a:pPr>
            <a:r>
              <a:rPr lang="es-MX" sz="1600" dirty="0" smtClean="0"/>
              <a:t>Matriz </a:t>
            </a:r>
            <a:r>
              <a:rPr lang="es-MX" sz="1600" dirty="0" smtClean="0">
                <a:hlinkClick r:id="rId16" action="ppaction://hlinkfile"/>
              </a:rPr>
              <a:t>de </a:t>
            </a:r>
            <a:r>
              <a:rPr lang="es-MX" sz="1600" dirty="0" smtClean="0"/>
              <a:t>riesgos</a:t>
            </a:r>
          </a:p>
          <a:p>
            <a:pPr marL="285750" indent="-285750">
              <a:buFont typeface="Arial" charset="0"/>
              <a:buChar char="•"/>
            </a:pPr>
            <a:r>
              <a:rPr lang="es-MX" sz="1600" dirty="0" smtClean="0"/>
              <a:t>Evaluación </a:t>
            </a:r>
            <a:r>
              <a:rPr lang="es-MX" sz="1600" dirty="0" smtClean="0">
                <a:hlinkClick r:id="rId17" action="ppaction://hlinkpres?slideindex=1&amp;slidetitle="/>
              </a:rPr>
              <a:t>de</a:t>
            </a:r>
            <a:r>
              <a:rPr lang="es-MX" sz="1600" dirty="0" smtClean="0"/>
              <a:t> riesgos</a:t>
            </a:r>
            <a:endParaRPr lang="es-MX" sz="1600" dirty="0"/>
          </a:p>
        </p:txBody>
      </p:sp>
      <p:cxnSp>
        <p:nvCxnSpPr>
          <p:cNvPr id="26" name="25 Conector recto de flecha"/>
          <p:cNvCxnSpPr/>
          <p:nvPr/>
        </p:nvCxnSpPr>
        <p:spPr>
          <a:xfrm>
            <a:off x="5724127" y="2476346"/>
            <a:ext cx="2160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50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pPr marL="0" indent="0" algn="ctr">
              <a:buNone/>
            </a:pPr>
            <a:endParaRPr lang="es-MX" sz="4000" b="1" dirty="0" smtClean="0">
              <a:latin typeface="Arial" pitchFamily="34" charset="0"/>
              <a:cs typeface="Arial" pitchFamily="34" charset="0"/>
            </a:endParaRPr>
          </a:p>
          <a:p>
            <a:pPr marL="0" indent="0" algn="ctr">
              <a:buNone/>
            </a:pPr>
            <a:r>
              <a:rPr lang="es-MX" sz="4000" b="1" dirty="0" smtClean="0">
                <a:latin typeface="Arial" pitchFamily="34" charset="0"/>
                <a:cs typeface="Arial" pitchFamily="34" charset="0"/>
              </a:rPr>
              <a:t>CONCLUSIONES Y RECOMENDACIONES</a:t>
            </a:r>
            <a:endParaRPr lang="es-MX" sz="4000" b="1" dirty="0">
              <a:latin typeface="Arial" pitchFamily="34" charset="0"/>
              <a:cs typeface="Arial" pitchFamily="34" charset="0"/>
            </a:endParaRPr>
          </a:p>
        </p:txBody>
      </p:sp>
      <p:pic>
        <p:nvPicPr>
          <p:cNvPr id="5122" name="il_fi" descr="http://jdccpp.com/page1/images/imagenes/reun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7" y="4065612"/>
            <a:ext cx="2538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744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latin typeface="Arial" pitchFamily="34" charset="0"/>
                <a:cs typeface="Arial" pitchFamily="34" charset="0"/>
              </a:rPr>
              <a:t>CONCLUSIÓN Y RECOMENDACION</a:t>
            </a:r>
            <a:endParaRPr lang="es-MX"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252135416"/>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263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7924800" cy="1066130"/>
          </a:xfrm>
        </p:spPr>
        <p:txBody>
          <a:bodyPr/>
          <a:lstStyle/>
          <a:p>
            <a:pPr algn="ctr"/>
            <a:r>
              <a:rPr lang="es-MX" b="1" dirty="0">
                <a:latin typeface="Arial" pitchFamily="34" charset="0"/>
                <a:cs typeface="Arial" pitchFamily="34" charset="0"/>
              </a:rPr>
              <a:t>CONCLUSIÓN Y RECOMENDACION</a:t>
            </a:r>
            <a:endParaRPr lang="es-MX"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927661620"/>
              </p:ext>
            </p:extLst>
          </p:nvPr>
        </p:nvGraphicFramePr>
        <p:xfrm>
          <a:off x="467544" y="1600200"/>
          <a:ext cx="8066856"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724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994122"/>
          </a:xfrm>
        </p:spPr>
        <p:txBody>
          <a:bodyPr/>
          <a:lstStyle/>
          <a:p>
            <a:pPr algn="ctr"/>
            <a:r>
              <a:rPr lang="es-MX" b="1" dirty="0">
                <a:latin typeface="Arial" pitchFamily="34" charset="0"/>
                <a:cs typeface="Arial" pitchFamily="34" charset="0"/>
              </a:rPr>
              <a:t>CONCLUSIÓN Y RECOMENDACION</a:t>
            </a:r>
            <a:endParaRPr lang="es-MX"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049583583"/>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616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994122"/>
          </a:xfrm>
        </p:spPr>
        <p:txBody>
          <a:bodyPr/>
          <a:lstStyle/>
          <a:p>
            <a:pPr algn="ctr"/>
            <a:r>
              <a:rPr lang="es-MX" b="1" dirty="0" smtClean="0">
                <a:latin typeface="Arial" pitchFamily="34" charset="0"/>
                <a:cs typeface="Arial" pitchFamily="34" charset="0"/>
              </a:rPr>
              <a:t>Conclusión y recomendación</a:t>
            </a:r>
            <a:endParaRPr lang="es-MX"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018711280"/>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795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a:latin typeface="Arial" pitchFamily="34" charset="0"/>
                <a:cs typeface="Arial" pitchFamily="34" charset="0"/>
              </a:rPr>
              <a:t>Conclusión y recomendación</a:t>
            </a:r>
            <a:endParaRPr lang="es-MX"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322461950"/>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980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2665123"/>
            <a:ext cx="5544616" cy="769441"/>
          </a:xfrm>
          <a:prstGeom prst="rect">
            <a:avLst/>
          </a:prstGeom>
          <a:noFill/>
        </p:spPr>
        <p:txBody>
          <a:bodyPr wrap="square" rtlCol="0">
            <a:spAutoFit/>
          </a:bodyPr>
          <a:lstStyle/>
          <a:p>
            <a:pPr algn="ctr"/>
            <a:r>
              <a:rPr lang="es-MX" sz="4400" dirty="0" smtClean="0">
                <a:latin typeface="Arial" pitchFamily="34" charset="0"/>
                <a:cs typeface="Arial" pitchFamily="34" charset="0"/>
              </a:rPr>
              <a:t>MUCHAS GRACIAS</a:t>
            </a:r>
            <a:endParaRPr lang="es-MX" sz="4400" dirty="0">
              <a:latin typeface="Arial" pitchFamily="34" charset="0"/>
              <a:cs typeface="Arial" pitchFamily="34" charset="0"/>
            </a:endParaRPr>
          </a:p>
        </p:txBody>
      </p:sp>
    </p:spTree>
    <p:extLst>
      <p:ext uri="{BB962C8B-B14F-4D97-AF65-F5344CB8AC3E}">
        <p14:creationId xmlns:p14="http://schemas.microsoft.com/office/powerpoint/2010/main" val="577238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924800" cy="1143000"/>
          </a:xfrm>
        </p:spPr>
        <p:txBody>
          <a:bodyPr/>
          <a:lstStyle/>
          <a:p>
            <a:r>
              <a:rPr lang="es-MX" sz="3200" b="1" dirty="0" smtClean="0"/>
              <a:t>Base legal</a:t>
            </a:r>
            <a:endParaRPr lang="es-MX" sz="3200" b="1"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730065858"/>
              </p:ext>
            </p:extLst>
          </p:nvPr>
        </p:nvGraphicFramePr>
        <p:xfrm>
          <a:off x="609600" y="1600200"/>
          <a:ext cx="8210872" cy="434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2340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a:xfrm>
            <a:off x="927280" y="4149081"/>
            <a:ext cx="7101103" cy="2016224"/>
          </a:xfrm>
          <a:ln>
            <a:solidFill>
              <a:schemeClr val="tx1"/>
            </a:solidFill>
          </a:ln>
        </p:spPr>
        <p:txBody>
          <a:bodyPr>
            <a:noAutofit/>
          </a:bodyPr>
          <a:lstStyle/>
          <a:p>
            <a:pPr marL="0" indent="0" algn="just">
              <a:buNone/>
            </a:pPr>
            <a:r>
              <a:rPr lang="es-EC" dirty="0" smtClean="0">
                <a:latin typeface="Arial" pitchFamily="34" charset="0"/>
                <a:cs typeface="Arial" pitchFamily="34" charset="0"/>
              </a:rPr>
              <a:t>«</a:t>
            </a:r>
            <a:r>
              <a:rPr lang="es-EC" dirty="0">
                <a:latin typeface="Arial" pitchFamily="34" charset="0"/>
                <a:cs typeface="Arial" pitchFamily="34" charset="0"/>
              </a:rPr>
              <a:t>S</a:t>
            </a:r>
            <a:r>
              <a:rPr lang="es-EC" dirty="0" smtClean="0">
                <a:latin typeface="Arial" pitchFamily="34" charset="0"/>
                <a:cs typeface="Arial" pitchFamily="34" charset="0"/>
              </a:rPr>
              <a:t>er la </a:t>
            </a:r>
            <a:r>
              <a:rPr lang="es-EC" dirty="0">
                <a:latin typeface="Arial" pitchFamily="34" charset="0"/>
                <a:cs typeface="Arial" pitchFamily="34" charset="0"/>
              </a:rPr>
              <a:t>unidad modelo de liderazgo y  </a:t>
            </a:r>
            <a:r>
              <a:rPr lang="es-EC" dirty="0" smtClean="0">
                <a:latin typeface="Arial" pitchFamily="34" charset="0"/>
                <a:cs typeface="Arial" pitchFamily="34" charset="0"/>
              </a:rPr>
              <a:t>élite </a:t>
            </a:r>
            <a:r>
              <a:rPr lang="es-EC" dirty="0">
                <a:latin typeface="Arial" pitchFamily="34" charset="0"/>
                <a:cs typeface="Arial" pitchFamily="34" charset="0"/>
              </a:rPr>
              <a:t>de la 1-BI “EL ORO”, </a:t>
            </a:r>
            <a:r>
              <a:rPr lang="es-EC" dirty="0" smtClean="0">
                <a:latin typeface="Arial" pitchFamily="34" charset="0"/>
                <a:cs typeface="Arial" pitchFamily="34" charset="0"/>
              </a:rPr>
              <a:t>para ello va a formar</a:t>
            </a:r>
            <a:r>
              <a:rPr lang="es-EC" dirty="0">
                <a:latin typeface="Arial" pitchFamily="34" charset="0"/>
                <a:cs typeface="Arial" pitchFamily="34" charset="0"/>
              </a:rPr>
              <a:t>, entrenar y preparar Soldados profesionales acorde con las exigencias globales y con las necesidades propias de la nación, mediante el rescate y la práctica de valores humanos, el cultivo masivo  de la actividad física y el liderazgo basado en principios fundamentales </a:t>
            </a:r>
            <a:r>
              <a:rPr lang="es-EC" dirty="0" smtClean="0">
                <a:latin typeface="Arial" pitchFamily="34" charset="0"/>
                <a:cs typeface="Arial" pitchFamily="34" charset="0"/>
              </a:rPr>
              <a:t> para </a:t>
            </a:r>
            <a:r>
              <a:rPr lang="es-EC" dirty="0">
                <a:latin typeface="Arial" pitchFamily="34" charset="0"/>
                <a:cs typeface="Arial" pitchFamily="34" charset="0"/>
              </a:rPr>
              <a:t>garantizar la seguridad nacional, la paz interna, la protección de fronteras; con profesionalismo y </a:t>
            </a:r>
            <a:r>
              <a:rPr lang="es-EC" dirty="0" smtClean="0">
                <a:latin typeface="Arial" pitchFamily="34" charset="0"/>
                <a:cs typeface="Arial" pitchFamily="34" charset="0"/>
              </a:rPr>
              <a:t>honradez.</a:t>
            </a:r>
            <a:endParaRPr lang="es-MX" dirty="0">
              <a:latin typeface="Arial" pitchFamily="34" charset="0"/>
              <a:cs typeface="Arial" pitchFamily="34" charset="0"/>
            </a:endParaRPr>
          </a:p>
        </p:txBody>
      </p:sp>
      <p:sp>
        <p:nvSpPr>
          <p:cNvPr id="3" name="2 Marcador de contenido"/>
          <p:cNvSpPr>
            <a:spLocks noGrp="1"/>
          </p:cNvSpPr>
          <p:nvPr>
            <p:ph sz="quarter" idx="13"/>
          </p:nvPr>
        </p:nvSpPr>
        <p:spPr>
          <a:xfrm>
            <a:off x="4211960" y="2132856"/>
            <a:ext cx="3733800" cy="1368152"/>
          </a:xfrm>
          <a:ln>
            <a:solidFill>
              <a:schemeClr val="tx1"/>
            </a:solidFill>
          </a:ln>
        </p:spPr>
        <p:txBody>
          <a:bodyPr>
            <a:normAutofit lnSpcReduction="10000"/>
          </a:bodyPr>
          <a:lstStyle/>
          <a:p>
            <a:pPr marL="0" indent="0" algn="just">
              <a:buNone/>
            </a:pPr>
            <a:r>
              <a:rPr lang="es-EC" dirty="0" smtClean="0">
                <a:latin typeface="Arial" pitchFamily="34" charset="0"/>
                <a:cs typeface="Arial" pitchFamily="34" charset="0"/>
              </a:rPr>
              <a:t>«Preparar </a:t>
            </a:r>
            <a:r>
              <a:rPr lang="es-EC" dirty="0">
                <a:latin typeface="Arial" pitchFamily="34" charset="0"/>
                <a:cs typeface="Arial" pitchFamily="34" charset="0"/>
              </a:rPr>
              <a:t>y emplear a sus unidades en forma permanente en su jurisdicción para cumplir las misiones establecidas en la planificación </a:t>
            </a:r>
            <a:r>
              <a:rPr lang="es-EC" dirty="0" smtClean="0">
                <a:latin typeface="Arial" pitchFamily="34" charset="0"/>
                <a:cs typeface="Arial" pitchFamily="34" charset="0"/>
              </a:rPr>
              <a:t>militar»</a:t>
            </a:r>
            <a:endParaRPr lang="es-MX" dirty="0">
              <a:latin typeface="Arial" pitchFamily="34" charset="0"/>
              <a:cs typeface="Arial" pitchFamily="34" charset="0"/>
            </a:endParaRPr>
          </a:p>
        </p:txBody>
      </p:sp>
      <p:sp>
        <p:nvSpPr>
          <p:cNvPr id="4" name="3 Título"/>
          <p:cNvSpPr>
            <a:spLocks noGrp="1"/>
          </p:cNvSpPr>
          <p:nvPr>
            <p:ph type="title"/>
          </p:nvPr>
        </p:nvSpPr>
        <p:spPr>
          <a:xfrm>
            <a:off x="432193" y="107876"/>
            <a:ext cx="8268603" cy="1143000"/>
          </a:xfrm>
          <a:ln>
            <a:solidFill>
              <a:schemeClr val="tx1"/>
            </a:solidFill>
          </a:ln>
        </p:spPr>
        <p:txBody>
          <a:bodyPr/>
          <a:lstStyle/>
          <a:p>
            <a:pPr algn="ctr"/>
            <a:r>
              <a:rPr lang="es-MX" dirty="0" smtClean="0"/>
              <a:t>BATALLÓN DE INFANTERÍA MOTORIZADO N°1 «constitución»  </a:t>
            </a:r>
            <a:endParaRPr lang="es-MX" dirty="0"/>
          </a:p>
        </p:txBody>
      </p:sp>
      <p:sp>
        <p:nvSpPr>
          <p:cNvPr id="5" name="4 Marcador de texto"/>
          <p:cNvSpPr>
            <a:spLocks noGrp="1"/>
          </p:cNvSpPr>
          <p:nvPr>
            <p:ph type="body" idx="1"/>
          </p:nvPr>
        </p:nvSpPr>
        <p:spPr>
          <a:xfrm>
            <a:off x="4067944" y="1556792"/>
            <a:ext cx="3733800" cy="432047"/>
          </a:xfrm>
        </p:spPr>
        <p:txBody>
          <a:bodyPr>
            <a:normAutofit lnSpcReduction="10000"/>
          </a:bodyPr>
          <a:lstStyle/>
          <a:p>
            <a:pPr algn="ctr"/>
            <a:r>
              <a:rPr lang="es-MX" sz="2400" b="1" dirty="0" smtClean="0"/>
              <a:t>MISIÓN</a:t>
            </a:r>
            <a:endParaRPr lang="es-MX" sz="2400" b="1" dirty="0"/>
          </a:p>
        </p:txBody>
      </p:sp>
      <p:sp>
        <p:nvSpPr>
          <p:cNvPr id="6" name="5 Marcador de texto"/>
          <p:cNvSpPr>
            <a:spLocks noGrp="1"/>
          </p:cNvSpPr>
          <p:nvPr>
            <p:ph type="body" sz="quarter" idx="3"/>
          </p:nvPr>
        </p:nvSpPr>
        <p:spPr>
          <a:xfrm>
            <a:off x="3923928" y="3573016"/>
            <a:ext cx="3733800" cy="432047"/>
          </a:xfrm>
        </p:spPr>
        <p:txBody>
          <a:bodyPr>
            <a:normAutofit lnSpcReduction="10000"/>
          </a:bodyPr>
          <a:lstStyle/>
          <a:p>
            <a:pPr algn="ctr"/>
            <a:r>
              <a:rPr lang="es-MX" sz="2400" b="1" dirty="0" smtClean="0"/>
              <a:t>VISIÓN</a:t>
            </a:r>
            <a:endParaRPr lang="es-MX" sz="2400" b="1" dirty="0"/>
          </a:p>
        </p:txBody>
      </p:sp>
      <p:pic>
        <p:nvPicPr>
          <p:cNvPr id="1026" name="Picture 2" descr="F:\PROCESOS  DEL BIMOT 1\ESCUDO B.I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27" y="476672"/>
            <a:ext cx="720080" cy="7742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irc_mi" descr="http://1.bp.blogspot.com/-n8G3m-zvLuM/T6MZ10jWneI/AAAAAAAABHE/KApdZxgxTJU/s1600/MisionVi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1700808"/>
            <a:ext cx="229012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50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755576" y="2996952"/>
            <a:ext cx="7416824" cy="3240360"/>
          </a:xfrm>
          <a:ln>
            <a:solidFill>
              <a:schemeClr val="tx1"/>
            </a:solidFill>
          </a:ln>
        </p:spPr>
        <p:txBody>
          <a:bodyPr>
            <a:normAutofit lnSpcReduction="10000"/>
          </a:bodyPr>
          <a:lstStyle/>
          <a:p>
            <a:pPr marL="0" lvl="0" indent="0">
              <a:buNone/>
            </a:pPr>
            <a:r>
              <a:rPr lang="es-MX" sz="2400" b="1" dirty="0"/>
              <a:t>OBJETIVOS ESTRATÉGICOS</a:t>
            </a:r>
          </a:p>
          <a:p>
            <a:pPr lvl="0"/>
            <a:r>
              <a:rPr lang="es-EC" sz="1800" dirty="0" smtClean="0"/>
              <a:t>Fortalecer </a:t>
            </a:r>
            <a:r>
              <a:rPr lang="es-EC" sz="1800" dirty="0"/>
              <a:t>la imagen institucional en el contexto nacional e </a:t>
            </a:r>
            <a:r>
              <a:rPr lang="es-EC" sz="1800" dirty="0" smtClean="0"/>
              <a:t>internacional</a:t>
            </a:r>
            <a:endParaRPr lang="es-MX" sz="1800" dirty="0"/>
          </a:p>
          <a:p>
            <a:pPr lvl="0"/>
            <a:r>
              <a:rPr lang="es-EC" sz="1800" dirty="0" smtClean="0"/>
              <a:t>Optimizar </a:t>
            </a:r>
            <a:r>
              <a:rPr lang="es-EC" sz="1800" dirty="0"/>
              <a:t>la administración y el empleo de los recursos económicos para la defensa</a:t>
            </a:r>
            <a:r>
              <a:rPr lang="es-EC" sz="1800" dirty="0" smtClean="0"/>
              <a:t>.</a:t>
            </a:r>
          </a:p>
          <a:p>
            <a:r>
              <a:rPr lang="es-EC" sz="1800" dirty="0"/>
              <a:t>Mantener la disciplina en la </a:t>
            </a:r>
            <a:r>
              <a:rPr lang="es-EC" sz="1800" dirty="0" smtClean="0"/>
              <a:t>unidad y mejorar </a:t>
            </a:r>
            <a:r>
              <a:rPr lang="es-EC" sz="1800" dirty="0"/>
              <a:t>el bienestar </a:t>
            </a:r>
            <a:r>
              <a:rPr lang="es-EC" sz="1800" dirty="0" smtClean="0"/>
              <a:t>personal</a:t>
            </a:r>
            <a:endParaRPr lang="es-MX" sz="1800" dirty="0"/>
          </a:p>
          <a:p>
            <a:pPr lvl="0"/>
            <a:r>
              <a:rPr lang="es-EC" sz="1800" dirty="0"/>
              <a:t>Mantener al personal en constante capacitación y entrenamiento físico-militar acorde al cumplimiento de las diferentes misiones.</a:t>
            </a:r>
            <a:endParaRPr lang="es-MX" sz="1800" dirty="0"/>
          </a:p>
          <a:p>
            <a:r>
              <a:rPr lang="es-EC" sz="1800" dirty="0" smtClean="0"/>
              <a:t>Lograr </a:t>
            </a:r>
            <a:r>
              <a:rPr lang="es-EC" sz="1800" dirty="0"/>
              <a:t>un adecuado control de los recursos administrativo y financieros, </a:t>
            </a:r>
            <a:r>
              <a:rPr lang="es-EC" sz="1800" dirty="0" smtClean="0"/>
              <a:t>tomando </a:t>
            </a:r>
            <a:r>
              <a:rPr lang="es-EC" sz="1800" dirty="0"/>
              <a:t>como base el control previo y concurrente</a:t>
            </a:r>
            <a:endParaRPr lang="es-MX" sz="1800" dirty="0"/>
          </a:p>
          <a:p>
            <a:endParaRPr lang="es-MX" dirty="0"/>
          </a:p>
        </p:txBody>
      </p:sp>
      <p:sp>
        <p:nvSpPr>
          <p:cNvPr id="4" name="3 CuadroTexto"/>
          <p:cNvSpPr txBox="1"/>
          <p:nvPr/>
        </p:nvSpPr>
        <p:spPr>
          <a:xfrm>
            <a:off x="2755937" y="1555266"/>
            <a:ext cx="5544616" cy="923330"/>
          </a:xfrm>
          <a:prstGeom prst="rect">
            <a:avLst/>
          </a:prstGeom>
          <a:noFill/>
          <a:ln>
            <a:solidFill>
              <a:schemeClr val="tx1"/>
            </a:solidFill>
          </a:ln>
        </p:spPr>
        <p:txBody>
          <a:bodyPr wrap="square" rtlCol="0">
            <a:spAutoFit/>
          </a:bodyPr>
          <a:lstStyle/>
          <a:p>
            <a:r>
              <a:rPr lang="es-EC" dirty="0" smtClean="0"/>
              <a:t>«</a:t>
            </a:r>
            <a:r>
              <a:rPr lang="es-EC" dirty="0" smtClean="0">
                <a:latin typeface="Arial" pitchFamily="34" charset="0"/>
                <a:cs typeface="Arial" pitchFamily="34" charset="0"/>
              </a:rPr>
              <a:t>Mantener </a:t>
            </a:r>
            <a:r>
              <a:rPr lang="es-EC" dirty="0">
                <a:latin typeface="Arial" pitchFamily="34" charset="0"/>
                <a:cs typeface="Arial" pitchFamily="34" charset="0"/>
              </a:rPr>
              <a:t>a la unidad en óptimas condiciones de empleo, para lo cual se orientará todos los esfuerzos humanos, administrativos y </a:t>
            </a:r>
            <a:r>
              <a:rPr lang="es-EC" dirty="0" smtClean="0">
                <a:latin typeface="Arial" pitchFamily="34" charset="0"/>
                <a:cs typeface="Arial" pitchFamily="34" charset="0"/>
              </a:rPr>
              <a:t>económicos» </a:t>
            </a:r>
            <a:endParaRPr lang="es-MX" dirty="0">
              <a:latin typeface="Arial" pitchFamily="34" charset="0"/>
              <a:cs typeface="Arial" pitchFamily="34" charset="0"/>
            </a:endParaRPr>
          </a:p>
        </p:txBody>
      </p:sp>
      <p:sp>
        <p:nvSpPr>
          <p:cNvPr id="5" name="4 CuadroTexto"/>
          <p:cNvSpPr txBox="1"/>
          <p:nvPr/>
        </p:nvSpPr>
        <p:spPr>
          <a:xfrm>
            <a:off x="2771800" y="637948"/>
            <a:ext cx="5544616" cy="584775"/>
          </a:xfrm>
          <a:prstGeom prst="rect">
            <a:avLst/>
          </a:prstGeom>
          <a:noFill/>
          <a:ln>
            <a:solidFill>
              <a:schemeClr val="tx1"/>
            </a:solidFill>
          </a:ln>
        </p:spPr>
        <p:txBody>
          <a:bodyPr wrap="square" rtlCol="0">
            <a:spAutoFit/>
          </a:bodyPr>
          <a:lstStyle/>
          <a:p>
            <a:pPr algn="ctr"/>
            <a:r>
              <a:rPr lang="es-MX" sz="3200" b="1" dirty="0" smtClean="0"/>
              <a:t>OBJETIVO PRINCIPAL</a:t>
            </a:r>
            <a:endParaRPr lang="es-MX" sz="3200" b="1" dirty="0"/>
          </a:p>
        </p:txBody>
      </p:sp>
      <p:pic>
        <p:nvPicPr>
          <p:cNvPr id="3074" name="irc_mi" descr="http://t1.gstatic.com/images?q=tbn:ANd9GcRUp1UAXnrFRRQ5A-VzYWBXaWtgxyUzfK7t4v3t8V_W1zxp4vW_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52933"/>
            <a:ext cx="1728192" cy="220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306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chemeClr val="tx1"/>
            </a:solidFill>
          </a:ln>
        </p:spPr>
        <p:txBody>
          <a:bodyPr/>
          <a:lstStyle/>
          <a:p>
            <a:pPr algn="ctr"/>
            <a:r>
              <a:rPr lang="es-MX" b="1" dirty="0" smtClean="0">
                <a:solidFill>
                  <a:schemeClr val="tx2"/>
                </a:solidFill>
              </a:rPr>
              <a:t>ORGANIGRAMA ESTRUCTURAL</a:t>
            </a:r>
            <a:endParaRPr lang="es-MX" b="1" dirty="0">
              <a:solidFill>
                <a:schemeClr val="tx2"/>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644621986"/>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4 Conector recto de flecha"/>
          <p:cNvCxnSpPr>
            <a:stCxn id="2" idx="2"/>
          </p:cNvCxnSpPr>
          <p:nvPr/>
        </p:nvCxnSpPr>
        <p:spPr>
          <a:xfrm>
            <a:off x="4572000" y="1417639"/>
            <a:ext cx="0" cy="1391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2" descr="F:\PROCESOS  DEL BIMOT 1\ESCUDO B.I 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608" y="476672"/>
            <a:ext cx="720080" cy="77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82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634082"/>
          </a:xfrm>
        </p:spPr>
        <p:txBody>
          <a:bodyPr/>
          <a:lstStyle/>
          <a:p>
            <a:pPr algn="ctr"/>
            <a:r>
              <a:rPr lang="es-EC" b="1" dirty="0"/>
              <a:t>MATRIZ FODA BIMOT 1 “CONSTITUCIÓN”</a:t>
            </a:r>
            <a:endParaRPr lang="es-MX"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065525298"/>
              </p:ext>
            </p:extLst>
          </p:nvPr>
        </p:nvGraphicFramePr>
        <p:xfrm>
          <a:off x="609600" y="1125538"/>
          <a:ext cx="7924800" cy="5255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F:\PROCESOS  DEL BIMOT 1\ESCUDO B.I 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084" y="233586"/>
            <a:ext cx="720080" cy="77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21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052736"/>
            <a:ext cx="7924800" cy="1080120"/>
          </a:xfrm>
        </p:spPr>
        <p:txBody>
          <a:bodyPr/>
          <a:lstStyle/>
          <a:p>
            <a:pPr algn="ctr"/>
            <a:r>
              <a:rPr lang="es-MX" sz="4000" b="1" dirty="0" smtClean="0"/>
              <a:t>Análisis situacional</a:t>
            </a:r>
            <a:endParaRPr lang="es-MX" sz="4000" b="1" dirty="0"/>
          </a:p>
        </p:txBody>
      </p:sp>
      <p:sp>
        <p:nvSpPr>
          <p:cNvPr id="3" name="2 Marcador de contenido"/>
          <p:cNvSpPr>
            <a:spLocks noGrp="1"/>
          </p:cNvSpPr>
          <p:nvPr>
            <p:ph sz="quarter" idx="13"/>
          </p:nvPr>
        </p:nvSpPr>
        <p:spPr>
          <a:xfrm>
            <a:off x="609600" y="2708920"/>
            <a:ext cx="7924800" cy="2952328"/>
          </a:xfrm>
        </p:spPr>
        <p:txBody>
          <a:bodyPr>
            <a:normAutofit/>
          </a:bodyPr>
          <a:lstStyle/>
          <a:p>
            <a:pPr marL="0" indent="0" algn="ctr">
              <a:buNone/>
            </a:pPr>
            <a:r>
              <a:rPr lang="es-MX" sz="3200" b="1" dirty="0" smtClean="0"/>
              <a:t>ANÁLISIS INTERNO</a:t>
            </a:r>
            <a:endParaRPr lang="es-MX" sz="32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3800652358"/>
              </p:ext>
            </p:extLst>
          </p:nvPr>
        </p:nvGraphicFramePr>
        <p:xfrm>
          <a:off x="3347864" y="3356992"/>
          <a:ext cx="2423517" cy="2376264"/>
        </p:xfrm>
        <a:graphic>
          <a:graphicData uri="http://schemas.openxmlformats.org/presentationml/2006/ole">
            <mc:AlternateContent xmlns:mc="http://schemas.openxmlformats.org/markup-compatibility/2006">
              <mc:Choice xmlns:v="urn:schemas-microsoft-com:vml" Requires="v">
                <p:oleObj spid="_x0000_s1104" r:id="rId3" imgW="2809524" imgH="3285714" progId="">
                  <p:embed/>
                </p:oleObj>
              </mc:Choice>
              <mc:Fallback>
                <p:oleObj r:id="rId3" imgW="2809524" imgH="3285714" progId="">
                  <p:embed/>
                  <p:pic>
                    <p:nvPicPr>
                      <p:cNvPr id="0" name="Object 2"/>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3347864" y="3356992"/>
                        <a:ext cx="2423517" cy="23762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99313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6207" y="267645"/>
            <a:ext cx="7924800" cy="706090"/>
          </a:xfrm>
          <a:ln>
            <a:solidFill>
              <a:schemeClr val="tx1"/>
            </a:solidFill>
          </a:ln>
        </p:spPr>
        <p:txBody>
          <a:bodyPr/>
          <a:lstStyle/>
          <a:p>
            <a:pPr algn="ctr"/>
            <a:r>
              <a:rPr lang="es-EC" sz="1600" b="1" dirty="0">
                <a:latin typeface="Arial" pitchFamily="34" charset="0"/>
                <a:cs typeface="Arial" pitchFamily="34" charset="0"/>
              </a:rPr>
              <a:t> DIAGRAMA DE ACTIVIDADES DEL DEPARTAMENTO FINANCIERO</a:t>
            </a:r>
            <a:r>
              <a:rPr lang="es-MX" sz="1600" b="1" dirty="0">
                <a:latin typeface="Arial" pitchFamily="34" charset="0"/>
                <a:cs typeface="Arial" pitchFamily="34" charset="0"/>
              </a:rPr>
              <a:t/>
            </a:r>
            <a:br>
              <a:rPr lang="es-MX" sz="1600" b="1" dirty="0">
                <a:latin typeface="Arial" pitchFamily="34" charset="0"/>
                <a:cs typeface="Arial" pitchFamily="34" charset="0"/>
              </a:rPr>
            </a:br>
            <a:r>
              <a:rPr lang="es-EC" sz="1600" b="1" dirty="0">
                <a:latin typeface="Arial" pitchFamily="34" charset="0"/>
                <a:cs typeface="Arial" pitchFamily="34" charset="0"/>
              </a:rPr>
              <a:t>DEL BATALLÓN DE INFANTERÍA MOTORIZADO Nº 1 “CONSTITUCIÓN</a:t>
            </a:r>
            <a:r>
              <a:rPr lang="es-EC" sz="1600" dirty="0">
                <a:latin typeface="Arial" pitchFamily="34" charset="0"/>
                <a:cs typeface="Arial" pitchFamily="34" charset="0"/>
              </a:rPr>
              <a:t>”</a:t>
            </a:r>
            <a:endParaRPr lang="es-MX" sz="1600" dirty="0">
              <a:latin typeface="Arial" pitchFamily="34" charset="0"/>
              <a:cs typeface="Arial" pitchFamily="34" charset="0"/>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628494885"/>
              </p:ext>
            </p:extLst>
          </p:nvPr>
        </p:nvGraphicFramePr>
        <p:xfrm>
          <a:off x="609600" y="1268760"/>
          <a:ext cx="79248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F:\PROCESOS  DEL BIMOT 1\ESCUDO B.I 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480" y="233586"/>
            <a:ext cx="720080" cy="77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428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1907</TotalTime>
  <Words>1547</Words>
  <Application>Microsoft Office PowerPoint</Application>
  <PresentationFormat>Presentación en pantalla (4:3)</PresentationFormat>
  <Paragraphs>203</Paragraphs>
  <Slides>27</Slides>
  <Notes>2</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27</vt:i4>
      </vt:variant>
    </vt:vector>
  </HeadingPairs>
  <TitlesOfParts>
    <vt:vector size="28" baseType="lpstr">
      <vt:lpstr>Horizonte</vt:lpstr>
      <vt:lpstr>Escuela  politécnica del ejército</vt:lpstr>
      <vt:lpstr> En la gestión pública del siglo XXI, la clave tiene que ser la transparencia presupuestaria, administrativa, económica y fiscal, lo cual se logra con la prevención y detección de fraudes a todo nivel de la administración por medio del sistema de control interno.   La  evaluación del control interno se hace necesaria para identificar la correcta ejecución presupuestaria, apegados al plan de ejecución de actividades. El riesgo de que en una empresa, se presenten errores o irregularidades e inclusive fraudes, provienen de la falta de controles.</vt:lpstr>
      <vt:lpstr>Base legal</vt:lpstr>
      <vt:lpstr>BATALLÓN DE INFANTERÍA MOTORIZADO N°1 «constitución»  </vt:lpstr>
      <vt:lpstr>Presentación de PowerPoint</vt:lpstr>
      <vt:lpstr>ORGANIGRAMA ESTRUCTURAL</vt:lpstr>
      <vt:lpstr>MATRIZ FODA BIMOT 1 “CONSTITUCIÓN”</vt:lpstr>
      <vt:lpstr>Análisis situacional</vt:lpstr>
      <vt:lpstr> DIAGRAMA DE ACTIVIDADES DEL DEPARTAMENTO FINANCIERO DEL BATALLÓN DE INFANTERÍA MOTORIZADO Nº 1 “CONSTITUCIÓN”</vt:lpstr>
      <vt:lpstr>DIAGRAMA DE ACTIVIDADES DEL DEPARTAMENTO DE LOGÍSTICA DEL BATALLÓN DE INFANTERÍA MOTORIZADO Nº 1 “CONSTITUCIÓN”</vt:lpstr>
      <vt:lpstr> DIAGRAMA DE ACTIVIDADES DEL DEPARTAMENTO DE PERSONAL DEL BATALLÓN DE INFANTERÍA MOTORIZADO Nº 1 “CONSTITUCIÓN”</vt:lpstr>
      <vt:lpstr>Análisis externo</vt:lpstr>
      <vt:lpstr>Presentación de PowerPoint</vt:lpstr>
      <vt:lpstr>Control interno</vt:lpstr>
      <vt:lpstr>componentes del control interno</vt:lpstr>
      <vt:lpstr>Presentación de PowerPoint</vt:lpstr>
      <vt:lpstr>COSO II – ERM          «Enterprise Risk Management» </vt:lpstr>
      <vt:lpstr>Presentación de PowerPoint</vt:lpstr>
      <vt:lpstr>Presentación de PowerPoint</vt:lpstr>
      <vt:lpstr>Planificación de la auditoría de control interno</vt:lpstr>
      <vt:lpstr>Presentación de PowerPoint</vt:lpstr>
      <vt:lpstr>CONCLUSIÓN Y RECOMENDACION</vt:lpstr>
      <vt:lpstr>CONCLUSIÓN Y RECOMENDACION</vt:lpstr>
      <vt:lpstr>CONCLUSIÓN Y RECOMENDACION</vt:lpstr>
      <vt:lpstr>Conclusión y recomendación</vt:lpstr>
      <vt:lpstr>Conclusión y recomendación</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ejército</dc:title>
  <dc:creator>VAIO</dc:creator>
  <cp:lastModifiedBy>VAIO</cp:lastModifiedBy>
  <cp:revision>148</cp:revision>
  <dcterms:created xsi:type="dcterms:W3CDTF">2013-01-24T00:39:30Z</dcterms:created>
  <dcterms:modified xsi:type="dcterms:W3CDTF">2013-02-18T18:43:16Z</dcterms:modified>
</cp:coreProperties>
</file>