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sldIdLst>
    <p:sldId id="256" r:id="rId6"/>
    <p:sldId id="260" r:id="rId7"/>
    <p:sldId id="261" r:id="rId8"/>
    <p:sldId id="271" r:id="rId9"/>
    <p:sldId id="275" r:id="rId10"/>
    <p:sldId id="263" r:id="rId11"/>
    <p:sldId id="264" r:id="rId12"/>
    <p:sldId id="292" r:id="rId13"/>
    <p:sldId id="270" r:id="rId14"/>
    <p:sldId id="290" r:id="rId15"/>
    <p:sldId id="291" r:id="rId16"/>
    <p:sldId id="289" r:id="rId17"/>
    <p:sldId id="272" r:id="rId18"/>
    <p:sldId id="278" r:id="rId19"/>
    <p:sldId id="274" r:id="rId20"/>
    <p:sldId id="273" r:id="rId21"/>
    <p:sldId id="276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4" r:id="rId30"/>
    <p:sldId id="285" r:id="rId31"/>
    <p:sldId id="293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663"/>
    <a:srgbClr val="000000"/>
    <a:srgbClr val="FFFFFF"/>
    <a:srgbClr val="A3C5EF"/>
    <a:srgbClr val="D2E3F7"/>
    <a:srgbClr val="DDDDDD"/>
    <a:srgbClr val="B2B2B2"/>
    <a:srgbClr val="212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80339" autoAdjust="0"/>
  </p:normalViewPr>
  <p:slideViewPr>
    <p:cSldViewPr>
      <p:cViewPr varScale="1">
        <p:scale>
          <a:sx n="58" d="100"/>
          <a:sy n="58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8453F-E5DE-480F-B9A8-B2161591C62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E6A968-B5BC-4475-8F5C-4BBE706E88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Diseñar el Plan Estratégico del Comando Provincial Galápagos No. 19, estableciendo estrategias y planes de acción que permitan lograr un direccionamiento estratégico acorde a las políticas de gobierno y bajo los principios de conservación del Patrimonio Natural del Estado.</a:t>
          </a:r>
          <a:endParaRPr lang="es-ES" dirty="0">
            <a:solidFill>
              <a:schemeClr val="tx1"/>
            </a:solidFill>
          </a:endParaRPr>
        </a:p>
      </dgm:t>
    </dgm:pt>
    <dgm:pt modelId="{4BA2D04C-57A8-4524-9BCE-C4FB697DC95A}" type="parTrans" cxnId="{1026368A-1238-4C9F-83C1-06476F6A4DD9}">
      <dgm:prSet/>
      <dgm:spPr/>
      <dgm:t>
        <a:bodyPr/>
        <a:lstStyle/>
        <a:p>
          <a:endParaRPr lang="es-ES"/>
        </a:p>
      </dgm:t>
    </dgm:pt>
    <dgm:pt modelId="{6E34503C-B723-4AE2-8036-879465CDFC29}" type="sibTrans" cxnId="{1026368A-1238-4C9F-83C1-06476F6A4DD9}">
      <dgm:prSet/>
      <dgm:spPr/>
      <dgm:t>
        <a:bodyPr/>
        <a:lstStyle/>
        <a:p>
          <a:endParaRPr lang="es-ES"/>
        </a:p>
      </dgm:t>
    </dgm:pt>
    <dgm:pt modelId="{4028CA61-F9E9-4121-B0D7-F7DAEA5F7DD4}">
      <dgm:prSet phldrT="[Texto]"/>
      <dgm:spPr/>
      <dgm:t>
        <a:bodyPr/>
        <a:lstStyle/>
        <a:p>
          <a:r>
            <a:rPr lang="es-ES" u="none" dirty="0" smtClean="0">
              <a:solidFill>
                <a:schemeClr val="tx1"/>
              </a:solidFill>
            </a:rPr>
            <a:t>Elaborar un diagnóstico situacional del CP-19, con el fin de contar con una línea base para el diseño de estrategias y planes de acción.</a:t>
          </a:r>
          <a:endParaRPr lang="es-ES" dirty="0">
            <a:solidFill>
              <a:schemeClr val="tx1"/>
            </a:solidFill>
          </a:endParaRPr>
        </a:p>
      </dgm:t>
    </dgm:pt>
    <dgm:pt modelId="{0429F65B-D03D-4522-87BD-EEA63D739913}" type="parTrans" cxnId="{183827E2-1C27-4639-9969-F8BA7161CF95}">
      <dgm:prSet/>
      <dgm:spPr/>
      <dgm:t>
        <a:bodyPr/>
        <a:lstStyle/>
        <a:p>
          <a:endParaRPr lang="es-ES"/>
        </a:p>
      </dgm:t>
    </dgm:pt>
    <dgm:pt modelId="{6D3F1DB5-0EE0-4A37-BABC-8A6935BD8EF2}" type="sibTrans" cxnId="{183827E2-1C27-4639-9969-F8BA7161CF95}">
      <dgm:prSet/>
      <dgm:spPr/>
      <dgm:t>
        <a:bodyPr/>
        <a:lstStyle/>
        <a:p>
          <a:endParaRPr lang="es-ES"/>
        </a:p>
      </dgm:t>
    </dgm:pt>
    <dgm:pt modelId="{90673685-5887-4A10-AEAF-565399BD01E9}">
      <dgm:prSet phldrT="[Texto]"/>
      <dgm:spPr/>
      <dgm:t>
        <a:bodyPr/>
        <a:lstStyle/>
        <a:p>
          <a:r>
            <a:rPr lang="es-ES" u="none" dirty="0" smtClean="0">
              <a:solidFill>
                <a:schemeClr val="tx1"/>
              </a:solidFill>
            </a:rPr>
            <a:t>Establecer políticas y estrategias del CP-19, acordes a los lineamientos de Planificación de la Policía Nacional.</a:t>
          </a:r>
          <a:endParaRPr lang="es-ES" dirty="0">
            <a:solidFill>
              <a:schemeClr val="tx1"/>
            </a:solidFill>
          </a:endParaRPr>
        </a:p>
      </dgm:t>
    </dgm:pt>
    <dgm:pt modelId="{52904724-E1E6-451F-A581-CD9D7E4DD46B}" type="parTrans" cxnId="{41B1C72A-FC80-4AA7-91BE-25356ADEC4D4}">
      <dgm:prSet/>
      <dgm:spPr/>
      <dgm:t>
        <a:bodyPr/>
        <a:lstStyle/>
        <a:p>
          <a:endParaRPr lang="es-ES"/>
        </a:p>
      </dgm:t>
    </dgm:pt>
    <dgm:pt modelId="{43547835-8009-4557-8479-58A831D4BDAC}" type="sibTrans" cxnId="{41B1C72A-FC80-4AA7-91BE-25356ADEC4D4}">
      <dgm:prSet/>
      <dgm:spPr/>
      <dgm:t>
        <a:bodyPr/>
        <a:lstStyle/>
        <a:p>
          <a:endParaRPr lang="es-ES"/>
        </a:p>
      </dgm:t>
    </dgm:pt>
    <dgm:pt modelId="{07127A10-F312-4E74-B9B0-2307AE3A5981}">
      <dgm:prSet phldrT="[Texto]"/>
      <dgm:spPr/>
      <dgm:t>
        <a:bodyPr/>
        <a:lstStyle/>
        <a:p>
          <a:r>
            <a:rPr lang="es-ES" u="none" dirty="0" smtClean="0">
              <a:solidFill>
                <a:schemeClr val="tx1"/>
              </a:solidFill>
            </a:rPr>
            <a:t>Diseñar un cuadro de mando integral a fin de implementar los objetivos estratégicos institucionales  y medir su ejecución mediante indicadores claves de desempeño.</a:t>
          </a:r>
          <a:endParaRPr lang="es-ES" dirty="0">
            <a:solidFill>
              <a:schemeClr val="tx1"/>
            </a:solidFill>
          </a:endParaRPr>
        </a:p>
      </dgm:t>
    </dgm:pt>
    <dgm:pt modelId="{6C2AB180-BB9F-48B6-853D-AB234C87AE79}" type="parTrans" cxnId="{F66778E4-13E1-4567-BE1B-96484E8C4C8F}">
      <dgm:prSet/>
      <dgm:spPr/>
      <dgm:t>
        <a:bodyPr/>
        <a:lstStyle/>
        <a:p>
          <a:endParaRPr lang="es-ES"/>
        </a:p>
      </dgm:t>
    </dgm:pt>
    <dgm:pt modelId="{5B9924AD-9E68-4341-9B47-1CC36BCBE8D7}" type="sibTrans" cxnId="{F66778E4-13E1-4567-BE1B-96484E8C4C8F}">
      <dgm:prSet/>
      <dgm:spPr/>
      <dgm:t>
        <a:bodyPr/>
        <a:lstStyle/>
        <a:p>
          <a:endParaRPr lang="es-ES"/>
        </a:p>
      </dgm:t>
    </dgm:pt>
    <dgm:pt modelId="{2F4554F9-6ADC-4367-B24F-85469AC89125}">
      <dgm:prSet phldrT="[Texto]"/>
      <dgm:spPr/>
      <dgm:t>
        <a:bodyPr/>
        <a:lstStyle/>
        <a:p>
          <a:r>
            <a:rPr lang="es-ES" u="none" dirty="0" smtClean="0">
              <a:solidFill>
                <a:schemeClr val="tx1"/>
              </a:solidFill>
            </a:rPr>
            <a:t>Elaborar 3 perfiles de proyectos prioritarios para la implementación del Plan Estratégico del CP-19.</a:t>
          </a:r>
          <a:endParaRPr lang="es-ES" dirty="0">
            <a:solidFill>
              <a:schemeClr val="tx1"/>
            </a:solidFill>
          </a:endParaRPr>
        </a:p>
      </dgm:t>
    </dgm:pt>
    <dgm:pt modelId="{D1B0332B-7E92-4AFA-8C86-D85F5719A65A}" type="parTrans" cxnId="{56FDA02A-4BA9-4393-A61D-25DC4101FFC9}">
      <dgm:prSet/>
      <dgm:spPr/>
      <dgm:t>
        <a:bodyPr/>
        <a:lstStyle/>
        <a:p>
          <a:endParaRPr lang="es-ES"/>
        </a:p>
      </dgm:t>
    </dgm:pt>
    <dgm:pt modelId="{83D0F208-CE81-407E-9753-E65A5E528544}" type="sibTrans" cxnId="{56FDA02A-4BA9-4393-A61D-25DC4101FFC9}">
      <dgm:prSet/>
      <dgm:spPr/>
      <dgm:t>
        <a:bodyPr/>
        <a:lstStyle/>
        <a:p>
          <a:endParaRPr lang="es-ES"/>
        </a:p>
      </dgm:t>
    </dgm:pt>
    <dgm:pt modelId="{5715D60F-1BCF-4A08-9DB3-558DA8B7C784}" type="pres">
      <dgm:prSet presAssocID="{DA68453F-E5DE-480F-B9A8-B2161591C6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267AB8-DE9A-43B4-B4C3-D100A3D82A4B}" type="pres">
      <dgm:prSet presAssocID="{97E6A968-B5BC-4475-8F5C-4BBE706E8897}" presName="node" presStyleLbl="node1" presStyleIdx="0" presStyleCnt="5" custScaleY="122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23676-4215-4A6A-8B61-05983F2E6C8C}" type="pres">
      <dgm:prSet presAssocID="{6E34503C-B723-4AE2-8036-879465CDFC29}" presName="sibTrans" presStyleCnt="0"/>
      <dgm:spPr/>
    </dgm:pt>
    <dgm:pt modelId="{0505F059-D7AD-4B82-8013-44FE56AB4E1C}" type="pres">
      <dgm:prSet presAssocID="{4028CA61-F9E9-4121-B0D7-F7DAEA5F7D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574F3-8154-45EE-8B97-D3483D55FC89}" type="pres">
      <dgm:prSet presAssocID="{6D3F1DB5-0EE0-4A37-BABC-8A6935BD8EF2}" presName="sibTrans" presStyleCnt="0"/>
      <dgm:spPr/>
    </dgm:pt>
    <dgm:pt modelId="{A6083D7A-613D-45ED-A670-86D851247676}" type="pres">
      <dgm:prSet presAssocID="{90673685-5887-4A10-AEAF-565399BD01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F1490D-F4A6-4056-8AAD-94ED41CBA34B}" type="pres">
      <dgm:prSet presAssocID="{43547835-8009-4557-8479-58A831D4BDAC}" presName="sibTrans" presStyleCnt="0"/>
      <dgm:spPr/>
    </dgm:pt>
    <dgm:pt modelId="{7134CD2F-35F4-4842-8F4E-6CEE2A74D4F7}" type="pres">
      <dgm:prSet presAssocID="{07127A10-F312-4E74-B9B0-2307AE3A59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1D095-0B09-420E-B841-DC12A963CA45}" type="pres">
      <dgm:prSet presAssocID="{5B9924AD-9E68-4341-9B47-1CC36BCBE8D7}" presName="sibTrans" presStyleCnt="0"/>
      <dgm:spPr/>
    </dgm:pt>
    <dgm:pt modelId="{42B01E70-37A5-4BDF-A500-C503BA3FD22E}" type="pres">
      <dgm:prSet presAssocID="{2F4554F9-6ADC-4367-B24F-85469AC891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3827E2-1C27-4639-9969-F8BA7161CF95}" srcId="{DA68453F-E5DE-480F-B9A8-B2161591C62D}" destId="{4028CA61-F9E9-4121-B0D7-F7DAEA5F7DD4}" srcOrd="1" destOrd="0" parTransId="{0429F65B-D03D-4522-87BD-EEA63D739913}" sibTransId="{6D3F1DB5-0EE0-4A37-BABC-8A6935BD8EF2}"/>
    <dgm:cxn modelId="{03765B52-6839-4025-B8D6-E0035DE86A08}" type="presOf" srcId="{97E6A968-B5BC-4475-8F5C-4BBE706E8897}" destId="{C8267AB8-DE9A-43B4-B4C3-D100A3D82A4B}" srcOrd="0" destOrd="0" presId="urn:microsoft.com/office/officeart/2005/8/layout/default#1"/>
    <dgm:cxn modelId="{8F69E092-FD7C-4CFB-A904-218340A7A7C5}" type="presOf" srcId="{2F4554F9-6ADC-4367-B24F-85469AC89125}" destId="{42B01E70-37A5-4BDF-A500-C503BA3FD22E}" srcOrd="0" destOrd="0" presId="urn:microsoft.com/office/officeart/2005/8/layout/default#1"/>
    <dgm:cxn modelId="{F9098EF5-A8FC-440A-86D7-801CD2B9CCA3}" type="presOf" srcId="{90673685-5887-4A10-AEAF-565399BD01E9}" destId="{A6083D7A-613D-45ED-A670-86D851247676}" srcOrd="0" destOrd="0" presId="urn:microsoft.com/office/officeart/2005/8/layout/default#1"/>
    <dgm:cxn modelId="{56FDA02A-4BA9-4393-A61D-25DC4101FFC9}" srcId="{DA68453F-E5DE-480F-B9A8-B2161591C62D}" destId="{2F4554F9-6ADC-4367-B24F-85469AC89125}" srcOrd="4" destOrd="0" parTransId="{D1B0332B-7E92-4AFA-8C86-D85F5719A65A}" sibTransId="{83D0F208-CE81-407E-9753-E65A5E528544}"/>
    <dgm:cxn modelId="{1026368A-1238-4C9F-83C1-06476F6A4DD9}" srcId="{DA68453F-E5DE-480F-B9A8-B2161591C62D}" destId="{97E6A968-B5BC-4475-8F5C-4BBE706E8897}" srcOrd="0" destOrd="0" parTransId="{4BA2D04C-57A8-4524-9BCE-C4FB697DC95A}" sibTransId="{6E34503C-B723-4AE2-8036-879465CDFC29}"/>
    <dgm:cxn modelId="{41B1C72A-FC80-4AA7-91BE-25356ADEC4D4}" srcId="{DA68453F-E5DE-480F-B9A8-B2161591C62D}" destId="{90673685-5887-4A10-AEAF-565399BD01E9}" srcOrd="2" destOrd="0" parTransId="{52904724-E1E6-451F-A581-CD9D7E4DD46B}" sibTransId="{43547835-8009-4557-8479-58A831D4BDAC}"/>
    <dgm:cxn modelId="{EE81C410-EFEA-4FB2-8388-16FF86AAB885}" type="presOf" srcId="{DA68453F-E5DE-480F-B9A8-B2161591C62D}" destId="{5715D60F-1BCF-4A08-9DB3-558DA8B7C784}" srcOrd="0" destOrd="0" presId="urn:microsoft.com/office/officeart/2005/8/layout/default#1"/>
    <dgm:cxn modelId="{6FFBD005-1762-4FDB-9516-47544E5BEE95}" type="presOf" srcId="{07127A10-F312-4E74-B9B0-2307AE3A5981}" destId="{7134CD2F-35F4-4842-8F4E-6CEE2A74D4F7}" srcOrd="0" destOrd="0" presId="urn:microsoft.com/office/officeart/2005/8/layout/default#1"/>
    <dgm:cxn modelId="{F66778E4-13E1-4567-BE1B-96484E8C4C8F}" srcId="{DA68453F-E5DE-480F-B9A8-B2161591C62D}" destId="{07127A10-F312-4E74-B9B0-2307AE3A5981}" srcOrd="3" destOrd="0" parTransId="{6C2AB180-BB9F-48B6-853D-AB234C87AE79}" sibTransId="{5B9924AD-9E68-4341-9B47-1CC36BCBE8D7}"/>
    <dgm:cxn modelId="{D5DE45A0-6EC8-4694-A04B-EBF5BFC624FB}" type="presOf" srcId="{4028CA61-F9E9-4121-B0D7-F7DAEA5F7DD4}" destId="{0505F059-D7AD-4B82-8013-44FE56AB4E1C}" srcOrd="0" destOrd="0" presId="urn:microsoft.com/office/officeart/2005/8/layout/default#1"/>
    <dgm:cxn modelId="{E656F324-86E2-485A-BE38-76450ED4F4E3}" type="presParOf" srcId="{5715D60F-1BCF-4A08-9DB3-558DA8B7C784}" destId="{C8267AB8-DE9A-43B4-B4C3-D100A3D82A4B}" srcOrd="0" destOrd="0" presId="urn:microsoft.com/office/officeart/2005/8/layout/default#1"/>
    <dgm:cxn modelId="{3E21F1D2-B229-47F9-A3FF-41A2F1442DFB}" type="presParOf" srcId="{5715D60F-1BCF-4A08-9DB3-558DA8B7C784}" destId="{A1F23676-4215-4A6A-8B61-05983F2E6C8C}" srcOrd="1" destOrd="0" presId="urn:microsoft.com/office/officeart/2005/8/layout/default#1"/>
    <dgm:cxn modelId="{9E409628-EF34-4029-98DB-C030F91A1F80}" type="presParOf" srcId="{5715D60F-1BCF-4A08-9DB3-558DA8B7C784}" destId="{0505F059-D7AD-4B82-8013-44FE56AB4E1C}" srcOrd="2" destOrd="0" presId="urn:microsoft.com/office/officeart/2005/8/layout/default#1"/>
    <dgm:cxn modelId="{B9DD8FE0-9728-44FA-8AC5-FB1F3FE7AA60}" type="presParOf" srcId="{5715D60F-1BCF-4A08-9DB3-558DA8B7C784}" destId="{8A4574F3-8154-45EE-8B97-D3483D55FC89}" srcOrd="3" destOrd="0" presId="urn:microsoft.com/office/officeart/2005/8/layout/default#1"/>
    <dgm:cxn modelId="{34DFD97E-2F62-40B6-B08F-3E78B81D5877}" type="presParOf" srcId="{5715D60F-1BCF-4A08-9DB3-558DA8B7C784}" destId="{A6083D7A-613D-45ED-A670-86D851247676}" srcOrd="4" destOrd="0" presId="urn:microsoft.com/office/officeart/2005/8/layout/default#1"/>
    <dgm:cxn modelId="{BB6BDDC9-3466-41E5-9EC9-EB6BD35ECF07}" type="presParOf" srcId="{5715D60F-1BCF-4A08-9DB3-558DA8B7C784}" destId="{CCF1490D-F4A6-4056-8AAD-94ED41CBA34B}" srcOrd="5" destOrd="0" presId="urn:microsoft.com/office/officeart/2005/8/layout/default#1"/>
    <dgm:cxn modelId="{6DF1F77F-6772-47B7-85FC-9378551891C6}" type="presParOf" srcId="{5715D60F-1BCF-4A08-9DB3-558DA8B7C784}" destId="{7134CD2F-35F4-4842-8F4E-6CEE2A74D4F7}" srcOrd="6" destOrd="0" presId="urn:microsoft.com/office/officeart/2005/8/layout/default#1"/>
    <dgm:cxn modelId="{A5C222EA-45D6-4EFF-80B5-D67DA1CFA981}" type="presParOf" srcId="{5715D60F-1BCF-4A08-9DB3-558DA8B7C784}" destId="{5D61D095-0B09-420E-B841-DC12A963CA45}" srcOrd="7" destOrd="0" presId="urn:microsoft.com/office/officeart/2005/8/layout/default#1"/>
    <dgm:cxn modelId="{3B0D4A8E-74D0-4333-A7D5-87DA8FD248F0}" type="presParOf" srcId="{5715D60F-1BCF-4A08-9DB3-558DA8B7C784}" destId="{42B01E70-37A5-4BDF-A500-C503BA3FD22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D2DFA-BBB2-4E9D-8C82-81DD24189F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DE3868-DC23-4C33-B793-1A4C64AFC0D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Definir la Estrategia</a:t>
          </a:r>
          <a:endParaRPr lang="es-ES" b="1" dirty="0">
            <a:solidFill>
              <a:schemeClr val="tx1"/>
            </a:solidFill>
          </a:endParaRPr>
        </a:p>
      </dgm:t>
    </dgm:pt>
    <dgm:pt modelId="{B026F22F-DC05-4ACC-B897-5CDEE2AA8369}" type="parTrans" cxnId="{2834099F-31F2-4202-B830-EA728B216E44}">
      <dgm:prSet/>
      <dgm:spPr/>
      <dgm:t>
        <a:bodyPr/>
        <a:lstStyle/>
        <a:p>
          <a:endParaRPr lang="es-ES"/>
        </a:p>
      </dgm:t>
    </dgm:pt>
    <dgm:pt modelId="{C99261DC-B0D0-4F6E-9CF9-6D5049DD2E43}" type="sibTrans" cxnId="{2834099F-31F2-4202-B830-EA728B216E44}">
      <dgm:prSet/>
      <dgm:spPr/>
      <dgm:t>
        <a:bodyPr/>
        <a:lstStyle/>
        <a:p>
          <a:endParaRPr lang="es-ES"/>
        </a:p>
      </dgm:t>
    </dgm:pt>
    <dgm:pt modelId="{E039E5E4-5EBE-4FD5-A76D-FCDAD3CED127}">
      <dgm:prSet phldrT="[Texto]"/>
      <dgm:spPr/>
      <dgm:t>
        <a:bodyPr/>
        <a:lstStyle/>
        <a:p>
          <a:r>
            <a:rPr lang="es-ES" dirty="0" smtClean="0"/>
            <a:t>Análisis Interno</a:t>
          </a:r>
          <a:endParaRPr lang="es-ES" dirty="0"/>
        </a:p>
      </dgm:t>
    </dgm:pt>
    <dgm:pt modelId="{B65AE05B-232D-43C9-B72E-F66328D0C4D0}" type="parTrans" cxnId="{613B1548-298C-44FF-920A-84AD9B85D31B}">
      <dgm:prSet/>
      <dgm:spPr/>
      <dgm:t>
        <a:bodyPr/>
        <a:lstStyle/>
        <a:p>
          <a:endParaRPr lang="es-ES"/>
        </a:p>
      </dgm:t>
    </dgm:pt>
    <dgm:pt modelId="{D59EBE00-CCFE-41BC-B880-17770F4E8D9C}" type="sibTrans" cxnId="{613B1548-298C-44FF-920A-84AD9B85D31B}">
      <dgm:prSet/>
      <dgm:spPr/>
      <dgm:t>
        <a:bodyPr/>
        <a:lstStyle/>
        <a:p>
          <a:endParaRPr lang="es-ES"/>
        </a:p>
      </dgm:t>
    </dgm:pt>
    <dgm:pt modelId="{5FC0F5CE-DBAB-4DBD-A54D-13B198D663A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Elaborar Matriz de Priorización</a:t>
          </a:r>
        </a:p>
      </dgm:t>
    </dgm:pt>
    <dgm:pt modelId="{61477A59-A6C9-478F-9D2A-1AA830127799}" type="parTrans" cxnId="{A7464974-69B6-4308-9EFF-2416A9ED3C3C}">
      <dgm:prSet/>
      <dgm:spPr/>
      <dgm:t>
        <a:bodyPr/>
        <a:lstStyle/>
        <a:p>
          <a:endParaRPr lang="es-ES"/>
        </a:p>
      </dgm:t>
    </dgm:pt>
    <dgm:pt modelId="{33022276-9B34-4778-BE75-461B384B4E2D}" type="sibTrans" cxnId="{A7464974-69B6-4308-9EFF-2416A9ED3C3C}">
      <dgm:prSet/>
      <dgm:spPr/>
      <dgm:t>
        <a:bodyPr/>
        <a:lstStyle/>
        <a:p>
          <a:endParaRPr lang="es-ES"/>
        </a:p>
      </dgm:t>
    </dgm:pt>
    <dgm:pt modelId="{B0E0E261-587B-42D0-AE8D-D47CAD4E751E}">
      <dgm:prSet phldrT="[Texto]"/>
      <dgm:spPr/>
      <dgm:t>
        <a:bodyPr/>
        <a:lstStyle/>
        <a:p>
          <a:endParaRPr lang="es-ES" dirty="0"/>
        </a:p>
      </dgm:t>
    </dgm:pt>
    <dgm:pt modelId="{C21F8B8A-CCF0-4526-A738-191889FD1103}" type="parTrans" cxnId="{606E6969-BC29-4AF5-8105-191663CF26F0}">
      <dgm:prSet/>
      <dgm:spPr/>
      <dgm:t>
        <a:bodyPr/>
        <a:lstStyle/>
        <a:p>
          <a:endParaRPr lang="es-ES"/>
        </a:p>
      </dgm:t>
    </dgm:pt>
    <dgm:pt modelId="{DDF3CBDB-046E-4D2E-BC94-6059142DCF41}" type="sibTrans" cxnId="{606E6969-BC29-4AF5-8105-191663CF26F0}">
      <dgm:prSet/>
      <dgm:spPr/>
      <dgm:t>
        <a:bodyPr/>
        <a:lstStyle/>
        <a:p>
          <a:endParaRPr lang="es-ES"/>
        </a:p>
      </dgm:t>
    </dgm:pt>
    <dgm:pt modelId="{6536D89F-C130-4ED5-89F0-CA6314657F6B}">
      <dgm:prSet phldrT="[Texto]"/>
      <dgm:spPr/>
      <dgm:t>
        <a:bodyPr/>
        <a:lstStyle/>
        <a:p>
          <a:r>
            <a:rPr lang="es-ES" dirty="0" smtClean="0"/>
            <a:t>Análisis Externo</a:t>
          </a:r>
          <a:endParaRPr lang="es-ES" dirty="0"/>
        </a:p>
      </dgm:t>
    </dgm:pt>
    <dgm:pt modelId="{FCE60A11-7967-47CA-AE3A-1E9665B59A89}" type="parTrans" cxnId="{C076FA87-3261-4346-A51F-A1E83D6217B3}">
      <dgm:prSet/>
      <dgm:spPr/>
      <dgm:t>
        <a:bodyPr/>
        <a:lstStyle/>
        <a:p>
          <a:endParaRPr lang="es-ES"/>
        </a:p>
      </dgm:t>
    </dgm:pt>
    <dgm:pt modelId="{C4B4F430-9149-4E37-A0EE-32C772C6B8AF}" type="sibTrans" cxnId="{C076FA87-3261-4346-A51F-A1E83D6217B3}">
      <dgm:prSet/>
      <dgm:spPr/>
      <dgm:t>
        <a:bodyPr/>
        <a:lstStyle/>
        <a:p>
          <a:endParaRPr lang="es-ES"/>
        </a:p>
      </dgm:t>
    </dgm:pt>
    <dgm:pt modelId="{1962C7EE-7878-4766-A195-31534652C1DF}">
      <dgm:prSet phldrT="[Texto]"/>
      <dgm:spPr/>
      <dgm:t>
        <a:bodyPr/>
        <a:lstStyle/>
        <a:p>
          <a:endParaRPr lang="es-ES" dirty="0"/>
        </a:p>
      </dgm:t>
    </dgm:pt>
    <dgm:pt modelId="{EBE6244E-8A64-4DBD-B726-5ABE21A84BE4}" type="parTrans" cxnId="{EC2E2E75-7276-4117-975C-4BD4F636F660}">
      <dgm:prSet/>
      <dgm:spPr/>
      <dgm:t>
        <a:bodyPr/>
        <a:lstStyle/>
        <a:p>
          <a:endParaRPr lang="es-ES"/>
        </a:p>
      </dgm:t>
    </dgm:pt>
    <dgm:pt modelId="{50CD4AD7-7101-4129-A7A9-49FE3020892A}" type="sibTrans" cxnId="{EC2E2E75-7276-4117-975C-4BD4F636F660}">
      <dgm:prSet/>
      <dgm:spPr/>
      <dgm:t>
        <a:bodyPr/>
        <a:lstStyle/>
        <a:p>
          <a:endParaRPr lang="es-ES"/>
        </a:p>
      </dgm:t>
    </dgm:pt>
    <dgm:pt modelId="{065D7B79-8987-489E-AC26-87EEA9DC1D37}">
      <dgm:prSet phldrT="[Texto]"/>
      <dgm:spPr/>
      <dgm:t>
        <a:bodyPr/>
        <a:lstStyle/>
        <a:p>
          <a:r>
            <a:rPr lang="es-ES" dirty="0" smtClean="0"/>
            <a:t>FODA</a:t>
          </a:r>
          <a:endParaRPr lang="es-ES" dirty="0"/>
        </a:p>
      </dgm:t>
    </dgm:pt>
    <dgm:pt modelId="{B7333667-A72F-4C3D-A0DD-4D85450C8129}" type="parTrans" cxnId="{B695AC65-45FE-4C3C-8D88-8D75A49F6AE8}">
      <dgm:prSet/>
      <dgm:spPr/>
      <dgm:t>
        <a:bodyPr/>
        <a:lstStyle/>
        <a:p>
          <a:endParaRPr lang="es-ES"/>
        </a:p>
      </dgm:t>
    </dgm:pt>
    <dgm:pt modelId="{B8D787AF-8D96-48CF-AA99-00EDF081D148}" type="sibTrans" cxnId="{B695AC65-45FE-4C3C-8D88-8D75A49F6AE8}">
      <dgm:prSet/>
      <dgm:spPr/>
      <dgm:t>
        <a:bodyPr/>
        <a:lstStyle/>
        <a:p>
          <a:endParaRPr lang="es-ES"/>
        </a:p>
      </dgm:t>
    </dgm:pt>
    <dgm:pt modelId="{6CF0D008-2DC6-46EB-9672-271DF193D88C}">
      <dgm:prSet phldrT="[Texto]"/>
      <dgm:spPr/>
      <dgm:t>
        <a:bodyPr/>
        <a:lstStyle/>
        <a:p>
          <a:endParaRPr lang="es-ES" dirty="0"/>
        </a:p>
      </dgm:t>
    </dgm:pt>
    <dgm:pt modelId="{63DEA29B-800F-42E3-949D-6F0912830ADF}" type="parTrans" cxnId="{B0542198-8985-4AD9-8535-DA158AC463C0}">
      <dgm:prSet/>
      <dgm:spPr/>
      <dgm:t>
        <a:bodyPr/>
        <a:lstStyle/>
        <a:p>
          <a:endParaRPr lang="es-ES"/>
        </a:p>
      </dgm:t>
    </dgm:pt>
    <dgm:pt modelId="{8F871803-F884-416F-97BA-0506713F059F}" type="sibTrans" cxnId="{B0542198-8985-4AD9-8535-DA158AC463C0}">
      <dgm:prSet/>
      <dgm:spPr/>
      <dgm:t>
        <a:bodyPr/>
        <a:lstStyle/>
        <a:p>
          <a:endParaRPr lang="es-ES"/>
        </a:p>
      </dgm:t>
    </dgm:pt>
    <dgm:pt modelId="{9B3FD17C-4FF4-40F6-84EA-7AB1CC4C5CC8}">
      <dgm:prSet/>
      <dgm:spPr/>
      <dgm:t>
        <a:bodyPr/>
        <a:lstStyle/>
        <a:p>
          <a:r>
            <a:rPr lang="es-ES" dirty="0" smtClean="0"/>
            <a:t>Selección Indicadores (KPI)</a:t>
          </a:r>
          <a:endParaRPr lang="es-ES" dirty="0"/>
        </a:p>
      </dgm:t>
    </dgm:pt>
    <dgm:pt modelId="{1D65AF1E-424A-4390-8E24-FFE127E62BC1}" type="parTrans" cxnId="{0C81E34F-AEB1-4FBE-8E0D-2A5FBDBB9FAE}">
      <dgm:prSet/>
      <dgm:spPr/>
      <dgm:t>
        <a:bodyPr/>
        <a:lstStyle/>
        <a:p>
          <a:endParaRPr lang="es-ES"/>
        </a:p>
      </dgm:t>
    </dgm:pt>
    <dgm:pt modelId="{CADDF10E-D332-46A9-BE55-3C4FB51CAA0F}" type="sibTrans" cxnId="{0C81E34F-AEB1-4FBE-8E0D-2A5FBDBB9FAE}">
      <dgm:prSet/>
      <dgm:spPr/>
      <dgm:t>
        <a:bodyPr/>
        <a:lstStyle/>
        <a:p>
          <a:endParaRPr lang="es-ES"/>
        </a:p>
      </dgm:t>
    </dgm:pt>
    <dgm:pt modelId="{DEDEEEA7-759A-4318-AA7C-BDF445C45D1A}">
      <dgm:prSet/>
      <dgm:spPr/>
      <dgm:t>
        <a:bodyPr/>
        <a:lstStyle/>
        <a:p>
          <a:r>
            <a:rPr lang="es-ES" dirty="0" smtClean="0"/>
            <a:t>Fijar metas</a:t>
          </a:r>
          <a:endParaRPr lang="es-ES" dirty="0"/>
        </a:p>
      </dgm:t>
    </dgm:pt>
    <dgm:pt modelId="{1356D854-CACA-4A95-9FA1-48A01C931A11}" type="parTrans" cxnId="{8EF0AA13-705E-4EE6-9FCC-F87571C1B060}">
      <dgm:prSet/>
      <dgm:spPr/>
      <dgm:t>
        <a:bodyPr/>
        <a:lstStyle/>
        <a:p>
          <a:endParaRPr lang="es-ES"/>
        </a:p>
      </dgm:t>
    </dgm:pt>
    <dgm:pt modelId="{21C2C672-C5C8-4BAC-9878-E59C41B968F3}" type="sibTrans" cxnId="{8EF0AA13-705E-4EE6-9FCC-F87571C1B060}">
      <dgm:prSet/>
      <dgm:spPr/>
      <dgm:t>
        <a:bodyPr/>
        <a:lstStyle/>
        <a:p>
          <a:endParaRPr lang="es-ES"/>
        </a:p>
      </dgm:t>
    </dgm:pt>
    <dgm:pt modelId="{E9ECDDDB-06E1-4828-AAA5-1C7130F1DD1C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Definir Indicadores</a:t>
          </a:r>
          <a:endParaRPr lang="es-ES" b="1" dirty="0">
            <a:solidFill>
              <a:schemeClr val="tx1"/>
            </a:solidFill>
          </a:endParaRPr>
        </a:p>
      </dgm:t>
    </dgm:pt>
    <dgm:pt modelId="{88A98B44-8EEA-418A-9794-553659617ABF}" type="parTrans" cxnId="{0129CE87-4483-4D15-BEAC-732BDA587006}">
      <dgm:prSet/>
      <dgm:spPr/>
      <dgm:t>
        <a:bodyPr/>
        <a:lstStyle/>
        <a:p>
          <a:endParaRPr lang="es-ES"/>
        </a:p>
      </dgm:t>
    </dgm:pt>
    <dgm:pt modelId="{30015D3D-BD90-4B43-96F6-252463831B40}" type="sibTrans" cxnId="{0129CE87-4483-4D15-BEAC-732BDA587006}">
      <dgm:prSet/>
      <dgm:spPr/>
      <dgm:t>
        <a:bodyPr/>
        <a:lstStyle/>
        <a:p>
          <a:endParaRPr lang="es-ES"/>
        </a:p>
      </dgm:t>
    </dgm:pt>
    <dgm:pt modelId="{6DF994E0-4941-49FB-B06E-EF744A3C41EE}">
      <dgm:prSet/>
      <dgm:spPr/>
      <dgm:t>
        <a:bodyPr/>
        <a:lstStyle/>
        <a:p>
          <a:endParaRPr lang="es-ES" dirty="0"/>
        </a:p>
      </dgm:t>
    </dgm:pt>
    <dgm:pt modelId="{0A2A7EE4-87E3-471B-95D3-DB22CD1A4ECA}" type="parTrans" cxnId="{FFCB8882-F0A2-4AC2-B79D-A6C1E5CFBEB4}">
      <dgm:prSet/>
      <dgm:spPr/>
      <dgm:t>
        <a:bodyPr/>
        <a:lstStyle/>
        <a:p>
          <a:endParaRPr lang="es-ES"/>
        </a:p>
      </dgm:t>
    </dgm:pt>
    <dgm:pt modelId="{BC7AEBC8-538C-4EC3-98FE-CE2C1192D94E}" type="sibTrans" cxnId="{FFCB8882-F0A2-4AC2-B79D-A6C1E5CFBEB4}">
      <dgm:prSet/>
      <dgm:spPr/>
      <dgm:t>
        <a:bodyPr/>
        <a:lstStyle/>
        <a:p>
          <a:endParaRPr lang="es-ES"/>
        </a:p>
      </dgm:t>
    </dgm:pt>
    <dgm:pt modelId="{532BE37E-61FE-4C73-BED3-0F23BFFDE296}">
      <dgm:prSet phldrT="[Texto]"/>
      <dgm:spPr/>
      <dgm:t>
        <a:bodyPr/>
        <a:lstStyle/>
        <a:p>
          <a:endParaRPr lang="es-ES" dirty="0"/>
        </a:p>
      </dgm:t>
    </dgm:pt>
    <dgm:pt modelId="{32D78B50-42DC-4033-A4B9-B3E863F8FB27}" type="parTrans" cxnId="{98C6993D-780B-4F01-BCE2-C7C9F23AE4A2}">
      <dgm:prSet/>
      <dgm:spPr/>
      <dgm:t>
        <a:bodyPr/>
        <a:lstStyle/>
        <a:p>
          <a:endParaRPr lang="es-ES"/>
        </a:p>
      </dgm:t>
    </dgm:pt>
    <dgm:pt modelId="{D111D593-34AD-44EB-AD3A-C448D96E6B6E}" type="sibTrans" cxnId="{98C6993D-780B-4F01-BCE2-C7C9F23AE4A2}">
      <dgm:prSet/>
      <dgm:spPr/>
      <dgm:t>
        <a:bodyPr/>
        <a:lstStyle/>
        <a:p>
          <a:endParaRPr lang="es-ES"/>
        </a:p>
      </dgm:t>
    </dgm:pt>
    <dgm:pt modelId="{C222E0C7-08BE-4F79-BF34-3F99D732EDDC}">
      <dgm:prSet phldrT="[Texto]"/>
      <dgm:spPr/>
      <dgm:t>
        <a:bodyPr/>
        <a:lstStyle/>
        <a:p>
          <a:r>
            <a:rPr lang="es-ES" dirty="0" smtClean="0"/>
            <a:t>Elaboración de perfiles de proyectos</a:t>
          </a:r>
          <a:endParaRPr lang="es-ES" dirty="0"/>
        </a:p>
      </dgm:t>
    </dgm:pt>
    <dgm:pt modelId="{8C526ADC-7F4A-4F5B-BBAA-D15F14B482D4}" type="parTrans" cxnId="{845EC774-9CC0-4626-8EE1-894DAF00AA72}">
      <dgm:prSet/>
      <dgm:spPr/>
      <dgm:t>
        <a:bodyPr/>
        <a:lstStyle/>
        <a:p>
          <a:endParaRPr lang="es-ES"/>
        </a:p>
      </dgm:t>
    </dgm:pt>
    <dgm:pt modelId="{D1738635-9255-4ECF-B3EF-B49B8EA85720}" type="sibTrans" cxnId="{845EC774-9CC0-4626-8EE1-894DAF00AA72}">
      <dgm:prSet/>
      <dgm:spPr/>
      <dgm:t>
        <a:bodyPr/>
        <a:lstStyle/>
        <a:p>
          <a:endParaRPr lang="es-ES"/>
        </a:p>
      </dgm:t>
    </dgm:pt>
    <dgm:pt modelId="{3D90BACA-0D01-4A8B-9900-2A371399A512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Definir Iniciativas</a:t>
          </a:r>
          <a:endParaRPr lang="es-ES" b="1" dirty="0">
            <a:solidFill>
              <a:schemeClr val="tx1"/>
            </a:solidFill>
          </a:endParaRPr>
        </a:p>
      </dgm:t>
    </dgm:pt>
    <dgm:pt modelId="{D24BC803-ECDB-466D-AB49-BF0D2FDE412F}" type="parTrans" cxnId="{96370C51-AE85-4F5C-AF08-E55629A02922}">
      <dgm:prSet/>
      <dgm:spPr/>
      <dgm:t>
        <a:bodyPr/>
        <a:lstStyle/>
        <a:p>
          <a:endParaRPr lang="es-ES"/>
        </a:p>
      </dgm:t>
    </dgm:pt>
    <dgm:pt modelId="{C45E6269-9AE5-4E9B-9DE0-0F79003F6C37}" type="sibTrans" cxnId="{96370C51-AE85-4F5C-AF08-E55629A02922}">
      <dgm:prSet/>
      <dgm:spPr/>
      <dgm:t>
        <a:bodyPr/>
        <a:lstStyle/>
        <a:p>
          <a:endParaRPr lang="es-ES"/>
        </a:p>
      </dgm:t>
    </dgm:pt>
    <dgm:pt modelId="{668AAC07-03C3-43DF-BFED-27A3E8EC904A}">
      <dgm:prSet/>
      <dgm:spPr/>
      <dgm:t>
        <a:bodyPr/>
        <a:lstStyle/>
        <a:p>
          <a:r>
            <a:rPr lang="es-ES" dirty="0" smtClean="0"/>
            <a:t>Definición de iniciativas estratégicas</a:t>
          </a:r>
          <a:endParaRPr lang="es-ES" dirty="0"/>
        </a:p>
      </dgm:t>
    </dgm:pt>
    <dgm:pt modelId="{518FF320-3380-431F-8DB1-B1433362FCB6}" type="parTrans" cxnId="{0DDAD125-1978-42A4-8A54-710B2E6DBBE6}">
      <dgm:prSet/>
      <dgm:spPr/>
      <dgm:t>
        <a:bodyPr/>
        <a:lstStyle/>
        <a:p>
          <a:endParaRPr lang="es-ES"/>
        </a:p>
      </dgm:t>
    </dgm:pt>
    <dgm:pt modelId="{0F24DA7D-49F7-4A8A-ACEC-83397FEE8866}" type="sibTrans" cxnId="{0DDAD125-1978-42A4-8A54-710B2E6DBBE6}">
      <dgm:prSet/>
      <dgm:spPr/>
      <dgm:t>
        <a:bodyPr/>
        <a:lstStyle/>
        <a:p>
          <a:endParaRPr lang="es-ES"/>
        </a:p>
      </dgm:t>
    </dgm:pt>
    <dgm:pt modelId="{51B5F51B-35B7-4C33-80DB-203C773B9ACD}">
      <dgm:prSet/>
      <dgm:spPr/>
      <dgm:t>
        <a:bodyPr/>
        <a:lstStyle/>
        <a:p>
          <a:endParaRPr lang="es-ES" dirty="0"/>
        </a:p>
      </dgm:t>
    </dgm:pt>
    <dgm:pt modelId="{E66100F9-BF04-4345-8FCB-8E38D6B87B6E}" type="parTrans" cxnId="{C90D2C0E-BB47-4696-A0AD-1EB7F6846807}">
      <dgm:prSet/>
      <dgm:spPr/>
      <dgm:t>
        <a:bodyPr/>
        <a:lstStyle/>
        <a:p>
          <a:endParaRPr lang="es-ES"/>
        </a:p>
      </dgm:t>
    </dgm:pt>
    <dgm:pt modelId="{414D82F6-2A52-4DDC-BD5C-50788F9B2867}" type="sibTrans" cxnId="{C90D2C0E-BB47-4696-A0AD-1EB7F6846807}">
      <dgm:prSet/>
      <dgm:spPr/>
      <dgm:t>
        <a:bodyPr/>
        <a:lstStyle/>
        <a:p>
          <a:endParaRPr lang="es-ES"/>
        </a:p>
      </dgm:t>
    </dgm:pt>
    <dgm:pt modelId="{0D778CD6-30E6-42D9-970E-C7C8C4F4DCD9}">
      <dgm:prSet/>
      <dgm:spPr/>
      <dgm:t>
        <a:bodyPr/>
        <a:lstStyle/>
        <a:p>
          <a:endParaRPr lang="es-ES" dirty="0"/>
        </a:p>
      </dgm:t>
    </dgm:pt>
    <dgm:pt modelId="{7BFC5775-E31F-4114-B6E3-34691C5141F4}" type="parTrans" cxnId="{21A71F56-B515-4CBD-BD32-A06943E01D74}">
      <dgm:prSet/>
      <dgm:spPr/>
      <dgm:t>
        <a:bodyPr/>
        <a:lstStyle/>
        <a:p>
          <a:endParaRPr lang="es-ES"/>
        </a:p>
      </dgm:t>
    </dgm:pt>
    <dgm:pt modelId="{636CBD17-321C-48E8-97AF-A18EA2FC404B}" type="sibTrans" cxnId="{21A71F56-B515-4CBD-BD32-A06943E01D74}">
      <dgm:prSet/>
      <dgm:spPr/>
      <dgm:t>
        <a:bodyPr/>
        <a:lstStyle/>
        <a:p>
          <a:endParaRPr lang="es-ES"/>
        </a:p>
      </dgm:t>
    </dgm:pt>
    <dgm:pt modelId="{82C79219-52E7-4627-9FD9-AEE3947AE6FF}">
      <dgm:prSet phldrT="[Texto]"/>
      <dgm:spPr/>
      <dgm:t>
        <a:bodyPr/>
        <a:lstStyle/>
        <a:p>
          <a:endParaRPr lang="es-ES" dirty="0"/>
        </a:p>
      </dgm:t>
    </dgm:pt>
    <dgm:pt modelId="{066BCE5B-4F2C-4497-B937-4E8D7622F0C1}" type="parTrans" cxnId="{301D91B1-8D83-41F3-8660-B5DA4CA69FEC}">
      <dgm:prSet/>
      <dgm:spPr/>
      <dgm:t>
        <a:bodyPr/>
        <a:lstStyle/>
        <a:p>
          <a:endParaRPr lang="es-ES"/>
        </a:p>
      </dgm:t>
    </dgm:pt>
    <dgm:pt modelId="{05E7DCFC-7674-4AB5-87F0-B50267E09455}" type="sibTrans" cxnId="{301D91B1-8D83-41F3-8660-B5DA4CA69FEC}">
      <dgm:prSet/>
      <dgm:spPr/>
      <dgm:t>
        <a:bodyPr/>
        <a:lstStyle/>
        <a:p>
          <a:endParaRPr lang="es-ES"/>
        </a:p>
      </dgm:t>
    </dgm:pt>
    <dgm:pt modelId="{ED243FD8-4778-421D-BEED-9D6070A48EB2}">
      <dgm:prSet phldrT="[Texto]"/>
      <dgm:spPr/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C1B148C5-D6EA-4C07-A3D3-C6F6821E4224}" type="parTrans" cxnId="{4D601C39-55D8-4B02-ACCF-CC4943A35DA0}">
      <dgm:prSet/>
      <dgm:spPr/>
      <dgm:t>
        <a:bodyPr/>
        <a:lstStyle/>
        <a:p>
          <a:endParaRPr lang="es-ES"/>
        </a:p>
      </dgm:t>
    </dgm:pt>
    <dgm:pt modelId="{BD1C308D-E757-43BE-9DB5-F6E09A0260F4}" type="sibTrans" cxnId="{4D601C39-55D8-4B02-ACCF-CC4943A35DA0}">
      <dgm:prSet/>
      <dgm:spPr/>
      <dgm:t>
        <a:bodyPr/>
        <a:lstStyle/>
        <a:p>
          <a:endParaRPr lang="es-ES"/>
        </a:p>
      </dgm:t>
    </dgm:pt>
    <dgm:pt modelId="{CE265DEE-7B37-41F1-9ADD-9E1AE44DAD90}">
      <dgm:prSet phldrT="[Texto]"/>
      <dgm:spPr/>
      <dgm:t>
        <a:bodyPr/>
        <a:lstStyle/>
        <a:p>
          <a:r>
            <a:rPr lang="es-ES" dirty="0" smtClean="0"/>
            <a:t>Misión</a:t>
          </a:r>
          <a:endParaRPr lang="es-ES" dirty="0"/>
        </a:p>
      </dgm:t>
    </dgm:pt>
    <dgm:pt modelId="{912015A8-EAD4-4F2F-85A4-578E25F4B0E2}" type="parTrans" cxnId="{84779721-FDE5-43F5-8AF2-35EAB62536C5}">
      <dgm:prSet/>
      <dgm:spPr/>
      <dgm:t>
        <a:bodyPr/>
        <a:lstStyle/>
        <a:p>
          <a:endParaRPr lang="es-ES"/>
        </a:p>
      </dgm:t>
    </dgm:pt>
    <dgm:pt modelId="{E83787DE-90C0-4A8B-A942-22BCFD72659F}" type="sibTrans" cxnId="{84779721-FDE5-43F5-8AF2-35EAB62536C5}">
      <dgm:prSet/>
      <dgm:spPr/>
      <dgm:t>
        <a:bodyPr/>
        <a:lstStyle/>
        <a:p>
          <a:endParaRPr lang="es-ES"/>
        </a:p>
      </dgm:t>
    </dgm:pt>
    <dgm:pt modelId="{EBC88437-19B8-4206-A40C-DB9E27BF589F}">
      <dgm:prSet phldrT="[Texto]"/>
      <dgm:spPr/>
      <dgm:t>
        <a:bodyPr/>
        <a:lstStyle/>
        <a:p>
          <a:r>
            <a:rPr lang="es-ES" dirty="0" smtClean="0"/>
            <a:t>Objetivos Estratégicos</a:t>
          </a:r>
          <a:endParaRPr lang="es-ES" dirty="0"/>
        </a:p>
      </dgm:t>
    </dgm:pt>
    <dgm:pt modelId="{24251E33-0E9F-49F4-9F84-3D354077CDC9}" type="parTrans" cxnId="{EF922E4E-368E-4AF3-8A1A-EB51F860CB27}">
      <dgm:prSet/>
      <dgm:spPr/>
      <dgm:t>
        <a:bodyPr/>
        <a:lstStyle/>
        <a:p>
          <a:endParaRPr lang="es-ES"/>
        </a:p>
      </dgm:t>
    </dgm:pt>
    <dgm:pt modelId="{028011C5-3B8C-45A4-8876-E3825687BCE5}" type="sibTrans" cxnId="{EF922E4E-368E-4AF3-8A1A-EB51F860CB27}">
      <dgm:prSet/>
      <dgm:spPr/>
      <dgm:t>
        <a:bodyPr/>
        <a:lstStyle/>
        <a:p>
          <a:endParaRPr lang="es-ES"/>
        </a:p>
      </dgm:t>
    </dgm:pt>
    <dgm:pt modelId="{C147B73D-732B-48DC-9B36-B8152F775330}" type="pres">
      <dgm:prSet presAssocID="{941D2DFA-BBB2-4E9D-8C82-81DD24189F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D70DEE-2B40-4839-8908-C2968EF852BD}" type="pres">
      <dgm:prSet presAssocID="{2BDE3868-DC23-4C33-B793-1A4C64AFC0DB}" presName="composite" presStyleCnt="0"/>
      <dgm:spPr/>
    </dgm:pt>
    <dgm:pt modelId="{B07CCB6B-1CAF-4FA2-8CBC-6800C14C5CE7}" type="pres">
      <dgm:prSet presAssocID="{2BDE3868-DC23-4C33-B793-1A4C64AFC0D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3FE2B-7B66-4DD5-B55B-586279BF9849}" type="pres">
      <dgm:prSet presAssocID="{2BDE3868-DC23-4C33-B793-1A4C64AFC0D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2FE34-EEA6-46EA-9D00-7F97B2F784A9}" type="pres">
      <dgm:prSet presAssocID="{C99261DC-B0D0-4F6E-9CF9-6D5049DD2E43}" presName="space" presStyleCnt="0"/>
      <dgm:spPr/>
    </dgm:pt>
    <dgm:pt modelId="{9AC57387-5A35-49E8-8F07-E80D289C5D5A}" type="pres">
      <dgm:prSet presAssocID="{E9ECDDDB-06E1-4828-AAA5-1C7130F1DD1C}" presName="composite" presStyleCnt="0"/>
      <dgm:spPr/>
    </dgm:pt>
    <dgm:pt modelId="{63DDA271-C009-470C-8A18-48E713F3FCE2}" type="pres">
      <dgm:prSet presAssocID="{E9ECDDDB-06E1-4828-AAA5-1C7130F1DD1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236A9-6CD3-4811-A482-CFCBB8F845A4}" type="pres">
      <dgm:prSet presAssocID="{E9ECDDDB-06E1-4828-AAA5-1C7130F1DD1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0868F-FC9E-42F1-8259-6514D7839C57}" type="pres">
      <dgm:prSet presAssocID="{30015D3D-BD90-4B43-96F6-252463831B40}" presName="space" presStyleCnt="0"/>
      <dgm:spPr/>
    </dgm:pt>
    <dgm:pt modelId="{8A02C5A5-8127-4F6F-B2B6-B0E8219B8AAD}" type="pres">
      <dgm:prSet presAssocID="{3D90BACA-0D01-4A8B-9900-2A371399A512}" presName="composite" presStyleCnt="0"/>
      <dgm:spPr/>
    </dgm:pt>
    <dgm:pt modelId="{47F67895-4B36-41DF-95AF-4F5D8FF0FE5C}" type="pres">
      <dgm:prSet presAssocID="{3D90BACA-0D01-4A8B-9900-2A371399A51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F9991F-83A7-4E21-8300-3307726961F1}" type="pres">
      <dgm:prSet presAssocID="{3D90BACA-0D01-4A8B-9900-2A371399A51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1F323-ECCF-4398-BA1E-F3B7E486637D}" type="pres">
      <dgm:prSet presAssocID="{C45E6269-9AE5-4E9B-9DE0-0F79003F6C37}" presName="space" presStyleCnt="0"/>
      <dgm:spPr/>
    </dgm:pt>
    <dgm:pt modelId="{BA56B3E3-A40C-4198-B620-F71E44BE69C3}" type="pres">
      <dgm:prSet presAssocID="{5FC0F5CE-DBAB-4DBD-A54D-13B198D663A6}" presName="composite" presStyleCnt="0"/>
      <dgm:spPr/>
    </dgm:pt>
    <dgm:pt modelId="{A8816710-06B5-425E-89A5-CC0DB49A165A}" type="pres">
      <dgm:prSet presAssocID="{5FC0F5CE-DBAB-4DBD-A54D-13B198D663A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BB8E3-92D5-463E-9120-CE48C231C044}" type="pres">
      <dgm:prSet presAssocID="{5FC0F5CE-DBAB-4DBD-A54D-13B198D663A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A71F56-B515-4CBD-BD32-A06943E01D74}" srcId="{3D90BACA-0D01-4A8B-9900-2A371399A512}" destId="{0D778CD6-30E6-42D9-970E-C7C8C4F4DCD9}" srcOrd="1" destOrd="0" parTransId="{7BFC5775-E31F-4114-B6E3-34691C5141F4}" sibTransId="{636CBD17-321C-48E8-97AF-A18EA2FC404B}"/>
    <dgm:cxn modelId="{FB1C1506-0AF1-49C3-88DB-80658550E0BD}" type="presOf" srcId="{6536D89F-C130-4ED5-89F0-CA6314657F6B}" destId="{6B53FE2B-7B66-4DD5-B55B-586279BF9849}" srcOrd="0" destOrd="1" presId="urn:microsoft.com/office/officeart/2005/8/layout/hList1"/>
    <dgm:cxn modelId="{98C6993D-780B-4F01-BCE2-C7C9F23AE4A2}" srcId="{5FC0F5CE-DBAB-4DBD-A54D-13B198D663A6}" destId="{532BE37E-61FE-4C73-BED3-0F23BFFDE296}" srcOrd="0" destOrd="0" parTransId="{32D78B50-42DC-4033-A4B9-B3E863F8FB27}" sibTransId="{D111D593-34AD-44EB-AD3A-C448D96E6B6E}"/>
    <dgm:cxn modelId="{FFCB8882-F0A2-4AC2-B79D-A6C1E5CFBEB4}" srcId="{E9ECDDDB-06E1-4828-AAA5-1C7130F1DD1C}" destId="{6DF994E0-4941-49FB-B06E-EF744A3C41EE}" srcOrd="0" destOrd="0" parTransId="{0A2A7EE4-87E3-471B-95D3-DB22CD1A4ECA}" sibTransId="{BC7AEBC8-538C-4EC3-98FE-CE2C1192D94E}"/>
    <dgm:cxn modelId="{E51BB3F8-010B-4723-8EBD-B274851D1FCE}" type="presOf" srcId="{51B5F51B-35B7-4C33-80DB-203C773B9ACD}" destId="{70F9991F-83A7-4E21-8300-3307726961F1}" srcOrd="0" destOrd="0" presId="urn:microsoft.com/office/officeart/2005/8/layout/hList1"/>
    <dgm:cxn modelId="{C076FA87-3261-4346-A51F-A1E83D6217B3}" srcId="{2BDE3868-DC23-4C33-B793-1A4C64AFC0DB}" destId="{6536D89F-C130-4ED5-89F0-CA6314657F6B}" srcOrd="1" destOrd="0" parTransId="{FCE60A11-7967-47CA-AE3A-1E9665B59A89}" sibTransId="{C4B4F430-9149-4E37-A0EE-32C772C6B8AF}"/>
    <dgm:cxn modelId="{606E6969-BC29-4AF5-8105-191663CF26F0}" srcId="{2BDE3868-DC23-4C33-B793-1A4C64AFC0DB}" destId="{B0E0E261-587B-42D0-AE8D-D47CAD4E751E}" srcOrd="8" destOrd="0" parTransId="{C21F8B8A-CCF0-4526-A738-191889FD1103}" sibTransId="{DDF3CBDB-046E-4D2E-BC94-6059142DCF41}"/>
    <dgm:cxn modelId="{55E29F3E-C7E3-446D-AE1B-7CB63F0C043D}" type="presOf" srcId="{B0E0E261-587B-42D0-AE8D-D47CAD4E751E}" destId="{6B53FE2B-7B66-4DD5-B55B-586279BF9849}" srcOrd="0" destOrd="8" presId="urn:microsoft.com/office/officeart/2005/8/layout/hList1"/>
    <dgm:cxn modelId="{4EB6F9D2-5C12-4E05-A37B-7920A8465E82}" type="presOf" srcId="{532BE37E-61FE-4C73-BED3-0F23BFFDE296}" destId="{FA3BB8E3-92D5-463E-9120-CE48C231C044}" srcOrd="0" destOrd="0" presId="urn:microsoft.com/office/officeart/2005/8/layout/hList1"/>
    <dgm:cxn modelId="{DEECB484-3F59-4CCE-8D74-33D3EDC0B331}" type="presOf" srcId="{E039E5E4-5EBE-4FD5-A76D-FCDAD3CED127}" destId="{6B53FE2B-7B66-4DD5-B55B-586279BF9849}" srcOrd="0" destOrd="0" presId="urn:microsoft.com/office/officeart/2005/8/layout/hList1"/>
    <dgm:cxn modelId="{0129CE87-4483-4D15-BEAC-732BDA587006}" srcId="{941D2DFA-BBB2-4E9D-8C82-81DD24189FC3}" destId="{E9ECDDDB-06E1-4828-AAA5-1C7130F1DD1C}" srcOrd="1" destOrd="0" parTransId="{88A98B44-8EEA-418A-9794-553659617ABF}" sibTransId="{30015D3D-BD90-4B43-96F6-252463831B40}"/>
    <dgm:cxn modelId="{FFD67EFC-DED3-4C71-8A87-304D3338A40F}" type="presOf" srcId="{E9ECDDDB-06E1-4828-AAA5-1C7130F1DD1C}" destId="{63DDA271-C009-470C-8A18-48E713F3FCE2}" srcOrd="0" destOrd="0" presId="urn:microsoft.com/office/officeart/2005/8/layout/hList1"/>
    <dgm:cxn modelId="{A7464974-69B6-4308-9EFF-2416A9ED3C3C}" srcId="{941D2DFA-BBB2-4E9D-8C82-81DD24189FC3}" destId="{5FC0F5CE-DBAB-4DBD-A54D-13B198D663A6}" srcOrd="3" destOrd="0" parTransId="{61477A59-A6C9-478F-9D2A-1AA830127799}" sibTransId="{33022276-9B34-4778-BE75-461B384B4E2D}"/>
    <dgm:cxn modelId="{EC2E2E75-7276-4117-975C-4BD4F636F660}" srcId="{2BDE3868-DC23-4C33-B793-1A4C64AFC0DB}" destId="{1962C7EE-7878-4766-A195-31534652C1DF}" srcOrd="7" destOrd="0" parTransId="{EBE6244E-8A64-4DBD-B726-5ABE21A84BE4}" sibTransId="{50CD4AD7-7101-4129-A7A9-49FE3020892A}"/>
    <dgm:cxn modelId="{E9326220-0EB2-41C8-A96B-029ADAF508B6}" type="presOf" srcId="{9B3FD17C-4FF4-40F6-84EA-7AB1CC4C5CC8}" destId="{118236A9-6CD3-4811-A482-CFCBB8F845A4}" srcOrd="0" destOrd="1" presId="urn:microsoft.com/office/officeart/2005/8/layout/hList1"/>
    <dgm:cxn modelId="{96370C51-AE85-4F5C-AF08-E55629A02922}" srcId="{941D2DFA-BBB2-4E9D-8C82-81DD24189FC3}" destId="{3D90BACA-0D01-4A8B-9900-2A371399A512}" srcOrd="2" destOrd="0" parTransId="{D24BC803-ECDB-466D-AB49-BF0D2FDE412F}" sibTransId="{C45E6269-9AE5-4E9B-9DE0-0F79003F6C37}"/>
    <dgm:cxn modelId="{2D9B9343-B909-41EA-9F79-BDBB5D789621}" type="presOf" srcId="{C222E0C7-08BE-4F79-BF34-3F99D732EDDC}" destId="{FA3BB8E3-92D5-463E-9120-CE48C231C044}" srcOrd="0" destOrd="2" presId="urn:microsoft.com/office/officeart/2005/8/layout/hList1"/>
    <dgm:cxn modelId="{ADA311C6-06A5-4F87-BA47-E2317436B29A}" type="presOf" srcId="{0D778CD6-30E6-42D9-970E-C7C8C4F4DCD9}" destId="{70F9991F-83A7-4E21-8300-3307726961F1}" srcOrd="0" destOrd="1" presId="urn:microsoft.com/office/officeart/2005/8/layout/hList1"/>
    <dgm:cxn modelId="{F0F7B62B-2301-411F-912B-06F08CA7EBC2}" type="presOf" srcId="{065D7B79-8987-489E-AC26-87EEA9DC1D37}" destId="{6B53FE2B-7B66-4DD5-B55B-586279BF9849}" srcOrd="0" destOrd="2" presId="urn:microsoft.com/office/officeart/2005/8/layout/hList1"/>
    <dgm:cxn modelId="{FFB92770-7E04-489C-8312-070674FBBA4B}" type="presOf" srcId="{82C79219-52E7-4627-9FD9-AEE3947AE6FF}" destId="{FA3BB8E3-92D5-463E-9120-CE48C231C044}" srcOrd="0" destOrd="1" presId="urn:microsoft.com/office/officeart/2005/8/layout/hList1"/>
    <dgm:cxn modelId="{8EF0AA13-705E-4EE6-9FCC-F87571C1B060}" srcId="{E9ECDDDB-06E1-4828-AAA5-1C7130F1DD1C}" destId="{DEDEEEA7-759A-4318-AA7C-BDF445C45D1A}" srcOrd="2" destOrd="0" parTransId="{1356D854-CACA-4A95-9FA1-48A01C931A11}" sibTransId="{21C2C672-C5C8-4BAC-9878-E59C41B968F3}"/>
    <dgm:cxn modelId="{EF922E4E-368E-4AF3-8A1A-EB51F860CB27}" srcId="{2BDE3868-DC23-4C33-B793-1A4C64AFC0DB}" destId="{EBC88437-19B8-4206-A40C-DB9E27BF589F}" srcOrd="3" destOrd="0" parTransId="{24251E33-0E9F-49F4-9F84-3D354077CDC9}" sibTransId="{028011C5-3B8C-45A4-8876-E3825687BCE5}"/>
    <dgm:cxn modelId="{43FA552D-7B70-4CB9-8DF1-0466D689685D}" type="presOf" srcId="{941D2DFA-BBB2-4E9D-8C82-81DD24189FC3}" destId="{C147B73D-732B-48DC-9B36-B8152F775330}" srcOrd="0" destOrd="0" presId="urn:microsoft.com/office/officeart/2005/8/layout/hList1"/>
    <dgm:cxn modelId="{B0542198-8985-4AD9-8535-DA158AC463C0}" srcId="{2BDE3868-DC23-4C33-B793-1A4C64AFC0DB}" destId="{6CF0D008-2DC6-46EB-9672-271DF193D88C}" srcOrd="6" destOrd="0" parTransId="{63DEA29B-800F-42E3-949D-6F0912830ADF}" sibTransId="{8F871803-F884-416F-97BA-0506713F059F}"/>
    <dgm:cxn modelId="{613B1548-298C-44FF-920A-84AD9B85D31B}" srcId="{2BDE3868-DC23-4C33-B793-1A4C64AFC0DB}" destId="{E039E5E4-5EBE-4FD5-A76D-FCDAD3CED127}" srcOrd="0" destOrd="0" parTransId="{B65AE05B-232D-43C9-B72E-F66328D0C4D0}" sibTransId="{D59EBE00-CCFE-41BC-B880-17770F4E8D9C}"/>
    <dgm:cxn modelId="{09D82648-D6F8-4FE9-B20A-90BC714A95BB}" type="presOf" srcId="{EBC88437-19B8-4206-A40C-DB9E27BF589F}" destId="{6B53FE2B-7B66-4DD5-B55B-586279BF9849}" srcOrd="0" destOrd="3" presId="urn:microsoft.com/office/officeart/2005/8/layout/hList1"/>
    <dgm:cxn modelId="{FA42BD4B-9CD5-4A10-9D74-4D819D95EE9A}" type="presOf" srcId="{668AAC07-03C3-43DF-BFED-27A3E8EC904A}" destId="{70F9991F-83A7-4E21-8300-3307726961F1}" srcOrd="0" destOrd="2" presId="urn:microsoft.com/office/officeart/2005/8/layout/hList1"/>
    <dgm:cxn modelId="{B695AC65-45FE-4C3C-8D88-8D75A49F6AE8}" srcId="{2BDE3868-DC23-4C33-B793-1A4C64AFC0DB}" destId="{065D7B79-8987-489E-AC26-87EEA9DC1D37}" srcOrd="2" destOrd="0" parTransId="{B7333667-A72F-4C3D-A0DD-4D85450C8129}" sibTransId="{B8D787AF-8D96-48CF-AA99-00EDF081D148}"/>
    <dgm:cxn modelId="{ACBC4824-A38A-4A03-8608-F7A4E541572F}" type="presOf" srcId="{DEDEEEA7-759A-4318-AA7C-BDF445C45D1A}" destId="{118236A9-6CD3-4811-A482-CFCBB8F845A4}" srcOrd="0" destOrd="2" presId="urn:microsoft.com/office/officeart/2005/8/layout/hList1"/>
    <dgm:cxn modelId="{2834099F-31F2-4202-B830-EA728B216E44}" srcId="{941D2DFA-BBB2-4E9D-8C82-81DD24189FC3}" destId="{2BDE3868-DC23-4C33-B793-1A4C64AFC0DB}" srcOrd="0" destOrd="0" parTransId="{B026F22F-DC05-4ACC-B897-5CDEE2AA8369}" sibTransId="{C99261DC-B0D0-4F6E-9CF9-6D5049DD2E43}"/>
    <dgm:cxn modelId="{C90D2C0E-BB47-4696-A0AD-1EB7F6846807}" srcId="{3D90BACA-0D01-4A8B-9900-2A371399A512}" destId="{51B5F51B-35B7-4C33-80DB-203C773B9ACD}" srcOrd="0" destOrd="0" parTransId="{E66100F9-BF04-4345-8FCB-8E38D6B87B6E}" sibTransId="{414D82F6-2A52-4DDC-BD5C-50788F9B2867}"/>
    <dgm:cxn modelId="{B93AA008-B852-4B69-9006-553120074EBD}" type="presOf" srcId="{CE265DEE-7B37-41F1-9ADD-9E1AE44DAD90}" destId="{6B53FE2B-7B66-4DD5-B55B-586279BF9849}" srcOrd="0" destOrd="5" presId="urn:microsoft.com/office/officeart/2005/8/layout/hList1"/>
    <dgm:cxn modelId="{603CEC33-B031-4912-A99C-57A1660AFC3D}" type="presOf" srcId="{5FC0F5CE-DBAB-4DBD-A54D-13B198D663A6}" destId="{A8816710-06B5-425E-89A5-CC0DB49A165A}" srcOrd="0" destOrd="0" presId="urn:microsoft.com/office/officeart/2005/8/layout/hList1"/>
    <dgm:cxn modelId="{FE7E4F46-40C2-43DA-A6D0-8670ABB652F8}" type="presOf" srcId="{ED243FD8-4778-421D-BEED-9D6070A48EB2}" destId="{6B53FE2B-7B66-4DD5-B55B-586279BF9849}" srcOrd="0" destOrd="4" presId="urn:microsoft.com/office/officeart/2005/8/layout/hList1"/>
    <dgm:cxn modelId="{4D601C39-55D8-4B02-ACCF-CC4943A35DA0}" srcId="{2BDE3868-DC23-4C33-B793-1A4C64AFC0DB}" destId="{ED243FD8-4778-421D-BEED-9D6070A48EB2}" srcOrd="4" destOrd="0" parTransId="{C1B148C5-D6EA-4C07-A3D3-C6F6821E4224}" sibTransId="{BD1C308D-E757-43BE-9DB5-F6E09A0260F4}"/>
    <dgm:cxn modelId="{301D91B1-8D83-41F3-8660-B5DA4CA69FEC}" srcId="{5FC0F5CE-DBAB-4DBD-A54D-13B198D663A6}" destId="{82C79219-52E7-4627-9FD9-AEE3947AE6FF}" srcOrd="1" destOrd="0" parTransId="{066BCE5B-4F2C-4497-B937-4E8D7622F0C1}" sibTransId="{05E7DCFC-7674-4AB5-87F0-B50267E09455}"/>
    <dgm:cxn modelId="{84779721-FDE5-43F5-8AF2-35EAB62536C5}" srcId="{2BDE3868-DC23-4C33-B793-1A4C64AFC0DB}" destId="{CE265DEE-7B37-41F1-9ADD-9E1AE44DAD90}" srcOrd="5" destOrd="0" parTransId="{912015A8-EAD4-4F2F-85A4-578E25F4B0E2}" sibTransId="{E83787DE-90C0-4A8B-A942-22BCFD72659F}"/>
    <dgm:cxn modelId="{41B39397-DA60-4C97-AAFA-957296E5514C}" type="presOf" srcId="{6CF0D008-2DC6-46EB-9672-271DF193D88C}" destId="{6B53FE2B-7B66-4DD5-B55B-586279BF9849}" srcOrd="0" destOrd="6" presId="urn:microsoft.com/office/officeart/2005/8/layout/hList1"/>
    <dgm:cxn modelId="{0C81E34F-AEB1-4FBE-8E0D-2A5FBDBB9FAE}" srcId="{E9ECDDDB-06E1-4828-AAA5-1C7130F1DD1C}" destId="{9B3FD17C-4FF4-40F6-84EA-7AB1CC4C5CC8}" srcOrd="1" destOrd="0" parTransId="{1D65AF1E-424A-4390-8E24-FFE127E62BC1}" sibTransId="{CADDF10E-D332-46A9-BE55-3C4FB51CAA0F}"/>
    <dgm:cxn modelId="{C329A396-C93A-4D55-AC01-BEECE79FC548}" type="presOf" srcId="{6DF994E0-4941-49FB-B06E-EF744A3C41EE}" destId="{118236A9-6CD3-4811-A482-CFCBB8F845A4}" srcOrd="0" destOrd="0" presId="urn:microsoft.com/office/officeart/2005/8/layout/hList1"/>
    <dgm:cxn modelId="{05B62694-721A-4A32-BC85-2D380A7FE4B6}" type="presOf" srcId="{2BDE3868-DC23-4C33-B793-1A4C64AFC0DB}" destId="{B07CCB6B-1CAF-4FA2-8CBC-6800C14C5CE7}" srcOrd="0" destOrd="0" presId="urn:microsoft.com/office/officeart/2005/8/layout/hList1"/>
    <dgm:cxn modelId="{98B7E5EB-8251-4895-A1EF-450A163C7AC2}" type="presOf" srcId="{1962C7EE-7878-4766-A195-31534652C1DF}" destId="{6B53FE2B-7B66-4DD5-B55B-586279BF9849}" srcOrd="0" destOrd="7" presId="urn:microsoft.com/office/officeart/2005/8/layout/hList1"/>
    <dgm:cxn modelId="{D1704B48-9844-45C9-9C1C-68581D4F6867}" type="presOf" srcId="{3D90BACA-0D01-4A8B-9900-2A371399A512}" destId="{47F67895-4B36-41DF-95AF-4F5D8FF0FE5C}" srcOrd="0" destOrd="0" presId="urn:microsoft.com/office/officeart/2005/8/layout/hList1"/>
    <dgm:cxn modelId="{0DDAD125-1978-42A4-8A54-710B2E6DBBE6}" srcId="{3D90BACA-0D01-4A8B-9900-2A371399A512}" destId="{668AAC07-03C3-43DF-BFED-27A3E8EC904A}" srcOrd="2" destOrd="0" parTransId="{518FF320-3380-431F-8DB1-B1433362FCB6}" sibTransId="{0F24DA7D-49F7-4A8A-ACEC-83397FEE8866}"/>
    <dgm:cxn modelId="{845EC774-9CC0-4626-8EE1-894DAF00AA72}" srcId="{5FC0F5CE-DBAB-4DBD-A54D-13B198D663A6}" destId="{C222E0C7-08BE-4F79-BF34-3F99D732EDDC}" srcOrd="2" destOrd="0" parTransId="{8C526ADC-7F4A-4F5B-BBAA-D15F14B482D4}" sibTransId="{D1738635-9255-4ECF-B3EF-B49B8EA85720}"/>
    <dgm:cxn modelId="{D239889B-24C3-4BE3-9F40-63F7F6E7F75B}" type="presParOf" srcId="{C147B73D-732B-48DC-9B36-B8152F775330}" destId="{71D70DEE-2B40-4839-8908-C2968EF852BD}" srcOrd="0" destOrd="0" presId="urn:microsoft.com/office/officeart/2005/8/layout/hList1"/>
    <dgm:cxn modelId="{AE62C54F-0BCE-476A-8151-2004B36ACCF7}" type="presParOf" srcId="{71D70DEE-2B40-4839-8908-C2968EF852BD}" destId="{B07CCB6B-1CAF-4FA2-8CBC-6800C14C5CE7}" srcOrd="0" destOrd="0" presId="urn:microsoft.com/office/officeart/2005/8/layout/hList1"/>
    <dgm:cxn modelId="{DE35EE1B-88F0-4B9F-885F-34D8B8D5B3D7}" type="presParOf" srcId="{71D70DEE-2B40-4839-8908-C2968EF852BD}" destId="{6B53FE2B-7B66-4DD5-B55B-586279BF9849}" srcOrd="1" destOrd="0" presId="urn:microsoft.com/office/officeart/2005/8/layout/hList1"/>
    <dgm:cxn modelId="{AF605913-D0C6-4640-8FA9-73A10B4C94FB}" type="presParOf" srcId="{C147B73D-732B-48DC-9B36-B8152F775330}" destId="{8302FE34-EEA6-46EA-9D00-7F97B2F784A9}" srcOrd="1" destOrd="0" presId="urn:microsoft.com/office/officeart/2005/8/layout/hList1"/>
    <dgm:cxn modelId="{C8603E4D-C660-4CF6-9C5C-92D5FF9C8E9B}" type="presParOf" srcId="{C147B73D-732B-48DC-9B36-B8152F775330}" destId="{9AC57387-5A35-49E8-8F07-E80D289C5D5A}" srcOrd="2" destOrd="0" presId="urn:microsoft.com/office/officeart/2005/8/layout/hList1"/>
    <dgm:cxn modelId="{7F4E79AD-4B23-4C87-B06C-85294BB14AB3}" type="presParOf" srcId="{9AC57387-5A35-49E8-8F07-E80D289C5D5A}" destId="{63DDA271-C009-470C-8A18-48E713F3FCE2}" srcOrd="0" destOrd="0" presId="urn:microsoft.com/office/officeart/2005/8/layout/hList1"/>
    <dgm:cxn modelId="{D610CBCA-8D30-41D2-B49F-8E77FBBFD0D8}" type="presParOf" srcId="{9AC57387-5A35-49E8-8F07-E80D289C5D5A}" destId="{118236A9-6CD3-4811-A482-CFCBB8F845A4}" srcOrd="1" destOrd="0" presId="urn:microsoft.com/office/officeart/2005/8/layout/hList1"/>
    <dgm:cxn modelId="{680A5ED4-9FDF-4CA6-A381-BE7118DD41A8}" type="presParOf" srcId="{C147B73D-732B-48DC-9B36-B8152F775330}" destId="{8450868F-FC9E-42F1-8259-6514D7839C57}" srcOrd="3" destOrd="0" presId="urn:microsoft.com/office/officeart/2005/8/layout/hList1"/>
    <dgm:cxn modelId="{2492EC1F-C48D-41CB-B06C-DB7476590AD4}" type="presParOf" srcId="{C147B73D-732B-48DC-9B36-B8152F775330}" destId="{8A02C5A5-8127-4F6F-B2B6-B0E8219B8AAD}" srcOrd="4" destOrd="0" presId="urn:microsoft.com/office/officeart/2005/8/layout/hList1"/>
    <dgm:cxn modelId="{38193795-72EE-46C7-87E9-F50B091E5BB3}" type="presParOf" srcId="{8A02C5A5-8127-4F6F-B2B6-B0E8219B8AAD}" destId="{47F67895-4B36-41DF-95AF-4F5D8FF0FE5C}" srcOrd="0" destOrd="0" presId="urn:microsoft.com/office/officeart/2005/8/layout/hList1"/>
    <dgm:cxn modelId="{03B7BC55-47CC-4202-B200-D5E8094DC902}" type="presParOf" srcId="{8A02C5A5-8127-4F6F-B2B6-B0E8219B8AAD}" destId="{70F9991F-83A7-4E21-8300-3307726961F1}" srcOrd="1" destOrd="0" presId="urn:microsoft.com/office/officeart/2005/8/layout/hList1"/>
    <dgm:cxn modelId="{9ECEE881-6D95-47CB-9E34-66444F4B0082}" type="presParOf" srcId="{C147B73D-732B-48DC-9B36-B8152F775330}" destId="{56F1F323-ECCF-4398-BA1E-F3B7E486637D}" srcOrd="5" destOrd="0" presId="urn:microsoft.com/office/officeart/2005/8/layout/hList1"/>
    <dgm:cxn modelId="{FA2F12BE-4688-4D12-BB33-908BD3E578E2}" type="presParOf" srcId="{C147B73D-732B-48DC-9B36-B8152F775330}" destId="{BA56B3E3-A40C-4198-B620-F71E44BE69C3}" srcOrd="6" destOrd="0" presId="urn:microsoft.com/office/officeart/2005/8/layout/hList1"/>
    <dgm:cxn modelId="{09BE832B-7F98-403D-8ED7-746E8A724588}" type="presParOf" srcId="{BA56B3E3-A40C-4198-B620-F71E44BE69C3}" destId="{A8816710-06B5-425E-89A5-CC0DB49A165A}" srcOrd="0" destOrd="0" presId="urn:microsoft.com/office/officeart/2005/8/layout/hList1"/>
    <dgm:cxn modelId="{5906D3E2-D61E-4B9E-9E81-0896A30A2FE2}" type="presParOf" srcId="{BA56B3E3-A40C-4198-B620-F71E44BE69C3}" destId="{FA3BB8E3-92D5-463E-9120-CE48C231C0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3C898-5BE1-4C63-892A-DD56B5F8F4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A1D919-7C08-48E0-A6F7-66149D4D45E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PLAN ESTRATÉGICO</a:t>
          </a:r>
          <a:endParaRPr lang="es-ES" b="1" dirty="0">
            <a:solidFill>
              <a:schemeClr val="tx1"/>
            </a:solidFill>
          </a:endParaRPr>
        </a:p>
      </dgm:t>
    </dgm:pt>
    <dgm:pt modelId="{8B092D80-E54B-404F-9878-C6582001DFCF}" type="parTrans" cxnId="{829E7CB5-B139-4967-8035-347193CC1497}">
      <dgm:prSet/>
      <dgm:spPr/>
      <dgm:t>
        <a:bodyPr/>
        <a:lstStyle/>
        <a:p>
          <a:endParaRPr lang="es-ES"/>
        </a:p>
      </dgm:t>
    </dgm:pt>
    <dgm:pt modelId="{A7F36854-9B58-40C1-A788-798D0210C64E}" type="sibTrans" cxnId="{829E7CB5-B139-4967-8035-347193CC1497}">
      <dgm:prSet/>
      <dgm:spPr/>
      <dgm:t>
        <a:bodyPr/>
        <a:lstStyle/>
        <a:p>
          <a:endParaRPr lang="es-ES"/>
        </a:p>
      </dgm:t>
    </dgm:pt>
    <dgm:pt modelId="{351A45F1-F81F-4F5A-8F95-24C4737E965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PERFILES DE PROYECTOS</a:t>
          </a:r>
          <a:endParaRPr lang="es-ES" b="1" dirty="0">
            <a:solidFill>
              <a:schemeClr val="tx1"/>
            </a:solidFill>
          </a:endParaRPr>
        </a:p>
      </dgm:t>
    </dgm:pt>
    <dgm:pt modelId="{FFFBAA31-DA91-41CD-B1BE-430981B460C3}" type="parTrans" cxnId="{D0117507-7A0A-4BB4-A495-267D4B83B2B3}">
      <dgm:prSet/>
      <dgm:spPr/>
      <dgm:t>
        <a:bodyPr/>
        <a:lstStyle/>
        <a:p>
          <a:endParaRPr lang="es-ES"/>
        </a:p>
      </dgm:t>
    </dgm:pt>
    <dgm:pt modelId="{74B27019-B5D2-4761-9848-138A0AAFD41E}" type="sibTrans" cxnId="{D0117507-7A0A-4BB4-A495-267D4B83B2B3}">
      <dgm:prSet/>
      <dgm:spPr/>
      <dgm:t>
        <a:bodyPr/>
        <a:lstStyle/>
        <a:p>
          <a:endParaRPr lang="es-ES"/>
        </a:p>
      </dgm:t>
    </dgm:pt>
    <dgm:pt modelId="{861158B1-7139-4E80-8348-65109B3874CB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CUADRO DE MANDO INTEGRAL</a:t>
          </a:r>
          <a:endParaRPr lang="es-ES" b="1" dirty="0">
            <a:solidFill>
              <a:schemeClr val="tx1"/>
            </a:solidFill>
          </a:endParaRPr>
        </a:p>
      </dgm:t>
    </dgm:pt>
    <dgm:pt modelId="{E5278C20-5F57-4591-84DA-3A1050EAB761}" type="parTrans" cxnId="{9AAAACF2-AEA9-41D5-9348-5D1167A80372}">
      <dgm:prSet/>
      <dgm:spPr/>
      <dgm:t>
        <a:bodyPr/>
        <a:lstStyle/>
        <a:p>
          <a:endParaRPr lang="es-ES"/>
        </a:p>
      </dgm:t>
    </dgm:pt>
    <dgm:pt modelId="{3ACA8081-C801-433B-AA2F-83A7042F2BBF}" type="sibTrans" cxnId="{9AAAACF2-AEA9-41D5-9348-5D1167A80372}">
      <dgm:prSet/>
      <dgm:spPr/>
      <dgm:t>
        <a:bodyPr/>
        <a:lstStyle/>
        <a:p>
          <a:endParaRPr lang="es-ES"/>
        </a:p>
      </dgm:t>
    </dgm:pt>
    <dgm:pt modelId="{4C51AC22-06FD-4235-BF03-EC40D48C0C8F}" type="pres">
      <dgm:prSet presAssocID="{79C3C898-5BE1-4C63-892A-DD56B5F8F404}" presName="CompostProcess" presStyleCnt="0">
        <dgm:presLayoutVars>
          <dgm:dir/>
          <dgm:resizeHandles val="exact"/>
        </dgm:presLayoutVars>
      </dgm:prSet>
      <dgm:spPr/>
    </dgm:pt>
    <dgm:pt modelId="{0C4F5110-7990-49A1-BE59-2EE70F870693}" type="pres">
      <dgm:prSet presAssocID="{79C3C898-5BE1-4C63-892A-DD56B5F8F404}" presName="arrow" presStyleLbl="bgShp" presStyleIdx="0" presStyleCnt="1" custScaleX="107469"/>
      <dgm:spPr/>
    </dgm:pt>
    <dgm:pt modelId="{5DA0198A-DCAF-4333-9035-82B5B85827FC}" type="pres">
      <dgm:prSet presAssocID="{79C3C898-5BE1-4C63-892A-DD56B5F8F404}" presName="linearProcess" presStyleCnt="0"/>
      <dgm:spPr/>
    </dgm:pt>
    <dgm:pt modelId="{52FF5901-A29B-426A-9674-C19CCDDB008E}" type="pres">
      <dgm:prSet presAssocID="{A4A1D919-7C08-48E0-A6F7-66149D4D45ED}" presName="textNode" presStyleLbl="node1" presStyleIdx="0" presStyleCnt="3" custScaleX="63614" custLinFactX="-10396" custLinFactNeighborX="-100000" custLinFactNeighborY="-1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E5B59-0373-4A22-A85C-9BEF5855A0D6}" type="pres">
      <dgm:prSet presAssocID="{A7F36854-9B58-40C1-A788-798D0210C64E}" presName="sibTrans" presStyleCnt="0"/>
      <dgm:spPr/>
    </dgm:pt>
    <dgm:pt modelId="{1DD20EB4-4483-44BD-A2E4-795729B243C9}" type="pres">
      <dgm:prSet presAssocID="{861158B1-7139-4E80-8348-65109B3874CB}" presName="textNode" presStyleLbl="node1" presStyleIdx="1" presStyleCnt="3" custScaleX="113959" custLinFactNeighborX="27066" custLinFactNeighborY="-1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F74A7D-021F-4E92-ACDB-957E8281A617}" type="pres">
      <dgm:prSet presAssocID="{3ACA8081-C801-433B-AA2F-83A7042F2BBF}" presName="sibTrans" presStyleCnt="0"/>
      <dgm:spPr/>
    </dgm:pt>
    <dgm:pt modelId="{86B4DB6B-94C8-4584-9A2B-AA6176D98E47}" type="pres">
      <dgm:prSet presAssocID="{351A45F1-F81F-4F5A-8F95-24C4737E965A}" presName="textNode" presStyleLbl="node1" presStyleIdx="2" presStyleCnt="3" custScaleX="63804" custLinFactX="11332" custLinFactNeighborX="100000" custLinFactNeighborY="-1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454ACB-3F4C-4820-BD77-51A24BC1468D}" type="presOf" srcId="{351A45F1-F81F-4F5A-8F95-24C4737E965A}" destId="{86B4DB6B-94C8-4584-9A2B-AA6176D98E47}" srcOrd="0" destOrd="0" presId="urn:microsoft.com/office/officeart/2005/8/layout/hProcess9"/>
    <dgm:cxn modelId="{13E148BC-679F-4954-99A4-F96FEB9D5206}" type="presOf" srcId="{861158B1-7139-4E80-8348-65109B3874CB}" destId="{1DD20EB4-4483-44BD-A2E4-795729B243C9}" srcOrd="0" destOrd="0" presId="urn:microsoft.com/office/officeart/2005/8/layout/hProcess9"/>
    <dgm:cxn modelId="{4ADF37B3-F116-4538-8573-3AA3C24EEDF3}" type="presOf" srcId="{A4A1D919-7C08-48E0-A6F7-66149D4D45ED}" destId="{52FF5901-A29B-426A-9674-C19CCDDB008E}" srcOrd="0" destOrd="0" presId="urn:microsoft.com/office/officeart/2005/8/layout/hProcess9"/>
    <dgm:cxn modelId="{D0117507-7A0A-4BB4-A495-267D4B83B2B3}" srcId="{79C3C898-5BE1-4C63-892A-DD56B5F8F404}" destId="{351A45F1-F81F-4F5A-8F95-24C4737E965A}" srcOrd="2" destOrd="0" parTransId="{FFFBAA31-DA91-41CD-B1BE-430981B460C3}" sibTransId="{74B27019-B5D2-4761-9848-138A0AAFD41E}"/>
    <dgm:cxn modelId="{9AAAACF2-AEA9-41D5-9348-5D1167A80372}" srcId="{79C3C898-5BE1-4C63-892A-DD56B5F8F404}" destId="{861158B1-7139-4E80-8348-65109B3874CB}" srcOrd="1" destOrd="0" parTransId="{E5278C20-5F57-4591-84DA-3A1050EAB761}" sibTransId="{3ACA8081-C801-433B-AA2F-83A7042F2BBF}"/>
    <dgm:cxn modelId="{5A202D1C-E00E-458F-A7D9-EDB884879AF3}" type="presOf" srcId="{79C3C898-5BE1-4C63-892A-DD56B5F8F404}" destId="{4C51AC22-06FD-4235-BF03-EC40D48C0C8F}" srcOrd="0" destOrd="0" presId="urn:microsoft.com/office/officeart/2005/8/layout/hProcess9"/>
    <dgm:cxn modelId="{829E7CB5-B139-4967-8035-347193CC1497}" srcId="{79C3C898-5BE1-4C63-892A-DD56B5F8F404}" destId="{A4A1D919-7C08-48E0-A6F7-66149D4D45ED}" srcOrd="0" destOrd="0" parTransId="{8B092D80-E54B-404F-9878-C6582001DFCF}" sibTransId="{A7F36854-9B58-40C1-A788-798D0210C64E}"/>
    <dgm:cxn modelId="{B36B7FE4-7949-49FF-A86A-A4DBEDBCB754}" type="presParOf" srcId="{4C51AC22-06FD-4235-BF03-EC40D48C0C8F}" destId="{0C4F5110-7990-49A1-BE59-2EE70F870693}" srcOrd="0" destOrd="0" presId="urn:microsoft.com/office/officeart/2005/8/layout/hProcess9"/>
    <dgm:cxn modelId="{3C2DFA53-0C8F-4B4B-B52A-B03AEE056082}" type="presParOf" srcId="{4C51AC22-06FD-4235-BF03-EC40D48C0C8F}" destId="{5DA0198A-DCAF-4333-9035-82B5B85827FC}" srcOrd="1" destOrd="0" presId="urn:microsoft.com/office/officeart/2005/8/layout/hProcess9"/>
    <dgm:cxn modelId="{D0F50E6B-70B7-4D28-B35D-92D8AAAF9F7C}" type="presParOf" srcId="{5DA0198A-DCAF-4333-9035-82B5B85827FC}" destId="{52FF5901-A29B-426A-9674-C19CCDDB008E}" srcOrd="0" destOrd="0" presId="urn:microsoft.com/office/officeart/2005/8/layout/hProcess9"/>
    <dgm:cxn modelId="{4ACD3341-C2B0-48AD-B348-1FF49E643A08}" type="presParOf" srcId="{5DA0198A-DCAF-4333-9035-82B5B85827FC}" destId="{D5EE5B59-0373-4A22-A85C-9BEF5855A0D6}" srcOrd="1" destOrd="0" presId="urn:microsoft.com/office/officeart/2005/8/layout/hProcess9"/>
    <dgm:cxn modelId="{85B72ABC-C7FA-4548-8372-49B8EA336DEF}" type="presParOf" srcId="{5DA0198A-DCAF-4333-9035-82B5B85827FC}" destId="{1DD20EB4-4483-44BD-A2E4-795729B243C9}" srcOrd="2" destOrd="0" presId="urn:microsoft.com/office/officeart/2005/8/layout/hProcess9"/>
    <dgm:cxn modelId="{809A4078-F61A-4153-840E-B5DA39BEF137}" type="presParOf" srcId="{5DA0198A-DCAF-4333-9035-82B5B85827FC}" destId="{BBF74A7D-021F-4E92-ACDB-957E8281A617}" srcOrd="3" destOrd="0" presId="urn:microsoft.com/office/officeart/2005/8/layout/hProcess9"/>
    <dgm:cxn modelId="{BBAB12F5-1A47-4141-8F24-66E64A639B78}" type="presParOf" srcId="{5DA0198A-DCAF-4333-9035-82B5B85827FC}" destId="{86B4DB6B-94C8-4584-9A2B-AA6176D98E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1B52B-D6DC-49CC-BACB-D116340E1D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AD8DEB0-4712-406C-AD44-C2EF03A96A0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FASE 1</a:t>
          </a:r>
        </a:p>
      </dgm:t>
    </dgm:pt>
    <dgm:pt modelId="{77BDBE3E-F38C-4C52-BE5F-4C338DFA69E5}" type="parTrans" cxnId="{AC89BD1C-08C4-4B06-AF56-6DC7F5458D0E}">
      <dgm:prSet/>
      <dgm:spPr/>
      <dgm:t>
        <a:bodyPr/>
        <a:lstStyle/>
        <a:p>
          <a:endParaRPr lang="es-ES"/>
        </a:p>
      </dgm:t>
    </dgm:pt>
    <dgm:pt modelId="{0CB106EC-090B-4A59-9005-8EC55D02140E}" type="sibTrans" cxnId="{AC89BD1C-08C4-4B06-AF56-6DC7F5458D0E}">
      <dgm:prSet/>
      <dgm:spPr/>
      <dgm:t>
        <a:bodyPr/>
        <a:lstStyle/>
        <a:p>
          <a:endParaRPr lang="es-ES"/>
        </a:p>
      </dgm:t>
    </dgm:pt>
    <dgm:pt modelId="{4F33CD70-C55F-4431-9985-60E90EF6C27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FASE 2</a:t>
          </a:r>
          <a:endParaRPr lang="es-ES" dirty="0">
            <a:solidFill>
              <a:schemeClr val="tx1"/>
            </a:solidFill>
          </a:endParaRPr>
        </a:p>
      </dgm:t>
    </dgm:pt>
    <dgm:pt modelId="{DCA16D97-785B-4C04-8617-FAA0F32E4BC0}" type="parTrans" cxnId="{AD617993-940A-41E8-AA88-597A89D96B84}">
      <dgm:prSet/>
      <dgm:spPr/>
      <dgm:t>
        <a:bodyPr/>
        <a:lstStyle/>
        <a:p>
          <a:endParaRPr lang="es-ES"/>
        </a:p>
      </dgm:t>
    </dgm:pt>
    <dgm:pt modelId="{0C39EA9E-0FB2-4D11-A1ED-5EFFDA9DB735}" type="sibTrans" cxnId="{AD617993-940A-41E8-AA88-597A89D96B84}">
      <dgm:prSet/>
      <dgm:spPr/>
      <dgm:t>
        <a:bodyPr/>
        <a:lstStyle/>
        <a:p>
          <a:endParaRPr lang="es-ES"/>
        </a:p>
      </dgm:t>
    </dgm:pt>
    <dgm:pt modelId="{80B5E078-793C-426C-81AC-E7035DD8D483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FASE 3</a:t>
          </a:r>
          <a:endParaRPr lang="es-ES" dirty="0">
            <a:solidFill>
              <a:schemeClr val="tx1"/>
            </a:solidFill>
          </a:endParaRPr>
        </a:p>
      </dgm:t>
    </dgm:pt>
    <dgm:pt modelId="{A1D40158-6BC3-4AA1-A190-6E0ECBEB7019}" type="parTrans" cxnId="{1736AEDB-9A83-409F-8065-CBDDFDB91063}">
      <dgm:prSet/>
      <dgm:spPr/>
      <dgm:t>
        <a:bodyPr/>
        <a:lstStyle/>
        <a:p>
          <a:endParaRPr lang="es-ES"/>
        </a:p>
      </dgm:t>
    </dgm:pt>
    <dgm:pt modelId="{F7003C33-B6E6-4308-A129-F823447371A4}" type="sibTrans" cxnId="{1736AEDB-9A83-409F-8065-CBDDFDB91063}">
      <dgm:prSet/>
      <dgm:spPr/>
      <dgm:t>
        <a:bodyPr/>
        <a:lstStyle/>
        <a:p>
          <a:endParaRPr lang="es-ES"/>
        </a:p>
      </dgm:t>
    </dgm:pt>
    <dgm:pt modelId="{C48BB225-255F-41A2-A11A-4A8734BB743C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FASE 4</a:t>
          </a:r>
          <a:endParaRPr lang="es-ES" dirty="0">
            <a:solidFill>
              <a:schemeClr val="tx1"/>
            </a:solidFill>
          </a:endParaRPr>
        </a:p>
      </dgm:t>
    </dgm:pt>
    <dgm:pt modelId="{2F1A8B87-DB32-40C4-87BD-56A66D8FEE22}" type="parTrans" cxnId="{FAAEA4D2-FB58-4B19-A9E2-A395C3D7651C}">
      <dgm:prSet/>
      <dgm:spPr/>
      <dgm:t>
        <a:bodyPr/>
        <a:lstStyle/>
        <a:p>
          <a:endParaRPr lang="es-ES"/>
        </a:p>
      </dgm:t>
    </dgm:pt>
    <dgm:pt modelId="{25C1554E-27E1-46FA-A102-A790974B30FE}" type="sibTrans" cxnId="{FAAEA4D2-FB58-4B19-A9E2-A395C3D7651C}">
      <dgm:prSet/>
      <dgm:spPr/>
      <dgm:t>
        <a:bodyPr/>
        <a:lstStyle/>
        <a:p>
          <a:endParaRPr lang="es-ES"/>
        </a:p>
      </dgm:t>
    </dgm:pt>
    <dgm:pt modelId="{D490B32E-3A6C-450D-A0DC-263D2486161F}" type="pres">
      <dgm:prSet presAssocID="{6AE1B52B-D6DC-49CC-BACB-D116340E1DDD}" presName="CompostProcess" presStyleCnt="0">
        <dgm:presLayoutVars>
          <dgm:dir/>
          <dgm:resizeHandles val="exact"/>
        </dgm:presLayoutVars>
      </dgm:prSet>
      <dgm:spPr/>
    </dgm:pt>
    <dgm:pt modelId="{2630F6CC-582B-46CB-8C29-48EFF01E51DB}" type="pres">
      <dgm:prSet presAssocID="{6AE1B52B-D6DC-49CC-BACB-D116340E1DDD}" presName="arrow" presStyleLbl="bgShp" presStyleIdx="0" presStyleCnt="1" custScaleX="81528"/>
      <dgm:spPr/>
    </dgm:pt>
    <dgm:pt modelId="{2CF5894F-823D-4619-B6DF-7A8F02800D4C}" type="pres">
      <dgm:prSet presAssocID="{6AE1B52B-D6DC-49CC-BACB-D116340E1DDD}" presName="linearProcess" presStyleCnt="0"/>
      <dgm:spPr/>
    </dgm:pt>
    <dgm:pt modelId="{C294EE7C-C5F9-4C7E-9E7A-1017A6FA2BDF}" type="pres">
      <dgm:prSet presAssocID="{EAD8DEB0-4712-406C-AD44-C2EF03A96A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5B8AA-606E-434F-A4AB-93556F4DD999}" type="pres">
      <dgm:prSet presAssocID="{0CB106EC-090B-4A59-9005-8EC55D02140E}" presName="sibTrans" presStyleCnt="0"/>
      <dgm:spPr/>
    </dgm:pt>
    <dgm:pt modelId="{3D8516BA-4B63-41D7-8FC7-AD39016D6002}" type="pres">
      <dgm:prSet presAssocID="{4F33CD70-C55F-4431-9985-60E90EF6C27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C95EB2-8137-45AD-A0A3-6C0C32F8D64B}" type="pres">
      <dgm:prSet presAssocID="{0C39EA9E-0FB2-4D11-A1ED-5EFFDA9DB735}" presName="sibTrans" presStyleCnt="0"/>
      <dgm:spPr/>
    </dgm:pt>
    <dgm:pt modelId="{5D38B1AD-9A49-438F-A088-B63CCA269ED8}" type="pres">
      <dgm:prSet presAssocID="{80B5E078-793C-426C-81AC-E7035DD8D48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0ACC9-1B94-40A6-B68B-00DF203E6CD1}" type="pres">
      <dgm:prSet presAssocID="{F7003C33-B6E6-4308-A129-F823447371A4}" presName="sibTrans" presStyleCnt="0"/>
      <dgm:spPr/>
    </dgm:pt>
    <dgm:pt modelId="{C078E221-BFE3-4393-88B5-4C1C7C995A2E}" type="pres">
      <dgm:prSet presAssocID="{C48BB225-255F-41A2-A11A-4A8734BB743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2FDB13-D93C-4DCF-8FA9-59542A678D28}" type="presOf" srcId="{C48BB225-255F-41A2-A11A-4A8734BB743C}" destId="{C078E221-BFE3-4393-88B5-4C1C7C995A2E}" srcOrd="0" destOrd="0" presId="urn:microsoft.com/office/officeart/2005/8/layout/hProcess9"/>
    <dgm:cxn modelId="{DA3FACD7-370A-44E5-B7ED-ADE224462481}" type="presOf" srcId="{4F33CD70-C55F-4431-9985-60E90EF6C27D}" destId="{3D8516BA-4B63-41D7-8FC7-AD39016D6002}" srcOrd="0" destOrd="0" presId="urn:microsoft.com/office/officeart/2005/8/layout/hProcess9"/>
    <dgm:cxn modelId="{A7BEE490-7D75-49DB-BB3B-7A2FC4EFFCEF}" type="presOf" srcId="{EAD8DEB0-4712-406C-AD44-C2EF03A96A0A}" destId="{C294EE7C-C5F9-4C7E-9E7A-1017A6FA2BDF}" srcOrd="0" destOrd="0" presId="urn:microsoft.com/office/officeart/2005/8/layout/hProcess9"/>
    <dgm:cxn modelId="{AC89BD1C-08C4-4B06-AF56-6DC7F5458D0E}" srcId="{6AE1B52B-D6DC-49CC-BACB-D116340E1DDD}" destId="{EAD8DEB0-4712-406C-AD44-C2EF03A96A0A}" srcOrd="0" destOrd="0" parTransId="{77BDBE3E-F38C-4C52-BE5F-4C338DFA69E5}" sibTransId="{0CB106EC-090B-4A59-9005-8EC55D02140E}"/>
    <dgm:cxn modelId="{AD617993-940A-41E8-AA88-597A89D96B84}" srcId="{6AE1B52B-D6DC-49CC-BACB-D116340E1DDD}" destId="{4F33CD70-C55F-4431-9985-60E90EF6C27D}" srcOrd="1" destOrd="0" parTransId="{DCA16D97-785B-4C04-8617-FAA0F32E4BC0}" sibTransId="{0C39EA9E-0FB2-4D11-A1ED-5EFFDA9DB735}"/>
    <dgm:cxn modelId="{4A1898E6-C740-4E4F-A9B8-C6952BA6405E}" type="presOf" srcId="{6AE1B52B-D6DC-49CC-BACB-D116340E1DDD}" destId="{D490B32E-3A6C-450D-A0DC-263D2486161F}" srcOrd="0" destOrd="0" presId="urn:microsoft.com/office/officeart/2005/8/layout/hProcess9"/>
    <dgm:cxn modelId="{1736AEDB-9A83-409F-8065-CBDDFDB91063}" srcId="{6AE1B52B-D6DC-49CC-BACB-D116340E1DDD}" destId="{80B5E078-793C-426C-81AC-E7035DD8D483}" srcOrd="2" destOrd="0" parTransId="{A1D40158-6BC3-4AA1-A190-6E0ECBEB7019}" sibTransId="{F7003C33-B6E6-4308-A129-F823447371A4}"/>
    <dgm:cxn modelId="{1AF071C9-1A61-4DEC-8F6C-048EB7BCB827}" type="presOf" srcId="{80B5E078-793C-426C-81AC-E7035DD8D483}" destId="{5D38B1AD-9A49-438F-A088-B63CCA269ED8}" srcOrd="0" destOrd="0" presId="urn:microsoft.com/office/officeart/2005/8/layout/hProcess9"/>
    <dgm:cxn modelId="{FAAEA4D2-FB58-4B19-A9E2-A395C3D7651C}" srcId="{6AE1B52B-D6DC-49CC-BACB-D116340E1DDD}" destId="{C48BB225-255F-41A2-A11A-4A8734BB743C}" srcOrd="3" destOrd="0" parTransId="{2F1A8B87-DB32-40C4-87BD-56A66D8FEE22}" sibTransId="{25C1554E-27E1-46FA-A102-A790974B30FE}"/>
    <dgm:cxn modelId="{9ACF2227-E089-4F5D-97F6-0694CE13B7AC}" type="presParOf" srcId="{D490B32E-3A6C-450D-A0DC-263D2486161F}" destId="{2630F6CC-582B-46CB-8C29-48EFF01E51DB}" srcOrd="0" destOrd="0" presId="urn:microsoft.com/office/officeart/2005/8/layout/hProcess9"/>
    <dgm:cxn modelId="{D1FFD3EB-78D9-450F-BD26-C4C3736E7F5E}" type="presParOf" srcId="{D490B32E-3A6C-450D-A0DC-263D2486161F}" destId="{2CF5894F-823D-4619-B6DF-7A8F02800D4C}" srcOrd="1" destOrd="0" presId="urn:microsoft.com/office/officeart/2005/8/layout/hProcess9"/>
    <dgm:cxn modelId="{4D962C8B-CF34-4649-959D-5D57B3C3E039}" type="presParOf" srcId="{2CF5894F-823D-4619-B6DF-7A8F02800D4C}" destId="{C294EE7C-C5F9-4C7E-9E7A-1017A6FA2BDF}" srcOrd="0" destOrd="0" presId="urn:microsoft.com/office/officeart/2005/8/layout/hProcess9"/>
    <dgm:cxn modelId="{92DCDCD0-4FBF-4BF6-9931-8D7D5A9C87D5}" type="presParOf" srcId="{2CF5894F-823D-4619-B6DF-7A8F02800D4C}" destId="{5F15B8AA-606E-434F-A4AB-93556F4DD999}" srcOrd="1" destOrd="0" presId="urn:microsoft.com/office/officeart/2005/8/layout/hProcess9"/>
    <dgm:cxn modelId="{6E38F227-3297-4E5A-8FB6-0ED722ACC90B}" type="presParOf" srcId="{2CF5894F-823D-4619-B6DF-7A8F02800D4C}" destId="{3D8516BA-4B63-41D7-8FC7-AD39016D6002}" srcOrd="2" destOrd="0" presId="urn:microsoft.com/office/officeart/2005/8/layout/hProcess9"/>
    <dgm:cxn modelId="{4E506946-4C4B-4A3F-B61A-57CDF3E55B6B}" type="presParOf" srcId="{2CF5894F-823D-4619-B6DF-7A8F02800D4C}" destId="{98C95EB2-8137-45AD-A0A3-6C0C32F8D64B}" srcOrd="3" destOrd="0" presId="urn:microsoft.com/office/officeart/2005/8/layout/hProcess9"/>
    <dgm:cxn modelId="{F00772ED-A547-4C2C-9F7B-E31D6AB0C8DA}" type="presParOf" srcId="{2CF5894F-823D-4619-B6DF-7A8F02800D4C}" destId="{5D38B1AD-9A49-438F-A088-B63CCA269ED8}" srcOrd="4" destOrd="0" presId="urn:microsoft.com/office/officeart/2005/8/layout/hProcess9"/>
    <dgm:cxn modelId="{44CC1605-C088-4BBC-979A-79592D5B8185}" type="presParOf" srcId="{2CF5894F-823D-4619-B6DF-7A8F02800D4C}" destId="{8A90ACC9-1B94-40A6-B68B-00DF203E6CD1}" srcOrd="5" destOrd="0" presId="urn:microsoft.com/office/officeart/2005/8/layout/hProcess9"/>
    <dgm:cxn modelId="{11493121-1059-4D57-A5C0-B46D6DC5AE77}" type="presParOf" srcId="{2CF5894F-823D-4619-B6DF-7A8F02800D4C}" destId="{C078E221-BFE3-4393-88B5-4C1C7C995A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A3EAC-39EB-4BD4-BE99-942CBF5710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F5F42B-1A06-45D3-B4AB-2BC8950C1F6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Fortalezas</a:t>
          </a:r>
          <a:endParaRPr lang="es-ES" b="1" dirty="0">
            <a:solidFill>
              <a:schemeClr val="tx1"/>
            </a:solidFill>
          </a:endParaRPr>
        </a:p>
      </dgm:t>
    </dgm:pt>
    <dgm:pt modelId="{1C143DC8-21B8-482A-ACFD-C1F799F9F917}" type="parTrans" cxnId="{959257D4-699C-4528-8DFF-50BF6C223D56}">
      <dgm:prSet/>
      <dgm:spPr/>
      <dgm:t>
        <a:bodyPr/>
        <a:lstStyle/>
        <a:p>
          <a:endParaRPr lang="es-ES"/>
        </a:p>
      </dgm:t>
    </dgm:pt>
    <dgm:pt modelId="{B23FC99F-D638-40B0-832D-442FB83317D0}" type="sibTrans" cxnId="{959257D4-699C-4528-8DFF-50BF6C223D56}">
      <dgm:prSet/>
      <dgm:spPr/>
      <dgm:t>
        <a:bodyPr/>
        <a:lstStyle/>
        <a:p>
          <a:endParaRPr lang="es-ES"/>
        </a:p>
      </dgm:t>
    </dgm:pt>
    <dgm:pt modelId="{A434D4B9-2D8D-45DB-AD92-76DDE48A0AC1}">
      <dgm:prSet phldrT="[Texto]"/>
      <dgm:spPr/>
      <dgm:t>
        <a:bodyPr/>
        <a:lstStyle/>
        <a:p>
          <a:r>
            <a:rPr lang="es-ES" u="none" dirty="0" smtClean="0"/>
            <a:t>Organización jerarquizada y disciplinada.</a:t>
          </a:r>
          <a:endParaRPr lang="es-ES" dirty="0"/>
        </a:p>
      </dgm:t>
    </dgm:pt>
    <dgm:pt modelId="{60DE38B6-69B8-48C3-9496-35FFDFD9A373}" type="parTrans" cxnId="{EE8B63EC-05AE-424A-8244-AA69B20787F5}">
      <dgm:prSet/>
      <dgm:spPr/>
      <dgm:t>
        <a:bodyPr/>
        <a:lstStyle/>
        <a:p>
          <a:endParaRPr lang="es-ES"/>
        </a:p>
      </dgm:t>
    </dgm:pt>
    <dgm:pt modelId="{2A5464C7-2416-456E-9DD2-210BBF8C5280}" type="sibTrans" cxnId="{EE8B63EC-05AE-424A-8244-AA69B20787F5}">
      <dgm:prSet/>
      <dgm:spPr/>
      <dgm:t>
        <a:bodyPr/>
        <a:lstStyle/>
        <a:p>
          <a:endParaRPr lang="es-ES"/>
        </a:p>
      </dgm:t>
    </dgm:pt>
    <dgm:pt modelId="{AF8135E6-36BA-46D2-B6A6-5BAD9672D7E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Oportunidades</a:t>
          </a:r>
        </a:p>
      </dgm:t>
    </dgm:pt>
    <dgm:pt modelId="{00EECBF5-2AD3-4FEE-B6F0-78D026C20C8F}" type="parTrans" cxnId="{591C79F7-C140-4021-84D5-587CAE742C5B}">
      <dgm:prSet/>
      <dgm:spPr/>
      <dgm:t>
        <a:bodyPr/>
        <a:lstStyle/>
        <a:p>
          <a:endParaRPr lang="es-ES"/>
        </a:p>
      </dgm:t>
    </dgm:pt>
    <dgm:pt modelId="{CBD3A3EC-123A-4262-827E-C3C1877AA6A6}" type="sibTrans" cxnId="{591C79F7-C140-4021-84D5-587CAE742C5B}">
      <dgm:prSet/>
      <dgm:spPr/>
      <dgm:t>
        <a:bodyPr/>
        <a:lstStyle/>
        <a:p>
          <a:endParaRPr lang="es-ES"/>
        </a:p>
      </dgm:t>
    </dgm:pt>
    <dgm:pt modelId="{44E7CE03-DD30-4F3F-BA9B-D97ACF92F107}">
      <dgm:prSet phldrT="[Texto]"/>
      <dgm:spPr/>
      <dgm:t>
        <a:bodyPr/>
        <a:lstStyle/>
        <a:p>
          <a:r>
            <a:rPr lang="es-ES" u="none" dirty="0" smtClean="0"/>
            <a:t>Coordinación y colaboración por parte de las autoridades.</a:t>
          </a:r>
          <a:endParaRPr lang="es-ES" dirty="0"/>
        </a:p>
      </dgm:t>
    </dgm:pt>
    <dgm:pt modelId="{BB0BB704-976D-46CE-A14B-7FAB641121A7}" type="parTrans" cxnId="{B6CE55F1-3A9D-465C-BB17-C2A34DBD0BEE}">
      <dgm:prSet/>
      <dgm:spPr/>
      <dgm:t>
        <a:bodyPr/>
        <a:lstStyle/>
        <a:p>
          <a:endParaRPr lang="es-ES"/>
        </a:p>
      </dgm:t>
    </dgm:pt>
    <dgm:pt modelId="{7A66CD68-CF57-4402-B442-C274D9C2C30B}" type="sibTrans" cxnId="{B6CE55F1-3A9D-465C-BB17-C2A34DBD0BEE}">
      <dgm:prSet/>
      <dgm:spPr/>
      <dgm:t>
        <a:bodyPr/>
        <a:lstStyle/>
        <a:p>
          <a:endParaRPr lang="es-ES"/>
        </a:p>
      </dgm:t>
    </dgm:pt>
    <dgm:pt modelId="{6413DD1B-E724-4318-987E-2CCE425F7657}">
      <dgm:prSet/>
      <dgm:spPr/>
      <dgm:t>
        <a:bodyPr/>
        <a:lstStyle/>
        <a:p>
          <a:r>
            <a:rPr lang="es-ES" u="none" dirty="0" smtClean="0"/>
            <a:t>Unión y solidaridad entre compañeros del Comando Provincial.</a:t>
          </a:r>
          <a:endParaRPr lang="es-ES" u="none" dirty="0"/>
        </a:p>
      </dgm:t>
    </dgm:pt>
    <dgm:pt modelId="{9BA05300-88A4-4590-A811-85BAD514B739}" type="parTrans" cxnId="{B12E02BC-A7FE-45A1-824E-8D09D302057E}">
      <dgm:prSet/>
      <dgm:spPr/>
      <dgm:t>
        <a:bodyPr/>
        <a:lstStyle/>
        <a:p>
          <a:endParaRPr lang="es-ES"/>
        </a:p>
      </dgm:t>
    </dgm:pt>
    <dgm:pt modelId="{EA671843-AE67-4407-B02C-1EB8785130BA}" type="sibTrans" cxnId="{B12E02BC-A7FE-45A1-824E-8D09D302057E}">
      <dgm:prSet/>
      <dgm:spPr/>
      <dgm:t>
        <a:bodyPr/>
        <a:lstStyle/>
        <a:p>
          <a:endParaRPr lang="es-ES"/>
        </a:p>
      </dgm:t>
    </dgm:pt>
    <dgm:pt modelId="{A7A1713D-8320-4A28-B3DC-063C0FB503E7}">
      <dgm:prSet/>
      <dgm:spPr/>
      <dgm:t>
        <a:bodyPr/>
        <a:lstStyle/>
        <a:p>
          <a:r>
            <a:rPr lang="es-ES" u="none" smtClean="0"/>
            <a:t>Vocación de servicio por parte de sus integrantes.</a:t>
          </a:r>
          <a:endParaRPr lang="es-ES" u="none"/>
        </a:p>
      </dgm:t>
    </dgm:pt>
    <dgm:pt modelId="{11B548FA-2E99-4FE8-8926-AB6224249AE9}" type="parTrans" cxnId="{F2378ED6-7202-4171-AAC0-0B2902AE135C}">
      <dgm:prSet/>
      <dgm:spPr/>
      <dgm:t>
        <a:bodyPr/>
        <a:lstStyle/>
        <a:p>
          <a:endParaRPr lang="es-ES"/>
        </a:p>
      </dgm:t>
    </dgm:pt>
    <dgm:pt modelId="{42440A5A-19FB-4A04-8C35-C3CB353CF5B7}" type="sibTrans" cxnId="{F2378ED6-7202-4171-AAC0-0B2902AE135C}">
      <dgm:prSet/>
      <dgm:spPr/>
      <dgm:t>
        <a:bodyPr/>
        <a:lstStyle/>
        <a:p>
          <a:endParaRPr lang="es-ES"/>
        </a:p>
      </dgm:t>
    </dgm:pt>
    <dgm:pt modelId="{79170515-9479-4139-9034-92B67D6A1346}">
      <dgm:prSet/>
      <dgm:spPr/>
      <dgm:t>
        <a:bodyPr/>
        <a:lstStyle/>
        <a:p>
          <a:r>
            <a:rPr lang="es-ES" u="none" smtClean="0"/>
            <a:t>Recurso humano capacitado</a:t>
          </a:r>
          <a:endParaRPr lang="es-ES" u="none"/>
        </a:p>
      </dgm:t>
    </dgm:pt>
    <dgm:pt modelId="{2F345B06-EEF6-466D-A2A1-AB4C78E1931B}" type="parTrans" cxnId="{9D38C728-48A3-49E2-829E-6F6984D7CD92}">
      <dgm:prSet/>
      <dgm:spPr/>
      <dgm:t>
        <a:bodyPr/>
        <a:lstStyle/>
        <a:p>
          <a:endParaRPr lang="es-ES"/>
        </a:p>
      </dgm:t>
    </dgm:pt>
    <dgm:pt modelId="{64C89688-6965-453C-961C-227CCCA3322D}" type="sibTrans" cxnId="{9D38C728-48A3-49E2-829E-6F6984D7CD92}">
      <dgm:prSet/>
      <dgm:spPr/>
      <dgm:t>
        <a:bodyPr/>
        <a:lstStyle/>
        <a:p>
          <a:endParaRPr lang="es-ES"/>
        </a:p>
      </dgm:t>
    </dgm:pt>
    <dgm:pt modelId="{65DE4D7D-5DFE-4EB9-87B1-9215B992AA4C}">
      <dgm:prSet/>
      <dgm:spPr/>
      <dgm:t>
        <a:bodyPr/>
        <a:lstStyle/>
        <a:p>
          <a:r>
            <a:rPr lang="es-ES" u="none" dirty="0" smtClean="0"/>
            <a:t>Infraestructura logística operativa.</a:t>
          </a:r>
          <a:endParaRPr lang="es-ES" u="none" dirty="0"/>
        </a:p>
      </dgm:t>
    </dgm:pt>
    <dgm:pt modelId="{9B53A616-76A4-4D22-A49D-99110084058C}" type="parTrans" cxnId="{1461BD70-8388-452A-B656-27EF3BDDE32A}">
      <dgm:prSet/>
      <dgm:spPr/>
      <dgm:t>
        <a:bodyPr/>
        <a:lstStyle/>
        <a:p>
          <a:endParaRPr lang="es-ES"/>
        </a:p>
      </dgm:t>
    </dgm:pt>
    <dgm:pt modelId="{06D9979A-D3C5-487F-A21B-B8EDC41172B3}" type="sibTrans" cxnId="{1461BD70-8388-452A-B656-27EF3BDDE32A}">
      <dgm:prSet/>
      <dgm:spPr/>
      <dgm:t>
        <a:bodyPr/>
        <a:lstStyle/>
        <a:p>
          <a:endParaRPr lang="es-ES"/>
        </a:p>
      </dgm:t>
    </dgm:pt>
    <dgm:pt modelId="{B8722BA6-BC11-4F66-B2EE-55D723C8FB30}">
      <dgm:prSet/>
      <dgm:spPr/>
      <dgm:t>
        <a:bodyPr/>
        <a:lstStyle/>
        <a:p>
          <a:r>
            <a:rPr lang="es-ES" u="none" smtClean="0"/>
            <a:t>Incremento de la participación ciudadana.</a:t>
          </a:r>
          <a:endParaRPr lang="es-ES" u="none"/>
        </a:p>
      </dgm:t>
    </dgm:pt>
    <dgm:pt modelId="{4F13408B-0892-4DFD-8FB8-6BD1075949F2}" type="parTrans" cxnId="{F9892A39-D45C-4507-B7F2-DCE822E1860C}">
      <dgm:prSet/>
      <dgm:spPr/>
      <dgm:t>
        <a:bodyPr/>
        <a:lstStyle/>
        <a:p>
          <a:endParaRPr lang="es-ES"/>
        </a:p>
      </dgm:t>
    </dgm:pt>
    <dgm:pt modelId="{8AAB0FC8-8929-4C65-A335-D780B11F5D9B}" type="sibTrans" cxnId="{F9892A39-D45C-4507-B7F2-DCE822E1860C}">
      <dgm:prSet/>
      <dgm:spPr/>
      <dgm:t>
        <a:bodyPr/>
        <a:lstStyle/>
        <a:p>
          <a:endParaRPr lang="es-ES"/>
        </a:p>
      </dgm:t>
    </dgm:pt>
    <dgm:pt modelId="{EAFE1BFB-AA82-4B54-B926-E0153B09DDBE}">
      <dgm:prSet/>
      <dgm:spPr/>
      <dgm:t>
        <a:bodyPr/>
        <a:lstStyle/>
        <a:p>
          <a:r>
            <a:rPr lang="es-ES" u="none" smtClean="0"/>
            <a:t>Ciudadanía capacitada en seguridad ciudadana.</a:t>
          </a:r>
          <a:endParaRPr lang="es-ES" u="none"/>
        </a:p>
      </dgm:t>
    </dgm:pt>
    <dgm:pt modelId="{D8709B00-2FA8-4E36-B45D-F22EB587AE13}" type="parTrans" cxnId="{84D0D03F-BEFF-4A31-BC46-F802D3F3395E}">
      <dgm:prSet/>
      <dgm:spPr/>
      <dgm:t>
        <a:bodyPr/>
        <a:lstStyle/>
        <a:p>
          <a:endParaRPr lang="es-ES"/>
        </a:p>
      </dgm:t>
    </dgm:pt>
    <dgm:pt modelId="{801302A8-0E7C-4A70-8A05-B5247F35581B}" type="sibTrans" cxnId="{84D0D03F-BEFF-4A31-BC46-F802D3F3395E}">
      <dgm:prSet/>
      <dgm:spPr/>
      <dgm:t>
        <a:bodyPr/>
        <a:lstStyle/>
        <a:p>
          <a:endParaRPr lang="es-ES"/>
        </a:p>
      </dgm:t>
    </dgm:pt>
    <dgm:pt modelId="{DE616791-0B3E-4873-989F-1DCA55ECAD1F}">
      <dgm:prSet/>
      <dgm:spPr/>
      <dgm:t>
        <a:bodyPr/>
        <a:lstStyle/>
        <a:p>
          <a:r>
            <a:rPr lang="es-ES" u="none" smtClean="0"/>
            <a:t>Convenios y alianzas estratégicas con el sector público y privado.</a:t>
          </a:r>
          <a:endParaRPr lang="es-ES" u="none"/>
        </a:p>
      </dgm:t>
    </dgm:pt>
    <dgm:pt modelId="{341B53D8-F523-4CF4-A5F8-42F6C442DF15}" type="parTrans" cxnId="{208E9B4B-936B-4102-B773-77C2F32EF360}">
      <dgm:prSet/>
      <dgm:spPr/>
      <dgm:t>
        <a:bodyPr/>
        <a:lstStyle/>
        <a:p>
          <a:endParaRPr lang="es-ES"/>
        </a:p>
      </dgm:t>
    </dgm:pt>
    <dgm:pt modelId="{7EE38957-686F-4A46-A72B-BD58A3E80CDC}" type="sibTrans" cxnId="{208E9B4B-936B-4102-B773-77C2F32EF360}">
      <dgm:prSet/>
      <dgm:spPr/>
      <dgm:t>
        <a:bodyPr/>
        <a:lstStyle/>
        <a:p>
          <a:endParaRPr lang="es-ES"/>
        </a:p>
      </dgm:t>
    </dgm:pt>
    <dgm:pt modelId="{6F6D85AB-1A51-4C78-ACA1-219A6F062A7A}">
      <dgm:prSet/>
      <dgm:spPr/>
      <dgm:t>
        <a:bodyPr/>
        <a:lstStyle/>
        <a:p>
          <a:r>
            <a:rPr lang="es-ES" u="none" dirty="0" smtClean="0"/>
            <a:t>Respaldo por parte del Gobierno Central.</a:t>
          </a:r>
          <a:endParaRPr lang="es-ES" u="none" dirty="0"/>
        </a:p>
      </dgm:t>
    </dgm:pt>
    <dgm:pt modelId="{D6F8C985-F861-4762-BA1D-3BE3EE129C0D}" type="parTrans" cxnId="{CD929417-D96F-4229-B6FF-489CF6AB310E}">
      <dgm:prSet/>
      <dgm:spPr/>
      <dgm:t>
        <a:bodyPr/>
        <a:lstStyle/>
        <a:p>
          <a:endParaRPr lang="es-ES"/>
        </a:p>
      </dgm:t>
    </dgm:pt>
    <dgm:pt modelId="{B3DC4EEA-60EF-4F24-ACC5-6C80ABB4C4C5}" type="sibTrans" cxnId="{CD929417-D96F-4229-B6FF-489CF6AB310E}">
      <dgm:prSet/>
      <dgm:spPr/>
      <dgm:t>
        <a:bodyPr/>
        <a:lstStyle/>
        <a:p>
          <a:endParaRPr lang="es-ES"/>
        </a:p>
      </dgm:t>
    </dgm:pt>
    <dgm:pt modelId="{055B4A3C-0434-4898-A964-95D1663D8904}" type="pres">
      <dgm:prSet presAssocID="{168A3EAC-39EB-4BD4-BE99-942CBF5710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5B8952-3F90-4122-9183-9F940B5058F0}" type="pres">
      <dgm:prSet presAssocID="{99F5F42B-1A06-45D3-B4AB-2BC8950C1F65}" presName="linNode" presStyleCnt="0"/>
      <dgm:spPr/>
    </dgm:pt>
    <dgm:pt modelId="{CBB2204C-A423-408F-B6A5-337DC18B7797}" type="pres">
      <dgm:prSet presAssocID="{99F5F42B-1A06-45D3-B4AB-2BC8950C1F6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F336F-CD44-4D75-A048-7A0ED1D1BCFB}" type="pres">
      <dgm:prSet presAssocID="{99F5F42B-1A06-45D3-B4AB-2BC8950C1F6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D8622-C468-47B7-A133-8124C29ADA93}" type="pres">
      <dgm:prSet presAssocID="{B23FC99F-D638-40B0-832D-442FB83317D0}" presName="sp" presStyleCnt="0"/>
      <dgm:spPr/>
    </dgm:pt>
    <dgm:pt modelId="{9A79F28E-7E36-41DC-924A-4252A7C2CCFB}" type="pres">
      <dgm:prSet presAssocID="{AF8135E6-36BA-46D2-B6A6-5BAD9672D7E5}" presName="linNode" presStyleCnt="0"/>
      <dgm:spPr/>
    </dgm:pt>
    <dgm:pt modelId="{85787636-725D-4AE2-8CCA-317FACD280DE}" type="pres">
      <dgm:prSet presAssocID="{AF8135E6-36BA-46D2-B6A6-5BAD9672D7E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F7C8FA-6442-47B0-8296-B438941F6CF7}" type="pres">
      <dgm:prSet presAssocID="{AF8135E6-36BA-46D2-B6A6-5BAD9672D7E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35DDF8-08CE-4695-9424-8A04060F0CC3}" type="presOf" srcId="{6F6D85AB-1A51-4C78-ACA1-219A6F062A7A}" destId="{77F7C8FA-6442-47B0-8296-B438941F6CF7}" srcOrd="0" destOrd="4" presId="urn:microsoft.com/office/officeart/2005/8/layout/vList5"/>
    <dgm:cxn modelId="{EA15E9EC-A1C1-4E2E-B155-A90A22ED3AB3}" type="presOf" srcId="{AF8135E6-36BA-46D2-B6A6-5BAD9672D7E5}" destId="{85787636-725D-4AE2-8CCA-317FACD280DE}" srcOrd="0" destOrd="0" presId="urn:microsoft.com/office/officeart/2005/8/layout/vList5"/>
    <dgm:cxn modelId="{CD929417-D96F-4229-B6FF-489CF6AB310E}" srcId="{AF8135E6-36BA-46D2-B6A6-5BAD9672D7E5}" destId="{6F6D85AB-1A51-4C78-ACA1-219A6F062A7A}" srcOrd="4" destOrd="0" parTransId="{D6F8C985-F861-4762-BA1D-3BE3EE129C0D}" sibTransId="{B3DC4EEA-60EF-4F24-ACC5-6C80ABB4C4C5}"/>
    <dgm:cxn modelId="{A861446C-84C3-4B9E-9D61-178B2656D242}" type="presOf" srcId="{65DE4D7D-5DFE-4EB9-87B1-9215B992AA4C}" destId="{CB0F336F-CD44-4D75-A048-7A0ED1D1BCFB}" srcOrd="0" destOrd="4" presId="urn:microsoft.com/office/officeart/2005/8/layout/vList5"/>
    <dgm:cxn modelId="{1461BD70-8388-452A-B656-27EF3BDDE32A}" srcId="{99F5F42B-1A06-45D3-B4AB-2BC8950C1F65}" destId="{65DE4D7D-5DFE-4EB9-87B1-9215B992AA4C}" srcOrd="4" destOrd="0" parTransId="{9B53A616-76A4-4D22-A49D-99110084058C}" sibTransId="{06D9979A-D3C5-487F-A21B-B8EDC41172B3}"/>
    <dgm:cxn modelId="{77A07A59-10B3-4CD8-A553-912AFE2A0651}" type="presOf" srcId="{EAFE1BFB-AA82-4B54-B926-E0153B09DDBE}" destId="{77F7C8FA-6442-47B0-8296-B438941F6CF7}" srcOrd="0" destOrd="2" presId="urn:microsoft.com/office/officeart/2005/8/layout/vList5"/>
    <dgm:cxn modelId="{591C79F7-C140-4021-84D5-587CAE742C5B}" srcId="{168A3EAC-39EB-4BD4-BE99-942CBF571021}" destId="{AF8135E6-36BA-46D2-B6A6-5BAD9672D7E5}" srcOrd="1" destOrd="0" parTransId="{00EECBF5-2AD3-4FEE-B6F0-78D026C20C8F}" sibTransId="{CBD3A3EC-123A-4262-827E-C3C1877AA6A6}"/>
    <dgm:cxn modelId="{F8E3D606-8ABD-4B5C-A37D-DC1A192A9252}" type="presOf" srcId="{99F5F42B-1A06-45D3-B4AB-2BC8950C1F65}" destId="{CBB2204C-A423-408F-B6A5-337DC18B7797}" srcOrd="0" destOrd="0" presId="urn:microsoft.com/office/officeart/2005/8/layout/vList5"/>
    <dgm:cxn modelId="{1AD0FABA-7224-4599-8EEC-F9F04CE1C12E}" type="presOf" srcId="{168A3EAC-39EB-4BD4-BE99-942CBF571021}" destId="{055B4A3C-0434-4898-A964-95D1663D8904}" srcOrd="0" destOrd="0" presId="urn:microsoft.com/office/officeart/2005/8/layout/vList5"/>
    <dgm:cxn modelId="{193F7414-4482-428C-8316-3AB7BA7A1AD1}" type="presOf" srcId="{A7A1713D-8320-4A28-B3DC-063C0FB503E7}" destId="{CB0F336F-CD44-4D75-A048-7A0ED1D1BCFB}" srcOrd="0" destOrd="2" presId="urn:microsoft.com/office/officeart/2005/8/layout/vList5"/>
    <dgm:cxn modelId="{714280E0-E88E-486C-9DA5-41A91A60413D}" type="presOf" srcId="{79170515-9479-4139-9034-92B67D6A1346}" destId="{CB0F336F-CD44-4D75-A048-7A0ED1D1BCFB}" srcOrd="0" destOrd="3" presId="urn:microsoft.com/office/officeart/2005/8/layout/vList5"/>
    <dgm:cxn modelId="{EB58C402-DB49-4596-A1DC-6038CD81C976}" type="presOf" srcId="{DE616791-0B3E-4873-989F-1DCA55ECAD1F}" destId="{77F7C8FA-6442-47B0-8296-B438941F6CF7}" srcOrd="0" destOrd="3" presId="urn:microsoft.com/office/officeart/2005/8/layout/vList5"/>
    <dgm:cxn modelId="{F2378ED6-7202-4171-AAC0-0B2902AE135C}" srcId="{99F5F42B-1A06-45D3-B4AB-2BC8950C1F65}" destId="{A7A1713D-8320-4A28-B3DC-063C0FB503E7}" srcOrd="2" destOrd="0" parTransId="{11B548FA-2E99-4FE8-8926-AB6224249AE9}" sibTransId="{42440A5A-19FB-4A04-8C35-C3CB353CF5B7}"/>
    <dgm:cxn modelId="{EE8B63EC-05AE-424A-8244-AA69B20787F5}" srcId="{99F5F42B-1A06-45D3-B4AB-2BC8950C1F65}" destId="{A434D4B9-2D8D-45DB-AD92-76DDE48A0AC1}" srcOrd="0" destOrd="0" parTransId="{60DE38B6-69B8-48C3-9496-35FFDFD9A373}" sibTransId="{2A5464C7-2416-456E-9DD2-210BBF8C5280}"/>
    <dgm:cxn modelId="{84D0D03F-BEFF-4A31-BC46-F802D3F3395E}" srcId="{AF8135E6-36BA-46D2-B6A6-5BAD9672D7E5}" destId="{EAFE1BFB-AA82-4B54-B926-E0153B09DDBE}" srcOrd="2" destOrd="0" parTransId="{D8709B00-2FA8-4E36-B45D-F22EB587AE13}" sibTransId="{801302A8-0E7C-4A70-8A05-B5247F35581B}"/>
    <dgm:cxn modelId="{5A66C85D-C76A-4E86-81EA-A25AECE0AB4B}" type="presOf" srcId="{B8722BA6-BC11-4F66-B2EE-55D723C8FB30}" destId="{77F7C8FA-6442-47B0-8296-B438941F6CF7}" srcOrd="0" destOrd="1" presId="urn:microsoft.com/office/officeart/2005/8/layout/vList5"/>
    <dgm:cxn modelId="{B12E02BC-A7FE-45A1-824E-8D09D302057E}" srcId="{99F5F42B-1A06-45D3-B4AB-2BC8950C1F65}" destId="{6413DD1B-E724-4318-987E-2CCE425F7657}" srcOrd="1" destOrd="0" parTransId="{9BA05300-88A4-4590-A811-85BAD514B739}" sibTransId="{EA671843-AE67-4407-B02C-1EB8785130BA}"/>
    <dgm:cxn modelId="{1D5C1641-B100-49BA-B348-EC6F7866AB1B}" type="presOf" srcId="{A434D4B9-2D8D-45DB-AD92-76DDE48A0AC1}" destId="{CB0F336F-CD44-4D75-A048-7A0ED1D1BCFB}" srcOrd="0" destOrd="0" presId="urn:microsoft.com/office/officeart/2005/8/layout/vList5"/>
    <dgm:cxn modelId="{9D38C728-48A3-49E2-829E-6F6984D7CD92}" srcId="{99F5F42B-1A06-45D3-B4AB-2BC8950C1F65}" destId="{79170515-9479-4139-9034-92B67D6A1346}" srcOrd="3" destOrd="0" parTransId="{2F345B06-EEF6-466D-A2A1-AB4C78E1931B}" sibTransId="{64C89688-6965-453C-961C-227CCCA3322D}"/>
    <dgm:cxn modelId="{959257D4-699C-4528-8DFF-50BF6C223D56}" srcId="{168A3EAC-39EB-4BD4-BE99-942CBF571021}" destId="{99F5F42B-1A06-45D3-B4AB-2BC8950C1F65}" srcOrd="0" destOrd="0" parTransId="{1C143DC8-21B8-482A-ACFD-C1F799F9F917}" sibTransId="{B23FC99F-D638-40B0-832D-442FB83317D0}"/>
    <dgm:cxn modelId="{208E9B4B-936B-4102-B773-77C2F32EF360}" srcId="{AF8135E6-36BA-46D2-B6A6-5BAD9672D7E5}" destId="{DE616791-0B3E-4873-989F-1DCA55ECAD1F}" srcOrd="3" destOrd="0" parTransId="{341B53D8-F523-4CF4-A5F8-42F6C442DF15}" sibTransId="{7EE38957-686F-4A46-A72B-BD58A3E80CDC}"/>
    <dgm:cxn modelId="{F9892A39-D45C-4507-B7F2-DCE822E1860C}" srcId="{AF8135E6-36BA-46D2-B6A6-5BAD9672D7E5}" destId="{B8722BA6-BC11-4F66-B2EE-55D723C8FB30}" srcOrd="1" destOrd="0" parTransId="{4F13408B-0892-4DFD-8FB8-6BD1075949F2}" sibTransId="{8AAB0FC8-8929-4C65-A335-D780B11F5D9B}"/>
    <dgm:cxn modelId="{6BA9CB94-7EB2-41FB-9D7E-CE1C5C98E549}" type="presOf" srcId="{6413DD1B-E724-4318-987E-2CCE425F7657}" destId="{CB0F336F-CD44-4D75-A048-7A0ED1D1BCFB}" srcOrd="0" destOrd="1" presId="urn:microsoft.com/office/officeart/2005/8/layout/vList5"/>
    <dgm:cxn modelId="{12F97111-0DFE-4B59-89D3-A253CF1EE678}" type="presOf" srcId="{44E7CE03-DD30-4F3F-BA9B-D97ACF92F107}" destId="{77F7C8FA-6442-47B0-8296-B438941F6CF7}" srcOrd="0" destOrd="0" presId="urn:microsoft.com/office/officeart/2005/8/layout/vList5"/>
    <dgm:cxn modelId="{B6CE55F1-3A9D-465C-BB17-C2A34DBD0BEE}" srcId="{AF8135E6-36BA-46D2-B6A6-5BAD9672D7E5}" destId="{44E7CE03-DD30-4F3F-BA9B-D97ACF92F107}" srcOrd="0" destOrd="0" parTransId="{BB0BB704-976D-46CE-A14B-7FAB641121A7}" sibTransId="{7A66CD68-CF57-4402-B442-C274D9C2C30B}"/>
    <dgm:cxn modelId="{1F049535-88E9-4F7E-86C9-DCC5102913FA}" type="presParOf" srcId="{055B4A3C-0434-4898-A964-95D1663D8904}" destId="{035B8952-3F90-4122-9183-9F940B5058F0}" srcOrd="0" destOrd="0" presId="urn:microsoft.com/office/officeart/2005/8/layout/vList5"/>
    <dgm:cxn modelId="{F17F23F9-D4F7-4CFE-AD2E-2B205F22B019}" type="presParOf" srcId="{035B8952-3F90-4122-9183-9F940B5058F0}" destId="{CBB2204C-A423-408F-B6A5-337DC18B7797}" srcOrd="0" destOrd="0" presId="urn:microsoft.com/office/officeart/2005/8/layout/vList5"/>
    <dgm:cxn modelId="{A59A8AB4-4315-4D1C-9EF2-67C7F1A81D46}" type="presParOf" srcId="{035B8952-3F90-4122-9183-9F940B5058F0}" destId="{CB0F336F-CD44-4D75-A048-7A0ED1D1BCFB}" srcOrd="1" destOrd="0" presId="urn:microsoft.com/office/officeart/2005/8/layout/vList5"/>
    <dgm:cxn modelId="{7C29CD14-AE71-4B81-B374-6987404774CE}" type="presParOf" srcId="{055B4A3C-0434-4898-A964-95D1663D8904}" destId="{9EBD8622-C468-47B7-A133-8124C29ADA93}" srcOrd="1" destOrd="0" presId="urn:microsoft.com/office/officeart/2005/8/layout/vList5"/>
    <dgm:cxn modelId="{06811030-1145-4BBC-8403-D26411F26190}" type="presParOf" srcId="{055B4A3C-0434-4898-A964-95D1663D8904}" destId="{9A79F28E-7E36-41DC-924A-4252A7C2CCFB}" srcOrd="2" destOrd="0" presId="urn:microsoft.com/office/officeart/2005/8/layout/vList5"/>
    <dgm:cxn modelId="{1AB2CC96-D077-40F7-A47C-39C823D5FBA9}" type="presParOf" srcId="{9A79F28E-7E36-41DC-924A-4252A7C2CCFB}" destId="{85787636-725D-4AE2-8CCA-317FACD280DE}" srcOrd="0" destOrd="0" presId="urn:microsoft.com/office/officeart/2005/8/layout/vList5"/>
    <dgm:cxn modelId="{538B9C0C-FA7A-4831-869C-944A3ACE0591}" type="presParOf" srcId="{9A79F28E-7E36-41DC-924A-4252A7C2CCFB}" destId="{77F7C8FA-6442-47B0-8296-B438941F6C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19488-C3FB-40B3-AF25-F833E5841F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64C173-B704-4D97-ADE8-0DE52564E24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Debilidades</a:t>
          </a:r>
          <a:endParaRPr lang="es-ES" b="1" dirty="0">
            <a:solidFill>
              <a:schemeClr val="tx1"/>
            </a:solidFill>
          </a:endParaRPr>
        </a:p>
      </dgm:t>
    </dgm:pt>
    <dgm:pt modelId="{83C73D30-BC6E-4D00-A243-14027C7049A2}" type="parTrans" cxnId="{B1878942-24C6-41EE-AF1F-D34EBB206B71}">
      <dgm:prSet/>
      <dgm:spPr/>
      <dgm:t>
        <a:bodyPr/>
        <a:lstStyle/>
        <a:p>
          <a:endParaRPr lang="es-ES"/>
        </a:p>
      </dgm:t>
    </dgm:pt>
    <dgm:pt modelId="{0EE6058C-91C8-4F3A-84CE-B172F4981822}" type="sibTrans" cxnId="{B1878942-24C6-41EE-AF1F-D34EBB206B71}">
      <dgm:prSet/>
      <dgm:spPr/>
      <dgm:t>
        <a:bodyPr/>
        <a:lstStyle/>
        <a:p>
          <a:endParaRPr lang="es-ES"/>
        </a:p>
      </dgm:t>
    </dgm:pt>
    <dgm:pt modelId="{496D9524-F8AB-4C74-8848-CECEA1DA8BF0}">
      <dgm:prSet phldrT="[Texto]"/>
      <dgm:spPr/>
      <dgm:t>
        <a:bodyPr/>
        <a:lstStyle/>
        <a:p>
          <a:r>
            <a:rPr lang="es-ES" u="none" dirty="0" smtClean="0"/>
            <a:t>Limitaciones de personal para cubrir las necesidades institucionales.</a:t>
          </a:r>
          <a:endParaRPr lang="es-ES" dirty="0"/>
        </a:p>
      </dgm:t>
    </dgm:pt>
    <dgm:pt modelId="{872D404F-641F-47BD-8B2F-55217E78112D}" type="parTrans" cxnId="{765B8E46-2B3B-4FCA-9B66-89528B0DAF77}">
      <dgm:prSet/>
      <dgm:spPr/>
      <dgm:t>
        <a:bodyPr/>
        <a:lstStyle/>
        <a:p>
          <a:endParaRPr lang="es-ES"/>
        </a:p>
      </dgm:t>
    </dgm:pt>
    <dgm:pt modelId="{A8134030-991A-443C-9F20-F513A512B611}" type="sibTrans" cxnId="{765B8E46-2B3B-4FCA-9B66-89528B0DAF77}">
      <dgm:prSet/>
      <dgm:spPr/>
      <dgm:t>
        <a:bodyPr/>
        <a:lstStyle/>
        <a:p>
          <a:endParaRPr lang="es-ES"/>
        </a:p>
      </dgm:t>
    </dgm:pt>
    <dgm:pt modelId="{FE2C4C3C-B12F-4AB6-8B5C-9B5B23D1A63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Amenazas</a:t>
          </a:r>
          <a:endParaRPr lang="es-ES" b="1" dirty="0">
            <a:solidFill>
              <a:schemeClr val="tx1"/>
            </a:solidFill>
          </a:endParaRPr>
        </a:p>
      </dgm:t>
    </dgm:pt>
    <dgm:pt modelId="{2DD7FB97-2713-40DA-A554-BF9D0472E4E6}" type="parTrans" cxnId="{AD9448FE-8D60-4D53-B8CB-6FB7BD5136BB}">
      <dgm:prSet/>
      <dgm:spPr/>
      <dgm:t>
        <a:bodyPr/>
        <a:lstStyle/>
        <a:p>
          <a:endParaRPr lang="es-ES"/>
        </a:p>
      </dgm:t>
    </dgm:pt>
    <dgm:pt modelId="{7B6E09BB-0A9F-4B60-A6CE-061F26A59C9A}" type="sibTrans" cxnId="{AD9448FE-8D60-4D53-B8CB-6FB7BD5136BB}">
      <dgm:prSet/>
      <dgm:spPr/>
      <dgm:t>
        <a:bodyPr/>
        <a:lstStyle/>
        <a:p>
          <a:endParaRPr lang="es-ES"/>
        </a:p>
      </dgm:t>
    </dgm:pt>
    <dgm:pt modelId="{6E5273AC-474C-4368-A7F6-C88ADDA140B9}">
      <dgm:prSet phldrT="[Texto]"/>
      <dgm:spPr/>
      <dgm:t>
        <a:bodyPr/>
        <a:lstStyle/>
        <a:p>
          <a:r>
            <a:rPr lang="es-ES" u="none" dirty="0" smtClean="0"/>
            <a:t>Insatisfacción de la población y poca colaboración.</a:t>
          </a:r>
          <a:endParaRPr lang="es-ES" dirty="0"/>
        </a:p>
      </dgm:t>
    </dgm:pt>
    <dgm:pt modelId="{1541C90E-AE5D-4D3D-A072-77A9C325E507}" type="parTrans" cxnId="{57575F82-2D53-4E84-938E-346FD9AE07E8}">
      <dgm:prSet/>
      <dgm:spPr/>
      <dgm:t>
        <a:bodyPr/>
        <a:lstStyle/>
        <a:p>
          <a:endParaRPr lang="es-ES"/>
        </a:p>
      </dgm:t>
    </dgm:pt>
    <dgm:pt modelId="{FE01C376-00E4-443B-8D13-ACC478F8C07C}" type="sibTrans" cxnId="{57575F82-2D53-4E84-938E-346FD9AE07E8}">
      <dgm:prSet/>
      <dgm:spPr/>
      <dgm:t>
        <a:bodyPr/>
        <a:lstStyle/>
        <a:p>
          <a:endParaRPr lang="es-ES"/>
        </a:p>
      </dgm:t>
    </dgm:pt>
    <dgm:pt modelId="{FF0A33B0-843E-4509-A1E6-71CB5EFD95B9}">
      <dgm:prSet/>
      <dgm:spPr/>
      <dgm:t>
        <a:bodyPr/>
        <a:lstStyle/>
        <a:p>
          <a:r>
            <a:rPr lang="es-ES" u="none" smtClean="0"/>
            <a:t>Centralización en la toma de decisiones por parte del IV Distrito.</a:t>
          </a:r>
          <a:endParaRPr lang="es-ES" u="none"/>
        </a:p>
      </dgm:t>
    </dgm:pt>
    <dgm:pt modelId="{6ACCF6DB-F929-4ACF-97F6-F4A056C7BF0D}" type="parTrans" cxnId="{459B4682-9222-4014-956D-ADBB8E7A485D}">
      <dgm:prSet/>
      <dgm:spPr/>
      <dgm:t>
        <a:bodyPr/>
        <a:lstStyle/>
        <a:p>
          <a:endParaRPr lang="es-ES"/>
        </a:p>
      </dgm:t>
    </dgm:pt>
    <dgm:pt modelId="{98DBA628-DD36-40AD-BF82-FD1BE6704E07}" type="sibTrans" cxnId="{459B4682-9222-4014-956D-ADBB8E7A485D}">
      <dgm:prSet/>
      <dgm:spPr/>
      <dgm:t>
        <a:bodyPr/>
        <a:lstStyle/>
        <a:p>
          <a:endParaRPr lang="es-ES"/>
        </a:p>
      </dgm:t>
    </dgm:pt>
    <dgm:pt modelId="{716AC8C2-7042-4110-8798-988F80CF94AB}">
      <dgm:prSet/>
      <dgm:spPr/>
      <dgm:t>
        <a:bodyPr/>
        <a:lstStyle/>
        <a:p>
          <a:r>
            <a:rPr lang="es-ES" u="none" smtClean="0"/>
            <a:t>Deficiente instalaciones para atender las necesidades de la comunidad.</a:t>
          </a:r>
          <a:endParaRPr lang="es-ES" u="none"/>
        </a:p>
      </dgm:t>
    </dgm:pt>
    <dgm:pt modelId="{4712A604-D2E9-4B0C-933E-80C047F235AB}" type="parTrans" cxnId="{03D14D41-5B4E-4168-BF94-0E5F47BAA7E0}">
      <dgm:prSet/>
      <dgm:spPr/>
      <dgm:t>
        <a:bodyPr/>
        <a:lstStyle/>
        <a:p>
          <a:endParaRPr lang="es-ES"/>
        </a:p>
      </dgm:t>
    </dgm:pt>
    <dgm:pt modelId="{431D9B38-EFAE-4BBC-8619-2C500DCC6C3F}" type="sibTrans" cxnId="{03D14D41-5B4E-4168-BF94-0E5F47BAA7E0}">
      <dgm:prSet/>
      <dgm:spPr/>
      <dgm:t>
        <a:bodyPr/>
        <a:lstStyle/>
        <a:p>
          <a:endParaRPr lang="es-ES"/>
        </a:p>
      </dgm:t>
    </dgm:pt>
    <dgm:pt modelId="{C00D5370-CE1F-46F7-A2C9-D183B49ED55A}">
      <dgm:prSet/>
      <dgm:spPr/>
      <dgm:t>
        <a:bodyPr/>
        <a:lstStyle/>
        <a:p>
          <a:r>
            <a:rPr lang="es-ES" u="none" smtClean="0"/>
            <a:t>Ausencia de un Plan Estratégico del Comando Provincial.</a:t>
          </a:r>
          <a:endParaRPr lang="es-ES" u="none"/>
        </a:p>
      </dgm:t>
    </dgm:pt>
    <dgm:pt modelId="{66D975FC-339C-47EE-9DEA-C9B5CB0D8A1A}" type="parTrans" cxnId="{D061AFE8-246F-4444-97EB-1EFC2912BFFF}">
      <dgm:prSet/>
      <dgm:spPr/>
      <dgm:t>
        <a:bodyPr/>
        <a:lstStyle/>
        <a:p>
          <a:endParaRPr lang="es-ES"/>
        </a:p>
      </dgm:t>
    </dgm:pt>
    <dgm:pt modelId="{F3FFB3F0-5553-4D23-849A-7550024270F1}" type="sibTrans" cxnId="{D061AFE8-246F-4444-97EB-1EFC2912BFFF}">
      <dgm:prSet/>
      <dgm:spPr/>
      <dgm:t>
        <a:bodyPr/>
        <a:lstStyle/>
        <a:p>
          <a:endParaRPr lang="es-ES"/>
        </a:p>
      </dgm:t>
    </dgm:pt>
    <dgm:pt modelId="{AB2C3711-6567-41BD-B3BB-4A7C3A241955}">
      <dgm:prSet/>
      <dgm:spPr/>
      <dgm:t>
        <a:bodyPr/>
        <a:lstStyle/>
        <a:p>
          <a:r>
            <a:rPr lang="es-ES" u="none" dirty="0" smtClean="0"/>
            <a:t>Ausencia de un sistema de medición de satisfacción los usuarios.</a:t>
          </a:r>
          <a:endParaRPr lang="es-ES" u="none" dirty="0"/>
        </a:p>
      </dgm:t>
    </dgm:pt>
    <dgm:pt modelId="{1286F892-CBB7-4A00-AA7F-2ED90143E2DC}" type="parTrans" cxnId="{4655F8D9-79DA-44CE-8210-77A39EFFD3F9}">
      <dgm:prSet/>
      <dgm:spPr/>
      <dgm:t>
        <a:bodyPr/>
        <a:lstStyle/>
        <a:p>
          <a:endParaRPr lang="es-ES"/>
        </a:p>
      </dgm:t>
    </dgm:pt>
    <dgm:pt modelId="{45FB43D3-3668-44D5-AA34-25CECB434C9B}" type="sibTrans" cxnId="{4655F8D9-79DA-44CE-8210-77A39EFFD3F9}">
      <dgm:prSet/>
      <dgm:spPr/>
      <dgm:t>
        <a:bodyPr/>
        <a:lstStyle/>
        <a:p>
          <a:endParaRPr lang="es-ES"/>
        </a:p>
      </dgm:t>
    </dgm:pt>
    <dgm:pt modelId="{F8ECDCF8-5ABB-4D91-B79C-4E9BB3668228}">
      <dgm:prSet/>
      <dgm:spPr/>
      <dgm:t>
        <a:bodyPr/>
        <a:lstStyle/>
        <a:p>
          <a:r>
            <a:rPr lang="es-ES" u="none" smtClean="0"/>
            <a:t>Incremento de la criminalidad y la violencia social.</a:t>
          </a:r>
          <a:endParaRPr lang="es-ES" u="none"/>
        </a:p>
      </dgm:t>
    </dgm:pt>
    <dgm:pt modelId="{192BCDAC-C8A2-4F21-A60B-DEA11E1869B9}" type="parTrans" cxnId="{91538AB5-5420-4BEC-B64F-26C9D8C36117}">
      <dgm:prSet/>
      <dgm:spPr/>
      <dgm:t>
        <a:bodyPr/>
        <a:lstStyle/>
        <a:p>
          <a:endParaRPr lang="es-ES"/>
        </a:p>
      </dgm:t>
    </dgm:pt>
    <dgm:pt modelId="{61184BC5-4920-495A-A1AE-0414E6E6E97C}" type="sibTrans" cxnId="{91538AB5-5420-4BEC-B64F-26C9D8C36117}">
      <dgm:prSet/>
      <dgm:spPr/>
      <dgm:t>
        <a:bodyPr/>
        <a:lstStyle/>
        <a:p>
          <a:endParaRPr lang="es-ES"/>
        </a:p>
      </dgm:t>
    </dgm:pt>
    <dgm:pt modelId="{DE864558-0A9F-470E-8EB8-864574F2E4F4}">
      <dgm:prSet/>
      <dgm:spPr/>
      <dgm:t>
        <a:bodyPr/>
        <a:lstStyle/>
        <a:p>
          <a:r>
            <a:rPr lang="es-ES" u="none" smtClean="0"/>
            <a:t>Aumento de la población en Galápagos por la migración interna.</a:t>
          </a:r>
          <a:endParaRPr lang="es-ES" u="none"/>
        </a:p>
      </dgm:t>
    </dgm:pt>
    <dgm:pt modelId="{A585F6F9-6E0C-4F27-9312-4CB5A72A1501}" type="parTrans" cxnId="{BA78AAA0-D75C-47FD-993C-06F72AFAA3AD}">
      <dgm:prSet/>
      <dgm:spPr/>
      <dgm:t>
        <a:bodyPr/>
        <a:lstStyle/>
        <a:p>
          <a:endParaRPr lang="es-ES"/>
        </a:p>
      </dgm:t>
    </dgm:pt>
    <dgm:pt modelId="{9D54AB4B-B1FF-448E-ACB4-13FE925E6ADF}" type="sibTrans" cxnId="{BA78AAA0-D75C-47FD-993C-06F72AFAA3AD}">
      <dgm:prSet/>
      <dgm:spPr/>
      <dgm:t>
        <a:bodyPr/>
        <a:lstStyle/>
        <a:p>
          <a:endParaRPr lang="es-ES"/>
        </a:p>
      </dgm:t>
    </dgm:pt>
    <dgm:pt modelId="{629772B2-BF3B-4EFC-ABE8-E9DBE3D84C7C}">
      <dgm:prSet/>
      <dgm:spPr/>
      <dgm:t>
        <a:bodyPr/>
        <a:lstStyle/>
        <a:p>
          <a:r>
            <a:rPr lang="es-ES" u="none" dirty="0" smtClean="0"/>
            <a:t>Burocracia en el manejo de la Justicia.</a:t>
          </a:r>
          <a:endParaRPr lang="es-ES" u="none" dirty="0"/>
        </a:p>
      </dgm:t>
    </dgm:pt>
    <dgm:pt modelId="{E3A05D23-BB83-4657-92B6-72B5B1A60CA8}" type="parTrans" cxnId="{29927EB9-B2EE-496D-81C9-66D2D90B343F}">
      <dgm:prSet/>
      <dgm:spPr/>
      <dgm:t>
        <a:bodyPr/>
        <a:lstStyle/>
        <a:p>
          <a:endParaRPr lang="es-ES"/>
        </a:p>
      </dgm:t>
    </dgm:pt>
    <dgm:pt modelId="{7F063546-72BB-4745-A69E-3E9BEA05E435}" type="sibTrans" cxnId="{29927EB9-B2EE-496D-81C9-66D2D90B343F}">
      <dgm:prSet/>
      <dgm:spPr/>
      <dgm:t>
        <a:bodyPr/>
        <a:lstStyle/>
        <a:p>
          <a:endParaRPr lang="es-ES"/>
        </a:p>
      </dgm:t>
    </dgm:pt>
    <dgm:pt modelId="{13384A86-BC48-4632-B21F-56E4D3ABBF4C}">
      <dgm:prSet/>
      <dgm:spPr/>
      <dgm:t>
        <a:bodyPr/>
        <a:lstStyle/>
        <a:p>
          <a:r>
            <a:rPr lang="es-ES" u="none" dirty="0" smtClean="0"/>
            <a:t>Injerencia política en la aplicación de la ley.</a:t>
          </a:r>
          <a:endParaRPr lang="es-ES" u="none" dirty="0"/>
        </a:p>
      </dgm:t>
    </dgm:pt>
    <dgm:pt modelId="{D4D4C5CE-A331-40CE-9464-521DACEDECB1}" type="parTrans" cxnId="{2078DB9F-7500-4328-A9FD-C30037275BFB}">
      <dgm:prSet/>
      <dgm:spPr/>
      <dgm:t>
        <a:bodyPr/>
        <a:lstStyle/>
        <a:p>
          <a:endParaRPr lang="es-ES"/>
        </a:p>
      </dgm:t>
    </dgm:pt>
    <dgm:pt modelId="{BE78F1BD-E0A2-44FF-93CD-08548C431FC0}" type="sibTrans" cxnId="{2078DB9F-7500-4328-A9FD-C30037275BFB}">
      <dgm:prSet/>
      <dgm:spPr/>
      <dgm:t>
        <a:bodyPr/>
        <a:lstStyle/>
        <a:p>
          <a:endParaRPr lang="es-ES"/>
        </a:p>
      </dgm:t>
    </dgm:pt>
    <dgm:pt modelId="{26E08205-2194-4A17-9C2D-D679D4358249}" type="pres">
      <dgm:prSet presAssocID="{33C19488-C3FB-40B3-AF25-F833E5841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4113BD-2E15-4219-A951-295FFDAB3786}" type="pres">
      <dgm:prSet presAssocID="{1664C173-B704-4D97-ADE8-0DE52564E248}" presName="linNode" presStyleCnt="0"/>
      <dgm:spPr/>
    </dgm:pt>
    <dgm:pt modelId="{A1DCC974-8DB1-461A-B254-F56D367D9661}" type="pres">
      <dgm:prSet presAssocID="{1664C173-B704-4D97-ADE8-0DE52564E24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EAE69-F087-4E9C-AF63-22EEA023D9BE}" type="pres">
      <dgm:prSet presAssocID="{1664C173-B704-4D97-ADE8-0DE52564E24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4B1018-FDDD-4263-AD82-12C36C2EAF9C}" type="pres">
      <dgm:prSet presAssocID="{0EE6058C-91C8-4F3A-84CE-B172F4981822}" presName="sp" presStyleCnt="0"/>
      <dgm:spPr/>
    </dgm:pt>
    <dgm:pt modelId="{21CA58D7-43DC-41C9-9D43-86CD1EFD02AF}" type="pres">
      <dgm:prSet presAssocID="{FE2C4C3C-B12F-4AB6-8B5C-9B5B23D1A637}" presName="linNode" presStyleCnt="0"/>
      <dgm:spPr/>
    </dgm:pt>
    <dgm:pt modelId="{966FA9DA-D7F0-4348-B6CA-B8ED830F93B5}" type="pres">
      <dgm:prSet presAssocID="{FE2C4C3C-B12F-4AB6-8B5C-9B5B23D1A63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F29A36-1E12-4813-BAFC-C555E7348813}" type="pres">
      <dgm:prSet presAssocID="{FE2C4C3C-B12F-4AB6-8B5C-9B5B23D1A63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B5C53B-87F5-4A52-A105-73C47E2232E9}" type="presOf" srcId="{DE864558-0A9F-470E-8EB8-864574F2E4F4}" destId="{DDF29A36-1E12-4813-BAFC-C555E7348813}" srcOrd="0" destOrd="2" presId="urn:microsoft.com/office/officeart/2005/8/layout/vList5"/>
    <dgm:cxn modelId="{E66AD09C-B1A5-40A1-B3BF-152071C97969}" type="presOf" srcId="{F8ECDCF8-5ABB-4D91-B79C-4E9BB3668228}" destId="{DDF29A36-1E12-4813-BAFC-C555E7348813}" srcOrd="0" destOrd="1" presId="urn:microsoft.com/office/officeart/2005/8/layout/vList5"/>
    <dgm:cxn modelId="{EC29C793-183C-4B28-AABF-7E6D6D89CAB1}" type="presOf" srcId="{AB2C3711-6567-41BD-B3BB-4A7C3A241955}" destId="{29AEAE69-F087-4E9C-AF63-22EEA023D9BE}" srcOrd="0" destOrd="4" presId="urn:microsoft.com/office/officeart/2005/8/layout/vList5"/>
    <dgm:cxn modelId="{AD9448FE-8D60-4D53-B8CB-6FB7BD5136BB}" srcId="{33C19488-C3FB-40B3-AF25-F833E5841F14}" destId="{FE2C4C3C-B12F-4AB6-8B5C-9B5B23D1A637}" srcOrd="1" destOrd="0" parTransId="{2DD7FB97-2713-40DA-A554-BF9D0472E4E6}" sibTransId="{7B6E09BB-0A9F-4B60-A6CE-061F26A59C9A}"/>
    <dgm:cxn modelId="{20FF75D0-A97A-4CEB-85AF-A39F516C47CA}" type="presOf" srcId="{C00D5370-CE1F-46F7-A2C9-D183B49ED55A}" destId="{29AEAE69-F087-4E9C-AF63-22EEA023D9BE}" srcOrd="0" destOrd="3" presId="urn:microsoft.com/office/officeart/2005/8/layout/vList5"/>
    <dgm:cxn modelId="{29094D6F-F1E1-491B-9E63-DCDC5E65120D}" type="presOf" srcId="{FE2C4C3C-B12F-4AB6-8B5C-9B5B23D1A637}" destId="{966FA9DA-D7F0-4348-B6CA-B8ED830F93B5}" srcOrd="0" destOrd="0" presId="urn:microsoft.com/office/officeart/2005/8/layout/vList5"/>
    <dgm:cxn modelId="{459B4682-9222-4014-956D-ADBB8E7A485D}" srcId="{1664C173-B704-4D97-ADE8-0DE52564E248}" destId="{FF0A33B0-843E-4509-A1E6-71CB5EFD95B9}" srcOrd="1" destOrd="0" parTransId="{6ACCF6DB-F929-4ACF-97F6-F4A056C7BF0D}" sibTransId="{98DBA628-DD36-40AD-BF82-FD1BE6704E07}"/>
    <dgm:cxn modelId="{12D978B0-36D2-452A-A13C-240EDD7E2FF9}" type="presOf" srcId="{716AC8C2-7042-4110-8798-988F80CF94AB}" destId="{29AEAE69-F087-4E9C-AF63-22EEA023D9BE}" srcOrd="0" destOrd="2" presId="urn:microsoft.com/office/officeart/2005/8/layout/vList5"/>
    <dgm:cxn modelId="{BA78AAA0-D75C-47FD-993C-06F72AFAA3AD}" srcId="{FE2C4C3C-B12F-4AB6-8B5C-9B5B23D1A637}" destId="{DE864558-0A9F-470E-8EB8-864574F2E4F4}" srcOrd="2" destOrd="0" parTransId="{A585F6F9-6E0C-4F27-9312-4CB5A72A1501}" sibTransId="{9D54AB4B-B1FF-448E-ACB4-13FE925E6ADF}"/>
    <dgm:cxn modelId="{4655F8D9-79DA-44CE-8210-77A39EFFD3F9}" srcId="{1664C173-B704-4D97-ADE8-0DE52564E248}" destId="{AB2C3711-6567-41BD-B3BB-4A7C3A241955}" srcOrd="4" destOrd="0" parTransId="{1286F892-CBB7-4A00-AA7F-2ED90143E2DC}" sibTransId="{45FB43D3-3668-44D5-AA34-25CECB434C9B}"/>
    <dgm:cxn modelId="{747B785B-F2ED-4643-B858-F4D09ACAB2EC}" type="presOf" srcId="{496D9524-F8AB-4C74-8848-CECEA1DA8BF0}" destId="{29AEAE69-F087-4E9C-AF63-22EEA023D9BE}" srcOrd="0" destOrd="0" presId="urn:microsoft.com/office/officeart/2005/8/layout/vList5"/>
    <dgm:cxn modelId="{A674D30D-75FA-43EA-92D3-4562307C453A}" type="presOf" srcId="{6E5273AC-474C-4368-A7F6-C88ADDA140B9}" destId="{DDF29A36-1E12-4813-BAFC-C555E7348813}" srcOrd="0" destOrd="0" presId="urn:microsoft.com/office/officeart/2005/8/layout/vList5"/>
    <dgm:cxn modelId="{1B48B837-0759-4427-AD4D-20F5FE039143}" type="presOf" srcId="{13384A86-BC48-4632-B21F-56E4D3ABBF4C}" destId="{DDF29A36-1E12-4813-BAFC-C555E7348813}" srcOrd="0" destOrd="4" presId="urn:microsoft.com/office/officeart/2005/8/layout/vList5"/>
    <dgm:cxn modelId="{29927EB9-B2EE-496D-81C9-66D2D90B343F}" srcId="{FE2C4C3C-B12F-4AB6-8B5C-9B5B23D1A637}" destId="{629772B2-BF3B-4EFC-ABE8-E9DBE3D84C7C}" srcOrd="3" destOrd="0" parTransId="{E3A05D23-BB83-4657-92B6-72B5B1A60CA8}" sibTransId="{7F063546-72BB-4745-A69E-3E9BEA05E435}"/>
    <dgm:cxn modelId="{C9BF710E-23D7-4A47-A387-3F878C5B433B}" type="presOf" srcId="{1664C173-B704-4D97-ADE8-0DE52564E248}" destId="{A1DCC974-8DB1-461A-B254-F56D367D9661}" srcOrd="0" destOrd="0" presId="urn:microsoft.com/office/officeart/2005/8/layout/vList5"/>
    <dgm:cxn modelId="{57575F82-2D53-4E84-938E-346FD9AE07E8}" srcId="{FE2C4C3C-B12F-4AB6-8B5C-9B5B23D1A637}" destId="{6E5273AC-474C-4368-A7F6-C88ADDA140B9}" srcOrd="0" destOrd="0" parTransId="{1541C90E-AE5D-4D3D-A072-77A9C325E507}" sibTransId="{FE01C376-00E4-443B-8D13-ACC478F8C07C}"/>
    <dgm:cxn modelId="{91538AB5-5420-4BEC-B64F-26C9D8C36117}" srcId="{FE2C4C3C-B12F-4AB6-8B5C-9B5B23D1A637}" destId="{F8ECDCF8-5ABB-4D91-B79C-4E9BB3668228}" srcOrd="1" destOrd="0" parTransId="{192BCDAC-C8A2-4F21-A60B-DEA11E1869B9}" sibTransId="{61184BC5-4920-495A-A1AE-0414E6E6E97C}"/>
    <dgm:cxn modelId="{765B8E46-2B3B-4FCA-9B66-89528B0DAF77}" srcId="{1664C173-B704-4D97-ADE8-0DE52564E248}" destId="{496D9524-F8AB-4C74-8848-CECEA1DA8BF0}" srcOrd="0" destOrd="0" parTransId="{872D404F-641F-47BD-8B2F-55217E78112D}" sibTransId="{A8134030-991A-443C-9F20-F513A512B611}"/>
    <dgm:cxn modelId="{91F63EC3-7C1A-4ACC-83E9-92AD81A56A93}" type="presOf" srcId="{FF0A33B0-843E-4509-A1E6-71CB5EFD95B9}" destId="{29AEAE69-F087-4E9C-AF63-22EEA023D9BE}" srcOrd="0" destOrd="1" presId="urn:microsoft.com/office/officeart/2005/8/layout/vList5"/>
    <dgm:cxn modelId="{D061AFE8-246F-4444-97EB-1EFC2912BFFF}" srcId="{1664C173-B704-4D97-ADE8-0DE52564E248}" destId="{C00D5370-CE1F-46F7-A2C9-D183B49ED55A}" srcOrd="3" destOrd="0" parTransId="{66D975FC-339C-47EE-9DEA-C9B5CB0D8A1A}" sibTransId="{F3FFB3F0-5553-4D23-849A-7550024270F1}"/>
    <dgm:cxn modelId="{2119698D-4CF3-4CA7-87A7-3F546835FB2E}" type="presOf" srcId="{629772B2-BF3B-4EFC-ABE8-E9DBE3D84C7C}" destId="{DDF29A36-1E12-4813-BAFC-C555E7348813}" srcOrd="0" destOrd="3" presId="urn:microsoft.com/office/officeart/2005/8/layout/vList5"/>
    <dgm:cxn modelId="{AE02AD4E-A87D-4F84-A4DE-F3E705011812}" type="presOf" srcId="{33C19488-C3FB-40B3-AF25-F833E5841F14}" destId="{26E08205-2194-4A17-9C2D-D679D4358249}" srcOrd="0" destOrd="0" presId="urn:microsoft.com/office/officeart/2005/8/layout/vList5"/>
    <dgm:cxn modelId="{2078DB9F-7500-4328-A9FD-C30037275BFB}" srcId="{FE2C4C3C-B12F-4AB6-8B5C-9B5B23D1A637}" destId="{13384A86-BC48-4632-B21F-56E4D3ABBF4C}" srcOrd="4" destOrd="0" parTransId="{D4D4C5CE-A331-40CE-9464-521DACEDECB1}" sibTransId="{BE78F1BD-E0A2-44FF-93CD-08548C431FC0}"/>
    <dgm:cxn modelId="{B1878942-24C6-41EE-AF1F-D34EBB206B71}" srcId="{33C19488-C3FB-40B3-AF25-F833E5841F14}" destId="{1664C173-B704-4D97-ADE8-0DE52564E248}" srcOrd="0" destOrd="0" parTransId="{83C73D30-BC6E-4D00-A243-14027C7049A2}" sibTransId="{0EE6058C-91C8-4F3A-84CE-B172F4981822}"/>
    <dgm:cxn modelId="{03D14D41-5B4E-4168-BF94-0E5F47BAA7E0}" srcId="{1664C173-B704-4D97-ADE8-0DE52564E248}" destId="{716AC8C2-7042-4110-8798-988F80CF94AB}" srcOrd="2" destOrd="0" parTransId="{4712A604-D2E9-4B0C-933E-80C047F235AB}" sibTransId="{431D9B38-EFAE-4BBC-8619-2C500DCC6C3F}"/>
    <dgm:cxn modelId="{6057A6E4-93C1-4B9A-90AE-DC0588A37F91}" type="presParOf" srcId="{26E08205-2194-4A17-9C2D-D679D4358249}" destId="{D24113BD-2E15-4219-A951-295FFDAB3786}" srcOrd="0" destOrd="0" presId="urn:microsoft.com/office/officeart/2005/8/layout/vList5"/>
    <dgm:cxn modelId="{592F8270-5685-406C-B7FF-ED50F912A7C0}" type="presParOf" srcId="{D24113BD-2E15-4219-A951-295FFDAB3786}" destId="{A1DCC974-8DB1-461A-B254-F56D367D9661}" srcOrd="0" destOrd="0" presId="urn:microsoft.com/office/officeart/2005/8/layout/vList5"/>
    <dgm:cxn modelId="{4052332B-1B9E-4168-9F6B-E3F68EAFAE0F}" type="presParOf" srcId="{D24113BD-2E15-4219-A951-295FFDAB3786}" destId="{29AEAE69-F087-4E9C-AF63-22EEA023D9BE}" srcOrd="1" destOrd="0" presId="urn:microsoft.com/office/officeart/2005/8/layout/vList5"/>
    <dgm:cxn modelId="{A02A1576-8DB6-45EA-9FCB-F243CF5A292F}" type="presParOf" srcId="{26E08205-2194-4A17-9C2D-D679D4358249}" destId="{184B1018-FDDD-4263-AD82-12C36C2EAF9C}" srcOrd="1" destOrd="0" presId="urn:microsoft.com/office/officeart/2005/8/layout/vList5"/>
    <dgm:cxn modelId="{238D7E0F-F785-4D50-B16B-C63A7159BE10}" type="presParOf" srcId="{26E08205-2194-4A17-9C2D-D679D4358249}" destId="{21CA58D7-43DC-41C9-9D43-86CD1EFD02AF}" srcOrd="2" destOrd="0" presId="urn:microsoft.com/office/officeart/2005/8/layout/vList5"/>
    <dgm:cxn modelId="{BB093AB7-1DB6-4A80-883D-256FF2583F90}" type="presParOf" srcId="{21CA58D7-43DC-41C9-9D43-86CD1EFD02AF}" destId="{966FA9DA-D7F0-4348-B6CA-B8ED830F93B5}" srcOrd="0" destOrd="0" presId="urn:microsoft.com/office/officeart/2005/8/layout/vList5"/>
    <dgm:cxn modelId="{6E10E9FD-2D6D-4A40-8D96-63AD43D6A936}" type="presParOf" srcId="{21CA58D7-43DC-41C9-9D43-86CD1EFD02AF}" destId="{DDF29A36-1E12-4813-BAFC-C555E73488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82E26-D00C-4C67-85CA-3217DB0E733B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2127B0-4B5E-4DD3-B7F1-89F4FE01EA5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Financieros</a:t>
          </a:r>
        </a:p>
        <a:p>
          <a:endParaRPr lang="es-ES" dirty="0"/>
        </a:p>
      </dgm:t>
    </dgm:pt>
    <dgm:pt modelId="{5842B1F3-94E2-4E30-B0CF-4DC8B16F08A0}" type="parTrans" cxnId="{7B26B345-B9FC-4287-8B84-CC57E4377D12}">
      <dgm:prSet/>
      <dgm:spPr/>
      <dgm:t>
        <a:bodyPr/>
        <a:lstStyle/>
        <a:p>
          <a:endParaRPr lang="es-ES"/>
        </a:p>
      </dgm:t>
    </dgm:pt>
    <dgm:pt modelId="{39AA60D2-1F71-4304-A85D-28AB65623A02}" type="sibTrans" cxnId="{7B26B345-B9FC-4287-8B84-CC57E4377D12}">
      <dgm:prSet/>
      <dgm:spPr/>
      <dgm:t>
        <a:bodyPr/>
        <a:lstStyle/>
        <a:p>
          <a:endParaRPr lang="es-ES"/>
        </a:p>
      </dgm:t>
    </dgm:pt>
    <dgm:pt modelId="{9920D5E3-1B6F-4EF5-AB36-943AED09B6ED}">
      <dgm:prSet phldrT="[Texto]"/>
      <dgm:spPr/>
      <dgm:t>
        <a:bodyPr/>
        <a:lstStyle/>
        <a:p>
          <a:r>
            <a:rPr lang="es-ES" dirty="0" smtClean="0"/>
            <a:t>Crecimiento de Beneficios</a:t>
          </a:r>
          <a:endParaRPr lang="es-ES" dirty="0"/>
        </a:p>
      </dgm:t>
    </dgm:pt>
    <dgm:pt modelId="{9A83E7F8-434D-40F1-91D0-2498B934BE80}" type="parTrans" cxnId="{6373BD55-D0A6-4E0E-9251-A58ECA5DC1BA}">
      <dgm:prSet/>
      <dgm:spPr/>
      <dgm:t>
        <a:bodyPr/>
        <a:lstStyle/>
        <a:p>
          <a:endParaRPr lang="es-ES"/>
        </a:p>
      </dgm:t>
    </dgm:pt>
    <dgm:pt modelId="{3C9338EC-335E-458D-BC14-4E3B2DCC6890}" type="sibTrans" cxnId="{6373BD55-D0A6-4E0E-9251-A58ECA5DC1BA}">
      <dgm:prSet/>
      <dgm:spPr/>
      <dgm:t>
        <a:bodyPr/>
        <a:lstStyle/>
        <a:p>
          <a:endParaRPr lang="es-ES"/>
        </a:p>
      </dgm:t>
    </dgm:pt>
    <dgm:pt modelId="{2B0E62FB-061E-4C74-AAB5-42CACFDDDE0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Atención al Cliente</a:t>
          </a:r>
        </a:p>
        <a:p>
          <a:endParaRPr lang="es-ES" dirty="0"/>
        </a:p>
      </dgm:t>
    </dgm:pt>
    <dgm:pt modelId="{00D9C80D-0B28-4242-A541-E2DA00075D65}" type="parTrans" cxnId="{D16131FF-5043-4B51-884C-D1E0860A0FB8}">
      <dgm:prSet/>
      <dgm:spPr/>
      <dgm:t>
        <a:bodyPr/>
        <a:lstStyle/>
        <a:p>
          <a:endParaRPr lang="es-ES"/>
        </a:p>
      </dgm:t>
    </dgm:pt>
    <dgm:pt modelId="{A379E60F-4A61-4C01-8277-1B27883074FF}" type="sibTrans" cxnId="{D16131FF-5043-4B51-884C-D1E0860A0FB8}">
      <dgm:prSet/>
      <dgm:spPr/>
      <dgm:t>
        <a:bodyPr/>
        <a:lstStyle/>
        <a:p>
          <a:endParaRPr lang="es-ES"/>
        </a:p>
      </dgm:t>
    </dgm:pt>
    <dgm:pt modelId="{A1843E51-9A3B-4ED4-BFAC-97C6D57492FD}">
      <dgm:prSet phldrT="[Texto]"/>
      <dgm:spPr/>
      <dgm:t>
        <a:bodyPr/>
        <a:lstStyle/>
        <a:p>
          <a:r>
            <a:rPr lang="es-ES" dirty="0" smtClean="0"/>
            <a:t>Calidad percibida</a:t>
          </a:r>
          <a:endParaRPr lang="es-ES" dirty="0"/>
        </a:p>
      </dgm:t>
    </dgm:pt>
    <dgm:pt modelId="{D463CE5E-5DF6-4616-8B80-7F9B4CE8839D}" type="parTrans" cxnId="{13DDA18F-5599-45AA-BF77-85A4F74A4A43}">
      <dgm:prSet/>
      <dgm:spPr/>
      <dgm:t>
        <a:bodyPr/>
        <a:lstStyle/>
        <a:p>
          <a:endParaRPr lang="es-ES"/>
        </a:p>
      </dgm:t>
    </dgm:pt>
    <dgm:pt modelId="{18FC106E-BF1C-4D1C-A847-A09E853F86F1}" type="sibTrans" cxnId="{13DDA18F-5599-45AA-BF77-85A4F74A4A43}">
      <dgm:prSet/>
      <dgm:spPr/>
      <dgm:t>
        <a:bodyPr/>
        <a:lstStyle/>
        <a:p>
          <a:endParaRPr lang="es-ES"/>
        </a:p>
      </dgm:t>
    </dgm:pt>
    <dgm:pt modelId="{8EF8A9BC-D886-4389-BEB6-1BF49BA31229}">
      <dgm:prSet phldrT="[Texto]"/>
      <dgm:spPr/>
      <dgm:t>
        <a:bodyPr/>
        <a:lstStyle/>
        <a:p>
          <a:endParaRPr lang="es-ES" dirty="0" smtClean="0"/>
        </a:p>
        <a:p>
          <a:endParaRPr lang="es-ES" dirty="0" smtClean="0"/>
        </a:p>
        <a:p>
          <a:r>
            <a:rPr lang="es-ES" dirty="0" smtClean="0">
              <a:solidFill>
                <a:schemeClr val="tx1"/>
              </a:solidFill>
            </a:rPr>
            <a:t>Aprendizaje y Crecimiento</a:t>
          </a:r>
          <a:endParaRPr lang="es-ES" dirty="0">
            <a:solidFill>
              <a:schemeClr val="tx1"/>
            </a:solidFill>
          </a:endParaRPr>
        </a:p>
      </dgm:t>
    </dgm:pt>
    <dgm:pt modelId="{44E8105C-8403-42DC-9650-56D5A0A2F1CF}" type="parTrans" cxnId="{092ABAF1-A4C0-4ACD-90E3-CE40F945ABE7}">
      <dgm:prSet/>
      <dgm:spPr/>
      <dgm:t>
        <a:bodyPr/>
        <a:lstStyle/>
        <a:p>
          <a:endParaRPr lang="es-ES"/>
        </a:p>
      </dgm:t>
    </dgm:pt>
    <dgm:pt modelId="{3E462311-7A80-4A74-AA05-F9C1BA7C8A4E}" type="sibTrans" cxnId="{092ABAF1-A4C0-4ACD-90E3-CE40F945ABE7}">
      <dgm:prSet/>
      <dgm:spPr/>
      <dgm:t>
        <a:bodyPr/>
        <a:lstStyle/>
        <a:p>
          <a:endParaRPr lang="es-ES"/>
        </a:p>
      </dgm:t>
    </dgm:pt>
    <dgm:pt modelId="{BFEE2E13-F9FE-487F-ACCF-02AA37A5729E}">
      <dgm:prSet phldrT="[Texto]"/>
      <dgm:spPr/>
      <dgm:t>
        <a:bodyPr/>
        <a:lstStyle/>
        <a:p>
          <a:r>
            <a:rPr lang="es-ES" dirty="0" smtClean="0"/>
            <a:t>Capital Humano</a:t>
          </a:r>
          <a:endParaRPr lang="es-ES" dirty="0"/>
        </a:p>
      </dgm:t>
    </dgm:pt>
    <dgm:pt modelId="{CE30C304-B975-4921-88D4-6C9DD486C2C1}" type="parTrans" cxnId="{1E27F82A-9EE8-4EBD-8615-DB4927B6F043}">
      <dgm:prSet/>
      <dgm:spPr/>
      <dgm:t>
        <a:bodyPr/>
        <a:lstStyle/>
        <a:p>
          <a:endParaRPr lang="es-ES"/>
        </a:p>
      </dgm:t>
    </dgm:pt>
    <dgm:pt modelId="{D8C53DAB-60D0-4147-90BC-F803CDD2DE92}" type="sibTrans" cxnId="{1E27F82A-9EE8-4EBD-8615-DB4927B6F043}">
      <dgm:prSet/>
      <dgm:spPr/>
      <dgm:t>
        <a:bodyPr/>
        <a:lstStyle/>
        <a:p>
          <a:endParaRPr lang="es-ES"/>
        </a:p>
      </dgm:t>
    </dgm:pt>
    <dgm:pt modelId="{B2869151-84B6-47D0-8DDA-B548914C5402}">
      <dgm:prSet phldrT="[Texto]"/>
      <dgm:spPr/>
      <dgm:t>
        <a:bodyPr/>
        <a:lstStyle/>
        <a:p>
          <a:endParaRPr lang="es-ES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Procesos Internos</a:t>
          </a:r>
          <a:endParaRPr lang="es-ES" dirty="0">
            <a:solidFill>
              <a:schemeClr val="tx1"/>
            </a:solidFill>
          </a:endParaRPr>
        </a:p>
      </dgm:t>
    </dgm:pt>
    <dgm:pt modelId="{1D8D8E39-9033-4A6D-B447-114458B2A828}" type="parTrans" cxnId="{D54D6CE5-E144-4599-AFF7-0FC035AC401C}">
      <dgm:prSet/>
      <dgm:spPr/>
      <dgm:t>
        <a:bodyPr/>
        <a:lstStyle/>
        <a:p>
          <a:endParaRPr lang="es-ES"/>
        </a:p>
      </dgm:t>
    </dgm:pt>
    <dgm:pt modelId="{3ACEB993-4852-4DA9-A3F4-325019ECF7BE}" type="sibTrans" cxnId="{D54D6CE5-E144-4599-AFF7-0FC035AC401C}">
      <dgm:prSet/>
      <dgm:spPr/>
      <dgm:t>
        <a:bodyPr/>
        <a:lstStyle/>
        <a:p>
          <a:endParaRPr lang="es-ES"/>
        </a:p>
      </dgm:t>
    </dgm:pt>
    <dgm:pt modelId="{1E2C430C-D64B-458A-BEDE-3EEF41B9B4FA}">
      <dgm:prSet phldrT="[Texto]"/>
      <dgm:spPr/>
      <dgm:t>
        <a:bodyPr/>
        <a:lstStyle/>
        <a:p>
          <a:r>
            <a:rPr lang="es-ES" dirty="0" smtClean="0"/>
            <a:t>Atributos</a:t>
          </a:r>
          <a:endParaRPr lang="es-ES" dirty="0"/>
        </a:p>
      </dgm:t>
    </dgm:pt>
    <dgm:pt modelId="{6296B548-0BEC-4B03-AA3E-2C9A92205413}" type="parTrans" cxnId="{8030E5D6-18E6-4CAE-B740-7ADD92D4AD80}">
      <dgm:prSet/>
      <dgm:spPr/>
      <dgm:t>
        <a:bodyPr/>
        <a:lstStyle/>
        <a:p>
          <a:endParaRPr lang="es-ES"/>
        </a:p>
      </dgm:t>
    </dgm:pt>
    <dgm:pt modelId="{04C82D5E-5458-4374-B243-00F1AD7B38D3}" type="sibTrans" cxnId="{8030E5D6-18E6-4CAE-B740-7ADD92D4AD80}">
      <dgm:prSet/>
      <dgm:spPr/>
      <dgm:t>
        <a:bodyPr/>
        <a:lstStyle/>
        <a:p>
          <a:endParaRPr lang="es-ES"/>
        </a:p>
      </dgm:t>
    </dgm:pt>
    <dgm:pt modelId="{B1B2D40F-637B-4470-A873-E2A1B5E70650}">
      <dgm:prSet phldrT="[Texto]"/>
      <dgm:spPr/>
      <dgm:t>
        <a:bodyPr/>
        <a:lstStyle/>
        <a:p>
          <a:r>
            <a:rPr lang="es-ES" dirty="0" smtClean="0"/>
            <a:t>Rentabilidad</a:t>
          </a:r>
          <a:endParaRPr lang="es-ES" dirty="0"/>
        </a:p>
      </dgm:t>
    </dgm:pt>
    <dgm:pt modelId="{64EB7250-61C0-476D-8AD7-D93031F8A3E1}" type="parTrans" cxnId="{6905C7D1-5E7A-4735-AB7E-1A4E6D7D37A3}">
      <dgm:prSet/>
      <dgm:spPr/>
      <dgm:t>
        <a:bodyPr/>
        <a:lstStyle/>
        <a:p>
          <a:endParaRPr lang="es-ES"/>
        </a:p>
      </dgm:t>
    </dgm:pt>
    <dgm:pt modelId="{56CE5408-C096-4872-984D-0A366BE4DF2C}" type="sibTrans" cxnId="{6905C7D1-5E7A-4735-AB7E-1A4E6D7D37A3}">
      <dgm:prSet/>
      <dgm:spPr/>
      <dgm:t>
        <a:bodyPr/>
        <a:lstStyle/>
        <a:p>
          <a:endParaRPr lang="es-ES"/>
        </a:p>
      </dgm:t>
    </dgm:pt>
    <dgm:pt modelId="{FE38B990-E8C6-4B9A-9108-B056B9782FB3}">
      <dgm:prSet phldrT="[Texto]"/>
      <dgm:spPr/>
      <dgm:t>
        <a:bodyPr/>
        <a:lstStyle/>
        <a:p>
          <a:r>
            <a:rPr lang="es-ES" dirty="0" smtClean="0"/>
            <a:t>Producto – </a:t>
          </a:r>
          <a:r>
            <a:rPr lang="es-ES" dirty="0" err="1" smtClean="0"/>
            <a:t>Mix</a:t>
          </a:r>
          <a:endParaRPr lang="es-ES" dirty="0"/>
        </a:p>
      </dgm:t>
    </dgm:pt>
    <dgm:pt modelId="{45EC8990-F01B-4FA1-A08D-963C42374686}" type="parTrans" cxnId="{E3C7B15D-E043-4279-B465-C5A1E2AD1339}">
      <dgm:prSet/>
      <dgm:spPr/>
      <dgm:t>
        <a:bodyPr/>
        <a:lstStyle/>
        <a:p>
          <a:endParaRPr lang="es-ES"/>
        </a:p>
      </dgm:t>
    </dgm:pt>
    <dgm:pt modelId="{A987BE0E-2066-4B77-A8DB-ABCDADB31F16}" type="sibTrans" cxnId="{E3C7B15D-E043-4279-B465-C5A1E2AD1339}">
      <dgm:prSet/>
      <dgm:spPr/>
      <dgm:t>
        <a:bodyPr/>
        <a:lstStyle/>
        <a:p>
          <a:endParaRPr lang="es-ES"/>
        </a:p>
      </dgm:t>
    </dgm:pt>
    <dgm:pt modelId="{872DB557-B4A5-4597-8D53-A951700060F2}">
      <dgm:prSet phldrT="[Texto]"/>
      <dgm:spPr/>
      <dgm:t>
        <a:bodyPr/>
        <a:lstStyle/>
        <a:p>
          <a:r>
            <a:rPr lang="es-ES" dirty="0" smtClean="0"/>
            <a:t>Creación de V.</a:t>
          </a:r>
          <a:endParaRPr lang="es-ES" dirty="0"/>
        </a:p>
      </dgm:t>
    </dgm:pt>
    <dgm:pt modelId="{DFB5C7A1-AC8F-4549-83D1-F2F2A470550C}" type="parTrans" cxnId="{23C1BFEA-D947-4AA4-896F-36C4110ED2FC}">
      <dgm:prSet/>
      <dgm:spPr/>
      <dgm:t>
        <a:bodyPr/>
        <a:lstStyle/>
        <a:p>
          <a:endParaRPr lang="es-ES"/>
        </a:p>
      </dgm:t>
    </dgm:pt>
    <dgm:pt modelId="{FEFB77E6-DF79-4665-8689-38755B966022}" type="sibTrans" cxnId="{23C1BFEA-D947-4AA4-896F-36C4110ED2FC}">
      <dgm:prSet/>
      <dgm:spPr/>
      <dgm:t>
        <a:bodyPr/>
        <a:lstStyle/>
        <a:p>
          <a:endParaRPr lang="es-ES"/>
        </a:p>
      </dgm:t>
    </dgm:pt>
    <dgm:pt modelId="{733393E8-7C3C-4811-BAB4-2A69D9D18B64}">
      <dgm:prSet phldrT="[Texto]"/>
      <dgm:spPr/>
      <dgm:t>
        <a:bodyPr/>
        <a:lstStyle/>
        <a:p>
          <a:r>
            <a:rPr lang="es-ES" dirty="0" smtClean="0"/>
            <a:t>Producto / Servicio</a:t>
          </a:r>
          <a:endParaRPr lang="es-ES" dirty="0"/>
        </a:p>
      </dgm:t>
    </dgm:pt>
    <dgm:pt modelId="{84E8D497-5D37-4982-8EDC-01CA43132F9A}" type="parTrans" cxnId="{04B14992-A5A4-4144-97D9-CBA51744627E}">
      <dgm:prSet/>
      <dgm:spPr/>
      <dgm:t>
        <a:bodyPr/>
        <a:lstStyle/>
        <a:p>
          <a:endParaRPr lang="es-ES"/>
        </a:p>
      </dgm:t>
    </dgm:pt>
    <dgm:pt modelId="{AB8F6CC8-5C94-4DEF-B0C2-36302A40ECDB}" type="sibTrans" cxnId="{04B14992-A5A4-4144-97D9-CBA51744627E}">
      <dgm:prSet/>
      <dgm:spPr/>
      <dgm:t>
        <a:bodyPr/>
        <a:lstStyle/>
        <a:p>
          <a:endParaRPr lang="es-ES"/>
        </a:p>
      </dgm:t>
    </dgm:pt>
    <dgm:pt modelId="{72286C57-32BD-47CC-B3CB-61784519182A}">
      <dgm:prSet phldrT="[Texto]"/>
      <dgm:spPr/>
      <dgm:t>
        <a:bodyPr/>
        <a:lstStyle/>
        <a:p>
          <a:r>
            <a:rPr lang="es-ES" dirty="0" smtClean="0"/>
            <a:t>Desarrollo Organizativo</a:t>
          </a:r>
          <a:endParaRPr lang="es-ES" dirty="0"/>
        </a:p>
      </dgm:t>
    </dgm:pt>
    <dgm:pt modelId="{117C56BC-BC88-4494-858C-4382880BB5C4}" type="parTrans" cxnId="{5CF365E6-4FFB-4DAE-BA26-CAE5DB9DDE7B}">
      <dgm:prSet/>
      <dgm:spPr/>
      <dgm:t>
        <a:bodyPr/>
        <a:lstStyle/>
        <a:p>
          <a:endParaRPr lang="es-ES"/>
        </a:p>
      </dgm:t>
    </dgm:pt>
    <dgm:pt modelId="{7B6F7FCB-1993-4674-855F-3E4BA9BA3AC6}" type="sibTrans" cxnId="{5CF365E6-4FFB-4DAE-BA26-CAE5DB9DDE7B}">
      <dgm:prSet/>
      <dgm:spPr/>
      <dgm:t>
        <a:bodyPr/>
        <a:lstStyle/>
        <a:p>
          <a:endParaRPr lang="es-ES"/>
        </a:p>
      </dgm:t>
    </dgm:pt>
    <dgm:pt modelId="{4E56AE89-FB94-45DD-9224-44CCCA6B3101}">
      <dgm:prSet phldrT="[Texto]"/>
      <dgm:spPr/>
      <dgm:t>
        <a:bodyPr/>
        <a:lstStyle/>
        <a:p>
          <a:r>
            <a:rPr lang="es-ES" dirty="0" smtClean="0"/>
            <a:t>Resultados</a:t>
          </a:r>
          <a:endParaRPr lang="es-ES" dirty="0"/>
        </a:p>
      </dgm:t>
    </dgm:pt>
    <dgm:pt modelId="{F33532BA-9AF1-4549-9832-18E59AC1BFBB}" type="parTrans" cxnId="{5BA5A2CB-D998-487B-B428-6A228581F710}">
      <dgm:prSet/>
      <dgm:spPr/>
      <dgm:t>
        <a:bodyPr/>
        <a:lstStyle/>
        <a:p>
          <a:endParaRPr lang="es-ES"/>
        </a:p>
      </dgm:t>
    </dgm:pt>
    <dgm:pt modelId="{F0DBAEA3-C49D-4602-A029-3818973BBBEE}" type="sibTrans" cxnId="{5BA5A2CB-D998-487B-B428-6A228581F710}">
      <dgm:prSet/>
      <dgm:spPr/>
      <dgm:t>
        <a:bodyPr/>
        <a:lstStyle/>
        <a:p>
          <a:endParaRPr lang="es-ES"/>
        </a:p>
      </dgm:t>
    </dgm:pt>
    <dgm:pt modelId="{DE727C9E-D30E-4A5B-B579-ACCA768674E6}">
      <dgm:prSet phldrT="[Texto]"/>
      <dgm:spPr/>
      <dgm:t>
        <a:bodyPr/>
        <a:lstStyle/>
        <a:p>
          <a:r>
            <a:rPr lang="es-ES" dirty="0" smtClean="0"/>
            <a:t>Innovación</a:t>
          </a:r>
          <a:endParaRPr lang="es-ES" dirty="0"/>
        </a:p>
      </dgm:t>
    </dgm:pt>
    <dgm:pt modelId="{8071DEF4-DBC3-4864-8403-CE9C0A60BE18}" type="parTrans" cxnId="{736D1BD3-0E1B-440F-9B40-33B5B90C3BA8}">
      <dgm:prSet/>
      <dgm:spPr/>
      <dgm:t>
        <a:bodyPr/>
        <a:lstStyle/>
        <a:p>
          <a:endParaRPr lang="es-ES"/>
        </a:p>
      </dgm:t>
    </dgm:pt>
    <dgm:pt modelId="{7FD2AC7D-F956-476F-B845-9E9F16BAFE0F}" type="sibTrans" cxnId="{736D1BD3-0E1B-440F-9B40-33B5B90C3BA8}">
      <dgm:prSet/>
      <dgm:spPr/>
      <dgm:t>
        <a:bodyPr/>
        <a:lstStyle/>
        <a:p>
          <a:endParaRPr lang="es-ES"/>
        </a:p>
      </dgm:t>
    </dgm:pt>
    <dgm:pt modelId="{43D18F38-7CB8-46C0-9ED0-E16C18A58713}">
      <dgm:prSet phldrT="[Texto]"/>
      <dgm:spPr/>
      <dgm:t>
        <a:bodyPr/>
        <a:lstStyle/>
        <a:p>
          <a:r>
            <a:rPr lang="es-ES" dirty="0" smtClean="0"/>
            <a:t>Liderazgo</a:t>
          </a:r>
          <a:endParaRPr lang="es-ES" dirty="0"/>
        </a:p>
      </dgm:t>
    </dgm:pt>
    <dgm:pt modelId="{5B6373CC-5352-44AE-A492-50B91D4AB58F}" type="parTrans" cxnId="{45BF8998-1A2E-4C75-8071-BB64A3FD182A}">
      <dgm:prSet/>
      <dgm:spPr/>
      <dgm:t>
        <a:bodyPr/>
        <a:lstStyle/>
        <a:p>
          <a:endParaRPr lang="es-ES"/>
        </a:p>
      </dgm:t>
    </dgm:pt>
    <dgm:pt modelId="{E4D72D33-8987-442A-972D-9521A60D8565}" type="sibTrans" cxnId="{45BF8998-1A2E-4C75-8071-BB64A3FD182A}">
      <dgm:prSet/>
      <dgm:spPr/>
      <dgm:t>
        <a:bodyPr/>
        <a:lstStyle/>
        <a:p>
          <a:endParaRPr lang="es-ES"/>
        </a:p>
      </dgm:t>
    </dgm:pt>
    <dgm:pt modelId="{CE312B73-4AF8-4886-B253-8E999CA5F4DD}">
      <dgm:prSet phldrT="[Texto]"/>
      <dgm:spPr/>
      <dgm:t>
        <a:bodyPr/>
        <a:lstStyle/>
        <a:p>
          <a:r>
            <a:rPr lang="es-ES" dirty="0" smtClean="0"/>
            <a:t>Lealtad</a:t>
          </a:r>
          <a:endParaRPr lang="es-ES" dirty="0"/>
        </a:p>
      </dgm:t>
    </dgm:pt>
    <dgm:pt modelId="{6F1AD98E-6CB2-444A-93FD-39CC0902F38D}" type="parTrans" cxnId="{02872CA4-D8CD-49BE-A964-ADBAA7642FB4}">
      <dgm:prSet/>
      <dgm:spPr/>
      <dgm:t>
        <a:bodyPr/>
        <a:lstStyle/>
        <a:p>
          <a:endParaRPr lang="es-ES"/>
        </a:p>
      </dgm:t>
    </dgm:pt>
    <dgm:pt modelId="{23F245B4-41CA-444C-9093-80CA280F8B88}" type="sibTrans" cxnId="{02872CA4-D8CD-49BE-A964-ADBAA7642FB4}">
      <dgm:prSet/>
      <dgm:spPr/>
      <dgm:t>
        <a:bodyPr/>
        <a:lstStyle/>
        <a:p>
          <a:endParaRPr lang="es-ES"/>
        </a:p>
      </dgm:t>
    </dgm:pt>
    <dgm:pt modelId="{55E174CF-595A-41ED-BDD9-C41B7E6E1179}">
      <dgm:prSet phldrT="[Texto]"/>
      <dgm:spPr/>
      <dgm:t>
        <a:bodyPr/>
        <a:lstStyle/>
        <a:p>
          <a:r>
            <a:rPr lang="es-ES" dirty="0" smtClean="0"/>
            <a:t>Reputación</a:t>
          </a:r>
          <a:endParaRPr lang="es-ES" dirty="0"/>
        </a:p>
      </dgm:t>
    </dgm:pt>
    <dgm:pt modelId="{3A5B4B85-DDD3-4782-986D-1C460655DD81}" type="parTrans" cxnId="{C3B68909-CDA2-4E2F-A0FB-BE006FA14370}">
      <dgm:prSet/>
      <dgm:spPr/>
      <dgm:t>
        <a:bodyPr/>
        <a:lstStyle/>
        <a:p>
          <a:endParaRPr lang="es-ES"/>
        </a:p>
      </dgm:t>
    </dgm:pt>
    <dgm:pt modelId="{7BA67DE8-6CF6-490F-81B6-07AE23C217A6}" type="sibTrans" cxnId="{C3B68909-CDA2-4E2F-A0FB-BE006FA14370}">
      <dgm:prSet/>
      <dgm:spPr/>
      <dgm:t>
        <a:bodyPr/>
        <a:lstStyle/>
        <a:p>
          <a:endParaRPr lang="es-ES"/>
        </a:p>
      </dgm:t>
    </dgm:pt>
    <dgm:pt modelId="{069E7487-2C44-4854-A97A-71D04F461991}">
      <dgm:prSet phldrT="[Texto]"/>
      <dgm:spPr/>
      <dgm:t>
        <a:bodyPr/>
        <a:lstStyle/>
        <a:p>
          <a:endParaRPr lang="es-ES" dirty="0"/>
        </a:p>
      </dgm:t>
    </dgm:pt>
    <dgm:pt modelId="{EEF5EB01-D7F9-4AA6-AABF-E55E818815C6}" type="parTrans" cxnId="{46BA521B-819D-4411-AE81-F7DA9F98BFD0}">
      <dgm:prSet/>
      <dgm:spPr/>
      <dgm:t>
        <a:bodyPr/>
        <a:lstStyle/>
        <a:p>
          <a:endParaRPr lang="es-ES"/>
        </a:p>
      </dgm:t>
    </dgm:pt>
    <dgm:pt modelId="{B9CD31A7-E314-4CAB-A7F4-224ED2424409}" type="sibTrans" cxnId="{46BA521B-819D-4411-AE81-F7DA9F98BFD0}">
      <dgm:prSet/>
      <dgm:spPr/>
      <dgm:t>
        <a:bodyPr/>
        <a:lstStyle/>
        <a:p>
          <a:endParaRPr lang="es-ES"/>
        </a:p>
      </dgm:t>
    </dgm:pt>
    <dgm:pt modelId="{85B7C853-07B7-4A2A-9E31-F5EB5782B200}" type="pres">
      <dgm:prSet presAssocID="{3F882E26-D00C-4C67-85CA-3217DB0E73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2A8EA9-77F8-49DB-955A-21B9313C8C92}" type="pres">
      <dgm:prSet presAssocID="{3F882E26-D00C-4C67-85CA-3217DB0E733B}" presName="children" presStyleCnt="0"/>
      <dgm:spPr/>
    </dgm:pt>
    <dgm:pt modelId="{ACA8DEF2-B032-4D94-9500-E89A0824BD0F}" type="pres">
      <dgm:prSet presAssocID="{3F882E26-D00C-4C67-85CA-3217DB0E733B}" presName="child1group" presStyleCnt="0"/>
      <dgm:spPr/>
    </dgm:pt>
    <dgm:pt modelId="{D9D86CCC-B743-46FE-A77D-096D76DD15D1}" type="pres">
      <dgm:prSet presAssocID="{3F882E26-D00C-4C67-85CA-3217DB0E733B}" presName="child1" presStyleLbl="bgAcc1" presStyleIdx="0" presStyleCnt="4" custLinFactNeighborX="-235" custLinFactNeighborY="25436"/>
      <dgm:spPr/>
      <dgm:t>
        <a:bodyPr/>
        <a:lstStyle/>
        <a:p>
          <a:endParaRPr lang="es-ES"/>
        </a:p>
      </dgm:t>
    </dgm:pt>
    <dgm:pt modelId="{E25BD485-AD34-41F3-B3C0-83C834CFE24E}" type="pres">
      <dgm:prSet presAssocID="{3F882E26-D00C-4C67-85CA-3217DB0E73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EC12B-61AE-4D9B-BECE-DE1F34C07A62}" type="pres">
      <dgm:prSet presAssocID="{3F882E26-D00C-4C67-85CA-3217DB0E733B}" presName="child2group" presStyleCnt="0"/>
      <dgm:spPr/>
    </dgm:pt>
    <dgm:pt modelId="{A70D60EE-B5F3-4E71-9463-62406D390AF4}" type="pres">
      <dgm:prSet presAssocID="{3F882E26-D00C-4C67-85CA-3217DB0E733B}" presName="child2" presStyleLbl="bgAcc1" presStyleIdx="1" presStyleCnt="4" custLinFactNeighborX="-979" custLinFactNeighborY="21802"/>
      <dgm:spPr/>
      <dgm:t>
        <a:bodyPr/>
        <a:lstStyle/>
        <a:p>
          <a:endParaRPr lang="es-ES"/>
        </a:p>
      </dgm:t>
    </dgm:pt>
    <dgm:pt modelId="{E4890662-A0F8-481D-BF83-434681B21416}" type="pres">
      <dgm:prSet presAssocID="{3F882E26-D00C-4C67-85CA-3217DB0E73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BC9FE-C384-4C98-BF8E-C65125F1B59D}" type="pres">
      <dgm:prSet presAssocID="{3F882E26-D00C-4C67-85CA-3217DB0E733B}" presName="child3group" presStyleCnt="0"/>
      <dgm:spPr/>
    </dgm:pt>
    <dgm:pt modelId="{AA79CD55-5FB0-4536-BC39-0FBF66EA48BE}" type="pres">
      <dgm:prSet presAssocID="{3F882E26-D00C-4C67-85CA-3217DB0E733B}" presName="child3" presStyleLbl="bgAcc1" presStyleIdx="2" presStyleCnt="4"/>
      <dgm:spPr/>
      <dgm:t>
        <a:bodyPr/>
        <a:lstStyle/>
        <a:p>
          <a:endParaRPr lang="es-ES"/>
        </a:p>
      </dgm:t>
    </dgm:pt>
    <dgm:pt modelId="{5A16F465-C6A5-4987-A217-ABE4AA0ED9CA}" type="pres">
      <dgm:prSet presAssocID="{3F882E26-D00C-4C67-85CA-3217DB0E73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5307D-8781-4D00-95D2-B44E65251826}" type="pres">
      <dgm:prSet presAssocID="{3F882E26-D00C-4C67-85CA-3217DB0E733B}" presName="child4group" presStyleCnt="0"/>
      <dgm:spPr/>
    </dgm:pt>
    <dgm:pt modelId="{0193A0C1-F42C-462A-ACDD-7F5E71E07074}" type="pres">
      <dgm:prSet presAssocID="{3F882E26-D00C-4C67-85CA-3217DB0E733B}" presName="child4" presStyleLbl="bgAcc1" presStyleIdx="3" presStyleCnt="4"/>
      <dgm:spPr/>
      <dgm:t>
        <a:bodyPr/>
        <a:lstStyle/>
        <a:p>
          <a:endParaRPr lang="es-ES"/>
        </a:p>
      </dgm:t>
    </dgm:pt>
    <dgm:pt modelId="{235E3A0A-5418-4B73-AAEE-9163387DE815}" type="pres">
      <dgm:prSet presAssocID="{3F882E26-D00C-4C67-85CA-3217DB0E73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6B7F71-8E3C-4C54-818E-09495073E887}" type="pres">
      <dgm:prSet presAssocID="{3F882E26-D00C-4C67-85CA-3217DB0E733B}" presName="childPlaceholder" presStyleCnt="0"/>
      <dgm:spPr/>
    </dgm:pt>
    <dgm:pt modelId="{74136442-FFC9-44F3-9C69-6916C809E953}" type="pres">
      <dgm:prSet presAssocID="{3F882E26-D00C-4C67-85CA-3217DB0E733B}" presName="circle" presStyleCnt="0"/>
      <dgm:spPr/>
    </dgm:pt>
    <dgm:pt modelId="{DD4376DB-8925-46F8-A7C8-BB2E54F9E6C1}" type="pres">
      <dgm:prSet presAssocID="{3F882E26-D00C-4C67-85CA-3217DB0E73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99668-195A-418F-B968-4CA0A446EE3D}" type="pres">
      <dgm:prSet presAssocID="{3F882E26-D00C-4C67-85CA-3217DB0E73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DB7ED-60FB-42EE-9AE8-E119E82BF830}" type="pres">
      <dgm:prSet presAssocID="{3F882E26-D00C-4C67-85CA-3217DB0E73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E994AA-E0CF-401C-B3FC-7052AB625936}" type="pres">
      <dgm:prSet presAssocID="{3F882E26-D00C-4C67-85CA-3217DB0E73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8A301-7182-47EE-A256-E5341274ADD6}" type="pres">
      <dgm:prSet presAssocID="{3F882E26-D00C-4C67-85CA-3217DB0E733B}" presName="quadrantPlaceholder" presStyleCnt="0"/>
      <dgm:spPr/>
    </dgm:pt>
    <dgm:pt modelId="{A0DBD995-B375-4DBE-A406-566CA89095F6}" type="pres">
      <dgm:prSet presAssocID="{3F882E26-D00C-4C67-85CA-3217DB0E733B}" presName="center1" presStyleLbl="fgShp" presStyleIdx="0" presStyleCnt="2" custScaleY="15707" custLinFactX="200000" custLinFactY="200000" custLinFactNeighborX="243840" custLinFactNeighborY="228369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B12EC04C-765A-4895-8801-7BFEC3D9D8DB}" type="pres">
      <dgm:prSet presAssocID="{3F882E26-D00C-4C67-85CA-3217DB0E733B}" presName="center2" presStyleLbl="fgShp" presStyleIdx="1" presStyleCnt="2" custScaleY="12624" custLinFactX="-200000" custLinFactY="197761" custLinFactNeighborX="-243840" custLinFactNeighborY="200000"/>
      <dgm:spPr>
        <a:noFill/>
      </dgm:spPr>
    </dgm:pt>
  </dgm:ptLst>
  <dgm:cxnLst>
    <dgm:cxn modelId="{376B5931-39C1-4E20-AAE2-3B236EF6DF35}" type="presOf" srcId="{BFEE2E13-F9FE-487F-ACCF-02AA37A5729E}" destId="{5A16F465-C6A5-4987-A217-ABE4AA0ED9CA}" srcOrd="1" destOrd="1" presId="urn:microsoft.com/office/officeart/2005/8/layout/cycle4#1"/>
    <dgm:cxn modelId="{A841D5B9-04CC-494E-956B-363A5A4A308A}" type="presOf" srcId="{4E56AE89-FB94-45DD-9224-44CCCA6B3101}" destId="{235E3A0A-5418-4B73-AAEE-9163387DE815}" srcOrd="1" destOrd="3" presId="urn:microsoft.com/office/officeart/2005/8/layout/cycle4#1"/>
    <dgm:cxn modelId="{1E27F82A-9EE8-4EBD-8615-DB4927B6F043}" srcId="{8EF8A9BC-D886-4389-BEB6-1BF49BA31229}" destId="{BFEE2E13-F9FE-487F-ACCF-02AA37A5729E}" srcOrd="1" destOrd="0" parTransId="{CE30C304-B975-4921-88D4-6C9DD486C2C1}" sibTransId="{D8C53DAB-60D0-4147-90BC-F803CDD2DE92}"/>
    <dgm:cxn modelId="{390D3AA2-6CDD-4FAD-A4AF-24D9293762BB}" type="presOf" srcId="{A1843E51-9A3B-4ED4-BFAC-97C6D57492FD}" destId="{A70D60EE-B5F3-4E71-9463-62406D390AF4}" srcOrd="0" destOrd="0" presId="urn:microsoft.com/office/officeart/2005/8/layout/cycle4#1"/>
    <dgm:cxn modelId="{455F91AC-D759-40B1-928D-EF502403B758}" type="presOf" srcId="{4E56AE89-FB94-45DD-9224-44CCCA6B3101}" destId="{0193A0C1-F42C-462A-ACDD-7F5E71E07074}" srcOrd="0" destOrd="3" presId="urn:microsoft.com/office/officeart/2005/8/layout/cycle4#1"/>
    <dgm:cxn modelId="{CAD18DE1-C7B6-4D62-942A-AE9A31EC280E}" type="presOf" srcId="{733393E8-7C3C-4811-BAB4-2A69D9D18B64}" destId="{0193A0C1-F42C-462A-ACDD-7F5E71E07074}" srcOrd="0" destOrd="1" presId="urn:microsoft.com/office/officeart/2005/8/layout/cycle4#1"/>
    <dgm:cxn modelId="{5BA5A2CB-D998-487B-B428-6A228581F710}" srcId="{B2869151-84B6-47D0-8DDA-B548914C5402}" destId="{4E56AE89-FB94-45DD-9224-44CCCA6B3101}" srcOrd="3" destOrd="0" parTransId="{F33532BA-9AF1-4549-9832-18E59AC1BFBB}" sibTransId="{F0DBAEA3-C49D-4602-A029-3818973BBBEE}"/>
    <dgm:cxn modelId="{7C7A2665-5F72-4DD6-A5CF-BC05FC38801F}" type="presOf" srcId="{2B0E62FB-061E-4C74-AAB5-42CACFDDDE04}" destId="{D5599668-195A-418F-B968-4CA0A446EE3D}" srcOrd="0" destOrd="0" presId="urn:microsoft.com/office/officeart/2005/8/layout/cycle4#1"/>
    <dgm:cxn modelId="{5951BA15-8689-483F-AAAB-FA7994820305}" type="presOf" srcId="{43D18F38-7CB8-46C0-9ED0-E16C18A58713}" destId="{AA79CD55-5FB0-4536-BC39-0FBF66EA48BE}" srcOrd="0" destOrd="3" presId="urn:microsoft.com/office/officeart/2005/8/layout/cycle4#1"/>
    <dgm:cxn modelId="{75025A52-0B27-443A-BA0A-F7B93F36CBD8}" type="presOf" srcId="{FE38B990-E8C6-4B9A-9108-B056B9782FB3}" destId="{D9D86CCC-B743-46FE-A77D-096D76DD15D1}" srcOrd="0" destOrd="2" presId="urn:microsoft.com/office/officeart/2005/8/layout/cycle4#1"/>
    <dgm:cxn modelId="{107CA7C4-650F-472F-88E0-6D494ADC7A60}" type="presOf" srcId="{6B2127B0-4B5E-4DD3-B7F1-89F4FE01EA5D}" destId="{DD4376DB-8925-46F8-A7C8-BB2E54F9E6C1}" srcOrd="0" destOrd="0" presId="urn:microsoft.com/office/officeart/2005/8/layout/cycle4#1"/>
    <dgm:cxn modelId="{D6A8F66D-ACC8-4754-B385-525F68CEA214}" type="presOf" srcId="{DE727C9E-D30E-4A5B-B579-ACCA768674E6}" destId="{AA79CD55-5FB0-4536-BC39-0FBF66EA48BE}" srcOrd="0" destOrd="2" presId="urn:microsoft.com/office/officeart/2005/8/layout/cycle4#1"/>
    <dgm:cxn modelId="{02872CA4-D8CD-49BE-A964-ADBAA7642FB4}" srcId="{2B0E62FB-061E-4C74-AAB5-42CACFDDDE04}" destId="{CE312B73-4AF8-4886-B253-8E999CA5F4DD}" srcOrd="1" destOrd="0" parTransId="{6F1AD98E-6CB2-444A-93FD-39CC0902F38D}" sibTransId="{23F245B4-41CA-444C-9093-80CA280F8B88}"/>
    <dgm:cxn modelId="{28CB8BAB-434D-4FC1-8FD6-7112BCCA8C1D}" type="presOf" srcId="{55E174CF-595A-41ED-BDD9-C41B7E6E1179}" destId="{A70D60EE-B5F3-4E71-9463-62406D390AF4}" srcOrd="0" destOrd="2" presId="urn:microsoft.com/office/officeart/2005/8/layout/cycle4#1"/>
    <dgm:cxn modelId="{AEAA7AED-9096-4B3B-A2BB-FFBF9C8EF9EC}" type="presOf" srcId="{B2869151-84B6-47D0-8DDA-B548914C5402}" destId="{E5E994AA-E0CF-401C-B3FC-7052AB625936}" srcOrd="0" destOrd="0" presId="urn:microsoft.com/office/officeart/2005/8/layout/cycle4#1"/>
    <dgm:cxn modelId="{1DBE147C-0F22-4AF4-AF9A-5A06C3BEC344}" type="presOf" srcId="{43D18F38-7CB8-46C0-9ED0-E16C18A58713}" destId="{5A16F465-C6A5-4987-A217-ABE4AA0ED9CA}" srcOrd="1" destOrd="3" presId="urn:microsoft.com/office/officeart/2005/8/layout/cycle4#1"/>
    <dgm:cxn modelId="{E1B4BB5E-00FA-42EB-9E71-3B85D131E542}" type="presOf" srcId="{3F882E26-D00C-4C67-85CA-3217DB0E733B}" destId="{85B7C853-07B7-4A2A-9E31-F5EB5782B200}" srcOrd="0" destOrd="0" presId="urn:microsoft.com/office/officeart/2005/8/layout/cycle4#1"/>
    <dgm:cxn modelId="{946DF0F5-5AAE-448F-8117-BE1257E81AB4}" type="presOf" srcId="{72286C57-32BD-47CC-B3CB-61784519182A}" destId="{0193A0C1-F42C-462A-ACDD-7F5E71E07074}" srcOrd="0" destOrd="2" presId="urn:microsoft.com/office/officeart/2005/8/layout/cycle4#1"/>
    <dgm:cxn modelId="{23C1BFEA-D947-4AA4-896F-36C4110ED2FC}" srcId="{6B2127B0-4B5E-4DD3-B7F1-89F4FE01EA5D}" destId="{872DB557-B4A5-4597-8D53-A951700060F2}" srcOrd="3" destOrd="0" parTransId="{DFB5C7A1-AC8F-4549-83D1-F2F2A470550C}" sibTransId="{FEFB77E6-DF79-4665-8689-38755B966022}"/>
    <dgm:cxn modelId="{879169E8-C9DF-47FC-9498-C482E3E5D989}" type="presOf" srcId="{CE312B73-4AF8-4886-B253-8E999CA5F4DD}" destId="{A70D60EE-B5F3-4E71-9463-62406D390AF4}" srcOrd="0" destOrd="1" presId="urn:microsoft.com/office/officeart/2005/8/layout/cycle4#1"/>
    <dgm:cxn modelId="{B0DDF4C3-2A9D-454F-A42B-5209526766EC}" type="presOf" srcId="{8EF8A9BC-D886-4389-BEB6-1BF49BA31229}" destId="{697DB7ED-60FB-42EE-9AE8-E119E82BF830}" srcOrd="0" destOrd="0" presId="urn:microsoft.com/office/officeart/2005/8/layout/cycle4#1"/>
    <dgm:cxn modelId="{092ABAF1-A4C0-4ACD-90E3-CE40F945ABE7}" srcId="{3F882E26-D00C-4C67-85CA-3217DB0E733B}" destId="{8EF8A9BC-D886-4389-BEB6-1BF49BA31229}" srcOrd="2" destOrd="0" parTransId="{44E8105C-8403-42DC-9650-56D5A0A2F1CF}" sibTransId="{3E462311-7A80-4A74-AA05-F9C1BA7C8A4E}"/>
    <dgm:cxn modelId="{B69C4FB8-E528-4BCE-814B-C90AC96781C3}" type="presOf" srcId="{872DB557-B4A5-4597-8D53-A951700060F2}" destId="{D9D86CCC-B743-46FE-A77D-096D76DD15D1}" srcOrd="0" destOrd="3" presId="urn:microsoft.com/office/officeart/2005/8/layout/cycle4#1"/>
    <dgm:cxn modelId="{45BF8998-1A2E-4C75-8071-BB64A3FD182A}" srcId="{8EF8A9BC-D886-4389-BEB6-1BF49BA31229}" destId="{43D18F38-7CB8-46C0-9ED0-E16C18A58713}" srcOrd="3" destOrd="0" parTransId="{5B6373CC-5352-44AE-A492-50B91D4AB58F}" sibTransId="{E4D72D33-8987-442A-972D-9521A60D8565}"/>
    <dgm:cxn modelId="{E3C7B15D-E043-4279-B465-C5A1E2AD1339}" srcId="{6B2127B0-4B5E-4DD3-B7F1-89F4FE01EA5D}" destId="{FE38B990-E8C6-4B9A-9108-B056B9782FB3}" srcOrd="2" destOrd="0" parTransId="{45EC8990-F01B-4FA1-A08D-963C42374686}" sibTransId="{A987BE0E-2066-4B77-A8DB-ABCDADB31F16}"/>
    <dgm:cxn modelId="{1815A040-B54C-4C8C-A09E-DF36D6459066}" type="presOf" srcId="{9920D5E3-1B6F-4EF5-AB36-943AED09B6ED}" destId="{D9D86CCC-B743-46FE-A77D-096D76DD15D1}" srcOrd="0" destOrd="0" presId="urn:microsoft.com/office/officeart/2005/8/layout/cycle4#1"/>
    <dgm:cxn modelId="{EE6A51F7-0200-4498-AE9A-9DCD820D560B}" type="presOf" srcId="{FE38B990-E8C6-4B9A-9108-B056B9782FB3}" destId="{E25BD485-AD34-41F3-B3C0-83C834CFE24E}" srcOrd="1" destOrd="2" presId="urn:microsoft.com/office/officeart/2005/8/layout/cycle4#1"/>
    <dgm:cxn modelId="{C3B68909-CDA2-4E2F-A0FB-BE006FA14370}" srcId="{2B0E62FB-061E-4C74-AAB5-42CACFDDDE04}" destId="{55E174CF-595A-41ED-BDD9-C41B7E6E1179}" srcOrd="2" destOrd="0" parTransId="{3A5B4B85-DDD3-4782-986D-1C460655DD81}" sibTransId="{7BA67DE8-6CF6-490F-81B6-07AE23C217A6}"/>
    <dgm:cxn modelId="{54DEAE54-D939-4D30-B236-5A7E647293D2}" type="presOf" srcId="{9920D5E3-1B6F-4EF5-AB36-943AED09B6ED}" destId="{E25BD485-AD34-41F3-B3C0-83C834CFE24E}" srcOrd="1" destOrd="0" presId="urn:microsoft.com/office/officeart/2005/8/layout/cycle4#1"/>
    <dgm:cxn modelId="{0ED73DF9-90DE-478D-8C19-B8B91C45ED07}" type="presOf" srcId="{A1843E51-9A3B-4ED4-BFAC-97C6D57492FD}" destId="{E4890662-A0F8-481D-BF83-434681B21416}" srcOrd="1" destOrd="0" presId="urn:microsoft.com/office/officeart/2005/8/layout/cycle4#1"/>
    <dgm:cxn modelId="{D54D6CE5-E144-4599-AFF7-0FC035AC401C}" srcId="{3F882E26-D00C-4C67-85CA-3217DB0E733B}" destId="{B2869151-84B6-47D0-8DDA-B548914C5402}" srcOrd="3" destOrd="0" parTransId="{1D8D8E39-9033-4A6D-B447-114458B2A828}" sibTransId="{3ACEB993-4852-4DA9-A3F4-325019ECF7BE}"/>
    <dgm:cxn modelId="{21540AF0-5430-47D4-8630-67D4F8B16BA3}" type="presOf" srcId="{72286C57-32BD-47CC-B3CB-61784519182A}" destId="{235E3A0A-5418-4B73-AAEE-9163387DE815}" srcOrd="1" destOrd="2" presId="urn:microsoft.com/office/officeart/2005/8/layout/cycle4#1"/>
    <dgm:cxn modelId="{6373BD55-D0A6-4E0E-9251-A58ECA5DC1BA}" srcId="{6B2127B0-4B5E-4DD3-B7F1-89F4FE01EA5D}" destId="{9920D5E3-1B6F-4EF5-AB36-943AED09B6ED}" srcOrd="0" destOrd="0" parTransId="{9A83E7F8-434D-40F1-91D0-2498B934BE80}" sibTransId="{3C9338EC-335E-458D-BC14-4E3B2DCC6890}"/>
    <dgm:cxn modelId="{22B996C4-973B-440E-AD62-44AC41531E55}" type="presOf" srcId="{DE727C9E-D30E-4A5B-B579-ACCA768674E6}" destId="{5A16F465-C6A5-4987-A217-ABE4AA0ED9CA}" srcOrd="1" destOrd="2" presId="urn:microsoft.com/office/officeart/2005/8/layout/cycle4#1"/>
    <dgm:cxn modelId="{2CB8597C-1530-4764-B3E9-CA879493E40D}" type="presOf" srcId="{069E7487-2C44-4854-A97A-71D04F461991}" destId="{5A16F465-C6A5-4987-A217-ABE4AA0ED9CA}" srcOrd="1" destOrd="0" presId="urn:microsoft.com/office/officeart/2005/8/layout/cycle4#1"/>
    <dgm:cxn modelId="{46BA521B-819D-4411-AE81-F7DA9F98BFD0}" srcId="{8EF8A9BC-D886-4389-BEB6-1BF49BA31229}" destId="{069E7487-2C44-4854-A97A-71D04F461991}" srcOrd="0" destOrd="0" parTransId="{EEF5EB01-D7F9-4AA6-AABF-E55E818815C6}" sibTransId="{B9CD31A7-E314-4CAB-A7F4-224ED2424409}"/>
    <dgm:cxn modelId="{F9B9ED8E-4E8F-4487-A8C3-74ED4BA6DB94}" type="presOf" srcId="{872DB557-B4A5-4597-8D53-A951700060F2}" destId="{E25BD485-AD34-41F3-B3C0-83C834CFE24E}" srcOrd="1" destOrd="3" presId="urn:microsoft.com/office/officeart/2005/8/layout/cycle4#1"/>
    <dgm:cxn modelId="{D1929876-1319-45D8-9BAE-636C72F7F520}" type="presOf" srcId="{55E174CF-595A-41ED-BDD9-C41B7E6E1179}" destId="{E4890662-A0F8-481D-BF83-434681B21416}" srcOrd="1" destOrd="2" presId="urn:microsoft.com/office/officeart/2005/8/layout/cycle4#1"/>
    <dgm:cxn modelId="{7C0560A8-8040-40CF-8A3B-DD92135DEE4A}" type="presOf" srcId="{B1B2D40F-637B-4470-A873-E2A1B5E70650}" destId="{D9D86CCC-B743-46FE-A77D-096D76DD15D1}" srcOrd="0" destOrd="1" presId="urn:microsoft.com/office/officeart/2005/8/layout/cycle4#1"/>
    <dgm:cxn modelId="{6905C7D1-5E7A-4735-AB7E-1A4E6D7D37A3}" srcId="{6B2127B0-4B5E-4DD3-B7F1-89F4FE01EA5D}" destId="{B1B2D40F-637B-4470-A873-E2A1B5E70650}" srcOrd="1" destOrd="0" parTransId="{64EB7250-61C0-476D-8AD7-D93031F8A3E1}" sibTransId="{56CE5408-C096-4872-984D-0A366BE4DF2C}"/>
    <dgm:cxn modelId="{85711C74-B56F-4647-B8F2-4180B698ADA0}" type="presOf" srcId="{CE312B73-4AF8-4886-B253-8E999CA5F4DD}" destId="{E4890662-A0F8-481D-BF83-434681B21416}" srcOrd="1" destOrd="1" presId="urn:microsoft.com/office/officeart/2005/8/layout/cycle4#1"/>
    <dgm:cxn modelId="{4D9515FD-EBBF-4C24-8C42-0F436FD6DED9}" type="presOf" srcId="{1E2C430C-D64B-458A-BEDE-3EEF41B9B4FA}" destId="{235E3A0A-5418-4B73-AAEE-9163387DE815}" srcOrd="1" destOrd="0" presId="urn:microsoft.com/office/officeart/2005/8/layout/cycle4#1"/>
    <dgm:cxn modelId="{04B14992-A5A4-4144-97D9-CBA51744627E}" srcId="{B2869151-84B6-47D0-8DDA-B548914C5402}" destId="{733393E8-7C3C-4811-BAB4-2A69D9D18B64}" srcOrd="1" destOrd="0" parTransId="{84E8D497-5D37-4982-8EDC-01CA43132F9A}" sibTransId="{AB8F6CC8-5C94-4DEF-B0C2-36302A40ECDB}"/>
    <dgm:cxn modelId="{D16131FF-5043-4B51-884C-D1E0860A0FB8}" srcId="{3F882E26-D00C-4C67-85CA-3217DB0E733B}" destId="{2B0E62FB-061E-4C74-AAB5-42CACFDDDE04}" srcOrd="1" destOrd="0" parTransId="{00D9C80D-0B28-4242-A541-E2DA00075D65}" sibTransId="{A379E60F-4A61-4C01-8277-1B27883074FF}"/>
    <dgm:cxn modelId="{5CF365E6-4FFB-4DAE-BA26-CAE5DB9DDE7B}" srcId="{B2869151-84B6-47D0-8DDA-B548914C5402}" destId="{72286C57-32BD-47CC-B3CB-61784519182A}" srcOrd="2" destOrd="0" parTransId="{117C56BC-BC88-4494-858C-4382880BB5C4}" sibTransId="{7B6F7FCB-1993-4674-855F-3E4BA9BA3AC6}"/>
    <dgm:cxn modelId="{516D36F0-49AE-4742-BCF4-CC210147FDAD}" type="presOf" srcId="{733393E8-7C3C-4811-BAB4-2A69D9D18B64}" destId="{235E3A0A-5418-4B73-AAEE-9163387DE815}" srcOrd="1" destOrd="1" presId="urn:microsoft.com/office/officeart/2005/8/layout/cycle4#1"/>
    <dgm:cxn modelId="{CBACB03F-7753-46FA-920C-4A4256897426}" type="presOf" srcId="{069E7487-2C44-4854-A97A-71D04F461991}" destId="{AA79CD55-5FB0-4536-BC39-0FBF66EA48BE}" srcOrd="0" destOrd="0" presId="urn:microsoft.com/office/officeart/2005/8/layout/cycle4#1"/>
    <dgm:cxn modelId="{13DDA18F-5599-45AA-BF77-85A4F74A4A43}" srcId="{2B0E62FB-061E-4C74-AAB5-42CACFDDDE04}" destId="{A1843E51-9A3B-4ED4-BFAC-97C6D57492FD}" srcOrd="0" destOrd="0" parTransId="{D463CE5E-5DF6-4616-8B80-7F9B4CE8839D}" sibTransId="{18FC106E-BF1C-4D1C-A847-A09E853F86F1}"/>
    <dgm:cxn modelId="{2AE4C880-C46E-4814-B624-9F16515D8D16}" type="presOf" srcId="{BFEE2E13-F9FE-487F-ACCF-02AA37A5729E}" destId="{AA79CD55-5FB0-4536-BC39-0FBF66EA48BE}" srcOrd="0" destOrd="1" presId="urn:microsoft.com/office/officeart/2005/8/layout/cycle4#1"/>
    <dgm:cxn modelId="{56919D24-7C0F-4BDF-A8D6-470E9D1AE2BA}" type="presOf" srcId="{B1B2D40F-637B-4470-A873-E2A1B5E70650}" destId="{E25BD485-AD34-41F3-B3C0-83C834CFE24E}" srcOrd="1" destOrd="1" presId="urn:microsoft.com/office/officeart/2005/8/layout/cycle4#1"/>
    <dgm:cxn modelId="{736D1BD3-0E1B-440F-9B40-33B5B90C3BA8}" srcId="{8EF8A9BC-D886-4389-BEB6-1BF49BA31229}" destId="{DE727C9E-D30E-4A5B-B579-ACCA768674E6}" srcOrd="2" destOrd="0" parTransId="{8071DEF4-DBC3-4864-8403-CE9C0A60BE18}" sibTransId="{7FD2AC7D-F956-476F-B845-9E9F16BAFE0F}"/>
    <dgm:cxn modelId="{8030E5D6-18E6-4CAE-B740-7ADD92D4AD80}" srcId="{B2869151-84B6-47D0-8DDA-B548914C5402}" destId="{1E2C430C-D64B-458A-BEDE-3EEF41B9B4FA}" srcOrd="0" destOrd="0" parTransId="{6296B548-0BEC-4B03-AA3E-2C9A92205413}" sibTransId="{04C82D5E-5458-4374-B243-00F1AD7B38D3}"/>
    <dgm:cxn modelId="{B1E26119-7F47-4703-9D4C-CE4A54593DB3}" type="presOf" srcId="{1E2C430C-D64B-458A-BEDE-3EEF41B9B4FA}" destId="{0193A0C1-F42C-462A-ACDD-7F5E71E07074}" srcOrd="0" destOrd="0" presId="urn:microsoft.com/office/officeart/2005/8/layout/cycle4#1"/>
    <dgm:cxn modelId="{7B26B345-B9FC-4287-8B84-CC57E4377D12}" srcId="{3F882E26-D00C-4C67-85CA-3217DB0E733B}" destId="{6B2127B0-4B5E-4DD3-B7F1-89F4FE01EA5D}" srcOrd="0" destOrd="0" parTransId="{5842B1F3-94E2-4E30-B0CF-4DC8B16F08A0}" sibTransId="{39AA60D2-1F71-4304-A85D-28AB65623A02}"/>
    <dgm:cxn modelId="{A398DF80-B5D1-44BB-92D3-90FAFEBEEEF3}" type="presParOf" srcId="{85B7C853-07B7-4A2A-9E31-F5EB5782B200}" destId="{FB2A8EA9-77F8-49DB-955A-21B9313C8C92}" srcOrd="0" destOrd="0" presId="urn:microsoft.com/office/officeart/2005/8/layout/cycle4#1"/>
    <dgm:cxn modelId="{76E296D6-2D4C-4C61-A8B5-E4BF60D6121F}" type="presParOf" srcId="{FB2A8EA9-77F8-49DB-955A-21B9313C8C92}" destId="{ACA8DEF2-B032-4D94-9500-E89A0824BD0F}" srcOrd="0" destOrd="0" presId="urn:microsoft.com/office/officeart/2005/8/layout/cycle4#1"/>
    <dgm:cxn modelId="{F66282C0-B664-45C9-BFB3-643DA686169E}" type="presParOf" srcId="{ACA8DEF2-B032-4D94-9500-E89A0824BD0F}" destId="{D9D86CCC-B743-46FE-A77D-096D76DD15D1}" srcOrd="0" destOrd="0" presId="urn:microsoft.com/office/officeart/2005/8/layout/cycle4#1"/>
    <dgm:cxn modelId="{5C53A58D-8F3C-4762-9124-55D841705F35}" type="presParOf" srcId="{ACA8DEF2-B032-4D94-9500-E89A0824BD0F}" destId="{E25BD485-AD34-41F3-B3C0-83C834CFE24E}" srcOrd="1" destOrd="0" presId="urn:microsoft.com/office/officeart/2005/8/layout/cycle4#1"/>
    <dgm:cxn modelId="{C831DEF5-379A-4663-8365-A994332DFD27}" type="presParOf" srcId="{FB2A8EA9-77F8-49DB-955A-21B9313C8C92}" destId="{423EC12B-61AE-4D9B-BECE-DE1F34C07A62}" srcOrd="1" destOrd="0" presId="urn:microsoft.com/office/officeart/2005/8/layout/cycle4#1"/>
    <dgm:cxn modelId="{C8531E24-69D7-4F32-A996-16835718E37E}" type="presParOf" srcId="{423EC12B-61AE-4D9B-BECE-DE1F34C07A62}" destId="{A70D60EE-B5F3-4E71-9463-62406D390AF4}" srcOrd="0" destOrd="0" presId="urn:microsoft.com/office/officeart/2005/8/layout/cycle4#1"/>
    <dgm:cxn modelId="{005F88C3-F369-4789-87D0-BB96BD0AD9FB}" type="presParOf" srcId="{423EC12B-61AE-4D9B-BECE-DE1F34C07A62}" destId="{E4890662-A0F8-481D-BF83-434681B21416}" srcOrd="1" destOrd="0" presId="urn:microsoft.com/office/officeart/2005/8/layout/cycle4#1"/>
    <dgm:cxn modelId="{9349BD0E-5C08-436C-BAA7-89696D8193FD}" type="presParOf" srcId="{FB2A8EA9-77F8-49DB-955A-21B9313C8C92}" destId="{21CBC9FE-C384-4C98-BF8E-C65125F1B59D}" srcOrd="2" destOrd="0" presId="urn:microsoft.com/office/officeart/2005/8/layout/cycle4#1"/>
    <dgm:cxn modelId="{F5614247-CC9C-4993-8EBD-666F81F057D5}" type="presParOf" srcId="{21CBC9FE-C384-4C98-BF8E-C65125F1B59D}" destId="{AA79CD55-5FB0-4536-BC39-0FBF66EA48BE}" srcOrd="0" destOrd="0" presId="urn:microsoft.com/office/officeart/2005/8/layout/cycle4#1"/>
    <dgm:cxn modelId="{AA63B7EE-1BAD-40BE-A742-F0780AF14A2E}" type="presParOf" srcId="{21CBC9FE-C384-4C98-BF8E-C65125F1B59D}" destId="{5A16F465-C6A5-4987-A217-ABE4AA0ED9CA}" srcOrd="1" destOrd="0" presId="urn:microsoft.com/office/officeart/2005/8/layout/cycle4#1"/>
    <dgm:cxn modelId="{746B9C47-08CB-48E5-B0F7-36E963E37016}" type="presParOf" srcId="{FB2A8EA9-77F8-49DB-955A-21B9313C8C92}" destId="{9EF5307D-8781-4D00-95D2-B44E65251826}" srcOrd="3" destOrd="0" presId="urn:microsoft.com/office/officeart/2005/8/layout/cycle4#1"/>
    <dgm:cxn modelId="{8315D879-A0AE-49BE-A79D-A2C912D00122}" type="presParOf" srcId="{9EF5307D-8781-4D00-95D2-B44E65251826}" destId="{0193A0C1-F42C-462A-ACDD-7F5E71E07074}" srcOrd="0" destOrd="0" presId="urn:microsoft.com/office/officeart/2005/8/layout/cycle4#1"/>
    <dgm:cxn modelId="{EE831492-E8FA-41B4-895A-B3FAC28D1A1F}" type="presParOf" srcId="{9EF5307D-8781-4D00-95D2-B44E65251826}" destId="{235E3A0A-5418-4B73-AAEE-9163387DE815}" srcOrd="1" destOrd="0" presId="urn:microsoft.com/office/officeart/2005/8/layout/cycle4#1"/>
    <dgm:cxn modelId="{4B210B23-AF6F-4435-9D59-DECC49C30488}" type="presParOf" srcId="{FB2A8EA9-77F8-49DB-955A-21B9313C8C92}" destId="{826B7F71-8E3C-4C54-818E-09495073E887}" srcOrd="4" destOrd="0" presId="urn:microsoft.com/office/officeart/2005/8/layout/cycle4#1"/>
    <dgm:cxn modelId="{51593852-C2B9-4CED-82A4-5BF978560FC6}" type="presParOf" srcId="{85B7C853-07B7-4A2A-9E31-F5EB5782B200}" destId="{74136442-FFC9-44F3-9C69-6916C809E953}" srcOrd="1" destOrd="0" presId="urn:microsoft.com/office/officeart/2005/8/layout/cycle4#1"/>
    <dgm:cxn modelId="{20F6FBBA-2C9A-4CBA-B6F7-6EBDB60AB8CF}" type="presParOf" srcId="{74136442-FFC9-44F3-9C69-6916C809E953}" destId="{DD4376DB-8925-46F8-A7C8-BB2E54F9E6C1}" srcOrd="0" destOrd="0" presId="urn:microsoft.com/office/officeart/2005/8/layout/cycle4#1"/>
    <dgm:cxn modelId="{82E7DEE5-F0DC-4BE9-9457-4A4087E08D26}" type="presParOf" srcId="{74136442-FFC9-44F3-9C69-6916C809E953}" destId="{D5599668-195A-418F-B968-4CA0A446EE3D}" srcOrd="1" destOrd="0" presId="urn:microsoft.com/office/officeart/2005/8/layout/cycle4#1"/>
    <dgm:cxn modelId="{2A381CC3-F104-4646-8AFF-81C2479F7B55}" type="presParOf" srcId="{74136442-FFC9-44F3-9C69-6916C809E953}" destId="{697DB7ED-60FB-42EE-9AE8-E119E82BF830}" srcOrd="2" destOrd="0" presId="urn:microsoft.com/office/officeart/2005/8/layout/cycle4#1"/>
    <dgm:cxn modelId="{550A0CB8-013E-4579-A83B-BC51001EC49A}" type="presParOf" srcId="{74136442-FFC9-44F3-9C69-6916C809E953}" destId="{E5E994AA-E0CF-401C-B3FC-7052AB625936}" srcOrd="3" destOrd="0" presId="urn:microsoft.com/office/officeart/2005/8/layout/cycle4#1"/>
    <dgm:cxn modelId="{858E24D8-D051-48B1-BE76-F2BB50D3D199}" type="presParOf" srcId="{74136442-FFC9-44F3-9C69-6916C809E953}" destId="{BDF8A301-7182-47EE-A256-E5341274ADD6}" srcOrd="4" destOrd="0" presId="urn:microsoft.com/office/officeart/2005/8/layout/cycle4#1"/>
    <dgm:cxn modelId="{8A1153FA-27C2-493C-AB66-0A303375C910}" type="presParOf" srcId="{85B7C853-07B7-4A2A-9E31-F5EB5782B200}" destId="{A0DBD995-B375-4DBE-A406-566CA89095F6}" srcOrd="2" destOrd="0" presId="urn:microsoft.com/office/officeart/2005/8/layout/cycle4#1"/>
    <dgm:cxn modelId="{EEEE3C51-2DA7-4DE0-A007-9BC8EB505054}" type="presParOf" srcId="{85B7C853-07B7-4A2A-9E31-F5EB5782B200}" destId="{B12EC04C-765A-4895-8801-7BFEC3D9D8D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67AB8-DE9A-43B4-B4C3-D100A3D82A4B}">
      <dsp:nvSpPr>
        <dsp:cNvPr id="0" name=""/>
        <dsp:cNvSpPr/>
      </dsp:nvSpPr>
      <dsp:spPr>
        <a:xfrm>
          <a:off x="0" y="810841"/>
          <a:ext cx="2385265" cy="1749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Diseñar el Plan Estratégico del Comando Provincial Galápagos No. 19, estableciendo estrategias y planes de acción que permitan lograr un direccionamiento estratégico acorde a las políticas de gobierno y bajo los principios de conservación del Patrimonio Natural del Estado.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810841"/>
        <a:ext cx="2385265" cy="1749191"/>
      </dsp:txXfrm>
    </dsp:sp>
    <dsp:sp modelId="{0505F059-D7AD-4B82-8013-44FE56AB4E1C}">
      <dsp:nvSpPr>
        <dsp:cNvPr id="0" name=""/>
        <dsp:cNvSpPr/>
      </dsp:nvSpPr>
      <dsp:spPr>
        <a:xfrm>
          <a:off x="2623791" y="969857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Elaborar un diagnóstico situacional del CP-19, con el fin de contar con una línea base para el diseño de estrategias y planes de acción.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3791" y="969857"/>
        <a:ext cx="2385265" cy="1431158"/>
      </dsp:txXfrm>
    </dsp:sp>
    <dsp:sp modelId="{A6083D7A-613D-45ED-A670-86D851247676}">
      <dsp:nvSpPr>
        <dsp:cNvPr id="0" name=""/>
        <dsp:cNvSpPr/>
      </dsp:nvSpPr>
      <dsp:spPr>
        <a:xfrm>
          <a:off x="5247583" y="969857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Establecer políticas y estrategias del CP-19, acordes a los lineamientos de Planificación de la Policía Nacional.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47583" y="969857"/>
        <a:ext cx="2385265" cy="1431158"/>
      </dsp:txXfrm>
    </dsp:sp>
    <dsp:sp modelId="{7134CD2F-35F4-4842-8F4E-6CEE2A74D4F7}">
      <dsp:nvSpPr>
        <dsp:cNvPr id="0" name=""/>
        <dsp:cNvSpPr/>
      </dsp:nvSpPr>
      <dsp:spPr>
        <a:xfrm>
          <a:off x="1311895" y="2798559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Diseñar un cuadro de mando integral a fin de implementar los objetivos estratégicos institucionales  y medir su ejecución mediante indicadores claves de desempeño.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11895" y="2798559"/>
        <a:ext cx="2385265" cy="1431158"/>
      </dsp:txXfrm>
    </dsp:sp>
    <dsp:sp modelId="{42B01E70-37A5-4BDF-A500-C503BA3FD22E}">
      <dsp:nvSpPr>
        <dsp:cNvPr id="0" name=""/>
        <dsp:cNvSpPr/>
      </dsp:nvSpPr>
      <dsp:spPr>
        <a:xfrm>
          <a:off x="3935687" y="2798559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Elaborar 3 perfiles de proyectos prioritarios para la implementación del Plan Estratégico del CP-19.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35687" y="2798559"/>
        <a:ext cx="2385265" cy="1431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CCB6B-1CAF-4FA2-8CBC-6800C14C5CE7}">
      <dsp:nvSpPr>
        <dsp:cNvPr id="0" name=""/>
        <dsp:cNvSpPr/>
      </dsp:nvSpPr>
      <dsp:spPr>
        <a:xfrm>
          <a:off x="3437" y="32628"/>
          <a:ext cx="2067222" cy="66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Definir la Estrategia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437" y="32628"/>
        <a:ext cx="2067222" cy="660823"/>
      </dsp:txXfrm>
    </dsp:sp>
    <dsp:sp modelId="{6B53FE2B-7B66-4DD5-B55B-586279BF9849}">
      <dsp:nvSpPr>
        <dsp:cNvPr id="0" name=""/>
        <dsp:cNvSpPr/>
      </dsp:nvSpPr>
      <dsp:spPr>
        <a:xfrm>
          <a:off x="3437" y="693451"/>
          <a:ext cx="206722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Análisis Interno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Análisis Externo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FODA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Objetivos Estratégicos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Visión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Misión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3437" y="693451"/>
        <a:ext cx="2067222" cy="3337920"/>
      </dsp:txXfrm>
    </dsp:sp>
    <dsp:sp modelId="{63DDA271-C009-470C-8A18-48E713F3FCE2}">
      <dsp:nvSpPr>
        <dsp:cNvPr id="0" name=""/>
        <dsp:cNvSpPr/>
      </dsp:nvSpPr>
      <dsp:spPr>
        <a:xfrm>
          <a:off x="2360071" y="32628"/>
          <a:ext cx="2067222" cy="66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Definir Indicadores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2360071" y="32628"/>
        <a:ext cx="2067222" cy="660823"/>
      </dsp:txXfrm>
    </dsp:sp>
    <dsp:sp modelId="{118236A9-6CD3-4811-A482-CFCBB8F845A4}">
      <dsp:nvSpPr>
        <dsp:cNvPr id="0" name=""/>
        <dsp:cNvSpPr/>
      </dsp:nvSpPr>
      <dsp:spPr>
        <a:xfrm>
          <a:off x="2360071" y="693451"/>
          <a:ext cx="206722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Selección Indicadores (KPI)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Fijar metas</a:t>
          </a:r>
          <a:endParaRPr lang="es-ES" sz="1900" kern="1200" dirty="0"/>
        </a:p>
      </dsp:txBody>
      <dsp:txXfrm>
        <a:off x="2360071" y="693451"/>
        <a:ext cx="2067222" cy="3337920"/>
      </dsp:txXfrm>
    </dsp:sp>
    <dsp:sp modelId="{47F67895-4B36-41DF-95AF-4F5D8FF0FE5C}">
      <dsp:nvSpPr>
        <dsp:cNvPr id="0" name=""/>
        <dsp:cNvSpPr/>
      </dsp:nvSpPr>
      <dsp:spPr>
        <a:xfrm>
          <a:off x="4716705" y="32628"/>
          <a:ext cx="2067222" cy="66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Definir Iniciativas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4716705" y="32628"/>
        <a:ext cx="2067222" cy="660823"/>
      </dsp:txXfrm>
    </dsp:sp>
    <dsp:sp modelId="{70F9991F-83A7-4E21-8300-3307726961F1}">
      <dsp:nvSpPr>
        <dsp:cNvPr id="0" name=""/>
        <dsp:cNvSpPr/>
      </dsp:nvSpPr>
      <dsp:spPr>
        <a:xfrm>
          <a:off x="4716705" y="693451"/>
          <a:ext cx="206722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Definición de iniciativas estratégicas</a:t>
          </a:r>
          <a:endParaRPr lang="es-ES" sz="1900" kern="1200" dirty="0"/>
        </a:p>
      </dsp:txBody>
      <dsp:txXfrm>
        <a:off x="4716705" y="693451"/>
        <a:ext cx="2067222" cy="3337920"/>
      </dsp:txXfrm>
    </dsp:sp>
    <dsp:sp modelId="{A8816710-06B5-425E-89A5-CC0DB49A165A}">
      <dsp:nvSpPr>
        <dsp:cNvPr id="0" name=""/>
        <dsp:cNvSpPr/>
      </dsp:nvSpPr>
      <dsp:spPr>
        <a:xfrm>
          <a:off x="7073339" y="32628"/>
          <a:ext cx="2067222" cy="660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Elaborar Matriz de Priorización</a:t>
          </a:r>
        </a:p>
      </dsp:txBody>
      <dsp:txXfrm>
        <a:off x="7073339" y="32628"/>
        <a:ext cx="2067222" cy="660823"/>
      </dsp:txXfrm>
    </dsp:sp>
    <dsp:sp modelId="{FA3BB8E3-92D5-463E-9120-CE48C231C044}">
      <dsp:nvSpPr>
        <dsp:cNvPr id="0" name=""/>
        <dsp:cNvSpPr/>
      </dsp:nvSpPr>
      <dsp:spPr>
        <a:xfrm>
          <a:off x="7073339" y="693451"/>
          <a:ext cx="2067222" cy="3337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Elaboración de perfiles de proyectos</a:t>
          </a:r>
          <a:endParaRPr lang="es-ES" sz="1900" kern="1200" dirty="0"/>
        </a:p>
      </dsp:txBody>
      <dsp:txXfrm>
        <a:off x="7073339" y="693451"/>
        <a:ext cx="2067222" cy="333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5110-7990-49A1-BE59-2EE70F870693}">
      <dsp:nvSpPr>
        <dsp:cNvPr id="0" name=""/>
        <dsp:cNvSpPr/>
      </dsp:nvSpPr>
      <dsp:spPr>
        <a:xfrm>
          <a:off x="395539" y="0"/>
          <a:ext cx="8352920" cy="12241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5901-A29B-426A-9674-C19CCDDB008E}">
      <dsp:nvSpPr>
        <dsp:cNvPr id="0" name=""/>
        <dsp:cNvSpPr/>
      </dsp:nvSpPr>
      <dsp:spPr>
        <a:xfrm>
          <a:off x="604614" y="360042"/>
          <a:ext cx="1745059" cy="48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PLAN ESTRATÉGICO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28517" y="383945"/>
        <a:ext cx="1697253" cy="441848"/>
      </dsp:txXfrm>
    </dsp:sp>
    <dsp:sp modelId="{1DD20EB4-4483-44BD-A2E4-795729B243C9}">
      <dsp:nvSpPr>
        <dsp:cNvPr id="0" name=""/>
        <dsp:cNvSpPr/>
      </dsp:nvSpPr>
      <dsp:spPr>
        <a:xfrm>
          <a:off x="3056604" y="360042"/>
          <a:ext cx="3126123" cy="48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CUADRO DE MANDO INTEGRAL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3080507" y="383945"/>
        <a:ext cx="3078317" cy="441848"/>
      </dsp:txXfrm>
    </dsp:sp>
    <dsp:sp modelId="{86B4DB6B-94C8-4584-9A2B-AA6176D98E47}">
      <dsp:nvSpPr>
        <dsp:cNvPr id="0" name=""/>
        <dsp:cNvSpPr/>
      </dsp:nvSpPr>
      <dsp:spPr>
        <a:xfrm>
          <a:off x="6814790" y="360042"/>
          <a:ext cx="1750271" cy="48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PERFILES DE PROYECTOS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838693" y="383945"/>
        <a:ext cx="1702465" cy="441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F6CC-582B-46CB-8C29-48EFF01E51DB}">
      <dsp:nvSpPr>
        <dsp:cNvPr id="0" name=""/>
        <dsp:cNvSpPr/>
      </dsp:nvSpPr>
      <dsp:spPr>
        <a:xfrm>
          <a:off x="1403658" y="0"/>
          <a:ext cx="6336682" cy="12277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4EE7C-C5F9-4C7E-9E7A-1017A6FA2BDF}">
      <dsp:nvSpPr>
        <dsp:cNvPr id="0" name=""/>
        <dsp:cNvSpPr/>
      </dsp:nvSpPr>
      <dsp:spPr>
        <a:xfrm>
          <a:off x="279" y="368334"/>
          <a:ext cx="2073222" cy="49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FASE 1</a:t>
          </a:r>
        </a:p>
      </dsp:txBody>
      <dsp:txXfrm>
        <a:off x="24253" y="392308"/>
        <a:ext cx="2025274" cy="443164"/>
      </dsp:txXfrm>
    </dsp:sp>
    <dsp:sp modelId="{3D8516BA-4B63-41D7-8FC7-AD39016D6002}">
      <dsp:nvSpPr>
        <dsp:cNvPr id="0" name=""/>
        <dsp:cNvSpPr/>
      </dsp:nvSpPr>
      <dsp:spPr>
        <a:xfrm>
          <a:off x="2357018" y="368334"/>
          <a:ext cx="2073222" cy="49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FASE 2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380992" y="392308"/>
        <a:ext cx="2025274" cy="443164"/>
      </dsp:txXfrm>
    </dsp:sp>
    <dsp:sp modelId="{5D38B1AD-9A49-438F-A088-B63CCA269ED8}">
      <dsp:nvSpPr>
        <dsp:cNvPr id="0" name=""/>
        <dsp:cNvSpPr/>
      </dsp:nvSpPr>
      <dsp:spPr>
        <a:xfrm>
          <a:off x="4713758" y="368334"/>
          <a:ext cx="2073222" cy="49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FASE 3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737732" y="392308"/>
        <a:ext cx="2025274" cy="443164"/>
      </dsp:txXfrm>
    </dsp:sp>
    <dsp:sp modelId="{C078E221-BFE3-4393-88B5-4C1C7C995A2E}">
      <dsp:nvSpPr>
        <dsp:cNvPr id="0" name=""/>
        <dsp:cNvSpPr/>
      </dsp:nvSpPr>
      <dsp:spPr>
        <a:xfrm>
          <a:off x="7070498" y="368334"/>
          <a:ext cx="2073222" cy="49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FASE 4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7094472" y="392308"/>
        <a:ext cx="2025274" cy="443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F336F-CD44-4D75-A048-7A0ED1D1BCFB}">
      <dsp:nvSpPr>
        <dsp:cNvPr id="0" name=""/>
        <dsp:cNvSpPr/>
      </dsp:nvSpPr>
      <dsp:spPr>
        <a:xfrm rot="5400000">
          <a:off x="4003122" y="-1136713"/>
          <a:ext cx="1916956" cy="4669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dirty="0" smtClean="0"/>
            <a:t>Organización jerarquizada y disciplinada.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dirty="0" smtClean="0"/>
            <a:t>Unión y solidaridad entre compañeros del Comando Provincial.</a:t>
          </a:r>
          <a:endParaRPr lang="es-E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smtClean="0"/>
            <a:t>Vocación de servicio por parte de sus integrantes.</a:t>
          </a:r>
          <a:endParaRPr lang="es-ES" sz="1500" u="none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smtClean="0"/>
            <a:t>Recurso humano capacitado</a:t>
          </a:r>
          <a:endParaRPr lang="es-ES" sz="1500" u="none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dirty="0" smtClean="0"/>
            <a:t>Infraestructura logística operativa.</a:t>
          </a:r>
          <a:endParaRPr lang="es-ES" sz="1500" u="none" kern="1200" dirty="0"/>
        </a:p>
      </dsp:txBody>
      <dsp:txXfrm rot="-5400000">
        <a:off x="2626729" y="333258"/>
        <a:ext cx="4576164" cy="1729800"/>
      </dsp:txXfrm>
    </dsp:sp>
    <dsp:sp modelId="{CBB2204C-A423-408F-B6A5-337DC18B7797}">
      <dsp:nvSpPr>
        <dsp:cNvPr id="0" name=""/>
        <dsp:cNvSpPr/>
      </dsp:nvSpPr>
      <dsp:spPr>
        <a:xfrm>
          <a:off x="0" y="59"/>
          <a:ext cx="2626729" cy="2396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Fortalezas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116973" y="117032"/>
        <a:ext cx="2392783" cy="2162249"/>
      </dsp:txXfrm>
    </dsp:sp>
    <dsp:sp modelId="{77F7C8FA-6442-47B0-8296-B438941F6CF7}">
      <dsp:nvSpPr>
        <dsp:cNvPr id="0" name=""/>
        <dsp:cNvSpPr/>
      </dsp:nvSpPr>
      <dsp:spPr>
        <a:xfrm rot="5400000">
          <a:off x="4003122" y="1379291"/>
          <a:ext cx="1916956" cy="4669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dirty="0" smtClean="0"/>
            <a:t>Coordinación y colaboración por parte de las autoridades.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smtClean="0"/>
            <a:t>Incremento de la participación ciudadana.</a:t>
          </a:r>
          <a:endParaRPr lang="es-ES" sz="1500" u="none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smtClean="0"/>
            <a:t>Ciudadanía capacitada en seguridad ciudadana.</a:t>
          </a:r>
          <a:endParaRPr lang="es-ES" sz="1500" u="none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smtClean="0"/>
            <a:t>Convenios y alianzas estratégicas con el sector público y privado.</a:t>
          </a:r>
          <a:endParaRPr lang="es-ES" sz="1500" u="none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u="none" kern="1200" dirty="0" smtClean="0"/>
            <a:t>Respaldo por parte del Gobierno Central.</a:t>
          </a:r>
          <a:endParaRPr lang="es-ES" sz="1500" u="none" kern="1200" dirty="0"/>
        </a:p>
      </dsp:txBody>
      <dsp:txXfrm rot="-5400000">
        <a:off x="2626729" y="2849262"/>
        <a:ext cx="4576164" cy="1729800"/>
      </dsp:txXfrm>
    </dsp:sp>
    <dsp:sp modelId="{85787636-725D-4AE2-8CCA-317FACD280DE}">
      <dsp:nvSpPr>
        <dsp:cNvPr id="0" name=""/>
        <dsp:cNvSpPr/>
      </dsp:nvSpPr>
      <dsp:spPr>
        <a:xfrm>
          <a:off x="0" y="2516064"/>
          <a:ext cx="2626729" cy="2396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Oportunidades</a:t>
          </a:r>
        </a:p>
      </dsp:txBody>
      <dsp:txXfrm>
        <a:off x="116973" y="2633037"/>
        <a:ext cx="2392783" cy="2162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EAE69-F087-4E9C-AF63-22EEA023D9BE}">
      <dsp:nvSpPr>
        <dsp:cNvPr id="0" name=""/>
        <dsp:cNvSpPr/>
      </dsp:nvSpPr>
      <dsp:spPr>
        <a:xfrm rot="5400000">
          <a:off x="4248567" y="-1188906"/>
          <a:ext cx="2079399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Limitaciones de personal para cubrir las necesidades institucionales.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smtClean="0"/>
            <a:t>Centralización en la toma de decisiones por parte del IV Distrito.</a:t>
          </a:r>
          <a:endParaRPr lang="es-ES" sz="1400" u="none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smtClean="0"/>
            <a:t>Deficiente instalaciones para atender las necesidades de la comunidad.</a:t>
          </a:r>
          <a:endParaRPr lang="es-ES" sz="1400" u="none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smtClean="0"/>
            <a:t>Ausencia de un Plan Estratégico del Comando Provincial.</a:t>
          </a:r>
          <a:endParaRPr lang="es-ES" sz="1400" u="none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Ausencia de un sistema de medición de satisfacción los usuarios.</a:t>
          </a:r>
          <a:endParaRPr lang="es-ES" sz="1400" u="none" kern="1200" dirty="0"/>
        </a:p>
      </dsp:txBody>
      <dsp:txXfrm rot="-5400000">
        <a:off x="2799671" y="361498"/>
        <a:ext cx="4875684" cy="1876383"/>
      </dsp:txXfrm>
    </dsp:sp>
    <dsp:sp modelId="{A1DCC974-8DB1-461A-B254-F56D367D9661}">
      <dsp:nvSpPr>
        <dsp:cNvPr id="0" name=""/>
        <dsp:cNvSpPr/>
      </dsp:nvSpPr>
      <dsp:spPr>
        <a:xfrm>
          <a:off x="0" y="65"/>
          <a:ext cx="2799671" cy="259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Debilidades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26885" y="126950"/>
        <a:ext cx="2545901" cy="2345479"/>
      </dsp:txXfrm>
    </dsp:sp>
    <dsp:sp modelId="{DDF29A36-1E12-4813-BAFC-C555E7348813}">
      <dsp:nvSpPr>
        <dsp:cNvPr id="0" name=""/>
        <dsp:cNvSpPr/>
      </dsp:nvSpPr>
      <dsp:spPr>
        <a:xfrm rot="5400000">
          <a:off x="4248567" y="1540305"/>
          <a:ext cx="2079399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Insatisfacción de la población y poca colaboración.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smtClean="0"/>
            <a:t>Incremento de la criminalidad y la violencia social.</a:t>
          </a:r>
          <a:endParaRPr lang="es-ES" sz="1400" u="none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smtClean="0"/>
            <a:t>Aumento de la población en Galápagos por la migración interna.</a:t>
          </a:r>
          <a:endParaRPr lang="es-ES" sz="1400" u="none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Burocracia en el manejo de la Justicia.</a:t>
          </a:r>
          <a:endParaRPr lang="es-ES" sz="140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u="none" kern="1200" dirty="0" smtClean="0"/>
            <a:t>Injerencia política en la aplicación de la ley.</a:t>
          </a:r>
          <a:endParaRPr lang="es-ES" sz="1400" u="none" kern="1200" dirty="0"/>
        </a:p>
      </dsp:txBody>
      <dsp:txXfrm rot="-5400000">
        <a:off x="2799671" y="3090709"/>
        <a:ext cx="4875684" cy="1876383"/>
      </dsp:txXfrm>
    </dsp:sp>
    <dsp:sp modelId="{966FA9DA-D7F0-4348-B6CA-B8ED830F93B5}">
      <dsp:nvSpPr>
        <dsp:cNvPr id="0" name=""/>
        <dsp:cNvSpPr/>
      </dsp:nvSpPr>
      <dsp:spPr>
        <a:xfrm>
          <a:off x="0" y="2729277"/>
          <a:ext cx="2799671" cy="2599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Amenazas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26885" y="2856162"/>
        <a:ext cx="2545901" cy="2345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9CD55-5FB0-4536-BC39-0FBF66EA48BE}">
      <dsp:nvSpPr>
        <dsp:cNvPr id="0" name=""/>
        <dsp:cNvSpPr/>
      </dsp:nvSpPr>
      <dsp:spPr>
        <a:xfrm>
          <a:off x="5142523" y="4211027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Capital Humano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Innovación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Liderazgo</a:t>
          </a:r>
          <a:endParaRPr lang="es-ES" sz="1600" kern="1200" dirty="0"/>
        </a:p>
      </dsp:txBody>
      <dsp:txXfrm>
        <a:off x="6103810" y="4749973"/>
        <a:ext cx="2054369" cy="1399183"/>
      </dsp:txXfrm>
    </dsp:sp>
    <dsp:sp modelId="{0193A0C1-F42C-462A-ACDD-7F5E71E07074}">
      <dsp:nvSpPr>
        <dsp:cNvPr id="0" name=""/>
        <dsp:cNvSpPr/>
      </dsp:nvSpPr>
      <dsp:spPr>
        <a:xfrm>
          <a:off x="151216" y="4211027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Atributos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Producto / Servicio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Desarrollo Organizativo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Resultados</a:t>
          </a:r>
          <a:endParaRPr lang="es-ES" sz="1600" kern="1200" dirty="0"/>
        </a:p>
      </dsp:txBody>
      <dsp:txXfrm>
        <a:off x="194747" y="4749973"/>
        <a:ext cx="2054369" cy="1399183"/>
      </dsp:txXfrm>
    </dsp:sp>
    <dsp:sp modelId="{A70D60EE-B5F3-4E71-9463-62406D390AF4}">
      <dsp:nvSpPr>
        <dsp:cNvPr id="0" name=""/>
        <dsp:cNvSpPr/>
      </dsp:nvSpPr>
      <dsp:spPr>
        <a:xfrm>
          <a:off x="5112573" y="432041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Calidad percibida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Lealtad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Reputación</a:t>
          </a:r>
          <a:endParaRPr lang="es-ES" sz="1600" kern="1200" dirty="0"/>
        </a:p>
      </dsp:txBody>
      <dsp:txXfrm>
        <a:off x="6073861" y="475572"/>
        <a:ext cx="2054369" cy="1399183"/>
      </dsp:txXfrm>
    </dsp:sp>
    <dsp:sp modelId="{D9D86CCC-B743-46FE-A77D-096D76DD15D1}">
      <dsp:nvSpPr>
        <dsp:cNvPr id="0" name=""/>
        <dsp:cNvSpPr/>
      </dsp:nvSpPr>
      <dsp:spPr>
        <a:xfrm>
          <a:off x="144027" y="504055"/>
          <a:ext cx="3059187" cy="198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Crecimiento de Beneficios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Rentabilidad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Producto – </a:t>
          </a:r>
          <a:r>
            <a:rPr lang="es-ES" sz="1600" kern="1200" dirty="0" err="1" smtClean="0"/>
            <a:t>Mix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Creación de V.</a:t>
          </a:r>
          <a:endParaRPr lang="es-ES" sz="1600" kern="1200" dirty="0"/>
        </a:p>
      </dsp:txBody>
      <dsp:txXfrm>
        <a:off x="187558" y="547586"/>
        <a:ext cx="2054369" cy="1399183"/>
      </dsp:txXfrm>
    </dsp:sp>
    <dsp:sp modelId="{DD4376DB-8925-46F8-A7C8-BB2E54F9E6C1}">
      <dsp:nvSpPr>
        <dsp:cNvPr id="0" name=""/>
        <dsp:cNvSpPr/>
      </dsp:nvSpPr>
      <dsp:spPr>
        <a:xfrm>
          <a:off x="1433103" y="352983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Financieros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2218477" y="1138357"/>
        <a:ext cx="1896059" cy="1896059"/>
      </dsp:txXfrm>
    </dsp:sp>
    <dsp:sp modelId="{D5599668-195A-418F-B968-4CA0A446EE3D}">
      <dsp:nvSpPr>
        <dsp:cNvPr id="0" name=""/>
        <dsp:cNvSpPr/>
      </dsp:nvSpPr>
      <dsp:spPr>
        <a:xfrm rot="5400000">
          <a:off x="4238390" y="352983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Atención al Cliente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 rot="-5400000">
        <a:off x="4238390" y="1138357"/>
        <a:ext cx="1896059" cy="1896059"/>
      </dsp:txXfrm>
    </dsp:sp>
    <dsp:sp modelId="{697DB7ED-60FB-42EE-9AE8-E119E82BF830}">
      <dsp:nvSpPr>
        <dsp:cNvPr id="0" name=""/>
        <dsp:cNvSpPr/>
      </dsp:nvSpPr>
      <dsp:spPr>
        <a:xfrm rot="10800000">
          <a:off x="4238390" y="3158270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Aprendizaje y Crecimiento</a:t>
          </a:r>
          <a:endParaRPr lang="es-ES" sz="2100" kern="1200" dirty="0">
            <a:solidFill>
              <a:schemeClr val="tx1"/>
            </a:solidFill>
          </a:endParaRPr>
        </a:p>
      </dsp:txBody>
      <dsp:txXfrm rot="10800000">
        <a:off x="4238390" y="3158270"/>
        <a:ext cx="1896059" cy="1896059"/>
      </dsp:txXfrm>
    </dsp:sp>
    <dsp:sp modelId="{E5E994AA-E0CF-401C-B3FC-7052AB625936}">
      <dsp:nvSpPr>
        <dsp:cNvPr id="0" name=""/>
        <dsp:cNvSpPr/>
      </dsp:nvSpPr>
      <dsp:spPr>
        <a:xfrm rot="16200000">
          <a:off x="1433103" y="3158270"/>
          <a:ext cx="2681433" cy="268143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Procesos Internos</a:t>
          </a:r>
          <a:endParaRPr lang="es-ES" sz="2100" kern="1200" dirty="0">
            <a:solidFill>
              <a:schemeClr val="tx1"/>
            </a:solidFill>
          </a:endParaRPr>
        </a:p>
      </dsp:txBody>
      <dsp:txXfrm rot="5400000">
        <a:off x="2218477" y="3158270"/>
        <a:ext cx="1896059" cy="1896059"/>
      </dsp:txXfrm>
    </dsp:sp>
    <dsp:sp modelId="{A0DBD995-B375-4DBE-A406-566CA89095F6}">
      <dsp:nvSpPr>
        <dsp:cNvPr id="0" name=""/>
        <dsp:cNvSpPr/>
      </dsp:nvSpPr>
      <dsp:spPr>
        <a:xfrm>
          <a:off x="7822661" y="6129463"/>
          <a:ext cx="925806" cy="126449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EC04C-765A-4895-8801-7BFEC3D9D8DB}">
      <dsp:nvSpPr>
        <dsp:cNvPr id="0" name=""/>
        <dsp:cNvSpPr/>
      </dsp:nvSpPr>
      <dsp:spPr>
        <a:xfrm rot="10800000">
          <a:off x="-395540" y="6141873"/>
          <a:ext cx="925806" cy="101629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2EFD-E548-46F5-8EB0-5640A392CE7D}" type="datetimeFigureOut">
              <a:rPr lang="es-ES" smtClean="0"/>
              <a:pPr/>
              <a:t>02/10/2012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6FC3-0978-4ABF-B55C-AFF7F7B0E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55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Nuestro objetivo con esta diapositiva es contextualizar los campos que abarcará el proyecto y desde un inicio mostrar que oportunidades de mejora se han evidenciado.</a:t>
            </a: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64A38-95D2-4F90-9338-AA8C21EF33B8}" type="slidenum">
              <a:rPr lang="es-EC" smtClean="0">
                <a:ea typeface="ＭＳ Ｐゴシック" pitchFamily="34" charset="-128"/>
              </a:rPr>
              <a:pPr/>
              <a:t>2</a:t>
            </a:fld>
            <a:endParaRPr lang="es-EC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 Fase: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esta fase se definió el Plan Estratégico del CP-19 para lo cual se comenzó haciendo un diagnóstico situacional de la institución, de su macro y micro ambiente y también se realizó un análisis FODA. Para esta fase fue necesario realizar el análisis externo y el análisis interno.</a:t>
            </a: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Segunda Fase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vez definida la estrategia se procede a realizar el despliegue de la misma a través del Cuadro de Mando Integral donde se definió los indicadores 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KPI’s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para cada estrategia de los objetivos, sus metas e iniciativas que llevarán al cumplimiento de dichos objetivos al igual que los responsables de verificar el desarrollo y cumplimiento de las iniciativas descritas.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dirty="0" smtClean="0"/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Tercera Fase: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CMI se definen las acciones o proyectos que se deben realizar para el cumplimiento de los objetivos estratégicos. Empleando criterios de cobertura, impacto, vinculación, conformidad y sostenibilidad se dio una calificación para priorizar los proyectos propuestos en el CMI, de los cuales se eligió tres proyectos para la elaboración del perfil correspondiente.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dirty="0" smtClean="0"/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Cuarta Fase: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esta fase del trabajo se realizó la matriz de priorización de proyectos utilizando los criterios antes mencionados. Para ello, se asigno como priorización 1 al proyecto con mayor puntaje y priorización 16 al proyecto con mejor puntaje. Una vez identificados  los tres proyectos con mayor puntaje se procedió a realizar los perfiles respectivos.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1373F7-A024-4D86-ABBC-7568578BD9B6}" type="slidenum">
              <a:rPr lang="es-EC" smtClean="0">
                <a:ea typeface="ＭＳ Ｐゴシック" pitchFamily="34" charset="-128"/>
              </a:rPr>
              <a:pPr/>
              <a:t>6</a:t>
            </a:fld>
            <a:endParaRPr lang="es-EC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smtClean="0"/>
              <a:t>En esta diapositiva vamos a enunciar a nivel general los factores que afectan cada entorno, ya sea desde el punto de vista oportunidad tanto como amenaza. Solo serán enunciados no se podrá profundizar en cada punto. 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8C227-1CAF-454B-9F6A-DD6848975C12}" type="slidenum">
              <a:rPr lang="es-EC" smtClean="0">
                <a:ea typeface="ＭＳ Ｐゴシック" pitchFamily="34" charset="-128"/>
              </a:rPr>
              <a:pPr/>
              <a:t>7</a:t>
            </a:fld>
            <a:endParaRPr lang="es-EC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CE3C5-FAA4-4859-8B38-62614AA882F3}" type="slidenum">
              <a:rPr lang="es-ES" smtClean="0">
                <a:ea typeface="ＭＳ Ｐゴシック" pitchFamily="34" charset="-128"/>
              </a:rPr>
              <a:pPr/>
              <a:t>9</a:t>
            </a:fld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6FC3-0978-4ABF-B55C-AFF7F7B0E85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815BE-FBBF-4C4D-BEBD-6D2F4C41A2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8940-8845-4BE8-823D-EF4CF105E8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DDAE-8E97-4F7D-AD86-F78F530149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C567F-E5CE-447E-8B6F-DD5D123CFC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3359-9987-412C-9CC5-6759A2D3491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109B4-78EE-4BAE-8B71-0137E4D08C7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E8A4-EF29-468C-A393-6E22FA104F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01D53-89B4-4AA6-888A-342E9FD10A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B53B7-0A52-4FA2-80DC-ECD84EACFF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A6B9-1D84-46E2-ABBE-A364C01809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A686-768D-4AC3-8D9B-6E03EE9C986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DF8D8D-EA76-4B98-8A77-C7DC3B3DE4C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5318720"/>
            <a:ext cx="8839200" cy="990600"/>
          </a:xfrm>
        </p:spPr>
        <p:txBody>
          <a:bodyPr/>
          <a:lstStyle/>
          <a:p>
            <a:r>
              <a:rPr lang="es-EC" sz="2400" b="1" dirty="0"/>
              <a:t>DISEÑO DEL PLAN ESTRATÉGICO DEL COMANDO PROVINCIAL DE POLICÍA GALÁPAGOS NO. 19, BASADO EN LA METODOLOGÍA DEL BALANCED SCORECARD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2852936"/>
            <a:ext cx="4374704" cy="533400"/>
          </a:xfrm>
        </p:spPr>
        <p:txBody>
          <a:bodyPr/>
          <a:lstStyle/>
          <a:p>
            <a:pPr algn="r"/>
            <a:r>
              <a:rPr lang="es-ES" sz="1600" b="1" dirty="0">
                <a:solidFill>
                  <a:schemeClr val="tx1"/>
                </a:solidFill>
              </a:rPr>
              <a:t>DANNY PÁEZ </a:t>
            </a:r>
            <a:r>
              <a:rPr lang="es-ES" sz="1600" b="1" dirty="0" smtClean="0">
                <a:solidFill>
                  <a:schemeClr val="tx1"/>
                </a:solidFill>
              </a:rPr>
              <a:t>ROJAS</a:t>
            </a:r>
            <a:endParaRPr lang="es-EC" sz="1600" dirty="0">
              <a:solidFill>
                <a:schemeClr val="tx1"/>
              </a:solidFill>
            </a:endParaRPr>
          </a:p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DIANA </a:t>
            </a:r>
            <a:r>
              <a:rPr lang="en-US" sz="1600" b="1" dirty="0">
                <a:solidFill>
                  <a:schemeClr val="tx1"/>
                </a:solidFill>
              </a:rPr>
              <a:t>GIL </a:t>
            </a:r>
            <a:r>
              <a:rPr lang="en-US" sz="1600" b="1" dirty="0" smtClean="0">
                <a:solidFill>
                  <a:schemeClr val="tx1"/>
                </a:solidFill>
              </a:rPr>
              <a:t>VILLACÍS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14017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 POLICIA 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764704"/>
            <a:ext cx="1672208" cy="203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67744" y="116632"/>
            <a:ext cx="496855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MATRIZ DE ATAQUE</a:t>
            </a:r>
            <a:endParaRPr lang="es-ES" sz="36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6178"/>
              </p:ext>
            </p:extLst>
          </p:nvPr>
        </p:nvGraphicFramePr>
        <p:xfrm>
          <a:off x="39657" y="742894"/>
          <a:ext cx="8996839" cy="5987275"/>
        </p:xfrm>
        <a:graphic>
          <a:graphicData uri="http://schemas.openxmlformats.org/drawingml/2006/table">
            <a:tbl>
              <a:tblPr/>
              <a:tblGrid>
                <a:gridCol w="3445459"/>
                <a:gridCol w="972922"/>
                <a:gridCol w="1208837"/>
                <a:gridCol w="897941"/>
                <a:gridCol w="671480"/>
                <a:gridCol w="720080"/>
                <a:gridCol w="576064"/>
                <a:gridCol w="504056"/>
              </a:tblGrid>
              <a:tr h="311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Relación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Fortalezas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0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Alta: 5 / Media: 3 / Baja: 1 / Nula: 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Organización jerarquizada y disciplinada.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Unión y solidaridad entre compañeros del Comando </a:t>
                      </a:r>
                      <a:r>
                        <a:rPr lang="es-ES" sz="1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Policial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Vocación de servicio por parte de sus integrantes.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Recurso humano capacitado.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Infraestructura logística operativa.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b="1" dirty="0">
                          <a:latin typeface="Times New Roman"/>
                          <a:ea typeface="Times New Roman"/>
                          <a:cs typeface="Times New Roman"/>
                        </a:rPr>
                        <a:t>Orden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D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Coordinación y colaboración por parte de las autoridades.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1º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Incremento de la participación ciudadana a través de veedurías.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2º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Ciudadanía capacitada en seguridad ciudadana.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5º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Convenios y alianzas estratégicas con el sector público y privado.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3º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Respaldo por parte del Gobierno Central.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4º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Orden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7º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10º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8º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6º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9º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Flecha doblada"/>
          <p:cNvSpPr/>
          <p:nvPr/>
        </p:nvSpPr>
        <p:spPr>
          <a:xfrm rot="10800000">
            <a:off x="2843808" y="1556792"/>
            <a:ext cx="432048" cy="576064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71007"/>
              </p:ext>
            </p:extLst>
          </p:nvPr>
        </p:nvGraphicFramePr>
        <p:xfrm>
          <a:off x="-1016" y="764704"/>
          <a:ext cx="9145016" cy="6112903"/>
        </p:xfrm>
        <a:graphic>
          <a:graphicData uri="http://schemas.openxmlformats.org/drawingml/2006/table">
            <a:tbl>
              <a:tblPr/>
              <a:tblGrid>
                <a:gridCol w="3756774"/>
                <a:gridCol w="982174"/>
                <a:gridCol w="982174"/>
                <a:gridCol w="982174"/>
                <a:gridCol w="822048"/>
                <a:gridCol w="720080"/>
                <a:gridCol w="504056"/>
                <a:gridCol w="395536"/>
              </a:tblGrid>
              <a:tr h="29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Relación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Amenazas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6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Alta: 5 / Media: 3 / Baja: 1 / 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Nula: 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Insatisfacción de la población y poca </a:t>
                      </a:r>
                      <a:r>
                        <a:rPr lang="es-ES" sz="1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colaboración</a:t>
                      </a: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Incremento de la criminalidad y la violencia social.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Aumento de la población en Galápagos por la migración interna.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Burocracia en el manejo de la Justicia.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Injerencia política en la aplicación de la ley.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700" b="1" dirty="0">
                          <a:latin typeface="Times New Roman"/>
                          <a:ea typeface="Times New Roman"/>
                          <a:cs typeface="Times New Roman"/>
                        </a:rPr>
                        <a:t>Orden</a:t>
                      </a:r>
                      <a:endParaRPr lang="es-E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Debilidades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D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Limitaciones de personal para cubrir las necesidades institucionales.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6º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Centralización en la toma de decisiones por parte del IV Distrito.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9º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Deficientes instalaciones para atender las necesidades de la comunidad.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8º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Ausencia de un Plan Estratégico del Comando Provincial.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7º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Ausencia de un sistema de medición de satisfacción los usuarios.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10º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Times New Roman"/>
                          <a:cs typeface="Times New Roman"/>
                        </a:rPr>
                        <a:t>Orden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1º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2º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5º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3º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4º</a:t>
                      </a: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59" marR="65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95736" y="116632"/>
            <a:ext cx="496855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MATRIZ DE DEFENSA</a:t>
            </a:r>
            <a:endParaRPr lang="es-ES" sz="36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Flecha doblada"/>
          <p:cNvSpPr/>
          <p:nvPr/>
        </p:nvSpPr>
        <p:spPr>
          <a:xfrm rot="16200000" flipV="1">
            <a:off x="3005826" y="1682806"/>
            <a:ext cx="648072" cy="396044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apositiva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riángulo isósceles"/>
          <p:cNvSpPr/>
          <p:nvPr/>
        </p:nvSpPr>
        <p:spPr>
          <a:xfrm>
            <a:off x="3916363" y="1544638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6" name="6 Triángulo isósceles"/>
          <p:cNvSpPr/>
          <p:nvPr/>
        </p:nvSpPr>
        <p:spPr>
          <a:xfrm rot="3523984">
            <a:off x="5438775" y="2349501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7" name="6 Triángulo isósceles"/>
          <p:cNvSpPr/>
          <p:nvPr/>
        </p:nvSpPr>
        <p:spPr>
          <a:xfrm rot="3523984">
            <a:off x="2774950" y="2420938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8" name="2 Triángulo isósceles"/>
          <p:cNvSpPr/>
          <p:nvPr/>
        </p:nvSpPr>
        <p:spPr>
          <a:xfrm>
            <a:off x="5357813" y="3849688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9" name="4 Triángulo isósceles"/>
          <p:cNvSpPr/>
          <p:nvPr/>
        </p:nvSpPr>
        <p:spPr>
          <a:xfrm rot="10800000">
            <a:off x="3989388" y="5000625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10" name="3 Triángulo isósceles"/>
          <p:cNvSpPr/>
          <p:nvPr/>
        </p:nvSpPr>
        <p:spPr>
          <a:xfrm>
            <a:off x="2620963" y="3921125"/>
            <a:ext cx="1323975" cy="110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/>
          </a:p>
        </p:txBody>
      </p:sp>
      <p:sp>
        <p:nvSpPr>
          <p:cNvPr id="8200" name="16 CuadroTexto"/>
          <p:cNvSpPr txBox="1">
            <a:spLocks noChangeArrowheads="1"/>
          </p:cNvSpPr>
          <p:nvPr/>
        </p:nvSpPr>
        <p:spPr bwMode="auto">
          <a:xfrm>
            <a:off x="1475656" y="332656"/>
            <a:ext cx="6984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MODELO HEXÁGONO ESTRATÉGICO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562350" y="981075"/>
          <a:ext cx="2377802" cy="576734"/>
        </p:xfrm>
        <a:graphic>
          <a:graphicData uri="http://schemas.openxmlformats.org/drawingml/2006/table">
            <a:tbl>
              <a:tblPr/>
              <a:tblGrid>
                <a:gridCol w="2377802"/>
              </a:tblGrid>
              <a:tr h="5767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Potenciar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las capacidades del recurso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humano.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660232" y="2636912"/>
          <a:ext cx="1934840" cy="1219200"/>
        </p:xfrm>
        <a:graphic>
          <a:graphicData uri="http://schemas.openxmlformats.org/drawingml/2006/table">
            <a:tbl>
              <a:tblPr/>
              <a:tblGrid>
                <a:gridCol w="1934840"/>
              </a:tblGrid>
              <a:tr h="5410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Asegurar 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control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la prevención de actos delictivos y de violencia en la provincia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731000" y="4437063"/>
          <a:ext cx="1862832" cy="975360"/>
        </p:xfrm>
        <a:graphic>
          <a:graphicData uri="http://schemas.openxmlformats.org/drawingml/2006/table">
            <a:tbl>
              <a:tblPr/>
              <a:tblGrid>
                <a:gridCol w="1862832"/>
              </a:tblGrid>
              <a:tr h="5410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Fomentar la integración de la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institución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con la ciudadanía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419872" y="6048990"/>
          <a:ext cx="2665834" cy="731520"/>
        </p:xfrm>
        <a:graphic>
          <a:graphicData uri="http://schemas.openxmlformats.org/drawingml/2006/table">
            <a:tbl>
              <a:tblPr/>
              <a:tblGrid>
                <a:gridCol w="2665834"/>
              </a:tblGrid>
              <a:tr h="5486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Fortalecer la coordinación interinstitucional en la provincia.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754063" y="4508500"/>
          <a:ext cx="1790824" cy="1219200"/>
        </p:xfrm>
        <a:graphic>
          <a:graphicData uri="http://schemas.openxmlformats.org/drawingml/2006/table">
            <a:tbl>
              <a:tblPr/>
              <a:tblGrid>
                <a:gridCol w="1790824"/>
              </a:tblGrid>
              <a:tr h="5410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Fortalecer la gestión de infraestructura, logística y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equipamiento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755576" y="2348880"/>
          <a:ext cx="1728192" cy="1219200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5486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Garantizar la participación ciudadana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como veedor institucional.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36" name="20 CuadroTexto"/>
          <p:cNvSpPr txBox="1">
            <a:spLocks noChangeArrowheads="1"/>
          </p:cNvSpPr>
          <p:nvPr/>
        </p:nvSpPr>
        <p:spPr bwMode="auto">
          <a:xfrm>
            <a:off x="3130550" y="2852738"/>
            <a:ext cx="28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6</a:t>
            </a:r>
          </a:p>
        </p:txBody>
      </p:sp>
      <p:sp>
        <p:nvSpPr>
          <p:cNvPr id="8237" name="21 CuadroTexto"/>
          <p:cNvSpPr txBox="1">
            <a:spLocks noChangeArrowheads="1"/>
          </p:cNvSpPr>
          <p:nvPr/>
        </p:nvSpPr>
        <p:spPr bwMode="auto">
          <a:xfrm>
            <a:off x="3130550" y="4437063"/>
            <a:ext cx="28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5</a:t>
            </a:r>
          </a:p>
        </p:txBody>
      </p:sp>
      <p:sp>
        <p:nvSpPr>
          <p:cNvPr id="8238" name="22 CuadroTexto"/>
          <p:cNvSpPr txBox="1">
            <a:spLocks noChangeArrowheads="1"/>
          </p:cNvSpPr>
          <p:nvPr/>
        </p:nvSpPr>
        <p:spPr bwMode="auto">
          <a:xfrm>
            <a:off x="4498975" y="52292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4</a:t>
            </a:r>
          </a:p>
        </p:txBody>
      </p:sp>
      <p:sp>
        <p:nvSpPr>
          <p:cNvPr id="8239" name="23 CuadroTexto"/>
          <p:cNvSpPr txBox="1">
            <a:spLocks noChangeArrowheads="1"/>
          </p:cNvSpPr>
          <p:nvPr/>
        </p:nvSpPr>
        <p:spPr bwMode="auto">
          <a:xfrm>
            <a:off x="5867400" y="4365625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3</a:t>
            </a:r>
          </a:p>
        </p:txBody>
      </p:sp>
      <p:sp>
        <p:nvSpPr>
          <p:cNvPr id="8240" name="24 CuadroTexto"/>
          <p:cNvSpPr txBox="1">
            <a:spLocks noChangeArrowheads="1"/>
          </p:cNvSpPr>
          <p:nvPr/>
        </p:nvSpPr>
        <p:spPr bwMode="auto">
          <a:xfrm>
            <a:off x="4425950" y="206057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1</a:t>
            </a:r>
          </a:p>
        </p:txBody>
      </p:sp>
      <p:sp>
        <p:nvSpPr>
          <p:cNvPr id="8241" name="25 CuadroTexto"/>
          <p:cNvSpPr txBox="1">
            <a:spLocks noChangeArrowheads="1"/>
          </p:cNvSpPr>
          <p:nvPr/>
        </p:nvSpPr>
        <p:spPr bwMode="auto">
          <a:xfrm>
            <a:off x="5794375" y="285273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2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6660232" y="3861048"/>
            <a:ext cx="1944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15816" y="2204864"/>
            <a:ext cx="4647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BALANCED 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SCORECARD</a:t>
            </a:r>
            <a:endParaRPr lang="es-EC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404664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3491880" y="2492896"/>
            <a:ext cx="2232248" cy="20882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ESTRATEGIA DE LA ORGANIZACIÓN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2996952"/>
            <a:ext cx="10801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43608" y="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Balanced</a:t>
            </a:r>
            <a:r>
              <a:rPr lang="es-ES" sz="3600" b="1" dirty="0" smtClean="0"/>
              <a:t> Score </a:t>
            </a:r>
            <a:r>
              <a:rPr lang="es-ES" sz="3600" b="1" dirty="0" err="1" smtClean="0"/>
              <a:t>Card</a:t>
            </a:r>
            <a:r>
              <a:rPr lang="es-ES" sz="3600" b="1" dirty="0" smtClean="0"/>
              <a:t> - CMI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23528" y="1550630"/>
          <a:ext cx="8573501" cy="5029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00423"/>
                <a:gridCol w="4873078"/>
              </a:tblGrid>
              <a:tr h="242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/>
                        <a:t>Perspectiva</a:t>
                      </a:r>
                      <a:endParaRPr lang="es-ES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 smtClean="0">
                          <a:latin typeface="+mn-lt"/>
                          <a:ea typeface="+mn-ea"/>
                          <a:cs typeface="+mn-cs"/>
                        </a:rPr>
                        <a:t>Definición</a:t>
                      </a:r>
                      <a:endParaRPr lang="es-ES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Reconocimiento Ciudadano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Prestigio institucional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79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Satisfacción de los Usuarios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/>
                        <a:t>Satisfacción de los clientes externos.</a:t>
                      </a:r>
                      <a:endParaRPr lang="es-E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Efectividad de los Procesos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Calidad en los procesos, tiempo de ejecución, implementación de nuevos procedimientos con el apoyo de herramientas informáticas.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/>
                        <a:t>Capital Intangible</a:t>
                      </a:r>
                      <a:endParaRPr lang="es-ES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2200" dirty="0"/>
                        <a:t>Satisfacción del empleado, disponibilidad de los sistemas de información y capacitación continúa.</a:t>
                      </a:r>
                      <a:endParaRPr lang="es-ES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251520" y="476672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212747"/>
                </a:solidFill>
              </a:rPr>
              <a:t>PERSPECTIVAS EMPLEADAS EN LA ELABORACIÓN DEL  BALANCED SCORECARD DEL CP - 19</a:t>
            </a:r>
            <a:endParaRPr lang="es-ES" sz="2200" b="1" dirty="0">
              <a:solidFill>
                <a:srgbClr val="2127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2267744" y="476672"/>
            <a:ext cx="51276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MAPA ESTRATÉGICO</a:t>
            </a:r>
            <a:endParaRPr lang="es-ES" sz="28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866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-27382"/>
          <a:ext cx="6552728" cy="1152126"/>
        </p:xfrm>
        <a:graphic>
          <a:graphicData uri="http://schemas.openxmlformats.org/drawingml/2006/table">
            <a:tbl>
              <a:tblPr/>
              <a:tblGrid>
                <a:gridCol w="3120888"/>
                <a:gridCol w="3431840"/>
              </a:tblGrid>
              <a:tr h="2648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3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latin typeface="+mn-lt"/>
                          <a:ea typeface="Times New Roman"/>
                          <a:cs typeface="Times New Roman"/>
                        </a:rPr>
                        <a:t>OBJETIVOS ESTRATÉGICOS 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PERSPECTIVAS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Objetivos Estratégicos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30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RECONOCIMIENTO CIUDADANO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2. Asegurar el control y la prevención de actos delictivos y de violencia en la provincia.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23529" y="1052736"/>
          <a:ext cx="8568951" cy="1804339"/>
        </p:xfrm>
        <a:graphic>
          <a:graphicData uri="http://schemas.openxmlformats.org/drawingml/2006/table">
            <a:tbl>
              <a:tblPr/>
              <a:tblGrid>
                <a:gridCol w="1512167"/>
                <a:gridCol w="1728192"/>
                <a:gridCol w="1440160"/>
                <a:gridCol w="1591442"/>
                <a:gridCol w="1021519"/>
                <a:gridCol w="1275471"/>
              </a:tblGrid>
              <a:tr h="15425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MEDIDAS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2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Estrategias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err="1">
                          <a:latin typeface="+mn-lt"/>
                          <a:ea typeface="Times New Roman"/>
                          <a:cs typeface="Times New Roman"/>
                        </a:rPr>
                        <a:t>KPI´s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Descripción Operativa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Fórmula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Frecuencia de Revisión </a:t>
                      </a:r>
                      <a:r>
                        <a:rPr lang="es-EC" sz="1050" b="1" dirty="0" smtClean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Actuación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Fuente de Captura          de Datos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62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1. Intensificar operativos y acciones con personal calificado.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de operativos de control realizados por el CP-19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Mide la cantidad de operativos de control realizados por el CP-19.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latin typeface="+mn-lt"/>
                          <a:ea typeface="Times New Roman"/>
                          <a:cs typeface="Times New Roman"/>
                        </a:rPr>
                        <a:t>[# </a:t>
                      </a: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de operativos realizados / </a:t>
                      </a:r>
                      <a:r>
                        <a:rPr lang="es-EC" sz="1050" dirty="0" smtClean="0">
                          <a:latin typeface="+mn-lt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de operativos planificados] * 100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Trimestral</a:t>
                      </a: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Informes, reportes y partes policiales</a:t>
                      </a: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24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2. Fortalecer los conocimientos técnicos del personal policial.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de funcionarios policiales que cumplen el Plan de Capacitación del CP-19.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Mide la cantidad de efectivos policiales capacitados.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latin typeface="+mn-lt"/>
                          <a:ea typeface="Times New Roman"/>
                          <a:cs typeface="Times New Roman"/>
                        </a:rPr>
                        <a:t>[# </a:t>
                      </a: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de policías capacitados / Total de policías del CP-19] * 100</a:t>
                      </a:r>
                    </a:p>
                  </a:txBody>
                  <a:tcPr marL="31609" marR="31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Trimestral</a:t>
                      </a: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Informes, reportes y estadísticas</a:t>
                      </a:r>
                    </a:p>
                  </a:txBody>
                  <a:tcPr marL="31609" marR="31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pic>
        <p:nvPicPr>
          <p:cNvPr id="10" name="9 Imagen" descr="metas_dibu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8568952" cy="2304256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23528" y="5180116"/>
          <a:ext cx="8568951" cy="1489244"/>
        </p:xfrm>
        <a:graphic>
          <a:graphicData uri="http://schemas.openxmlformats.org/drawingml/2006/table">
            <a:tbl>
              <a:tblPr/>
              <a:tblGrid>
                <a:gridCol w="1648389"/>
                <a:gridCol w="2059151"/>
                <a:gridCol w="1264358"/>
                <a:gridCol w="1580830"/>
                <a:gridCol w="988875"/>
                <a:gridCol w="1027348"/>
              </a:tblGrid>
              <a:tr h="14480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MEDIOS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Estrategias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latin typeface="+mn-lt"/>
                          <a:ea typeface="Times New Roman"/>
                          <a:cs typeface="Times New Roman"/>
                        </a:rPr>
                        <a:t>Medios o Proyectos Estratégicos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Líder de Implementación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Fecha Inicio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+mn-lt"/>
                          <a:ea typeface="Times New Roman"/>
                          <a:cs typeface="Times New Roman"/>
                        </a:rPr>
                        <a:t>Fecha Fin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46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 Intensificar operativos y acciones con personal calificado.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Implementación del Plan Zona Segura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40.000,00 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Responsable P3 o su delegado: Gestión Operativa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Julio 2012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Diciembre 2015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25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+mn-lt"/>
                          <a:ea typeface="Times New Roman"/>
                          <a:cs typeface="Times New Roman"/>
                        </a:rPr>
                        <a:t>2. Fortalecer los conocimientos técnicos del personal policial.</a:t>
                      </a:r>
                    </a:p>
                  </a:txBody>
                  <a:tcPr marL="44371" marR="44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latin typeface="+mn-lt"/>
                          <a:ea typeface="Times New Roman"/>
                          <a:cs typeface="Times New Roman"/>
                        </a:rPr>
                        <a:t>Diseño e Implementación del Plan de Capacitación Institucional.</a:t>
                      </a: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50.000,00 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Responsable P1 o su delegado: Recursos Humanos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Julio 2012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Diciembre 2015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371" marR="44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31101" y="2283837"/>
            <a:ext cx="54168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PRIORIZACIÓN 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PROYECTOS</a:t>
            </a:r>
            <a:endParaRPr lang="es-EC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/>
        </p:nvGrpSpPr>
        <p:grpSpPr bwMode="auto">
          <a:xfrm>
            <a:off x="647700" y="1174750"/>
            <a:ext cx="7835901" cy="4394200"/>
            <a:chOff x="382736" y="1722587"/>
            <a:chExt cx="7835901" cy="4394201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82736" y="1722587"/>
              <a:ext cx="7835901" cy="4394201"/>
              <a:chOff x="332" y="663"/>
              <a:chExt cx="4936" cy="2768"/>
            </a:xfrm>
          </p:grpSpPr>
          <p:sp>
            <p:nvSpPr>
              <p:cNvPr id="4105" name="Text Box 14"/>
              <p:cNvSpPr txBox="1">
                <a:spLocks noChangeArrowheads="1"/>
              </p:cNvSpPr>
              <p:nvPr/>
            </p:nvSpPr>
            <p:spPr bwMode="auto">
              <a:xfrm>
                <a:off x="612" y="663"/>
                <a:ext cx="9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C"/>
              </a:p>
            </p:txBody>
          </p:sp>
          <p:sp>
            <p:nvSpPr>
              <p:cNvPr id="4106" name="Text Box 16"/>
              <p:cNvSpPr txBox="1">
                <a:spLocks noChangeArrowheads="1"/>
              </p:cNvSpPr>
              <p:nvPr/>
            </p:nvSpPr>
            <p:spPr bwMode="auto">
              <a:xfrm>
                <a:off x="332" y="1811"/>
                <a:ext cx="1331" cy="834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2000" b="1" dirty="0">
                    <a:latin typeface="Century Gothic" pitchFamily="34" charset="0"/>
                  </a:rPr>
                  <a:t>¿POR QUÉ LA REALIZACIÓN DEL PRESENTE PROYECTO?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1988" y="949"/>
                <a:ext cx="3280" cy="6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s-ES" sz="2000" b="1" dirty="0" smtClean="0">
                    <a:latin typeface="Century Gothic" pitchFamily="34" charset="0"/>
                  </a:rPr>
                  <a:t>1) La Policía Nacional es una institución nacional que ha estado en constante reestructura institucional.</a:t>
                </a:r>
                <a:endParaRPr lang="es-ES" sz="2000" b="1" dirty="0">
                  <a:latin typeface="Century Gothic" pitchFamily="34" charset="0"/>
                </a:endParaRPr>
              </a:p>
            </p:txBody>
          </p:sp>
          <p:cxnSp>
            <p:nvCxnSpPr>
              <p:cNvPr id="4108" name="AutoShape 21"/>
              <p:cNvCxnSpPr>
                <a:cxnSpLocks noChangeShapeType="1"/>
                <a:stCxn id="4106" idx="3"/>
                <a:endCxn id="4107" idx="1"/>
              </p:cNvCxnSpPr>
              <p:nvPr/>
            </p:nvCxnSpPr>
            <p:spPr bwMode="auto">
              <a:xfrm flipV="1">
                <a:off x="1663" y="1269"/>
                <a:ext cx="325" cy="959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109" name="AutoShape 22"/>
              <p:cNvCxnSpPr>
                <a:cxnSpLocks noChangeShapeType="1"/>
                <a:stCxn id="4106" idx="3"/>
              </p:cNvCxnSpPr>
              <p:nvPr/>
            </p:nvCxnSpPr>
            <p:spPr bwMode="auto">
              <a:xfrm>
                <a:off x="1663" y="2228"/>
                <a:ext cx="302" cy="861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110" name="Text Box 26"/>
              <p:cNvSpPr txBox="1">
                <a:spLocks noChangeArrowheads="1"/>
              </p:cNvSpPr>
              <p:nvPr/>
            </p:nvSpPr>
            <p:spPr bwMode="auto">
              <a:xfrm>
                <a:off x="1973" y="2791"/>
                <a:ext cx="3280" cy="6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s-ES" sz="2000" b="1" dirty="0" smtClean="0">
                    <a:latin typeface="Century Gothic" pitchFamily="34" charset="0"/>
                  </a:rPr>
                  <a:t>3) Necesidad de contar con un instrumento de planificación institucional propio.</a:t>
                </a:r>
                <a:endParaRPr lang="es-ES" sz="20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4104" name="Text Box 17"/>
            <p:cNvSpPr txBox="1">
              <a:spLocks noChangeArrowheads="1"/>
            </p:cNvSpPr>
            <p:nvPr/>
          </p:nvSpPr>
          <p:spPr bwMode="auto">
            <a:xfrm>
              <a:off x="2938884" y="3544789"/>
              <a:ext cx="5207000" cy="1323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" b="1" dirty="0">
                  <a:latin typeface="Century Gothic" pitchFamily="34" charset="0"/>
                </a:rPr>
                <a:t> </a:t>
              </a:r>
              <a:r>
                <a:rPr lang="es-ES" sz="2000" b="1" dirty="0" smtClean="0">
                  <a:latin typeface="Century Gothic" pitchFamily="34" charset="0"/>
                </a:rPr>
                <a:t>2) La planificación del Comando Provincial Galápagos No. 19 debe responder a las particularidades presentes en la provincia.</a:t>
              </a:r>
              <a:endParaRPr lang="es-ES" sz="2000" b="1" dirty="0">
                <a:latin typeface="Century Gothic" pitchFamily="34" charset="0"/>
              </a:endParaRPr>
            </a:p>
          </p:txBody>
        </p:sp>
      </p:grpSp>
      <p:cxnSp>
        <p:nvCxnSpPr>
          <p:cNvPr id="4102" name="AutoShape 21"/>
          <p:cNvCxnSpPr>
            <a:cxnSpLocks noChangeShapeType="1"/>
            <a:stCxn id="4106" idx="3"/>
            <a:endCxn id="4104" idx="1"/>
          </p:cNvCxnSpPr>
          <p:nvPr/>
        </p:nvCxnSpPr>
        <p:spPr bwMode="auto">
          <a:xfrm flipV="1">
            <a:off x="2761099" y="3658672"/>
            <a:ext cx="442749" cy="26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miter lim="800000"/>
            <a:headEnd/>
            <a:tailEnd type="triangle" w="med" len="med"/>
          </a:ln>
        </p:spPr>
      </p:cxnSp>
      <p:sp>
        <p:nvSpPr>
          <p:cNvPr id="12" name="11 CuadroTexto"/>
          <p:cNvSpPr txBox="1"/>
          <p:nvPr/>
        </p:nvSpPr>
        <p:spPr>
          <a:xfrm>
            <a:off x="2483768" y="4046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JUSTIFICACIÓN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260644"/>
          <a:ext cx="7848872" cy="6336705"/>
        </p:xfrm>
        <a:graphic>
          <a:graphicData uri="http://schemas.openxmlformats.org/drawingml/2006/table">
            <a:tbl>
              <a:tblPr/>
              <a:tblGrid>
                <a:gridCol w="426036"/>
                <a:gridCol w="3260806"/>
                <a:gridCol w="345606"/>
                <a:gridCol w="360040"/>
                <a:gridCol w="360040"/>
                <a:gridCol w="360040"/>
                <a:gridCol w="388979"/>
                <a:gridCol w="1173663"/>
                <a:gridCol w="1173662"/>
              </a:tblGrid>
              <a:tr h="133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latin typeface="+mn-lt"/>
                          <a:ea typeface="Times New Roman"/>
                          <a:cs typeface="Times New Roman"/>
                        </a:rPr>
                        <a:t>No.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Medios o Proyectos Estratégicos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COBERTURA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IMPACTO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VINCULACIÓN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CONFORMIDAD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SOSTENIBILIDAD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Resultado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Prioridad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4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Implementación del Plan Zona Segura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Diseño e Implementación del Plan de Capacitación Institucional.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Implementación del Plan Carreteras Seguras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Apoyo a la creación de Juntas Barriales de Seguridad en </a:t>
                      </a:r>
                      <a:r>
                        <a:rPr lang="es-ES" sz="105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Pto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Ayora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Diseño e Implementación del Plan de Capacitación en Seguridad Ciudadana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Sistema de medición de la calidad del servicio policial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Fortalecimiento de la DINAPEN, Policía Ambiental y Policía de Turismo en la Provincia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Programa de Orden, Seguridad y Educación Vial.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Implementación de Ciclopaseos en la provincia de Galápagos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Adecuación de las instalaciones del CP-19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Diseño e Implementación del Plan Operativo Anual del CP-19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Difusión de normas y manuales de procedimientos de la Policía Nacional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Olimpiadas deportivas anuales en el CP-19.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Diseño e Implementación del Plan de Equipamiento Tecnológico (PET).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Campaña de difusión de valores institucionales de la Policía Nacional.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Diseño e Implementación del Sistema de Evaluación del Talento Humano del CP-19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5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EC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22" marR="20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176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7" name="Imagen 6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6" name="Imagen 7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5" name="Imagen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4" name="Imagen 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3" name="Imagen 1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41" name="Text Box 176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40" name="Imagen 6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439" name="Imagen 7"/>
          <p:cNvSpPr>
            <a:spLocks noChangeArrowheads="1"/>
          </p:cNvSpPr>
          <p:nvPr/>
        </p:nvSpPr>
        <p:spPr bwMode="auto">
          <a:xfrm>
            <a:off x="0" y="1133475"/>
            <a:ext cx="0" cy="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2771800" y="2204864"/>
            <a:ext cx="45195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PERFILES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PROYECTOS</a:t>
            </a:r>
            <a:endParaRPr lang="es-EC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bujo_perf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1"/>
            <a:ext cx="800433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bujo_perfi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3690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bujo_perfi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87" y="692696"/>
            <a:ext cx="8014469" cy="554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508720"/>
            <a:ext cx="7086600" cy="4800600"/>
          </a:xfrm>
        </p:spPr>
        <p:txBody>
          <a:bodyPr/>
          <a:lstStyle/>
          <a:p>
            <a:pPr algn="just"/>
            <a:r>
              <a:rPr lang="es-EC" sz="1800" dirty="0" smtClean="0"/>
              <a:t>El CP 19 tiene como principal fortaleza su ámbito geográfico, el mismo que es pequeño en comparación con los comandos policiales en el Ecuador continental.</a:t>
            </a:r>
          </a:p>
          <a:p>
            <a:pPr algn="just">
              <a:buNone/>
            </a:pPr>
            <a:endParaRPr lang="es-EC" sz="800" dirty="0" smtClean="0"/>
          </a:p>
          <a:p>
            <a:pPr algn="just"/>
            <a:r>
              <a:rPr lang="es-EC" sz="1800" dirty="0" smtClean="0"/>
              <a:t>El CP-19 se encuentra debidamente equipado, gracias a la entrega de vehículos e implementos que hizo el Gobierno Nacional, de acuerdo al Plan de Seguridad Ciudadana.</a:t>
            </a:r>
          </a:p>
          <a:p>
            <a:pPr algn="just"/>
            <a:endParaRPr lang="es-EC" sz="800" dirty="0" smtClean="0"/>
          </a:p>
          <a:p>
            <a:pPr algn="just"/>
            <a:r>
              <a:rPr lang="es-EC" sz="1800" dirty="0" smtClean="0"/>
              <a:t>El CP-19 ha carecido de un direccionamiento estratégico provincial que permita la definición de objetivos claros a mediano y largo plazo.</a:t>
            </a:r>
          </a:p>
          <a:p>
            <a:pPr algn="just"/>
            <a:endParaRPr lang="es-EC" sz="800" dirty="0" smtClean="0"/>
          </a:p>
          <a:p>
            <a:pPr algn="just"/>
            <a:r>
              <a:rPr lang="es-EC" sz="1800" dirty="0" smtClean="0"/>
              <a:t>El diseño del Cuadro de Mando Integral (CMI) del Comando Provincial Galápagos No. 19 permitirá un eficiente control de la gestión interna y el cumplimiento de la misión y visión de la organización.</a:t>
            </a:r>
          </a:p>
          <a:p>
            <a:pPr algn="just"/>
            <a:endParaRPr lang="es-EC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196752"/>
            <a:ext cx="7086600" cy="4800600"/>
          </a:xfrm>
        </p:spPr>
        <p:txBody>
          <a:bodyPr/>
          <a:lstStyle/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Difundir a nivel interno los lineamientos estratégicos de la Policía Nacional y en especial los objetivos estratégicos del Comando Provincial Galápagos No.19 de manera que se fortalezca la cultura organizacional y se entregue un servicio de calidad a los usuarios.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800" dirty="0" smtClean="0"/>
              <a:t>Realizar periódicamente el monitoreo del ambiente interno como externo conforme un Sistema de medición de la calidad del servicio policial.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800" dirty="0" smtClean="0"/>
              <a:t>Delegar a los responsables de los proyectos el control de los indicadores clave de desempeño del Cuadro de Mando Integral (CMI) su reporte y actualización periódica.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1800" dirty="0" smtClean="0"/>
              <a:t>Integrar los indicadores clave de desempeño del CMI del CP-19 al Sistema Integrado de Indicadores de Galápagos (SIIG) que administra el Consejo de Gobierno del Régimen Especial de Galápagos (CGREG).</a:t>
            </a:r>
          </a:p>
          <a:p>
            <a:pPr algn="just"/>
            <a:endParaRPr lang="es-EC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 Imagen" descr="P104048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071078"/>
            <a:ext cx="2664296" cy="2088232"/>
          </a:xfrm>
          <a:prstGeom prst="rect">
            <a:avLst/>
          </a:prstGeom>
        </p:spPr>
      </p:pic>
      <p:pic>
        <p:nvPicPr>
          <p:cNvPr id="5" name="37 Imagen" descr="P104048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1071078"/>
            <a:ext cx="3006832" cy="2075175"/>
          </a:xfrm>
          <a:prstGeom prst="rect">
            <a:avLst/>
          </a:prstGeom>
        </p:spPr>
      </p:pic>
      <p:pic>
        <p:nvPicPr>
          <p:cNvPr id="6" name="38 Imagen" descr="P10405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1143086"/>
            <a:ext cx="2483768" cy="2016224"/>
          </a:xfrm>
          <a:prstGeom prst="rect">
            <a:avLst/>
          </a:prstGeom>
        </p:spPr>
      </p:pic>
      <p:pic>
        <p:nvPicPr>
          <p:cNvPr id="7" name="39 Imagen" descr="P104056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2" y="3591358"/>
            <a:ext cx="2843808" cy="2147182"/>
          </a:xfrm>
          <a:prstGeom prst="rect">
            <a:avLst/>
          </a:prstGeom>
        </p:spPr>
      </p:pic>
      <p:pic>
        <p:nvPicPr>
          <p:cNvPr id="8" name="40 Imagen" descr="P1040563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7322" y="3591358"/>
            <a:ext cx="2952328" cy="2212366"/>
          </a:xfrm>
          <a:prstGeom prst="rect">
            <a:avLst/>
          </a:prstGeom>
        </p:spPr>
      </p:pic>
      <p:pic>
        <p:nvPicPr>
          <p:cNvPr id="9" name="33 Imagen" descr="P1040486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28184" y="3591358"/>
            <a:ext cx="2699792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700808"/>
            <a:ext cx="69847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 POR SU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ATENCIÓN</a:t>
            </a:r>
            <a:endParaRPr lang="es-EC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tarotida.com/wp-content/imagenes/pol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17032"/>
            <a:ext cx="168339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WordArt 4"/>
          <p:cNvSpPr>
            <a:spLocks noChangeArrowheads="1" noChangeShapeType="1" noTextEdit="1"/>
          </p:cNvSpPr>
          <p:nvPr/>
        </p:nvSpPr>
        <p:spPr bwMode="auto">
          <a:xfrm>
            <a:off x="2483768" y="908720"/>
            <a:ext cx="39593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OBJETIVOS DEL PROYECTO</a:t>
            </a:r>
            <a:endParaRPr lang="es-ES" sz="36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35" name="Picture 21" descr="http://www.unipamplona.edu.co/unipamplona/portalIG/home_9/recursos/general/imagenes/17072009/port_obje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1655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18 Diagrama"/>
          <p:cNvGraphicFramePr/>
          <p:nvPr/>
        </p:nvGraphicFramePr>
        <p:xfrm>
          <a:off x="827584" y="181744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riángulo isósceles"/>
          <p:cNvSpPr/>
          <p:nvPr/>
        </p:nvSpPr>
        <p:spPr>
          <a:xfrm rot="5400000">
            <a:off x="5803400" y="3897052"/>
            <a:ext cx="2448272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 rot="5400000">
            <a:off x="1078336" y="3897052"/>
            <a:ext cx="2448272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 rot="5400000">
            <a:off x="3427616" y="3897052"/>
            <a:ext cx="2448272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Diagrama"/>
          <p:cNvGraphicFramePr/>
          <p:nvPr/>
        </p:nvGraphicFramePr>
        <p:xfrm>
          <a:off x="0" y="234888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0" y="548680"/>
          <a:ext cx="9144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7 Marcador de contenido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122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195736" y="260648"/>
            <a:ext cx="5184576" cy="4323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METODOLOGÍA DE ESTUDIO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619672" y="2924944"/>
            <a:ext cx="831850" cy="61753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Visión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Misión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755576" y="2060848"/>
            <a:ext cx="100811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Análisis Externo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55576" y="3645024"/>
            <a:ext cx="1008112" cy="629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Análisis Interno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2736036" y="2943944"/>
            <a:ext cx="1512168" cy="70410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Objetivos Estratégicos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680252" y="2439888"/>
            <a:ext cx="1872208" cy="165618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Adaptaciones necesarias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Definición de estrategia de acción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056516" y="2943944"/>
            <a:ext cx="1296144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Evaluación y control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>
            <a:off x="4288301" y="3242493"/>
            <a:ext cx="354013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6624468" y="3231976"/>
            <a:ext cx="354013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>
            <a:off x="2699792" y="2276872"/>
            <a:ext cx="720080" cy="50405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 flipV="1">
            <a:off x="2699792" y="3789040"/>
            <a:ext cx="720080" cy="43204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2051720" y="1340768"/>
            <a:ext cx="0" cy="164147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>
            <a:off x="1259632" y="1340768"/>
            <a:ext cx="0" cy="6921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7704588" y="1287760"/>
            <a:ext cx="0" cy="164147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3456116" y="1287760"/>
            <a:ext cx="0" cy="6921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5508104" y="1268760"/>
            <a:ext cx="0" cy="6921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 rot="16200000">
            <a:off x="2317596" y="3002347"/>
            <a:ext cx="247650" cy="3155180"/>
          </a:xfrm>
          <a:prstGeom prst="leftBrace">
            <a:avLst>
              <a:gd name="adj1" fmla="val 158892"/>
              <a:gd name="adj2" fmla="val 49292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 rot="16200000">
            <a:off x="5436338" y="3484003"/>
            <a:ext cx="288032" cy="2232249"/>
          </a:xfrm>
          <a:prstGeom prst="leftBrace">
            <a:avLst>
              <a:gd name="adj1" fmla="val 99521"/>
              <a:gd name="adj2" fmla="val 49292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 rot="16200000">
            <a:off x="7625697" y="3886931"/>
            <a:ext cx="247650" cy="1386012"/>
          </a:xfrm>
          <a:prstGeom prst="leftBrace">
            <a:avLst>
              <a:gd name="adj1" fmla="val 70122"/>
              <a:gd name="adj2" fmla="val 49292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583908" y="4888160"/>
            <a:ext cx="172819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Formulación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680252" y="4888161"/>
            <a:ext cx="1907972" cy="2690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Implementación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984508" y="4888160"/>
            <a:ext cx="1512168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Evaluación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32 Conector recto"/>
          <p:cNvCxnSpPr/>
          <p:nvPr/>
        </p:nvCxnSpPr>
        <p:spPr>
          <a:xfrm>
            <a:off x="1151860" y="128776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7"/>
          <p:cNvSpPr>
            <a:spLocks noChangeShapeType="1"/>
          </p:cNvSpPr>
          <p:nvPr/>
        </p:nvSpPr>
        <p:spPr bwMode="auto">
          <a:xfrm>
            <a:off x="1259632" y="2780928"/>
            <a:ext cx="0" cy="6921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WordArt 4"/>
          <p:cNvSpPr>
            <a:spLocks noChangeArrowheads="1" noChangeShapeType="1" noTextEdit="1"/>
          </p:cNvSpPr>
          <p:nvPr/>
        </p:nvSpPr>
        <p:spPr bwMode="auto">
          <a:xfrm>
            <a:off x="2252687" y="332656"/>
            <a:ext cx="51276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ANÁLISIS </a:t>
            </a:r>
            <a:r>
              <a:rPr lang="es-ES" sz="36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FODA </a:t>
            </a:r>
            <a:endParaRPr lang="es-ES" sz="36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1196752"/>
          <a:ext cx="72964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WordArt 4"/>
          <p:cNvSpPr>
            <a:spLocks noChangeArrowheads="1" noChangeShapeType="1" noTextEdit="1"/>
          </p:cNvSpPr>
          <p:nvPr/>
        </p:nvSpPr>
        <p:spPr bwMode="auto">
          <a:xfrm>
            <a:off x="2468711" y="404664"/>
            <a:ext cx="5127625" cy="504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ANÁLISIS FODA</a:t>
            </a:r>
            <a:endParaRPr lang="es-ES" sz="3600" b="1" dirty="0">
              <a:solidFill>
                <a:srgbClr val="21274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1268760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7129463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dirty="0">
                <a:solidFill>
                  <a:srgbClr val="212747"/>
                </a:solidFill>
                <a:latin typeface="+mj-lt"/>
                <a:ea typeface="+mj-ea"/>
                <a:cs typeface="+mj-cs"/>
              </a:rPr>
              <a:t>DIRECCIONAMIENTO ESTRATÉGICO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1484784"/>
            <a:ext cx="4249738" cy="48688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latin typeface="Century Gothic" pitchFamily="34" charset="0"/>
                <a:ea typeface="ＭＳ Ｐゴシック" pitchFamily="-65" charset="-128"/>
                <a:cs typeface="Aharoni" pitchFamily="2" charset="-79"/>
              </a:rPr>
              <a:t>MISIÓN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  <a:ea typeface="ＭＳ Ｐゴシック" pitchFamily="-65" charset="-128"/>
              <a:cs typeface="Aharoni" pitchFamily="2" charset="-79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El Comando Provincial Galápagos No. 19 vela por la seguridad ciudadana y salvaguarda el orden interno en la provincia, garantizando el cumplimiento de las leyes y la seguridad del patrimonio público y privado, en el marco de respeto a los derechos humanos y a la naturaleza.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0070C0"/>
              </a:solidFill>
              <a:latin typeface="Tahoma"/>
              <a:ea typeface="Times New Roman"/>
              <a:cs typeface="Aharoni" pitchFamily="2" charset="-79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600" b="1" dirty="0">
              <a:latin typeface="Century Gothic" pitchFamily="34" charset="0"/>
              <a:ea typeface="ＭＳ Ｐゴシック" pitchFamily="-65" charset="-128"/>
              <a:cs typeface="Aharoni" pitchFamily="2" charset="-79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4008" y="1510298"/>
            <a:ext cx="4249738" cy="48688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Century Gothic" pitchFamily="34" charset="0"/>
                <a:ea typeface="ＭＳ Ｐゴシック" pitchFamily="-65" charset="-128"/>
                <a:cs typeface="Aharoni" pitchFamily="2" charset="-79"/>
              </a:rPr>
              <a:t>VISIÓN</a:t>
            </a:r>
            <a:endParaRPr lang="es-ES" sz="2400" b="1" dirty="0">
              <a:latin typeface="Century Gothic" pitchFamily="34" charset="0"/>
              <a:ea typeface="ＭＳ Ｐゴシック" pitchFamily="-65" charset="-128"/>
              <a:cs typeface="Aharoni" pitchFamily="2" charset="-79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 smtClean="0">
              <a:solidFill>
                <a:srgbClr val="0070C0"/>
              </a:solidFill>
              <a:latin typeface="Tahoma"/>
              <a:ea typeface="Times New Roman"/>
              <a:cs typeface="Aharoni" pitchFamily="2" charset="-79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Al 2020, el Comando Provincial Galápagos No. 19 de la Policía Nacional, será una institución moderna, que garantice la seguridad ciudadana, reconocida por su capacidad técnica y operativa y por su integración con la comunidad galapagueña.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0070C0"/>
              </a:solidFill>
              <a:latin typeface="Tahoma"/>
              <a:ea typeface="Times New Roman"/>
              <a:cs typeface="Aharoni" pitchFamily="2" charset="-79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600" b="1" dirty="0">
              <a:latin typeface="Century Gothic" pitchFamily="34" charset="0"/>
              <a:ea typeface="ＭＳ Ｐゴシック" pitchFamily="-65" charset="-128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211">
  <a:themeElements>
    <a:clrScheme name="Tema de Offic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TP010286211</AuthoringAssetId>
    <AssetId xmlns="145c5697-5eb5-440b-b2f1-a8273fb59250">TS010286211</Asset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F90CA-DCA8-496F-862D-856D3EC23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2159BB7-890A-4E0B-8C2C-D97EFA47156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110D605-7CA4-487E-847C-F5DA17BCA01A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145c5697-5eb5-440b-b2f1-a8273fb59250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9DEA7DC-6C05-4E4D-84E4-44B8616F9E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2043</Words>
  <Application>Microsoft Office PowerPoint</Application>
  <PresentationFormat>Presentación en pantalla (4:3)</PresentationFormat>
  <Paragraphs>502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TS010286211</vt:lpstr>
      <vt:lpstr>DISEÑO DEL PLAN ESTRATÉGICO DEL COMANDO PROVINCIAL DE POLICÍA GALÁPAGOS NO. 19, BASADO EN LA METODOLOGÍA DEL BALANCED SCORECARD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Diana</dc:creator>
  <cp:lastModifiedBy>steve</cp:lastModifiedBy>
  <cp:revision>72</cp:revision>
  <dcterms:created xsi:type="dcterms:W3CDTF">2011-10-25T03:40:05Z</dcterms:created>
  <dcterms:modified xsi:type="dcterms:W3CDTF">2012-10-03T04:26:41Z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{My Templates}</vt:lpwstr>
  </property>
  <property fmtid="{D5CDD505-2E9C-101B-9397-08002B2CF9AE}" pid="19" name="AssetId">
    <vt:lpwstr>TS010286211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Last puzzle piece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65;#Microsoft Office PowerPoint 2007;#79;#Template 12;#64;#PowerPoint 2003</vt:lpwstr>
  </property>
  <property fmtid="{D5CDD505-2E9C-101B-9397-08002B2CF9AE}" pid="29" name="UALocRecommendation">
    <vt:lpwstr>Never Localize</vt:lpwstr>
  </property>
  <property fmtid="{D5CDD505-2E9C-101B-9397-08002B2CF9AE}" pid="30" name="Title">
    <vt:lpwstr>Last puzzle piece design template</vt:lpwstr>
  </property>
  <property fmtid="{D5CDD505-2E9C-101B-9397-08002B2CF9AE}" pid="31" name="PublishStatusLookup">
    <vt:lpwstr>261368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TP010286211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