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8" r:id="rId3"/>
    <p:sldId id="260" r:id="rId4"/>
    <p:sldId id="261" r:id="rId5"/>
    <p:sldId id="263" r:id="rId6"/>
    <p:sldId id="268" r:id="rId7"/>
    <p:sldId id="262" r:id="rId8"/>
    <p:sldId id="264" r:id="rId9"/>
    <p:sldId id="265" r:id="rId10"/>
    <p:sldId id="266" r:id="rId11"/>
    <p:sldId id="267" r:id="rId12"/>
    <p:sldId id="270" r:id="rId13"/>
    <p:sldId id="271" r:id="rId14"/>
    <p:sldId id="272" r:id="rId15"/>
    <p:sldId id="274" r:id="rId16"/>
    <p:sldId id="275" r:id="rId17"/>
    <p:sldId id="276" r:id="rId18"/>
    <p:sldId id="278" r:id="rId19"/>
    <p:sldId id="277" r:id="rId20"/>
    <p:sldId id="279" r:id="rId21"/>
    <p:sldId id="280" r:id="rId22"/>
    <p:sldId id="286" r:id="rId23"/>
    <p:sldId id="303" r:id="rId24"/>
    <p:sldId id="304" r:id="rId25"/>
    <p:sldId id="281" r:id="rId26"/>
    <p:sldId id="282" r:id="rId27"/>
    <p:sldId id="283" r:id="rId28"/>
    <p:sldId id="305" r:id="rId29"/>
    <p:sldId id="306" r:id="rId30"/>
    <p:sldId id="307" r:id="rId31"/>
    <p:sldId id="284" r:id="rId32"/>
    <p:sldId id="285" r:id="rId33"/>
    <p:sldId id="294" r:id="rId34"/>
    <p:sldId id="295" r:id="rId35"/>
    <p:sldId id="308" r:id="rId36"/>
    <p:sldId id="288" r:id="rId37"/>
    <p:sldId id="289" r:id="rId38"/>
    <p:sldId id="290" r:id="rId39"/>
    <p:sldId id="291" r:id="rId40"/>
    <p:sldId id="292" r:id="rId41"/>
    <p:sldId id="293" r:id="rId42"/>
    <p:sldId id="296" r:id="rId43"/>
    <p:sldId id="297" r:id="rId44"/>
    <p:sldId id="298" r:id="rId45"/>
    <p:sldId id="299" r:id="rId46"/>
    <p:sldId id="315" r:id="rId47"/>
    <p:sldId id="302" r:id="rId48"/>
    <p:sldId id="309" r:id="rId49"/>
    <p:sldId id="310" r:id="rId50"/>
    <p:sldId id="311" r:id="rId51"/>
    <p:sldId id="312" r:id="rId52"/>
    <p:sldId id="313"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Estilo claro 3 - Énfasi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2364" autoAdjust="0"/>
  </p:normalViewPr>
  <p:slideViewPr>
    <p:cSldViewPr snapToGrid="0" snapToObjects="1">
      <p:cViewPr varScale="1">
        <p:scale>
          <a:sx n="95" d="100"/>
          <a:sy n="95" d="100"/>
        </p:scale>
        <p:origin x="-14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 Id="rId2"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 Id="rId2"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LizethRamirez:Desktop:Tesis%20:Capitulo%203:MATRIZ%20ELABORACION%20DE%20LA%20ENCUEST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915073289539271"/>
          <c:y val="0.138775116959101"/>
          <c:w val="0.679970984069606"/>
          <c:h val="0.792368723653703"/>
        </c:manualLayout>
      </c:layout>
      <c:pie3DChart>
        <c:varyColors val="1"/>
        <c:ser>
          <c:idx val="0"/>
          <c:order val="0"/>
          <c:explosion val="25"/>
          <c:dLbls>
            <c:showLegendKey val="0"/>
            <c:showVal val="0"/>
            <c:showCatName val="0"/>
            <c:showSerName val="0"/>
            <c:showPercent val="1"/>
            <c:showBubbleSize val="0"/>
            <c:showLeaderLines val="1"/>
          </c:dLbls>
          <c:cat>
            <c:strRef>
              <c:f>Hoja1!$B$34:$B$51</c:f>
              <c:strCache>
                <c:ptCount val="18"/>
                <c:pt idx="0">
                  <c:v>General</c:v>
                </c:pt>
                <c:pt idx="1">
                  <c:v>ChenShang</c:v>
                </c:pt>
                <c:pt idx="2">
                  <c:v>Double Coin</c:v>
                </c:pt>
                <c:pt idx="3">
                  <c:v>Good Year</c:v>
                </c:pt>
                <c:pt idx="4">
                  <c:v>Yokohama</c:v>
                </c:pt>
                <c:pt idx="5">
                  <c:v>Bridgestone</c:v>
                </c:pt>
                <c:pt idx="6">
                  <c:v>Huangani</c:v>
                </c:pt>
                <c:pt idx="7">
                  <c:v>Limacaucho</c:v>
                </c:pt>
                <c:pt idx="8">
                  <c:v>Wastakle</c:v>
                </c:pt>
                <c:pt idx="9">
                  <c:v>Hanksugi</c:v>
                </c:pt>
                <c:pt idx="10">
                  <c:v>Maxxis</c:v>
                </c:pt>
                <c:pt idx="11">
                  <c:v>Long March</c:v>
                </c:pt>
                <c:pt idx="12">
                  <c:v>Michellin</c:v>
                </c:pt>
                <c:pt idx="13">
                  <c:v>Kumho</c:v>
                </c:pt>
                <c:pt idx="14">
                  <c:v>Hankook</c:v>
                </c:pt>
                <c:pt idx="15">
                  <c:v>Bf Goodrich</c:v>
                </c:pt>
                <c:pt idx="16">
                  <c:v>Tornel</c:v>
                </c:pt>
                <c:pt idx="17">
                  <c:v>Firestone</c:v>
                </c:pt>
              </c:strCache>
            </c:strRef>
          </c:cat>
          <c:val>
            <c:numRef>
              <c:f>Hoja1!$C$34:$C$51</c:f>
              <c:numCache>
                <c:formatCode>General</c:formatCode>
                <c:ptCount val="18"/>
                <c:pt idx="0">
                  <c:v>30.0</c:v>
                </c:pt>
                <c:pt idx="1">
                  <c:v>6.0</c:v>
                </c:pt>
                <c:pt idx="2">
                  <c:v>48.0</c:v>
                </c:pt>
                <c:pt idx="3">
                  <c:v>14.0</c:v>
                </c:pt>
                <c:pt idx="4">
                  <c:v>1.0</c:v>
                </c:pt>
                <c:pt idx="5">
                  <c:v>2.0</c:v>
                </c:pt>
                <c:pt idx="6">
                  <c:v>2.0</c:v>
                </c:pt>
                <c:pt idx="7">
                  <c:v>1.0</c:v>
                </c:pt>
                <c:pt idx="8">
                  <c:v>1.0</c:v>
                </c:pt>
                <c:pt idx="9">
                  <c:v>1.0</c:v>
                </c:pt>
                <c:pt idx="10">
                  <c:v>8.0</c:v>
                </c:pt>
                <c:pt idx="11">
                  <c:v>1.0</c:v>
                </c:pt>
                <c:pt idx="12">
                  <c:v>4.0</c:v>
                </c:pt>
                <c:pt idx="13">
                  <c:v>1.0</c:v>
                </c:pt>
                <c:pt idx="14">
                  <c:v>3.0</c:v>
                </c:pt>
                <c:pt idx="15">
                  <c:v>8.0</c:v>
                </c:pt>
                <c:pt idx="16">
                  <c:v>1.0</c:v>
                </c:pt>
                <c:pt idx="17">
                  <c:v>2.0</c:v>
                </c:pt>
              </c:numCache>
            </c:numRef>
          </c:val>
        </c:ser>
        <c:ser>
          <c:idx val="1"/>
          <c:order val="1"/>
          <c:explosion val="25"/>
          <c:dLbls>
            <c:showLegendKey val="0"/>
            <c:showVal val="0"/>
            <c:showCatName val="0"/>
            <c:showSerName val="0"/>
            <c:showPercent val="1"/>
            <c:showBubbleSize val="0"/>
            <c:showLeaderLines val="1"/>
          </c:dLbls>
          <c:cat>
            <c:strRef>
              <c:f>Hoja1!$B$34:$B$51</c:f>
              <c:strCache>
                <c:ptCount val="18"/>
                <c:pt idx="0">
                  <c:v>General</c:v>
                </c:pt>
                <c:pt idx="1">
                  <c:v>ChenShang</c:v>
                </c:pt>
                <c:pt idx="2">
                  <c:v>Double Coin</c:v>
                </c:pt>
                <c:pt idx="3">
                  <c:v>Good Year</c:v>
                </c:pt>
                <c:pt idx="4">
                  <c:v>Yokohama</c:v>
                </c:pt>
                <c:pt idx="5">
                  <c:v>Bridgestone</c:v>
                </c:pt>
                <c:pt idx="6">
                  <c:v>Huangani</c:v>
                </c:pt>
                <c:pt idx="7">
                  <c:v>Limacaucho</c:v>
                </c:pt>
                <c:pt idx="8">
                  <c:v>Wastakle</c:v>
                </c:pt>
                <c:pt idx="9">
                  <c:v>Hanksugi</c:v>
                </c:pt>
                <c:pt idx="10">
                  <c:v>Maxxis</c:v>
                </c:pt>
                <c:pt idx="11">
                  <c:v>Long March</c:v>
                </c:pt>
                <c:pt idx="12">
                  <c:v>Michellin</c:v>
                </c:pt>
                <c:pt idx="13">
                  <c:v>Kumho</c:v>
                </c:pt>
                <c:pt idx="14">
                  <c:v>Hankook</c:v>
                </c:pt>
                <c:pt idx="15">
                  <c:v>Bf Goodrich</c:v>
                </c:pt>
                <c:pt idx="16">
                  <c:v>Tornel</c:v>
                </c:pt>
                <c:pt idx="17">
                  <c:v>Firestone</c:v>
                </c:pt>
              </c:strCache>
            </c:strRef>
          </c:cat>
          <c:val>
            <c:numRef>
              <c:f>Hoja1!$D$34:$D$51</c:f>
              <c:numCache>
                <c:formatCode>General</c:formatCode>
                <c:ptCount val="18"/>
                <c:pt idx="0">
                  <c:v>22.4</c:v>
                </c:pt>
                <c:pt idx="1">
                  <c:v>4.5</c:v>
                </c:pt>
                <c:pt idx="2">
                  <c:v>35.8</c:v>
                </c:pt>
                <c:pt idx="3">
                  <c:v>10.4</c:v>
                </c:pt>
                <c:pt idx="4">
                  <c:v>0.7</c:v>
                </c:pt>
                <c:pt idx="5">
                  <c:v>1.5</c:v>
                </c:pt>
                <c:pt idx="6">
                  <c:v>1.5</c:v>
                </c:pt>
                <c:pt idx="7">
                  <c:v>0.7</c:v>
                </c:pt>
                <c:pt idx="8">
                  <c:v>0.7</c:v>
                </c:pt>
                <c:pt idx="9">
                  <c:v>0.7</c:v>
                </c:pt>
                <c:pt idx="10">
                  <c:v>6.0</c:v>
                </c:pt>
                <c:pt idx="11">
                  <c:v>0.7</c:v>
                </c:pt>
                <c:pt idx="12">
                  <c:v>3.0</c:v>
                </c:pt>
                <c:pt idx="13">
                  <c:v>0.7</c:v>
                </c:pt>
                <c:pt idx="14">
                  <c:v>2.2</c:v>
                </c:pt>
                <c:pt idx="15">
                  <c:v>6.0</c:v>
                </c:pt>
                <c:pt idx="16">
                  <c:v>0.7</c:v>
                </c:pt>
                <c:pt idx="17">
                  <c:v>1.5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Hoja1!$B$120:$B$138</c:f>
              <c:strCache>
                <c:ptCount val="19"/>
                <c:pt idx="0">
                  <c:v>Ing. Vinicio Ramírez &amp; Cia Ltda</c:v>
                </c:pt>
                <c:pt idx="1">
                  <c:v>Ambato</c:v>
                </c:pt>
                <c:pt idx="2">
                  <c:v>Comercial Viscarra "Caluma"</c:v>
                </c:pt>
                <c:pt idx="3">
                  <c:v>Credillantas Cotopaxi</c:v>
                </c:pt>
                <c:pt idx="4">
                  <c:v>Santo Domingo</c:v>
                </c:pt>
                <c:pt idx="5">
                  <c:v>Sra Romero</c:v>
                </c:pt>
                <c:pt idx="6">
                  <c:v>Comercial Velazco</c:v>
                </c:pt>
                <c:pt idx="7">
                  <c:v>Bayardo Escobar</c:v>
                </c:pt>
                <c:pt idx="8">
                  <c:v>Sr. Torres</c:v>
                </c:pt>
                <c:pt idx="9">
                  <c:v>La Casa Del Susuki</c:v>
                </c:pt>
                <c:pt idx="10">
                  <c:v>Sr. Jose Cañas</c:v>
                </c:pt>
                <c:pt idx="11">
                  <c:v>Sr William Mora</c:v>
                </c:pt>
                <c:pt idx="12">
                  <c:v>Federación Cooperativas</c:v>
                </c:pt>
                <c:pt idx="13">
                  <c:v>Cooperativa Camara de Comercio Ambato</c:v>
                </c:pt>
                <c:pt idx="14">
                  <c:v>Guayaquil</c:v>
                </c:pt>
                <c:pt idx="15">
                  <c:v>Oficina Caluma</c:v>
                </c:pt>
                <c:pt idx="16">
                  <c:v>Sr Duran</c:v>
                </c:pt>
                <c:pt idx="17">
                  <c:v>Sra. Nuñez</c:v>
                </c:pt>
                <c:pt idx="18">
                  <c:v>Sr. Lucio</c:v>
                </c:pt>
              </c:strCache>
            </c:strRef>
          </c:cat>
          <c:val>
            <c:numRef>
              <c:f>Hoja1!$C$120:$C$138</c:f>
              <c:numCache>
                <c:formatCode>General</c:formatCode>
                <c:ptCount val="19"/>
                <c:pt idx="0">
                  <c:v>82.0</c:v>
                </c:pt>
                <c:pt idx="1">
                  <c:v>11.0</c:v>
                </c:pt>
                <c:pt idx="2">
                  <c:v>9.0</c:v>
                </c:pt>
                <c:pt idx="3">
                  <c:v>5.0</c:v>
                </c:pt>
                <c:pt idx="4">
                  <c:v>3.0</c:v>
                </c:pt>
                <c:pt idx="5">
                  <c:v>3.0</c:v>
                </c:pt>
                <c:pt idx="6">
                  <c:v>2.0</c:v>
                </c:pt>
                <c:pt idx="7">
                  <c:v>2.0</c:v>
                </c:pt>
                <c:pt idx="8">
                  <c:v>2.0</c:v>
                </c:pt>
                <c:pt idx="9">
                  <c:v>2.0</c:v>
                </c:pt>
                <c:pt idx="10">
                  <c:v>2.0</c:v>
                </c:pt>
                <c:pt idx="11">
                  <c:v>2.0</c:v>
                </c:pt>
                <c:pt idx="12">
                  <c:v>2.0</c:v>
                </c:pt>
                <c:pt idx="13">
                  <c:v>2.0</c:v>
                </c:pt>
                <c:pt idx="14">
                  <c:v>1.0</c:v>
                </c:pt>
                <c:pt idx="15">
                  <c:v>1.0</c:v>
                </c:pt>
                <c:pt idx="16">
                  <c:v>1.0</c:v>
                </c:pt>
                <c:pt idx="17">
                  <c:v>1.0</c:v>
                </c:pt>
                <c:pt idx="18">
                  <c:v>1.0</c:v>
                </c:pt>
              </c:numCache>
            </c:numRef>
          </c:val>
        </c:ser>
        <c:ser>
          <c:idx val="1"/>
          <c:order val="1"/>
          <c:explosion val="25"/>
          <c:dLbls>
            <c:showLegendKey val="0"/>
            <c:showVal val="0"/>
            <c:showCatName val="0"/>
            <c:showSerName val="0"/>
            <c:showPercent val="1"/>
            <c:showBubbleSize val="0"/>
            <c:showLeaderLines val="1"/>
          </c:dLbls>
          <c:cat>
            <c:strRef>
              <c:f>Hoja1!$B$120:$B$138</c:f>
              <c:strCache>
                <c:ptCount val="19"/>
                <c:pt idx="0">
                  <c:v>Ing. Vinicio Ramírez &amp; Cia Ltda</c:v>
                </c:pt>
                <c:pt idx="1">
                  <c:v>Ambato</c:v>
                </c:pt>
                <c:pt idx="2">
                  <c:v>Comercial Viscarra "Caluma"</c:v>
                </c:pt>
                <c:pt idx="3">
                  <c:v>Credillantas Cotopaxi</c:v>
                </c:pt>
                <c:pt idx="4">
                  <c:v>Santo Domingo</c:v>
                </c:pt>
                <c:pt idx="5">
                  <c:v>Sra Romero</c:v>
                </c:pt>
                <c:pt idx="6">
                  <c:v>Comercial Velazco</c:v>
                </c:pt>
                <c:pt idx="7">
                  <c:v>Bayardo Escobar</c:v>
                </c:pt>
                <c:pt idx="8">
                  <c:v>Sr. Torres</c:v>
                </c:pt>
                <c:pt idx="9">
                  <c:v>La Casa Del Susuki</c:v>
                </c:pt>
                <c:pt idx="10">
                  <c:v>Sr. Jose Cañas</c:v>
                </c:pt>
                <c:pt idx="11">
                  <c:v>Sr William Mora</c:v>
                </c:pt>
                <c:pt idx="12">
                  <c:v>Federación Cooperativas</c:v>
                </c:pt>
                <c:pt idx="13">
                  <c:v>Cooperativa Camara de Comercio Ambato</c:v>
                </c:pt>
                <c:pt idx="14">
                  <c:v>Guayaquil</c:v>
                </c:pt>
                <c:pt idx="15">
                  <c:v>Oficina Caluma</c:v>
                </c:pt>
                <c:pt idx="16">
                  <c:v>Sr Duran</c:v>
                </c:pt>
                <c:pt idx="17">
                  <c:v>Sra. Nuñez</c:v>
                </c:pt>
                <c:pt idx="18">
                  <c:v>Sr. Lucio</c:v>
                </c:pt>
              </c:strCache>
            </c:strRef>
          </c:cat>
          <c:val>
            <c:numRef>
              <c:f>Hoja1!$D$120:$D$138</c:f>
              <c:numCache>
                <c:formatCode>General</c:formatCode>
                <c:ptCount val="19"/>
                <c:pt idx="0">
                  <c:v>61.2</c:v>
                </c:pt>
                <c:pt idx="1">
                  <c:v>8.200000000000001</c:v>
                </c:pt>
                <c:pt idx="2">
                  <c:v>6.7</c:v>
                </c:pt>
                <c:pt idx="3">
                  <c:v>3.7</c:v>
                </c:pt>
                <c:pt idx="4">
                  <c:v>2.2</c:v>
                </c:pt>
                <c:pt idx="5">
                  <c:v>2.2</c:v>
                </c:pt>
                <c:pt idx="6">
                  <c:v>1.5</c:v>
                </c:pt>
                <c:pt idx="7">
                  <c:v>1.5</c:v>
                </c:pt>
                <c:pt idx="8">
                  <c:v>1.5</c:v>
                </c:pt>
                <c:pt idx="9">
                  <c:v>1.5</c:v>
                </c:pt>
                <c:pt idx="10">
                  <c:v>1.5</c:v>
                </c:pt>
                <c:pt idx="11">
                  <c:v>1.5</c:v>
                </c:pt>
                <c:pt idx="12">
                  <c:v>1.5</c:v>
                </c:pt>
                <c:pt idx="13">
                  <c:v>1.5</c:v>
                </c:pt>
                <c:pt idx="14">
                  <c:v>0.7</c:v>
                </c:pt>
                <c:pt idx="15">
                  <c:v>0.7</c:v>
                </c:pt>
                <c:pt idx="16">
                  <c:v>0.7</c:v>
                </c:pt>
                <c:pt idx="17">
                  <c:v>0.7</c:v>
                </c:pt>
                <c:pt idx="18">
                  <c:v>0.7</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900">
          <a:latin typeface="Times New Roman"/>
          <a:cs typeface="Times New Roman"/>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Hoja1!$B$56:$B$60</c:f>
              <c:strCache>
                <c:ptCount val="5"/>
                <c:pt idx="0">
                  <c:v>Precio</c:v>
                </c:pt>
                <c:pt idx="1">
                  <c:v>Marca</c:v>
                </c:pt>
                <c:pt idx="2">
                  <c:v>Calidad</c:v>
                </c:pt>
                <c:pt idx="3">
                  <c:v>Experiencia</c:v>
                </c:pt>
                <c:pt idx="4">
                  <c:v>Al tipo de vía a circular</c:v>
                </c:pt>
              </c:strCache>
            </c:strRef>
          </c:cat>
          <c:val>
            <c:numRef>
              <c:f>Hoja1!$C$56:$C$60</c:f>
              <c:numCache>
                <c:formatCode>General</c:formatCode>
                <c:ptCount val="5"/>
                <c:pt idx="0">
                  <c:v>35.0</c:v>
                </c:pt>
                <c:pt idx="1">
                  <c:v>50.0</c:v>
                </c:pt>
                <c:pt idx="2">
                  <c:v>41.0</c:v>
                </c:pt>
                <c:pt idx="3">
                  <c:v>4.0</c:v>
                </c:pt>
                <c:pt idx="4">
                  <c:v>4.0</c:v>
                </c:pt>
              </c:numCache>
            </c:numRef>
          </c:val>
        </c:ser>
        <c:ser>
          <c:idx val="1"/>
          <c:order val="1"/>
          <c:explosion val="25"/>
          <c:dLbls>
            <c:showLegendKey val="0"/>
            <c:showVal val="0"/>
            <c:showCatName val="1"/>
            <c:showSerName val="0"/>
            <c:showPercent val="1"/>
            <c:showBubbleSize val="0"/>
            <c:showLeaderLines val="1"/>
          </c:dLbls>
          <c:cat>
            <c:strRef>
              <c:f>Hoja1!$B$56:$B$60</c:f>
              <c:strCache>
                <c:ptCount val="5"/>
                <c:pt idx="0">
                  <c:v>Precio</c:v>
                </c:pt>
                <c:pt idx="1">
                  <c:v>Marca</c:v>
                </c:pt>
                <c:pt idx="2">
                  <c:v>Calidad</c:v>
                </c:pt>
                <c:pt idx="3">
                  <c:v>Experiencia</c:v>
                </c:pt>
                <c:pt idx="4">
                  <c:v>Al tipo de vía a circular</c:v>
                </c:pt>
              </c:strCache>
            </c:strRef>
          </c:cat>
          <c:val>
            <c:numRef>
              <c:f>Hoja1!$D$56:$D$60</c:f>
              <c:numCache>
                <c:formatCode>General</c:formatCode>
                <c:ptCount val="5"/>
                <c:pt idx="0">
                  <c:v>26.1</c:v>
                </c:pt>
                <c:pt idx="1">
                  <c:v>37.3</c:v>
                </c:pt>
                <c:pt idx="2">
                  <c:v>30.6</c:v>
                </c:pt>
                <c:pt idx="3">
                  <c:v>3.0</c:v>
                </c:pt>
                <c:pt idx="4">
                  <c:v>3.0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Hoja1!$B$91:$B$98</c:f>
              <c:strCache>
                <c:ptCount val="8"/>
                <c:pt idx="0">
                  <c:v>8 meses</c:v>
                </c:pt>
                <c:pt idx="1">
                  <c:v>6 meses</c:v>
                </c:pt>
                <c:pt idx="2">
                  <c:v>12 meses</c:v>
                </c:pt>
                <c:pt idx="3">
                  <c:v>5 meses</c:v>
                </c:pt>
                <c:pt idx="4">
                  <c:v>10 meses</c:v>
                </c:pt>
                <c:pt idx="5">
                  <c:v>3 meses</c:v>
                </c:pt>
                <c:pt idx="6">
                  <c:v>7 meses</c:v>
                </c:pt>
                <c:pt idx="7">
                  <c:v>2 meses</c:v>
                </c:pt>
              </c:strCache>
            </c:strRef>
          </c:cat>
          <c:val>
            <c:numRef>
              <c:f>Hoja1!$C$91:$C$98</c:f>
              <c:numCache>
                <c:formatCode>General</c:formatCode>
                <c:ptCount val="8"/>
                <c:pt idx="0">
                  <c:v>44.0</c:v>
                </c:pt>
                <c:pt idx="1">
                  <c:v>42.0</c:v>
                </c:pt>
                <c:pt idx="2">
                  <c:v>25.0</c:v>
                </c:pt>
                <c:pt idx="3">
                  <c:v>8.0</c:v>
                </c:pt>
                <c:pt idx="4">
                  <c:v>8.0</c:v>
                </c:pt>
                <c:pt idx="5">
                  <c:v>3.0</c:v>
                </c:pt>
                <c:pt idx="6">
                  <c:v>2.0</c:v>
                </c:pt>
                <c:pt idx="7">
                  <c:v>2.0</c:v>
                </c:pt>
              </c:numCache>
            </c:numRef>
          </c:val>
        </c:ser>
        <c:ser>
          <c:idx val="1"/>
          <c:order val="1"/>
          <c:explosion val="25"/>
          <c:dLbls>
            <c:showLegendKey val="0"/>
            <c:showVal val="0"/>
            <c:showCatName val="1"/>
            <c:showSerName val="0"/>
            <c:showPercent val="1"/>
            <c:showBubbleSize val="0"/>
            <c:showLeaderLines val="1"/>
          </c:dLbls>
          <c:cat>
            <c:strRef>
              <c:f>Hoja1!$B$91:$B$98</c:f>
              <c:strCache>
                <c:ptCount val="8"/>
                <c:pt idx="0">
                  <c:v>8 meses</c:v>
                </c:pt>
                <c:pt idx="1">
                  <c:v>6 meses</c:v>
                </c:pt>
                <c:pt idx="2">
                  <c:v>12 meses</c:v>
                </c:pt>
                <c:pt idx="3">
                  <c:v>5 meses</c:v>
                </c:pt>
                <c:pt idx="4">
                  <c:v>10 meses</c:v>
                </c:pt>
                <c:pt idx="5">
                  <c:v>3 meses</c:v>
                </c:pt>
                <c:pt idx="6">
                  <c:v>7 meses</c:v>
                </c:pt>
                <c:pt idx="7">
                  <c:v>2 meses</c:v>
                </c:pt>
              </c:strCache>
            </c:strRef>
          </c:cat>
          <c:val>
            <c:numRef>
              <c:f>Hoja1!$D$91:$D$98</c:f>
              <c:numCache>
                <c:formatCode>General</c:formatCode>
                <c:ptCount val="8"/>
                <c:pt idx="0">
                  <c:v>32.8</c:v>
                </c:pt>
                <c:pt idx="1">
                  <c:v>31.3</c:v>
                </c:pt>
                <c:pt idx="2">
                  <c:v>18.7</c:v>
                </c:pt>
                <c:pt idx="3">
                  <c:v>6.0</c:v>
                </c:pt>
                <c:pt idx="4">
                  <c:v>6.0</c:v>
                </c:pt>
                <c:pt idx="5">
                  <c:v>2.2</c:v>
                </c:pt>
                <c:pt idx="6">
                  <c:v>1.5</c:v>
                </c:pt>
                <c:pt idx="7">
                  <c:v>1.5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Hoja1!$B$114:$B$116</c:f>
              <c:strCache>
                <c:ptCount val="3"/>
                <c:pt idx="0">
                  <c:v>2</c:v>
                </c:pt>
                <c:pt idx="1">
                  <c:v>4</c:v>
                </c:pt>
                <c:pt idx="2">
                  <c:v>6 o más</c:v>
                </c:pt>
              </c:strCache>
            </c:strRef>
          </c:cat>
          <c:val>
            <c:numRef>
              <c:f>Hoja1!$C$114:$C$116</c:f>
              <c:numCache>
                <c:formatCode>General</c:formatCode>
                <c:ptCount val="3"/>
                <c:pt idx="0">
                  <c:v>76.0</c:v>
                </c:pt>
                <c:pt idx="1">
                  <c:v>44.0</c:v>
                </c:pt>
                <c:pt idx="2">
                  <c:v>14.0</c:v>
                </c:pt>
              </c:numCache>
            </c:numRef>
          </c:val>
        </c:ser>
        <c:ser>
          <c:idx val="1"/>
          <c:order val="1"/>
          <c:explosion val="25"/>
          <c:dLbls>
            <c:showLegendKey val="0"/>
            <c:showVal val="0"/>
            <c:showCatName val="1"/>
            <c:showSerName val="0"/>
            <c:showPercent val="1"/>
            <c:showBubbleSize val="0"/>
            <c:showLeaderLines val="1"/>
          </c:dLbls>
          <c:cat>
            <c:strRef>
              <c:f>Hoja1!$B$114:$B$116</c:f>
              <c:strCache>
                <c:ptCount val="3"/>
                <c:pt idx="0">
                  <c:v>2</c:v>
                </c:pt>
                <c:pt idx="1">
                  <c:v>4</c:v>
                </c:pt>
                <c:pt idx="2">
                  <c:v>6 o más</c:v>
                </c:pt>
              </c:strCache>
            </c:strRef>
          </c:cat>
          <c:val>
            <c:numRef>
              <c:f>Hoja1!$D$114:$D$116</c:f>
              <c:numCache>
                <c:formatCode>General</c:formatCode>
                <c:ptCount val="3"/>
                <c:pt idx="0">
                  <c:v>56.7</c:v>
                </c:pt>
                <c:pt idx="1">
                  <c:v>32.1</c:v>
                </c:pt>
                <c:pt idx="2">
                  <c:v>10.4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1"/>
            <c:showSerName val="0"/>
            <c:showPercent val="1"/>
            <c:showBubbleSize val="0"/>
            <c:showLeaderLines val="1"/>
          </c:dLbls>
          <c:cat>
            <c:strRef>
              <c:f>Hoja1!$B$142:$B$147</c:f>
              <c:strCache>
                <c:ptCount val="6"/>
                <c:pt idx="0">
                  <c:v>Precio</c:v>
                </c:pt>
                <c:pt idx="1">
                  <c:v>Plazo de crédito</c:v>
                </c:pt>
                <c:pt idx="2">
                  <c:v>Cliente Frecuente</c:v>
                </c:pt>
                <c:pt idx="3">
                  <c:v>Único Proveedor</c:v>
                </c:pt>
                <c:pt idx="4">
                  <c:v>Alianza Estratégica</c:v>
                </c:pt>
                <c:pt idx="5">
                  <c:v>Cercania</c:v>
                </c:pt>
              </c:strCache>
            </c:strRef>
          </c:cat>
          <c:val>
            <c:numRef>
              <c:f>Hoja1!$C$142:$C$147</c:f>
              <c:numCache>
                <c:formatCode>General</c:formatCode>
                <c:ptCount val="6"/>
                <c:pt idx="0">
                  <c:v>38.0</c:v>
                </c:pt>
                <c:pt idx="1">
                  <c:v>34.0</c:v>
                </c:pt>
                <c:pt idx="2">
                  <c:v>33.0</c:v>
                </c:pt>
                <c:pt idx="3">
                  <c:v>22.0</c:v>
                </c:pt>
                <c:pt idx="4">
                  <c:v>4.0</c:v>
                </c:pt>
                <c:pt idx="5">
                  <c:v>3.0</c:v>
                </c:pt>
              </c:numCache>
            </c:numRef>
          </c:val>
        </c:ser>
        <c:ser>
          <c:idx val="1"/>
          <c:order val="1"/>
          <c:explosion val="25"/>
          <c:dLbls>
            <c:showLegendKey val="0"/>
            <c:showVal val="0"/>
            <c:showCatName val="1"/>
            <c:showSerName val="0"/>
            <c:showPercent val="1"/>
            <c:showBubbleSize val="0"/>
            <c:showLeaderLines val="1"/>
          </c:dLbls>
          <c:cat>
            <c:strRef>
              <c:f>Hoja1!$B$142:$B$147</c:f>
              <c:strCache>
                <c:ptCount val="6"/>
                <c:pt idx="0">
                  <c:v>Precio</c:v>
                </c:pt>
                <c:pt idx="1">
                  <c:v>Plazo de crédito</c:v>
                </c:pt>
                <c:pt idx="2">
                  <c:v>Cliente Frecuente</c:v>
                </c:pt>
                <c:pt idx="3">
                  <c:v>Único Proveedor</c:v>
                </c:pt>
                <c:pt idx="4">
                  <c:v>Alianza Estratégica</c:v>
                </c:pt>
                <c:pt idx="5">
                  <c:v>Cercania</c:v>
                </c:pt>
              </c:strCache>
            </c:strRef>
          </c:cat>
          <c:val>
            <c:numRef>
              <c:f>Hoja1!$D$142:$D$147</c:f>
              <c:numCache>
                <c:formatCode>General</c:formatCode>
                <c:ptCount val="6"/>
                <c:pt idx="0">
                  <c:v>28.4</c:v>
                </c:pt>
                <c:pt idx="1">
                  <c:v>25.4</c:v>
                </c:pt>
                <c:pt idx="2">
                  <c:v>24.6</c:v>
                </c:pt>
                <c:pt idx="3">
                  <c:v>16.4</c:v>
                </c:pt>
                <c:pt idx="4">
                  <c:v>3.0</c:v>
                </c:pt>
                <c:pt idx="5">
                  <c:v>2.2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480000989484821"/>
          <c:y val="0.081898546629295"/>
          <c:w val="0.899166549323915"/>
          <c:h val="0.831353246217647"/>
        </c:manualLayout>
      </c:layout>
      <c:pie3DChart>
        <c:varyColors val="1"/>
        <c:ser>
          <c:idx val="0"/>
          <c:order val="0"/>
          <c:explosion val="25"/>
          <c:dLbls>
            <c:showLegendKey val="0"/>
            <c:showVal val="0"/>
            <c:showCatName val="1"/>
            <c:showSerName val="0"/>
            <c:showPercent val="1"/>
            <c:showBubbleSize val="0"/>
            <c:showLeaderLines val="1"/>
          </c:dLbls>
          <c:cat>
            <c:strRef>
              <c:f>Hoja1!$B$171:$B$172</c:f>
              <c:strCache>
                <c:ptCount val="2"/>
                <c:pt idx="0">
                  <c:v>si</c:v>
                </c:pt>
                <c:pt idx="1">
                  <c:v>No</c:v>
                </c:pt>
              </c:strCache>
            </c:strRef>
          </c:cat>
          <c:val>
            <c:numRef>
              <c:f>Hoja1!$C$171:$C$172</c:f>
              <c:numCache>
                <c:formatCode>General</c:formatCode>
                <c:ptCount val="2"/>
                <c:pt idx="0">
                  <c:v>70.0</c:v>
                </c:pt>
                <c:pt idx="1">
                  <c:v>64.0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791666666666667"/>
          <c:y val="0.131018518518518"/>
          <c:w val="0.838888888888889"/>
          <c:h val="0.826851851851852"/>
        </c:manualLayout>
      </c:layout>
      <c:pie3DChart>
        <c:varyColors val="1"/>
        <c:ser>
          <c:idx val="0"/>
          <c:order val="0"/>
          <c:explosion val="25"/>
          <c:dLbls>
            <c:showLegendKey val="0"/>
            <c:showVal val="0"/>
            <c:showCatName val="1"/>
            <c:showSerName val="0"/>
            <c:showPercent val="1"/>
            <c:showBubbleSize val="0"/>
            <c:showLeaderLines val="1"/>
          </c:dLbls>
          <c:cat>
            <c:strRef>
              <c:f>Hoja1!$B$185:$B$187</c:f>
              <c:strCache>
                <c:ptCount val="3"/>
                <c:pt idx="0">
                  <c:v>Una vez al año</c:v>
                </c:pt>
                <c:pt idx="1">
                  <c:v>Año y medio</c:v>
                </c:pt>
                <c:pt idx="2">
                  <c:v>Dos o mas</c:v>
                </c:pt>
              </c:strCache>
            </c:strRef>
          </c:cat>
          <c:val>
            <c:numRef>
              <c:f>Hoja1!$C$185:$C$187</c:f>
              <c:numCache>
                <c:formatCode>General</c:formatCode>
                <c:ptCount val="3"/>
                <c:pt idx="0">
                  <c:v>62.0</c:v>
                </c:pt>
                <c:pt idx="1">
                  <c:v>56.0</c:v>
                </c:pt>
                <c:pt idx="2">
                  <c:v>16.0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826992563429571"/>
          <c:y val="0.218347477398658"/>
          <c:w val="0.810842145657148"/>
          <c:h val="0.75296324288964"/>
        </c:manualLayout>
      </c:layout>
      <c:pie3DChart>
        <c:varyColors val="1"/>
        <c:ser>
          <c:idx val="0"/>
          <c:order val="0"/>
          <c:explosion val="25"/>
          <c:dLbls>
            <c:showLegendKey val="0"/>
            <c:showVal val="0"/>
            <c:showCatName val="1"/>
            <c:showSerName val="0"/>
            <c:showPercent val="1"/>
            <c:showBubbleSize val="0"/>
            <c:showLeaderLines val="1"/>
          </c:dLbls>
          <c:cat>
            <c:strRef>
              <c:f>Hoja1!$B$103:$B$109</c:f>
              <c:strCache>
                <c:ptCount val="7"/>
                <c:pt idx="0">
                  <c:v>No se realiza</c:v>
                </c:pt>
                <c:pt idx="1">
                  <c:v>8 meses</c:v>
                </c:pt>
                <c:pt idx="2">
                  <c:v>6 meses</c:v>
                </c:pt>
                <c:pt idx="3">
                  <c:v>12 meses</c:v>
                </c:pt>
                <c:pt idx="4">
                  <c:v>10 meses</c:v>
                </c:pt>
                <c:pt idx="5">
                  <c:v>4 meses</c:v>
                </c:pt>
                <c:pt idx="6">
                  <c:v>3 meses</c:v>
                </c:pt>
              </c:strCache>
            </c:strRef>
          </c:cat>
          <c:val>
            <c:numRef>
              <c:f>Hoja1!$C$103:$C$109</c:f>
              <c:numCache>
                <c:formatCode>General</c:formatCode>
                <c:ptCount val="7"/>
                <c:pt idx="0">
                  <c:v>73.0</c:v>
                </c:pt>
                <c:pt idx="1">
                  <c:v>20.0</c:v>
                </c:pt>
                <c:pt idx="2">
                  <c:v>19.0</c:v>
                </c:pt>
                <c:pt idx="3">
                  <c:v>11.0</c:v>
                </c:pt>
                <c:pt idx="4">
                  <c:v>5.0</c:v>
                </c:pt>
                <c:pt idx="5">
                  <c:v>3.0</c:v>
                </c:pt>
                <c:pt idx="6">
                  <c:v>3.0</c:v>
                </c:pt>
              </c:numCache>
            </c:numRef>
          </c:val>
        </c:ser>
        <c:ser>
          <c:idx val="1"/>
          <c:order val="1"/>
          <c:explosion val="25"/>
          <c:dLbls>
            <c:showLegendKey val="0"/>
            <c:showVal val="0"/>
            <c:showCatName val="1"/>
            <c:showSerName val="0"/>
            <c:showPercent val="1"/>
            <c:showBubbleSize val="0"/>
            <c:showLeaderLines val="1"/>
          </c:dLbls>
          <c:cat>
            <c:strRef>
              <c:f>Hoja1!$B$103:$B$109</c:f>
              <c:strCache>
                <c:ptCount val="7"/>
                <c:pt idx="0">
                  <c:v>No se realiza</c:v>
                </c:pt>
                <c:pt idx="1">
                  <c:v>8 meses</c:v>
                </c:pt>
                <c:pt idx="2">
                  <c:v>6 meses</c:v>
                </c:pt>
                <c:pt idx="3">
                  <c:v>12 meses</c:v>
                </c:pt>
                <c:pt idx="4">
                  <c:v>10 meses</c:v>
                </c:pt>
                <c:pt idx="5">
                  <c:v>4 meses</c:v>
                </c:pt>
                <c:pt idx="6">
                  <c:v>3 meses</c:v>
                </c:pt>
              </c:strCache>
            </c:strRef>
          </c:cat>
          <c:val>
            <c:numRef>
              <c:f>Hoja1!$D$103:$D$109</c:f>
              <c:numCache>
                <c:formatCode>General</c:formatCode>
                <c:ptCount val="7"/>
                <c:pt idx="0">
                  <c:v>54.5</c:v>
                </c:pt>
                <c:pt idx="1">
                  <c:v>14.9</c:v>
                </c:pt>
                <c:pt idx="2">
                  <c:v>14.2</c:v>
                </c:pt>
                <c:pt idx="3">
                  <c:v>8.2</c:v>
                </c:pt>
                <c:pt idx="4">
                  <c:v>3.7</c:v>
                </c:pt>
                <c:pt idx="5">
                  <c:v>2.2</c:v>
                </c:pt>
                <c:pt idx="6">
                  <c:v>2.2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13726844666349"/>
          <c:y val="0.0986462122514124"/>
          <c:w val="0.868337362882388"/>
          <c:h val="0.852756233915081"/>
        </c:manualLayout>
      </c:layout>
      <c:ofPieChart>
        <c:ofPieType val="pie"/>
        <c:varyColors val="1"/>
        <c:ser>
          <c:idx val="0"/>
          <c:order val="0"/>
          <c:dLbls>
            <c:dLblPos val="bestFit"/>
            <c:showLegendKey val="0"/>
            <c:showVal val="0"/>
            <c:showCatName val="1"/>
            <c:showSerName val="0"/>
            <c:showPercent val="1"/>
            <c:showBubbleSize val="0"/>
            <c:showLeaderLines val="1"/>
          </c:dLbls>
          <c:cat>
            <c:multiLvlStrRef>
              <c:f>Hoja1!$B$206:$C$211</c:f>
              <c:multiLvlStrCache>
                <c:ptCount val="6"/>
                <c:lvl>
                  <c:pt idx="3">
                    <c:v>Aumentar dias plazo</c:v>
                  </c:pt>
                  <c:pt idx="4">
                    <c:v>Mayor descuento</c:v>
                  </c:pt>
                  <c:pt idx="5">
                    <c:v>Seguro llantas</c:v>
                  </c:pt>
                </c:lvl>
                <c:lvl>
                  <c:pt idx="0">
                    <c:v>Enllantaje, balanceo y alineación automático</c:v>
                  </c:pt>
                  <c:pt idx="1">
                    <c:v>Comprar mediante una llamada telefónica</c:v>
                  </c:pt>
                  <c:pt idx="2">
                    <c:v>Atención las 12 horas 7 dias a la semana</c:v>
                  </c:pt>
                  <c:pt idx="3">
                    <c:v>Otros</c:v>
                  </c:pt>
                </c:lvl>
              </c:multiLvlStrCache>
            </c:multiLvlStrRef>
          </c:cat>
          <c:val>
            <c:numRef>
              <c:f>Hoja1!$D$206:$D$211</c:f>
              <c:numCache>
                <c:formatCode>General</c:formatCode>
                <c:ptCount val="6"/>
                <c:pt idx="0">
                  <c:v>73.0</c:v>
                </c:pt>
                <c:pt idx="1">
                  <c:v>5.0</c:v>
                </c:pt>
                <c:pt idx="2">
                  <c:v>34.0</c:v>
                </c:pt>
                <c:pt idx="3">
                  <c:v>17.0</c:v>
                </c:pt>
                <c:pt idx="4">
                  <c:v>4.0</c:v>
                </c:pt>
                <c:pt idx="5">
                  <c:v>1.0</c:v>
                </c:pt>
              </c:numCache>
            </c:numRef>
          </c:val>
        </c:ser>
        <c:ser>
          <c:idx val="1"/>
          <c:order val="1"/>
          <c:dLbls>
            <c:dLblPos val="bestFit"/>
            <c:showLegendKey val="0"/>
            <c:showVal val="0"/>
            <c:showCatName val="1"/>
            <c:showSerName val="0"/>
            <c:showPercent val="1"/>
            <c:showBubbleSize val="0"/>
            <c:showLeaderLines val="1"/>
          </c:dLbls>
          <c:cat>
            <c:multiLvlStrRef>
              <c:f>Hoja1!$B$206:$C$211</c:f>
              <c:multiLvlStrCache>
                <c:ptCount val="6"/>
                <c:lvl>
                  <c:pt idx="3">
                    <c:v>Aumentar dias plazo</c:v>
                  </c:pt>
                  <c:pt idx="4">
                    <c:v>Mayor descuento</c:v>
                  </c:pt>
                  <c:pt idx="5">
                    <c:v>Seguro llantas</c:v>
                  </c:pt>
                </c:lvl>
                <c:lvl>
                  <c:pt idx="0">
                    <c:v>Enllantaje, balanceo y alineación automático</c:v>
                  </c:pt>
                  <c:pt idx="1">
                    <c:v>Comprar mediante una llamada telefónica</c:v>
                  </c:pt>
                  <c:pt idx="2">
                    <c:v>Atención las 12 horas 7 dias a la semana</c:v>
                  </c:pt>
                  <c:pt idx="3">
                    <c:v>Otros</c:v>
                  </c:pt>
                </c:lvl>
              </c:multiLvlStrCache>
            </c:multiLvlStrRef>
          </c:cat>
          <c:val>
            <c:numRef>
              <c:f>Hoja1!$E$206:$E$211</c:f>
              <c:numCache>
                <c:formatCode>General</c:formatCode>
                <c:ptCount val="6"/>
                <c:pt idx="0">
                  <c:v>54.5</c:v>
                </c:pt>
                <c:pt idx="1">
                  <c:v>3.7</c:v>
                </c:pt>
                <c:pt idx="2">
                  <c:v>25.4</c:v>
                </c:pt>
                <c:pt idx="3">
                  <c:v>12.7</c:v>
                </c:pt>
                <c:pt idx="4">
                  <c:v>3.0</c:v>
                </c:pt>
                <c:pt idx="5">
                  <c:v>0.7</c:v>
                </c:pt>
              </c:numCache>
            </c:numRef>
          </c:val>
        </c:ser>
        <c:dLbls>
          <c:dLblPos val="bestFit"/>
          <c:showLegendKey val="0"/>
          <c:showVal val="0"/>
          <c:showCatName val="1"/>
          <c:showSerName val="0"/>
          <c:showPercent val="1"/>
          <c:showBubbleSize val="0"/>
          <c:showLeaderLines val="1"/>
        </c:dLbls>
        <c:gapWidth val="100"/>
        <c:secondPieSize val="75"/>
        <c:serLines/>
      </c:of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17.xml.rels><?xml version="1.0" encoding="UTF-8" standalone="yes"?>
<Relationships xmlns="http://schemas.openxmlformats.org/package/2006/relationships"><Relationship Id="rId1" Type="http://schemas.openxmlformats.org/officeDocument/2006/relationships/hyperlink" Target="file://localhost/Users/LizethRamirez/Desktop/RESUMEN%20ESTRATEGIA%20DE%20MK.xlsx"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image" Target="../media/image4.png"/><Relationship Id="rId2"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image" Target="../media/image4.png"/><Relationship Id="rId2"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75DC9-F40E-4440-BBBA-E31E141F2604}" type="doc">
      <dgm:prSet loTypeId="urn:microsoft.com/office/officeart/2005/8/layout/venn1" loCatId="" qsTypeId="urn:microsoft.com/office/officeart/2005/8/quickstyle/3D3" qsCatId="3D" csTypeId="urn:microsoft.com/office/officeart/2005/8/colors/accent0_1" csCatId="mainScheme" phldr="1"/>
      <dgm:spPr/>
      <dgm:t>
        <a:bodyPr/>
        <a:lstStyle/>
        <a:p>
          <a:endParaRPr lang="es-ES"/>
        </a:p>
      </dgm:t>
    </dgm:pt>
    <dgm:pt modelId="{8E835F39-4AEB-1B4A-A672-F7B5175C631F}">
      <dgm:prSet/>
      <dgm:spPr/>
      <dgm:t>
        <a:bodyPr/>
        <a:lstStyle/>
        <a:p>
          <a:r>
            <a:rPr lang="es-ES_tradnl" dirty="0" smtClean="0"/>
            <a:t>Plan estratégico de marketing para la empresa Ing. Vinicio Ramírez &amp; Cía. Ltda. en la ciudad de Guaranda, provincia Bolívar.</a:t>
          </a:r>
          <a:endParaRPr lang="es-ES_tradnl" dirty="0"/>
        </a:p>
      </dgm:t>
    </dgm:pt>
    <dgm:pt modelId="{1CD01248-9393-E646-9E2F-60FEEC0BC640}" type="parTrans" cxnId="{6F53F87B-1F00-C54C-89AB-8BFACF6FFDC6}">
      <dgm:prSet/>
      <dgm:spPr/>
      <dgm:t>
        <a:bodyPr/>
        <a:lstStyle/>
        <a:p>
          <a:endParaRPr lang="es-ES"/>
        </a:p>
      </dgm:t>
    </dgm:pt>
    <dgm:pt modelId="{AFAD37D8-1324-AE41-8B60-1A085FF80C18}" type="sibTrans" cxnId="{6F53F87B-1F00-C54C-89AB-8BFACF6FFDC6}">
      <dgm:prSet/>
      <dgm:spPr/>
      <dgm:t>
        <a:bodyPr/>
        <a:lstStyle/>
        <a:p>
          <a:endParaRPr lang="es-ES"/>
        </a:p>
      </dgm:t>
    </dgm:pt>
    <dgm:pt modelId="{A57A8450-6123-0E42-81C3-3D5D3DC8A797}">
      <dgm:prSet/>
      <dgm:spPr>
        <a:blipFill rotWithShape="0">
          <a:blip xmlns:r="http://schemas.openxmlformats.org/officeDocument/2006/relationships" r:embed="rId1"/>
          <a:stretch>
            <a:fillRect/>
          </a:stretch>
        </a:blipFill>
      </dgm:spPr>
      <dgm:t>
        <a:bodyPr/>
        <a:lstStyle/>
        <a:p>
          <a:endParaRPr lang="es-ES_tradnl" dirty="0"/>
        </a:p>
      </dgm:t>
    </dgm:pt>
    <dgm:pt modelId="{B40CA453-94D7-8D4A-AF8E-A5161C316CCA}" type="parTrans" cxnId="{E37E885A-9A20-5A40-A790-C0B1C4422BBB}">
      <dgm:prSet/>
      <dgm:spPr/>
      <dgm:t>
        <a:bodyPr/>
        <a:lstStyle/>
        <a:p>
          <a:endParaRPr lang="es-ES"/>
        </a:p>
      </dgm:t>
    </dgm:pt>
    <dgm:pt modelId="{6FC68A07-2D86-9B4C-A00F-D70B9868F040}" type="sibTrans" cxnId="{E37E885A-9A20-5A40-A790-C0B1C4422BBB}">
      <dgm:prSet/>
      <dgm:spPr/>
      <dgm:t>
        <a:bodyPr/>
        <a:lstStyle/>
        <a:p>
          <a:endParaRPr lang="es-ES"/>
        </a:p>
      </dgm:t>
    </dgm:pt>
    <dgm:pt modelId="{02C935D7-AFF6-D14F-8C01-0EB4F0F372E0}" type="pres">
      <dgm:prSet presAssocID="{7E875DC9-F40E-4440-BBBA-E31E141F2604}" presName="compositeShape" presStyleCnt="0">
        <dgm:presLayoutVars>
          <dgm:chMax val="7"/>
          <dgm:dir/>
          <dgm:resizeHandles val="exact"/>
        </dgm:presLayoutVars>
      </dgm:prSet>
      <dgm:spPr/>
      <dgm:t>
        <a:bodyPr/>
        <a:lstStyle/>
        <a:p>
          <a:endParaRPr lang="es-ES"/>
        </a:p>
      </dgm:t>
    </dgm:pt>
    <dgm:pt modelId="{48112874-F88B-7145-BF4C-04E1A0204A96}" type="pres">
      <dgm:prSet presAssocID="{8E835F39-4AEB-1B4A-A672-F7B5175C631F}" presName="circ1" presStyleLbl="vennNode1" presStyleIdx="0" presStyleCnt="2"/>
      <dgm:spPr/>
      <dgm:t>
        <a:bodyPr/>
        <a:lstStyle/>
        <a:p>
          <a:endParaRPr lang="es-ES"/>
        </a:p>
      </dgm:t>
    </dgm:pt>
    <dgm:pt modelId="{B2C4B295-823E-C44F-8CC1-58AE1C620F79}" type="pres">
      <dgm:prSet presAssocID="{8E835F39-4AEB-1B4A-A672-F7B5175C631F}" presName="circ1Tx" presStyleLbl="revTx" presStyleIdx="0" presStyleCnt="0">
        <dgm:presLayoutVars>
          <dgm:chMax val="0"/>
          <dgm:chPref val="0"/>
          <dgm:bulletEnabled val="1"/>
        </dgm:presLayoutVars>
      </dgm:prSet>
      <dgm:spPr/>
      <dgm:t>
        <a:bodyPr/>
        <a:lstStyle/>
        <a:p>
          <a:endParaRPr lang="es-ES"/>
        </a:p>
      </dgm:t>
    </dgm:pt>
    <dgm:pt modelId="{D9DABCE6-9B54-8849-968F-9B2F341EC9C3}" type="pres">
      <dgm:prSet presAssocID="{A57A8450-6123-0E42-81C3-3D5D3DC8A797}" presName="circ2" presStyleLbl="vennNode1" presStyleIdx="1" presStyleCnt="2"/>
      <dgm:spPr/>
      <dgm:t>
        <a:bodyPr/>
        <a:lstStyle/>
        <a:p>
          <a:endParaRPr lang="es-ES"/>
        </a:p>
      </dgm:t>
    </dgm:pt>
    <dgm:pt modelId="{66215E92-0448-3746-ABE7-F8F05DA6B4EF}" type="pres">
      <dgm:prSet presAssocID="{A57A8450-6123-0E42-81C3-3D5D3DC8A797}" presName="circ2Tx" presStyleLbl="revTx" presStyleIdx="0" presStyleCnt="0">
        <dgm:presLayoutVars>
          <dgm:chMax val="0"/>
          <dgm:chPref val="0"/>
          <dgm:bulletEnabled val="1"/>
        </dgm:presLayoutVars>
      </dgm:prSet>
      <dgm:spPr/>
      <dgm:t>
        <a:bodyPr/>
        <a:lstStyle/>
        <a:p>
          <a:endParaRPr lang="es-ES"/>
        </a:p>
      </dgm:t>
    </dgm:pt>
  </dgm:ptLst>
  <dgm:cxnLst>
    <dgm:cxn modelId="{361B780E-70CF-FB44-8460-73F2FB6C026E}" type="presOf" srcId="{8E835F39-4AEB-1B4A-A672-F7B5175C631F}" destId="{48112874-F88B-7145-BF4C-04E1A0204A96}" srcOrd="0" destOrd="0" presId="urn:microsoft.com/office/officeart/2005/8/layout/venn1"/>
    <dgm:cxn modelId="{E37E885A-9A20-5A40-A790-C0B1C4422BBB}" srcId="{7E875DC9-F40E-4440-BBBA-E31E141F2604}" destId="{A57A8450-6123-0E42-81C3-3D5D3DC8A797}" srcOrd="1" destOrd="0" parTransId="{B40CA453-94D7-8D4A-AF8E-A5161C316CCA}" sibTransId="{6FC68A07-2D86-9B4C-A00F-D70B9868F040}"/>
    <dgm:cxn modelId="{61A8BA2A-86DE-1A4C-8A44-614C04D779E6}" type="presOf" srcId="{A57A8450-6123-0E42-81C3-3D5D3DC8A797}" destId="{66215E92-0448-3746-ABE7-F8F05DA6B4EF}" srcOrd="1" destOrd="0" presId="urn:microsoft.com/office/officeart/2005/8/layout/venn1"/>
    <dgm:cxn modelId="{17F019F6-94AC-7B4B-ABFC-924E51E0AEC4}" type="presOf" srcId="{7E875DC9-F40E-4440-BBBA-E31E141F2604}" destId="{02C935D7-AFF6-D14F-8C01-0EB4F0F372E0}" srcOrd="0" destOrd="0" presId="urn:microsoft.com/office/officeart/2005/8/layout/venn1"/>
    <dgm:cxn modelId="{2F4B78DF-D0F6-C243-A6D8-3F46AA0FF4F2}" type="presOf" srcId="{8E835F39-4AEB-1B4A-A672-F7B5175C631F}" destId="{B2C4B295-823E-C44F-8CC1-58AE1C620F79}" srcOrd="1" destOrd="0" presId="urn:microsoft.com/office/officeart/2005/8/layout/venn1"/>
    <dgm:cxn modelId="{58D57FAC-7A6C-6140-8D2B-3A60175BA31F}" type="presOf" srcId="{A57A8450-6123-0E42-81C3-3D5D3DC8A797}" destId="{D9DABCE6-9B54-8849-968F-9B2F341EC9C3}" srcOrd="0" destOrd="0" presId="urn:microsoft.com/office/officeart/2005/8/layout/venn1"/>
    <dgm:cxn modelId="{6F53F87B-1F00-C54C-89AB-8BFACF6FFDC6}" srcId="{7E875DC9-F40E-4440-BBBA-E31E141F2604}" destId="{8E835F39-4AEB-1B4A-A672-F7B5175C631F}" srcOrd="0" destOrd="0" parTransId="{1CD01248-9393-E646-9E2F-60FEEC0BC640}" sibTransId="{AFAD37D8-1324-AE41-8B60-1A085FF80C18}"/>
    <dgm:cxn modelId="{EA2C9CA7-F7CF-9C4E-9BA4-ABF08A53E27B}" type="presParOf" srcId="{02C935D7-AFF6-D14F-8C01-0EB4F0F372E0}" destId="{48112874-F88B-7145-BF4C-04E1A0204A96}" srcOrd="0" destOrd="0" presId="urn:microsoft.com/office/officeart/2005/8/layout/venn1"/>
    <dgm:cxn modelId="{0B412718-800C-9541-9612-F67A06742770}" type="presParOf" srcId="{02C935D7-AFF6-D14F-8C01-0EB4F0F372E0}" destId="{B2C4B295-823E-C44F-8CC1-58AE1C620F79}" srcOrd="1" destOrd="0" presId="urn:microsoft.com/office/officeart/2005/8/layout/venn1"/>
    <dgm:cxn modelId="{3928115D-EB45-2E47-9ED7-16B505E0DF30}" type="presParOf" srcId="{02C935D7-AFF6-D14F-8C01-0EB4F0F372E0}" destId="{D9DABCE6-9B54-8849-968F-9B2F341EC9C3}" srcOrd="2" destOrd="0" presId="urn:microsoft.com/office/officeart/2005/8/layout/venn1"/>
    <dgm:cxn modelId="{B70C1561-F9B7-5641-9256-E2DCB369BB8A}" type="presParOf" srcId="{02C935D7-AFF6-D14F-8C01-0EB4F0F372E0}" destId="{66215E92-0448-3746-ABE7-F8F05DA6B4E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416869-3938-8C4A-B3A0-03B142403377}" type="doc">
      <dgm:prSet loTypeId="urn:microsoft.com/office/officeart/2005/8/layout/target2" loCatId="" qsTypeId="urn:microsoft.com/office/officeart/2005/8/quickstyle/3D6" qsCatId="3D" csTypeId="urn:microsoft.com/office/officeart/2005/8/colors/accent0_2" csCatId="mainScheme" phldr="1"/>
      <dgm:spPr/>
      <dgm:t>
        <a:bodyPr/>
        <a:lstStyle/>
        <a:p>
          <a:endParaRPr lang="es-ES"/>
        </a:p>
      </dgm:t>
    </dgm:pt>
    <dgm:pt modelId="{5F890CCD-5B46-1B41-BF96-223402D1C601}">
      <dgm:prSet phldrT="[Texto]"/>
      <dgm:spPr/>
      <dgm:t>
        <a:bodyPr/>
        <a:lstStyle/>
        <a:p>
          <a:r>
            <a:rPr lang="es-ES_tradnl" b="1" dirty="0" smtClean="0"/>
            <a:t>Objetivo General </a:t>
          </a:r>
          <a:endParaRPr lang="es-ES" dirty="0"/>
        </a:p>
      </dgm:t>
    </dgm:pt>
    <dgm:pt modelId="{F76F4D5E-2450-C946-B4EB-F1B0421626E7}" type="parTrans" cxnId="{E1CC3D60-D541-6948-A597-87E329930A4C}">
      <dgm:prSet/>
      <dgm:spPr/>
      <dgm:t>
        <a:bodyPr/>
        <a:lstStyle/>
        <a:p>
          <a:endParaRPr lang="es-ES"/>
        </a:p>
      </dgm:t>
    </dgm:pt>
    <dgm:pt modelId="{F4066899-C5FA-C345-8E14-FCF2AF14EC6C}" type="sibTrans" cxnId="{E1CC3D60-D541-6948-A597-87E329930A4C}">
      <dgm:prSet/>
      <dgm:spPr/>
      <dgm:t>
        <a:bodyPr/>
        <a:lstStyle/>
        <a:p>
          <a:endParaRPr lang="es-ES"/>
        </a:p>
      </dgm:t>
    </dgm:pt>
    <dgm:pt modelId="{2C97D92E-9BA5-1742-BEF6-07753867D24D}">
      <dgm:prSet/>
      <dgm:spPr/>
      <dgm:t>
        <a:bodyPr/>
        <a:lstStyle/>
        <a:p>
          <a:r>
            <a:rPr lang="es-ES_tradnl" dirty="0" smtClean="0"/>
            <a:t>Identificar y analizar las necesidades insatisfechas de los clientes actuales y la demanda del mercado potencial, de los productos y servicios que oferta la empresa al mercado, considerando los atributos que generan valor en el grupo objetivo de la empresa.</a:t>
          </a:r>
          <a:endParaRPr lang="es-ES_tradnl" dirty="0"/>
        </a:p>
      </dgm:t>
    </dgm:pt>
    <dgm:pt modelId="{C5CF8B5C-B538-4942-A448-C9F04CF6A70F}" type="parTrans" cxnId="{4FA9B7C2-0874-6847-8DF4-F8D9CE535DB5}">
      <dgm:prSet/>
      <dgm:spPr/>
      <dgm:t>
        <a:bodyPr/>
        <a:lstStyle/>
        <a:p>
          <a:endParaRPr lang="es-ES"/>
        </a:p>
      </dgm:t>
    </dgm:pt>
    <dgm:pt modelId="{2B02461B-776F-9447-B410-7D56D228C6BD}" type="sibTrans" cxnId="{4FA9B7C2-0874-6847-8DF4-F8D9CE535DB5}">
      <dgm:prSet/>
      <dgm:spPr/>
      <dgm:t>
        <a:bodyPr/>
        <a:lstStyle/>
        <a:p>
          <a:endParaRPr lang="es-ES"/>
        </a:p>
      </dgm:t>
    </dgm:pt>
    <dgm:pt modelId="{F352D150-2F07-B943-A2F1-FDF977DD1EB1}">
      <dgm:prSet/>
      <dgm:spPr/>
      <dgm:t>
        <a:bodyPr/>
        <a:lstStyle/>
        <a:p>
          <a:r>
            <a:rPr lang="es-ES_tradnl" b="1" dirty="0" smtClean="0"/>
            <a:t>Objetivos específicos </a:t>
          </a:r>
          <a:endParaRPr lang="es-ES_tradnl" dirty="0"/>
        </a:p>
      </dgm:t>
    </dgm:pt>
    <dgm:pt modelId="{8CF22A57-8E72-004A-A722-94AFEA079B2A}" type="parTrans" cxnId="{BDAB5F78-14A3-6E4C-A12D-B27AD68F0C49}">
      <dgm:prSet/>
      <dgm:spPr/>
      <dgm:t>
        <a:bodyPr/>
        <a:lstStyle/>
        <a:p>
          <a:endParaRPr lang="es-ES"/>
        </a:p>
      </dgm:t>
    </dgm:pt>
    <dgm:pt modelId="{1FEF1EA3-CCD3-FE46-B709-2D0C44E00744}" type="sibTrans" cxnId="{BDAB5F78-14A3-6E4C-A12D-B27AD68F0C49}">
      <dgm:prSet/>
      <dgm:spPr/>
      <dgm:t>
        <a:bodyPr/>
        <a:lstStyle/>
        <a:p>
          <a:endParaRPr lang="es-ES"/>
        </a:p>
      </dgm:t>
    </dgm:pt>
    <dgm:pt modelId="{E44BB2C3-803D-CF44-9074-EE17A8D7B544}">
      <dgm:prSet/>
      <dgm:spPr/>
      <dgm:t>
        <a:bodyPr/>
        <a:lstStyle/>
        <a:p>
          <a:r>
            <a:rPr lang="es-ES_tradnl" dirty="0" smtClean="0"/>
            <a:t>Identificar características del segmento de mercado de la provincia Bolívar al cual llega la empresa con sus productos y servicios.</a:t>
          </a:r>
          <a:endParaRPr lang="es-ES_tradnl" dirty="0"/>
        </a:p>
      </dgm:t>
    </dgm:pt>
    <dgm:pt modelId="{FBE980A3-5203-4A40-9669-B2E56907FDCD}" type="parTrans" cxnId="{E0C63111-26BA-4940-BAC2-0AE99B40208F}">
      <dgm:prSet/>
      <dgm:spPr/>
      <dgm:t>
        <a:bodyPr/>
        <a:lstStyle/>
        <a:p>
          <a:endParaRPr lang="es-ES"/>
        </a:p>
      </dgm:t>
    </dgm:pt>
    <dgm:pt modelId="{5101E620-40BE-6540-BADC-0746FBBE0742}" type="sibTrans" cxnId="{E0C63111-26BA-4940-BAC2-0AE99B40208F}">
      <dgm:prSet/>
      <dgm:spPr/>
      <dgm:t>
        <a:bodyPr/>
        <a:lstStyle/>
        <a:p>
          <a:endParaRPr lang="es-ES"/>
        </a:p>
      </dgm:t>
    </dgm:pt>
    <dgm:pt modelId="{0ADA044B-2678-C548-982E-4683E17E4B8E}">
      <dgm:prSet/>
      <dgm:spPr/>
      <dgm:t>
        <a:bodyPr/>
        <a:lstStyle/>
        <a:p>
          <a:r>
            <a:rPr lang="es-ES_tradnl" dirty="0" smtClean="0"/>
            <a:t>Investigar datos referentes a oferta y demanda de servicios de </a:t>
          </a:r>
          <a:r>
            <a:rPr lang="es-ES_tradnl" dirty="0" err="1" smtClean="0"/>
            <a:t>tecnicentros</a:t>
          </a:r>
          <a:r>
            <a:rPr lang="es-ES_tradnl" dirty="0" smtClean="0"/>
            <a:t> y medir la participación actual de Ing. Vinicio Ramirez &amp; Cía. Ltda. en la provincia Bolívar </a:t>
          </a:r>
          <a:endParaRPr lang="es-ES_tradnl" dirty="0"/>
        </a:p>
      </dgm:t>
    </dgm:pt>
    <dgm:pt modelId="{D2998F76-E229-E940-B025-6BEC856CF9BD}" type="parTrans" cxnId="{80A0171A-4EA7-0744-BAF3-2DFD74619716}">
      <dgm:prSet/>
      <dgm:spPr/>
      <dgm:t>
        <a:bodyPr/>
        <a:lstStyle/>
        <a:p>
          <a:endParaRPr lang="es-ES"/>
        </a:p>
      </dgm:t>
    </dgm:pt>
    <dgm:pt modelId="{8EA73B28-5BA9-A54E-9E23-20240D9A1187}" type="sibTrans" cxnId="{80A0171A-4EA7-0744-BAF3-2DFD74619716}">
      <dgm:prSet/>
      <dgm:spPr/>
      <dgm:t>
        <a:bodyPr/>
        <a:lstStyle/>
        <a:p>
          <a:endParaRPr lang="es-ES"/>
        </a:p>
      </dgm:t>
    </dgm:pt>
    <dgm:pt modelId="{8D25EB54-3256-064E-8EC7-F75B1834CEB8}">
      <dgm:prSet/>
      <dgm:spPr/>
      <dgm:t>
        <a:bodyPr/>
        <a:lstStyle/>
        <a:p>
          <a:r>
            <a:rPr lang="es-ES_tradnl" dirty="0" smtClean="0"/>
            <a:t>Determinar las características del comportamiento de compra en cuanto a  cantidad de llantas y frecuencia con la que los consumidores adquieren el producto.</a:t>
          </a:r>
          <a:endParaRPr lang="es-ES_tradnl" dirty="0"/>
        </a:p>
      </dgm:t>
    </dgm:pt>
    <dgm:pt modelId="{EAD84B47-3169-6A42-A9E7-864A945B88D5}" type="parTrans" cxnId="{6EA9AE6C-5878-CD49-A298-D5AA62EBD7A8}">
      <dgm:prSet/>
      <dgm:spPr/>
      <dgm:t>
        <a:bodyPr/>
        <a:lstStyle/>
        <a:p>
          <a:endParaRPr lang="es-ES"/>
        </a:p>
      </dgm:t>
    </dgm:pt>
    <dgm:pt modelId="{EE7F1FAF-BB85-8E4E-A03C-7D6F4C05F489}" type="sibTrans" cxnId="{6EA9AE6C-5878-CD49-A298-D5AA62EBD7A8}">
      <dgm:prSet/>
      <dgm:spPr/>
      <dgm:t>
        <a:bodyPr/>
        <a:lstStyle/>
        <a:p>
          <a:endParaRPr lang="es-ES"/>
        </a:p>
      </dgm:t>
    </dgm:pt>
    <dgm:pt modelId="{01E0B9E3-FE12-D246-A4FC-592D44C3E5B1}">
      <dgm:prSet/>
      <dgm:spPr/>
      <dgm:t>
        <a:bodyPr/>
        <a:lstStyle/>
        <a:p>
          <a:r>
            <a:rPr lang="es-ES_tradnl" dirty="0" smtClean="0"/>
            <a:t>Establecer cuáles son las características  y factores que influyen en la decisión de compra de llantas en los consumidor</a:t>
          </a:r>
          <a:endParaRPr lang="es-ES_tradnl" dirty="0"/>
        </a:p>
      </dgm:t>
    </dgm:pt>
    <dgm:pt modelId="{2CAE4B65-459F-164E-8A49-4B0C8032A6B7}" type="parTrans" cxnId="{D6D46FC0-2532-B345-8F77-96EB81AF20ED}">
      <dgm:prSet/>
      <dgm:spPr/>
      <dgm:t>
        <a:bodyPr/>
        <a:lstStyle/>
        <a:p>
          <a:endParaRPr lang="es-ES"/>
        </a:p>
      </dgm:t>
    </dgm:pt>
    <dgm:pt modelId="{271AC54E-B8C0-7843-A566-153ABEBA8FF4}" type="sibTrans" cxnId="{D6D46FC0-2532-B345-8F77-96EB81AF20ED}">
      <dgm:prSet/>
      <dgm:spPr/>
      <dgm:t>
        <a:bodyPr/>
        <a:lstStyle/>
        <a:p>
          <a:endParaRPr lang="es-ES"/>
        </a:p>
      </dgm:t>
    </dgm:pt>
    <dgm:pt modelId="{55CFCC53-AEDF-0142-9C4F-684E0B4BBEED}" type="pres">
      <dgm:prSet presAssocID="{56416869-3938-8C4A-B3A0-03B142403377}" presName="Name0" presStyleCnt="0">
        <dgm:presLayoutVars>
          <dgm:chMax val="3"/>
          <dgm:chPref val="1"/>
          <dgm:dir/>
          <dgm:animLvl val="lvl"/>
          <dgm:resizeHandles/>
        </dgm:presLayoutVars>
      </dgm:prSet>
      <dgm:spPr/>
      <dgm:t>
        <a:bodyPr/>
        <a:lstStyle/>
        <a:p>
          <a:endParaRPr lang="es-ES"/>
        </a:p>
      </dgm:t>
    </dgm:pt>
    <dgm:pt modelId="{4E9210FE-8531-1A46-A46C-B8ADD122C2FC}" type="pres">
      <dgm:prSet presAssocID="{56416869-3938-8C4A-B3A0-03B142403377}" presName="outerBox" presStyleCnt="0"/>
      <dgm:spPr/>
    </dgm:pt>
    <dgm:pt modelId="{08E5F9CF-CDD2-3F42-94E2-7A3DD61DF17F}" type="pres">
      <dgm:prSet presAssocID="{56416869-3938-8C4A-B3A0-03B142403377}" presName="outerBoxParent" presStyleLbl="node1" presStyleIdx="0" presStyleCnt="2"/>
      <dgm:spPr/>
      <dgm:t>
        <a:bodyPr/>
        <a:lstStyle/>
        <a:p>
          <a:endParaRPr lang="es-ES"/>
        </a:p>
      </dgm:t>
    </dgm:pt>
    <dgm:pt modelId="{D4C071FB-6460-684B-B4E3-F2B7D7F49C3C}" type="pres">
      <dgm:prSet presAssocID="{56416869-3938-8C4A-B3A0-03B142403377}" presName="outerBoxChildren" presStyleCnt="0"/>
      <dgm:spPr/>
    </dgm:pt>
    <dgm:pt modelId="{E81CB539-6BC7-EB43-B95B-E9A08489B532}" type="pres">
      <dgm:prSet presAssocID="{2C97D92E-9BA5-1742-BEF6-07753867D24D}" presName="oChild" presStyleLbl="fgAcc1" presStyleIdx="0" presStyleCnt="5">
        <dgm:presLayoutVars>
          <dgm:bulletEnabled val="1"/>
        </dgm:presLayoutVars>
      </dgm:prSet>
      <dgm:spPr/>
      <dgm:t>
        <a:bodyPr/>
        <a:lstStyle/>
        <a:p>
          <a:endParaRPr lang="es-ES"/>
        </a:p>
      </dgm:t>
    </dgm:pt>
    <dgm:pt modelId="{8B8E87F0-73AC-3943-A5F3-81CFE78A9A5A}" type="pres">
      <dgm:prSet presAssocID="{56416869-3938-8C4A-B3A0-03B142403377}" presName="middleBox" presStyleCnt="0"/>
      <dgm:spPr/>
    </dgm:pt>
    <dgm:pt modelId="{D137C381-E0D5-354A-A174-CDA358846DE6}" type="pres">
      <dgm:prSet presAssocID="{56416869-3938-8C4A-B3A0-03B142403377}" presName="middleBoxParent" presStyleLbl="node1" presStyleIdx="1" presStyleCnt="2"/>
      <dgm:spPr/>
      <dgm:t>
        <a:bodyPr/>
        <a:lstStyle/>
        <a:p>
          <a:endParaRPr lang="es-ES"/>
        </a:p>
      </dgm:t>
    </dgm:pt>
    <dgm:pt modelId="{72CA2EC9-680D-9946-AD63-E20E0ACA8033}" type="pres">
      <dgm:prSet presAssocID="{56416869-3938-8C4A-B3A0-03B142403377}" presName="middleBoxChildren" presStyleCnt="0"/>
      <dgm:spPr/>
    </dgm:pt>
    <dgm:pt modelId="{27660973-B0E2-334D-B3FC-D82A05B75AAA}" type="pres">
      <dgm:prSet presAssocID="{E44BB2C3-803D-CF44-9074-EE17A8D7B544}" presName="mChild" presStyleLbl="fgAcc1" presStyleIdx="1" presStyleCnt="5">
        <dgm:presLayoutVars>
          <dgm:bulletEnabled val="1"/>
        </dgm:presLayoutVars>
      </dgm:prSet>
      <dgm:spPr/>
      <dgm:t>
        <a:bodyPr/>
        <a:lstStyle/>
        <a:p>
          <a:endParaRPr lang="es-ES"/>
        </a:p>
      </dgm:t>
    </dgm:pt>
    <dgm:pt modelId="{B3E0A4A3-318E-D940-8D78-7593D3A3BA69}" type="pres">
      <dgm:prSet presAssocID="{5101E620-40BE-6540-BADC-0746FBBE0742}" presName="middleSibTrans" presStyleCnt="0"/>
      <dgm:spPr/>
    </dgm:pt>
    <dgm:pt modelId="{45C52FC2-4B8D-AA41-966A-0D265C836F8D}" type="pres">
      <dgm:prSet presAssocID="{0ADA044B-2678-C548-982E-4683E17E4B8E}" presName="mChild" presStyleLbl="fgAcc1" presStyleIdx="2" presStyleCnt="5">
        <dgm:presLayoutVars>
          <dgm:bulletEnabled val="1"/>
        </dgm:presLayoutVars>
      </dgm:prSet>
      <dgm:spPr/>
      <dgm:t>
        <a:bodyPr/>
        <a:lstStyle/>
        <a:p>
          <a:endParaRPr lang="es-ES"/>
        </a:p>
      </dgm:t>
    </dgm:pt>
    <dgm:pt modelId="{0C445773-D70B-3241-8C61-61B2C58ED08D}" type="pres">
      <dgm:prSet presAssocID="{8EA73B28-5BA9-A54E-9E23-20240D9A1187}" presName="middleSibTrans" presStyleCnt="0"/>
      <dgm:spPr/>
    </dgm:pt>
    <dgm:pt modelId="{CF1B63C0-FA0F-A641-8BCD-2CD3A710F174}" type="pres">
      <dgm:prSet presAssocID="{8D25EB54-3256-064E-8EC7-F75B1834CEB8}" presName="mChild" presStyleLbl="fgAcc1" presStyleIdx="3" presStyleCnt="5">
        <dgm:presLayoutVars>
          <dgm:bulletEnabled val="1"/>
        </dgm:presLayoutVars>
      </dgm:prSet>
      <dgm:spPr/>
      <dgm:t>
        <a:bodyPr/>
        <a:lstStyle/>
        <a:p>
          <a:endParaRPr lang="es-ES"/>
        </a:p>
      </dgm:t>
    </dgm:pt>
    <dgm:pt modelId="{C6F42151-A61E-E944-A44D-801A81E657D1}" type="pres">
      <dgm:prSet presAssocID="{EE7F1FAF-BB85-8E4E-A03C-7D6F4C05F489}" presName="middleSibTrans" presStyleCnt="0"/>
      <dgm:spPr/>
    </dgm:pt>
    <dgm:pt modelId="{5A89DB61-57DB-A743-BCFE-8D122E062EF6}" type="pres">
      <dgm:prSet presAssocID="{01E0B9E3-FE12-D246-A4FC-592D44C3E5B1}" presName="mChild" presStyleLbl="fgAcc1" presStyleIdx="4" presStyleCnt="5">
        <dgm:presLayoutVars>
          <dgm:bulletEnabled val="1"/>
        </dgm:presLayoutVars>
      </dgm:prSet>
      <dgm:spPr/>
      <dgm:t>
        <a:bodyPr/>
        <a:lstStyle/>
        <a:p>
          <a:endParaRPr lang="es-ES"/>
        </a:p>
      </dgm:t>
    </dgm:pt>
  </dgm:ptLst>
  <dgm:cxnLst>
    <dgm:cxn modelId="{4FA9B7C2-0874-6847-8DF4-F8D9CE535DB5}" srcId="{5F890CCD-5B46-1B41-BF96-223402D1C601}" destId="{2C97D92E-9BA5-1742-BEF6-07753867D24D}" srcOrd="0" destOrd="0" parTransId="{C5CF8B5C-B538-4942-A448-C9F04CF6A70F}" sibTransId="{2B02461B-776F-9447-B410-7D56D228C6BD}"/>
    <dgm:cxn modelId="{BDAB5F78-14A3-6E4C-A12D-B27AD68F0C49}" srcId="{56416869-3938-8C4A-B3A0-03B142403377}" destId="{F352D150-2F07-B943-A2F1-FDF977DD1EB1}" srcOrd="1" destOrd="0" parTransId="{8CF22A57-8E72-004A-A722-94AFEA079B2A}" sibTransId="{1FEF1EA3-CCD3-FE46-B709-2D0C44E00744}"/>
    <dgm:cxn modelId="{19CDA7C0-9BF7-7C4B-8AFE-DE9253F012E4}" type="presOf" srcId="{01E0B9E3-FE12-D246-A4FC-592D44C3E5B1}" destId="{5A89DB61-57DB-A743-BCFE-8D122E062EF6}" srcOrd="0" destOrd="0" presId="urn:microsoft.com/office/officeart/2005/8/layout/target2"/>
    <dgm:cxn modelId="{9F71D9E4-87F1-7342-A0CA-BD8C761FB15B}" type="presOf" srcId="{56416869-3938-8C4A-B3A0-03B142403377}" destId="{55CFCC53-AEDF-0142-9C4F-684E0B4BBEED}" srcOrd="0" destOrd="0" presId="urn:microsoft.com/office/officeart/2005/8/layout/target2"/>
    <dgm:cxn modelId="{D6D46FC0-2532-B345-8F77-96EB81AF20ED}" srcId="{F352D150-2F07-B943-A2F1-FDF977DD1EB1}" destId="{01E0B9E3-FE12-D246-A4FC-592D44C3E5B1}" srcOrd="3" destOrd="0" parTransId="{2CAE4B65-459F-164E-8A49-4B0C8032A6B7}" sibTransId="{271AC54E-B8C0-7843-A566-153ABEBA8FF4}"/>
    <dgm:cxn modelId="{429D6C56-7043-1D4F-B1B3-78C201E70F35}" type="presOf" srcId="{8D25EB54-3256-064E-8EC7-F75B1834CEB8}" destId="{CF1B63C0-FA0F-A641-8BCD-2CD3A710F174}" srcOrd="0" destOrd="0" presId="urn:microsoft.com/office/officeart/2005/8/layout/target2"/>
    <dgm:cxn modelId="{B68CCA9B-23DA-7049-B9F1-6C276AA4F7C5}" type="presOf" srcId="{5F890CCD-5B46-1B41-BF96-223402D1C601}" destId="{08E5F9CF-CDD2-3F42-94E2-7A3DD61DF17F}" srcOrd="0" destOrd="0" presId="urn:microsoft.com/office/officeart/2005/8/layout/target2"/>
    <dgm:cxn modelId="{E1CC3D60-D541-6948-A597-87E329930A4C}" srcId="{56416869-3938-8C4A-B3A0-03B142403377}" destId="{5F890CCD-5B46-1B41-BF96-223402D1C601}" srcOrd="0" destOrd="0" parTransId="{F76F4D5E-2450-C946-B4EB-F1B0421626E7}" sibTransId="{F4066899-C5FA-C345-8E14-FCF2AF14EC6C}"/>
    <dgm:cxn modelId="{20C3EF96-E19A-4A41-8E68-733CD0A90CF7}" type="presOf" srcId="{0ADA044B-2678-C548-982E-4683E17E4B8E}" destId="{45C52FC2-4B8D-AA41-966A-0D265C836F8D}" srcOrd="0" destOrd="0" presId="urn:microsoft.com/office/officeart/2005/8/layout/target2"/>
    <dgm:cxn modelId="{80A0171A-4EA7-0744-BAF3-2DFD74619716}" srcId="{F352D150-2F07-B943-A2F1-FDF977DD1EB1}" destId="{0ADA044B-2678-C548-982E-4683E17E4B8E}" srcOrd="1" destOrd="0" parTransId="{D2998F76-E229-E940-B025-6BEC856CF9BD}" sibTransId="{8EA73B28-5BA9-A54E-9E23-20240D9A1187}"/>
    <dgm:cxn modelId="{6232E3A3-89FB-1248-B4F2-EC9898507624}" type="presOf" srcId="{E44BB2C3-803D-CF44-9074-EE17A8D7B544}" destId="{27660973-B0E2-334D-B3FC-D82A05B75AAA}" srcOrd="0" destOrd="0" presId="urn:microsoft.com/office/officeart/2005/8/layout/target2"/>
    <dgm:cxn modelId="{6EA9AE6C-5878-CD49-A298-D5AA62EBD7A8}" srcId="{F352D150-2F07-B943-A2F1-FDF977DD1EB1}" destId="{8D25EB54-3256-064E-8EC7-F75B1834CEB8}" srcOrd="2" destOrd="0" parTransId="{EAD84B47-3169-6A42-A9E7-864A945B88D5}" sibTransId="{EE7F1FAF-BB85-8E4E-A03C-7D6F4C05F489}"/>
    <dgm:cxn modelId="{DEFE25B6-B15E-794F-8842-BE7FC9E8FDDB}" type="presOf" srcId="{F352D150-2F07-B943-A2F1-FDF977DD1EB1}" destId="{D137C381-E0D5-354A-A174-CDA358846DE6}" srcOrd="0" destOrd="0" presId="urn:microsoft.com/office/officeart/2005/8/layout/target2"/>
    <dgm:cxn modelId="{E0C63111-26BA-4940-BAC2-0AE99B40208F}" srcId="{F352D150-2F07-B943-A2F1-FDF977DD1EB1}" destId="{E44BB2C3-803D-CF44-9074-EE17A8D7B544}" srcOrd="0" destOrd="0" parTransId="{FBE980A3-5203-4A40-9669-B2E56907FDCD}" sibTransId="{5101E620-40BE-6540-BADC-0746FBBE0742}"/>
    <dgm:cxn modelId="{9A818A55-4A27-7547-8A64-E418B3853660}" type="presOf" srcId="{2C97D92E-9BA5-1742-BEF6-07753867D24D}" destId="{E81CB539-6BC7-EB43-B95B-E9A08489B532}" srcOrd="0" destOrd="0" presId="urn:microsoft.com/office/officeart/2005/8/layout/target2"/>
    <dgm:cxn modelId="{DDB57F4C-1FE3-D346-9395-8DFA39EF15F4}" type="presParOf" srcId="{55CFCC53-AEDF-0142-9C4F-684E0B4BBEED}" destId="{4E9210FE-8531-1A46-A46C-B8ADD122C2FC}" srcOrd="0" destOrd="0" presId="urn:microsoft.com/office/officeart/2005/8/layout/target2"/>
    <dgm:cxn modelId="{50D37253-CDD1-1340-8D18-AD6F0F22A2CC}" type="presParOf" srcId="{4E9210FE-8531-1A46-A46C-B8ADD122C2FC}" destId="{08E5F9CF-CDD2-3F42-94E2-7A3DD61DF17F}" srcOrd="0" destOrd="0" presId="urn:microsoft.com/office/officeart/2005/8/layout/target2"/>
    <dgm:cxn modelId="{4ED62EEF-041D-4442-9271-2B1D8AECF675}" type="presParOf" srcId="{4E9210FE-8531-1A46-A46C-B8ADD122C2FC}" destId="{D4C071FB-6460-684B-B4E3-F2B7D7F49C3C}" srcOrd="1" destOrd="0" presId="urn:microsoft.com/office/officeart/2005/8/layout/target2"/>
    <dgm:cxn modelId="{D0190FA4-F0D5-6546-9270-854A00633010}" type="presParOf" srcId="{D4C071FB-6460-684B-B4E3-F2B7D7F49C3C}" destId="{E81CB539-6BC7-EB43-B95B-E9A08489B532}" srcOrd="0" destOrd="0" presId="urn:microsoft.com/office/officeart/2005/8/layout/target2"/>
    <dgm:cxn modelId="{061D801F-D68B-F54B-A0A9-D1ED2C32E9D9}" type="presParOf" srcId="{55CFCC53-AEDF-0142-9C4F-684E0B4BBEED}" destId="{8B8E87F0-73AC-3943-A5F3-81CFE78A9A5A}" srcOrd="1" destOrd="0" presId="urn:microsoft.com/office/officeart/2005/8/layout/target2"/>
    <dgm:cxn modelId="{C124F070-CF8B-4F46-BA19-2A2801CDEB9D}" type="presParOf" srcId="{8B8E87F0-73AC-3943-A5F3-81CFE78A9A5A}" destId="{D137C381-E0D5-354A-A174-CDA358846DE6}" srcOrd="0" destOrd="0" presId="urn:microsoft.com/office/officeart/2005/8/layout/target2"/>
    <dgm:cxn modelId="{E4C80BD0-3E30-094B-B023-F7D448C10543}" type="presParOf" srcId="{8B8E87F0-73AC-3943-A5F3-81CFE78A9A5A}" destId="{72CA2EC9-680D-9946-AD63-E20E0ACA8033}" srcOrd="1" destOrd="0" presId="urn:microsoft.com/office/officeart/2005/8/layout/target2"/>
    <dgm:cxn modelId="{8ADE5116-DFA5-5641-9AAC-0F0C26E8E5D3}" type="presParOf" srcId="{72CA2EC9-680D-9946-AD63-E20E0ACA8033}" destId="{27660973-B0E2-334D-B3FC-D82A05B75AAA}" srcOrd="0" destOrd="0" presId="urn:microsoft.com/office/officeart/2005/8/layout/target2"/>
    <dgm:cxn modelId="{847819AD-34CF-7647-AB71-0865D5BDEAFE}" type="presParOf" srcId="{72CA2EC9-680D-9946-AD63-E20E0ACA8033}" destId="{B3E0A4A3-318E-D940-8D78-7593D3A3BA69}" srcOrd="1" destOrd="0" presId="urn:microsoft.com/office/officeart/2005/8/layout/target2"/>
    <dgm:cxn modelId="{2D62F660-6E93-144F-BDA3-96FDB9DCE181}" type="presParOf" srcId="{72CA2EC9-680D-9946-AD63-E20E0ACA8033}" destId="{45C52FC2-4B8D-AA41-966A-0D265C836F8D}" srcOrd="2" destOrd="0" presId="urn:microsoft.com/office/officeart/2005/8/layout/target2"/>
    <dgm:cxn modelId="{BF78B234-C249-C04C-963D-1693DE3CA040}" type="presParOf" srcId="{72CA2EC9-680D-9946-AD63-E20E0ACA8033}" destId="{0C445773-D70B-3241-8C61-61B2C58ED08D}" srcOrd="3" destOrd="0" presId="urn:microsoft.com/office/officeart/2005/8/layout/target2"/>
    <dgm:cxn modelId="{6074CEC7-FF5B-6646-A4EB-FF0114C372A8}" type="presParOf" srcId="{72CA2EC9-680D-9946-AD63-E20E0ACA8033}" destId="{CF1B63C0-FA0F-A641-8BCD-2CD3A710F174}" srcOrd="4" destOrd="0" presId="urn:microsoft.com/office/officeart/2005/8/layout/target2"/>
    <dgm:cxn modelId="{18CAB2FA-648D-9546-AEEE-14C0EC30077A}" type="presParOf" srcId="{72CA2EC9-680D-9946-AD63-E20E0ACA8033}" destId="{C6F42151-A61E-E944-A44D-801A81E657D1}" srcOrd="5" destOrd="0" presId="urn:microsoft.com/office/officeart/2005/8/layout/target2"/>
    <dgm:cxn modelId="{3EDC7B0A-8F8F-8943-852A-78A857E56E25}" type="presParOf" srcId="{72CA2EC9-680D-9946-AD63-E20E0ACA8033}" destId="{5A89DB61-57DB-A743-BCFE-8D122E062EF6}"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1A04AB-4B25-1C44-A11F-B7BAEF5DEB9A}" type="doc">
      <dgm:prSet loTypeId="urn:microsoft.com/office/officeart/2005/8/layout/default" loCatId="" qsTypeId="urn:microsoft.com/office/officeart/2005/8/quickstyle/3D5" qsCatId="3D" csTypeId="urn:microsoft.com/office/officeart/2005/8/colors/accent4_5" csCatId="accent4" phldr="1"/>
      <dgm:spPr/>
      <dgm:t>
        <a:bodyPr/>
        <a:lstStyle/>
        <a:p>
          <a:endParaRPr lang="es-ES"/>
        </a:p>
      </dgm:t>
    </dgm:pt>
    <dgm:pt modelId="{1DAD5BF7-47ED-8844-84D4-0EBC4B6C3AFD}">
      <dgm:prSet phldrT="[Texto]"/>
      <dgm:spPr/>
      <dgm:t>
        <a:bodyPr/>
        <a:lstStyle/>
        <a:p>
          <a:r>
            <a:rPr lang="es-ES_tradnl" b="1" dirty="0" smtClean="0"/>
            <a:t>Tamaño de la muestra </a:t>
          </a:r>
          <a:endParaRPr lang="es-ES" dirty="0"/>
        </a:p>
      </dgm:t>
    </dgm:pt>
    <dgm:pt modelId="{7248C835-CEE0-5D49-92E8-3B478FAF8289}" type="parTrans" cxnId="{3E6F48D2-B384-1C4D-B1E5-BB5E58092406}">
      <dgm:prSet/>
      <dgm:spPr/>
      <dgm:t>
        <a:bodyPr/>
        <a:lstStyle/>
        <a:p>
          <a:endParaRPr lang="es-ES"/>
        </a:p>
      </dgm:t>
    </dgm:pt>
    <dgm:pt modelId="{0D51EFBC-711B-7A48-A107-6D751EC099F2}" type="sibTrans" cxnId="{3E6F48D2-B384-1C4D-B1E5-BB5E58092406}">
      <dgm:prSet/>
      <dgm:spPr/>
      <dgm:t>
        <a:bodyPr/>
        <a:lstStyle/>
        <a:p>
          <a:endParaRPr lang="es-ES"/>
        </a:p>
      </dgm:t>
    </dgm:pt>
    <dgm:pt modelId="{51578D6F-2BA3-5942-B850-ED0F08F55A91}" type="pres">
      <dgm:prSet presAssocID="{FE1A04AB-4B25-1C44-A11F-B7BAEF5DEB9A}" presName="diagram" presStyleCnt="0">
        <dgm:presLayoutVars>
          <dgm:dir/>
          <dgm:resizeHandles val="exact"/>
        </dgm:presLayoutVars>
      </dgm:prSet>
      <dgm:spPr/>
      <dgm:t>
        <a:bodyPr/>
        <a:lstStyle/>
        <a:p>
          <a:endParaRPr lang="es-ES"/>
        </a:p>
      </dgm:t>
    </dgm:pt>
    <dgm:pt modelId="{1ED3E3FE-AD72-C447-B913-7E1BFB79B6CB}" type="pres">
      <dgm:prSet presAssocID="{1DAD5BF7-47ED-8844-84D4-0EBC4B6C3AFD}" presName="node" presStyleLbl="node1" presStyleIdx="0" presStyleCnt="1" custScaleY="643548" custLinFactY="-100000" custLinFactNeighborY="-157456">
        <dgm:presLayoutVars>
          <dgm:bulletEnabled val="1"/>
        </dgm:presLayoutVars>
      </dgm:prSet>
      <dgm:spPr>
        <a:prstGeom prst="parallelogram">
          <a:avLst/>
        </a:prstGeom>
      </dgm:spPr>
      <dgm:t>
        <a:bodyPr/>
        <a:lstStyle/>
        <a:p>
          <a:endParaRPr lang="es-ES"/>
        </a:p>
      </dgm:t>
    </dgm:pt>
  </dgm:ptLst>
  <dgm:cxnLst>
    <dgm:cxn modelId="{0CBA7AC9-8424-EA4F-A0D5-B011DD6F0CCF}" type="presOf" srcId="{1DAD5BF7-47ED-8844-84D4-0EBC4B6C3AFD}" destId="{1ED3E3FE-AD72-C447-B913-7E1BFB79B6CB}" srcOrd="0" destOrd="0" presId="urn:microsoft.com/office/officeart/2005/8/layout/default"/>
    <dgm:cxn modelId="{1AC1F65D-D78B-5445-8A64-D83C69C0A490}" type="presOf" srcId="{FE1A04AB-4B25-1C44-A11F-B7BAEF5DEB9A}" destId="{51578D6F-2BA3-5942-B850-ED0F08F55A91}" srcOrd="0" destOrd="0" presId="urn:microsoft.com/office/officeart/2005/8/layout/default"/>
    <dgm:cxn modelId="{3E6F48D2-B384-1C4D-B1E5-BB5E58092406}" srcId="{FE1A04AB-4B25-1C44-A11F-B7BAEF5DEB9A}" destId="{1DAD5BF7-47ED-8844-84D4-0EBC4B6C3AFD}" srcOrd="0" destOrd="0" parTransId="{7248C835-CEE0-5D49-92E8-3B478FAF8289}" sibTransId="{0D51EFBC-711B-7A48-A107-6D751EC099F2}"/>
    <dgm:cxn modelId="{800E4550-D0CD-0F44-AA1D-53D181C79C51}" type="presParOf" srcId="{51578D6F-2BA3-5942-B850-ED0F08F55A91}" destId="{1ED3E3FE-AD72-C447-B913-7E1BFB79B6C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00F689-1FB1-2342-ACF0-614AF505CF5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F23D5742-E34E-3140-B057-90893DEEA82F}">
      <dgm:prSet phldrT="[Texto]"/>
      <dgm:spPr/>
      <dgm:t>
        <a:bodyPr/>
        <a:lstStyle/>
        <a:p>
          <a:r>
            <a:rPr lang="es-ES_tradnl" b="1" dirty="0" smtClean="0"/>
            <a:t>Características de la Oferta</a:t>
          </a:r>
          <a:endParaRPr lang="es-ES" dirty="0"/>
        </a:p>
      </dgm:t>
    </dgm:pt>
    <dgm:pt modelId="{DE9B4A77-84CB-524A-9106-64C04373341C}" type="parTrans" cxnId="{800C441B-97A8-D645-905F-06385ED12F5C}">
      <dgm:prSet/>
      <dgm:spPr/>
      <dgm:t>
        <a:bodyPr/>
        <a:lstStyle/>
        <a:p>
          <a:endParaRPr lang="es-ES"/>
        </a:p>
      </dgm:t>
    </dgm:pt>
    <dgm:pt modelId="{03037306-1BC7-EA41-A844-115CDC8C40BE}" type="sibTrans" cxnId="{800C441B-97A8-D645-905F-06385ED12F5C}">
      <dgm:prSet/>
      <dgm:spPr/>
      <dgm:t>
        <a:bodyPr/>
        <a:lstStyle/>
        <a:p>
          <a:endParaRPr lang="es-ES"/>
        </a:p>
      </dgm:t>
    </dgm:pt>
    <dgm:pt modelId="{2AECB46E-11B5-0742-A581-CE53E63497F9}" type="pres">
      <dgm:prSet presAssocID="{7600F689-1FB1-2342-ACF0-614AF505CF5B}" presName="diagram" presStyleCnt="0">
        <dgm:presLayoutVars>
          <dgm:dir/>
          <dgm:resizeHandles val="exact"/>
        </dgm:presLayoutVars>
      </dgm:prSet>
      <dgm:spPr/>
      <dgm:t>
        <a:bodyPr/>
        <a:lstStyle/>
        <a:p>
          <a:endParaRPr lang="es-ES"/>
        </a:p>
      </dgm:t>
    </dgm:pt>
    <dgm:pt modelId="{55DBED95-A633-C044-9CFE-193B045653F3}" type="pres">
      <dgm:prSet presAssocID="{F23D5742-E34E-3140-B057-90893DEEA82F}" presName="node" presStyleLbl="node1" presStyleIdx="0" presStyleCnt="1" custScaleX="300733" custScaleY="357627">
        <dgm:presLayoutVars>
          <dgm:bulletEnabled val="1"/>
        </dgm:presLayoutVars>
      </dgm:prSet>
      <dgm:spPr>
        <a:prstGeom prst="trapezoid">
          <a:avLst/>
        </a:prstGeom>
      </dgm:spPr>
      <dgm:t>
        <a:bodyPr/>
        <a:lstStyle/>
        <a:p>
          <a:endParaRPr lang="es-ES"/>
        </a:p>
      </dgm:t>
    </dgm:pt>
  </dgm:ptLst>
  <dgm:cxnLst>
    <dgm:cxn modelId="{24B8245A-9F97-2546-A1ED-D44BD5525B8B}" type="presOf" srcId="{F23D5742-E34E-3140-B057-90893DEEA82F}" destId="{55DBED95-A633-C044-9CFE-193B045653F3}" srcOrd="0" destOrd="0" presId="urn:microsoft.com/office/officeart/2005/8/layout/default"/>
    <dgm:cxn modelId="{800C441B-97A8-D645-905F-06385ED12F5C}" srcId="{7600F689-1FB1-2342-ACF0-614AF505CF5B}" destId="{F23D5742-E34E-3140-B057-90893DEEA82F}" srcOrd="0" destOrd="0" parTransId="{DE9B4A77-84CB-524A-9106-64C04373341C}" sibTransId="{03037306-1BC7-EA41-A844-115CDC8C40BE}"/>
    <dgm:cxn modelId="{F195F861-D372-4449-86ED-F37897489845}" type="presOf" srcId="{7600F689-1FB1-2342-ACF0-614AF505CF5B}" destId="{2AECB46E-11B5-0742-A581-CE53E63497F9}" srcOrd="0" destOrd="0" presId="urn:microsoft.com/office/officeart/2005/8/layout/default"/>
    <dgm:cxn modelId="{D70CDCE0-ED96-BB41-844E-EB580555DFA9}" type="presParOf" srcId="{2AECB46E-11B5-0742-A581-CE53E63497F9}" destId="{55DBED95-A633-C044-9CFE-193B045653F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27E951-3DEA-0B4D-B7FF-52DDC352FDCC}" type="doc">
      <dgm:prSet loTypeId="urn:microsoft.com/office/officeart/2005/8/layout/radial3" loCatId="" qsTypeId="urn:microsoft.com/office/officeart/2005/8/quickstyle/3D7" qsCatId="3D" csTypeId="urn:microsoft.com/office/officeart/2005/8/colors/accent4_2" csCatId="accent4" phldr="1"/>
      <dgm:spPr/>
      <dgm:t>
        <a:bodyPr/>
        <a:lstStyle/>
        <a:p>
          <a:endParaRPr lang="es-ES"/>
        </a:p>
      </dgm:t>
    </dgm:pt>
    <dgm:pt modelId="{854C9977-0379-994E-8A5C-4495E5700B44}">
      <dgm:prSet/>
      <dgm:spPr/>
      <dgm:t>
        <a:bodyPr/>
        <a:lstStyle/>
        <a:p>
          <a:r>
            <a:rPr lang="es-ES" dirty="0" smtClean="0"/>
            <a:t>Características de la demanda</a:t>
          </a:r>
          <a:endParaRPr lang="es-ES" dirty="0"/>
        </a:p>
      </dgm:t>
    </dgm:pt>
    <dgm:pt modelId="{3339E69E-742A-494B-A253-876741BFE062}" type="parTrans" cxnId="{0BC7C7F5-D933-FF4F-BD27-9E386B1EDCDE}">
      <dgm:prSet/>
      <dgm:spPr/>
      <dgm:t>
        <a:bodyPr/>
        <a:lstStyle/>
        <a:p>
          <a:endParaRPr lang="es-ES">
            <a:solidFill>
              <a:schemeClr val="bg1"/>
            </a:solidFill>
          </a:endParaRPr>
        </a:p>
      </dgm:t>
    </dgm:pt>
    <dgm:pt modelId="{3A1BEA40-B4E6-A043-AC30-3121BB29D088}" type="sibTrans" cxnId="{0BC7C7F5-D933-FF4F-BD27-9E386B1EDCDE}">
      <dgm:prSet/>
      <dgm:spPr/>
      <dgm:t>
        <a:bodyPr/>
        <a:lstStyle/>
        <a:p>
          <a:endParaRPr lang="es-ES">
            <a:solidFill>
              <a:schemeClr val="bg1"/>
            </a:solidFill>
          </a:endParaRPr>
        </a:p>
      </dgm:t>
    </dgm:pt>
    <dgm:pt modelId="{85D86936-9BBA-B24E-8063-59E927E5B58A}" type="pres">
      <dgm:prSet presAssocID="{A727E951-3DEA-0B4D-B7FF-52DDC352FDCC}" presName="composite" presStyleCnt="0">
        <dgm:presLayoutVars>
          <dgm:chMax val="1"/>
          <dgm:dir/>
          <dgm:resizeHandles val="exact"/>
        </dgm:presLayoutVars>
      </dgm:prSet>
      <dgm:spPr/>
      <dgm:t>
        <a:bodyPr/>
        <a:lstStyle/>
        <a:p>
          <a:endParaRPr lang="es-ES"/>
        </a:p>
      </dgm:t>
    </dgm:pt>
    <dgm:pt modelId="{51C90006-5E35-8648-BAE1-768F776BFF2B}" type="pres">
      <dgm:prSet presAssocID="{A727E951-3DEA-0B4D-B7FF-52DDC352FDCC}" presName="radial" presStyleCnt="0">
        <dgm:presLayoutVars>
          <dgm:animLvl val="ctr"/>
        </dgm:presLayoutVars>
      </dgm:prSet>
      <dgm:spPr/>
    </dgm:pt>
    <dgm:pt modelId="{1EC5F25D-D619-2146-9026-31D5193C27B3}" type="pres">
      <dgm:prSet presAssocID="{854C9977-0379-994E-8A5C-4495E5700B44}" presName="centerShape" presStyleLbl="vennNode1" presStyleIdx="0" presStyleCnt="1"/>
      <dgm:spPr/>
      <dgm:t>
        <a:bodyPr/>
        <a:lstStyle/>
        <a:p>
          <a:endParaRPr lang="es-ES"/>
        </a:p>
      </dgm:t>
    </dgm:pt>
  </dgm:ptLst>
  <dgm:cxnLst>
    <dgm:cxn modelId="{F62E1146-CB40-5A4E-96A1-E55EEC4C785D}" type="presOf" srcId="{854C9977-0379-994E-8A5C-4495E5700B44}" destId="{1EC5F25D-D619-2146-9026-31D5193C27B3}" srcOrd="0" destOrd="0" presId="urn:microsoft.com/office/officeart/2005/8/layout/radial3"/>
    <dgm:cxn modelId="{0BC7C7F5-D933-FF4F-BD27-9E386B1EDCDE}" srcId="{A727E951-3DEA-0B4D-B7FF-52DDC352FDCC}" destId="{854C9977-0379-994E-8A5C-4495E5700B44}" srcOrd="0" destOrd="0" parTransId="{3339E69E-742A-494B-A253-876741BFE062}" sibTransId="{3A1BEA40-B4E6-A043-AC30-3121BB29D088}"/>
    <dgm:cxn modelId="{EEF5B7EE-FED3-6B42-8BFB-53DC6BA6F340}" type="presOf" srcId="{A727E951-3DEA-0B4D-B7FF-52DDC352FDCC}" destId="{85D86936-9BBA-B24E-8063-59E927E5B58A}" srcOrd="0" destOrd="0" presId="urn:microsoft.com/office/officeart/2005/8/layout/radial3"/>
    <dgm:cxn modelId="{6D3E82F2-4B93-FB4F-A21C-76F029514340}" type="presParOf" srcId="{85D86936-9BBA-B24E-8063-59E927E5B58A}" destId="{51C90006-5E35-8648-BAE1-768F776BFF2B}" srcOrd="0" destOrd="0" presId="urn:microsoft.com/office/officeart/2005/8/layout/radial3"/>
    <dgm:cxn modelId="{17A2C397-9EF3-A244-A48B-ECE6AB340561}" type="presParOf" srcId="{51C90006-5E35-8648-BAE1-768F776BFF2B}" destId="{1EC5F25D-D619-2146-9026-31D5193C27B3}"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7378BB-25D0-AA43-96A8-FD97AF1A8125}" type="doc">
      <dgm:prSet loTypeId="urn:microsoft.com/office/officeart/2009/3/layout/RandomtoResultProcess" loCatId="" qsTypeId="urn:microsoft.com/office/officeart/2005/8/quickstyle/3D7" qsCatId="3D" csTypeId="urn:microsoft.com/office/officeart/2005/8/colors/accent0_2" csCatId="mainScheme" phldr="1"/>
      <dgm:spPr/>
      <dgm:t>
        <a:bodyPr/>
        <a:lstStyle/>
        <a:p>
          <a:endParaRPr lang="es-ES"/>
        </a:p>
      </dgm:t>
    </dgm:pt>
    <dgm:pt modelId="{A3E337A5-7E7B-D44F-B819-A7683BDD96AE}">
      <dgm:prSet phldrT="[Texto]"/>
      <dgm:spPr/>
      <dgm:t>
        <a:bodyPr/>
        <a:lstStyle/>
        <a:p>
          <a:pPr algn="ctr"/>
          <a:r>
            <a:rPr lang="es-ES_tradnl" b="1" dirty="0" smtClean="0"/>
            <a:t>Comercializar y distribuir las mejores marcas de llantas y productos complementarios, </a:t>
          </a:r>
          <a:r>
            <a:rPr lang="es-ES" b="1" dirty="0" smtClean="0"/>
            <a:t>proporcionando servicios de balanceo y alineación computarizado, </a:t>
          </a:r>
          <a:r>
            <a:rPr lang="es-ES_tradnl" b="1" dirty="0" smtClean="0"/>
            <a:t>para todo tipo de vehículo, en forma eficaz y oportuna a precios competitivos, </a:t>
          </a:r>
          <a:r>
            <a:rPr lang="es-ES" b="1" dirty="0" smtClean="0"/>
            <a:t>basados en la confianza y la honestidad</a:t>
          </a:r>
          <a:r>
            <a:rPr lang="es-ES_tradnl" b="1" dirty="0" smtClean="0"/>
            <a:t>, en la provincia de Bolívar.</a:t>
          </a:r>
          <a:endParaRPr lang="es-ES" dirty="0"/>
        </a:p>
      </dgm:t>
    </dgm:pt>
    <dgm:pt modelId="{CEEE39FF-267C-C844-8914-F638C75DF750}" type="parTrans" cxnId="{650E736F-9C74-0F4D-AF3F-0AFFD39594A3}">
      <dgm:prSet/>
      <dgm:spPr/>
      <dgm:t>
        <a:bodyPr/>
        <a:lstStyle/>
        <a:p>
          <a:pPr algn="ctr"/>
          <a:endParaRPr lang="es-ES"/>
        </a:p>
      </dgm:t>
    </dgm:pt>
    <dgm:pt modelId="{836E88AF-7FCE-CE40-BE47-EE5E09AD1618}" type="sibTrans" cxnId="{650E736F-9C74-0F4D-AF3F-0AFFD39594A3}">
      <dgm:prSet/>
      <dgm:spPr/>
      <dgm:t>
        <a:bodyPr/>
        <a:lstStyle/>
        <a:p>
          <a:pPr algn="ctr"/>
          <a:endParaRPr lang="es-ES"/>
        </a:p>
      </dgm:t>
    </dgm:pt>
    <dgm:pt modelId="{88304CB1-DDBC-764D-A029-74C50B2DD580}">
      <dgm:prSet phldrT="[Texto]" custT="1"/>
      <dgm:spPr/>
      <dgm:t>
        <a:bodyPr/>
        <a:lstStyle/>
        <a:p>
          <a:pPr algn="ctr"/>
          <a:r>
            <a:rPr lang="es-ES" sz="5400" dirty="0" smtClean="0"/>
            <a:t>Misión</a:t>
          </a:r>
          <a:endParaRPr lang="es-ES" sz="5400" dirty="0"/>
        </a:p>
      </dgm:t>
    </dgm:pt>
    <dgm:pt modelId="{670E7D46-9018-1843-8DBB-C3795EC5B30D}" type="parTrans" cxnId="{E0BEADF7-4CF9-E74D-B37B-CBEB1A2F2A7A}">
      <dgm:prSet/>
      <dgm:spPr/>
      <dgm:t>
        <a:bodyPr/>
        <a:lstStyle/>
        <a:p>
          <a:pPr algn="ctr"/>
          <a:endParaRPr lang="es-ES"/>
        </a:p>
      </dgm:t>
    </dgm:pt>
    <dgm:pt modelId="{4A1EE694-102A-774E-AAF9-97199786EA9F}" type="sibTrans" cxnId="{E0BEADF7-4CF9-E74D-B37B-CBEB1A2F2A7A}">
      <dgm:prSet/>
      <dgm:spPr/>
      <dgm:t>
        <a:bodyPr/>
        <a:lstStyle/>
        <a:p>
          <a:pPr algn="ctr"/>
          <a:endParaRPr lang="es-ES"/>
        </a:p>
      </dgm:t>
    </dgm:pt>
    <dgm:pt modelId="{CF0DC078-EB1C-BA4F-84B8-EF95B8E5E53F}" type="pres">
      <dgm:prSet presAssocID="{957378BB-25D0-AA43-96A8-FD97AF1A8125}" presName="Name0" presStyleCnt="0">
        <dgm:presLayoutVars>
          <dgm:dir/>
          <dgm:animOne val="branch"/>
          <dgm:animLvl val="lvl"/>
        </dgm:presLayoutVars>
      </dgm:prSet>
      <dgm:spPr/>
      <dgm:t>
        <a:bodyPr/>
        <a:lstStyle/>
        <a:p>
          <a:endParaRPr lang="es-ES"/>
        </a:p>
      </dgm:t>
    </dgm:pt>
    <dgm:pt modelId="{FB79A285-D7C1-E045-9CB1-ADB397999718}" type="pres">
      <dgm:prSet presAssocID="{88304CB1-DDBC-764D-A029-74C50B2DD580}" presName="chaos" presStyleCnt="0"/>
      <dgm:spPr/>
    </dgm:pt>
    <dgm:pt modelId="{B5510F7B-83F0-AC43-A3FD-1662643C3FD3}" type="pres">
      <dgm:prSet presAssocID="{88304CB1-DDBC-764D-A029-74C50B2DD580}" presName="parTx1" presStyleLbl="revTx" presStyleIdx="0" presStyleCnt="1"/>
      <dgm:spPr/>
      <dgm:t>
        <a:bodyPr/>
        <a:lstStyle/>
        <a:p>
          <a:endParaRPr lang="es-ES"/>
        </a:p>
      </dgm:t>
    </dgm:pt>
    <dgm:pt modelId="{64964D1F-471F-6846-B75A-67060094448E}" type="pres">
      <dgm:prSet presAssocID="{88304CB1-DDBC-764D-A029-74C50B2DD580}" presName="c1" presStyleLbl="node1" presStyleIdx="0" presStyleCnt="19"/>
      <dgm:spPr/>
    </dgm:pt>
    <dgm:pt modelId="{CA0CFF8F-980F-0444-A132-85B0BCAC3A93}" type="pres">
      <dgm:prSet presAssocID="{88304CB1-DDBC-764D-A029-74C50B2DD580}" presName="c2" presStyleLbl="node1" presStyleIdx="1" presStyleCnt="19"/>
      <dgm:spPr/>
    </dgm:pt>
    <dgm:pt modelId="{AB18BE8C-1370-4649-B163-A8EAB7CA3296}" type="pres">
      <dgm:prSet presAssocID="{88304CB1-DDBC-764D-A029-74C50B2DD580}" presName="c3" presStyleLbl="node1" presStyleIdx="2" presStyleCnt="19"/>
      <dgm:spPr/>
    </dgm:pt>
    <dgm:pt modelId="{5818342F-D88F-E246-AB26-1E677A5EDF4D}" type="pres">
      <dgm:prSet presAssocID="{88304CB1-DDBC-764D-A029-74C50B2DD580}" presName="c4" presStyleLbl="node1" presStyleIdx="3" presStyleCnt="19"/>
      <dgm:spPr/>
    </dgm:pt>
    <dgm:pt modelId="{54715BA6-CDE7-4645-80E0-7680A8B34ECF}" type="pres">
      <dgm:prSet presAssocID="{88304CB1-DDBC-764D-A029-74C50B2DD580}" presName="c5" presStyleLbl="node1" presStyleIdx="4" presStyleCnt="19"/>
      <dgm:spPr/>
    </dgm:pt>
    <dgm:pt modelId="{7E0A3773-E833-2140-998B-0428125E38FD}" type="pres">
      <dgm:prSet presAssocID="{88304CB1-DDBC-764D-A029-74C50B2DD580}" presName="c6" presStyleLbl="node1" presStyleIdx="5" presStyleCnt="19"/>
      <dgm:spPr/>
    </dgm:pt>
    <dgm:pt modelId="{3E4C81B5-9267-084E-839A-9EABFD0FFADA}" type="pres">
      <dgm:prSet presAssocID="{88304CB1-DDBC-764D-A029-74C50B2DD580}" presName="c7" presStyleLbl="node1" presStyleIdx="6" presStyleCnt="19"/>
      <dgm:spPr/>
    </dgm:pt>
    <dgm:pt modelId="{1A38767E-0228-074C-985F-EEAAAC358AE9}" type="pres">
      <dgm:prSet presAssocID="{88304CB1-DDBC-764D-A029-74C50B2DD580}" presName="c8" presStyleLbl="node1" presStyleIdx="7" presStyleCnt="19"/>
      <dgm:spPr/>
    </dgm:pt>
    <dgm:pt modelId="{592EB102-BC2E-7B45-90D9-2C73B65CEC48}" type="pres">
      <dgm:prSet presAssocID="{88304CB1-DDBC-764D-A029-74C50B2DD580}" presName="c9" presStyleLbl="node1" presStyleIdx="8" presStyleCnt="19"/>
      <dgm:spPr/>
    </dgm:pt>
    <dgm:pt modelId="{874A509A-463C-8644-9FBB-0467150D72C1}" type="pres">
      <dgm:prSet presAssocID="{88304CB1-DDBC-764D-A029-74C50B2DD580}" presName="c10" presStyleLbl="node1" presStyleIdx="9" presStyleCnt="19"/>
      <dgm:spPr/>
    </dgm:pt>
    <dgm:pt modelId="{6A3D9C03-8186-F147-95AF-29B19EC8ECC6}" type="pres">
      <dgm:prSet presAssocID="{88304CB1-DDBC-764D-A029-74C50B2DD580}" presName="c11" presStyleLbl="node1" presStyleIdx="10" presStyleCnt="19"/>
      <dgm:spPr/>
    </dgm:pt>
    <dgm:pt modelId="{AA912B3A-66A7-8F48-A4BA-640182611678}" type="pres">
      <dgm:prSet presAssocID="{88304CB1-DDBC-764D-A029-74C50B2DD580}" presName="c12" presStyleLbl="node1" presStyleIdx="11" presStyleCnt="19"/>
      <dgm:spPr/>
    </dgm:pt>
    <dgm:pt modelId="{6983317D-01F5-284C-8302-761D91906592}" type="pres">
      <dgm:prSet presAssocID="{88304CB1-DDBC-764D-A029-74C50B2DD580}" presName="c13" presStyleLbl="node1" presStyleIdx="12" presStyleCnt="19"/>
      <dgm:spPr/>
    </dgm:pt>
    <dgm:pt modelId="{8E6D0660-A9F8-924F-9608-E9E488B15D9A}" type="pres">
      <dgm:prSet presAssocID="{88304CB1-DDBC-764D-A029-74C50B2DD580}" presName="c14" presStyleLbl="node1" presStyleIdx="13" presStyleCnt="19"/>
      <dgm:spPr/>
    </dgm:pt>
    <dgm:pt modelId="{3BEDC3BE-483E-2F45-A58E-8A335F5406DB}" type="pres">
      <dgm:prSet presAssocID="{88304CB1-DDBC-764D-A029-74C50B2DD580}" presName="c15" presStyleLbl="node1" presStyleIdx="14" presStyleCnt="19"/>
      <dgm:spPr/>
    </dgm:pt>
    <dgm:pt modelId="{FBB2F002-0632-7C4C-B449-750FC9CAC6D6}" type="pres">
      <dgm:prSet presAssocID="{88304CB1-DDBC-764D-A029-74C50B2DD580}" presName="c16" presStyleLbl="node1" presStyleIdx="15" presStyleCnt="19"/>
      <dgm:spPr/>
    </dgm:pt>
    <dgm:pt modelId="{6A917478-01C9-3849-8861-691E3CBA4594}" type="pres">
      <dgm:prSet presAssocID="{88304CB1-DDBC-764D-A029-74C50B2DD580}" presName="c17" presStyleLbl="node1" presStyleIdx="16" presStyleCnt="19"/>
      <dgm:spPr/>
    </dgm:pt>
    <dgm:pt modelId="{615E0038-450C-0A40-8AF2-EE000BE8054B}" type="pres">
      <dgm:prSet presAssocID="{88304CB1-DDBC-764D-A029-74C50B2DD580}" presName="c18" presStyleLbl="node1" presStyleIdx="17" presStyleCnt="19"/>
      <dgm:spPr/>
    </dgm:pt>
    <dgm:pt modelId="{E1D1BD47-EEA2-EA4F-8116-E14DE1401B38}" type="pres">
      <dgm:prSet presAssocID="{4A1EE694-102A-774E-AAF9-97199786EA9F}" presName="chevronComposite1" presStyleCnt="0"/>
      <dgm:spPr/>
    </dgm:pt>
    <dgm:pt modelId="{59341B9D-FC24-CD40-86C8-DC76D0F430D1}" type="pres">
      <dgm:prSet presAssocID="{4A1EE694-102A-774E-AAF9-97199786EA9F}" presName="chevron1" presStyleLbl="sibTrans2D1" presStyleIdx="0" presStyleCnt="2"/>
      <dgm:spPr/>
    </dgm:pt>
    <dgm:pt modelId="{70D25754-A6BC-D841-B6AD-B9F997CE33F7}" type="pres">
      <dgm:prSet presAssocID="{4A1EE694-102A-774E-AAF9-97199786EA9F}" presName="spChevron1" presStyleCnt="0"/>
      <dgm:spPr/>
    </dgm:pt>
    <dgm:pt modelId="{2E257F3A-2EF9-8345-AAA6-186A55EDCA6E}" type="pres">
      <dgm:prSet presAssocID="{4A1EE694-102A-774E-AAF9-97199786EA9F}" presName="overlap" presStyleCnt="0"/>
      <dgm:spPr/>
    </dgm:pt>
    <dgm:pt modelId="{1F32AE4A-4A5F-B346-9CD6-865DF679BB06}" type="pres">
      <dgm:prSet presAssocID="{4A1EE694-102A-774E-AAF9-97199786EA9F}" presName="chevronComposite2" presStyleCnt="0"/>
      <dgm:spPr/>
    </dgm:pt>
    <dgm:pt modelId="{8D6EDAAB-5B73-E247-B976-C7E56DD786A2}" type="pres">
      <dgm:prSet presAssocID="{4A1EE694-102A-774E-AAF9-97199786EA9F}" presName="chevron2" presStyleLbl="sibTrans2D1" presStyleIdx="1" presStyleCnt="2"/>
      <dgm:spPr/>
    </dgm:pt>
    <dgm:pt modelId="{CD99B940-2543-0A40-969B-F0F751A10D30}" type="pres">
      <dgm:prSet presAssocID="{4A1EE694-102A-774E-AAF9-97199786EA9F}" presName="spChevron2" presStyleCnt="0"/>
      <dgm:spPr/>
    </dgm:pt>
    <dgm:pt modelId="{A1D9291D-F4FF-5841-BE7D-F6FCB552AE60}" type="pres">
      <dgm:prSet presAssocID="{A3E337A5-7E7B-D44F-B819-A7683BDD96AE}" presName="last" presStyleCnt="0"/>
      <dgm:spPr/>
    </dgm:pt>
    <dgm:pt modelId="{66A48791-8EF8-4643-B2E2-E8F010C7B376}" type="pres">
      <dgm:prSet presAssocID="{A3E337A5-7E7B-D44F-B819-A7683BDD96AE}" presName="circleTx" presStyleLbl="node1" presStyleIdx="18" presStyleCnt="19"/>
      <dgm:spPr/>
      <dgm:t>
        <a:bodyPr/>
        <a:lstStyle/>
        <a:p>
          <a:endParaRPr lang="es-ES"/>
        </a:p>
      </dgm:t>
    </dgm:pt>
    <dgm:pt modelId="{110E5B25-88FA-E54A-98E2-CA7D18F5EB87}" type="pres">
      <dgm:prSet presAssocID="{A3E337A5-7E7B-D44F-B819-A7683BDD96AE}" presName="spN" presStyleCnt="0"/>
      <dgm:spPr/>
    </dgm:pt>
  </dgm:ptLst>
  <dgm:cxnLst>
    <dgm:cxn modelId="{E4C0D22C-C720-CD43-8514-2F31BABA8145}" type="presOf" srcId="{88304CB1-DDBC-764D-A029-74C50B2DD580}" destId="{B5510F7B-83F0-AC43-A3FD-1662643C3FD3}" srcOrd="0" destOrd="0" presId="urn:microsoft.com/office/officeart/2009/3/layout/RandomtoResultProcess"/>
    <dgm:cxn modelId="{E0BEADF7-4CF9-E74D-B37B-CBEB1A2F2A7A}" srcId="{957378BB-25D0-AA43-96A8-FD97AF1A8125}" destId="{88304CB1-DDBC-764D-A029-74C50B2DD580}" srcOrd="0" destOrd="0" parTransId="{670E7D46-9018-1843-8DBB-C3795EC5B30D}" sibTransId="{4A1EE694-102A-774E-AAF9-97199786EA9F}"/>
    <dgm:cxn modelId="{BE46591E-455B-FF4E-9509-ECE194D42C1C}" type="presOf" srcId="{957378BB-25D0-AA43-96A8-FD97AF1A8125}" destId="{CF0DC078-EB1C-BA4F-84B8-EF95B8E5E53F}" srcOrd="0" destOrd="0" presId="urn:microsoft.com/office/officeart/2009/3/layout/RandomtoResultProcess"/>
    <dgm:cxn modelId="{650E736F-9C74-0F4D-AF3F-0AFFD39594A3}" srcId="{957378BB-25D0-AA43-96A8-FD97AF1A8125}" destId="{A3E337A5-7E7B-D44F-B819-A7683BDD96AE}" srcOrd="1" destOrd="0" parTransId="{CEEE39FF-267C-C844-8914-F638C75DF750}" sibTransId="{836E88AF-7FCE-CE40-BE47-EE5E09AD1618}"/>
    <dgm:cxn modelId="{CF98B49D-B58E-934C-BF15-E1BA26D222CB}" type="presOf" srcId="{A3E337A5-7E7B-D44F-B819-A7683BDD96AE}" destId="{66A48791-8EF8-4643-B2E2-E8F010C7B376}" srcOrd="0" destOrd="0" presId="urn:microsoft.com/office/officeart/2009/3/layout/RandomtoResultProcess"/>
    <dgm:cxn modelId="{05A722B4-2CAA-CB49-A882-41FCB61C30A2}" type="presParOf" srcId="{CF0DC078-EB1C-BA4F-84B8-EF95B8E5E53F}" destId="{FB79A285-D7C1-E045-9CB1-ADB397999718}" srcOrd="0" destOrd="0" presId="urn:microsoft.com/office/officeart/2009/3/layout/RandomtoResultProcess"/>
    <dgm:cxn modelId="{4984E23E-DE52-7749-AC3C-3948827ED6A6}" type="presParOf" srcId="{FB79A285-D7C1-E045-9CB1-ADB397999718}" destId="{B5510F7B-83F0-AC43-A3FD-1662643C3FD3}" srcOrd="0" destOrd="0" presId="urn:microsoft.com/office/officeart/2009/3/layout/RandomtoResultProcess"/>
    <dgm:cxn modelId="{4966B8EF-7B40-AB46-9566-F48B7E1FE35B}" type="presParOf" srcId="{FB79A285-D7C1-E045-9CB1-ADB397999718}" destId="{64964D1F-471F-6846-B75A-67060094448E}" srcOrd="1" destOrd="0" presId="urn:microsoft.com/office/officeart/2009/3/layout/RandomtoResultProcess"/>
    <dgm:cxn modelId="{7CD2381E-A172-A04F-A421-CBF7E62668A3}" type="presParOf" srcId="{FB79A285-D7C1-E045-9CB1-ADB397999718}" destId="{CA0CFF8F-980F-0444-A132-85B0BCAC3A93}" srcOrd="2" destOrd="0" presId="urn:microsoft.com/office/officeart/2009/3/layout/RandomtoResultProcess"/>
    <dgm:cxn modelId="{569BA80E-C0D0-DE4C-B15B-FDFEE9FBEB44}" type="presParOf" srcId="{FB79A285-D7C1-E045-9CB1-ADB397999718}" destId="{AB18BE8C-1370-4649-B163-A8EAB7CA3296}" srcOrd="3" destOrd="0" presId="urn:microsoft.com/office/officeart/2009/3/layout/RandomtoResultProcess"/>
    <dgm:cxn modelId="{84AF99F5-AA3D-3E47-BD5D-D18990E0DD6B}" type="presParOf" srcId="{FB79A285-D7C1-E045-9CB1-ADB397999718}" destId="{5818342F-D88F-E246-AB26-1E677A5EDF4D}" srcOrd="4" destOrd="0" presId="urn:microsoft.com/office/officeart/2009/3/layout/RandomtoResultProcess"/>
    <dgm:cxn modelId="{113A5B19-5BB9-0C43-88BB-B54B4D9DA216}" type="presParOf" srcId="{FB79A285-D7C1-E045-9CB1-ADB397999718}" destId="{54715BA6-CDE7-4645-80E0-7680A8B34ECF}" srcOrd="5" destOrd="0" presId="urn:microsoft.com/office/officeart/2009/3/layout/RandomtoResultProcess"/>
    <dgm:cxn modelId="{3B63DC99-1DBB-8049-8E95-95F18CEE1BF2}" type="presParOf" srcId="{FB79A285-D7C1-E045-9CB1-ADB397999718}" destId="{7E0A3773-E833-2140-998B-0428125E38FD}" srcOrd="6" destOrd="0" presId="urn:microsoft.com/office/officeart/2009/3/layout/RandomtoResultProcess"/>
    <dgm:cxn modelId="{4EDCA4BD-A0E0-C442-875B-E6A0AA22D324}" type="presParOf" srcId="{FB79A285-D7C1-E045-9CB1-ADB397999718}" destId="{3E4C81B5-9267-084E-839A-9EABFD0FFADA}" srcOrd="7" destOrd="0" presId="urn:microsoft.com/office/officeart/2009/3/layout/RandomtoResultProcess"/>
    <dgm:cxn modelId="{B2FF7C9C-CC8A-4443-A9D3-D0BD027472D6}" type="presParOf" srcId="{FB79A285-D7C1-E045-9CB1-ADB397999718}" destId="{1A38767E-0228-074C-985F-EEAAAC358AE9}" srcOrd="8" destOrd="0" presId="urn:microsoft.com/office/officeart/2009/3/layout/RandomtoResultProcess"/>
    <dgm:cxn modelId="{454AEDF2-EFC3-C945-96FC-77FA245E168A}" type="presParOf" srcId="{FB79A285-D7C1-E045-9CB1-ADB397999718}" destId="{592EB102-BC2E-7B45-90D9-2C73B65CEC48}" srcOrd="9" destOrd="0" presId="urn:microsoft.com/office/officeart/2009/3/layout/RandomtoResultProcess"/>
    <dgm:cxn modelId="{F85C1537-1E74-E346-B4F8-FAE9F3A9F8DB}" type="presParOf" srcId="{FB79A285-D7C1-E045-9CB1-ADB397999718}" destId="{874A509A-463C-8644-9FBB-0467150D72C1}" srcOrd="10" destOrd="0" presId="urn:microsoft.com/office/officeart/2009/3/layout/RandomtoResultProcess"/>
    <dgm:cxn modelId="{8E8AF03D-FB59-844C-BF25-D468DCD39C4D}" type="presParOf" srcId="{FB79A285-D7C1-E045-9CB1-ADB397999718}" destId="{6A3D9C03-8186-F147-95AF-29B19EC8ECC6}" srcOrd="11" destOrd="0" presId="urn:microsoft.com/office/officeart/2009/3/layout/RandomtoResultProcess"/>
    <dgm:cxn modelId="{26C54108-85C6-734E-85D4-2F5AC7362639}" type="presParOf" srcId="{FB79A285-D7C1-E045-9CB1-ADB397999718}" destId="{AA912B3A-66A7-8F48-A4BA-640182611678}" srcOrd="12" destOrd="0" presId="urn:microsoft.com/office/officeart/2009/3/layout/RandomtoResultProcess"/>
    <dgm:cxn modelId="{E04C0411-BA87-F04C-B5E3-FFE699F8D52A}" type="presParOf" srcId="{FB79A285-D7C1-E045-9CB1-ADB397999718}" destId="{6983317D-01F5-284C-8302-761D91906592}" srcOrd="13" destOrd="0" presId="urn:microsoft.com/office/officeart/2009/3/layout/RandomtoResultProcess"/>
    <dgm:cxn modelId="{AE72C730-4A1B-B04F-AC6F-B33EB6E0FD06}" type="presParOf" srcId="{FB79A285-D7C1-E045-9CB1-ADB397999718}" destId="{8E6D0660-A9F8-924F-9608-E9E488B15D9A}" srcOrd="14" destOrd="0" presId="urn:microsoft.com/office/officeart/2009/3/layout/RandomtoResultProcess"/>
    <dgm:cxn modelId="{729751EA-3A14-D44D-A307-B558D85EA0CD}" type="presParOf" srcId="{FB79A285-D7C1-E045-9CB1-ADB397999718}" destId="{3BEDC3BE-483E-2F45-A58E-8A335F5406DB}" srcOrd="15" destOrd="0" presId="urn:microsoft.com/office/officeart/2009/3/layout/RandomtoResultProcess"/>
    <dgm:cxn modelId="{7C3A7D5A-04E0-0A44-AFAE-1EBE38623469}" type="presParOf" srcId="{FB79A285-D7C1-E045-9CB1-ADB397999718}" destId="{FBB2F002-0632-7C4C-B449-750FC9CAC6D6}" srcOrd="16" destOrd="0" presId="urn:microsoft.com/office/officeart/2009/3/layout/RandomtoResultProcess"/>
    <dgm:cxn modelId="{65DA95E8-6C37-9B4C-9DB5-5EC0712D45BC}" type="presParOf" srcId="{FB79A285-D7C1-E045-9CB1-ADB397999718}" destId="{6A917478-01C9-3849-8861-691E3CBA4594}" srcOrd="17" destOrd="0" presId="urn:microsoft.com/office/officeart/2009/3/layout/RandomtoResultProcess"/>
    <dgm:cxn modelId="{525CEF16-27D8-9149-8CCB-ED0B1C31105F}" type="presParOf" srcId="{FB79A285-D7C1-E045-9CB1-ADB397999718}" destId="{615E0038-450C-0A40-8AF2-EE000BE8054B}" srcOrd="18" destOrd="0" presId="urn:microsoft.com/office/officeart/2009/3/layout/RandomtoResultProcess"/>
    <dgm:cxn modelId="{AE08C640-2258-E441-9C2C-5A243D5A4270}" type="presParOf" srcId="{CF0DC078-EB1C-BA4F-84B8-EF95B8E5E53F}" destId="{E1D1BD47-EEA2-EA4F-8116-E14DE1401B38}" srcOrd="1" destOrd="0" presId="urn:microsoft.com/office/officeart/2009/3/layout/RandomtoResultProcess"/>
    <dgm:cxn modelId="{0E076AFA-3C9B-2B4B-A88A-A72ECA7B0AE3}" type="presParOf" srcId="{E1D1BD47-EEA2-EA4F-8116-E14DE1401B38}" destId="{59341B9D-FC24-CD40-86C8-DC76D0F430D1}" srcOrd="0" destOrd="0" presId="urn:microsoft.com/office/officeart/2009/3/layout/RandomtoResultProcess"/>
    <dgm:cxn modelId="{FC3F3C9C-9849-C947-8AD8-518844612356}" type="presParOf" srcId="{E1D1BD47-EEA2-EA4F-8116-E14DE1401B38}" destId="{70D25754-A6BC-D841-B6AD-B9F997CE33F7}" srcOrd="1" destOrd="0" presId="urn:microsoft.com/office/officeart/2009/3/layout/RandomtoResultProcess"/>
    <dgm:cxn modelId="{8094110E-2F88-2549-9656-EDFCA6955E86}" type="presParOf" srcId="{CF0DC078-EB1C-BA4F-84B8-EF95B8E5E53F}" destId="{2E257F3A-2EF9-8345-AAA6-186A55EDCA6E}" srcOrd="2" destOrd="0" presId="urn:microsoft.com/office/officeart/2009/3/layout/RandomtoResultProcess"/>
    <dgm:cxn modelId="{02DA9C8C-6FE8-0E40-92DC-3D8A76C402C9}" type="presParOf" srcId="{CF0DC078-EB1C-BA4F-84B8-EF95B8E5E53F}" destId="{1F32AE4A-4A5F-B346-9CD6-865DF679BB06}" srcOrd="3" destOrd="0" presId="urn:microsoft.com/office/officeart/2009/3/layout/RandomtoResultProcess"/>
    <dgm:cxn modelId="{A186CF4C-56F3-7746-9766-3A5828094DBB}" type="presParOf" srcId="{1F32AE4A-4A5F-B346-9CD6-865DF679BB06}" destId="{8D6EDAAB-5B73-E247-B976-C7E56DD786A2}" srcOrd="0" destOrd="0" presId="urn:microsoft.com/office/officeart/2009/3/layout/RandomtoResultProcess"/>
    <dgm:cxn modelId="{FED1664E-AB75-9D42-8299-96CE54F6AB66}" type="presParOf" srcId="{1F32AE4A-4A5F-B346-9CD6-865DF679BB06}" destId="{CD99B940-2543-0A40-969B-F0F751A10D30}" srcOrd="1" destOrd="0" presId="urn:microsoft.com/office/officeart/2009/3/layout/RandomtoResultProcess"/>
    <dgm:cxn modelId="{FA054267-E20C-2441-90AD-0DE5ADFAF09D}" type="presParOf" srcId="{CF0DC078-EB1C-BA4F-84B8-EF95B8E5E53F}" destId="{A1D9291D-F4FF-5841-BE7D-F6FCB552AE60}" srcOrd="4" destOrd="0" presId="urn:microsoft.com/office/officeart/2009/3/layout/RandomtoResultProcess"/>
    <dgm:cxn modelId="{8F8186AB-C3C5-6046-9D5E-1ACD80371CD0}" type="presParOf" srcId="{A1D9291D-F4FF-5841-BE7D-F6FCB552AE60}" destId="{66A48791-8EF8-4643-B2E2-E8F010C7B376}" srcOrd="0" destOrd="0" presId="urn:microsoft.com/office/officeart/2009/3/layout/RandomtoResultProcess"/>
    <dgm:cxn modelId="{D4D165FD-D975-D849-9F14-54A77721A1F8}" type="presParOf" srcId="{A1D9291D-F4FF-5841-BE7D-F6FCB552AE60}" destId="{110E5B25-88FA-E54A-98E2-CA7D18F5EB87}"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889568-9494-FC4B-A8F5-6C21BC050723}" type="doc">
      <dgm:prSet loTypeId="urn:microsoft.com/office/officeart/2009/3/layout/RandomtoResultProcess" loCatId="" qsTypeId="urn:microsoft.com/office/officeart/2005/8/quickstyle/3D3" qsCatId="3D" csTypeId="urn:microsoft.com/office/officeart/2005/8/colors/accent1_2" csCatId="accent1" phldr="1"/>
      <dgm:spPr/>
      <dgm:t>
        <a:bodyPr/>
        <a:lstStyle/>
        <a:p>
          <a:endParaRPr lang="es-ES"/>
        </a:p>
      </dgm:t>
    </dgm:pt>
    <dgm:pt modelId="{059BE7B6-5301-8146-9243-5F79520113CD}">
      <dgm:prSet phldrT="[Texto]" custT="1"/>
      <dgm:spPr/>
      <dgm:t>
        <a:bodyPr/>
        <a:lstStyle/>
        <a:p>
          <a:r>
            <a:rPr lang="es-ES" sz="6600" dirty="0" smtClean="0"/>
            <a:t>Visión</a:t>
          </a:r>
          <a:endParaRPr lang="es-ES" sz="1300" dirty="0"/>
        </a:p>
      </dgm:t>
    </dgm:pt>
    <dgm:pt modelId="{A500070D-1954-784C-90C9-BE821EA054CD}" type="parTrans" cxnId="{D3C1A7CA-F2D1-1A4D-AFE1-AD319E62654C}">
      <dgm:prSet/>
      <dgm:spPr/>
      <dgm:t>
        <a:bodyPr/>
        <a:lstStyle/>
        <a:p>
          <a:endParaRPr lang="es-ES"/>
        </a:p>
      </dgm:t>
    </dgm:pt>
    <dgm:pt modelId="{70D05BE8-942C-574F-8EE5-AB93A3DFACED}" type="sibTrans" cxnId="{D3C1A7CA-F2D1-1A4D-AFE1-AD319E62654C}">
      <dgm:prSet/>
      <dgm:spPr/>
      <dgm:t>
        <a:bodyPr/>
        <a:lstStyle/>
        <a:p>
          <a:endParaRPr lang="es-ES"/>
        </a:p>
      </dgm:t>
    </dgm:pt>
    <dgm:pt modelId="{1EDB5104-2C8F-B14C-9F1E-D913BA2DFCBF}">
      <dgm:prSet phldrT="[Texto]"/>
      <dgm:spPr/>
      <dgm:t>
        <a:bodyPr/>
        <a:lstStyle/>
        <a:p>
          <a:r>
            <a:rPr lang="es-ES" b="1" dirty="0" smtClean="0"/>
            <a:t>En el 2018, seremos una empresa consolidada como líder absoluto del mercado de llantas, productos complementarios y servicios relacionados en la provincia de Bolívar, reconocidos por la honestidad, responsabilidad y garantía en la comercialización de sus marcas y de sus servicios.</a:t>
          </a:r>
          <a:endParaRPr lang="es-ES" dirty="0"/>
        </a:p>
      </dgm:t>
    </dgm:pt>
    <dgm:pt modelId="{81C7B178-4A84-344F-870E-0EA4AE5F034E}" type="parTrans" cxnId="{67717C22-A548-FB43-A255-A37B32D2F420}">
      <dgm:prSet/>
      <dgm:spPr/>
      <dgm:t>
        <a:bodyPr/>
        <a:lstStyle/>
        <a:p>
          <a:endParaRPr lang="es-ES"/>
        </a:p>
      </dgm:t>
    </dgm:pt>
    <dgm:pt modelId="{CDFC7843-B6FE-064A-A0D9-A9D5BD355002}" type="sibTrans" cxnId="{67717C22-A548-FB43-A255-A37B32D2F420}">
      <dgm:prSet/>
      <dgm:spPr/>
      <dgm:t>
        <a:bodyPr/>
        <a:lstStyle/>
        <a:p>
          <a:endParaRPr lang="es-ES"/>
        </a:p>
      </dgm:t>
    </dgm:pt>
    <dgm:pt modelId="{89305B47-732D-D846-AA10-45E861C244A7}" type="pres">
      <dgm:prSet presAssocID="{AB889568-9494-FC4B-A8F5-6C21BC050723}" presName="Name0" presStyleCnt="0">
        <dgm:presLayoutVars>
          <dgm:dir/>
          <dgm:animOne val="branch"/>
          <dgm:animLvl val="lvl"/>
        </dgm:presLayoutVars>
      </dgm:prSet>
      <dgm:spPr/>
      <dgm:t>
        <a:bodyPr/>
        <a:lstStyle/>
        <a:p>
          <a:endParaRPr lang="es-ES"/>
        </a:p>
      </dgm:t>
    </dgm:pt>
    <dgm:pt modelId="{199985B2-E64A-9942-8FBB-3513255232FE}" type="pres">
      <dgm:prSet presAssocID="{059BE7B6-5301-8146-9243-5F79520113CD}" presName="chaos" presStyleCnt="0"/>
      <dgm:spPr/>
    </dgm:pt>
    <dgm:pt modelId="{739ECF91-B13A-774A-B46B-AFD538C3CDA2}" type="pres">
      <dgm:prSet presAssocID="{059BE7B6-5301-8146-9243-5F79520113CD}" presName="parTx1" presStyleLbl="revTx" presStyleIdx="0" presStyleCnt="1"/>
      <dgm:spPr/>
      <dgm:t>
        <a:bodyPr/>
        <a:lstStyle/>
        <a:p>
          <a:endParaRPr lang="es-ES"/>
        </a:p>
      </dgm:t>
    </dgm:pt>
    <dgm:pt modelId="{09E181C5-839D-F642-8F8A-DD6D6B67C77D}" type="pres">
      <dgm:prSet presAssocID="{059BE7B6-5301-8146-9243-5F79520113CD}" presName="c1" presStyleLbl="node1" presStyleIdx="0" presStyleCnt="19"/>
      <dgm:spPr/>
    </dgm:pt>
    <dgm:pt modelId="{6281B519-AEE6-9E47-9B66-A1EF87A10BDF}" type="pres">
      <dgm:prSet presAssocID="{059BE7B6-5301-8146-9243-5F79520113CD}" presName="c2" presStyleLbl="node1" presStyleIdx="1" presStyleCnt="19"/>
      <dgm:spPr/>
    </dgm:pt>
    <dgm:pt modelId="{25846B09-26CE-2E44-82BA-74A87838F28F}" type="pres">
      <dgm:prSet presAssocID="{059BE7B6-5301-8146-9243-5F79520113CD}" presName="c3" presStyleLbl="node1" presStyleIdx="2" presStyleCnt="19"/>
      <dgm:spPr/>
    </dgm:pt>
    <dgm:pt modelId="{60451AFF-12E8-144B-86C0-6025C8B22244}" type="pres">
      <dgm:prSet presAssocID="{059BE7B6-5301-8146-9243-5F79520113CD}" presName="c4" presStyleLbl="node1" presStyleIdx="3" presStyleCnt="19"/>
      <dgm:spPr/>
    </dgm:pt>
    <dgm:pt modelId="{E49A4C30-5B90-7B4F-A204-DBFA8EF6FB17}" type="pres">
      <dgm:prSet presAssocID="{059BE7B6-5301-8146-9243-5F79520113CD}" presName="c5" presStyleLbl="node1" presStyleIdx="4" presStyleCnt="19"/>
      <dgm:spPr/>
    </dgm:pt>
    <dgm:pt modelId="{13DA4890-6844-B947-A722-EA7693B9FFD0}" type="pres">
      <dgm:prSet presAssocID="{059BE7B6-5301-8146-9243-5F79520113CD}" presName="c6" presStyleLbl="node1" presStyleIdx="5" presStyleCnt="19"/>
      <dgm:spPr/>
    </dgm:pt>
    <dgm:pt modelId="{00741C1E-B818-8544-BCC4-51B6BF389C6A}" type="pres">
      <dgm:prSet presAssocID="{059BE7B6-5301-8146-9243-5F79520113CD}" presName="c7" presStyleLbl="node1" presStyleIdx="6" presStyleCnt="19"/>
      <dgm:spPr/>
    </dgm:pt>
    <dgm:pt modelId="{502EF60C-87FC-8147-9A7E-496E129BF2C0}" type="pres">
      <dgm:prSet presAssocID="{059BE7B6-5301-8146-9243-5F79520113CD}" presName="c8" presStyleLbl="node1" presStyleIdx="7" presStyleCnt="19"/>
      <dgm:spPr/>
    </dgm:pt>
    <dgm:pt modelId="{B9AF3DFB-2C62-1241-97CE-9FEC0F485352}" type="pres">
      <dgm:prSet presAssocID="{059BE7B6-5301-8146-9243-5F79520113CD}" presName="c9" presStyleLbl="node1" presStyleIdx="8" presStyleCnt="19"/>
      <dgm:spPr/>
    </dgm:pt>
    <dgm:pt modelId="{2469C215-1F97-A947-889D-BA9ACF94FABC}" type="pres">
      <dgm:prSet presAssocID="{059BE7B6-5301-8146-9243-5F79520113CD}" presName="c10" presStyleLbl="node1" presStyleIdx="9" presStyleCnt="19"/>
      <dgm:spPr/>
    </dgm:pt>
    <dgm:pt modelId="{E06E6487-91F3-8D41-BB0D-2FCB2F5E5EAA}" type="pres">
      <dgm:prSet presAssocID="{059BE7B6-5301-8146-9243-5F79520113CD}" presName="c11" presStyleLbl="node1" presStyleIdx="10" presStyleCnt="19"/>
      <dgm:spPr/>
    </dgm:pt>
    <dgm:pt modelId="{A4B3CA51-C099-5840-9C32-F8FE9D85521D}" type="pres">
      <dgm:prSet presAssocID="{059BE7B6-5301-8146-9243-5F79520113CD}" presName="c12" presStyleLbl="node1" presStyleIdx="11" presStyleCnt="19"/>
      <dgm:spPr/>
    </dgm:pt>
    <dgm:pt modelId="{8E5924B1-6820-934B-882E-DBE3CDCC1452}" type="pres">
      <dgm:prSet presAssocID="{059BE7B6-5301-8146-9243-5F79520113CD}" presName="c13" presStyleLbl="node1" presStyleIdx="12" presStyleCnt="19"/>
      <dgm:spPr/>
    </dgm:pt>
    <dgm:pt modelId="{C592D536-A206-E046-89CA-C31413E138B9}" type="pres">
      <dgm:prSet presAssocID="{059BE7B6-5301-8146-9243-5F79520113CD}" presName="c14" presStyleLbl="node1" presStyleIdx="13" presStyleCnt="19"/>
      <dgm:spPr/>
    </dgm:pt>
    <dgm:pt modelId="{62A6F0D3-50C8-384B-95D1-C05BFEFD3439}" type="pres">
      <dgm:prSet presAssocID="{059BE7B6-5301-8146-9243-5F79520113CD}" presName="c15" presStyleLbl="node1" presStyleIdx="14" presStyleCnt="19"/>
      <dgm:spPr/>
    </dgm:pt>
    <dgm:pt modelId="{06480B71-6ADF-0449-ADC0-EF36D056A9D5}" type="pres">
      <dgm:prSet presAssocID="{059BE7B6-5301-8146-9243-5F79520113CD}" presName="c16" presStyleLbl="node1" presStyleIdx="15" presStyleCnt="19"/>
      <dgm:spPr/>
    </dgm:pt>
    <dgm:pt modelId="{91F23A51-C4DF-F74E-8C78-E3781C8B4B58}" type="pres">
      <dgm:prSet presAssocID="{059BE7B6-5301-8146-9243-5F79520113CD}" presName="c17" presStyleLbl="node1" presStyleIdx="16" presStyleCnt="19"/>
      <dgm:spPr/>
    </dgm:pt>
    <dgm:pt modelId="{A6755032-C6C0-E34B-B551-6FC6439972C9}" type="pres">
      <dgm:prSet presAssocID="{059BE7B6-5301-8146-9243-5F79520113CD}" presName="c18" presStyleLbl="node1" presStyleIdx="17" presStyleCnt="19"/>
      <dgm:spPr/>
    </dgm:pt>
    <dgm:pt modelId="{84745F76-6E4C-144B-80B8-87C714C8CE75}" type="pres">
      <dgm:prSet presAssocID="{70D05BE8-942C-574F-8EE5-AB93A3DFACED}" presName="chevronComposite1" presStyleCnt="0"/>
      <dgm:spPr/>
    </dgm:pt>
    <dgm:pt modelId="{476DF551-FB98-054F-B31A-CD729E42E642}" type="pres">
      <dgm:prSet presAssocID="{70D05BE8-942C-574F-8EE5-AB93A3DFACED}" presName="chevron1" presStyleLbl="sibTrans2D1" presStyleIdx="0" presStyleCnt="2"/>
      <dgm:spPr/>
    </dgm:pt>
    <dgm:pt modelId="{0043231D-C8B1-0842-8B1B-4FBA6B6D6378}" type="pres">
      <dgm:prSet presAssocID="{70D05BE8-942C-574F-8EE5-AB93A3DFACED}" presName="spChevron1" presStyleCnt="0"/>
      <dgm:spPr/>
    </dgm:pt>
    <dgm:pt modelId="{1F8ADCE0-46D3-2644-AF5D-956D9AFE6C95}" type="pres">
      <dgm:prSet presAssocID="{70D05BE8-942C-574F-8EE5-AB93A3DFACED}" presName="overlap" presStyleCnt="0"/>
      <dgm:spPr/>
    </dgm:pt>
    <dgm:pt modelId="{B56623F4-7683-FD47-9EC9-5469C5B58CFC}" type="pres">
      <dgm:prSet presAssocID="{70D05BE8-942C-574F-8EE5-AB93A3DFACED}" presName="chevronComposite2" presStyleCnt="0"/>
      <dgm:spPr/>
    </dgm:pt>
    <dgm:pt modelId="{846FA03C-B72A-6C49-88A1-FF69F8A06B5A}" type="pres">
      <dgm:prSet presAssocID="{70D05BE8-942C-574F-8EE5-AB93A3DFACED}" presName="chevron2" presStyleLbl="sibTrans2D1" presStyleIdx="1" presStyleCnt="2"/>
      <dgm:spPr/>
    </dgm:pt>
    <dgm:pt modelId="{275F8570-C02D-FF43-B21D-04E10633C641}" type="pres">
      <dgm:prSet presAssocID="{70D05BE8-942C-574F-8EE5-AB93A3DFACED}" presName="spChevron2" presStyleCnt="0"/>
      <dgm:spPr/>
    </dgm:pt>
    <dgm:pt modelId="{EB2881B7-CD26-2D46-98F8-4C26B84C8A67}" type="pres">
      <dgm:prSet presAssocID="{1EDB5104-2C8F-B14C-9F1E-D913BA2DFCBF}" presName="last" presStyleCnt="0"/>
      <dgm:spPr/>
    </dgm:pt>
    <dgm:pt modelId="{F4581BD4-30C7-EE47-A51F-451C368E76C4}" type="pres">
      <dgm:prSet presAssocID="{1EDB5104-2C8F-B14C-9F1E-D913BA2DFCBF}" presName="circleTx" presStyleLbl="node1" presStyleIdx="18" presStyleCnt="19"/>
      <dgm:spPr/>
      <dgm:t>
        <a:bodyPr/>
        <a:lstStyle/>
        <a:p>
          <a:endParaRPr lang="es-ES"/>
        </a:p>
      </dgm:t>
    </dgm:pt>
    <dgm:pt modelId="{C1C83A46-0629-0549-BC49-63E3CA398A6A}" type="pres">
      <dgm:prSet presAssocID="{1EDB5104-2C8F-B14C-9F1E-D913BA2DFCBF}" presName="spN" presStyleCnt="0"/>
      <dgm:spPr/>
    </dgm:pt>
  </dgm:ptLst>
  <dgm:cxnLst>
    <dgm:cxn modelId="{3E08F934-4D71-4A4C-918F-A5730A3A341F}" type="presOf" srcId="{059BE7B6-5301-8146-9243-5F79520113CD}" destId="{739ECF91-B13A-774A-B46B-AFD538C3CDA2}" srcOrd="0" destOrd="0" presId="urn:microsoft.com/office/officeart/2009/3/layout/RandomtoResultProcess"/>
    <dgm:cxn modelId="{D3C1A7CA-F2D1-1A4D-AFE1-AD319E62654C}" srcId="{AB889568-9494-FC4B-A8F5-6C21BC050723}" destId="{059BE7B6-5301-8146-9243-5F79520113CD}" srcOrd="0" destOrd="0" parTransId="{A500070D-1954-784C-90C9-BE821EA054CD}" sibTransId="{70D05BE8-942C-574F-8EE5-AB93A3DFACED}"/>
    <dgm:cxn modelId="{868479E7-1510-764C-A30E-75E169EC3B1C}" type="presOf" srcId="{1EDB5104-2C8F-B14C-9F1E-D913BA2DFCBF}" destId="{F4581BD4-30C7-EE47-A51F-451C368E76C4}" srcOrd="0" destOrd="0" presId="urn:microsoft.com/office/officeart/2009/3/layout/RandomtoResultProcess"/>
    <dgm:cxn modelId="{67717C22-A548-FB43-A255-A37B32D2F420}" srcId="{AB889568-9494-FC4B-A8F5-6C21BC050723}" destId="{1EDB5104-2C8F-B14C-9F1E-D913BA2DFCBF}" srcOrd="1" destOrd="0" parTransId="{81C7B178-4A84-344F-870E-0EA4AE5F034E}" sibTransId="{CDFC7843-B6FE-064A-A0D9-A9D5BD355002}"/>
    <dgm:cxn modelId="{D36A0F8B-5B98-354A-862B-7C66532CCAF8}" type="presOf" srcId="{AB889568-9494-FC4B-A8F5-6C21BC050723}" destId="{89305B47-732D-D846-AA10-45E861C244A7}" srcOrd="0" destOrd="0" presId="urn:microsoft.com/office/officeart/2009/3/layout/RandomtoResultProcess"/>
    <dgm:cxn modelId="{E7A71817-128F-804B-A82A-9CD6523F4429}" type="presParOf" srcId="{89305B47-732D-D846-AA10-45E861C244A7}" destId="{199985B2-E64A-9942-8FBB-3513255232FE}" srcOrd="0" destOrd="0" presId="urn:microsoft.com/office/officeart/2009/3/layout/RandomtoResultProcess"/>
    <dgm:cxn modelId="{B221E26F-9487-8E4B-A83E-9B4862147A05}" type="presParOf" srcId="{199985B2-E64A-9942-8FBB-3513255232FE}" destId="{739ECF91-B13A-774A-B46B-AFD538C3CDA2}" srcOrd="0" destOrd="0" presId="urn:microsoft.com/office/officeart/2009/3/layout/RandomtoResultProcess"/>
    <dgm:cxn modelId="{AB005F7F-BA39-A541-B407-12B8A46CCCD5}" type="presParOf" srcId="{199985B2-E64A-9942-8FBB-3513255232FE}" destId="{09E181C5-839D-F642-8F8A-DD6D6B67C77D}" srcOrd="1" destOrd="0" presId="urn:microsoft.com/office/officeart/2009/3/layout/RandomtoResultProcess"/>
    <dgm:cxn modelId="{59869824-2475-0E4B-836D-2FEDF2F3CB0D}" type="presParOf" srcId="{199985B2-E64A-9942-8FBB-3513255232FE}" destId="{6281B519-AEE6-9E47-9B66-A1EF87A10BDF}" srcOrd="2" destOrd="0" presId="urn:microsoft.com/office/officeart/2009/3/layout/RandomtoResultProcess"/>
    <dgm:cxn modelId="{BFB9933F-F343-6240-91C8-374DA88CDD62}" type="presParOf" srcId="{199985B2-E64A-9942-8FBB-3513255232FE}" destId="{25846B09-26CE-2E44-82BA-74A87838F28F}" srcOrd="3" destOrd="0" presId="urn:microsoft.com/office/officeart/2009/3/layout/RandomtoResultProcess"/>
    <dgm:cxn modelId="{CEF1A233-33CB-964C-9DD0-B3A82385A767}" type="presParOf" srcId="{199985B2-E64A-9942-8FBB-3513255232FE}" destId="{60451AFF-12E8-144B-86C0-6025C8B22244}" srcOrd="4" destOrd="0" presId="urn:microsoft.com/office/officeart/2009/3/layout/RandomtoResultProcess"/>
    <dgm:cxn modelId="{504B803E-02BF-4745-A72C-F24F6B0C64C0}" type="presParOf" srcId="{199985B2-E64A-9942-8FBB-3513255232FE}" destId="{E49A4C30-5B90-7B4F-A204-DBFA8EF6FB17}" srcOrd="5" destOrd="0" presId="urn:microsoft.com/office/officeart/2009/3/layout/RandomtoResultProcess"/>
    <dgm:cxn modelId="{BBCB0ABF-7144-7046-B3DC-8898F0CBB088}" type="presParOf" srcId="{199985B2-E64A-9942-8FBB-3513255232FE}" destId="{13DA4890-6844-B947-A722-EA7693B9FFD0}" srcOrd="6" destOrd="0" presId="urn:microsoft.com/office/officeart/2009/3/layout/RandomtoResultProcess"/>
    <dgm:cxn modelId="{BB6BDFD7-3492-AA47-A116-1110E9EE6D51}" type="presParOf" srcId="{199985B2-E64A-9942-8FBB-3513255232FE}" destId="{00741C1E-B818-8544-BCC4-51B6BF389C6A}" srcOrd="7" destOrd="0" presId="urn:microsoft.com/office/officeart/2009/3/layout/RandomtoResultProcess"/>
    <dgm:cxn modelId="{3DD16E38-B04C-B74A-9976-2BCF63CB67B3}" type="presParOf" srcId="{199985B2-E64A-9942-8FBB-3513255232FE}" destId="{502EF60C-87FC-8147-9A7E-496E129BF2C0}" srcOrd="8" destOrd="0" presId="urn:microsoft.com/office/officeart/2009/3/layout/RandomtoResultProcess"/>
    <dgm:cxn modelId="{73D309B8-288A-F34D-A565-15EA04763535}" type="presParOf" srcId="{199985B2-E64A-9942-8FBB-3513255232FE}" destId="{B9AF3DFB-2C62-1241-97CE-9FEC0F485352}" srcOrd="9" destOrd="0" presId="urn:microsoft.com/office/officeart/2009/3/layout/RandomtoResultProcess"/>
    <dgm:cxn modelId="{90CCA8B0-FE89-EE47-B83C-2DA7D7D60AAC}" type="presParOf" srcId="{199985B2-E64A-9942-8FBB-3513255232FE}" destId="{2469C215-1F97-A947-889D-BA9ACF94FABC}" srcOrd="10" destOrd="0" presId="urn:microsoft.com/office/officeart/2009/3/layout/RandomtoResultProcess"/>
    <dgm:cxn modelId="{3B400B2A-8CE1-4349-BE33-296F9B4EFB6A}" type="presParOf" srcId="{199985B2-E64A-9942-8FBB-3513255232FE}" destId="{E06E6487-91F3-8D41-BB0D-2FCB2F5E5EAA}" srcOrd="11" destOrd="0" presId="urn:microsoft.com/office/officeart/2009/3/layout/RandomtoResultProcess"/>
    <dgm:cxn modelId="{BF4DFC54-933F-C34D-B556-124F72996D33}" type="presParOf" srcId="{199985B2-E64A-9942-8FBB-3513255232FE}" destId="{A4B3CA51-C099-5840-9C32-F8FE9D85521D}" srcOrd="12" destOrd="0" presId="urn:microsoft.com/office/officeart/2009/3/layout/RandomtoResultProcess"/>
    <dgm:cxn modelId="{2E3FF2E5-9764-2544-B906-326F9873551F}" type="presParOf" srcId="{199985B2-E64A-9942-8FBB-3513255232FE}" destId="{8E5924B1-6820-934B-882E-DBE3CDCC1452}" srcOrd="13" destOrd="0" presId="urn:microsoft.com/office/officeart/2009/3/layout/RandomtoResultProcess"/>
    <dgm:cxn modelId="{A7265607-5376-9A40-A5B4-03DFE75F29B9}" type="presParOf" srcId="{199985B2-E64A-9942-8FBB-3513255232FE}" destId="{C592D536-A206-E046-89CA-C31413E138B9}" srcOrd="14" destOrd="0" presId="urn:microsoft.com/office/officeart/2009/3/layout/RandomtoResultProcess"/>
    <dgm:cxn modelId="{B3D45761-4799-F448-870C-D06AE01A93FD}" type="presParOf" srcId="{199985B2-E64A-9942-8FBB-3513255232FE}" destId="{62A6F0D3-50C8-384B-95D1-C05BFEFD3439}" srcOrd="15" destOrd="0" presId="urn:microsoft.com/office/officeart/2009/3/layout/RandomtoResultProcess"/>
    <dgm:cxn modelId="{019AA9F9-5608-9A49-BC84-9AF5ABC98A9B}" type="presParOf" srcId="{199985B2-E64A-9942-8FBB-3513255232FE}" destId="{06480B71-6ADF-0449-ADC0-EF36D056A9D5}" srcOrd="16" destOrd="0" presId="urn:microsoft.com/office/officeart/2009/3/layout/RandomtoResultProcess"/>
    <dgm:cxn modelId="{F65FFA14-6E12-B44A-9EA1-57751C0686B7}" type="presParOf" srcId="{199985B2-E64A-9942-8FBB-3513255232FE}" destId="{91F23A51-C4DF-F74E-8C78-E3781C8B4B58}" srcOrd="17" destOrd="0" presId="urn:microsoft.com/office/officeart/2009/3/layout/RandomtoResultProcess"/>
    <dgm:cxn modelId="{83252D13-751E-634A-8F15-2CF415EB4292}" type="presParOf" srcId="{199985B2-E64A-9942-8FBB-3513255232FE}" destId="{A6755032-C6C0-E34B-B551-6FC6439972C9}" srcOrd="18" destOrd="0" presId="urn:microsoft.com/office/officeart/2009/3/layout/RandomtoResultProcess"/>
    <dgm:cxn modelId="{768C3619-0A36-6747-8C03-F8103D756329}" type="presParOf" srcId="{89305B47-732D-D846-AA10-45E861C244A7}" destId="{84745F76-6E4C-144B-80B8-87C714C8CE75}" srcOrd="1" destOrd="0" presId="urn:microsoft.com/office/officeart/2009/3/layout/RandomtoResultProcess"/>
    <dgm:cxn modelId="{4A8D5E6A-9953-244A-8B4D-A275E61B618E}" type="presParOf" srcId="{84745F76-6E4C-144B-80B8-87C714C8CE75}" destId="{476DF551-FB98-054F-B31A-CD729E42E642}" srcOrd="0" destOrd="0" presId="urn:microsoft.com/office/officeart/2009/3/layout/RandomtoResultProcess"/>
    <dgm:cxn modelId="{D4F5A5C5-E557-8940-A443-23EBF927710B}" type="presParOf" srcId="{84745F76-6E4C-144B-80B8-87C714C8CE75}" destId="{0043231D-C8B1-0842-8B1B-4FBA6B6D6378}" srcOrd="1" destOrd="0" presId="urn:microsoft.com/office/officeart/2009/3/layout/RandomtoResultProcess"/>
    <dgm:cxn modelId="{22CDC9D5-8E9D-0C46-BBF7-3B7E04D5E457}" type="presParOf" srcId="{89305B47-732D-D846-AA10-45E861C244A7}" destId="{1F8ADCE0-46D3-2644-AF5D-956D9AFE6C95}" srcOrd="2" destOrd="0" presId="urn:microsoft.com/office/officeart/2009/3/layout/RandomtoResultProcess"/>
    <dgm:cxn modelId="{7C553A2E-7100-7C48-BE36-061260CFA8DB}" type="presParOf" srcId="{89305B47-732D-D846-AA10-45E861C244A7}" destId="{B56623F4-7683-FD47-9EC9-5469C5B58CFC}" srcOrd="3" destOrd="0" presId="urn:microsoft.com/office/officeart/2009/3/layout/RandomtoResultProcess"/>
    <dgm:cxn modelId="{A54D39D6-0DFF-B246-8DFC-E05F22DCF24B}" type="presParOf" srcId="{B56623F4-7683-FD47-9EC9-5469C5B58CFC}" destId="{846FA03C-B72A-6C49-88A1-FF69F8A06B5A}" srcOrd="0" destOrd="0" presId="urn:microsoft.com/office/officeart/2009/3/layout/RandomtoResultProcess"/>
    <dgm:cxn modelId="{B5EE09E4-AA6F-AC44-8B26-9805BFBCBF25}" type="presParOf" srcId="{B56623F4-7683-FD47-9EC9-5469C5B58CFC}" destId="{275F8570-C02D-FF43-B21D-04E10633C641}" srcOrd="1" destOrd="0" presId="urn:microsoft.com/office/officeart/2009/3/layout/RandomtoResultProcess"/>
    <dgm:cxn modelId="{09B22F64-4CDE-704F-B336-068EAC2264C0}" type="presParOf" srcId="{89305B47-732D-D846-AA10-45E861C244A7}" destId="{EB2881B7-CD26-2D46-98F8-4C26B84C8A67}" srcOrd="4" destOrd="0" presId="urn:microsoft.com/office/officeart/2009/3/layout/RandomtoResultProcess"/>
    <dgm:cxn modelId="{0F16A992-74F2-9D44-9D35-71D08F073685}" type="presParOf" srcId="{EB2881B7-CD26-2D46-98F8-4C26B84C8A67}" destId="{F4581BD4-30C7-EE47-A51F-451C368E76C4}" srcOrd="0" destOrd="0" presId="urn:microsoft.com/office/officeart/2009/3/layout/RandomtoResultProcess"/>
    <dgm:cxn modelId="{924A956B-CE69-3046-9B85-85EAF117305F}" type="presParOf" srcId="{EB2881B7-CD26-2D46-98F8-4C26B84C8A67}" destId="{C1C83A46-0629-0549-BC49-63E3CA398A6A}"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1A849E4-B733-6E46-99FB-6D68F097F536}" type="doc">
      <dgm:prSet loTypeId="urn:microsoft.com/office/officeart/2005/8/layout/venn3" loCatId="" qsTypeId="urn:microsoft.com/office/officeart/2005/8/quickstyle/simple4" qsCatId="simple" csTypeId="urn:microsoft.com/office/officeart/2005/8/colors/colorful4" csCatId="colorful" phldr="1"/>
      <dgm:spPr/>
      <dgm:t>
        <a:bodyPr/>
        <a:lstStyle/>
        <a:p>
          <a:endParaRPr lang="es-ES"/>
        </a:p>
      </dgm:t>
    </dgm:pt>
    <dgm:pt modelId="{81AB17A7-B559-4F44-8F4B-D5B2E773848B}">
      <dgm:prSet phldrT="[Texto]"/>
      <dgm:spPr/>
      <dgm:t>
        <a:bodyPr/>
        <a:lstStyle/>
        <a:p>
          <a:r>
            <a:rPr lang="es-ES" b="1" dirty="0" smtClean="0"/>
            <a:t>Instituir el Liderazgo (Calidad Total; </a:t>
          </a:r>
          <a:r>
            <a:rPr lang="es-ES_tradnl" b="1" dirty="0" smtClean="0"/>
            <a:t>Dr. </a:t>
          </a:r>
          <a:r>
            <a:rPr lang="es-ES_tradnl" b="1" dirty="0" err="1" smtClean="0"/>
            <a:t>Willian</a:t>
          </a:r>
          <a:r>
            <a:rPr lang="es-ES_tradnl" b="1" dirty="0" smtClean="0"/>
            <a:t> E. Deming</a:t>
          </a:r>
          <a:r>
            <a:rPr lang="es-ES" b="1" dirty="0" smtClean="0"/>
            <a:t>)</a:t>
          </a:r>
          <a:endParaRPr lang="es-ES" dirty="0"/>
        </a:p>
      </dgm:t>
    </dgm:pt>
    <dgm:pt modelId="{4AA2056A-AE90-174D-B118-5AC006214155}" type="parTrans" cxnId="{EA9DB2EE-03E1-6E48-8697-F79A09E07430}">
      <dgm:prSet/>
      <dgm:spPr/>
      <dgm:t>
        <a:bodyPr/>
        <a:lstStyle/>
        <a:p>
          <a:endParaRPr lang="es-ES"/>
        </a:p>
      </dgm:t>
    </dgm:pt>
    <dgm:pt modelId="{01D09032-2C94-0A4B-84CD-35C6A74579D0}" type="sibTrans" cxnId="{EA9DB2EE-03E1-6E48-8697-F79A09E07430}">
      <dgm:prSet/>
      <dgm:spPr/>
      <dgm:t>
        <a:bodyPr/>
        <a:lstStyle/>
        <a:p>
          <a:endParaRPr lang="es-ES"/>
        </a:p>
      </dgm:t>
    </dgm:pt>
    <dgm:pt modelId="{3D89A74E-556C-F84B-BC79-F0CC233CE134}">
      <dgm:prSet phldrT="[Texto]"/>
      <dgm:spPr/>
      <dgm:t>
        <a:bodyPr/>
        <a:lstStyle/>
        <a:p>
          <a:r>
            <a:rPr lang="es-ES_tradnl" b="1" dirty="0" smtClean="0"/>
            <a:t>Instituir la capacitación en el trabajo </a:t>
          </a:r>
          <a:r>
            <a:rPr lang="es-ES" b="1" dirty="0" smtClean="0"/>
            <a:t>(Calidad Total; </a:t>
          </a:r>
          <a:r>
            <a:rPr lang="es-ES_tradnl" b="1" dirty="0" smtClean="0"/>
            <a:t>Dr. </a:t>
          </a:r>
          <a:r>
            <a:rPr lang="es-ES_tradnl" b="1" dirty="0" err="1" smtClean="0"/>
            <a:t>Willian</a:t>
          </a:r>
          <a:r>
            <a:rPr lang="es-ES_tradnl" b="1" dirty="0" smtClean="0"/>
            <a:t> E. Deming</a:t>
          </a:r>
          <a:r>
            <a:rPr lang="es-ES" b="1" dirty="0" smtClean="0"/>
            <a:t>)</a:t>
          </a:r>
          <a:endParaRPr lang="es-ES" dirty="0"/>
        </a:p>
      </dgm:t>
    </dgm:pt>
    <dgm:pt modelId="{142BAC30-63A6-0F42-8323-D1F2B9C83B04}" type="parTrans" cxnId="{F8801F42-0978-9E49-9262-5581DC8C3359}">
      <dgm:prSet/>
      <dgm:spPr/>
      <dgm:t>
        <a:bodyPr/>
        <a:lstStyle/>
        <a:p>
          <a:endParaRPr lang="es-ES"/>
        </a:p>
      </dgm:t>
    </dgm:pt>
    <dgm:pt modelId="{DAB133D3-92BE-3742-A238-016C0D173158}" type="sibTrans" cxnId="{F8801F42-0978-9E49-9262-5581DC8C3359}">
      <dgm:prSet/>
      <dgm:spPr/>
      <dgm:t>
        <a:bodyPr/>
        <a:lstStyle/>
        <a:p>
          <a:endParaRPr lang="es-ES"/>
        </a:p>
      </dgm:t>
    </dgm:pt>
    <dgm:pt modelId="{F1F49EB8-CCC7-BC41-B3BF-B9875148F9B7}">
      <dgm:prSet phldrT="[Texto]"/>
      <dgm:spPr/>
      <dgm:t>
        <a:bodyPr/>
        <a:lstStyle/>
        <a:p>
          <a:r>
            <a:rPr lang="es-ES_tradnl" b="1" dirty="0" smtClean="0"/>
            <a:t>Mejorar continuamente y por siempre nuestros productos y servicios</a:t>
          </a:r>
          <a:r>
            <a:rPr lang="es-ES" b="1" dirty="0" smtClean="0"/>
            <a:t>(Calidad Total; </a:t>
          </a:r>
          <a:r>
            <a:rPr lang="es-ES_tradnl" b="1" dirty="0" smtClean="0"/>
            <a:t>Dr. </a:t>
          </a:r>
          <a:r>
            <a:rPr lang="es-ES_tradnl" b="1" dirty="0" err="1" smtClean="0"/>
            <a:t>Willian</a:t>
          </a:r>
          <a:r>
            <a:rPr lang="es-ES_tradnl" b="1" dirty="0" smtClean="0"/>
            <a:t> E. Deming</a:t>
          </a:r>
          <a:r>
            <a:rPr lang="es-ES" b="1" dirty="0" smtClean="0"/>
            <a:t>)</a:t>
          </a:r>
          <a:endParaRPr lang="es-ES" dirty="0"/>
        </a:p>
      </dgm:t>
    </dgm:pt>
    <dgm:pt modelId="{A6189BC3-2DCF-3B44-97B9-5ECC9407B743}" type="parTrans" cxnId="{D751338A-61CB-1344-95D2-EE5D713A5925}">
      <dgm:prSet/>
      <dgm:spPr/>
      <dgm:t>
        <a:bodyPr/>
        <a:lstStyle/>
        <a:p>
          <a:endParaRPr lang="es-ES"/>
        </a:p>
      </dgm:t>
    </dgm:pt>
    <dgm:pt modelId="{42E540E7-165F-D84F-B255-783E6F431831}" type="sibTrans" cxnId="{D751338A-61CB-1344-95D2-EE5D713A5925}">
      <dgm:prSet/>
      <dgm:spPr/>
      <dgm:t>
        <a:bodyPr/>
        <a:lstStyle/>
        <a:p>
          <a:endParaRPr lang="es-ES"/>
        </a:p>
      </dgm:t>
    </dgm:pt>
    <dgm:pt modelId="{51E81AF7-F6B4-3B4C-848E-52D20F9A17D8}">
      <dgm:prSet phldrT="[Texto]"/>
      <dgm:spPr/>
      <dgm:t>
        <a:bodyPr/>
        <a:lstStyle/>
        <a:p>
          <a:r>
            <a:rPr lang="es-ES" b="1" dirty="0" smtClean="0"/>
            <a:t>Principio del control (Administración Científica; Taylor y Fayol)</a:t>
          </a:r>
          <a:endParaRPr lang="es-ES" dirty="0"/>
        </a:p>
      </dgm:t>
    </dgm:pt>
    <dgm:pt modelId="{68215C72-1E3C-2E4B-B7F4-1ED2B1ED76AA}" type="parTrans" cxnId="{1457D6EB-07AD-BB42-A45A-E4EA1763277F}">
      <dgm:prSet/>
      <dgm:spPr/>
      <dgm:t>
        <a:bodyPr/>
        <a:lstStyle/>
        <a:p>
          <a:endParaRPr lang="es-ES"/>
        </a:p>
      </dgm:t>
    </dgm:pt>
    <dgm:pt modelId="{E6FC65A6-603B-5742-A5A1-B744AFD75C00}" type="sibTrans" cxnId="{1457D6EB-07AD-BB42-A45A-E4EA1763277F}">
      <dgm:prSet/>
      <dgm:spPr/>
      <dgm:t>
        <a:bodyPr/>
        <a:lstStyle/>
        <a:p>
          <a:endParaRPr lang="es-ES"/>
        </a:p>
      </dgm:t>
    </dgm:pt>
    <dgm:pt modelId="{E1664412-32ED-E143-A6A4-0F6E29D71BAE}" type="pres">
      <dgm:prSet presAssocID="{61A849E4-B733-6E46-99FB-6D68F097F536}" presName="Name0" presStyleCnt="0">
        <dgm:presLayoutVars>
          <dgm:dir/>
          <dgm:resizeHandles val="exact"/>
        </dgm:presLayoutVars>
      </dgm:prSet>
      <dgm:spPr/>
      <dgm:t>
        <a:bodyPr/>
        <a:lstStyle/>
        <a:p>
          <a:endParaRPr lang="es-ES"/>
        </a:p>
      </dgm:t>
    </dgm:pt>
    <dgm:pt modelId="{28F24D3A-C610-684B-968D-37BA0A979BEE}" type="pres">
      <dgm:prSet presAssocID="{81AB17A7-B559-4F44-8F4B-D5B2E773848B}" presName="Name5" presStyleLbl="vennNode1" presStyleIdx="0" presStyleCnt="4">
        <dgm:presLayoutVars>
          <dgm:bulletEnabled val="1"/>
        </dgm:presLayoutVars>
      </dgm:prSet>
      <dgm:spPr/>
      <dgm:t>
        <a:bodyPr/>
        <a:lstStyle/>
        <a:p>
          <a:endParaRPr lang="es-ES"/>
        </a:p>
      </dgm:t>
    </dgm:pt>
    <dgm:pt modelId="{4C3528D2-AF98-784D-98E5-F32473670AB3}" type="pres">
      <dgm:prSet presAssocID="{01D09032-2C94-0A4B-84CD-35C6A74579D0}" presName="space" presStyleCnt="0"/>
      <dgm:spPr/>
    </dgm:pt>
    <dgm:pt modelId="{0B1EBCC1-A6ED-4E42-BABB-1E4A189C9F37}" type="pres">
      <dgm:prSet presAssocID="{3D89A74E-556C-F84B-BC79-F0CC233CE134}" presName="Name5" presStyleLbl="vennNode1" presStyleIdx="1" presStyleCnt="4">
        <dgm:presLayoutVars>
          <dgm:bulletEnabled val="1"/>
        </dgm:presLayoutVars>
      </dgm:prSet>
      <dgm:spPr/>
      <dgm:t>
        <a:bodyPr/>
        <a:lstStyle/>
        <a:p>
          <a:endParaRPr lang="es-ES"/>
        </a:p>
      </dgm:t>
    </dgm:pt>
    <dgm:pt modelId="{AFAF4971-DE58-E840-AEDE-5DA8AD7118C4}" type="pres">
      <dgm:prSet presAssocID="{DAB133D3-92BE-3742-A238-016C0D173158}" presName="space" presStyleCnt="0"/>
      <dgm:spPr/>
    </dgm:pt>
    <dgm:pt modelId="{60D3D329-34BA-EE49-8127-7E3058DBB4B3}" type="pres">
      <dgm:prSet presAssocID="{F1F49EB8-CCC7-BC41-B3BF-B9875148F9B7}" presName="Name5" presStyleLbl="vennNode1" presStyleIdx="2" presStyleCnt="4">
        <dgm:presLayoutVars>
          <dgm:bulletEnabled val="1"/>
        </dgm:presLayoutVars>
      </dgm:prSet>
      <dgm:spPr/>
      <dgm:t>
        <a:bodyPr/>
        <a:lstStyle/>
        <a:p>
          <a:endParaRPr lang="es-ES"/>
        </a:p>
      </dgm:t>
    </dgm:pt>
    <dgm:pt modelId="{40E9AB6C-01BF-1745-8133-C3381980A966}" type="pres">
      <dgm:prSet presAssocID="{42E540E7-165F-D84F-B255-783E6F431831}" presName="space" presStyleCnt="0"/>
      <dgm:spPr/>
    </dgm:pt>
    <dgm:pt modelId="{AD1A08A6-A134-194E-A14F-B03DD903D4CF}" type="pres">
      <dgm:prSet presAssocID="{51E81AF7-F6B4-3B4C-848E-52D20F9A17D8}" presName="Name5" presStyleLbl="vennNode1" presStyleIdx="3" presStyleCnt="4">
        <dgm:presLayoutVars>
          <dgm:bulletEnabled val="1"/>
        </dgm:presLayoutVars>
      </dgm:prSet>
      <dgm:spPr/>
      <dgm:t>
        <a:bodyPr/>
        <a:lstStyle/>
        <a:p>
          <a:endParaRPr lang="es-ES"/>
        </a:p>
      </dgm:t>
    </dgm:pt>
  </dgm:ptLst>
  <dgm:cxnLst>
    <dgm:cxn modelId="{1457D6EB-07AD-BB42-A45A-E4EA1763277F}" srcId="{61A849E4-B733-6E46-99FB-6D68F097F536}" destId="{51E81AF7-F6B4-3B4C-848E-52D20F9A17D8}" srcOrd="3" destOrd="0" parTransId="{68215C72-1E3C-2E4B-B7F4-1ED2B1ED76AA}" sibTransId="{E6FC65A6-603B-5742-A5A1-B744AFD75C00}"/>
    <dgm:cxn modelId="{E63B2D60-8332-EB44-8E0A-35869814171E}" type="presOf" srcId="{51E81AF7-F6B4-3B4C-848E-52D20F9A17D8}" destId="{AD1A08A6-A134-194E-A14F-B03DD903D4CF}" srcOrd="0" destOrd="0" presId="urn:microsoft.com/office/officeart/2005/8/layout/venn3"/>
    <dgm:cxn modelId="{D751338A-61CB-1344-95D2-EE5D713A5925}" srcId="{61A849E4-B733-6E46-99FB-6D68F097F536}" destId="{F1F49EB8-CCC7-BC41-B3BF-B9875148F9B7}" srcOrd="2" destOrd="0" parTransId="{A6189BC3-2DCF-3B44-97B9-5ECC9407B743}" sibTransId="{42E540E7-165F-D84F-B255-783E6F431831}"/>
    <dgm:cxn modelId="{EA9DB2EE-03E1-6E48-8697-F79A09E07430}" srcId="{61A849E4-B733-6E46-99FB-6D68F097F536}" destId="{81AB17A7-B559-4F44-8F4B-D5B2E773848B}" srcOrd="0" destOrd="0" parTransId="{4AA2056A-AE90-174D-B118-5AC006214155}" sibTransId="{01D09032-2C94-0A4B-84CD-35C6A74579D0}"/>
    <dgm:cxn modelId="{F8801F42-0978-9E49-9262-5581DC8C3359}" srcId="{61A849E4-B733-6E46-99FB-6D68F097F536}" destId="{3D89A74E-556C-F84B-BC79-F0CC233CE134}" srcOrd="1" destOrd="0" parTransId="{142BAC30-63A6-0F42-8323-D1F2B9C83B04}" sibTransId="{DAB133D3-92BE-3742-A238-016C0D173158}"/>
    <dgm:cxn modelId="{50E0C2D9-5FDC-7D42-AD03-CFBA33B397C5}" type="presOf" srcId="{F1F49EB8-CCC7-BC41-B3BF-B9875148F9B7}" destId="{60D3D329-34BA-EE49-8127-7E3058DBB4B3}" srcOrd="0" destOrd="0" presId="urn:microsoft.com/office/officeart/2005/8/layout/venn3"/>
    <dgm:cxn modelId="{F9B8563C-C2F5-1244-A314-0137E77321E4}" type="presOf" srcId="{61A849E4-B733-6E46-99FB-6D68F097F536}" destId="{E1664412-32ED-E143-A6A4-0F6E29D71BAE}" srcOrd="0" destOrd="0" presId="urn:microsoft.com/office/officeart/2005/8/layout/venn3"/>
    <dgm:cxn modelId="{67AF06CA-3472-0A43-BFE6-BA2A5EC08B54}" type="presOf" srcId="{3D89A74E-556C-F84B-BC79-F0CC233CE134}" destId="{0B1EBCC1-A6ED-4E42-BABB-1E4A189C9F37}" srcOrd="0" destOrd="0" presId="urn:microsoft.com/office/officeart/2005/8/layout/venn3"/>
    <dgm:cxn modelId="{21DFE992-4F94-9143-9521-B477BE5486C5}" type="presOf" srcId="{81AB17A7-B559-4F44-8F4B-D5B2E773848B}" destId="{28F24D3A-C610-684B-968D-37BA0A979BEE}" srcOrd="0" destOrd="0" presId="urn:microsoft.com/office/officeart/2005/8/layout/venn3"/>
    <dgm:cxn modelId="{C045716A-B047-6B47-9553-ECBACD555EE6}" type="presParOf" srcId="{E1664412-32ED-E143-A6A4-0F6E29D71BAE}" destId="{28F24D3A-C610-684B-968D-37BA0A979BEE}" srcOrd="0" destOrd="0" presId="urn:microsoft.com/office/officeart/2005/8/layout/venn3"/>
    <dgm:cxn modelId="{8C4DC685-B642-0749-A983-1E9759224281}" type="presParOf" srcId="{E1664412-32ED-E143-A6A4-0F6E29D71BAE}" destId="{4C3528D2-AF98-784D-98E5-F32473670AB3}" srcOrd="1" destOrd="0" presId="urn:microsoft.com/office/officeart/2005/8/layout/venn3"/>
    <dgm:cxn modelId="{8001952D-1617-C742-8308-202DDFC4C515}" type="presParOf" srcId="{E1664412-32ED-E143-A6A4-0F6E29D71BAE}" destId="{0B1EBCC1-A6ED-4E42-BABB-1E4A189C9F37}" srcOrd="2" destOrd="0" presId="urn:microsoft.com/office/officeart/2005/8/layout/venn3"/>
    <dgm:cxn modelId="{09A075CA-95C6-C048-ABA6-5AB8991E3AC4}" type="presParOf" srcId="{E1664412-32ED-E143-A6A4-0F6E29D71BAE}" destId="{AFAF4971-DE58-E840-AEDE-5DA8AD7118C4}" srcOrd="3" destOrd="0" presId="urn:microsoft.com/office/officeart/2005/8/layout/venn3"/>
    <dgm:cxn modelId="{C9868201-492E-8843-866B-A63DC7B4288F}" type="presParOf" srcId="{E1664412-32ED-E143-A6A4-0F6E29D71BAE}" destId="{60D3D329-34BA-EE49-8127-7E3058DBB4B3}" srcOrd="4" destOrd="0" presId="urn:microsoft.com/office/officeart/2005/8/layout/venn3"/>
    <dgm:cxn modelId="{F1856C8D-92D7-C84C-A8B9-36CC9E3CC069}" type="presParOf" srcId="{E1664412-32ED-E143-A6A4-0F6E29D71BAE}" destId="{40E9AB6C-01BF-1745-8133-C3381980A966}" srcOrd="5" destOrd="0" presId="urn:microsoft.com/office/officeart/2005/8/layout/venn3"/>
    <dgm:cxn modelId="{CFB91BBB-A0A9-C945-A791-18BABBB17790}" type="presParOf" srcId="{E1664412-32ED-E143-A6A4-0F6E29D71BAE}" destId="{AD1A08A6-A134-194E-A14F-B03DD903D4CF}"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251EE1-721B-DC44-AAE1-1985FFD9CB68}" type="doc">
      <dgm:prSet loTypeId="urn:microsoft.com/office/officeart/2005/8/layout/cycle8" loCatId="" qsTypeId="urn:microsoft.com/office/officeart/2005/8/quickstyle/simple4" qsCatId="simple" csTypeId="urn:microsoft.com/office/officeart/2005/8/colors/colorful4" csCatId="colorful" phldr="1"/>
      <dgm:spPr/>
    </dgm:pt>
    <dgm:pt modelId="{E603E579-5ADC-C447-BA32-3B15B289F058}">
      <dgm:prSet phldrT="[Texto]"/>
      <dgm:spPr/>
      <dgm:t>
        <a:bodyPr/>
        <a:lstStyle/>
        <a:p>
          <a:r>
            <a:rPr lang="es-ES_tradnl" b="1" dirty="0" smtClean="0">
              <a:hlinkClick xmlns:r="http://schemas.openxmlformats.org/officeDocument/2006/relationships" r:id="rId1" action="ppaction://hlinkfile"/>
            </a:rPr>
            <a:t>RESUMEN ESTRATEGIA DE MARKETING</a:t>
          </a:r>
          <a:endParaRPr lang="es-ES" dirty="0"/>
        </a:p>
      </dgm:t>
    </dgm:pt>
    <dgm:pt modelId="{A7CC5983-9837-2646-8DCB-C4A267BC067F}" type="parTrans" cxnId="{4FBB1B1A-E295-5144-8D15-F5569EFC56CA}">
      <dgm:prSet/>
      <dgm:spPr/>
      <dgm:t>
        <a:bodyPr/>
        <a:lstStyle/>
        <a:p>
          <a:endParaRPr lang="es-ES"/>
        </a:p>
      </dgm:t>
    </dgm:pt>
    <dgm:pt modelId="{C39E19F4-47DB-0C4C-BF2E-55217D439C6A}" type="sibTrans" cxnId="{4FBB1B1A-E295-5144-8D15-F5569EFC56CA}">
      <dgm:prSet/>
      <dgm:spPr/>
      <dgm:t>
        <a:bodyPr/>
        <a:lstStyle/>
        <a:p>
          <a:endParaRPr lang="es-ES"/>
        </a:p>
      </dgm:t>
    </dgm:pt>
    <dgm:pt modelId="{0DF7B5CF-50DC-8546-B63C-9EE9A64AA4AB}" type="pres">
      <dgm:prSet presAssocID="{0F251EE1-721B-DC44-AAE1-1985FFD9CB68}" presName="compositeShape" presStyleCnt="0">
        <dgm:presLayoutVars>
          <dgm:chMax val="7"/>
          <dgm:dir/>
          <dgm:resizeHandles val="exact"/>
        </dgm:presLayoutVars>
      </dgm:prSet>
      <dgm:spPr/>
    </dgm:pt>
    <dgm:pt modelId="{42660635-FF06-374D-AB48-4BC105DEEB22}" type="pres">
      <dgm:prSet presAssocID="{0F251EE1-721B-DC44-AAE1-1985FFD9CB68}" presName="wedge1" presStyleLbl="node1" presStyleIdx="0" presStyleCnt="1"/>
      <dgm:spPr/>
      <dgm:t>
        <a:bodyPr/>
        <a:lstStyle/>
        <a:p>
          <a:endParaRPr lang="es-ES"/>
        </a:p>
      </dgm:t>
    </dgm:pt>
    <dgm:pt modelId="{F6CE4B3D-FAF8-6748-BC60-B5627C9D75B7}" type="pres">
      <dgm:prSet presAssocID="{0F251EE1-721B-DC44-AAE1-1985FFD9CB68}" presName="dummy1a" presStyleCnt="0"/>
      <dgm:spPr/>
    </dgm:pt>
    <dgm:pt modelId="{90D5D724-9249-6341-A527-5BC9EE7EA58C}" type="pres">
      <dgm:prSet presAssocID="{0F251EE1-721B-DC44-AAE1-1985FFD9CB68}" presName="dummy1b" presStyleCnt="0"/>
      <dgm:spPr/>
    </dgm:pt>
    <dgm:pt modelId="{570E5AA4-72C9-DE4E-8F46-3D9A2B579D1B}" type="pres">
      <dgm:prSet presAssocID="{0F251EE1-721B-DC44-AAE1-1985FFD9CB68}" presName="wedge1Tx" presStyleLbl="node1" presStyleIdx="0" presStyleCnt="1">
        <dgm:presLayoutVars>
          <dgm:chMax val="0"/>
          <dgm:chPref val="0"/>
          <dgm:bulletEnabled val="1"/>
        </dgm:presLayoutVars>
      </dgm:prSet>
      <dgm:spPr/>
      <dgm:t>
        <a:bodyPr/>
        <a:lstStyle/>
        <a:p>
          <a:endParaRPr lang="es-ES"/>
        </a:p>
      </dgm:t>
    </dgm:pt>
    <dgm:pt modelId="{AE5BBC34-16EE-B447-BF48-E861CCA9FEEB}" type="pres">
      <dgm:prSet presAssocID="{C39E19F4-47DB-0C4C-BF2E-55217D439C6A}" presName="arrowWedge1single" presStyleLbl="fgSibTrans2D1" presStyleIdx="0" presStyleCnt="1"/>
      <dgm:spPr/>
    </dgm:pt>
  </dgm:ptLst>
  <dgm:cxnLst>
    <dgm:cxn modelId="{7C69407E-7B88-8743-9FEE-ABE3B0B18927}" type="presOf" srcId="{0F251EE1-721B-DC44-AAE1-1985FFD9CB68}" destId="{0DF7B5CF-50DC-8546-B63C-9EE9A64AA4AB}" srcOrd="0" destOrd="0" presId="urn:microsoft.com/office/officeart/2005/8/layout/cycle8"/>
    <dgm:cxn modelId="{3564F007-2A5D-0A4F-96DE-9E37610372DD}" type="presOf" srcId="{E603E579-5ADC-C447-BA32-3B15B289F058}" destId="{42660635-FF06-374D-AB48-4BC105DEEB22}" srcOrd="0" destOrd="0" presId="urn:microsoft.com/office/officeart/2005/8/layout/cycle8"/>
    <dgm:cxn modelId="{22E9061A-B346-6847-9C2E-4493C052A663}" type="presOf" srcId="{E603E579-5ADC-C447-BA32-3B15B289F058}" destId="{570E5AA4-72C9-DE4E-8F46-3D9A2B579D1B}" srcOrd="1" destOrd="0" presId="urn:microsoft.com/office/officeart/2005/8/layout/cycle8"/>
    <dgm:cxn modelId="{4FBB1B1A-E295-5144-8D15-F5569EFC56CA}" srcId="{0F251EE1-721B-DC44-AAE1-1985FFD9CB68}" destId="{E603E579-5ADC-C447-BA32-3B15B289F058}" srcOrd="0" destOrd="0" parTransId="{A7CC5983-9837-2646-8DCB-C4A267BC067F}" sibTransId="{C39E19F4-47DB-0C4C-BF2E-55217D439C6A}"/>
    <dgm:cxn modelId="{4B2E6A5D-1503-B049-BDBE-223456A248F9}" type="presParOf" srcId="{0DF7B5CF-50DC-8546-B63C-9EE9A64AA4AB}" destId="{42660635-FF06-374D-AB48-4BC105DEEB22}" srcOrd="0" destOrd="0" presId="urn:microsoft.com/office/officeart/2005/8/layout/cycle8"/>
    <dgm:cxn modelId="{42BFE332-73BA-E741-AC22-478E142A3E08}" type="presParOf" srcId="{0DF7B5CF-50DC-8546-B63C-9EE9A64AA4AB}" destId="{F6CE4B3D-FAF8-6748-BC60-B5627C9D75B7}" srcOrd="1" destOrd="0" presId="urn:microsoft.com/office/officeart/2005/8/layout/cycle8"/>
    <dgm:cxn modelId="{2A679C10-9615-1540-A5ED-EF2108E3330E}" type="presParOf" srcId="{0DF7B5CF-50DC-8546-B63C-9EE9A64AA4AB}" destId="{90D5D724-9249-6341-A527-5BC9EE7EA58C}" srcOrd="2" destOrd="0" presId="urn:microsoft.com/office/officeart/2005/8/layout/cycle8"/>
    <dgm:cxn modelId="{1BE653C5-2A2F-BA4B-9702-E3CAE3745D7D}" type="presParOf" srcId="{0DF7B5CF-50DC-8546-B63C-9EE9A64AA4AB}" destId="{570E5AA4-72C9-DE4E-8F46-3D9A2B579D1B}" srcOrd="3" destOrd="0" presId="urn:microsoft.com/office/officeart/2005/8/layout/cycle8"/>
    <dgm:cxn modelId="{6A3CA958-48D6-C749-9B0F-FF9C02555424}" type="presParOf" srcId="{0DF7B5CF-50DC-8546-B63C-9EE9A64AA4AB}" destId="{AE5BBC34-16EE-B447-BF48-E861CCA9FEEB}"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2CDA47-BC0A-894E-8739-F570273B7D39}" type="doc">
      <dgm:prSet loTypeId="urn:microsoft.com/office/officeart/2005/8/layout/gear1" loCatId="" qsTypeId="urn:microsoft.com/office/officeart/2005/8/quickstyle/3D3" qsCatId="3D" csTypeId="urn:microsoft.com/office/officeart/2005/8/colors/colorful4" csCatId="colorful" phldr="1"/>
      <dgm:spPr/>
    </dgm:pt>
    <dgm:pt modelId="{35FA2EA6-2A12-F541-9E5B-CDCCA289758E}">
      <dgm:prSet phldrT="[Texto]"/>
      <dgm:spPr/>
      <dgm:t>
        <a:bodyPr/>
        <a:lstStyle/>
        <a:p>
          <a:r>
            <a:rPr lang="es-ES_tradnl" b="1" smtClean="0"/>
            <a:t>Conclusiones</a:t>
          </a:r>
          <a:endParaRPr lang="es-ES"/>
        </a:p>
      </dgm:t>
    </dgm:pt>
    <dgm:pt modelId="{6F74FC51-E71E-6A4A-A588-66C0DA711650}" type="parTrans" cxnId="{8950AD05-35BB-E944-B9F4-BFA8A2D479E4}">
      <dgm:prSet/>
      <dgm:spPr/>
      <dgm:t>
        <a:bodyPr/>
        <a:lstStyle/>
        <a:p>
          <a:endParaRPr lang="es-ES"/>
        </a:p>
      </dgm:t>
    </dgm:pt>
    <dgm:pt modelId="{3015DD1C-DBB9-4349-B778-466D243FD705}" type="sibTrans" cxnId="{8950AD05-35BB-E944-B9F4-BFA8A2D479E4}">
      <dgm:prSet/>
      <dgm:spPr/>
      <dgm:t>
        <a:bodyPr/>
        <a:lstStyle/>
        <a:p>
          <a:endParaRPr lang="es-ES"/>
        </a:p>
      </dgm:t>
    </dgm:pt>
    <dgm:pt modelId="{6B7BCC05-385B-494A-A3F2-A451A1FC2B6B}">
      <dgm:prSet/>
      <dgm:spPr/>
      <dgm:t>
        <a:bodyPr/>
        <a:lstStyle/>
        <a:p>
          <a:r>
            <a:rPr lang="es-ES_tradnl" dirty="0" smtClean="0"/>
            <a:t>Después de haber analizado todos los factores de la planificación estratégica de marketing para  Ing. Vinicio Ramírez &amp; Cía. Ltda. se llega a las siguientes conclusiones:</a:t>
          </a:r>
          <a:endParaRPr lang="es-ES_tradnl" dirty="0"/>
        </a:p>
      </dgm:t>
    </dgm:pt>
    <dgm:pt modelId="{BA5EB03C-3ED0-DF40-BC79-A37C12E1D244}" type="parTrans" cxnId="{6E441334-54DE-1C48-AB4B-300DBCA1DD9E}">
      <dgm:prSet/>
      <dgm:spPr/>
      <dgm:t>
        <a:bodyPr/>
        <a:lstStyle/>
        <a:p>
          <a:endParaRPr lang="es-ES"/>
        </a:p>
      </dgm:t>
    </dgm:pt>
    <dgm:pt modelId="{AFAE864D-F9D2-454A-85B0-0449D379F204}" type="sibTrans" cxnId="{6E441334-54DE-1C48-AB4B-300DBCA1DD9E}">
      <dgm:prSet/>
      <dgm:spPr/>
      <dgm:t>
        <a:bodyPr/>
        <a:lstStyle/>
        <a:p>
          <a:endParaRPr lang="es-ES"/>
        </a:p>
      </dgm:t>
    </dgm:pt>
    <dgm:pt modelId="{831DBA8F-829B-384D-B6E5-9AA73D711612}" type="pres">
      <dgm:prSet presAssocID="{F12CDA47-BC0A-894E-8739-F570273B7D39}" presName="composite" presStyleCnt="0">
        <dgm:presLayoutVars>
          <dgm:chMax val="3"/>
          <dgm:animLvl val="lvl"/>
          <dgm:resizeHandles val="exact"/>
        </dgm:presLayoutVars>
      </dgm:prSet>
      <dgm:spPr/>
    </dgm:pt>
    <dgm:pt modelId="{98600545-B3B4-6548-91A2-AB1BAF1BC05D}" type="pres">
      <dgm:prSet presAssocID="{35FA2EA6-2A12-F541-9E5B-CDCCA289758E}" presName="gear1" presStyleLbl="node1" presStyleIdx="0" presStyleCnt="1">
        <dgm:presLayoutVars>
          <dgm:chMax val="1"/>
          <dgm:bulletEnabled val="1"/>
        </dgm:presLayoutVars>
      </dgm:prSet>
      <dgm:spPr/>
      <dgm:t>
        <a:bodyPr/>
        <a:lstStyle/>
        <a:p>
          <a:endParaRPr lang="es-ES"/>
        </a:p>
      </dgm:t>
    </dgm:pt>
    <dgm:pt modelId="{9C408AFB-F146-DF42-96B2-80D7D3E28EF5}" type="pres">
      <dgm:prSet presAssocID="{35FA2EA6-2A12-F541-9E5B-CDCCA289758E}" presName="gear1srcNode" presStyleLbl="node1" presStyleIdx="0" presStyleCnt="1"/>
      <dgm:spPr/>
      <dgm:t>
        <a:bodyPr/>
        <a:lstStyle/>
        <a:p>
          <a:endParaRPr lang="es-ES"/>
        </a:p>
      </dgm:t>
    </dgm:pt>
    <dgm:pt modelId="{543D3D97-2D89-6E44-B911-1BBAE0B9B2E0}" type="pres">
      <dgm:prSet presAssocID="{35FA2EA6-2A12-F541-9E5B-CDCCA289758E}" presName="gear1dstNode" presStyleLbl="node1" presStyleIdx="0" presStyleCnt="1"/>
      <dgm:spPr/>
      <dgm:t>
        <a:bodyPr/>
        <a:lstStyle/>
        <a:p>
          <a:endParaRPr lang="es-ES"/>
        </a:p>
      </dgm:t>
    </dgm:pt>
    <dgm:pt modelId="{885F4665-E228-9844-9189-1A63C4D08FD0}" type="pres">
      <dgm:prSet presAssocID="{35FA2EA6-2A12-F541-9E5B-CDCCA289758E}" presName="gear1ch" presStyleLbl="fgAcc1" presStyleIdx="0" presStyleCnt="1">
        <dgm:presLayoutVars>
          <dgm:chMax val="0"/>
          <dgm:bulletEnabled val="1"/>
        </dgm:presLayoutVars>
      </dgm:prSet>
      <dgm:spPr/>
      <dgm:t>
        <a:bodyPr/>
        <a:lstStyle/>
        <a:p>
          <a:endParaRPr lang="es-ES"/>
        </a:p>
      </dgm:t>
    </dgm:pt>
    <dgm:pt modelId="{6DEF4239-8C9B-AE47-90DF-26AC2ACE6158}" type="pres">
      <dgm:prSet presAssocID="{3015DD1C-DBB9-4349-B778-466D243FD705}" presName="connector1" presStyleLbl="sibTrans2D1" presStyleIdx="0" presStyleCnt="1"/>
      <dgm:spPr/>
      <dgm:t>
        <a:bodyPr/>
        <a:lstStyle/>
        <a:p>
          <a:endParaRPr lang="es-ES"/>
        </a:p>
      </dgm:t>
    </dgm:pt>
  </dgm:ptLst>
  <dgm:cxnLst>
    <dgm:cxn modelId="{6E441334-54DE-1C48-AB4B-300DBCA1DD9E}" srcId="{35FA2EA6-2A12-F541-9E5B-CDCCA289758E}" destId="{6B7BCC05-385B-494A-A3F2-A451A1FC2B6B}" srcOrd="0" destOrd="0" parTransId="{BA5EB03C-3ED0-DF40-BC79-A37C12E1D244}" sibTransId="{AFAE864D-F9D2-454A-85B0-0449D379F204}"/>
    <dgm:cxn modelId="{C9CC9E51-3DB5-3245-A792-27CF2467C3CA}" type="presOf" srcId="{35FA2EA6-2A12-F541-9E5B-CDCCA289758E}" destId="{543D3D97-2D89-6E44-B911-1BBAE0B9B2E0}" srcOrd="2" destOrd="0" presId="urn:microsoft.com/office/officeart/2005/8/layout/gear1"/>
    <dgm:cxn modelId="{50DCEB1B-5EE5-5B4C-9E0B-9DA7C6FABC83}" type="presOf" srcId="{F12CDA47-BC0A-894E-8739-F570273B7D39}" destId="{831DBA8F-829B-384D-B6E5-9AA73D711612}" srcOrd="0" destOrd="0" presId="urn:microsoft.com/office/officeart/2005/8/layout/gear1"/>
    <dgm:cxn modelId="{923277E9-A8E9-894C-AA9C-AAC6A15AD1F9}" type="presOf" srcId="{35FA2EA6-2A12-F541-9E5B-CDCCA289758E}" destId="{9C408AFB-F146-DF42-96B2-80D7D3E28EF5}" srcOrd="1" destOrd="0" presId="urn:microsoft.com/office/officeart/2005/8/layout/gear1"/>
    <dgm:cxn modelId="{A6381540-226B-B245-AE7F-F0056C8DA24A}" type="presOf" srcId="{3015DD1C-DBB9-4349-B778-466D243FD705}" destId="{6DEF4239-8C9B-AE47-90DF-26AC2ACE6158}" srcOrd="0" destOrd="0" presId="urn:microsoft.com/office/officeart/2005/8/layout/gear1"/>
    <dgm:cxn modelId="{64D8460B-153E-584C-88A4-BB46F6554E79}" type="presOf" srcId="{35FA2EA6-2A12-F541-9E5B-CDCCA289758E}" destId="{98600545-B3B4-6548-91A2-AB1BAF1BC05D}" srcOrd="0" destOrd="0" presId="urn:microsoft.com/office/officeart/2005/8/layout/gear1"/>
    <dgm:cxn modelId="{8950AD05-35BB-E944-B9F4-BFA8A2D479E4}" srcId="{F12CDA47-BC0A-894E-8739-F570273B7D39}" destId="{35FA2EA6-2A12-F541-9E5B-CDCCA289758E}" srcOrd="0" destOrd="0" parTransId="{6F74FC51-E71E-6A4A-A588-66C0DA711650}" sibTransId="{3015DD1C-DBB9-4349-B778-466D243FD705}"/>
    <dgm:cxn modelId="{77AA8A03-2B63-624D-B8AB-709E78CADB71}" type="presOf" srcId="{6B7BCC05-385B-494A-A3F2-A451A1FC2B6B}" destId="{885F4665-E228-9844-9189-1A63C4D08FD0}" srcOrd="0" destOrd="0" presId="urn:microsoft.com/office/officeart/2005/8/layout/gear1"/>
    <dgm:cxn modelId="{0BFEC6E8-2595-0047-AB04-FB4D405CB9C9}" type="presParOf" srcId="{831DBA8F-829B-384D-B6E5-9AA73D711612}" destId="{98600545-B3B4-6548-91A2-AB1BAF1BC05D}" srcOrd="0" destOrd="0" presId="urn:microsoft.com/office/officeart/2005/8/layout/gear1"/>
    <dgm:cxn modelId="{6046D603-F7B7-F34A-99F5-ACA0C38C73D0}" type="presParOf" srcId="{831DBA8F-829B-384D-B6E5-9AA73D711612}" destId="{9C408AFB-F146-DF42-96B2-80D7D3E28EF5}" srcOrd="1" destOrd="0" presId="urn:microsoft.com/office/officeart/2005/8/layout/gear1"/>
    <dgm:cxn modelId="{2A085871-5D5D-CA40-809B-79284A778AF1}" type="presParOf" srcId="{831DBA8F-829B-384D-B6E5-9AA73D711612}" destId="{543D3D97-2D89-6E44-B911-1BBAE0B9B2E0}" srcOrd="2" destOrd="0" presId="urn:microsoft.com/office/officeart/2005/8/layout/gear1"/>
    <dgm:cxn modelId="{A743B014-6312-ED4E-87AF-718DA1009AFA}" type="presParOf" srcId="{831DBA8F-829B-384D-B6E5-9AA73D711612}" destId="{885F4665-E228-9844-9189-1A63C4D08FD0}" srcOrd="3" destOrd="0" presId="urn:microsoft.com/office/officeart/2005/8/layout/gear1"/>
    <dgm:cxn modelId="{B1B9A797-A860-5640-B110-19C85A958449}" type="presParOf" srcId="{831DBA8F-829B-384D-B6E5-9AA73D711612}" destId="{6DEF4239-8C9B-AE47-90DF-26AC2ACE6158}"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2ABADED-9040-244E-BD67-F20BE8DE4C8D}" type="doc">
      <dgm:prSet loTypeId="urn:microsoft.com/office/officeart/2005/8/layout/radial3" loCatId="" qsTypeId="urn:microsoft.com/office/officeart/2005/8/quickstyle/3D3" qsCatId="3D" csTypeId="urn:microsoft.com/office/officeart/2005/8/colors/accent5_2" csCatId="accent5" phldr="1"/>
      <dgm:spPr/>
      <dgm:t>
        <a:bodyPr/>
        <a:lstStyle/>
        <a:p>
          <a:endParaRPr lang="es-ES"/>
        </a:p>
      </dgm:t>
    </dgm:pt>
    <dgm:pt modelId="{3E468956-478A-EE45-9C79-7B2D9871DC5F}">
      <dgm:prSet phldrT="[Texto]"/>
      <dgm:spPr/>
      <dgm:t>
        <a:bodyPr/>
        <a:lstStyle/>
        <a:p>
          <a:r>
            <a:rPr lang="es-ES_tradnl" b="1" dirty="0" smtClean="0"/>
            <a:t>La situación actual de la empresa es la siguiente</a:t>
          </a:r>
          <a:endParaRPr lang="es-ES" dirty="0"/>
        </a:p>
      </dgm:t>
    </dgm:pt>
    <dgm:pt modelId="{F18BB48D-12F2-194C-B807-6366B6750DA2}" type="parTrans" cxnId="{C35717CB-CC3D-FA4A-8E66-E103FEEC9464}">
      <dgm:prSet/>
      <dgm:spPr/>
      <dgm:t>
        <a:bodyPr/>
        <a:lstStyle/>
        <a:p>
          <a:endParaRPr lang="es-ES"/>
        </a:p>
      </dgm:t>
    </dgm:pt>
    <dgm:pt modelId="{AD768AF7-39E5-A64E-B6AE-0BD2BF0ED087}" type="sibTrans" cxnId="{C35717CB-CC3D-FA4A-8E66-E103FEEC9464}">
      <dgm:prSet/>
      <dgm:spPr/>
      <dgm:t>
        <a:bodyPr/>
        <a:lstStyle/>
        <a:p>
          <a:endParaRPr lang="es-ES"/>
        </a:p>
      </dgm:t>
    </dgm:pt>
    <dgm:pt modelId="{A6E35209-3FC7-2347-B70A-05256B44CE72}">
      <dgm:prSet/>
      <dgm:spPr/>
      <dgm:t>
        <a:bodyPr/>
        <a:lstStyle/>
        <a:p>
          <a:r>
            <a:rPr lang="es-ES_tradnl" dirty="0" smtClean="0"/>
            <a:t>Ing. Vinicio Ramírez &amp; Cía. Ltda. presenta un crecimiento en ventas del 17,30% ya que cuenta con la representación exclusiva de la marca </a:t>
          </a:r>
          <a:r>
            <a:rPr lang="es-ES_tradnl" dirty="0" err="1" smtClean="0"/>
            <a:t>Double</a:t>
          </a:r>
          <a:r>
            <a:rPr lang="es-ES_tradnl" dirty="0" smtClean="0"/>
            <a:t> </a:t>
          </a:r>
          <a:r>
            <a:rPr lang="es-ES_tradnl" dirty="0" err="1" smtClean="0"/>
            <a:t>Coin</a:t>
          </a:r>
          <a:r>
            <a:rPr lang="es-ES_tradnl" dirty="0" smtClean="0"/>
            <a:t> para la provincia Bolívar, producto líder en mercados internacionales.  </a:t>
          </a:r>
          <a:endParaRPr lang="es-ES_tradnl" dirty="0"/>
        </a:p>
      </dgm:t>
    </dgm:pt>
    <dgm:pt modelId="{CBBF2E08-7196-024B-93F9-32FEC5AE9450}" type="parTrans" cxnId="{2C0900D1-7EA5-9443-878E-7CE9AF612F91}">
      <dgm:prSet/>
      <dgm:spPr/>
      <dgm:t>
        <a:bodyPr/>
        <a:lstStyle/>
        <a:p>
          <a:endParaRPr lang="es-ES"/>
        </a:p>
      </dgm:t>
    </dgm:pt>
    <dgm:pt modelId="{B6D8BEF9-19C8-1547-BDA6-69E3EA03177E}" type="sibTrans" cxnId="{2C0900D1-7EA5-9443-878E-7CE9AF612F91}">
      <dgm:prSet/>
      <dgm:spPr/>
      <dgm:t>
        <a:bodyPr/>
        <a:lstStyle/>
        <a:p>
          <a:endParaRPr lang="es-ES"/>
        </a:p>
      </dgm:t>
    </dgm:pt>
    <dgm:pt modelId="{C81DED26-15AD-A54C-8707-977957E53297}">
      <dgm:prSet/>
      <dgm:spPr/>
      <dgm:t>
        <a:bodyPr/>
        <a:lstStyle/>
        <a:p>
          <a:r>
            <a:rPr lang="es-ES_tradnl" dirty="0" smtClean="0"/>
            <a:t>No cuenta con un modelo de información que le permita a la empresa identificar, segmentar y predecir el comportamiento del consumidor para la administración correcta de las relaciones con el cliente.</a:t>
          </a:r>
          <a:endParaRPr lang="es-ES_tradnl" dirty="0"/>
        </a:p>
      </dgm:t>
    </dgm:pt>
    <dgm:pt modelId="{D7BED8E6-652F-DE46-8A63-5A1F2E0032DD}" type="parTrans" cxnId="{83A617BF-20B8-E84F-AB75-5C2EDC683176}">
      <dgm:prSet/>
      <dgm:spPr/>
      <dgm:t>
        <a:bodyPr/>
        <a:lstStyle/>
        <a:p>
          <a:endParaRPr lang="es-ES"/>
        </a:p>
      </dgm:t>
    </dgm:pt>
    <dgm:pt modelId="{A43C9F57-FB53-CD43-84DB-C8C3A0CA7F4D}" type="sibTrans" cxnId="{83A617BF-20B8-E84F-AB75-5C2EDC683176}">
      <dgm:prSet/>
      <dgm:spPr/>
      <dgm:t>
        <a:bodyPr/>
        <a:lstStyle/>
        <a:p>
          <a:endParaRPr lang="es-ES"/>
        </a:p>
      </dgm:t>
    </dgm:pt>
    <dgm:pt modelId="{2F30750A-9F06-1A49-A91A-6FF634AB5FAC}">
      <dgm:prSet/>
      <dgm:spPr/>
      <dgm:t>
        <a:bodyPr/>
        <a:lstStyle/>
        <a:p>
          <a:r>
            <a:rPr lang="es-ES_tradnl" dirty="0" smtClean="0"/>
            <a:t>La percepción del cliente hacia Ing. Vinicio Ramírez &amp; Cía. Ltda.  fundamentalmente se basa en la atención personalizada al cliente y excelentes políticas de crédito. </a:t>
          </a:r>
          <a:endParaRPr lang="es-ES_tradnl" dirty="0"/>
        </a:p>
      </dgm:t>
    </dgm:pt>
    <dgm:pt modelId="{59FA2998-EDB7-104B-AF49-F579585891B3}" type="parTrans" cxnId="{801F0CF2-487D-D147-8691-B54987A24E66}">
      <dgm:prSet/>
      <dgm:spPr/>
      <dgm:t>
        <a:bodyPr/>
        <a:lstStyle/>
        <a:p>
          <a:endParaRPr lang="es-ES"/>
        </a:p>
      </dgm:t>
    </dgm:pt>
    <dgm:pt modelId="{59313041-7ABE-2247-9ED0-976D03230A7D}" type="sibTrans" cxnId="{801F0CF2-487D-D147-8691-B54987A24E66}">
      <dgm:prSet/>
      <dgm:spPr/>
      <dgm:t>
        <a:bodyPr/>
        <a:lstStyle/>
        <a:p>
          <a:endParaRPr lang="es-ES"/>
        </a:p>
      </dgm:t>
    </dgm:pt>
    <dgm:pt modelId="{194C9D7D-E52A-C143-A6A3-672B20D7AF92}" type="pres">
      <dgm:prSet presAssocID="{D2ABADED-9040-244E-BD67-F20BE8DE4C8D}" presName="composite" presStyleCnt="0">
        <dgm:presLayoutVars>
          <dgm:chMax val="1"/>
          <dgm:dir/>
          <dgm:resizeHandles val="exact"/>
        </dgm:presLayoutVars>
      </dgm:prSet>
      <dgm:spPr/>
      <dgm:t>
        <a:bodyPr/>
        <a:lstStyle/>
        <a:p>
          <a:endParaRPr lang="es-ES"/>
        </a:p>
      </dgm:t>
    </dgm:pt>
    <dgm:pt modelId="{4F4D3B7D-DB13-BA40-8E70-EAC36E75351F}" type="pres">
      <dgm:prSet presAssocID="{D2ABADED-9040-244E-BD67-F20BE8DE4C8D}" presName="radial" presStyleCnt="0">
        <dgm:presLayoutVars>
          <dgm:animLvl val="ctr"/>
        </dgm:presLayoutVars>
      </dgm:prSet>
      <dgm:spPr/>
    </dgm:pt>
    <dgm:pt modelId="{1539AF11-0946-294B-A856-E7733027389D}" type="pres">
      <dgm:prSet presAssocID="{3E468956-478A-EE45-9C79-7B2D9871DC5F}" presName="centerShape" presStyleLbl="vennNode1" presStyleIdx="0" presStyleCnt="4" custScaleX="71364" custScaleY="63721"/>
      <dgm:spPr/>
      <dgm:t>
        <a:bodyPr/>
        <a:lstStyle/>
        <a:p>
          <a:endParaRPr lang="es-ES"/>
        </a:p>
      </dgm:t>
    </dgm:pt>
    <dgm:pt modelId="{46DF0784-A484-BB4F-91EA-DA035F4D3DBE}" type="pres">
      <dgm:prSet presAssocID="{A6E35209-3FC7-2347-B70A-05256B44CE72}" presName="node" presStyleLbl="vennNode1" presStyleIdx="1" presStyleCnt="4" custScaleX="148778" custScaleY="164616">
        <dgm:presLayoutVars>
          <dgm:bulletEnabled val="1"/>
        </dgm:presLayoutVars>
      </dgm:prSet>
      <dgm:spPr/>
      <dgm:t>
        <a:bodyPr/>
        <a:lstStyle/>
        <a:p>
          <a:endParaRPr lang="es-ES"/>
        </a:p>
      </dgm:t>
    </dgm:pt>
    <dgm:pt modelId="{E17BBD80-0BA2-BA45-B1F1-0AB32BD8FE7E}" type="pres">
      <dgm:prSet presAssocID="{C81DED26-15AD-A54C-8707-977957E53297}" presName="node" presStyleLbl="vennNode1" presStyleIdx="2" presStyleCnt="4" custScaleX="148778" custScaleY="164616">
        <dgm:presLayoutVars>
          <dgm:bulletEnabled val="1"/>
        </dgm:presLayoutVars>
      </dgm:prSet>
      <dgm:spPr/>
      <dgm:t>
        <a:bodyPr/>
        <a:lstStyle/>
        <a:p>
          <a:endParaRPr lang="es-ES"/>
        </a:p>
      </dgm:t>
    </dgm:pt>
    <dgm:pt modelId="{565664FE-2105-4B4E-860A-BC01FFD26AD9}" type="pres">
      <dgm:prSet presAssocID="{2F30750A-9F06-1A49-A91A-6FF634AB5FAC}" presName="node" presStyleLbl="vennNode1" presStyleIdx="3" presStyleCnt="4" custScaleX="148778" custScaleY="164616">
        <dgm:presLayoutVars>
          <dgm:bulletEnabled val="1"/>
        </dgm:presLayoutVars>
      </dgm:prSet>
      <dgm:spPr/>
      <dgm:t>
        <a:bodyPr/>
        <a:lstStyle/>
        <a:p>
          <a:endParaRPr lang="es-ES"/>
        </a:p>
      </dgm:t>
    </dgm:pt>
  </dgm:ptLst>
  <dgm:cxnLst>
    <dgm:cxn modelId="{295464BE-76AD-1C49-9A00-D79650D52600}" type="presOf" srcId="{A6E35209-3FC7-2347-B70A-05256B44CE72}" destId="{46DF0784-A484-BB4F-91EA-DA035F4D3DBE}" srcOrd="0" destOrd="0" presId="urn:microsoft.com/office/officeart/2005/8/layout/radial3"/>
    <dgm:cxn modelId="{E4A433EE-DD47-D245-BFF4-420EC9BE83A1}" type="presOf" srcId="{3E468956-478A-EE45-9C79-7B2D9871DC5F}" destId="{1539AF11-0946-294B-A856-E7733027389D}" srcOrd="0" destOrd="0" presId="urn:microsoft.com/office/officeart/2005/8/layout/radial3"/>
    <dgm:cxn modelId="{83A617BF-20B8-E84F-AB75-5C2EDC683176}" srcId="{3E468956-478A-EE45-9C79-7B2D9871DC5F}" destId="{C81DED26-15AD-A54C-8707-977957E53297}" srcOrd="1" destOrd="0" parTransId="{D7BED8E6-652F-DE46-8A63-5A1F2E0032DD}" sibTransId="{A43C9F57-FB53-CD43-84DB-C8C3A0CA7F4D}"/>
    <dgm:cxn modelId="{63BACEAD-0D7D-8A4E-874A-3746512C24A6}" type="presOf" srcId="{2F30750A-9F06-1A49-A91A-6FF634AB5FAC}" destId="{565664FE-2105-4B4E-860A-BC01FFD26AD9}" srcOrd="0" destOrd="0" presId="urn:microsoft.com/office/officeart/2005/8/layout/radial3"/>
    <dgm:cxn modelId="{801F0CF2-487D-D147-8691-B54987A24E66}" srcId="{3E468956-478A-EE45-9C79-7B2D9871DC5F}" destId="{2F30750A-9F06-1A49-A91A-6FF634AB5FAC}" srcOrd="2" destOrd="0" parTransId="{59FA2998-EDB7-104B-AF49-F579585891B3}" sibTransId="{59313041-7ABE-2247-9ED0-976D03230A7D}"/>
    <dgm:cxn modelId="{2C0900D1-7EA5-9443-878E-7CE9AF612F91}" srcId="{3E468956-478A-EE45-9C79-7B2D9871DC5F}" destId="{A6E35209-3FC7-2347-B70A-05256B44CE72}" srcOrd="0" destOrd="0" parTransId="{CBBF2E08-7196-024B-93F9-32FEC5AE9450}" sibTransId="{B6D8BEF9-19C8-1547-BDA6-69E3EA03177E}"/>
    <dgm:cxn modelId="{7C98FFC7-800F-6F4D-9902-128CEBCEBD6A}" type="presOf" srcId="{D2ABADED-9040-244E-BD67-F20BE8DE4C8D}" destId="{194C9D7D-E52A-C143-A6A3-672B20D7AF92}" srcOrd="0" destOrd="0" presId="urn:microsoft.com/office/officeart/2005/8/layout/radial3"/>
    <dgm:cxn modelId="{C35717CB-CC3D-FA4A-8E66-E103FEEC9464}" srcId="{D2ABADED-9040-244E-BD67-F20BE8DE4C8D}" destId="{3E468956-478A-EE45-9C79-7B2D9871DC5F}" srcOrd="0" destOrd="0" parTransId="{F18BB48D-12F2-194C-B807-6366B6750DA2}" sibTransId="{AD768AF7-39E5-A64E-B6AE-0BD2BF0ED087}"/>
    <dgm:cxn modelId="{4C4AD48E-0EC9-8047-A499-4ACE56ED688C}" type="presOf" srcId="{C81DED26-15AD-A54C-8707-977957E53297}" destId="{E17BBD80-0BA2-BA45-B1F1-0AB32BD8FE7E}" srcOrd="0" destOrd="0" presId="urn:microsoft.com/office/officeart/2005/8/layout/radial3"/>
    <dgm:cxn modelId="{F4EC9D8F-8B9B-3043-995D-05F854044D5A}" type="presParOf" srcId="{194C9D7D-E52A-C143-A6A3-672B20D7AF92}" destId="{4F4D3B7D-DB13-BA40-8E70-EAC36E75351F}" srcOrd="0" destOrd="0" presId="urn:microsoft.com/office/officeart/2005/8/layout/radial3"/>
    <dgm:cxn modelId="{6539EACC-676F-1546-9CCD-473BE375A0A5}" type="presParOf" srcId="{4F4D3B7D-DB13-BA40-8E70-EAC36E75351F}" destId="{1539AF11-0946-294B-A856-E7733027389D}" srcOrd="0" destOrd="0" presId="urn:microsoft.com/office/officeart/2005/8/layout/radial3"/>
    <dgm:cxn modelId="{AB48CF5F-70BF-6A4A-B8EE-5B099D8D6299}" type="presParOf" srcId="{4F4D3B7D-DB13-BA40-8E70-EAC36E75351F}" destId="{46DF0784-A484-BB4F-91EA-DA035F4D3DBE}" srcOrd="1" destOrd="0" presId="urn:microsoft.com/office/officeart/2005/8/layout/radial3"/>
    <dgm:cxn modelId="{98DBBACF-A0A0-BF40-97D3-27402DD70417}" type="presParOf" srcId="{4F4D3B7D-DB13-BA40-8E70-EAC36E75351F}" destId="{E17BBD80-0BA2-BA45-B1F1-0AB32BD8FE7E}" srcOrd="2" destOrd="0" presId="urn:microsoft.com/office/officeart/2005/8/layout/radial3"/>
    <dgm:cxn modelId="{2D927C53-F9C0-C84C-847A-6D32CC9A4B15}" type="presParOf" srcId="{4F4D3B7D-DB13-BA40-8E70-EAC36E75351F}" destId="{565664FE-2105-4B4E-860A-BC01FFD26AD9}"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1F325-8DB8-A94C-84B1-217FBA86521D}" type="doc">
      <dgm:prSet loTypeId="urn:microsoft.com/office/officeart/2008/layout/VerticalCurvedList" loCatId="" qsTypeId="urn:microsoft.com/office/officeart/2005/8/quickstyle/3D6" qsCatId="3D" csTypeId="urn:microsoft.com/office/officeart/2005/8/colors/accent0_1" csCatId="mainScheme" phldr="1"/>
      <dgm:spPr/>
      <dgm:t>
        <a:bodyPr/>
        <a:lstStyle/>
        <a:p>
          <a:endParaRPr lang="es-ES"/>
        </a:p>
      </dgm:t>
    </dgm:pt>
    <dgm:pt modelId="{D54150A2-81B2-E946-A5AB-DF4C959D45FB}">
      <dgm:prSet phldrT="[Texto]"/>
      <dgm:spPr/>
      <dgm:t>
        <a:bodyPr/>
        <a:lstStyle/>
        <a:p>
          <a:r>
            <a:rPr lang="es-ES_tradnl" dirty="0" smtClean="0"/>
            <a:t>Agencia #1 en la provincia de Bolívar de DURALLANTA para el rencauche o renovado en frio de llantas. </a:t>
          </a:r>
          <a:endParaRPr lang="es-ES" dirty="0"/>
        </a:p>
      </dgm:t>
    </dgm:pt>
    <dgm:pt modelId="{64E1C899-A1D1-4E47-B100-97766EBB82A9}" type="parTrans" cxnId="{7822CCD2-305E-6141-BC5D-A4754B062982}">
      <dgm:prSet/>
      <dgm:spPr/>
      <dgm:t>
        <a:bodyPr/>
        <a:lstStyle/>
        <a:p>
          <a:endParaRPr lang="es-ES"/>
        </a:p>
      </dgm:t>
    </dgm:pt>
    <dgm:pt modelId="{E6DACA0C-2087-4A43-A46D-48E0AC419F37}" type="sibTrans" cxnId="{7822CCD2-305E-6141-BC5D-A4754B062982}">
      <dgm:prSet/>
      <dgm:spPr/>
      <dgm:t>
        <a:bodyPr/>
        <a:lstStyle/>
        <a:p>
          <a:endParaRPr lang="es-ES"/>
        </a:p>
      </dgm:t>
    </dgm:pt>
    <dgm:pt modelId="{DEDCB71F-0523-2F43-9134-96B6BC22A69E}">
      <dgm:prSet phldrT="[Texto]"/>
      <dgm:spPr/>
      <dgm:t>
        <a:bodyPr/>
        <a:lstStyle/>
        <a:p>
          <a:r>
            <a:rPr lang="es-ES_tradnl" dirty="0" smtClean="0"/>
            <a:t>Venta de accesorios de los neumáticos como son tubos y protectores</a:t>
          </a:r>
          <a:endParaRPr lang="es-ES" dirty="0"/>
        </a:p>
      </dgm:t>
    </dgm:pt>
    <dgm:pt modelId="{40D76EA7-6277-FB43-9419-83BA045AB910}" type="parTrans" cxnId="{0B35805A-D145-FB4C-BC30-53620695FBF1}">
      <dgm:prSet/>
      <dgm:spPr/>
      <dgm:t>
        <a:bodyPr/>
        <a:lstStyle/>
        <a:p>
          <a:endParaRPr lang="es-ES"/>
        </a:p>
      </dgm:t>
    </dgm:pt>
    <dgm:pt modelId="{658DD9F4-8FDE-A54E-A437-88FE7CCE2B71}" type="sibTrans" cxnId="{0B35805A-D145-FB4C-BC30-53620695FBF1}">
      <dgm:prSet/>
      <dgm:spPr/>
      <dgm:t>
        <a:bodyPr/>
        <a:lstStyle/>
        <a:p>
          <a:endParaRPr lang="es-ES"/>
        </a:p>
      </dgm:t>
    </dgm:pt>
    <dgm:pt modelId="{839680E3-A638-3047-976B-526AD3506F7A}">
      <dgm:prSet phldrT="[Texto]"/>
      <dgm:spPr/>
      <dgm:t>
        <a:bodyPr/>
        <a:lstStyle/>
        <a:p>
          <a:r>
            <a:rPr lang="es-ES_tradnl" dirty="0" smtClean="0"/>
            <a:t>Venta de llantas radiales y convencionales en 18 marcas</a:t>
          </a:r>
          <a:endParaRPr lang="es-ES" dirty="0"/>
        </a:p>
      </dgm:t>
    </dgm:pt>
    <dgm:pt modelId="{7AE96C92-4652-344C-AC78-4FE01D0918FD}" type="sibTrans" cxnId="{70A95D46-F53C-5146-B1A4-26756BE98D4B}">
      <dgm:prSet/>
      <dgm:spPr/>
      <dgm:t>
        <a:bodyPr/>
        <a:lstStyle/>
        <a:p>
          <a:endParaRPr lang="es-ES"/>
        </a:p>
      </dgm:t>
    </dgm:pt>
    <dgm:pt modelId="{A39BA460-089C-874B-A247-1E9F7C0190B2}" type="parTrans" cxnId="{70A95D46-F53C-5146-B1A4-26756BE98D4B}">
      <dgm:prSet/>
      <dgm:spPr/>
      <dgm:t>
        <a:bodyPr/>
        <a:lstStyle/>
        <a:p>
          <a:endParaRPr lang="es-ES"/>
        </a:p>
      </dgm:t>
    </dgm:pt>
    <dgm:pt modelId="{7BB12230-A965-CC4E-A045-8BA4575CBAEB}">
      <dgm:prSet phldrT="[Texto]"/>
      <dgm:spPr/>
      <dgm:t>
        <a:bodyPr/>
        <a:lstStyle/>
        <a:p>
          <a:r>
            <a:rPr lang="es-ES_tradnl" dirty="0" smtClean="0"/>
            <a:t>Representantes exclusivos para la provincia de Bolívar de la marca </a:t>
          </a:r>
          <a:r>
            <a:rPr lang="es-ES_tradnl" dirty="0" err="1" smtClean="0"/>
            <a:t>Double</a:t>
          </a:r>
          <a:r>
            <a:rPr lang="es-ES_tradnl" dirty="0" smtClean="0"/>
            <a:t> </a:t>
          </a:r>
          <a:r>
            <a:rPr lang="es-ES_tradnl" dirty="0" err="1" smtClean="0"/>
            <a:t>Coin</a:t>
          </a:r>
          <a:r>
            <a:rPr lang="es-ES_tradnl" dirty="0" smtClean="0"/>
            <a:t>. </a:t>
          </a:r>
          <a:endParaRPr lang="es-ES" dirty="0"/>
        </a:p>
      </dgm:t>
    </dgm:pt>
    <dgm:pt modelId="{175AD941-FFA7-784C-9213-8A4C26B28494}" type="sibTrans" cxnId="{C3D4B082-2A43-884D-B9AD-05227A031432}">
      <dgm:prSet/>
      <dgm:spPr/>
      <dgm:t>
        <a:bodyPr/>
        <a:lstStyle/>
        <a:p>
          <a:endParaRPr lang="es-ES"/>
        </a:p>
      </dgm:t>
    </dgm:pt>
    <dgm:pt modelId="{0519FAF9-CD9A-FD45-A394-1A066BA84633}" type="parTrans" cxnId="{C3D4B082-2A43-884D-B9AD-05227A031432}">
      <dgm:prSet/>
      <dgm:spPr/>
      <dgm:t>
        <a:bodyPr/>
        <a:lstStyle/>
        <a:p>
          <a:endParaRPr lang="es-ES"/>
        </a:p>
      </dgm:t>
    </dgm:pt>
    <dgm:pt modelId="{1E98118C-14BF-2845-9AA8-B8C7F48812DE}">
      <dgm:prSet phldrT="[Texto]"/>
      <dgm:spPr/>
      <dgm:t>
        <a:bodyPr/>
        <a:lstStyle/>
        <a:p>
          <a:r>
            <a:rPr lang="es-ES_tradnl" dirty="0" smtClean="0"/>
            <a:t>Venta y mantenimiento de baterías para todo tipo de vehículo</a:t>
          </a:r>
          <a:endParaRPr lang="es-ES" dirty="0"/>
        </a:p>
      </dgm:t>
    </dgm:pt>
    <dgm:pt modelId="{D55C801E-73FF-D54C-A6E0-59D972510A6B}" type="parTrans" cxnId="{CB0AB601-4033-7C48-B797-E8D9440B7512}">
      <dgm:prSet/>
      <dgm:spPr/>
      <dgm:t>
        <a:bodyPr/>
        <a:lstStyle/>
        <a:p>
          <a:endParaRPr lang="es-ES"/>
        </a:p>
      </dgm:t>
    </dgm:pt>
    <dgm:pt modelId="{9F2CDB36-2CE8-BD47-9D20-1419EE04D0A5}" type="sibTrans" cxnId="{CB0AB601-4033-7C48-B797-E8D9440B7512}">
      <dgm:prSet/>
      <dgm:spPr/>
      <dgm:t>
        <a:bodyPr/>
        <a:lstStyle/>
        <a:p>
          <a:endParaRPr lang="es-ES"/>
        </a:p>
      </dgm:t>
    </dgm:pt>
    <dgm:pt modelId="{8D09EDEE-D759-2445-AB30-5A0306264E06}">
      <dgm:prSet phldrT="[Texto]"/>
      <dgm:spPr/>
      <dgm:t>
        <a:bodyPr/>
        <a:lstStyle/>
        <a:p>
          <a:r>
            <a:rPr lang="es-ES_tradnl" dirty="0" smtClean="0"/>
            <a:t>Además cuenta con los servicios </a:t>
          </a:r>
          <a:endParaRPr lang="es-ES" dirty="0"/>
        </a:p>
      </dgm:t>
    </dgm:pt>
    <dgm:pt modelId="{2D0D486D-C79F-4E46-8D35-E969E879E182}" type="parTrans" cxnId="{423C54F4-50B8-5049-BA69-4C7613941230}">
      <dgm:prSet/>
      <dgm:spPr/>
      <dgm:t>
        <a:bodyPr/>
        <a:lstStyle/>
        <a:p>
          <a:endParaRPr lang="es-ES"/>
        </a:p>
      </dgm:t>
    </dgm:pt>
    <dgm:pt modelId="{83EE244C-747C-B34E-A362-2A18AF24A635}" type="sibTrans" cxnId="{423C54F4-50B8-5049-BA69-4C7613941230}">
      <dgm:prSet/>
      <dgm:spPr/>
      <dgm:t>
        <a:bodyPr/>
        <a:lstStyle/>
        <a:p>
          <a:endParaRPr lang="es-ES"/>
        </a:p>
      </dgm:t>
    </dgm:pt>
    <dgm:pt modelId="{AFCED2B4-4438-2946-A21B-E07B9C8DB785}" type="pres">
      <dgm:prSet presAssocID="{2161F325-8DB8-A94C-84B1-217FBA86521D}" presName="Name0" presStyleCnt="0">
        <dgm:presLayoutVars>
          <dgm:chMax val="7"/>
          <dgm:chPref val="7"/>
          <dgm:dir/>
        </dgm:presLayoutVars>
      </dgm:prSet>
      <dgm:spPr/>
      <dgm:t>
        <a:bodyPr/>
        <a:lstStyle/>
        <a:p>
          <a:endParaRPr lang="es-ES"/>
        </a:p>
      </dgm:t>
    </dgm:pt>
    <dgm:pt modelId="{941A3E47-B082-814E-86AC-A892F82EA806}" type="pres">
      <dgm:prSet presAssocID="{2161F325-8DB8-A94C-84B1-217FBA86521D}" presName="Name1" presStyleCnt="0"/>
      <dgm:spPr/>
    </dgm:pt>
    <dgm:pt modelId="{78441CC7-58FA-D146-9BD3-C9BA0814A435}" type="pres">
      <dgm:prSet presAssocID="{2161F325-8DB8-A94C-84B1-217FBA86521D}" presName="cycle" presStyleCnt="0"/>
      <dgm:spPr/>
    </dgm:pt>
    <dgm:pt modelId="{AF8DBD0E-F931-4746-97D7-A79002A032C0}" type="pres">
      <dgm:prSet presAssocID="{2161F325-8DB8-A94C-84B1-217FBA86521D}" presName="srcNode" presStyleLbl="node1" presStyleIdx="0" presStyleCnt="6"/>
      <dgm:spPr/>
    </dgm:pt>
    <dgm:pt modelId="{62BCC591-094C-8B4E-971A-AE854A0905CC}" type="pres">
      <dgm:prSet presAssocID="{2161F325-8DB8-A94C-84B1-217FBA86521D}" presName="conn" presStyleLbl="parChTrans1D2" presStyleIdx="0" presStyleCnt="1"/>
      <dgm:spPr/>
      <dgm:t>
        <a:bodyPr/>
        <a:lstStyle/>
        <a:p>
          <a:endParaRPr lang="es-ES"/>
        </a:p>
      </dgm:t>
    </dgm:pt>
    <dgm:pt modelId="{DBD2EAD5-3C19-4141-92E4-9E82E7D478A4}" type="pres">
      <dgm:prSet presAssocID="{2161F325-8DB8-A94C-84B1-217FBA86521D}" presName="extraNode" presStyleLbl="node1" presStyleIdx="0" presStyleCnt="6"/>
      <dgm:spPr/>
    </dgm:pt>
    <dgm:pt modelId="{F09C4F60-3C97-9F4F-ABD7-0A9770604F6C}" type="pres">
      <dgm:prSet presAssocID="{2161F325-8DB8-A94C-84B1-217FBA86521D}" presName="dstNode" presStyleLbl="node1" presStyleIdx="0" presStyleCnt="6"/>
      <dgm:spPr/>
    </dgm:pt>
    <dgm:pt modelId="{9182A3A0-0783-8449-9741-CC43E915DFEB}" type="pres">
      <dgm:prSet presAssocID="{839680E3-A638-3047-976B-526AD3506F7A}" presName="text_1" presStyleLbl="node1" presStyleIdx="0" presStyleCnt="6">
        <dgm:presLayoutVars>
          <dgm:bulletEnabled val="1"/>
        </dgm:presLayoutVars>
      </dgm:prSet>
      <dgm:spPr/>
      <dgm:t>
        <a:bodyPr/>
        <a:lstStyle/>
        <a:p>
          <a:endParaRPr lang="es-ES"/>
        </a:p>
      </dgm:t>
    </dgm:pt>
    <dgm:pt modelId="{172438EA-DAFC-174D-99B4-A15DC32D6661}" type="pres">
      <dgm:prSet presAssocID="{839680E3-A638-3047-976B-526AD3506F7A}" presName="accent_1" presStyleCnt="0"/>
      <dgm:spPr/>
    </dgm:pt>
    <dgm:pt modelId="{1F4DBE49-BC1D-2545-8810-FADF7699F315}" type="pres">
      <dgm:prSet presAssocID="{839680E3-A638-3047-976B-526AD3506F7A}" presName="accentRepeatNode" presStyleLbl="solidFgAcc1" presStyleIdx="0" presStyleCnt="6"/>
      <dgm:spPr>
        <a:blipFill rotWithShape="0">
          <a:blip xmlns:r="http://schemas.openxmlformats.org/officeDocument/2006/relationships" r:embed="rId1"/>
          <a:stretch>
            <a:fillRect/>
          </a:stretch>
        </a:blipFill>
      </dgm:spPr>
    </dgm:pt>
    <dgm:pt modelId="{6AAD3899-257C-CA4C-8026-780D2B50C828}" type="pres">
      <dgm:prSet presAssocID="{7BB12230-A965-CC4E-A045-8BA4575CBAEB}" presName="text_2" presStyleLbl="node1" presStyleIdx="1" presStyleCnt="6">
        <dgm:presLayoutVars>
          <dgm:bulletEnabled val="1"/>
        </dgm:presLayoutVars>
      </dgm:prSet>
      <dgm:spPr/>
      <dgm:t>
        <a:bodyPr/>
        <a:lstStyle/>
        <a:p>
          <a:endParaRPr lang="es-ES"/>
        </a:p>
      </dgm:t>
    </dgm:pt>
    <dgm:pt modelId="{BC0C30FD-5D1F-A54F-AC8E-7FE98B1E4CAA}" type="pres">
      <dgm:prSet presAssocID="{7BB12230-A965-CC4E-A045-8BA4575CBAEB}" presName="accent_2" presStyleCnt="0"/>
      <dgm:spPr/>
    </dgm:pt>
    <dgm:pt modelId="{EB691F1B-0349-284D-B0E7-0F9E4A34A1EB}" type="pres">
      <dgm:prSet presAssocID="{7BB12230-A965-CC4E-A045-8BA4575CBAEB}" presName="accentRepeatNode" presStyleLbl="solidFgAcc1" presStyleIdx="1" presStyleCnt="6"/>
      <dgm:spPr>
        <a:blipFill rotWithShape="0">
          <a:blip xmlns:r="http://schemas.openxmlformats.org/officeDocument/2006/relationships" r:embed="rId2"/>
          <a:stretch>
            <a:fillRect/>
          </a:stretch>
        </a:blipFill>
      </dgm:spPr>
    </dgm:pt>
    <dgm:pt modelId="{AED5CA4E-B829-E046-B528-5DE02B47E423}" type="pres">
      <dgm:prSet presAssocID="{D54150A2-81B2-E946-A5AB-DF4C959D45FB}" presName="text_3" presStyleLbl="node1" presStyleIdx="2" presStyleCnt="6">
        <dgm:presLayoutVars>
          <dgm:bulletEnabled val="1"/>
        </dgm:presLayoutVars>
      </dgm:prSet>
      <dgm:spPr/>
      <dgm:t>
        <a:bodyPr/>
        <a:lstStyle/>
        <a:p>
          <a:endParaRPr lang="es-ES"/>
        </a:p>
      </dgm:t>
    </dgm:pt>
    <dgm:pt modelId="{39956A2A-3FA2-DC42-8980-8D0D995A8BCE}" type="pres">
      <dgm:prSet presAssocID="{D54150A2-81B2-E946-A5AB-DF4C959D45FB}" presName="accent_3" presStyleCnt="0"/>
      <dgm:spPr/>
    </dgm:pt>
    <dgm:pt modelId="{5E51ACE7-4C45-2144-922A-E7B24AFAAA4B}" type="pres">
      <dgm:prSet presAssocID="{D54150A2-81B2-E946-A5AB-DF4C959D45FB}" presName="accentRepeatNode" presStyleLbl="solidFgAcc1" presStyleIdx="2" presStyleCnt="6"/>
      <dgm:spPr>
        <a:blipFill rotWithShape="0">
          <a:blip xmlns:r="http://schemas.openxmlformats.org/officeDocument/2006/relationships" r:embed="rId3"/>
          <a:stretch>
            <a:fillRect/>
          </a:stretch>
        </a:blipFill>
      </dgm:spPr>
    </dgm:pt>
    <dgm:pt modelId="{E1ECB9AB-AA6E-5943-A9ED-E737D22B11DE}" type="pres">
      <dgm:prSet presAssocID="{DEDCB71F-0523-2F43-9134-96B6BC22A69E}" presName="text_4" presStyleLbl="node1" presStyleIdx="3" presStyleCnt="6">
        <dgm:presLayoutVars>
          <dgm:bulletEnabled val="1"/>
        </dgm:presLayoutVars>
      </dgm:prSet>
      <dgm:spPr/>
      <dgm:t>
        <a:bodyPr/>
        <a:lstStyle/>
        <a:p>
          <a:endParaRPr lang="es-ES"/>
        </a:p>
      </dgm:t>
    </dgm:pt>
    <dgm:pt modelId="{61FC9A40-885F-1C45-9326-8054EB73C711}" type="pres">
      <dgm:prSet presAssocID="{DEDCB71F-0523-2F43-9134-96B6BC22A69E}" presName="accent_4" presStyleCnt="0"/>
      <dgm:spPr/>
    </dgm:pt>
    <dgm:pt modelId="{E7DB22CC-3755-6A4A-8B1B-2A76872C1E1A}" type="pres">
      <dgm:prSet presAssocID="{DEDCB71F-0523-2F43-9134-96B6BC22A69E}" presName="accentRepeatNode" presStyleLbl="solidFgAcc1" presStyleIdx="3" presStyleCnt="6"/>
      <dgm:spPr>
        <a:blipFill rotWithShape="0">
          <a:blip xmlns:r="http://schemas.openxmlformats.org/officeDocument/2006/relationships" r:embed="rId4"/>
          <a:stretch>
            <a:fillRect/>
          </a:stretch>
        </a:blipFill>
      </dgm:spPr>
    </dgm:pt>
    <dgm:pt modelId="{B1311F6F-ECD4-8D43-84CF-CEF2A1BAA96D}" type="pres">
      <dgm:prSet presAssocID="{1E98118C-14BF-2845-9AA8-B8C7F48812DE}" presName="text_5" presStyleLbl="node1" presStyleIdx="4" presStyleCnt="6">
        <dgm:presLayoutVars>
          <dgm:bulletEnabled val="1"/>
        </dgm:presLayoutVars>
      </dgm:prSet>
      <dgm:spPr/>
      <dgm:t>
        <a:bodyPr/>
        <a:lstStyle/>
        <a:p>
          <a:endParaRPr lang="es-ES"/>
        </a:p>
      </dgm:t>
    </dgm:pt>
    <dgm:pt modelId="{BD8B7D0D-FA16-8648-954A-3DDB38F41404}" type="pres">
      <dgm:prSet presAssocID="{1E98118C-14BF-2845-9AA8-B8C7F48812DE}" presName="accent_5" presStyleCnt="0"/>
      <dgm:spPr/>
    </dgm:pt>
    <dgm:pt modelId="{2F71E412-F44D-A141-B07F-1AE20E94D261}" type="pres">
      <dgm:prSet presAssocID="{1E98118C-14BF-2845-9AA8-B8C7F48812DE}" presName="accentRepeatNode" presStyleLbl="solidFgAcc1" presStyleIdx="4" presStyleCnt="6"/>
      <dgm:spPr/>
    </dgm:pt>
    <dgm:pt modelId="{037E39AE-3523-4146-8846-25A57AF96667}" type="pres">
      <dgm:prSet presAssocID="{8D09EDEE-D759-2445-AB30-5A0306264E06}" presName="text_6" presStyleLbl="node1" presStyleIdx="5" presStyleCnt="6">
        <dgm:presLayoutVars>
          <dgm:bulletEnabled val="1"/>
        </dgm:presLayoutVars>
      </dgm:prSet>
      <dgm:spPr/>
      <dgm:t>
        <a:bodyPr/>
        <a:lstStyle/>
        <a:p>
          <a:endParaRPr lang="es-ES"/>
        </a:p>
      </dgm:t>
    </dgm:pt>
    <dgm:pt modelId="{73550D79-AF0F-A94A-9656-587E996200BD}" type="pres">
      <dgm:prSet presAssocID="{8D09EDEE-D759-2445-AB30-5A0306264E06}" presName="accent_6" presStyleCnt="0"/>
      <dgm:spPr/>
    </dgm:pt>
    <dgm:pt modelId="{5AE2BBCC-7FA3-AD41-88D9-0D1D3BD43126}" type="pres">
      <dgm:prSet presAssocID="{8D09EDEE-D759-2445-AB30-5A0306264E06}" presName="accentRepeatNode" presStyleLbl="solidFgAcc1" presStyleIdx="5" presStyleCnt="6"/>
      <dgm:spPr/>
    </dgm:pt>
  </dgm:ptLst>
  <dgm:cxnLst>
    <dgm:cxn modelId="{9CB3833F-F13F-5E49-9205-BC00A94DF270}" type="presOf" srcId="{7BB12230-A965-CC4E-A045-8BA4575CBAEB}" destId="{6AAD3899-257C-CA4C-8026-780D2B50C828}" srcOrd="0" destOrd="0" presId="urn:microsoft.com/office/officeart/2008/layout/VerticalCurvedList"/>
    <dgm:cxn modelId="{0B35805A-D145-FB4C-BC30-53620695FBF1}" srcId="{2161F325-8DB8-A94C-84B1-217FBA86521D}" destId="{DEDCB71F-0523-2F43-9134-96B6BC22A69E}" srcOrd="3" destOrd="0" parTransId="{40D76EA7-6277-FB43-9419-83BA045AB910}" sibTransId="{658DD9F4-8FDE-A54E-A437-88FE7CCE2B71}"/>
    <dgm:cxn modelId="{EF40F3A6-9496-294C-AA29-8B3B44804C69}" type="presOf" srcId="{DEDCB71F-0523-2F43-9134-96B6BC22A69E}" destId="{E1ECB9AB-AA6E-5943-A9ED-E737D22B11DE}" srcOrd="0" destOrd="0" presId="urn:microsoft.com/office/officeart/2008/layout/VerticalCurvedList"/>
    <dgm:cxn modelId="{423C54F4-50B8-5049-BA69-4C7613941230}" srcId="{2161F325-8DB8-A94C-84B1-217FBA86521D}" destId="{8D09EDEE-D759-2445-AB30-5A0306264E06}" srcOrd="5" destOrd="0" parTransId="{2D0D486D-C79F-4E46-8D35-E969E879E182}" sibTransId="{83EE244C-747C-B34E-A362-2A18AF24A635}"/>
    <dgm:cxn modelId="{70A95D46-F53C-5146-B1A4-26756BE98D4B}" srcId="{2161F325-8DB8-A94C-84B1-217FBA86521D}" destId="{839680E3-A638-3047-976B-526AD3506F7A}" srcOrd="0" destOrd="0" parTransId="{A39BA460-089C-874B-A247-1E9F7C0190B2}" sibTransId="{7AE96C92-4652-344C-AC78-4FE01D0918FD}"/>
    <dgm:cxn modelId="{7822CCD2-305E-6141-BC5D-A4754B062982}" srcId="{2161F325-8DB8-A94C-84B1-217FBA86521D}" destId="{D54150A2-81B2-E946-A5AB-DF4C959D45FB}" srcOrd="2" destOrd="0" parTransId="{64E1C899-A1D1-4E47-B100-97766EBB82A9}" sibTransId="{E6DACA0C-2087-4A43-A46D-48E0AC419F37}"/>
    <dgm:cxn modelId="{C3D4B082-2A43-884D-B9AD-05227A031432}" srcId="{2161F325-8DB8-A94C-84B1-217FBA86521D}" destId="{7BB12230-A965-CC4E-A045-8BA4575CBAEB}" srcOrd="1" destOrd="0" parTransId="{0519FAF9-CD9A-FD45-A394-1A066BA84633}" sibTransId="{175AD941-FFA7-784C-9213-8A4C26B28494}"/>
    <dgm:cxn modelId="{1A197A3F-7A27-BF46-83E5-4ABFD251E465}" type="presOf" srcId="{839680E3-A638-3047-976B-526AD3506F7A}" destId="{9182A3A0-0783-8449-9741-CC43E915DFEB}" srcOrd="0" destOrd="0" presId="urn:microsoft.com/office/officeart/2008/layout/VerticalCurvedList"/>
    <dgm:cxn modelId="{D1A1A787-D19E-4742-9FC9-23D00C1E3349}" type="presOf" srcId="{7AE96C92-4652-344C-AC78-4FE01D0918FD}" destId="{62BCC591-094C-8B4E-971A-AE854A0905CC}" srcOrd="0" destOrd="0" presId="urn:microsoft.com/office/officeart/2008/layout/VerticalCurvedList"/>
    <dgm:cxn modelId="{8A74CF02-B194-7A44-99F5-BB393F5B6DE5}" type="presOf" srcId="{8D09EDEE-D759-2445-AB30-5A0306264E06}" destId="{037E39AE-3523-4146-8846-25A57AF96667}" srcOrd="0" destOrd="0" presId="urn:microsoft.com/office/officeart/2008/layout/VerticalCurvedList"/>
    <dgm:cxn modelId="{CB0AB601-4033-7C48-B797-E8D9440B7512}" srcId="{2161F325-8DB8-A94C-84B1-217FBA86521D}" destId="{1E98118C-14BF-2845-9AA8-B8C7F48812DE}" srcOrd="4" destOrd="0" parTransId="{D55C801E-73FF-D54C-A6E0-59D972510A6B}" sibTransId="{9F2CDB36-2CE8-BD47-9D20-1419EE04D0A5}"/>
    <dgm:cxn modelId="{7DDEF6A4-506F-DC43-AA45-FEFBD5AE341D}" type="presOf" srcId="{1E98118C-14BF-2845-9AA8-B8C7F48812DE}" destId="{B1311F6F-ECD4-8D43-84CF-CEF2A1BAA96D}" srcOrd="0" destOrd="0" presId="urn:microsoft.com/office/officeart/2008/layout/VerticalCurvedList"/>
    <dgm:cxn modelId="{9A79A4A9-6B84-0041-B1C3-F5F7091539E3}" type="presOf" srcId="{D54150A2-81B2-E946-A5AB-DF4C959D45FB}" destId="{AED5CA4E-B829-E046-B528-5DE02B47E423}" srcOrd="0" destOrd="0" presId="urn:microsoft.com/office/officeart/2008/layout/VerticalCurvedList"/>
    <dgm:cxn modelId="{C0F8E2DB-D6CC-EC41-9E46-4265BD05B12B}" type="presOf" srcId="{2161F325-8DB8-A94C-84B1-217FBA86521D}" destId="{AFCED2B4-4438-2946-A21B-E07B9C8DB785}" srcOrd="0" destOrd="0" presId="urn:microsoft.com/office/officeart/2008/layout/VerticalCurvedList"/>
    <dgm:cxn modelId="{1E0C467F-9940-F746-9E1F-1B310E9740EC}" type="presParOf" srcId="{AFCED2B4-4438-2946-A21B-E07B9C8DB785}" destId="{941A3E47-B082-814E-86AC-A892F82EA806}" srcOrd="0" destOrd="0" presId="urn:microsoft.com/office/officeart/2008/layout/VerticalCurvedList"/>
    <dgm:cxn modelId="{4CA07EF2-8ABA-C843-B24A-A6956D4AED7C}" type="presParOf" srcId="{941A3E47-B082-814E-86AC-A892F82EA806}" destId="{78441CC7-58FA-D146-9BD3-C9BA0814A435}" srcOrd="0" destOrd="0" presId="urn:microsoft.com/office/officeart/2008/layout/VerticalCurvedList"/>
    <dgm:cxn modelId="{E5E26477-7B5B-F14B-A0F5-3B2A141975E2}" type="presParOf" srcId="{78441CC7-58FA-D146-9BD3-C9BA0814A435}" destId="{AF8DBD0E-F931-4746-97D7-A79002A032C0}" srcOrd="0" destOrd="0" presId="urn:microsoft.com/office/officeart/2008/layout/VerticalCurvedList"/>
    <dgm:cxn modelId="{1A3C02D4-F5D8-D84F-A651-95633CE8A5DE}" type="presParOf" srcId="{78441CC7-58FA-D146-9BD3-C9BA0814A435}" destId="{62BCC591-094C-8B4E-971A-AE854A0905CC}" srcOrd="1" destOrd="0" presId="urn:microsoft.com/office/officeart/2008/layout/VerticalCurvedList"/>
    <dgm:cxn modelId="{6EF2D930-4BC5-D840-BAEC-E6B82F9EB125}" type="presParOf" srcId="{78441CC7-58FA-D146-9BD3-C9BA0814A435}" destId="{DBD2EAD5-3C19-4141-92E4-9E82E7D478A4}" srcOrd="2" destOrd="0" presId="urn:microsoft.com/office/officeart/2008/layout/VerticalCurvedList"/>
    <dgm:cxn modelId="{3973DB89-3D6E-CA46-8743-C8EB35B11BD3}" type="presParOf" srcId="{78441CC7-58FA-D146-9BD3-C9BA0814A435}" destId="{F09C4F60-3C97-9F4F-ABD7-0A9770604F6C}" srcOrd="3" destOrd="0" presId="urn:microsoft.com/office/officeart/2008/layout/VerticalCurvedList"/>
    <dgm:cxn modelId="{D2BD88FF-AD16-DE49-B772-4B053EB7E9BD}" type="presParOf" srcId="{941A3E47-B082-814E-86AC-A892F82EA806}" destId="{9182A3A0-0783-8449-9741-CC43E915DFEB}" srcOrd="1" destOrd="0" presId="urn:microsoft.com/office/officeart/2008/layout/VerticalCurvedList"/>
    <dgm:cxn modelId="{56559287-B456-0446-90D7-4F7E69AC5D1E}" type="presParOf" srcId="{941A3E47-B082-814E-86AC-A892F82EA806}" destId="{172438EA-DAFC-174D-99B4-A15DC32D6661}" srcOrd="2" destOrd="0" presId="urn:microsoft.com/office/officeart/2008/layout/VerticalCurvedList"/>
    <dgm:cxn modelId="{ECDC840E-4EDD-F548-9407-2C2D1234DABC}" type="presParOf" srcId="{172438EA-DAFC-174D-99B4-A15DC32D6661}" destId="{1F4DBE49-BC1D-2545-8810-FADF7699F315}" srcOrd="0" destOrd="0" presId="urn:microsoft.com/office/officeart/2008/layout/VerticalCurvedList"/>
    <dgm:cxn modelId="{189C6765-3809-6A43-A60A-E87BD9F6F6CB}" type="presParOf" srcId="{941A3E47-B082-814E-86AC-A892F82EA806}" destId="{6AAD3899-257C-CA4C-8026-780D2B50C828}" srcOrd="3" destOrd="0" presId="urn:microsoft.com/office/officeart/2008/layout/VerticalCurvedList"/>
    <dgm:cxn modelId="{490408BC-FD37-E84C-BBC7-6893BAA202AF}" type="presParOf" srcId="{941A3E47-B082-814E-86AC-A892F82EA806}" destId="{BC0C30FD-5D1F-A54F-AC8E-7FE98B1E4CAA}" srcOrd="4" destOrd="0" presId="urn:microsoft.com/office/officeart/2008/layout/VerticalCurvedList"/>
    <dgm:cxn modelId="{2B8651AF-629B-6A47-AB33-80412A7A42F2}" type="presParOf" srcId="{BC0C30FD-5D1F-A54F-AC8E-7FE98B1E4CAA}" destId="{EB691F1B-0349-284D-B0E7-0F9E4A34A1EB}" srcOrd="0" destOrd="0" presId="urn:microsoft.com/office/officeart/2008/layout/VerticalCurvedList"/>
    <dgm:cxn modelId="{5E37E259-21DF-1A41-A4FC-DC036B760C05}" type="presParOf" srcId="{941A3E47-B082-814E-86AC-A892F82EA806}" destId="{AED5CA4E-B829-E046-B528-5DE02B47E423}" srcOrd="5" destOrd="0" presId="urn:microsoft.com/office/officeart/2008/layout/VerticalCurvedList"/>
    <dgm:cxn modelId="{B5D503B8-3D39-BE47-8E36-4551A5E87F02}" type="presParOf" srcId="{941A3E47-B082-814E-86AC-A892F82EA806}" destId="{39956A2A-3FA2-DC42-8980-8D0D995A8BCE}" srcOrd="6" destOrd="0" presId="urn:microsoft.com/office/officeart/2008/layout/VerticalCurvedList"/>
    <dgm:cxn modelId="{FD6D2DB7-1E0C-424B-97D7-BD3DF96BBAD3}" type="presParOf" srcId="{39956A2A-3FA2-DC42-8980-8D0D995A8BCE}" destId="{5E51ACE7-4C45-2144-922A-E7B24AFAAA4B}" srcOrd="0" destOrd="0" presId="urn:microsoft.com/office/officeart/2008/layout/VerticalCurvedList"/>
    <dgm:cxn modelId="{E4D506E2-6AA7-7A4B-8442-6141CB2193A1}" type="presParOf" srcId="{941A3E47-B082-814E-86AC-A892F82EA806}" destId="{E1ECB9AB-AA6E-5943-A9ED-E737D22B11DE}" srcOrd="7" destOrd="0" presId="urn:microsoft.com/office/officeart/2008/layout/VerticalCurvedList"/>
    <dgm:cxn modelId="{31B1506A-1183-6341-B13F-F5532E91B6BF}" type="presParOf" srcId="{941A3E47-B082-814E-86AC-A892F82EA806}" destId="{61FC9A40-885F-1C45-9326-8054EB73C711}" srcOrd="8" destOrd="0" presId="urn:microsoft.com/office/officeart/2008/layout/VerticalCurvedList"/>
    <dgm:cxn modelId="{5751FD44-5F4A-6A46-BD6F-7F07AB7AF78F}" type="presParOf" srcId="{61FC9A40-885F-1C45-9326-8054EB73C711}" destId="{E7DB22CC-3755-6A4A-8B1B-2A76872C1E1A}" srcOrd="0" destOrd="0" presId="urn:microsoft.com/office/officeart/2008/layout/VerticalCurvedList"/>
    <dgm:cxn modelId="{534352F4-7C65-5741-B555-087C1E71EBAE}" type="presParOf" srcId="{941A3E47-B082-814E-86AC-A892F82EA806}" destId="{B1311F6F-ECD4-8D43-84CF-CEF2A1BAA96D}" srcOrd="9" destOrd="0" presId="urn:microsoft.com/office/officeart/2008/layout/VerticalCurvedList"/>
    <dgm:cxn modelId="{7A7AC7AB-C12D-AE48-B45D-6830AFA5672C}" type="presParOf" srcId="{941A3E47-B082-814E-86AC-A892F82EA806}" destId="{BD8B7D0D-FA16-8648-954A-3DDB38F41404}" srcOrd="10" destOrd="0" presId="urn:microsoft.com/office/officeart/2008/layout/VerticalCurvedList"/>
    <dgm:cxn modelId="{771CF30E-4EDF-1B48-AEFF-91F528B1C481}" type="presParOf" srcId="{BD8B7D0D-FA16-8648-954A-3DDB38F41404}" destId="{2F71E412-F44D-A141-B07F-1AE20E94D261}" srcOrd="0" destOrd="0" presId="urn:microsoft.com/office/officeart/2008/layout/VerticalCurvedList"/>
    <dgm:cxn modelId="{8983E0C4-5123-DC41-A64A-5B227E7B95CA}" type="presParOf" srcId="{941A3E47-B082-814E-86AC-A892F82EA806}" destId="{037E39AE-3523-4146-8846-25A57AF96667}" srcOrd="11" destOrd="0" presId="urn:microsoft.com/office/officeart/2008/layout/VerticalCurvedList"/>
    <dgm:cxn modelId="{8F7D189F-50F6-3E48-A61D-8E2B7AB84A11}" type="presParOf" srcId="{941A3E47-B082-814E-86AC-A892F82EA806}" destId="{73550D79-AF0F-A94A-9656-587E996200BD}" srcOrd="12" destOrd="0" presId="urn:microsoft.com/office/officeart/2008/layout/VerticalCurvedList"/>
    <dgm:cxn modelId="{7825F91E-2CC6-A24C-82ED-6F0F48B525C8}" type="presParOf" srcId="{73550D79-AF0F-A94A-9656-587E996200BD}" destId="{5AE2BBCC-7FA3-AD41-88D9-0D1D3BD4312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13F1EE-ACA9-934A-BBD3-09E27A16B796}" type="doc">
      <dgm:prSet loTypeId="urn:microsoft.com/office/officeart/2008/layout/HorizontalMultiLevelHierarchy" loCatId="" qsTypeId="urn:microsoft.com/office/officeart/2005/8/quickstyle/simple4" qsCatId="simple" csTypeId="urn:microsoft.com/office/officeart/2005/8/colors/accent0_1" csCatId="mainScheme" phldr="1"/>
      <dgm:spPr/>
      <dgm:t>
        <a:bodyPr/>
        <a:lstStyle/>
        <a:p>
          <a:endParaRPr lang="es-ES"/>
        </a:p>
      </dgm:t>
    </dgm:pt>
    <dgm:pt modelId="{80F4850F-7523-6749-9765-C3D356635694}">
      <dgm:prSet phldrT="[Texto]"/>
      <dgm:spPr/>
      <dgm:t>
        <a:bodyPr/>
        <a:lstStyle/>
        <a:p>
          <a:r>
            <a:rPr lang="es-ES_tradnl" b="1" smtClean="0"/>
            <a:t>La investigación de mercados determino lo siguiente:</a:t>
          </a:r>
          <a:endParaRPr lang="es-ES"/>
        </a:p>
      </dgm:t>
    </dgm:pt>
    <dgm:pt modelId="{6C04AB77-5BC0-0B4E-A250-6540E9400028}" type="parTrans" cxnId="{E5D54B61-96EE-0641-BFB9-7FC976B10E91}">
      <dgm:prSet/>
      <dgm:spPr/>
      <dgm:t>
        <a:bodyPr/>
        <a:lstStyle/>
        <a:p>
          <a:endParaRPr lang="es-ES"/>
        </a:p>
      </dgm:t>
    </dgm:pt>
    <dgm:pt modelId="{B0CF1312-AB48-5E4D-840E-D0FC8C5AF156}" type="sibTrans" cxnId="{E5D54B61-96EE-0641-BFB9-7FC976B10E91}">
      <dgm:prSet/>
      <dgm:spPr/>
      <dgm:t>
        <a:bodyPr/>
        <a:lstStyle/>
        <a:p>
          <a:endParaRPr lang="es-ES"/>
        </a:p>
      </dgm:t>
    </dgm:pt>
    <dgm:pt modelId="{C9B52D8A-F3A4-A94D-9490-6192989006E1}">
      <dgm:prSet/>
      <dgm:spPr/>
      <dgm:t>
        <a:bodyPr/>
        <a:lstStyle/>
        <a:p>
          <a:r>
            <a:rPr lang="es-ES_tradnl" b="1" smtClean="0"/>
            <a:t>Principales marcas </a:t>
          </a:r>
          <a:endParaRPr lang="es-ES_tradnl"/>
        </a:p>
      </dgm:t>
    </dgm:pt>
    <dgm:pt modelId="{10F9D0C7-FC61-2147-A95B-FD9D72A6E826}" type="parTrans" cxnId="{B23857FF-1BE2-D045-A1B9-71848E4EDE44}">
      <dgm:prSet/>
      <dgm:spPr/>
      <dgm:t>
        <a:bodyPr/>
        <a:lstStyle/>
        <a:p>
          <a:endParaRPr lang="es-ES"/>
        </a:p>
      </dgm:t>
    </dgm:pt>
    <dgm:pt modelId="{9F5C8E4B-D3AB-B945-8664-038C2E495744}" type="sibTrans" cxnId="{B23857FF-1BE2-D045-A1B9-71848E4EDE44}">
      <dgm:prSet/>
      <dgm:spPr/>
      <dgm:t>
        <a:bodyPr/>
        <a:lstStyle/>
        <a:p>
          <a:endParaRPr lang="es-ES"/>
        </a:p>
      </dgm:t>
    </dgm:pt>
    <dgm:pt modelId="{590889C8-BB35-A042-9E57-579F1B50F5F8}">
      <dgm:prSet/>
      <dgm:spPr/>
      <dgm:t>
        <a:bodyPr/>
        <a:lstStyle/>
        <a:p>
          <a:r>
            <a:rPr lang="es-ES_tradnl" smtClean="0"/>
            <a:t>El 36% de la población utiliza la marca Doble Coin ya que esta marca es posicionada en el mercado de transporte pesado por su bajo precio y largo recorrido en vías de primer orden, seguida por el 22% con la Marca General por ser de fabricación nacional se especializa en carretero de segundo orden, en tercer lugar se encuentra Good Year con el 10% ya que esta marca se caracteriza por duración prologada, flexibilidad y mayor estabilidad.</a:t>
          </a:r>
          <a:endParaRPr lang="es-ES_tradnl"/>
        </a:p>
      </dgm:t>
    </dgm:pt>
    <dgm:pt modelId="{89B2EAA6-42F3-FF43-9F02-DD580BF78616}" type="parTrans" cxnId="{1A2CAE6A-B289-1A45-B002-B2CCEB6B836C}">
      <dgm:prSet/>
      <dgm:spPr/>
      <dgm:t>
        <a:bodyPr/>
        <a:lstStyle/>
        <a:p>
          <a:endParaRPr lang="es-ES"/>
        </a:p>
      </dgm:t>
    </dgm:pt>
    <dgm:pt modelId="{D0C23B45-944F-4142-A963-73C6CE51632E}" type="sibTrans" cxnId="{1A2CAE6A-B289-1A45-B002-B2CCEB6B836C}">
      <dgm:prSet/>
      <dgm:spPr/>
      <dgm:t>
        <a:bodyPr/>
        <a:lstStyle/>
        <a:p>
          <a:endParaRPr lang="es-ES"/>
        </a:p>
      </dgm:t>
    </dgm:pt>
    <dgm:pt modelId="{46B199AC-2F5B-3B4F-96E9-E3817B8C5128}">
      <dgm:prSet/>
      <dgm:spPr/>
      <dgm:t>
        <a:bodyPr/>
        <a:lstStyle/>
        <a:p>
          <a:r>
            <a:rPr lang="es-ES_tradnl" b="1" smtClean="0"/>
            <a:t>Factor decisión compra  </a:t>
          </a:r>
          <a:endParaRPr lang="es-ES_tradnl"/>
        </a:p>
      </dgm:t>
    </dgm:pt>
    <dgm:pt modelId="{A7D7315E-27C1-294C-B076-02D14B05348D}" type="parTrans" cxnId="{1AF5D513-D6BB-A343-A78E-773AAF2832E4}">
      <dgm:prSet/>
      <dgm:spPr/>
      <dgm:t>
        <a:bodyPr/>
        <a:lstStyle/>
        <a:p>
          <a:endParaRPr lang="es-ES"/>
        </a:p>
      </dgm:t>
    </dgm:pt>
    <dgm:pt modelId="{B891C051-1F5B-6941-9FD8-0B60885E2B3E}" type="sibTrans" cxnId="{1AF5D513-D6BB-A343-A78E-773AAF2832E4}">
      <dgm:prSet/>
      <dgm:spPr/>
      <dgm:t>
        <a:bodyPr/>
        <a:lstStyle/>
        <a:p>
          <a:endParaRPr lang="es-ES"/>
        </a:p>
      </dgm:t>
    </dgm:pt>
    <dgm:pt modelId="{9AE972FB-B77B-CB47-96B6-6D1713DA32CB}">
      <dgm:prSet/>
      <dgm:spPr/>
      <dgm:t>
        <a:bodyPr/>
        <a:lstStyle/>
        <a:p>
          <a:r>
            <a:rPr lang="es-ES_tradnl" dirty="0" smtClean="0"/>
            <a:t>De los usuarios el 37% decide comprar sus llantas en función a la marca, después piensa en la calidad de la misma con un 31% y por último con un 26% se </a:t>
          </a:r>
          <a:r>
            <a:rPr lang="es-ES_tradnl" dirty="0" err="1" smtClean="0"/>
            <a:t>guia</a:t>
          </a:r>
          <a:r>
            <a:rPr lang="es-ES_tradnl" dirty="0" smtClean="0"/>
            <a:t> por el precio, siendo estos los 3 factores determinantes en el momento de decidir las compra acerca de los neumáticos.</a:t>
          </a:r>
          <a:endParaRPr lang="es-ES_tradnl" dirty="0"/>
        </a:p>
      </dgm:t>
    </dgm:pt>
    <dgm:pt modelId="{C4B4A125-D2D3-0D4C-8DF8-DEC83B21652A}" type="parTrans" cxnId="{54500D6D-D641-5847-9AC3-C4A66D2CC047}">
      <dgm:prSet/>
      <dgm:spPr/>
      <dgm:t>
        <a:bodyPr/>
        <a:lstStyle/>
        <a:p>
          <a:endParaRPr lang="es-ES"/>
        </a:p>
      </dgm:t>
    </dgm:pt>
    <dgm:pt modelId="{567F9191-D394-C342-8CA7-E431E53DD5A3}" type="sibTrans" cxnId="{54500D6D-D641-5847-9AC3-C4A66D2CC047}">
      <dgm:prSet/>
      <dgm:spPr/>
      <dgm:t>
        <a:bodyPr/>
        <a:lstStyle/>
        <a:p>
          <a:endParaRPr lang="es-ES"/>
        </a:p>
      </dgm:t>
    </dgm:pt>
    <dgm:pt modelId="{5156B563-E44E-C941-AE61-97DF34DBF692}">
      <dgm:prSet/>
      <dgm:spPr/>
      <dgm:t>
        <a:bodyPr/>
        <a:lstStyle/>
        <a:p>
          <a:r>
            <a:rPr lang="es-ES_tradnl" b="1" smtClean="0"/>
            <a:t>Medios de pago</a:t>
          </a:r>
          <a:endParaRPr lang="es-ES_tradnl"/>
        </a:p>
      </dgm:t>
    </dgm:pt>
    <dgm:pt modelId="{1296AAB2-1E7A-2943-9C1B-2C81FA50137B}" type="parTrans" cxnId="{3B8B49EE-FD53-B14D-99FB-3122BFF5E5E9}">
      <dgm:prSet/>
      <dgm:spPr/>
      <dgm:t>
        <a:bodyPr/>
        <a:lstStyle/>
        <a:p>
          <a:endParaRPr lang="es-ES"/>
        </a:p>
      </dgm:t>
    </dgm:pt>
    <dgm:pt modelId="{35527D0F-AB7E-9944-AD43-6652948F49FD}" type="sibTrans" cxnId="{3B8B49EE-FD53-B14D-99FB-3122BFF5E5E9}">
      <dgm:prSet/>
      <dgm:spPr/>
      <dgm:t>
        <a:bodyPr/>
        <a:lstStyle/>
        <a:p>
          <a:endParaRPr lang="es-ES"/>
        </a:p>
      </dgm:t>
    </dgm:pt>
    <dgm:pt modelId="{6BE2BD1E-9144-2F4B-A493-15030267EB34}">
      <dgm:prSet/>
      <dgm:spPr/>
      <dgm:t>
        <a:bodyPr/>
        <a:lstStyle/>
        <a:p>
          <a:r>
            <a:rPr lang="es-ES_tradnl" dirty="0" smtClean="0"/>
            <a:t>Las 3 principales razones por las cuales realizan las compras en los distintos lugares son que son el precio, plazo de crédito y por último que es cliente frecuente. Con un 28 y 25% respectivamente. Dentro del crédito personal el mayor porcentaje realiza sus compras a 90 días plazo representado con un 52% por otro lado el 24% tiene un plazo de 120 días. </a:t>
          </a:r>
          <a:endParaRPr lang="es-ES_tradnl" dirty="0"/>
        </a:p>
      </dgm:t>
    </dgm:pt>
    <dgm:pt modelId="{69A2C693-D389-E444-90C5-3BAE871030EF}" type="parTrans" cxnId="{6889D5F5-8365-2B49-BDD5-0BCBE5485C55}">
      <dgm:prSet/>
      <dgm:spPr/>
      <dgm:t>
        <a:bodyPr/>
        <a:lstStyle/>
        <a:p>
          <a:endParaRPr lang="es-ES"/>
        </a:p>
      </dgm:t>
    </dgm:pt>
    <dgm:pt modelId="{6D6B646A-1F39-784B-A3C5-08BC2D768EB1}" type="sibTrans" cxnId="{6889D5F5-8365-2B49-BDD5-0BCBE5485C55}">
      <dgm:prSet/>
      <dgm:spPr/>
      <dgm:t>
        <a:bodyPr/>
        <a:lstStyle/>
        <a:p>
          <a:endParaRPr lang="es-ES"/>
        </a:p>
      </dgm:t>
    </dgm:pt>
    <dgm:pt modelId="{EFE7047D-031C-344F-95A7-431E543A5444}">
      <dgm:prSet/>
      <dgm:spPr/>
      <dgm:t>
        <a:bodyPr/>
        <a:lstStyle/>
        <a:p>
          <a:r>
            <a:rPr lang="es-ES_tradnl" b="1" smtClean="0"/>
            <a:t>Utiliza Reencauche </a:t>
          </a:r>
          <a:endParaRPr lang="es-ES_tradnl"/>
        </a:p>
      </dgm:t>
    </dgm:pt>
    <dgm:pt modelId="{93E2CC3E-4449-1643-821C-AF6E1176BEE4}" type="parTrans" cxnId="{9260BCDC-C762-9049-8128-42588A8BA5FA}">
      <dgm:prSet/>
      <dgm:spPr/>
      <dgm:t>
        <a:bodyPr/>
        <a:lstStyle/>
        <a:p>
          <a:endParaRPr lang="es-ES"/>
        </a:p>
      </dgm:t>
    </dgm:pt>
    <dgm:pt modelId="{59EE2479-E5C8-CD42-BB28-D986334E145E}" type="sibTrans" cxnId="{9260BCDC-C762-9049-8128-42588A8BA5FA}">
      <dgm:prSet/>
      <dgm:spPr/>
      <dgm:t>
        <a:bodyPr/>
        <a:lstStyle/>
        <a:p>
          <a:endParaRPr lang="es-ES"/>
        </a:p>
      </dgm:t>
    </dgm:pt>
    <dgm:pt modelId="{C41A8047-325D-E747-9D6B-DF5D1510D042}">
      <dgm:prSet/>
      <dgm:spPr/>
      <dgm:t>
        <a:bodyPr/>
        <a:lstStyle/>
        <a:p>
          <a:r>
            <a:rPr lang="es-ES_tradnl" dirty="0" smtClean="0"/>
            <a:t>El 48% no utiliza el recauche porque las vías en las que circulan no permiten obtener carcasas optimas, además muy pocas personas conocen del costo beneficio del reencauche, mientras que el 52% si utiliza. </a:t>
          </a:r>
          <a:endParaRPr lang="es-ES_tradnl" dirty="0"/>
        </a:p>
      </dgm:t>
    </dgm:pt>
    <dgm:pt modelId="{DE4406CB-7F1A-774B-9145-C1656CE9DA98}" type="parTrans" cxnId="{A12A999E-B936-344B-A73D-06826A59BD6C}">
      <dgm:prSet/>
      <dgm:spPr/>
      <dgm:t>
        <a:bodyPr/>
        <a:lstStyle/>
        <a:p>
          <a:endParaRPr lang="es-ES"/>
        </a:p>
      </dgm:t>
    </dgm:pt>
    <dgm:pt modelId="{936AE2A4-0BC2-4246-955F-DA212555B16D}" type="sibTrans" cxnId="{A12A999E-B936-344B-A73D-06826A59BD6C}">
      <dgm:prSet/>
      <dgm:spPr/>
      <dgm:t>
        <a:bodyPr/>
        <a:lstStyle/>
        <a:p>
          <a:endParaRPr lang="es-ES"/>
        </a:p>
      </dgm:t>
    </dgm:pt>
    <dgm:pt modelId="{13E2764E-7307-4449-9683-FF71557D4295}">
      <dgm:prSet/>
      <dgm:spPr/>
      <dgm:t>
        <a:bodyPr/>
        <a:lstStyle/>
        <a:p>
          <a:r>
            <a:rPr lang="es-ES_tradnl" b="1" smtClean="0"/>
            <a:t>Frecuencia cambio de baterías </a:t>
          </a:r>
          <a:endParaRPr lang="es-ES_tradnl"/>
        </a:p>
      </dgm:t>
    </dgm:pt>
    <dgm:pt modelId="{649A87A5-6B82-5844-A7BC-AC3A9919A33E}" type="parTrans" cxnId="{7B55417C-F3CB-8345-A6E0-A7EB29791792}">
      <dgm:prSet/>
      <dgm:spPr/>
      <dgm:t>
        <a:bodyPr/>
        <a:lstStyle/>
        <a:p>
          <a:endParaRPr lang="es-ES"/>
        </a:p>
      </dgm:t>
    </dgm:pt>
    <dgm:pt modelId="{09474347-495B-A44E-8D06-51FA9E09D6D6}" type="sibTrans" cxnId="{7B55417C-F3CB-8345-A6E0-A7EB29791792}">
      <dgm:prSet/>
      <dgm:spPr/>
      <dgm:t>
        <a:bodyPr/>
        <a:lstStyle/>
        <a:p>
          <a:endParaRPr lang="es-ES"/>
        </a:p>
      </dgm:t>
    </dgm:pt>
    <dgm:pt modelId="{E8122737-A9ED-2D41-89F5-A6A7FF883693}">
      <dgm:prSet/>
      <dgm:spPr/>
      <dgm:t>
        <a:bodyPr/>
        <a:lstStyle/>
        <a:p>
          <a:r>
            <a:rPr lang="es-ES_tradnl" dirty="0" smtClean="0"/>
            <a:t>El 42% de las personas cambia una vez al año de baterías, mientras que el 42% lo realiza pasando un año y medio, ya que depende mucho del estado en el cual se encuentre el vehículo para el desgate de las baterías.  </a:t>
          </a:r>
          <a:endParaRPr lang="es-ES_tradnl" dirty="0"/>
        </a:p>
      </dgm:t>
    </dgm:pt>
    <dgm:pt modelId="{EBC0FD9B-0E74-5043-8FA5-32A7503E390C}" type="parTrans" cxnId="{0B86A2E4-4ECE-9048-93BC-719C7FD99BA5}">
      <dgm:prSet/>
      <dgm:spPr/>
      <dgm:t>
        <a:bodyPr/>
        <a:lstStyle/>
        <a:p>
          <a:endParaRPr lang="es-ES"/>
        </a:p>
      </dgm:t>
    </dgm:pt>
    <dgm:pt modelId="{73C8524C-5FF4-F743-90F4-52E0856A50B3}" type="sibTrans" cxnId="{0B86A2E4-4ECE-9048-93BC-719C7FD99BA5}">
      <dgm:prSet/>
      <dgm:spPr/>
      <dgm:t>
        <a:bodyPr/>
        <a:lstStyle/>
        <a:p>
          <a:endParaRPr lang="es-ES"/>
        </a:p>
      </dgm:t>
    </dgm:pt>
    <dgm:pt modelId="{5F6495C9-D6E4-1646-B5FB-9461F3434C79}">
      <dgm:prSet/>
      <dgm:spPr/>
      <dgm:t>
        <a:bodyPr/>
        <a:lstStyle/>
        <a:p>
          <a:r>
            <a:rPr lang="es-ES_tradnl" b="1" smtClean="0"/>
            <a:t>Principal beneficio que les gustaría recibir </a:t>
          </a:r>
          <a:endParaRPr lang="es-ES_tradnl"/>
        </a:p>
      </dgm:t>
    </dgm:pt>
    <dgm:pt modelId="{27F9BAD6-E29E-3D47-B08B-70C5712D2FE8}" type="parTrans" cxnId="{C69492CF-219C-4045-BDC2-3EA056006678}">
      <dgm:prSet/>
      <dgm:spPr/>
      <dgm:t>
        <a:bodyPr/>
        <a:lstStyle/>
        <a:p>
          <a:endParaRPr lang="es-ES"/>
        </a:p>
      </dgm:t>
    </dgm:pt>
    <dgm:pt modelId="{D0642127-6FDA-3A40-B084-9A8650282EE4}" type="sibTrans" cxnId="{C69492CF-219C-4045-BDC2-3EA056006678}">
      <dgm:prSet/>
      <dgm:spPr/>
      <dgm:t>
        <a:bodyPr/>
        <a:lstStyle/>
        <a:p>
          <a:endParaRPr lang="es-ES"/>
        </a:p>
      </dgm:t>
    </dgm:pt>
    <dgm:pt modelId="{DC4D2302-AAB4-C842-8D18-24877BC3E9AB}">
      <dgm:prSet/>
      <dgm:spPr/>
      <dgm:t>
        <a:bodyPr/>
        <a:lstStyle/>
        <a:p>
          <a:r>
            <a:rPr lang="es-ES_tradnl" dirty="0" smtClean="0"/>
            <a:t>Para el usuario el principal beneficio que le gustaría recibir con un 55%  es le servicio de </a:t>
          </a:r>
          <a:r>
            <a:rPr lang="es-ES_tradnl" dirty="0" err="1" smtClean="0"/>
            <a:t>enllantaje</a:t>
          </a:r>
          <a:r>
            <a:rPr lang="es-ES_tradnl" dirty="0" smtClean="0"/>
            <a:t>, balanceo y alineación automático, seguido por una atención continua las 12 horas 7 días a la semana con el 25%, por otro lado el usuario estaría interesando en que aumente las facilidades de pago con un 3% ya que como lo vimos antes las políticas de pago preferidas son a crédito personal</a:t>
          </a:r>
          <a:endParaRPr lang="es-ES_tradnl" dirty="0"/>
        </a:p>
      </dgm:t>
    </dgm:pt>
    <dgm:pt modelId="{5386EA6A-C859-544A-8F9E-9386A932F025}" type="parTrans" cxnId="{6354C55D-2B45-8A44-8EC4-3C56BEF896A9}">
      <dgm:prSet/>
      <dgm:spPr/>
      <dgm:t>
        <a:bodyPr/>
        <a:lstStyle/>
        <a:p>
          <a:endParaRPr lang="es-ES"/>
        </a:p>
      </dgm:t>
    </dgm:pt>
    <dgm:pt modelId="{85D5E312-07A8-9343-972C-2F5A3609C94B}" type="sibTrans" cxnId="{6354C55D-2B45-8A44-8EC4-3C56BEF896A9}">
      <dgm:prSet/>
      <dgm:spPr/>
      <dgm:t>
        <a:bodyPr/>
        <a:lstStyle/>
        <a:p>
          <a:endParaRPr lang="es-ES"/>
        </a:p>
      </dgm:t>
    </dgm:pt>
    <dgm:pt modelId="{E1B01655-B2B4-E247-BC98-0B18490D5D9C}" type="pres">
      <dgm:prSet presAssocID="{B713F1EE-ACA9-934A-BBD3-09E27A16B796}" presName="Name0" presStyleCnt="0">
        <dgm:presLayoutVars>
          <dgm:chPref val="1"/>
          <dgm:dir/>
          <dgm:animOne val="branch"/>
          <dgm:animLvl val="lvl"/>
          <dgm:resizeHandles val="exact"/>
        </dgm:presLayoutVars>
      </dgm:prSet>
      <dgm:spPr/>
      <dgm:t>
        <a:bodyPr/>
        <a:lstStyle/>
        <a:p>
          <a:endParaRPr lang="es-ES"/>
        </a:p>
      </dgm:t>
    </dgm:pt>
    <dgm:pt modelId="{AC6C3F84-E7FB-FA40-ADB4-85409AEA267B}" type="pres">
      <dgm:prSet presAssocID="{80F4850F-7523-6749-9765-C3D356635694}" presName="root1" presStyleCnt="0"/>
      <dgm:spPr/>
    </dgm:pt>
    <dgm:pt modelId="{08539A83-9574-3A44-A9AC-E09C2EE9BD58}" type="pres">
      <dgm:prSet presAssocID="{80F4850F-7523-6749-9765-C3D356635694}" presName="LevelOneTextNode" presStyleLbl="node0" presStyleIdx="0" presStyleCnt="1">
        <dgm:presLayoutVars>
          <dgm:chPref val="3"/>
        </dgm:presLayoutVars>
      </dgm:prSet>
      <dgm:spPr/>
      <dgm:t>
        <a:bodyPr/>
        <a:lstStyle/>
        <a:p>
          <a:endParaRPr lang="es-ES"/>
        </a:p>
      </dgm:t>
    </dgm:pt>
    <dgm:pt modelId="{B459AFB0-9142-7244-B14F-A33F7FDDA882}" type="pres">
      <dgm:prSet presAssocID="{80F4850F-7523-6749-9765-C3D356635694}" presName="level2hierChild" presStyleCnt="0"/>
      <dgm:spPr/>
    </dgm:pt>
    <dgm:pt modelId="{647B7641-345E-5043-9D1C-35F37CB1CD5B}" type="pres">
      <dgm:prSet presAssocID="{10F9D0C7-FC61-2147-A95B-FD9D72A6E826}" presName="conn2-1" presStyleLbl="parChTrans1D2" presStyleIdx="0" presStyleCnt="6"/>
      <dgm:spPr/>
      <dgm:t>
        <a:bodyPr/>
        <a:lstStyle/>
        <a:p>
          <a:endParaRPr lang="es-ES"/>
        </a:p>
      </dgm:t>
    </dgm:pt>
    <dgm:pt modelId="{010766C1-10D3-DA41-95B8-E8ADED7864C1}" type="pres">
      <dgm:prSet presAssocID="{10F9D0C7-FC61-2147-A95B-FD9D72A6E826}" presName="connTx" presStyleLbl="parChTrans1D2" presStyleIdx="0" presStyleCnt="6"/>
      <dgm:spPr/>
      <dgm:t>
        <a:bodyPr/>
        <a:lstStyle/>
        <a:p>
          <a:endParaRPr lang="es-ES"/>
        </a:p>
      </dgm:t>
    </dgm:pt>
    <dgm:pt modelId="{CCF57A75-99B9-9442-8306-62ABE3C1558A}" type="pres">
      <dgm:prSet presAssocID="{C9B52D8A-F3A4-A94D-9490-6192989006E1}" presName="root2" presStyleCnt="0"/>
      <dgm:spPr/>
    </dgm:pt>
    <dgm:pt modelId="{B7C5E554-F896-4747-8EBD-2861D662DAED}" type="pres">
      <dgm:prSet presAssocID="{C9B52D8A-F3A4-A94D-9490-6192989006E1}" presName="LevelTwoTextNode" presStyleLbl="node2" presStyleIdx="0" presStyleCnt="6">
        <dgm:presLayoutVars>
          <dgm:chPref val="3"/>
        </dgm:presLayoutVars>
      </dgm:prSet>
      <dgm:spPr/>
      <dgm:t>
        <a:bodyPr/>
        <a:lstStyle/>
        <a:p>
          <a:endParaRPr lang="es-ES"/>
        </a:p>
      </dgm:t>
    </dgm:pt>
    <dgm:pt modelId="{98979023-E4DC-584E-91A4-ADA1134E4DB1}" type="pres">
      <dgm:prSet presAssocID="{C9B52D8A-F3A4-A94D-9490-6192989006E1}" presName="level3hierChild" presStyleCnt="0"/>
      <dgm:spPr/>
    </dgm:pt>
    <dgm:pt modelId="{68F8AE6E-45D8-9F42-80B2-3D4C07C89D53}" type="pres">
      <dgm:prSet presAssocID="{89B2EAA6-42F3-FF43-9F02-DD580BF78616}" presName="conn2-1" presStyleLbl="parChTrans1D3" presStyleIdx="0" presStyleCnt="6"/>
      <dgm:spPr/>
      <dgm:t>
        <a:bodyPr/>
        <a:lstStyle/>
        <a:p>
          <a:endParaRPr lang="es-ES"/>
        </a:p>
      </dgm:t>
    </dgm:pt>
    <dgm:pt modelId="{9EDBA87B-439A-7D42-8D42-44B176BB54ED}" type="pres">
      <dgm:prSet presAssocID="{89B2EAA6-42F3-FF43-9F02-DD580BF78616}" presName="connTx" presStyleLbl="parChTrans1D3" presStyleIdx="0" presStyleCnt="6"/>
      <dgm:spPr/>
      <dgm:t>
        <a:bodyPr/>
        <a:lstStyle/>
        <a:p>
          <a:endParaRPr lang="es-ES"/>
        </a:p>
      </dgm:t>
    </dgm:pt>
    <dgm:pt modelId="{4EEDE8A1-9653-3341-BD42-B60EEE36F8DA}" type="pres">
      <dgm:prSet presAssocID="{590889C8-BB35-A042-9E57-579F1B50F5F8}" presName="root2" presStyleCnt="0"/>
      <dgm:spPr/>
    </dgm:pt>
    <dgm:pt modelId="{FE2D0B0B-FA5D-7A40-8106-65CC98A803F8}" type="pres">
      <dgm:prSet presAssocID="{590889C8-BB35-A042-9E57-579F1B50F5F8}" presName="LevelTwoTextNode" presStyleLbl="node3" presStyleIdx="0" presStyleCnt="6">
        <dgm:presLayoutVars>
          <dgm:chPref val="3"/>
        </dgm:presLayoutVars>
      </dgm:prSet>
      <dgm:spPr/>
      <dgm:t>
        <a:bodyPr/>
        <a:lstStyle/>
        <a:p>
          <a:endParaRPr lang="es-ES"/>
        </a:p>
      </dgm:t>
    </dgm:pt>
    <dgm:pt modelId="{65BADEC9-3738-F647-BDD1-2E5EB8AA8EFC}" type="pres">
      <dgm:prSet presAssocID="{590889C8-BB35-A042-9E57-579F1B50F5F8}" presName="level3hierChild" presStyleCnt="0"/>
      <dgm:spPr/>
    </dgm:pt>
    <dgm:pt modelId="{B085230C-F347-434A-AF83-C35A9D8BB8B0}" type="pres">
      <dgm:prSet presAssocID="{A7D7315E-27C1-294C-B076-02D14B05348D}" presName="conn2-1" presStyleLbl="parChTrans1D2" presStyleIdx="1" presStyleCnt="6"/>
      <dgm:spPr/>
      <dgm:t>
        <a:bodyPr/>
        <a:lstStyle/>
        <a:p>
          <a:endParaRPr lang="es-ES"/>
        </a:p>
      </dgm:t>
    </dgm:pt>
    <dgm:pt modelId="{A1D15D1F-4AF4-9C49-9F43-B16A5499847C}" type="pres">
      <dgm:prSet presAssocID="{A7D7315E-27C1-294C-B076-02D14B05348D}" presName="connTx" presStyleLbl="parChTrans1D2" presStyleIdx="1" presStyleCnt="6"/>
      <dgm:spPr/>
      <dgm:t>
        <a:bodyPr/>
        <a:lstStyle/>
        <a:p>
          <a:endParaRPr lang="es-ES"/>
        </a:p>
      </dgm:t>
    </dgm:pt>
    <dgm:pt modelId="{90B47761-EF10-9240-8351-DD64FCCCB8B6}" type="pres">
      <dgm:prSet presAssocID="{46B199AC-2F5B-3B4F-96E9-E3817B8C5128}" presName="root2" presStyleCnt="0"/>
      <dgm:spPr/>
    </dgm:pt>
    <dgm:pt modelId="{4B252F75-D4F9-BB42-85A3-58B69314370D}" type="pres">
      <dgm:prSet presAssocID="{46B199AC-2F5B-3B4F-96E9-E3817B8C5128}" presName="LevelTwoTextNode" presStyleLbl="node2" presStyleIdx="1" presStyleCnt="6">
        <dgm:presLayoutVars>
          <dgm:chPref val="3"/>
        </dgm:presLayoutVars>
      </dgm:prSet>
      <dgm:spPr/>
      <dgm:t>
        <a:bodyPr/>
        <a:lstStyle/>
        <a:p>
          <a:endParaRPr lang="es-ES"/>
        </a:p>
      </dgm:t>
    </dgm:pt>
    <dgm:pt modelId="{C82AC66F-EB72-8A48-A637-840FFD2F35BB}" type="pres">
      <dgm:prSet presAssocID="{46B199AC-2F5B-3B4F-96E9-E3817B8C5128}" presName="level3hierChild" presStyleCnt="0"/>
      <dgm:spPr/>
    </dgm:pt>
    <dgm:pt modelId="{B80A09E0-B903-7F49-9BE7-419AF69363CC}" type="pres">
      <dgm:prSet presAssocID="{C4B4A125-D2D3-0D4C-8DF8-DEC83B21652A}" presName="conn2-1" presStyleLbl="parChTrans1D3" presStyleIdx="1" presStyleCnt="6"/>
      <dgm:spPr/>
      <dgm:t>
        <a:bodyPr/>
        <a:lstStyle/>
        <a:p>
          <a:endParaRPr lang="es-ES"/>
        </a:p>
      </dgm:t>
    </dgm:pt>
    <dgm:pt modelId="{F8B196B1-1FC5-8B44-A34A-493340F96C52}" type="pres">
      <dgm:prSet presAssocID="{C4B4A125-D2D3-0D4C-8DF8-DEC83B21652A}" presName="connTx" presStyleLbl="parChTrans1D3" presStyleIdx="1" presStyleCnt="6"/>
      <dgm:spPr/>
      <dgm:t>
        <a:bodyPr/>
        <a:lstStyle/>
        <a:p>
          <a:endParaRPr lang="es-ES"/>
        </a:p>
      </dgm:t>
    </dgm:pt>
    <dgm:pt modelId="{58894D77-6B1C-6F4D-B070-6B00E8084472}" type="pres">
      <dgm:prSet presAssocID="{9AE972FB-B77B-CB47-96B6-6D1713DA32CB}" presName="root2" presStyleCnt="0"/>
      <dgm:spPr/>
    </dgm:pt>
    <dgm:pt modelId="{A9F0CF4F-A44E-434F-921D-FBE1A3F976B7}" type="pres">
      <dgm:prSet presAssocID="{9AE972FB-B77B-CB47-96B6-6D1713DA32CB}" presName="LevelTwoTextNode" presStyleLbl="node3" presStyleIdx="1" presStyleCnt="6">
        <dgm:presLayoutVars>
          <dgm:chPref val="3"/>
        </dgm:presLayoutVars>
      </dgm:prSet>
      <dgm:spPr/>
      <dgm:t>
        <a:bodyPr/>
        <a:lstStyle/>
        <a:p>
          <a:endParaRPr lang="es-ES"/>
        </a:p>
      </dgm:t>
    </dgm:pt>
    <dgm:pt modelId="{A12C3008-23BF-2F43-ACB7-E1369E0165DC}" type="pres">
      <dgm:prSet presAssocID="{9AE972FB-B77B-CB47-96B6-6D1713DA32CB}" presName="level3hierChild" presStyleCnt="0"/>
      <dgm:spPr/>
    </dgm:pt>
    <dgm:pt modelId="{E5A595F3-ADDB-EF45-AAA4-22ED950FBFDA}" type="pres">
      <dgm:prSet presAssocID="{1296AAB2-1E7A-2943-9C1B-2C81FA50137B}" presName="conn2-1" presStyleLbl="parChTrans1D2" presStyleIdx="2" presStyleCnt="6"/>
      <dgm:spPr/>
      <dgm:t>
        <a:bodyPr/>
        <a:lstStyle/>
        <a:p>
          <a:endParaRPr lang="es-ES"/>
        </a:p>
      </dgm:t>
    </dgm:pt>
    <dgm:pt modelId="{5740DBED-0BF5-AF45-AA35-5015876BC9CF}" type="pres">
      <dgm:prSet presAssocID="{1296AAB2-1E7A-2943-9C1B-2C81FA50137B}" presName="connTx" presStyleLbl="parChTrans1D2" presStyleIdx="2" presStyleCnt="6"/>
      <dgm:spPr/>
      <dgm:t>
        <a:bodyPr/>
        <a:lstStyle/>
        <a:p>
          <a:endParaRPr lang="es-ES"/>
        </a:p>
      </dgm:t>
    </dgm:pt>
    <dgm:pt modelId="{FCA2C5CC-E1D5-8345-A34B-55828620B96F}" type="pres">
      <dgm:prSet presAssocID="{5156B563-E44E-C941-AE61-97DF34DBF692}" presName="root2" presStyleCnt="0"/>
      <dgm:spPr/>
    </dgm:pt>
    <dgm:pt modelId="{4C693ED8-B8E1-474A-BBAD-B01C53FD1564}" type="pres">
      <dgm:prSet presAssocID="{5156B563-E44E-C941-AE61-97DF34DBF692}" presName="LevelTwoTextNode" presStyleLbl="node2" presStyleIdx="2" presStyleCnt="6">
        <dgm:presLayoutVars>
          <dgm:chPref val="3"/>
        </dgm:presLayoutVars>
      </dgm:prSet>
      <dgm:spPr/>
      <dgm:t>
        <a:bodyPr/>
        <a:lstStyle/>
        <a:p>
          <a:endParaRPr lang="es-ES"/>
        </a:p>
      </dgm:t>
    </dgm:pt>
    <dgm:pt modelId="{55CDC46A-2015-7A44-9E08-66D3B583F225}" type="pres">
      <dgm:prSet presAssocID="{5156B563-E44E-C941-AE61-97DF34DBF692}" presName="level3hierChild" presStyleCnt="0"/>
      <dgm:spPr/>
    </dgm:pt>
    <dgm:pt modelId="{D84F736E-0E30-2041-ACDD-DBE744746B6F}" type="pres">
      <dgm:prSet presAssocID="{69A2C693-D389-E444-90C5-3BAE871030EF}" presName="conn2-1" presStyleLbl="parChTrans1D3" presStyleIdx="2" presStyleCnt="6"/>
      <dgm:spPr/>
      <dgm:t>
        <a:bodyPr/>
        <a:lstStyle/>
        <a:p>
          <a:endParaRPr lang="es-ES"/>
        </a:p>
      </dgm:t>
    </dgm:pt>
    <dgm:pt modelId="{15F028AC-AD96-7141-9412-BD449352B630}" type="pres">
      <dgm:prSet presAssocID="{69A2C693-D389-E444-90C5-3BAE871030EF}" presName="connTx" presStyleLbl="parChTrans1D3" presStyleIdx="2" presStyleCnt="6"/>
      <dgm:spPr/>
      <dgm:t>
        <a:bodyPr/>
        <a:lstStyle/>
        <a:p>
          <a:endParaRPr lang="es-ES"/>
        </a:p>
      </dgm:t>
    </dgm:pt>
    <dgm:pt modelId="{DE9A14E4-D0E4-2E4F-BBB0-3FC32F5872AE}" type="pres">
      <dgm:prSet presAssocID="{6BE2BD1E-9144-2F4B-A493-15030267EB34}" presName="root2" presStyleCnt="0"/>
      <dgm:spPr/>
    </dgm:pt>
    <dgm:pt modelId="{265EA2BE-DF46-C24C-BB93-CB29FA9EC951}" type="pres">
      <dgm:prSet presAssocID="{6BE2BD1E-9144-2F4B-A493-15030267EB34}" presName="LevelTwoTextNode" presStyleLbl="node3" presStyleIdx="2" presStyleCnt="6">
        <dgm:presLayoutVars>
          <dgm:chPref val="3"/>
        </dgm:presLayoutVars>
      </dgm:prSet>
      <dgm:spPr/>
      <dgm:t>
        <a:bodyPr/>
        <a:lstStyle/>
        <a:p>
          <a:endParaRPr lang="es-ES"/>
        </a:p>
      </dgm:t>
    </dgm:pt>
    <dgm:pt modelId="{0C7E745D-8CEA-6241-82E6-19846AABA8CB}" type="pres">
      <dgm:prSet presAssocID="{6BE2BD1E-9144-2F4B-A493-15030267EB34}" presName="level3hierChild" presStyleCnt="0"/>
      <dgm:spPr/>
    </dgm:pt>
    <dgm:pt modelId="{29218895-CA98-7C41-A395-6C7727DDEC64}" type="pres">
      <dgm:prSet presAssocID="{93E2CC3E-4449-1643-821C-AF6E1176BEE4}" presName="conn2-1" presStyleLbl="parChTrans1D2" presStyleIdx="3" presStyleCnt="6"/>
      <dgm:spPr/>
      <dgm:t>
        <a:bodyPr/>
        <a:lstStyle/>
        <a:p>
          <a:endParaRPr lang="es-ES"/>
        </a:p>
      </dgm:t>
    </dgm:pt>
    <dgm:pt modelId="{16EAE46B-D163-5A41-8630-06FEF5384DE4}" type="pres">
      <dgm:prSet presAssocID="{93E2CC3E-4449-1643-821C-AF6E1176BEE4}" presName="connTx" presStyleLbl="parChTrans1D2" presStyleIdx="3" presStyleCnt="6"/>
      <dgm:spPr/>
      <dgm:t>
        <a:bodyPr/>
        <a:lstStyle/>
        <a:p>
          <a:endParaRPr lang="es-ES"/>
        </a:p>
      </dgm:t>
    </dgm:pt>
    <dgm:pt modelId="{C47738FE-5791-EB49-A7DB-44F50A2E6C0E}" type="pres">
      <dgm:prSet presAssocID="{EFE7047D-031C-344F-95A7-431E543A5444}" presName="root2" presStyleCnt="0"/>
      <dgm:spPr/>
    </dgm:pt>
    <dgm:pt modelId="{C230F73B-2EB9-2749-A727-EFC024E63661}" type="pres">
      <dgm:prSet presAssocID="{EFE7047D-031C-344F-95A7-431E543A5444}" presName="LevelTwoTextNode" presStyleLbl="node2" presStyleIdx="3" presStyleCnt="6">
        <dgm:presLayoutVars>
          <dgm:chPref val="3"/>
        </dgm:presLayoutVars>
      </dgm:prSet>
      <dgm:spPr/>
      <dgm:t>
        <a:bodyPr/>
        <a:lstStyle/>
        <a:p>
          <a:endParaRPr lang="es-ES"/>
        </a:p>
      </dgm:t>
    </dgm:pt>
    <dgm:pt modelId="{F5F00104-61BB-1E4A-A66E-05A01F1A02C0}" type="pres">
      <dgm:prSet presAssocID="{EFE7047D-031C-344F-95A7-431E543A5444}" presName="level3hierChild" presStyleCnt="0"/>
      <dgm:spPr/>
    </dgm:pt>
    <dgm:pt modelId="{530368A5-4AF8-DB4E-B818-6F52A6A24CED}" type="pres">
      <dgm:prSet presAssocID="{DE4406CB-7F1A-774B-9145-C1656CE9DA98}" presName="conn2-1" presStyleLbl="parChTrans1D3" presStyleIdx="3" presStyleCnt="6"/>
      <dgm:spPr/>
      <dgm:t>
        <a:bodyPr/>
        <a:lstStyle/>
        <a:p>
          <a:endParaRPr lang="es-ES"/>
        </a:p>
      </dgm:t>
    </dgm:pt>
    <dgm:pt modelId="{AFFB71CE-7732-E649-885F-C2692258F106}" type="pres">
      <dgm:prSet presAssocID="{DE4406CB-7F1A-774B-9145-C1656CE9DA98}" presName="connTx" presStyleLbl="parChTrans1D3" presStyleIdx="3" presStyleCnt="6"/>
      <dgm:spPr/>
      <dgm:t>
        <a:bodyPr/>
        <a:lstStyle/>
        <a:p>
          <a:endParaRPr lang="es-ES"/>
        </a:p>
      </dgm:t>
    </dgm:pt>
    <dgm:pt modelId="{0A1FBE4B-29A7-DF4B-8231-0BD833D95360}" type="pres">
      <dgm:prSet presAssocID="{C41A8047-325D-E747-9D6B-DF5D1510D042}" presName="root2" presStyleCnt="0"/>
      <dgm:spPr/>
    </dgm:pt>
    <dgm:pt modelId="{E5107BA9-8F63-944F-BABA-8ED0A3774E88}" type="pres">
      <dgm:prSet presAssocID="{C41A8047-325D-E747-9D6B-DF5D1510D042}" presName="LevelTwoTextNode" presStyleLbl="node3" presStyleIdx="3" presStyleCnt="6">
        <dgm:presLayoutVars>
          <dgm:chPref val="3"/>
        </dgm:presLayoutVars>
      </dgm:prSet>
      <dgm:spPr/>
      <dgm:t>
        <a:bodyPr/>
        <a:lstStyle/>
        <a:p>
          <a:endParaRPr lang="es-ES"/>
        </a:p>
      </dgm:t>
    </dgm:pt>
    <dgm:pt modelId="{DCA44FD2-B33B-D742-8245-A171F4FE50A6}" type="pres">
      <dgm:prSet presAssocID="{C41A8047-325D-E747-9D6B-DF5D1510D042}" presName="level3hierChild" presStyleCnt="0"/>
      <dgm:spPr/>
    </dgm:pt>
    <dgm:pt modelId="{A5ADAB50-0528-614A-8152-40154DC73583}" type="pres">
      <dgm:prSet presAssocID="{649A87A5-6B82-5844-A7BC-AC3A9919A33E}" presName="conn2-1" presStyleLbl="parChTrans1D2" presStyleIdx="4" presStyleCnt="6"/>
      <dgm:spPr/>
      <dgm:t>
        <a:bodyPr/>
        <a:lstStyle/>
        <a:p>
          <a:endParaRPr lang="es-ES"/>
        </a:p>
      </dgm:t>
    </dgm:pt>
    <dgm:pt modelId="{0CC5181D-90A7-FD43-ADD7-902603FDFC3A}" type="pres">
      <dgm:prSet presAssocID="{649A87A5-6B82-5844-A7BC-AC3A9919A33E}" presName="connTx" presStyleLbl="parChTrans1D2" presStyleIdx="4" presStyleCnt="6"/>
      <dgm:spPr/>
      <dgm:t>
        <a:bodyPr/>
        <a:lstStyle/>
        <a:p>
          <a:endParaRPr lang="es-ES"/>
        </a:p>
      </dgm:t>
    </dgm:pt>
    <dgm:pt modelId="{C99BF02C-6BB2-B245-ACD0-7B5DAA5F6C6C}" type="pres">
      <dgm:prSet presAssocID="{13E2764E-7307-4449-9683-FF71557D4295}" presName="root2" presStyleCnt="0"/>
      <dgm:spPr/>
    </dgm:pt>
    <dgm:pt modelId="{00402026-4847-FA41-95CF-1EA2DA212071}" type="pres">
      <dgm:prSet presAssocID="{13E2764E-7307-4449-9683-FF71557D4295}" presName="LevelTwoTextNode" presStyleLbl="node2" presStyleIdx="4" presStyleCnt="6">
        <dgm:presLayoutVars>
          <dgm:chPref val="3"/>
        </dgm:presLayoutVars>
      </dgm:prSet>
      <dgm:spPr/>
      <dgm:t>
        <a:bodyPr/>
        <a:lstStyle/>
        <a:p>
          <a:endParaRPr lang="es-ES"/>
        </a:p>
      </dgm:t>
    </dgm:pt>
    <dgm:pt modelId="{D32431B5-7016-8040-85E0-BA768EAF1187}" type="pres">
      <dgm:prSet presAssocID="{13E2764E-7307-4449-9683-FF71557D4295}" presName="level3hierChild" presStyleCnt="0"/>
      <dgm:spPr/>
    </dgm:pt>
    <dgm:pt modelId="{5C5601B5-39E1-704A-B77E-9A6843062382}" type="pres">
      <dgm:prSet presAssocID="{EBC0FD9B-0E74-5043-8FA5-32A7503E390C}" presName="conn2-1" presStyleLbl="parChTrans1D3" presStyleIdx="4" presStyleCnt="6"/>
      <dgm:spPr/>
      <dgm:t>
        <a:bodyPr/>
        <a:lstStyle/>
        <a:p>
          <a:endParaRPr lang="es-ES"/>
        </a:p>
      </dgm:t>
    </dgm:pt>
    <dgm:pt modelId="{C31D1B51-F903-3748-899F-1A9EC71F252B}" type="pres">
      <dgm:prSet presAssocID="{EBC0FD9B-0E74-5043-8FA5-32A7503E390C}" presName="connTx" presStyleLbl="parChTrans1D3" presStyleIdx="4" presStyleCnt="6"/>
      <dgm:spPr/>
      <dgm:t>
        <a:bodyPr/>
        <a:lstStyle/>
        <a:p>
          <a:endParaRPr lang="es-ES"/>
        </a:p>
      </dgm:t>
    </dgm:pt>
    <dgm:pt modelId="{6B86B43F-64A1-B54D-A925-C8EE1E3B77B5}" type="pres">
      <dgm:prSet presAssocID="{E8122737-A9ED-2D41-89F5-A6A7FF883693}" presName="root2" presStyleCnt="0"/>
      <dgm:spPr/>
    </dgm:pt>
    <dgm:pt modelId="{39964F09-2E51-2547-A2B9-EDF824DEA4CB}" type="pres">
      <dgm:prSet presAssocID="{E8122737-A9ED-2D41-89F5-A6A7FF883693}" presName="LevelTwoTextNode" presStyleLbl="node3" presStyleIdx="4" presStyleCnt="6">
        <dgm:presLayoutVars>
          <dgm:chPref val="3"/>
        </dgm:presLayoutVars>
      </dgm:prSet>
      <dgm:spPr/>
      <dgm:t>
        <a:bodyPr/>
        <a:lstStyle/>
        <a:p>
          <a:endParaRPr lang="es-ES"/>
        </a:p>
      </dgm:t>
    </dgm:pt>
    <dgm:pt modelId="{A8C71747-BE24-7546-8DA6-DB1BC0B74397}" type="pres">
      <dgm:prSet presAssocID="{E8122737-A9ED-2D41-89F5-A6A7FF883693}" presName="level3hierChild" presStyleCnt="0"/>
      <dgm:spPr/>
    </dgm:pt>
    <dgm:pt modelId="{5D9D9E1D-FA97-3642-9D23-AA851FFEB38F}" type="pres">
      <dgm:prSet presAssocID="{27F9BAD6-E29E-3D47-B08B-70C5712D2FE8}" presName="conn2-1" presStyleLbl="parChTrans1D2" presStyleIdx="5" presStyleCnt="6"/>
      <dgm:spPr/>
      <dgm:t>
        <a:bodyPr/>
        <a:lstStyle/>
        <a:p>
          <a:endParaRPr lang="es-ES"/>
        </a:p>
      </dgm:t>
    </dgm:pt>
    <dgm:pt modelId="{0D9096F9-8C6F-F64F-BEF9-C125DD84A8AE}" type="pres">
      <dgm:prSet presAssocID="{27F9BAD6-E29E-3D47-B08B-70C5712D2FE8}" presName="connTx" presStyleLbl="parChTrans1D2" presStyleIdx="5" presStyleCnt="6"/>
      <dgm:spPr/>
      <dgm:t>
        <a:bodyPr/>
        <a:lstStyle/>
        <a:p>
          <a:endParaRPr lang="es-ES"/>
        </a:p>
      </dgm:t>
    </dgm:pt>
    <dgm:pt modelId="{0E6EF50B-D695-834A-B9A7-67B1BFC5A6FA}" type="pres">
      <dgm:prSet presAssocID="{5F6495C9-D6E4-1646-B5FB-9461F3434C79}" presName="root2" presStyleCnt="0"/>
      <dgm:spPr/>
    </dgm:pt>
    <dgm:pt modelId="{CEFC9627-89B9-7640-B849-BBD295615263}" type="pres">
      <dgm:prSet presAssocID="{5F6495C9-D6E4-1646-B5FB-9461F3434C79}" presName="LevelTwoTextNode" presStyleLbl="node2" presStyleIdx="5" presStyleCnt="6">
        <dgm:presLayoutVars>
          <dgm:chPref val="3"/>
        </dgm:presLayoutVars>
      </dgm:prSet>
      <dgm:spPr/>
      <dgm:t>
        <a:bodyPr/>
        <a:lstStyle/>
        <a:p>
          <a:endParaRPr lang="es-ES"/>
        </a:p>
      </dgm:t>
    </dgm:pt>
    <dgm:pt modelId="{880E0F04-8895-514D-B230-4C4742E183E6}" type="pres">
      <dgm:prSet presAssocID="{5F6495C9-D6E4-1646-B5FB-9461F3434C79}" presName="level3hierChild" presStyleCnt="0"/>
      <dgm:spPr/>
    </dgm:pt>
    <dgm:pt modelId="{E70AD9B1-1F4A-EB4B-BFEE-F01016E35147}" type="pres">
      <dgm:prSet presAssocID="{5386EA6A-C859-544A-8F9E-9386A932F025}" presName="conn2-1" presStyleLbl="parChTrans1D3" presStyleIdx="5" presStyleCnt="6"/>
      <dgm:spPr/>
      <dgm:t>
        <a:bodyPr/>
        <a:lstStyle/>
        <a:p>
          <a:endParaRPr lang="es-ES"/>
        </a:p>
      </dgm:t>
    </dgm:pt>
    <dgm:pt modelId="{E8E99B15-64F1-474B-9A77-23EB71EDBF38}" type="pres">
      <dgm:prSet presAssocID="{5386EA6A-C859-544A-8F9E-9386A932F025}" presName="connTx" presStyleLbl="parChTrans1D3" presStyleIdx="5" presStyleCnt="6"/>
      <dgm:spPr/>
      <dgm:t>
        <a:bodyPr/>
        <a:lstStyle/>
        <a:p>
          <a:endParaRPr lang="es-ES"/>
        </a:p>
      </dgm:t>
    </dgm:pt>
    <dgm:pt modelId="{AE38EA85-3BB4-924D-BA87-4635E5B58F0A}" type="pres">
      <dgm:prSet presAssocID="{DC4D2302-AAB4-C842-8D18-24877BC3E9AB}" presName="root2" presStyleCnt="0"/>
      <dgm:spPr/>
    </dgm:pt>
    <dgm:pt modelId="{82AFB0CA-541D-8E40-B2F4-D5F2773DF6CD}" type="pres">
      <dgm:prSet presAssocID="{DC4D2302-AAB4-C842-8D18-24877BC3E9AB}" presName="LevelTwoTextNode" presStyleLbl="node3" presStyleIdx="5" presStyleCnt="6">
        <dgm:presLayoutVars>
          <dgm:chPref val="3"/>
        </dgm:presLayoutVars>
      </dgm:prSet>
      <dgm:spPr/>
      <dgm:t>
        <a:bodyPr/>
        <a:lstStyle/>
        <a:p>
          <a:endParaRPr lang="es-ES"/>
        </a:p>
      </dgm:t>
    </dgm:pt>
    <dgm:pt modelId="{71AEE1D3-4B31-884C-AA37-3C7500C2D2A9}" type="pres">
      <dgm:prSet presAssocID="{DC4D2302-AAB4-C842-8D18-24877BC3E9AB}" presName="level3hierChild" presStyleCnt="0"/>
      <dgm:spPr/>
    </dgm:pt>
  </dgm:ptLst>
  <dgm:cxnLst>
    <dgm:cxn modelId="{670F8769-9959-C64A-A553-96FEA7288716}" type="presOf" srcId="{1296AAB2-1E7A-2943-9C1B-2C81FA50137B}" destId="{5740DBED-0BF5-AF45-AA35-5015876BC9CF}" srcOrd="1" destOrd="0" presId="urn:microsoft.com/office/officeart/2008/layout/HorizontalMultiLevelHierarchy"/>
    <dgm:cxn modelId="{E5D54B61-96EE-0641-BFB9-7FC976B10E91}" srcId="{B713F1EE-ACA9-934A-BBD3-09E27A16B796}" destId="{80F4850F-7523-6749-9765-C3D356635694}" srcOrd="0" destOrd="0" parTransId="{6C04AB77-5BC0-0B4E-A250-6540E9400028}" sibTransId="{B0CF1312-AB48-5E4D-840E-D0FC8C5AF156}"/>
    <dgm:cxn modelId="{1B9AA574-496D-F049-9F0D-C176BAD6FD0F}" type="presOf" srcId="{649A87A5-6B82-5844-A7BC-AC3A9919A33E}" destId="{0CC5181D-90A7-FD43-ADD7-902603FDFC3A}" srcOrd="1" destOrd="0" presId="urn:microsoft.com/office/officeart/2008/layout/HorizontalMultiLevelHierarchy"/>
    <dgm:cxn modelId="{E74CA34E-5B11-FA49-965E-AD3A543FC23F}" type="presOf" srcId="{DE4406CB-7F1A-774B-9145-C1656CE9DA98}" destId="{530368A5-4AF8-DB4E-B818-6F52A6A24CED}" srcOrd="0" destOrd="0" presId="urn:microsoft.com/office/officeart/2008/layout/HorizontalMultiLevelHierarchy"/>
    <dgm:cxn modelId="{FB2C2738-368D-D84E-A312-4AC204B76E37}" type="presOf" srcId="{9AE972FB-B77B-CB47-96B6-6D1713DA32CB}" destId="{A9F0CF4F-A44E-434F-921D-FBE1A3F976B7}" srcOrd="0" destOrd="0" presId="urn:microsoft.com/office/officeart/2008/layout/HorizontalMultiLevelHierarchy"/>
    <dgm:cxn modelId="{8AAA812A-41D2-354D-BC00-D994E9DFF966}" type="presOf" srcId="{B713F1EE-ACA9-934A-BBD3-09E27A16B796}" destId="{E1B01655-B2B4-E247-BC98-0B18490D5D9C}" srcOrd="0" destOrd="0" presId="urn:microsoft.com/office/officeart/2008/layout/HorizontalMultiLevelHierarchy"/>
    <dgm:cxn modelId="{22EDBD2E-13E6-0545-8F4B-5E89429FACF0}" type="presOf" srcId="{27F9BAD6-E29E-3D47-B08B-70C5712D2FE8}" destId="{5D9D9E1D-FA97-3642-9D23-AA851FFEB38F}" srcOrd="0" destOrd="0" presId="urn:microsoft.com/office/officeart/2008/layout/HorizontalMultiLevelHierarchy"/>
    <dgm:cxn modelId="{B3514B01-3EC9-AC4F-8269-E3984294F1C7}" type="presOf" srcId="{C4B4A125-D2D3-0D4C-8DF8-DEC83B21652A}" destId="{B80A09E0-B903-7F49-9BE7-419AF69363CC}" srcOrd="0" destOrd="0" presId="urn:microsoft.com/office/officeart/2008/layout/HorizontalMultiLevelHierarchy"/>
    <dgm:cxn modelId="{6889D5F5-8365-2B49-BDD5-0BCBE5485C55}" srcId="{5156B563-E44E-C941-AE61-97DF34DBF692}" destId="{6BE2BD1E-9144-2F4B-A493-15030267EB34}" srcOrd="0" destOrd="0" parTransId="{69A2C693-D389-E444-90C5-3BAE871030EF}" sibTransId="{6D6B646A-1F39-784B-A3C5-08BC2D768EB1}"/>
    <dgm:cxn modelId="{7B55417C-F3CB-8345-A6E0-A7EB29791792}" srcId="{80F4850F-7523-6749-9765-C3D356635694}" destId="{13E2764E-7307-4449-9683-FF71557D4295}" srcOrd="4" destOrd="0" parTransId="{649A87A5-6B82-5844-A7BC-AC3A9919A33E}" sibTransId="{09474347-495B-A44E-8D06-51FA9E09D6D6}"/>
    <dgm:cxn modelId="{C69492CF-219C-4045-BDC2-3EA056006678}" srcId="{80F4850F-7523-6749-9765-C3D356635694}" destId="{5F6495C9-D6E4-1646-B5FB-9461F3434C79}" srcOrd="5" destOrd="0" parTransId="{27F9BAD6-E29E-3D47-B08B-70C5712D2FE8}" sibTransId="{D0642127-6FDA-3A40-B084-9A8650282EE4}"/>
    <dgm:cxn modelId="{0B86A2E4-4ECE-9048-93BC-719C7FD99BA5}" srcId="{13E2764E-7307-4449-9683-FF71557D4295}" destId="{E8122737-A9ED-2D41-89F5-A6A7FF883693}" srcOrd="0" destOrd="0" parTransId="{EBC0FD9B-0E74-5043-8FA5-32A7503E390C}" sibTransId="{73C8524C-5FF4-F743-90F4-52E0856A50B3}"/>
    <dgm:cxn modelId="{3B8B49EE-FD53-B14D-99FB-3122BFF5E5E9}" srcId="{80F4850F-7523-6749-9765-C3D356635694}" destId="{5156B563-E44E-C941-AE61-97DF34DBF692}" srcOrd="2" destOrd="0" parTransId="{1296AAB2-1E7A-2943-9C1B-2C81FA50137B}" sibTransId="{35527D0F-AB7E-9944-AD43-6652948F49FD}"/>
    <dgm:cxn modelId="{7E6973FC-C9A6-7D4C-992F-4EFCCD63A728}" type="presOf" srcId="{80F4850F-7523-6749-9765-C3D356635694}" destId="{08539A83-9574-3A44-A9AC-E09C2EE9BD58}" srcOrd="0" destOrd="0" presId="urn:microsoft.com/office/officeart/2008/layout/HorizontalMultiLevelHierarchy"/>
    <dgm:cxn modelId="{E1E0B4BA-3A39-784A-B4AB-25F6AE9CDF0C}" type="presOf" srcId="{5386EA6A-C859-544A-8F9E-9386A932F025}" destId="{E8E99B15-64F1-474B-9A77-23EB71EDBF38}" srcOrd="1" destOrd="0" presId="urn:microsoft.com/office/officeart/2008/layout/HorizontalMultiLevelHierarchy"/>
    <dgm:cxn modelId="{337FFEAD-D573-8A47-9528-D242AB5ABFBA}" type="presOf" srcId="{89B2EAA6-42F3-FF43-9F02-DD580BF78616}" destId="{9EDBA87B-439A-7D42-8D42-44B176BB54ED}" srcOrd="1" destOrd="0" presId="urn:microsoft.com/office/officeart/2008/layout/HorizontalMultiLevelHierarchy"/>
    <dgm:cxn modelId="{6354C55D-2B45-8A44-8EC4-3C56BEF896A9}" srcId="{5F6495C9-D6E4-1646-B5FB-9461F3434C79}" destId="{DC4D2302-AAB4-C842-8D18-24877BC3E9AB}" srcOrd="0" destOrd="0" parTransId="{5386EA6A-C859-544A-8F9E-9386A932F025}" sibTransId="{85D5E312-07A8-9343-972C-2F5A3609C94B}"/>
    <dgm:cxn modelId="{86925F9E-533A-BA4E-8532-49224D171A63}" type="presOf" srcId="{E8122737-A9ED-2D41-89F5-A6A7FF883693}" destId="{39964F09-2E51-2547-A2B9-EDF824DEA4CB}" srcOrd="0" destOrd="0" presId="urn:microsoft.com/office/officeart/2008/layout/HorizontalMultiLevelHierarchy"/>
    <dgm:cxn modelId="{D0E8BE8F-4132-BA40-90BE-91D7637FA783}" type="presOf" srcId="{A7D7315E-27C1-294C-B076-02D14B05348D}" destId="{A1D15D1F-4AF4-9C49-9F43-B16A5499847C}" srcOrd="1" destOrd="0" presId="urn:microsoft.com/office/officeart/2008/layout/HorizontalMultiLevelHierarchy"/>
    <dgm:cxn modelId="{1BAE5EB5-1C15-6F4D-846F-E9A674C0F119}" type="presOf" srcId="{5386EA6A-C859-544A-8F9E-9386A932F025}" destId="{E70AD9B1-1F4A-EB4B-BFEE-F01016E35147}" srcOrd="0" destOrd="0" presId="urn:microsoft.com/office/officeart/2008/layout/HorizontalMultiLevelHierarchy"/>
    <dgm:cxn modelId="{6C11B222-2388-784F-9A6B-267C8D70E130}" type="presOf" srcId="{EBC0FD9B-0E74-5043-8FA5-32A7503E390C}" destId="{5C5601B5-39E1-704A-B77E-9A6843062382}" srcOrd="0" destOrd="0" presId="urn:microsoft.com/office/officeart/2008/layout/HorizontalMultiLevelHierarchy"/>
    <dgm:cxn modelId="{1A2CAE6A-B289-1A45-B002-B2CCEB6B836C}" srcId="{C9B52D8A-F3A4-A94D-9490-6192989006E1}" destId="{590889C8-BB35-A042-9E57-579F1B50F5F8}" srcOrd="0" destOrd="0" parTransId="{89B2EAA6-42F3-FF43-9F02-DD580BF78616}" sibTransId="{D0C23B45-944F-4142-A963-73C6CE51632E}"/>
    <dgm:cxn modelId="{8589373F-BC06-CE43-8014-433281CFBC23}" type="presOf" srcId="{27F9BAD6-E29E-3D47-B08B-70C5712D2FE8}" destId="{0D9096F9-8C6F-F64F-BEF9-C125DD84A8AE}" srcOrd="1" destOrd="0" presId="urn:microsoft.com/office/officeart/2008/layout/HorizontalMultiLevelHierarchy"/>
    <dgm:cxn modelId="{E4D1DE23-C3BE-E446-9A43-343D70B25609}" type="presOf" srcId="{C41A8047-325D-E747-9D6B-DF5D1510D042}" destId="{E5107BA9-8F63-944F-BABA-8ED0A3774E88}" srcOrd="0" destOrd="0" presId="urn:microsoft.com/office/officeart/2008/layout/HorizontalMultiLevelHierarchy"/>
    <dgm:cxn modelId="{B23857FF-1BE2-D045-A1B9-71848E4EDE44}" srcId="{80F4850F-7523-6749-9765-C3D356635694}" destId="{C9B52D8A-F3A4-A94D-9490-6192989006E1}" srcOrd="0" destOrd="0" parTransId="{10F9D0C7-FC61-2147-A95B-FD9D72A6E826}" sibTransId="{9F5C8E4B-D3AB-B945-8664-038C2E495744}"/>
    <dgm:cxn modelId="{455B6D50-4403-7749-9C41-D1D73D4C86D5}" type="presOf" srcId="{89B2EAA6-42F3-FF43-9F02-DD580BF78616}" destId="{68F8AE6E-45D8-9F42-80B2-3D4C07C89D53}" srcOrd="0" destOrd="0" presId="urn:microsoft.com/office/officeart/2008/layout/HorizontalMultiLevelHierarchy"/>
    <dgm:cxn modelId="{9260BCDC-C762-9049-8128-42588A8BA5FA}" srcId="{80F4850F-7523-6749-9765-C3D356635694}" destId="{EFE7047D-031C-344F-95A7-431E543A5444}" srcOrd="3" destOrd="0" parTransId="{93E2CC3E-4449-1643-821C-AF6E1176BEE4}" sibTransId="{59EE2479-E5C8-CD42-BB28-D986334E145E}"/>
    <dgm:cxn modelId="{B2D1098C-F404-434C-AC91-3DABA2A4CC2E}" type="presOf" srcId="{C4B4A125-D2D3-0D4C-8DF8-DEC83B21652A}" destId="{F8B196B1-1FC5-8B44-A34A-493340F96C52}" srcOrd="1" destOrd="0" presId="urn:microsoft.com/office/officeart/2008/layout/HorizontalMultiLevelHierarchy"/>
    <dgm:cxn modelId="{ABF3A8FF-E8C4-C340-863D-022482D03A13}" type="presOf" srcId="{DC4D2302-AAB4-C842-8D18-24877BC3E9AB}" destId="{82AFB0CA-541D-8E40-B2F4-D5F2773DF6CD}" srcOrd="0" destOrd="0" presId="urn:microsoft.com/office/officeart/2008/layout/HorizontalMultiLevelHierarchy"/>
    <dgm:cxn modelId="{F2CB46FF-D50E-C244-8894-8B69DBC35723}" type="presOf" srcId="{590889C8-BB35-A042-9E57-579F1B50F5F8}" destId="{FE2D0B0B-FA5D-7A40-8106-65CC98A803F8}" srcOrd="0" destOrd="0" presId="urn:microsoft.com/office/officeart/2008/layout/HorizontalMultiLevelHierarchy"/>
    <dgm:cxn modelId="{9676E22B-B251-B140-B753-D94CD63C2902}" type="presOf" srcId="{69A2C693-D389-E444-90C5-3BAE871030EF}" destId="{15F028AC-AD96-7141-9412-BD449352B630}" srcOrd="1" destOrd="0" presId="urn:microsoft.com/office/officeart/2008/layout/HorizontalMultiLevelHierarchy"/>
    <dgm:cxn modelId="{D73A1A75-5052-4F46-B3A8-DAF79D9E6E80}" type="presOf" srcId="{13E2764E-7307-4449-9683-FF71557D4295}" destId="{00402026-4847-FA41-95CF-1EA2DA212071}" srcOrd="0" destOrd="0" presId="urn:microsoft.com/office/officeart/2008/layout/HorizontalMultiLevelHierarchy"/>
    <dgm:cxn modelId="{1AF5D513-D6BB-A343-A78E-773AAF2832E4}" srcId="{80F4850F-7523-6749-9765-C3D356635694}" destId="{46B199AC-2F5B-3B4F-96E9-E3817B8C5128}" srcOrd="1" destOrd="0" parTransId="{A7D7315E-27C1-294C-B076-02D14B05348D}" sibTransId="{B891C051-1F5B-6941-9FD8-0B60885E2B3E}"/>
    <dgm:cxn modelId="{54500D6D-D641-5847-9AC3-C4A66D2CC047}" srcId="{46B199AC-2F5B-3B4F-96E9-E3817B8C5128}" destId="{9AE972FB-B77B-CB47-96B6-6D1713DA32CB}" srcOrd="0" destOrd="0" parTransId="{C4B4A125-D2D3-0D4C-8DF8-DEC83B21652A}" sibTransId="{567F9191-D394-C342-8CA7-E431E53DD5A3}"/>
    <dgm:cxn modelId="{1A8102D6-4D1D-8E44-8F30-227BD9E52A20}" type="presOf" srcId="{EBC0FD9B-0E74-5043-8FA5-32A7503E390C}" destId="{C31D1B51-F903-3748-899F-1A9EC71F252B}" srcOrd="1" destOrd="0" presId="urn:microsoft.com/office/officeart/2008/layout/HorizontalMultiLevelHierarchy"/>
    <dgm:cxn modelId="{7FC8DB14-0A25-0149-B592-764995F73694}" type="presOf" srcId="{93E2CC3E-4449-1643-821C-AF6E1176BEE4}" destId="{29218895-CA98-7C41-A395-6C7727DDEC64}" srcOrd="0" destOrd="0" presId="urn:microsoft.com/office/officeart/2008/layout/HorizontalMultiLevelHierarchy"/>
    <dgm:cxn modelId="{A6849CF2-28A2-9243-99FB-30997A12B0B1}" type="presOf" srcId="{10F9D0C7-FC61-2147-A95B-FD9D72A6E826}" destId="{647B7641-345E-5043-9D1C-35F37CB1CD5B}" srcOrd="0" destOrd="0" presId="urn:microsoft.com/office/officeart/2008/layout/HorizontalMultiLevelHierarchy"/>
    <dgm:cxn modelId="{287E1873-DD11-6F45-B4C2-61A08BCD4BB5}" type="presOf" srcId="{10F9D0C7-FC61-2147-A95B-FD9D72A6E826}" destId="{010766C1-10D3-DA41-95B8-E8ADED7864C1}" srcOrd="1" destOrd="0" presId="urn:microsoft.com/office/officeart/2008/layout/HorizontalMultiLevelHierarchy"/>
    <dgm:cxn modelId="{BA0167E0-F532-624A-83BD-2B102B7F6D5B}" type="presOf" srcId="{C9B52D8A-F3A4-A94D-9490-6192989006E1}" destId="{B7C5E554-F896-4747-8EBD-2861D662DAED}" srcOrd="0" destOrd="0" presId="urn:microsoft.com/office/officeart/2008/layout/HorizontalMultiLevelHierarchy"/>
    <dgm:cxn modelId="{34A4CB16-2A20-B443-BCDE-F5DE369E8E38}" type="presOf" srcId="{EFE7047D-031C-344F-95A7-431E543A5444}" destId="{C230F73B-2EB9-2749-A727-EFC024E63661}" srcOrd="0" destOrd="0" presId="urn:microsoft.com/office/officeart/2008/layout/HorizontalMultiLevelHierarchy"/>
    <dgm:cxn modelId="{FFA34346-5C3D-8C46-AD3A-75E643946770}" type="presOf" srcId="{6BE2BD1E-9144-2F4B-A493-15030267EB34}" destId="{265EA2BE-DF46-C24C-BB93-CB29FA9EC951}" srcOrd="0" destOrd="0" presId="urn:microsoft.com/office/officeart/2008/layout/HorizontalMultiLevelHierarchy"/>
    <dgm:cxn modelId="{9A3B0BBC-A6B6-DF46-8912-4DE2B3168630}" type="presOf" srcId="{5F6495C9-D6E4-1646-B5FB-9461F3434C79}" destId="{CEFC9627-89B9-7640-B849-BBD295615263}" srcOrd="0" destOrd="0" presId="urn:microsoft.com/office/officeart/2008/layout/HorizontalMultiLevelHierarchy"/>
    <dgm:cxn modelId="{1D5A5A77-27EC-AC4C-987E-1B7D53FBC19E}" type="presOf" srcId="{69A2C693-D389-E444-90C5-3BAE871030EF}" destId="{D84F736E-0E30-2041-ACDD-DBE744746B6F}" srcOrd="0" destOrd="0" presId="urn:microsoft.com/office/officeart/2008/layout/HorizontalMultiLevelHierarchy"/>
    <dgm:cxn modelId="{C24DC2B2-82B6-C140-BA45-09DA6F766964}" type="presOf" srcId="{5156B563-E44E-C941-AE61-97DF34DBF692}" destId="{4C693ED8-B8E1-474A-BBAD-B01C53FD1564}" srcOrd="0" destOrd="0" presId="urn:microsoft.com/office/officeart/2008/layout/HorizontalMultiLevelHierarchy"/>
    <dgm:cxn modelId="{D664BA5E-669B-5F41-A1B4-1280E6AF9E1F}" type="presOf" srcId="{649A87A5-6B82-5844-A7BC-AC3A9919A33E}" destId="{A5ADAB50-0528-614A-8152-40154DC73583}" srcOrd="0" destOrd="0" presId="urn:microsoft.com/office/officeart/2008/layout/HorizontalMultiLevelHierarchy"/>
    <dgm:cxn modelId="{A12A999E-B936-344B-A73D-06826A59BD6C}" srcId="{EFE7047D-031C-344F-95A7-431E543A5444}" destId="{C41A8047-325D-E747-9D6B-DF5D1510D042}" srcOrd="0" destOrd="0" parTransId="{DE4406CB-7F1A-774B-9145-C1656CE9DA98}" sibTransId="{936AE2A4-0BC2-4246-955F-DA212555B16D}"/>
    <dgm:cxn modelId="{9F01204E-B4F9-4245-9F18-D9627E311914}" type="presOf" srcId="{1296AAB2-1E7A-2943-9C1B-2C81FA50137B}" destId="{E5A595F3-ADDB-EF45-AAA4-22ED950FBFDA}" srcOrd="0" destOrd="0" presId="urn:microsoft.com/office/officeart/2008/layout/HorizontalMultiLevelHierarchy"/>
    <dgm:cxn modelId="{568B3A1A-30BF-964A-9050-571A296F339F}" type="presOf" srcId="{93E2CC3E-4449-1643-821C-AF6E1176BEE4}" destId="{16EAE46B-D163-5A41-8630-06FEF5384DE4}" srcOrd="1" destOrd="0" presId="urn:microsoft.com/office/officeart/2008/layout/HorizontalMultiLevelHierarchy"/>
    <dgm:cxn modelId="{F4950F20-68BE-4840-A952-126FC5D6783C}" type="presOf" srcId="{DE4406CB-7F1A-774B-9145-C1656CE9DA98}" destId="{AFFB71CE-7732-E649-885F-C2692258F106}" srcOrd="1" destOrd="0" presId="urn:microsoft.com/office/officeart/2008/layout/HorizontalMultiLevelHierarchy"/>
    <dgm:cxn modelId="{09B8CFA0-2A12-C94F-9D22-46561AF21097}" type="presOf" srcId="{46B199AC-2F5B-3B4F-96E9-E3817B8C5128}" destId="{4B252F75-D4F9-BB42-85A3-58B69314370D}" srcOrd="0" destOrd="0" presId="urn:microsoft.com/office/officeart/2008/layout/HorizontalMultiLevelHierarchy"/>
    <dgm:cxn modelId="{DAF9AEE6-131E-0740-ACDC-EC7E144CABD7}" type="presOf" srcId="{A7D7315E-27C1-294C-B076-02D14B05348D}" destId="{B085230C-F347-434A-AF83-C35A9D8BB8B0}" srcOrd="0" destOrd="0" presId="urn:microsoft.com/office/officeart/2008/layout/HorizontalMultiLevelHierarchy"/>
    <dgm:cxn modelId="{E3F9AB02-7FED-F546-8FF5-AF92D76CB054}" type="presParOf" srcId="{E1B01655-B2B4-E247-BC98-0B18490D5D9C}" destId="{AC6C3F84-E7FB-FA40-ADB4-85409AEA267B}" srcOrd="0" destOrd="0" presId="urn:microsoft.com/office/officeart/2008/layout/HorizontalMultiLevelHierarchy"/>
    <dgm:cxn modelId="{D735F1E7-C61C-7247-9D4F-751735D57D8A}" type="presParOf" srcId="{AC6C3F84-E7FB-FA40-ADB4-85409AEA267B}" destId="{08539A83-9574-3A44-A9AC-E09C2EE9BD58}" srcOrd="0" destOrd="0" presId="urn:microsoft.com/office/officeart/2008/layout/HorizontalMultiLevelHierarchy"/>
    <dgm:cxn modelId="{12FADD3A-7E44-B640-8BC8-7BFFDDA3B4E2}" type="presParOf" srcId="{AC6C3F84-E7FB-FA40-ADB4-85409AEA267B}" destId="{B459AFB0-9142-7244-B14F-A33F7FDDA882}" srcOrd="1" destOrd="0" presId="urn:microsoft.com/office/officeart/2008/layout/HorizontalMultiLevelHierarchy"/>
    <dgm:cxn modelId="{AA0BC1A6-1559-9649-874F-AEFC25257C5A}" type="presParOf" srcId="{B459AFB0-9142-7244-B14F-A33F7FDDA882}" destId="{647B7641-345E-5043-9D1C-35F37CB1CD5B}" srcOrd="0" destOrd="0" presId="urn:microsoft.com/office/officeart/2008/layout/HorizontalMultiLevelHierarchy"/>
    <dgm:cxn modelId="{44E79B80-47A7-0043-AF30-FA2A0DE9EEF2}" type="presParOf" srcId="{647B7641-345E-5043-9D1C-35F37CB1CD5B}" destId="{010766C1-10D3-DA41-95B8-E8ADED7864C1}" srcOrd="0" destOrd="0" presId="urn:microsoft.com/office/officeart/2008/layout/HorizontalMultiLevelHierarchy"/>
    <dgm:cxn modelId="{32168119-BE57-1D4B-8215-E3DA4251CEE5}" type="presParOf" srcId="{B459AFB0-9142-7244-B14F-A33F7FDDA882}" destId="{CCF57A75-99B9-9442-8306-62ABE3C1558A}" srcOrd="1" destOrd="0" presId="urn:microsoft.com/office/officeart/2008/layout/HorizontalMultiLevelHierarchy"/>
    <dgm:cxn modelId="{5007BB2A-11AD-134A-BC57-EDE3E8ED94D6}" type="presParOf" srcId="{CCF57A75-99B9-9442-8306-62ABE3C1558A}" destId="{B7C5E554-F896-4747-8EBD-2861D662DAED}" srcOrd="0" destOrd="0" presId="urn:microsoft.com/office/officeart/2008/layout/HorizontalMultiLevelHierarchy"/>
    <dgm:cxn modelId="{C7171B4C-59FA-2B4C-9471-FCD4178CDD1C}" type="presParOf" srcId="{CCF57A75-99B9-9442-8306-62ABE3C1558A}" destId="{98979023-E4DC-584E-91A4-ADA1134E4DB1}" srcOrd="1" destOrd="0" presId="urn:microsoft.com/office/officeart/2008/layout/HorizontalMultiLevelHierarchy"/>
    <dgm:cxn modelId="{94C6E1CF-026A-2C4C-A0A5-C78F1060E570}" type="presParOf" srcId="{98979023-E4DC-584E-91A4-ADA1134E4DB1}" destId="{68F8AE6E-45D8-9F42-80B2-3D4C07C89D53}" srcOrd="0" destOrd="0" presId="urn:microsoft.com/office/officeart/2008/layout/HorizontalMultiLevelHierarchy"/>
    <dgm:cxn modelId="{3008C8FC-BD5B-EF47-9B5E-E430086DB65D}" type="presParOf" srcId="{68F8AE6E-45D8-9F42-80B2-3D4C07C89D53}" destId="{9EDBA87B-439A-7D42-8D42-44B176BB54ED}" srcOrd="0" destOrd="0" presId="urn:microsoft.com/office/officeart/2008/layout/HorizontalMultiLevelHierarchy"/>
    <dgm:cxn modelId="{CDA773A4-8AAA-CD44-910F-0B89F508DC9E}" type="presParOf" srcId="{98979023-E4DC-584E-91A4-ADA1134E4DB1}" destId="{4EEDE8A1-9653-3341-BD42-B60EEE36F8DA}" srcOrd="1" destOrd="0" presId="urn:microsoft.com/office/officeart/2008/layout/HorizontalMultiLevelHierarchy"/>
    <dgm:cxn modelId="{C5274A92-C193-964D-B848-5160FDC40A01}" type="presParOf" srcId="{4EEDE8A1-9653-3341-BD42-B60EEE36F8DA}" destId="{FE2D0B0B-FA5D-7A40-8106-65CC98A803F8}" srcOrd="0" destOrd="0" presId="urn:microsoft.com/office/officeart/2008/layout/HorizontalMultiLevelHierarchy"/>
    <dgm:cxn modelId="{015137C8-5FA7-9148-8569-81AF4C8BA1B8}" type="presParOf" srcId="{4EEDE8A1-9653-3341-BD42-B60EEE36F8DA}" destId="{65BADEC9-3738-F647-BDD1-2E5EB8AA8EFC}" srcOrd="1" destOrd="0" presId="urn:microsoft.com/office/officeart/2008/layout/HorizontalMultiLevelHierarchy"/>
    <dgm:cxn modelId="{1E22B58A-2EA3-8949-BFC3-454C625ECE5F}" type="presParOf" srcId="{B459AFB0-9142-7244-B14F-A33F7FDDA882}" destId="{B085230C-F347-434A-AF83-C35A9D8BB8B0}" srcOrd="2" destOrd="0" presId="urn:microsoft.com/office/officeart/2008/layout/HorizontalMultiLevelHierarchy"/>
    <dgm:cxn modelId="{EB2139CF-C426-AD4D-8ACA-5770BC5DF2B6}" type="presParOf" srcId="{B085230C-F347-434A-AF83-C35A9D8BB8B0}" destId="{A1D15D1F-4AF4-9C49-9F43-B16A5499847C}" srcOrd="0" destOrd="0" presId="urn:microsoft.com/office/officeart/2008/layout/HorizontalMultiLevelHierarchy"/>
    <dgm:cxn modelId="{B745EB70-AB7D-4241-85C8-C9AFBDD8D133}" type="presParOf" srcId="{B459AFB0-9142-7244-B14F-A33F7FDDA882}" destId="{90B47761-EF10-9240-8351-DD64FCCCB8B6}" srcOrd="3" destOrd="0" presId="urn:microsoft.com/office/officeart/2008/layout/HorizontalMultiLevelHierarchy"/>
    <dgm:cxn modelId="{EE5A8332-18BA-AA4D-8285-1C23DE44E905}" type="presParOf" srcId="{90B47761-EF10-9240-8351-DD64FCCCB8B6}" destId="{4B252F75-D4F9-BB42-85A3-58B69314370D}" srcOrd="0" destOrd="0" presId="urn:microsoft.com/office/officeart/2008/layout/HorizontalMultiLevelHierarchy"/>
    <dgm:cxn modelId="{5B8C9894-9610-FA49-8003-D6B1B76CB6BC}" type="presParOf" srcId="{90B47761-EF10-9240-8351-DD64FCCCB8B6}" destId="{C82AC66F-EB72-8A48-A637-840FFD2F35BB}" srcOrd="1" destOrd="0" presId="urn:microsoft.com/office/officeart/2008/layout/HorizontalMultiLevelHierarchy"/>
    <dgm:cxn modelId="{57DE1A3F-7EC3-E349-ADA4-628CA7331C36}" type="presParOf" srcId="{C82AC66F-EB72-8A48-A637-840FFD2F35BB}" destId="{B80A09E0-B903-7F49-9BE7-419AF69363CC}" srcOrd="0" destOrd="0" presId="urn:microsoft.com/office/officeart/2008/layout/HorizontalMultiLevelHierarchy"/>
    <dgm:cxn modelId="{6A9979B9-02E9-2B44-804D-AC6F4219A590}" type="presParOf" srcId="{B80A09E0-B903-7F49-9BE7-419AF69363CC}" destId="{F8B196B1-1FC5-8B44-A34A-493340F96C52}" srcOrd="0" destOrd="0" presId="urn:microsoft.com/office/officeart/2008/layout/HorizontalMultiLevelHierarchy"/>
    <dgm:cxn modelId="{8F85E3D7-5EAE-1A4A-ACAD-71E17EEE785A}" type="presParOf" srcId="{C82AC66F-EB72-8A48-A637-840FFD2F35BB}" destId="{58894D77-6B1C-6F4D-B070-6B00E8084472}" srcOrd="1" destOrd="0" presId="urn:microsoft.com/office/officeart/2008/layout/HorizontalMultiLevelHierarchy"/>
    <dgm:cxn modelId="{26827AFF-A905-8349-8542-F871A85763F9}" type="presParOf" srcId="{58894D77-6B1C-6F4D-B070-6B00E8084472}" destId="{A9F0CF4F-A44E-434F-921D-FBE1A3F976B7}" srcOrd="0" destOrd="0" presId="urn:microsoft.com/office/officeart/2008/layout/HorizontalMultiLevelHierarchy"/>
    <dgm:cxn modelId="{5ED9840A-B392-9A42-BD7D-7C0EBA164731}" type="presParOf" srcId="{58894D77-6B1C-6F4D-B070-6B00E8084472}" destId="{A12C3008-23BF-2F43-ACB7-E1369E0165DC}" srcOrd="1" destOrd="0" presId="urn:microsoft.com/office/officeart/2008/layout/HorizontalMultiLevelHierarchy"/>
    <dgm:cxn modelId="{7784D5B9-BC85-C746-A6D7-1DDD2BA8527D}" type="presParOf" srcId="{B459AFB0-9142-7244-B14F-A33F7FDDA882}" destId="{E5A595F3-ADDB-EF45-AAA4-22ED950FBFDA}" srcOrd="4" destOrd="0" presId="urn:microsoft.com/office/officeart/2008/layout/HorizontalMultiLevelHierarchy"/>
    <dgm:cxn modelId="{B7BDA92A-82FF-9943-8EBD-484187F2B7E4}" type="presParOf" srcId="{E5A595F3-ADDB-EF45-AAA4-22ED950FBFDA}" destId="{5740DBED-0BF5-AF45-AA35-5015876BC9CF}" srcOrd="0" destOrd="0" presId="urn:microsoft.com/office/officeart/2008/layout/HorizontalMultiLevelHierarchy"/>
    <dgm:cxn modelId="{971909EA-170B-2B4A-AD1A-E725693FE2B2}" type="presParOf" srcId="{B459AFB0-9142-7244-B14F-A33F7FDDA882}" destId="{FCA2C5CC-E1D5-8345-A34B-55828620B96F}" srcOrd="5" destOrd="0" presId="urn:microsoft.com/office/officeart/2008/layout/HorizontalMultiLevelHierarchy"/>
    <dgm:cxn modelId="{97E5DFC4-4902-D340-BBF6-2C9119C2A4A5}" type="presParOf" srcId="{FCA2C5CC-E1D5-8345-A34B-55828620B96F}" destId="{4C693ED8-B8E1-474A-BBAD-B01C53FD1564}" srcOrd="0" destOrd="0" presId="urn:microsoft.com/office/officeart/2008/layout/HorizontalMultiLevelHierarchy"/>
    <dgm:cxn modelId="{1DD396C1-75CF-5841-A521-E4225ADD7B64}" type="presParOf" srcId="{FCA2C5CC-E1D5-8345-A34B-55828620B96F}" destId="{55CDC46A-2015-7A44-9E08-66D3B583F225}" srcOrd="1" destOrd="0" presId="urn:microsoft.com/office/officeart/2008/layout/HorizontalMultiLevelHierarchy"/>
    <dgm:cxn modelId="{7123A384-FD9C-D147-A60F-0FD4B785D2D5}" type="presParOf" srcId="{55CDC46A-2015-7A44-9E08-66D3B583F225}" destId="{D84F736E-0E30-2041-ACDD-DBE744746B6F}" srcOrd="0" destOrd="0" presId="urn:microsoft.com/office/officeart/2008/layout/HorizontalMultiLevelHierarchy"/>
    <dgm:cxn modelId="{2035AB36-2683-1E47-BEFC-CB986FE164AB}" type="presParOf" srcId="{D84F736E-0E30-2041-ACDD-DBE744746B6F}" destId="{15F028AC-AD96-7141-9412-BD449352B630}" srcOrd="0" destOrd="0" presId="urn:microsoft.com/office/officeart/2008/layout/HorizontalMultiLevelHierarchy"/>
    <dgm:cxn modelId="{E12C99F3-C9EF-E540-A01E-886FA1793770}" type="presParOf" srcId="{55CDC46A-2015-7A44-9E08-66D3B583F225}" destId="{DE9A14E4-D0E4-2E4F-BBB0-3FC32F5872AE}" srcOrd="1" destOrd="0" presId="urn:microsoft.com/office/officeart/2008/layout/HorizontalMultiLevelHierarchy"/>
    <dgm:cxn modelId="{8A85713E-7EEB-C34A-99CD-21689FFEBD36}" type="presParOf" srcId="{DE9A14E4-D0E4-2E4F-BBB0-3FC32F5872AE}" destId="{265EA2BE-DF46-C24C-BB93-CB29FA9EC951}" srcOrd="0" destOrd="0" presId="urn:microsoft.com/office/officeart/2008/layout/HorizontalMultiLevelHierarchy"/>
    <dgm:cxn modelId="{B3AB78BE-07B5-874D-A275-7C21342A96DC}" type="presParOf" srcId="{DE9A14E4-D0E4-2E4F-BBB0-3FC32F5872AE}" destId="{0C7E745D-8CEA-6241-82E6-19846AABA8CB}" srcOrd="1" destOrd="0" presId="urn:microsoft.com/office/officeart/2008/layout/HorizontalMultiLevelHierarchy"/>
    <dgm:cxn modelId="{0A6A582F-9F0B-184D-A290-F32F6FAEB908}" type="presParOf" srcId="{B459AFB0-9142-7244-B14F-A33F7FDDA882}" destId="{29218895-CA98-7C41-A395-6C7727DDEC64}" srcOrd="6" destOrd="0" presId="urn:microsoft.com/office/officeart/2008/layout/HorizontalMultiLevelHierarchy"/>
    <dgm:cxn modelId="{4EF85897-F74E-6248-84B2-4E6BAFE185F7}" type="presParOf" srcId="{29218895-CA98-7C41-A395-6C7727DDEC64}" destId="{16EAE46B-D163-5A41-8630-06FEF5384DE4}" srcOrd="0" destOrd="0" presId="urn:microsoft.com/office/officeart/2008/layout/HorizontalMultiLevelHierarchy"/>
    <dgm:cxn modelId="{D9844CD2-C205-FA45-8ECE-816B670683AB}" type="presParOf" srcId="{B459AFB0-9142-7244-B14F-A33F7FDDA882}" destId="{C47738FE-5791-EB49-A7DB-44F50A2E6C0E}" srcOrd="7" destOrd="0" presId="urn:microsoft.com/office/officeart/2008/layout/HorizontalMultiLevelHierarchy"/>
    <dgm:cxn modelId="{B18C79B9-DAF2-4545-9DC6-E3B5DFD89E69}" type="presParOf" srcId="{C47738FE-5791-EB49-A7DB-44F50A2E6C0E}" destId="{C230F73B-2EB9-2749-A727-EFC024E63661}" srcOrd="0" destOrd="0" presId="urn:microsoft.com/office/officeart/2008/layout/HorizontalMultiLevelHierarchy"/>
    <dgm:cxn modelId="{1F1CEFEB-6528-5B44-86A7-87FF6C0DCED8}" type="presParOf" srcId="{C47738FE-5791-EB49-A7DB-44F50A2E6C0E}" destId="{F5F00104-61BB-1E4A-A66E-05A01F1A02C0}" srcOrd="1" destOrd="0" presId="urn:microsoft.com/office/officeart/2008/layout/HorizontalMultiLevelHierarchy"/>
    <dgm:cxn modelId="{04B0F294-C099-8547-B609-FC8F23B33B06}" type="presParOf" srcId="{F5F00104-61BB-1E4A-A66E-05A01F1A02C0}" destId="{530368A5-4AF8-DB4E-B818-6F52A6A24CED}" srcOrd="0" destOrd="0" presId="urn:microsoft.com/office/officeart/2008/layout/HorizontalMultiLevelHierarchy"/>
    <dgm:cxn modelId="{6DF97D13-55A8-3C4A-A5F1-3A726D5B7238}" type="presParOf" srcId="{530368A5-4AF8-DB4E-B818-6F52A6A24CED}" destId="{AFFB71CE-7732-E649-885F-C2692258F106}" srcOrd="0" destOrd="0" presId="urn:microsoft.com/office/officeart/2008/layout/HorizontalMultiLevelHierarchy"/>
    <dgm:cxn modelId="{00F92067-F6D3-B147-AE26-5FCFCF74AC4C}" type="presParOf" srcId="{F5F00104-61BB-1E4A-A66E-05A01F1A02C0}" destId="{0A1FBE4B-29A7-DF4B-8231-0BD833D95360}" srcOrd="1" destOrd="0" presId="urn:microsoft.com/office/officeart/2008/layout/HorizontalMultiLevelHierarchy"/>
    <dgm:cxn modelId="{2C911303-D3E1-1744-A5C3-5E25182339CF}" type="presParOf" srcId="{0A1FBE4B-29A7-DF4B-8231-0BD833D95360}" destId="{E5107BA9-8F63-944F-BABA-8ED0A3774E88}" srcOrd="0" destOrd="0" presId="urn:microsoft.com/office/officeart/2008/layout/HorizontalMultiLevelHierarchy"/>
    <dgm:cxn modelId="{2E929009-3B29-8940-9386-FD99C1B56085}" type="presParOf" srcId="{0A1FBE4B-29A7-DF4B-8231-0BD833D95360}" destId="{DCA44FD2-B33B-D742-8245-A171F4FE50A6}" srcOrd="1" destOrd="0" presId="urn:microsoft.com/office/officeart/2008/layout/HorizontalMultiLevelHierarchy"/>
    <dgm:cxn modelId="{F411DAE0-540E-A14C-881A-B3EF7ADF50CD}" type="presParOf" srcId="{B459AFB0-9142-7244-B14F-A33F7FDDA882}" destId="{A5ADAB50-0528-614A-8152-40154DC73583}" srcOrd="8" destOrd="0" presId="urn:microsoft.com/office/officeart/2008/layout/HorizontalMultiLevelHierarchy"/>
    <dgm:cxn modelId="{5D5103AA-44F5-E544-8C3C-C75596211E25}" type="presParOf" srcId="{A5ADAB50-0528-614A-8152-40154DC73583}" destId="{0CC5181D-90A7-FD43-ADD7-902603FDFC3A}" srcOrd="0" destOrd="0" presId="urn:microsoft.com/office/officeart/2008/layout/HorizontalMultiLevelHierarchy"/>
    <dgm:cxn modelId="{90D5BA17-0ACB-EA4D-8B18-F09C57C99B02}" type="presParOf" srcId="{B459AFB0-9142-7244-B14F-A33F7FDDA882}" destId="{C99BF02C-6BB2-B245-ACD0-7B5DAA5F6C6C}" srcOrd="9" destOrd="0" presId="urn:microsoft.com/office/officeart/2008/layout/HorizontalMultiLevelHierarchy"/>
    <dgm:cxn modelId="{B41B6185-9734-924C-8802-82ECE9401430}" type="presParOf" srcId="{C99BF02C-6BB2-B245-ACD0-7B5DAA5F6C6C}" destId="{00402026-4847-FA41-95CF-1EA2DA212071}" srcOrd="0" destOrd="0" presId="urn:microsoft.com/office/officeart/2008/layout/HorizontalMultiLevelHierarchy"/>
    <dgm:cxn modelId="{6CBB5E22-6507-DC49-A5F4-1DD3165E95B5}" type="presParOf" srcId="{C99BF02C-6BB2-B245-ACD0-7B5DAA5F6C6C}" destId="{D32431B5-7016-8040-85E0-BA768EAF1187}" srcOrd="1" destOrd="0" presId="urn:microsoft.com/office/officeart/2008/layout/HorizontalMultiLevelHierarchy"/>
    <dgm:cxn modelId="{01059397-FEAD-D04B-9C10-7EDE2575CDB3}" type="presParOf" srcId="{D32431B5-7016-8040-85E0-BA768EAF1187}" destId="{5C5601B5-39E1-704A-B77E-9A6843062382}" srcOrd="0" destOrd="0" presId="urn:microsoft.com/office/officeart/2008/layout/HorizontalMultiLevelHierarchy"/>
    <dgm:cxn modelId="{B38A21F0-9F55-AD45-8544-12C647AD49D8}" type="presParOf" srcId="{5C5601B5-39E1-704A-B77E-9A6843062382}" destId="{C31D1B51-F903-3748-899F-1A9EC71F252B}" srcOrd="0" destOrd="0" presId="urn:microsoft.com/office/officeart/2008/layout/HorizontalMultiLevelHierarchy"/>
    <dgm:cxn modelId="{81371CFB-EDCD-9A4D-84A8-DED0AF1B4A10}" type="presParOf" srcId="{D32431B5-7016-8040-85E0-BA768EAF1187}" destId="{6B86B43F-64A1-B54D-A925-C8EE1E3B77B5}" srcOrd="1" destOrd="0" presId="urn:microsoft.com/office/officeart/2008/layout/HorizontalMultiLevelHierarchy"/>
    <dgm:cxn modelId="{18EE1375-877D-DF49-A703-4596DBA86434}" type="presParOf" srcId="{6B86B43F-64A1-B54D-A925-C8EE1E3B77B5}" destId="{39964F09-2E51-2547-A2B9-EDF824DEA4CB}" srcOrd="0" destOrd="0" presId="urn:microsoft.com/office/officeart/2008/layout/HorizontalMultiLevelHierarchy"/>
    <dgm:cxn modelId="{5228B8CC-6213-874B-AAEB-8CE6F9E08AAA}" type="presParOf" srcId="{6B86B43F-64A1-B54D-A925-C8EE1E3B77B5}" destId="{A8C71747-BE24-7546-8DA6-DB1BC0B74397}" srcOrd="1" destOrd="0" presId="urn:microsoft.com/office/officeart/2008/layout/HorizontalMultiLevelHierarchy"/>
    <dgm:cxn modelId="{187B313E-74DF-3342-8FA7-9FA94CEF751C}" type="presParOf" srcId="{B459AFB0-9142-7244-B14F-A33F7FDDA882}" destId="{5D9D9E1D-FA97-3642-9D23-AA851FFEB38F}" srcOrd="10" destOrd="0" presId="urn:microsoft.com/office/officeart/2008/layout/HorizontalMultiLevelHierarchy"/>
    <dgm:cxn modelId="{B93B9F65-A683-6D47-91FC-89ACEF49E1B1}" type="presParOf" srcId="{5D9D9E1D-FA97-3642-9D23-AA851FFEB38F}" destId="{0D9096F9-8C6F-F64F-BEF9-C125DD84A8AE}" srcOrd="0" destOrd="0" presId="urn:microsoft.com/office/officeart/2008/layout/HorizontalMultiLevelHierarchy"/>
    <dgm:cxn modelId="{FF7ACCCD-C43A-FE41-B799-E0F6FB9DE740}" type="presParOf" srcId="{B459AFB0-9142-7244-B14F-A33F7FDDA882}" destId="{0E6EF50B-D695-834A-B9A7-67B1BFC5A6FA}" srcOrd="11" destOrd="0" presId="urn:microsoft.com/office/officeart/2008/layout/HorizontalMultiLevelHierarchy"/>
    <dgm:cxn modelId="{54807D75-23A4-AA4A-ACD1-E1C7693DD5A9}" type="presParOf" srcId="{0E6EF50B-D695-834A-B9A7-67B1BFC5A6FA}" destId="{CEFC9627-89B9-7640-B849-BBD295615263}" srcOrd="0" destOrd="0" presId="urn:microsoft.com/office/officeart/2008/layout/HorizontalMultiLevelHierarchy"/>
    <dgm:cxn modelId="{919921E4-96A3-9A4A-AD6C-D861BDC477D6}" type="presParOf" srcId="{0E6EF50B-D695-834A-B9A7-67B1BFC5A6FA}" destId="{880E0F04-8895-514D-B230-4C4742E183E6}" srcOrd="1" destOrd="0" presId="urn:microsoft.com/office/officeart/2008/layout/HorizontalMultiLevelHierarchy"/>
    <dgm:cxn modelId="{0E06CA80-0365-9841-BE82-789BAE52C40F}" type="presParOf" srcId="{880E0F04-8895-514D-B230-4C4742E183E6}" destId="{E70AD9B1-1F4A-EB4B-BFEE-F01016E35147}" srcOrd="0" destOrd="0" presId="urn:microsoft.com/office/officeart/2008/layout/HorizontalMultiLevelHierarchy"/>
    <dgm:cxn modelId="{1B954A2B-7828-604E-B08E-1D9D31DADBE1}" type="presParOf" srcId="{E70AD9B1-1F4A-EB4B-BFEE-F01016E35147}" destId="{E8E99B15-64F1-474B-9A77-23EB71EDBF38}" srcOrd="0" destOrd="0" presId="urn:microsoft.com/office/officeart/2008/layout/HorizontalMultiLevelHierarchy"/>
    <dgm:cxn modelId="{5BC5A7AA-F0F1-804F-9BB0-859702F75354}" type="presParOf" srcId="{880E0F04-8895-514D-B230-4C4742E183E6}" destId="{AE38EA85-3BB4-924D-BA87-4635E5B58F0A}" srcOrd="1" destOrd="0" presId="urn:microsoft.com/office/officeart/2008/layout/HorizontalMultiLevelHierarchy"/>
    <dgm:cxn modelId="{FC39DBCD-8128-FD47-B67D-628394E4EC42}" type="presParOf" srcId="{AE38EA85-3BB4-924D-BA87-4635E5B58F0A}" destId="{82AFB0CA-541D-8E40-B2F4-D5F2773DF6CD}" srcOrd="0" destOrd="0" presId="urn:microsoft.com/office/officeart/2008/layout/HorizontalMultiLevelHierarchy"/>
    <dgm:cxn modelId="{C7865161-59A6-414C-8496-61B93BFB3AAB}" type="presParOf" srcId="{AE38EA85-3BB4-924D-BA87-4635E5B58F0A}" destId="{71AEE1D3-4B31-884C-AA37-3C7500C2D2A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669CBF1-8F70-D048-8049-6CF0F154E875}" type="doc">
      <dgm:prSet loTypeId="urn:microsoft.com/office/officeart/2005/8/layout/radial5" loCatId="" qsTypeId="urn:microsoft.com/office/officeart/2005/8/quickstyle/3D1" qsCatId="3D" csTypeId="urn:microsoft.com/office/officeart/2005/8/colors/accent5_5" csCatId="accent5" phldr="1"/>
      <dgm:spPr/>
      <dgm:t>
        <a:bodyPr/>
        <a:lstStyle/>
        <a:p>
          <a:endParaRPr lang="es-ES"/>
        </a:p>
      </dgm:t>
    </dgm:pt>
    <dgm:pt modelId="{90CFB5ED-A338-EE45-ADB5-A98BA83336F1}">
      <dgm:prSet phldrT="[Texto]"/>
      <dgm:spPr/>
      <dgm:t>
        <a:bodyPr/>
        <a:lstStyle/>
        <a:p>
          <a:r>
            <a:rPr lang="es-ES" b="1" smtClean="0"/>
            <a:t>Las estrategias y el plan de marketing determinaron lo siguiente:</a:t>
          </a:r>
          <a:endParaRPr lang="es-ES"/>
        </a:p>
      </dgm:t>
    </dgm:pt>
    <dgm:pt modelId="{6790AD16-3B9D-AC45-A23B-0C03B5258202}" type="parTrans" cxnId="{1AB3EDF4-13E5-A742-91CA-427B6AF3E37C}">
      <dgm:prSet/>
      <dgm:spPr/>
      <dgm:t>
        <a:bodyPr/>
        <a:lstStyle/>
        <a:p>
          <a:endParaRPr lang="es-ES"/>
        </a:p>
      </dgm:t>
    </dgm:pt>
    <dgm:pt modelId="{87C742D5-DA49-7347-AF84-5E8257624C39}" type="sibTrans" cxnId="{1AB3EDF4-13E5-A742-91CA-427B6AF3E37C}">
      <dgm:prSet/>
      <dgm:spPr/>
      <dgm:t>
        <a:bodyPr/>
        <a:lstStyle/>
        <a:p>
          <a:endParaRPr lang="es-ES"/>
        </a:p>
      </dgm:t>
    </dgm:pt>
    <dgm:pt modelId="{F4865854-3755-7449-974B-8CABD86ADE72}">
      <dgm:prSet phldrT="[Texto]"/>
      <dgm:spPr/>
      <dgm:t>
        <a:bodyPr/>
        <a:lstStyle/>
        <a:p>
          <a:endParaRPr lang="es-ES" dirty="0"/>
        </a:p>
      </dgm:t>
    </dgm:pt>
    <dgm:pt modelId="{0F994D50-1508-844C-A019-05ECC4B0E98F}" type="parTrans" cxnId="{9504273E-57A3-A04C-B86A-4ADA301F1471}">
      <dgm:prSet/>
      <dgm:spPr/>
      <dgm:t>
        <a:bodyPr/>
        <a:lstStyle/>
        <a:p>
          <a:endParaRPr lang="es-ES"/>
        </a:p>
      </dgm:t>
    </dgm:pt>
    <dgm:pt modelId="{B605F323-2B84-104A-8B3D-2E9093320D04}" type="sibTrans" cxnId="{9504273E-57A3-A04C-B86A-4ADA301F1471}">
      <dgm:prSet/>
      <dgm:spPr/>
      <dgm:t>
        <a:bodyPr/>
        <a:lstStyle/>
        <a:p>
          <a:endParaRPr lang="es-ES"/>
        </a:p>
      </dgm:t>
    </dgm:pt>
    <dgm:pt modelId="{00165D41-A75F-F247-AC45-AF625D5A4F60}">
      <dgm:prSet/>
      <dgm:spPr/>
      <dgm:t>
        <a:bodyPr/>
        <a:lstStyle/>
        <a:p>
          <a:r>
            <a:rPr lang="es-ES_tradnl" smtClean="0"/>
            <a:t>Existe la necesidad de aplicar las siguientes estrategias: Liderazgo en costos mediante la penetración en el mercado actual con las líneas actuales de negocio.</a:t>
          </a:r>
          <a:endParaRPr lang="es-ES_tradnl"/>
        </a:p>
      </dgm:t>
    </dgm:pt>
    <dgm:pt modelId="{6F473DEA-5BCE-D54D-93B6-CD9A6E7DFF74}" type="parTrans" cxnId="{6996D835-C684-8D46-9B32-667A754D6E6B}">
      <dgm:prSet/>
      <dgm:spPr/>
      <dgm:t>
        <a:bodyPr/>
        <a:lstStyle/>
        <a:p>
          <a:endParaRPr lang="es-ES"/>
        </a:p>
      </dgm:t>
    </dgm:pt>
    <dgm:pt modelId="{65CC0FCA-3078-E346-A3FB-1362C671052A}" type="sibTrans" cxnId="{6996D835-C684-8D46-9B32-667A754D6E6B}">
      <dgm:prSet/>
      <dgm:spPr/>
      <dgm:t>
        <a:bodyPr/>
        <a:lstStyle/>
        <a:p>
          <a:endParaRPr lang="es-ES"/>
        </a:p>
      </dgm:t>
    </dgm:pt>
    <dgm:pt modelId="{91FF6F0D-9B29-B046-8221-F99C8829832B}">
      <dgm:prSet/>
      <dgm:spPr/>
      <dgm:t>
        <a:bodyPr/>
        <a:lstStyle/>
        <a:p>
          <a:r>
            <a:rPr lang="es-ES_tradnl" dirty="0" smtClean="0"/>
            <a:t>Otra estrategia esta enfocada en la fidelización para los clientes para motivar a la recompra y atraer más clientela. </a:t>
          </a:r>
          <a:endParaRPr lang="es-ES_tradnl" dirty="0"/>
        </a:p>
      </dgm:t>
    </dgm:pt>
    <dgm:pt modelId="{6E9496C1-4E00-4C4A-AE42-15F620510C89}" type="parTrans" cxnId="{3CEF2595-C769-8A4B-8EC3-C70F34131D14}">
      <dgm:prSet/>
      <dgm:spPr/>
      <dgm:t>
        <a:bodyPr/>
        <a:lstStyle/>
        <a:p>
          <a:endParaRPr lang="es-ES"/>
        </a:p>
      </dgm:t>
    </dgm:pt>
    <dgm:pt modelId="{4C43C507-A53F-6544-A3D4-E18BF7891381}" type="sibTrans" cxnId="{3CEF2595-C769-8A4B-8EC3-C70F34131D14}">
      <dgm:prSet/>
      <dgm:spPr/>
      <dgm:t>
        <a:bodyPr/>
        <a:lstStyle/>
        <a:p>
          <a:endParaRPr lang="es-ES"/>
        </a:p>
      </dgm:t>
    </dgm:pt>
    <dgm:pt modelId="{E0D0CCAD-13B7-0C4A-8839-966AE28ECFC3}">
      <dgm:prSet/>
      <dgm:spPr/>
      <dgm:t>
        <a:bodyPr/>
        <a:lstStyle/>
        <a:p>
          <a:r>
            <a:rPr lang="es-ES_tradnl" dirty="0" smtClean="0"/>
            <a:t>Los objetivos formulados desde cada una de las perspectivas del </a:t>
          </a:r>
          <a:r>
            <a:rPr lang="es-ES_tradnl" dirty="0" err="1" smtClean="0"/>
            <a:t>Balanced</a:t>
          </a:r>
          <a:r>
            <a:rPr lang="es-ES_tradnl" dirty="0" smtClean="0"/>
            <a:t> </a:t>
          </a:r>
          <a:r>
            <a:rPr lang="es-ES_tradnl" dirty="0" err="1" smtClean="0"/>
            <a:t>Scorecard</a:t>
          </a:r>
          <a:r>
            <a:rPr lang="es-ES_tradnl" dirty="0" smtClean="0"/>
            <a:t>, permiten direccionar al grupo de personas que integran la empresa sobre la base de indicadores y planes de acción bien definidos.</a:t>
          </a:r>
          <a:endParaRPr lang="es-ES_tradnl" dirty="0"/>
        </a:p>
      </dgm:t>
    </dgm:pt>
    <dgm:pt modelId="{B542FD4F-A228-1D4C-AD8D-20C92FB5B854}" type="parTrans" cxnId="{0A7F7BDB-13BC-9442-A8DC-09ADE5029753}">
      <dgm:prSet/>
      <dgm:spPr/>
      <dgm:t>
        <a:bodyPr/>
        <a:lstStyle/>
        <a:p>
          <a:endParaRPr lang="es-ES"/>
        </a:p>
      </dgm:t>
    </dgm:pt>
    <dgm:pt modelId="{A50B4432-B9B6-0340-AD04-FFFF49F84A89}" type="sibTrans" cxnId="{0A7F7BDB-13BC-9442-A8DC-09ADE5029753}">
      <dgm:prSet/>
      <dgm:spPr/>
      <dgm:t>
        <a:bodyPr/>
        <a:lstStyle/>
        <a:p>
          <a:endParaRPr lang="es-ES"/>
        </a:p>
      </dgm:t>
    </dgm:pt>
    <dgm:pt modelId="{AEF5AA8A-F90D-4441-A90F-4074FEAA4BC4}">
      <dgm:prSet/>
      <dgm:spPr/>
      <dgm:t>
        <a:bodyPr/>
        <a:lstStyle/>
        <a:p>
          <a:r>
            <a:rPr lang="es-ES_tradnl" dirty="0" smtClean="0"/>
            <a:t>La estrategia de Ing. Vinicio Ramírez &amp; Cía. </a:t>
          </a:r>
          <a:r>
            <a:rPr lang="es-ES_tradnl" dirty="0" err="1" smtClean="0"/>
            <a:t>Ltda</a:t>
          </a:r>
          <a:r>
            <a:rPr lang="es-ES_tradnl" dirty="0" smtClean="0"/>
            <a:t> se concentra en entregar un producto con el mejor precio y de alto calidad para sus clientes, con el objetivo de incrementar los ingresos de la empresa y satisfacer las necesidades de los clientes actuales y potenciales.</a:t>
          </a:r>
          <a:endParaRPr lang="es-ES_tradnl" dirty="0"/>
        </a:p>
      </dgm:t>
    </dgm:pt>
    <dgm:pt modelId="{C5875B6C-854A-A949-9451-8A33B776BBE4}" type="parTrans" cxnId="{D924A5C9-8019-9F45-A8EA-9A6681A443ED}">
      <dgm:prSet/>
      <dgm:spPr/>
      <dgm:t>
        <a:bodyPr/>
        <a:lstStyle/>
        <a:p>
          <a:endParaRPr lang="es-ES"/>
        </a:p>
      </dgm:t>
    </dgm:pt>
    <dgm:pt modelId="{26F0DA95-E95C-CE4C-A4DC-0B6A32F607F6}" type="sibTrans" cxnId="{D924A5C9-8019-9F45-A8EA-9A6681A443ED}">
      <dgm:prSet/>
      <dgm:spPr/>
      <dgm:t>
        <a:bodyPr/>
        <a:lstStyle/>
        <a:p>
          <a:endParaRPr lang="es-ES"/>
        </a:p>
      </dgm:t>
    </dgm:pt>
    <dgm:pt modelId="{C739D502-386B-6642-A8A9-74CB5B4596CA}" type="pres">
      <dgm:prSet presAssocID="{4669CBF1-8F70-D048-8049-6CF0F154E875}" presName="Name0" presStyleCnt="0">
        <dgm:presLayoutVars>
          <dgm:chMax val="1"/>
          <dgm:dir/>
          <dgm:animLvl val="ctr"/>
          <dgm:resizeHandles val="exact"/>
        </dgm:presLayoutVars>
      </dgm:prSet>
      <dgm:spPr/>
      <dgm:t>
        <a:bodyPr/>
        <a:lstStyle/>
        <a:p>
          <a:endParaRPr lang="es-ES"/>
        </a:p>
      </dgm:t>
    </dgm:pt>
    <dgm:pt modelId="{7FA81A21-474F-2645-86E8-23143F2A8075}" type="pres">
      <dgm:prSet presAssocID="{90CFB5ED-A338-EE45-ADB5-A98BA83336F1}" presName="centerShape" presStyleLbl="node0" presStyleIdx="0" presStyleCnt="1"/>
      <dgm:spPr/>
      <dgm:t>
        <a:bodyPr/>
        <a:lstStyle/>
        <a:p>
          <a:endParaRPr lang="es-ES"/>
        </a:p>
      </dgm:t>
    </dgm:pt>
    <dgm:pt modelId="{836C640D-81B1-144D-B398-8A701592E601}" type="pres">
      <dgm:prSet presAssocID="{6F473DEA-5BCE-D54D-93B6-CD9A6E7DFF74}" presName="parTrans" presStyleLbl="sibTrans2D1" presStyleIdx="0" presStyleCnt="4"/>
      <dgm:spPr/>
      <dgm:t>
        <a:bodyPr/>
        <a:lstStyle/>
        <a:p>
          <a:endParaRPr lang="es-ES"/>
        </a:p>
      </dgm:t>
    </dgm:pt>
    <dgm:pt modelId="{1F0ADEE9-1390-F047-B320-40BF43AB1B32}" type="pres">
      <dgm:prSet presAssocID="{6F473DEA-5BCE-D54D-93B6-CD9A6E7DFF74}" presName="connectorText" presStyleLbl="sibTrans2D1" presStyleIdx="0" presStyleCnt="4"/>
      <dgm:spPr/>
      <dgm:t>
        <a:bodyPr/>
        <a:lstStyle/>
        <a:p>
          <a:endParaRPr lang="es-ES"/>
        </a:p>
      </dgm:t>
    </dgm:pt>
    <dgm:pt modelId="{03C4E814-39AA-5640-8040-FCE5C5FD8DC8}" type="pres">
      <dgm:prSet presAssocID="{00165D41-A75F-F247-AC45-AF625D5A4F60}" presName="node" presStyleLbl="node1" presStyleIdx="0" presStyleCnt="4">
        <dgm:presLayoutVars>
          <dgm:bulletEnabled val="1"/>
        </dgm:presLayoutVars>
      </dgm:prSet>
      <dgm:spPr/>
      <dgm:t>
        <a:bodyPr/>
        <a:lstStyle/>
        <a:p>
          <a:endParaRPr lang="es-ES"/>
        </a:p>
      </dgm:t>
    </dgm:pt>
    <dgm:pt modelId="{DEFF62C5-3E7F-DB4C-A2F9-1E7FD5FDEEDC}" type="pres">
      <dgm:prSet presAssocID="{6E9496C1-4E00-4C4A-AE42-15F620510C89}" presName="parTrans" presStyleLbl="sibTrans2D1" presStyleIdx="1" presStyleCnt="4"/>
      <dgm:spPr/>
      <dgm:t>
        <a:bodyPr/>
        <a:lstStyle/>
        <a:p>
          <a:endParaRPr lang="es-ES"/>
        </a:p>
      </dgm:t>
    </dgm:pt>
    <dgm:pt modelId="{7BFA3BEF-5D91-F747-9A0D-A348C9D4E462}" type="pres">
      <dgm:prSet presAssocID="{6E9496C1-4E00-4C4A-AE42-15F620510C89}" presName="connectorText" presStyleLbl="sibTrans2D1" presStyleIdx="1" presStyleCnt="4"/>
      <dgm:spPr/>
      <dgm:t>
        <a:bodyPr/>
        <a:lstStyle/>
        <a:p>
          <a:endParaRPr lang="es-ES"/>
        </a:p>
      </dgm:t>
    </dgm:pt>
    <dgm:pt modelId="{5AADCBA6-07C0-BF43-8E13-EA46ECACE252}" type="pres">
      <dgm:prSet presAssocID="{91FF6F0D-9B29-B046-8221-F99C8829832B}" presName="node" presStyleLbl="node1" presStyleIdx="1" presStyleCnt="4">
        <dgm:presLayoutVars>
          <dgm:bulletEnabled val="1"/>
        </dgm:presLayoutVars>
      </dgm:prSet>
      <dgm:spPr/>
      <dgm:t>
        <a:bodyPr/>
        <a:lstStyle/>
        <a:p>
          <a:endParaRPr lang="es-ES"/>
        </a:p>
      </dgm:t>
    </dgm:pt>
    <dgm:pt modelId="{435B5ABC-26F2-AB4C-9387-7EF3F75AE67C}" type="pres">
      <dgm:prSet presAssocID="{B542FD4F-A228-1D4C-AD8D-20C92FB5B854}" presName="parTrans" presStyleLbl="sibTrans2D1" presStyleIdx="2" presStyleCnt="4"/>
      <dgm:spPr/>
      <dgm:t>
        <a:bodyPr/>
        <a:lstStyle/>
        <a:p>
          <a:endParaRPr lang="es-ES"/>
        </a:p>
      </dgm:t>
    </dgm:pt>
    <dgm:pt modelId="{C1B8B902-2BA9-9F46-B87D-CFE175935521}" type="pres">
      <dgm:prSet presAssocID="{B542FD4F-A228-1D4C-AD8D-20C92FB5B854}" presName="connectorText" presStyleLbl="sibTrans2D1" presStyleIdx="2" presStyleCnt="4"/>
      <dgm:spPr/>
      <dgm:t>
        <a:bodyPr/>
        <a:lstStyle/>
        <a:p>
          <a:endParaRPr lang="es-ES"/>
        </a:p>
      </dgm:t>
    </dgm:pt>
    <dgm:pt modelId="{B0DCC09F-F8C4-604D-B6BE-421E8EB6BFED}" type="pres">
      <dgm:prSet presAssocID="{E0D0CCAD-13B7-0C4A-8839-966AE28ECFC3}" presName="node" presStyleLbl="node1" presStyleIdx="2" presStyleCnt="4">
        <dgm:presLayoutVars>
          <dgm:bulletEnabled val="1"/>
        </dgm:presLayoutVars>
      </dgm:prSet>
      <dgm:spPr/>
      <dgm:t>
        <a:bodyPr/>
        <a:lstStyle/>
        <a:p>
          <a:endParaRPr lang="es-ES"/>
        </a:p>
      </dgm:t>
    </dgm:pt>
    <dgm:pt modelId="{27870192-AE35-FA41-AE8C-75D50DBA6CF8}" type="pres">
      <dgm:prSet presAssocID="{C5875B6C-854A-A949-9451-8A33B776BBE4}" presName="parTrans" presStyleLbl="sibTrans2D1" presStyleIdx="3" presStyleCnt="4"/>
      <dgm:spPr/>
      <dgm:t>
        <a:bodyPr/>
        <a:lstStyle/>
        <a:p>
          <a:endParaRPr lang="es-ES"/>
        </a:p>
      </dgm:t>
    </dgm:pt>
    <dgm:pt modelId="{DC93FC39-A8F0-414A-9169-3B826CEEB7F9}" type="pres">
      <dgm:prSet presAssocID="{C5875B6C-854A-A949-9451-8A33B776BBE4}" presName="connectorText" presStyleLbl="sibTrans2D1" presStyleIdx="3" presStyleCnt="4"/>
      <dgm:spPr/>
      <dgm:t>
        <a:bodyPr/>
        <a:lstStyle/>
        <a:p>
          <a:endParaRPr lang="es-ES"/>
        </a:p>
      </dgm:t>
    </dgm:pt>
    <dgm:pt modelId="{7F8F1206-9FE8-C048-AC78-2B01F5549B63}" type="pres">
      <dgm:prSet presAssocID="{AEF5AA8A-F90D-4441-A90F-4074FEAA4BC4}" presName="node" presStyleLbl="node1" presStyleIdx="3" presStyleCnt="4">
        <dgm:presLayoutVars>
          <dgm:bulletEnabled val="1"/>
        </dgm:presLayoutVars>
      </dgm:prSet>
      <dgm:spPr/>
      <dgm:t>
        <a:bodyPr/>
        <a:lstStyle/>
        <a:p>
          <a:endParaRPr lang="es-ES"/>
        </a:p>
      </dgm:t>
    </dgm:pt>
  </dgm:ptLst>
  <dgm:cxnLst>
    <dgm:cxn modelId="{34A0D951-3326-9F48-BF54-B2CC3DD105B8}" type="presOf" srcId="{6E9496C1-4E00-4C4A-AE42-15F620510C89}" destId="{7BFA3BEF-5D91-F747-9A0D-A348C9D4E462}" srcOrd="1" destOrd="0" presId="urn:microsoft.com/office/officeart/2005/8/layout/radial5"/>
    <dgm:cxn modelId="{697DF896-5655-0B4C-BE01-19A80AB270CE}" type="presOf" srcId="{4669CBF1-8F70-D048-8049-6CF0F154E875}" destId="{C739D502-386B-6642-A8A9-74CB5B4596CA}" srcOrd="0" destOrd="0" presId="urn:microsoft.com/office/officeart/2005/8/layout/radial5"/>
    <dgm:cxn modelId="{FBB0278B-32AD-3948-8FF4-4C1CA2D47C17}" type="presOf" srcId="{C5875B6C-854A-A949-9451-8A33B776BBE4}" destId="{DC93FC39-A8F0-414A-9169-3B826CEEB7F9}" srcOrd="1" destOrd="0" presId="urn:microsoft.com/office/officeart/2005/8/layout/radial5"/>
    <dgm:cxn modelId="{9504273E-57A3-A04C-B86A-4ADA301F1471}" srcId="{4669CBF1-8F70-D048-8049-6CF0F154E875}" destId="{F4865854-3755-7449-974B-8CABD86ADE72}" srcOrd="1" destOrd="0" parTransId="{0F994D50-1508-844C-A019-05ECC4B0E98F}" sibTransId="{B605F323-2B84-104A-8B3D-2E9093320D04}"/>
    <dgm:cxn modelId="{A298A4FE-56F2-D04E-BEF1-23F78EA95E18}" type="presOf" srcId="{E0D0CCAD-13B7-0C4A-8839-966AE28ECFC3}" destId="{B0DCC09F-F8C4-604D-B6BE-421E8EB6BFED}" srcOrd="0" destOrd="0" presId="urn:microsoft.com/office/officeart/2005/8/layout/radial5"/>
    <dgm:cxn modelId="{8074DF9E-3636-DD41-835B-B0EF8ECD301A}" type="presOf" srcId="{6F473DEA-5BCE-D54D-93B6-CD9A6E7DFF74}" destId="{836C640D-81B1-144D-B398-8A701592E601}" srcOrd="0" destOrd="0" presId="urn:microsoft.com/office/officeart/2005/8/layout/radial5"/>
    <dgm:cxn modelId="{0A7F7BDB-13BC-9442-A8DC-09ADE5029753}" srcId="{90CFB5ED-A338-EE45-ADB5-A98BA83336F1}" destId="{E0D0CCAD-13B7-0C4A-8839-966AE28ECFC3}" srcOrd="2" destOrd="0" parTransId="{B542FD4F-A228-1D4C-AD8D-20C92FB5B854}" sibTransId="{A50B4432-B9B6-0340-AD04-FFFF49F84A89}"/>
    <dgm:cxn modelId="{92CCAA13-B34B-614F-8777-4ECF3CAAC20A}" type="presOf" srcId="{6E9496C1-4E00-4C4A-AE42-15F620510C89}" destId="{DEFF62C5-3E7F-DB4C-A2F9-1E7FD5FDEEDC}" srcOrd="0" destOrd="0" presId="urn:microsoft.com/office/officeart/2005/8/layout/radial5"/>
    <dgm:cxn modelId="{221A9130-81A4-4B4C-B3BC-5C2B01FC7D53}" type="presOf" srcId="{B542FD4F-A228-1D4C-AD8D-20C92FB5B854}" destId="{C1B8B902-2BA9-9F46-B87D-CFE175935521}" srcOrd="1" destOrd="0" presId="urn:microsoft.com/office/officeart/2005/8/layout/radial5"/>
    <dgm:cxn modelId="{1AB3EDF4-13E5-A742-91CA-427B6AF3E37C}" srcId="{4669CBF1-8F70-D048-8049-6CF0F154E875}" destId="{90CFB5ED-A338-EE45-ADB5-A98BA83336F1}" srcOrd="0" destOrd="0" parTransId="{6790AD16-3B9D-AC45-A23B-0C03B5258202}" sibTransId="{87C742D5-DA49-7347-AF84-5E8257624C39}"/>
    <dgm:cxn modelId="{C735B908-4FDC-CC4B-BB40-8EC10DC77920}" type="presOf" srcId="{C5875B6C-854A-A949-9451-8A33B776BBE4}" destId="{27870192-AE35-FA41-AE8C-75D50DBA6CF8}" srcOrd="0" destOrd="0" presId="urn:microsoft.com/office/officeart/2005/8/layout/radial5"/>
    <dgm:cxn modelId="{43F2FE37-A5E4-D043-9252-D9B016CF518B}" type="presOf" srcId="{91FF6F0D-9B29-B046-8221-F99C8829832B}" destId="{5AADCBA6-07C0-BF43-8E13-EA46ECACE252}" srcOrd="0" destOrd="0" presId="urn:microsoft.com/office/officeart/2005/8/layout/radial5"/>
    <dgm:cxn modelId="{6996D835-C684-8D46-9B32-667A754D6E6B}" srcId="{90CFB5ED-A338-EE45-ADB5-A98BA83336F1}" destId="{00165D41-A75F-F247-AC45-AF625D5A4F60}" srcOrd="0" destOrd="0" parTransId="{6F473DEA-5BCE-D54D-93B6-CD9A6E7DFF74}" sibTransId="{65CC0FCA-3078-E346-A3FB-1362C671052A}"/>
    <dgm:cxn modelId="{2CBC5337-DBF8-BA40-AC2C-8C5E8E05518C}" type="presOf" srcId="{6F473DEA-5BCE-D54D-93B6-CD9A6E7DFF74}" destId="{1F0ADEE9-1390-F047-B320-40BF43AB1B32}" srcOrd="1" destOrd="0" presId="urn:microsoft.com/office/officeart/2005/8/layout/radial5"/>
    <dgm:cxn modelId="{3CEF2595-C769-8A4B-8EC3-C70F34131D14}" srcId="{90CFB5ED-A338-EE45-ADB5-A98BA83336F1}" destId="{91FF6F0D-9B29-B046-8221-F99C8829832B}" srcOrd="1" destOrd="0" parTransId="{6E9496C1-4E00-4C4A-AE42-15F620510C89}" sibTransId="{4C43C507-A53F-6544-A3D4-E18BF7891381}"/>
    <dgm:cxn modelId="{9CB3EC5E-CF66-CD42-9E4C-44903047568C}" type="presOf" srcId="{B542FD4F-A228-1D4C-AD8D-20C92FB5B854}" destId="{435B5ABC-26F2-AB4C-9387-7EF3F75AE67C}" srcOrd="0" destOrd="0" presId="urn:microsoft.com/office/officeart/2005/8/layout/radial5"/>
    <dgm:cxn modelId="{2220EB87-E137-8F40-B6EC-7675EF1B8BBE}" type="presOf" srcId="{00165D41-A75F-F247-AC45-AF625D5A4F60}" destId="{03C4E814-39AA-5640-8040-FCE5C5FD8DC8}" srcOrd="0" destOrd="0" presId="urn:microsoft.com/office/officeart/2005/8/layout/radial5"/>
    <dgm:cxn modelId="{005C6DE8-F89F-A44B-A26C-785B918A2BF6}" type="presOf" srcId="{90CFB5ED-A338-EE45-ADB5-A98BA83336F1}" destId="{7FA81A21-474F-2645-86E8-23143F2A8075}" srcOrd="0" destOrd="0" presId="urn:microsoft.com/office/officeart/2005/8/layout/radial5"/>
    <dgm:cxn modelId="{9EBE2464-3C84-324C-B18B-EC14FD51F6EF}" type="presOf" srcId="{AEF5AA8A-F90D-4441-A90F-4074FEAA4BC4}" destId="{7F8F1206-9FE8-C048-AC78-2B01F5549B63}" srcOrd="0" destOrd="0" presId="urn:microsoft.com/office/officeart/2005/8/layout/radial5"/>
    <dgm:cxn modelId="{D924A5C9-8019-9F45-A8EA-9A6681A443ED}" srcId="{90CFB5ED-A338-EE45-ADB5-A98BA83336F1}" destId="{AEF5AA8A-F90D-4441-A90F-4074FEAA4BC4}" srcOrd="3" destOrd="0" parTransId="{C5875B6C-854A-A949-9451-8A33B776BBE4}" sibTransId="{26F0DA95-E95C-CE4C-A4DC-0B6A32F607F6}"/>
    <dgm:cxn modelId="{F3B2ECA5-E6B1-4A47-A808-631DE3B73DB5}" type="presParOf" srcId="{C739D502-386B-6642-A8A9-74CB5B4596CA}" destId="{7FA81A21-474F-2645-86E8-23143F2A8075}" srcOrd="0" destOrd="0" presId="urn:microsoft.com/office/officeart/2005/8/layout/radial5"/>
    <dgm:cxn modelId="{A1F2995F-55DC-7640-BA5B-AEEA10821661}" type="presParOf" srcId="{C739D502-386B-6642-A8A9-74CB5B4596CA}" destId="{836C640D-81B1-144D-B398-8A701592E601}" srcOrd="1" destOrd="0" presId="urn:microsoft.com/office/officeart/2005/8/layout/radial5"/>
    <dgm:cxn modelId="{895BA04C-C65C-3346-BB57-4222151333AF}" type="presParOf" srcId="{836C640D-81B1-144D-B398-8A701592E601}" destId="{1F0ADEE9-1390-F047-B320-40BF43AB1B32}" srcOrd="0" destOrd="0" presId="urn:microsoft.com/office/officeart/2005/8/layout/radial5"/>
    <dgm:cxn modelId="{6041E254-07DE-0040-804D-6C31E6635DCA}" type="presParOf" srcId="{C739D502-386B-6642-A8A9-74CB5B4596CA}" destId="{03C4E814-39AA-5640-8040-FCE5C5FD8DC8}" srcOrd="2" destOrd="0" presId="urn:microsoft.com/office/officeart/2005/8/layout/radial5"/>
    <dgm:cxn modelId="{864D8630-B10E-6649-BC6D-CFEA2B05B085}" type="presParOf" srcId="{C739D502-386B-6642-A8A9-74CB5B4596CA}" destId="{DEFF62C5-3E7F-DB4C-A2F9-1E7FD5FDEEDC}" srcOrd="3" destOrd="0" presId="urn:microsoft.com/office/officeart/2005/8/layout/radial5"/>
    <dgm:cxn modelId="{F1A80E90-E0FF-3842-8CCD-EFBF5D89E74F}" type="presParOf" srcId="{DEFF62C5-3E7F-DB4C-A2F9-1E7FD5FDEEDC}" destId="{7BFA3BEF-5D91-F747-9A0D-A348C9D4E462}" srcOrd="0" destOrd="0" presId="urn:microsoft.com/office/officeart/2005/8/layout/radial5"/>
    <dgm:cxn modelId="{1B2B7163-10E1-C049-A71E-051656126F86}" type="presParOf" srcId="{C739D502-386B-6642-A8A9-74CB5B4596CA}" destId="{5AADCBA6-07C0-BF43-8E13-EA46ECACE252}" srcOrd="4" destOrd="0" presId="urn:microsoft.com/office/officeart/2005/8/layout/radial5"/>
    <dgm:cxn modelId="{6C24EFD0-1B29-7B40-A53A-B02F7F3BDF2E}" type="presParOf" srcId="{C739D502-386B-6642-A8A9-74CB5B4596CA}" destId="{435B5ABC-26F2-AB4C-9387-7EF3F75AE67C}" srcOrd="5" destOrd="0" presId="urn:microsoft.com/office/officeart/2005/8/layout/radial5"/>
    <dgm:cxn modelId="{148684E8-ACE4-4C41-9ECD-7B75961BFCA7}" type="presParOf" srcId="{435B5ABC-26F2-AB4C-9387-7EF3F75AE67C}" destId="{C1B8B902-2BA9-9F46-B87D-CFE175935521}" srcOrd="0" destOrd="0" presId="urn:microsoft.com/office/officeart/2005/8/layout/radial5"/>
    <dgm:cxn modelId="{49C92DF5-4015-9143-A655-E504A4B36CE6}" type="presParOf" srcId="{C739D502-386B-6642-A8A9-74CB5B4596CA}" destId="{B0DCC09F-F8C4-604D-B6BE-421E8EB6BFED}" srcOrd="6" destOrd="0" presId="urn:microsoft.com/office/officeart/2005/8/layout/radial5"/>
    <dgm:cxn modelId="{A11DAC82-42FF-DA4A-B88C-5707573AE402}" type="presParOf" srcId="{C739D502-386B-6642-A8A9-74CB5B4596CA}" destId="{27870192-AE35-FA41-AE8C-75D50DBA6CF8}" srcOrd="7" destOrd="0" presId="urn:microsoft.com/office/officeart/2005/8/layout/radial5"/>
    <dgm:cxn modelId="{27EA3F0B-CBBD-8542-8A55-E5AC27FC5952}" type="presParOf" srcId="{27870192-AE35-FA41-AE8C-75D50DBA6CF8}" destId="{DC93FC39-A8F0-414A-9169-3B826CEEB7F9}" srcOrd="0" destOrd="0" presId="urn:microsoft.com/office/officeart/2005/8/layout/radial5"/>
    <dgm:cxn modelId="{2B839AE9-928A-DC43-93AE-EACA6463065D}" type="presParOf" srcId="{C739D502-386B-6642-A8A9-74CB5B4596CA}" destId="{7F8F1206-9FE8-C048-AC78-2B01F5549B6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A9A3DCE-0947-D54F-AB05-3D4AAD526263}" type="doc">
      <dgm:prSet loTypeId="urn:microsoft.com/office/officeart/2005/8/layout/cycle7" loCatId="" qsTypeId="urn:microsoft.com/office/officeart/2005/8/quickstyle/3D6" qsCatId="3D" csTypeId="urn:microsoft.com/office/officeart/2005/8/colors/accent5_2" csCatId="accent5" phldr="1"/>
      <dgm:spPr/>
      <dgm:t>
        <a:bodyPr/>
        <a:lstStyle/>
        <a:p>
          <a:endParaRPr lang="es-ES"/>
        </a:p>
      </dgm:t>
    </dgm:pt>
    <dgm:pt modelId="{536AD22C-47F3-284C-86DD-86E60DC7BA72}">
      <dgm:prSet phldrT="[Texto]"/>
      <dgm:spPr/>
      <dgm:t>
        <a:bodyPr/>
        <a:lstStyle/>
        <a:p>
          <a:r>
            <a:rPr lang="es-ES" b="1" dirty="0" smtClean="0"/>
            <a:t>El análisis financiero determinó lo siguiente: </a:t>
          </a:r>
          <a:endParaRPr lang="es-ES" dirty="0"/>
        </a:p>
      </dgm:t>
    </dgm:pt>
    <dgm:pt modelId="{3593DD00-2B25-9347-848E-304F3429B880}" type="parTrans" cxnId="{78537369-3775-9E4D-B477-D3AB6E6C4681}">
      <dgm:prSet/>
      <dgm:spPr/>
      <dgm:t>
        <a:bodyPr/>
        <a:lstStyle/>
        <a:p>
          <a:endParaRPr lang="es-ES"/>
        </a:p>
      </dgm:t>
    </dgm:pt>
    <dgm:pt modelId="{B6599B9E-072E-8E48-8F15-92793BC7072A}" type="sibTrans" cxnId="{78537369-3775-9E4D-B477-D3AB6E6C4681}">
      <dgm:prSet/>
      <dgm:spPr/>
      <dgm:t>
        <a:bodyPr/>
        <a:lstStyle/>
        <a:p>
          <a:endParaRPr lang="es-ES"/>
        </a:p>
      </dgm:t>
    </dgm:pt>
    <dgm:pt modelId="{0BE0E4F6-F0AB-774D-BF68-2F079B1060D8}">
      <dgm:prSet/>
      <dgm:spPr/>
      <dgm:t>
        <a:bodyPr/>
        <a:lstStyle/>
        <a:p>
          <a:r>
            <a:rPr lang="es-ES_tradnl" dirty="0" smtClean="0"/>
            <a:t>El plan operativo de marketing tiene un valor de $67.370,00, esta inversión se recuperará cuando el flujo acumulado de la inversión resulte positivo y esto será en el 2014 de acuerdo a los cálculos definidos en la Tabla 6.15  del presente documento.</a:t>
          </a:r>
          <a:endParaRPr lang="es-ES_tradnl" dirty="0"/>
        </a:p>
      </dgm:t>
    </dgm:pt>
    <dgm:pt modelId="{829F9A90-5B12-1542-8103-374271D19DB1}" type="parTrans" cxnId="{E880C283-3DC2-7942-B495-671A1CA8BC9F}">
      <dgm:prSet/>
      <dgm:spPr/>
      <dgm:t>
        <a:bodyPr/>
        <a:lstStyle/>
        <a:p>
          <a:endParaRPr lang="es-ES"/>
        </a:p>
      </dgm:t>
    </dgm:pt>
    <dgm:pt modelId="{6D72BA39-04C4-ED4F-9B7F-3BAD01DA66A8}" type="sibTrans" cxnId="{E880C283-3DC2-7942-B495-671A1CA8BC9F}">
      <dgm:prSet/>
      <dgm:spPr/>
      <dgm:t>
        <a:bodyPr/>
        <a:lstStyle/>
        <a:p>
          <a:endParaRPr lang="es-ES"/>
        </a:p>
      </dgm:t>
    </dgm:pt>
    <dgm:pt modelId="{815243F7-BF25-E246-85E3-52378B23E90A}">
      <dgm:prSet/>
      <dgm:spPr/>
      <dgm:t>
        <a:bodyPr/>
        <a:lstStyle/>
        <a:p>
          <a:r>
            <a:rPr lang="es-ES_tradnl" dirty="0" smtClean="0"/>
            <a:t>El valor actual neto resultante de la implementación del plan, es de $178073,92 indica que la gestión de la empresa con el plan de mercadeo genera beneficios a los accionistas. En la misma línea de evaluación la tasa interna de retorno del proyecto es de 83%, con lo que se concluye que la empresa al implementar las estrategias, tácticas y acciones descritas en capítulos 5, cumple con los objetivos de crecimiento, cobertura y obtención de más ganancias para todos los involucrados en su funcionamiento.</a:t>
          </a:r>
          <a:endParaRPr lang="es-ES_tradnl" dirty="0"/>
        </a:p>
      </dgm:t>
    </dgm:pt>
    <dgm:pt modelId="{D9B7D776-C850-E748-B2B2-FA716024CDB3}" type="parTrans" cxnId="{A4BD58E8-C898-AC43-A4D6-BF9646EE2FA9}">
      <dgm:prSet/>
      <dgm:spPr/>
      <dgm:t>
        <a:bodyPr/>
        <a:lstStyle/>
        <a:p>
          <a:endParaRPr lang="es-ES"/>
        </a:p>
      </dgm:t>
    </dgm:pt>
    <dgm:pt modelId="{ACD451D1-A017-C343-84BF-F0E63214E96D}" type="sibTrans" cxnId="{A4BD58E8-C898-AC43-A4D6-BF9646EE2FA9}">
      <dgm:prSet/>
      <dgm:spPr/>
      <dgm:t>
        <a:bodyPr/>
        <a:lstStyle/>
        <a:p>
          <a:endParaRPr lang="es-ES"/>
        </a:p>
      </dgm:t>
    </dgm:pt>
    <dgm:pt modelId="{1A057952-7DD7-C041-ABC2-5EE8D88252E7}" type="pres">
      <dgm:prSet presAssocID="{AA9A3DCE-0947-D54F-AB05-3D4AAD526263}" presName="Name0" presStyleCnt="0">
        <dgm:presLayoutVars>
          <dgm:dir/>
          <dgm:resizeHandles val="exact"/>
        </dgm:presLayoutVars>
      </dgm:prSet>
      <dgm:spPr/>
      <dgm:t>
        <a:bodyPr/>
        <a:lstStyle/>
        <a:p>
          <a:endParaRPr lang="es-ES"/>
        </a:p>
      </dgm:t>
    </dgm:pt>
    <dgm:pt modelId="{0F953FF2-8F63-CE4D-AB61-D8008BA2E507}" type="pres">
      <dgm:prSet presAssocID="{536AD22C-47F3-284C-86DD-86E60DC7BA72}" presName="node" presStyleLbl="node1" presStyleIdx="0" presStyleCnt="3">
        <dgm:presLayoutVars>
          <dgm:bulletEnabled val="1"/>
        </dgm:presLayoutVars>
      </dgm:prSet>
      <dgm:spPr/>
      <dgm:t>
        <a:bodyPr/>
        <a:lstStyle/>
        <a:p>
          <a:endParaRPr lang="es-ES"/>
        </a:p>
      </dgm:t>
    </dgm:pt>
    <dgm:pt modelId="{9891BE3A-54B3-514D-BF29-336109B73014}" type="pres">
      <dgm:prSet presAssocID="{B6599B9E-072E-8E48-8F15-92793BC7072A}" presName="sibTrans" presStyleLbl="sibTrans2D1" presStyleIdx="0" presStyleCnt="3"/>
      <dgm:spPr/>
      <dgm:t>
        <a:bodyPr/>
        <a:lstStyle/>
        <a:p>
          <a:endParaRPr lang="es-ES"/>
        </a:p>
      </dgm:t>
    </dgm:pt>
    <dgm:pt modelId="{6A04DEF3-5461-884F-B9C5-6CAA5AA70429}" type="pres">
      <dgm:prSet presAssocID="{B6599B9E-072E-8E48-8F15-92793BC7072A}" presName="connectorText" presStyleLbl="sibTrans2D1" presStyleIdx="0" presStyleCnt="3"/>
      <dgm:spPr/>
      <dgm:t>
        <a:bodyPr/>
        <a:lstStyle/>
        <a:p>
          <a:endParaRPr lang="es-ES"/>
        </a:p>
      </dgm:t>
    </dgm:pt>
    <dgm:pt modelId="{FC26AF99-A1BC-8245-9FD6-E61AF1BC3B6F}" type="pres">
      <dgm:prSet presAssocID="{0BE0E4F6-F0AB-774D-BF68-2F079B1060D8}" presName="node" presStyleLbl="node1" presStyleIdx="1" presStyleCnt="3" custScaleY="144012">
        <dgm:presLayoutVars>
          <dgm:bulletEnabled val="1"/>
        </dgm:presLayoutVars>
      </dgm:prSet>
      <dgm:spPr/>
      <dgm:t>
        <a:bodyPr/>
        <a:lstStyle/>
        <a:p>
          <a:endParaRPr lang="es-ES"/>
        </a:p>
      </dgm:t>
    </dgm:pt>
    <dgm:pt modelId="{0BE9DB21-5045-B740-AC0A-7910EBF8DF54}" type="pres">
      <dgm:prSet presAssocID="{6D72BA39-04C4-ED4F-9B7F-3BAD01DA66A8}" presName="sibTrans" presStyleLbl="sibTrans2D1" presStyleIdx="1" presStyleCnt="3"/>
      <dgm:spPr/>
      <dgm:t>
        <a:bodyPr/>
        <a:lstStyle/>
        <a:p>
          <a:endParaRPr lang="es-ES"/>
        </a:p>
      </dgm:t>
    </dgm:pt>
    <dgm:pt modelId="{1F80E26F-A636-6748-9DC3-A8538A93DA8B}" type="pres">
      <dgm:prSet presAssocID="{6D72BA39-04C4-ED4F-9B7F-3BAD01DA66A8}" presName="connectorText" presStyleLbl="sibTrans2D1" presStyleIdx="1" presStyleCnt="3"/>
      <dgm:spPr/>
      <dgm:t>
        <a:bodyPr/>
        <a:lstStyle/>
        <a:p>
          <a:endParaRPr lang="es-ES"/>
        </a:p>
      </dgm:t>
    </dgm:pt>
    <dgm:pt modelId="{8576B8E5-00B6-EF4E-BC1E-86C67AABD5B8}" type="pres">
      <dgm:prSet presAssocID="{815243F7-BF25-E246-85E3-52378B23E90A}" presName="node" presStyleLbl="node1" presStyleIdx="2" presStyleCnt="3" custScaleY="190242">
        <dgm:presLayoutVars>
          <dgm:bulletEnabled val="1"/>
        </dgm:presLayoutVars>
      </dgm:prSet>
      <dgm:spPr/>
      <dgm:t>
        <a:bodyPr/>
        <a:lstStyle/>
        <a:p>
          <a:endParaRPr lang="es-ES"/>
        </a:p>
      </dgm:t>
    </dgm:pt>
    <dgm:pt modelId="{4F7DE565-E388-0D46-82FE-1E3E3702EDCD}" type="pres">
      <dgm:prSet presAssocID="{ACD451D1-A017-C343-84BF-F0E63214E96D}" presName="sibTrans" presStyleLbl="sibTrans2D1" presStyleIdx="2" presStyleCnt="3"/>
      <dgm:spPr/>
      <dgm:t>
        <a:bodyPr/>
        <a:lstStyle/>
        <a:p>
          <a:endParaRPr lang="es-ES"/>
        </a:p>
      </dgm:t>
    </dgm:pt>
    <dgm:pt modelId="{983D8DA7-626E-404E-ACA4-291D860B94D9}" type="pres">
      <dgm:prSet presAssocID="{ACD451D1-A017-C343-84BF-F0E63214E96D}" presName="connectorText" presStyleLbl="sibTrans2D1" presStyleIdx="2" presStyleCnt="3"/>
      <dgm:spPr/>
      <dgm:t>
        <a:bodyPr/>
        <a:lstStyle/>
        <a:p>
          <a:endParaRPr lang="es-ES"/>
        </a:p>
      </dgm:t>
    </dgm:pt>
  </dgm:ptLst>
  <dgm:cxnLst>
    <dgm:cxn modelId="{87FA8C10-C26F-D946-8750-F4FC48A4EE70}" type="presOf" srcId="{ACD451D1-A017-C343-84BF-F0E63214E96D}" destId="{4F7DE565-E388-0D46-82FE-1E3E3702EDCD}" srcOrd="0" destOrd="0" presId="urn:microsoft.com/office/officeart/2005/8/layout/cycle7"/>
    <dgm:cxn modelId="{BB3C32C5-6CDF-A749-A333-1F3ED4134038}" type="presOf" srcId="{AA9A3DCE-0947-D54F-AB05-3D4AAD526263}" destId="{1A057952-7DD7-C041-ABC2-5EE8D88252E7}" srcOrd="0" destOrd="0" presId="urn:microsoft.com/office/officeart/2005/8/layout/cycle7"/>
    <dgm:cxn modelId="{97E89777-418F-0C4C-8129-AE67E0D8DC7D}" type="presOf" srcId="{B6599B9E-072E-8E48-8F15-92793BC7072A}" destId="{9891BE3A-54B3-514D-BF29-336109B73014}" srcOrd="0" destOrd="0" presId="urn:microsoft.com/office/officeart/2005/8/layout/cycle7"/>
    <dgm:cxn modelId="{6FF8B435-B12C-9A4B-9C24-D96FE64323CE}" type="presOf" srcId="{0BE0E4F6-F0AB-774D-BF68-2F079B1060D8}" destId="{FC26AF99-A1BC-8245-9FD6-E61AF1BC3B6F}" srcOrd="0" destOrd="0" presId="urn:microsoft.com/office/officeart/2005/8/layout/cycle7"/>
    <dgm:cxn modelId="{098E07AF-43DD-024C-A150-86D02F8D37A7}" type="presOf" srcId="{6D72BA39-04C4-ED4F-9B7F-3BAD01DA66A8}" destId="{1F80E26F-A636-6748-9DC3-A8538A93DA8B}" srcOrd="1" destOrd="0" presId="urn:microsoft.com/office/officeart/2005/8/layout/cycle7"/>
    <dgm:cxn modelId="{A4BD58E8-C898-AC43-A4D6-BF9646EE2FA9}" srcId="{AA9A3DCE-0947-D54F-AB05-3D4AAD526263}" destId="{815243F7-BF25-E246-85E3-52378B23E90A}" srcOrd="2" destOrd="0" parTransId="{D9B7D776-C850-E748-B2B2-FA716024CDB3}" sibTransId="{ACD451D1-A017-C343-84BF-F0E63214E96D}"/>
    <dgm:cxn modelId="{BFB2B146-B585-9B47-89AA-AA506496B76C}" type="presOf" srcId="{ACD451D1-A017-C343-84BF-F0E63214E96D}" destId="{983D8DA7-626E-404E-ACA4-291D860B94D9}" srcOrd="1" destOrd="0" presId="urn:microsoft.com/office/officeart/2005/8/layout/cycle7"/>
    <dgm:cxn modelId="{50E329B2-86ED-8845-A6AA-3737DBF137C2}" type="presOf" srcId="{B6599B9E-072E-8E48-8F15-92793BC7072A}" destId="{6A04DEF3-5461-884F-B9C5-6CAA5AA70429}" srcOrd="1" destOrd="0" presId="urn:microsoft.com/office/officeart/2005/8/layout/cycle7"/>
    <dgm:cxn modelId="{78537369-3775-9E4D-B477-D3AB6E6C4681}" srcId="{AA9A3DCE-0947-D54F-AB05-3D4AAD526263}" destId="{536AD22C-47F3-284C-86DD-86E60DC7BA72}" srcOrd="0" destOrd="0" parTransId="{3593DD00-2B25-9347-848E-304F3429B880}" sibTransId="{B6599B9E-072E-8E48-8F15-92793BC7072A}"/>
    <dgm:cxn modelId="{611159B3-1174-C84D-9DD5-AB487661D7CC}" type="presOf" srcId="{536AD22C-47F3-284C-86DD-86E60DC7BA72}" destId="{0F953FF2-8F63-CE4D-AB61-D8008BA2E507}" srcOrd="0" destOrd="0" presId="urn:microsoft.com/office/officeart/2005/8/layout/cycle7"/>
    <dgm:cxn modelId="{E880C283-3DC2-7942-B495-671A1CA8BC9F}" srcId="{AA9A3DCE-0947-D54F-AB05-3D4AAD526263}" destId="{0BE0E4F6-F0AB-774D-BF68-2F079B1060D8}" srcOrd="1" destOrd="0" parTransId="{829F9A90-5B12-1542-8103-374271D19DB1}" sibTransId="{6D72BA39-04C4-ED4F-9B7F-3BAD01DA66A8}"/>
    <dgm:cxn modelId="{B60D4E32-D1C9-3447-AB38-602EC1B03C4C}" type="presOf" srcId="{815243F7-BF25-E246-85E3-52378B23E90A}" destId="{8576B8E5-00B6-EF4E-BC1E-86C67AABD5B8}" srcOrd="0" destOrd="0" presId="urn:microsoft.com/office/officeart/2005/8/layout/cycle7"/>
    <dgm:cxn modelId="{EF03B212-1435-CF41-83A9-4A0F8DA01B9D}" type="presOf" srcId="{6D72BA39-04C4-ED4F-9B7F-3BAD01DA66A8}" destId="{0BE9DB21-5045-B740-AC0A-7910EBF8DF54}" srcOrd="0" destOrd="0" presId="urn:microsoft.com/office/officeart/2005/8/layout/cycle7"/>
    <dgm:cxn modelId="{14C0963B-F2C3-624D-88CD-AD2951C85C0B}" type="presParOf" srcId="{1A057952-7DD7-C041-ABC2-5EE8D88252E7}" destId="{0F953FF2-8F63-CE4D-AB61-D8008BA2E507}" srcOrd="0" destOrd="0" presId="urn:microsoft.com/office/officeart/2005/8/layout/cycle7"/>
    <dgm:cxn modelId="{BC300A60-38A5-4847-9D60-DBA91FF0525D}" type="presParOf" srcId="{1A057952-7DD7-C041-ABC2-5EE8D88252E7}" destId="{9891BE3A-54B3-514D-BF29-336109B73014}" srcOrd="1" destOrd="0" presId="urn:microsoft.com/office/officeart/2005/8/layout/cycle7"/>
    <dgm:cxn modelId="{1B8F68C4-D9AF-4449-8069-325954149976}" type="presParOf" srcId="{9891BE3A-54B3-514D-BF29-336109B73014}" destId="{6A04DEF3-5461-884F-B9C5-6CAA5AA70429}" srcOrd="0" destOrd="0" presId="urn:microsoft.com/office/officeart/2005/8/layout/cycle7"/>
    <dgm:cxn modelId="{6A294E7C-E867-FA47-9F66-94CEEAF54A76}" type="presParOf" srcId="{1A057952-7DD7-C041-ABC2-5EE8D88252E7}" destId="{FC26AF99-A1BC-8245-9FD6-E61AF1BC3B6F}" srcOrd="2" destOrd="0" presId="urn:microsoft.com/office/officeart/2005/8/layout/cycle7"/>
    <dgm:cxn modelId="{6BD8AFD0-2651-AF4B-B0D2-BC611067F70A}" type="presParOf" srcId="{1A057952-7DD7-C041-ABC2-5EE8D88252E7}" destId="{0BE9DB21-5045-B740-AC0A-7910EBF8DF54}" srcOrd="3" destOrd="0" presId="urn:microsoft.com/office/officeart/2005/8/layout/cycle7"/>
    <dgm:cxn modelId="{CE1DCE17-B489-EC4C-8FC0-815B61D59DF9}" type="presParOf" srcId="{0BE9DB21-5045-B740-AC0A-7910EBF8DF54}" destId="{1F80E26F-A636-6748-9DC3-A8538A93DA8B}" srcOrd="0" destOrd="0" presId="urn:microsoft.com/office/officeart/2005/8/layout/cycle7"/>
    <dgm:cxn modelId="{B269CEED-1A6D-F847-9DD7-F80D361F8D8D}" type="presParOf" srcId="{1A057952-7DD7-C041-ABC2-5EE8D88252E7}" destId="{8576B8E5-00B6-EF4E-BC1E-86C67AABD5B8}" srcOrd="4" destOrd="0" presId="urn:microsoft.com/office/officeart/2005/8/layout/cycle7"/>
    <dgm:cxn modelId="{EC48A5B8-806A-7F4A-AD3D-F72C8163A224}" type="presParOf" srcId="{1A057952-7DD7-C041-ABC2-5EE8D88252E7}" destId="{4F7DE565-E388-0D46-82FE-1E3E3702EDCD}" srcOrd="5" destOrd="0" presId="urn:microsoft.com/office/officeart/2005/8/layout/cycle7"/>
    <dgm:cxn modelId="{57B7E155-52EA-1848-8986-7BF11D26259E}" type="presParOf" srcId="{4F7DE565-E388-0D46-82FE-1E3E3702EDCD}" destId="{983D8DA7-626E-404E-ACA4-291D860B94D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57DC676-4640-9847-A715-4DB448734F7D}" type="doc">
      <dgm:prSet loTypeId="urn:microsoft.com/office/officeart/2005/8/layout/vProcess5" loCatId="" qsTypeId="urn:microsoft.com/office/officeart/2005/8/quickstyle/simple4" qsCatId="simple" csTypeId="urn:microsoft.com/office/officeart/2005/8/colors/accent5_5" csCatId="accent5" phldr="1"/>
      <dgm:spPr/>
      <dgm:t>
        <a:bodyPr/>
        <a:lstStyle/>
        <a:p>
          <a:endParaRPr lang="es-ES"/>
        </a:p>
      </dgm:t>
    </dgm:pt>
    <dgm:pt modelId="{13D669CC-CF4D-6246-A033-FC65E0B50E5A}">
      <dgm:prSet phldrT="[Texto]"/>
      <dgm:spPr/>
      <dgm:t>
        <a:bodyPr/>
        <a:lstStyle/>
        <a:p>
          <a:r>
            <a:rPr lang="es-ES_tradnl" b="1" dirty="0" smtClean="0"/>
            <a:t>Recomendaciones </a:t>
          </a:r>
          <a:endParaRPr lang="es-ES" dirty="0"/>
        </a:p>
      </dgm:t>
    </dgm:pt>
    <dgm:pt modelId="{78257418-596A-AD43-A57D-CD6D96626EB7}" type="parTrans" cxnId="{8C467233-BACF-6A40-B2CA-35675867EC81}">
      <dgm:prSet/>
      <dgm:spPr/>
      <dgm:t>
        <a:bodyPr/>
        <a:lstStyle/>
        <a:p>
          <a:endParaRPr lang="es-ES"/>
        </a:p>
      </dgm:t>
    </dgm:pt>
    <dgm:pt modelId="{9F6CB861-E5FE-1F4C-B0D8-281D6B289A35}" type="sibTrans" cxnId="{8C467233-BACF-6A40-B2CA-35675867EC81}">
      <dgm:prSet/>
      <dgm:spPr/>
      <dgm:t>
        <a:bodyPr/>
        <a:lstStyle/>
        <a:p>
          <a:endParaRPr lang="es-ES"/>
        </a:p>
      </dgm:t>
    </dgm:pt>
    <dgm:pt modelId="{55D30283-BB81-5144-B615-CE87BDF0AAE1}">
      <dgm:prSet/>
      <dgm:spPr/>
      <dgm:t>
        <a:bodyPr/>
        <a:lstStyle/>
        <a:p>
          <a:r>
            <a:rPr lang="es-ES_tradnl" dirty="0" smtClean="0"/>
            <a:t>Para alcanzar los objetivos estratégicos de negocio se recomienda ejecutar el plan de marketing que propone estrategias y tácticas adecuadas para el servicio, precio, distribución y comunicación, con el afán de generar un nivel de lealtad, crecimiento y participación en el mercado al cual atiende</a:t>
          </a:r>
          <a:endParaRPr lang="es-ES_tradnl" dirty="0"/>
        </a:p>
      </dgm:t>
    </dgm:pt>
    <dgm:pt modelId="{E2F6776D-EF46-F648-A99D-953C009C95DC}" type="parTrans" cxnId="{1D33E508-AB6F-0A45-AB47-F9B984B3620F}">
      <dgm:prSet/>
      <dgm:spPr/>
      <dgm:t>
        <a:bodyPr/>
        <a:lstStyle/>
        <a:p>
          <a:endParaRPr lang="es-ES"/>
        </a:p>
      </dgm:t>
    </dgm:pt>
    <dgm:pt modelId="{C91D6E2A-00A7-0F4E-9D29-FD4671784B6A}" type="sibTrans" cxnId="{1D33E508-AB6F-0A45-AB47-F9B984B3620F}">
      <dgm:prSet/>
      <dgm:spPr/>
      <dgm:t>
        <a:bodyPr/>
        <a:lstStyle/>
        <a:p>
          <a:endParaRPr lang="es-ES"/>
        </a:p>
      </dgm:t>
    </dgm:pt>
    <dgm:pt modelId="{E110AA86-EC6F-F843-978A-92528E4106D5}">
      <dgm:prSet/>
      <dgm:spPr/>
      <dgm:t>
        <a:bodyPr/>
        <a:lstStyle/>
        <a:p>
          <a:r>
            <a:rPr lang="es-ES_tradnl" dirty="0" smtClean="0"/>
            <a:t>Se recomienda reorganizar las funciones del departamento administrativo-comercial para que las personas pertenecientes al mismo tiempo cumplan a cabalidad las mismas.</a:t>
          </a:r>
          <a:endParaRPr lang="es-ES_tradnl" dirty="0"/>
        </a:p>
      </dgm:t>
    </dgm:pt>
    <dgm:pt modelId="{8416B36F-9473-9D43-B7F9-84A89545C4E8}" type="parTrans" cxnId="{411EF631-AD17-CF43-9C96-E0197D86AD08}">
      <dgm:prSet/>
      <dgm:spPr/>
      <dgm:t>
        <a:bodyPr/>
        <a:lstStyle/>
        <a:p>
          <a:endParaRPr lang="es-ES"/>
        </a:p>
      </dgm:t>
    </dgm:pt>
    <dgm:pt modelId="{42317A59-F711-014A-8516-505C241A634C}" type="sibTrans" cxnId="{411EF631-AD17-CF43-9C96-E0197D86AD08}">
      <dgm:prSet/>
      <dgm:spPr/>
      <dgm:t>
        <a:bodyPr/>
        <a:lstStyle/>
        <a:p>
          <a:endParaRPr lang="es-ES"/>
        </a:p>
      </dgm:t>
    </dgm:pt>
    <dgm:pt modelId="{CCE663E7-7819-104E-B480-DFCD83A60C24}">
      <dgm:prSet/>
      <dgm:spPr/>
      <dgm:t>
        <a:bodyPr/>
        <a:lstStyle/>
        <a:p>
          <a:r>
            <a:rPr lang="es-ES_tradnl" dirty="0" smtClean="0"/>
            <a:t>Tomar en cuenta las opiniones vertidas en el estudio de mercado es importante para de esta manera mejorar las ventas y de esta manera asegurar un comentario excelente por parte de actuales y futuros clientes, al igual que la recompra del servicio </a:t>
          </a:r>
          <a:endParaRPr lang="es-ES_tradnl" dirty="0"/>
        </a:p>
      </dgm:t>
    </dgm:pt>
    <dgm:pt modelId="{A8FBEDF6-9FCC-0C40-9733-C47B01F1750F}" type="parTrans" cxnId="{900343B6-701E-7D4A-AEE7-435BD15094CA}">
      <dgm:prSet/>
      <dgm:spPr/>
      <dgm:t>
        <a:bodyPr/>
        <a:lstStyle/>
        <a:p>
          <a:endParaRPr lang="es-ES"/>
        </a:p>
      </dgm:t>
    </dgm:pt>
    <dgm:pt modelId="{6EACCAEB-27B1-9840-B18C-AEF90C2C3749}" type="sibTrans" cxnId="{900343B6-701E-7D4A-AEE7-435BD15094CA}">
      <dgm:prSet/>
      <dgm:spPr/>
      <dgm:t>
        <a:bodyPr/>
        <a:lstStyle/>
        <a:p>
          <a:endParaRPr lang="es-ES"/>
        </a:p>
      </dgm:t>
    </dgm:pt>
    <dgm:pt modelId="{EFB24592-256B-FA47-AE41-5B403F4D8BEB}">
      <dgm:prSet/>
      <dgm:spPr/>
      <dgm:t>
        <a:bodyPr/>
        <a:lstStyle/>
        <a:p>
          <a:r>
            <a:rPr lang="es-ES_tradnl" dirty="0" smtClean="0"/>
            <a:t>Se recomienda siempre tener un esfuerzo post venta, ya que es importante mantener monitoreada la satisfacción de los clientes, ya que los mismo son candidatos a varias recompras en la empresa </a:t>
          </a:r>
          <a:endParaRPr lang="es-ES_tradnl" dirty="0"/>
        </a:p>
      </dgm:t>
    </dgm:pt>
    <dgm:pt modelId="{38D8C403-9130-1B48-81EC-FD7866221060}" type="parTrans" cxnId="{36D65EA9-94F1-FF44-B6F2-0AE091BF43E8}">
      <dgm:prSet/>
      <dgm:spPr/>
      <dgm:t>
        <a:bodyPr/>
        <a:lstStyle/>
        <a:p>
          <a:endParaRPr lang="es-ES"/>
        </a:p>
      </dgm:t>
    </dgm:pt>
    <dgm:pt modelId="{426EAE6E-BBC5-424B-B57E-0CB117B849D3}" type="sibTrans" cxnId="{36D65EA9-94F1-FF44-B6F2-0AE091BF43E8}">
      <dgm:prSet/>
      <dgm:spPr/>
      <dgm:t>
        <a:bodyPr/>
        <a:lstStyle/>
        <a:p>
          <a:endParaRPr lang="es-ES"/>
        </a:p>
      </dgm:t>
    </dgm:pt>
    <dgm:pt modelId="{BF018D68-E91F-534D-A7AF-E626D262A3D4}" type="pres">
      <dgm:prSet presAssocID="{557DC676-4640-9847-A715-4DB448734F7D}" presName="outerComposite" presStyleCnt="0">
        <dgm:presLayoutVars>
          <dgm:chMax val="5"/>
          <dgm:dir/>
          <dgm:resizeHandles val="exact"/>
        </dgm:presLayoutVars>
      </dgm:prSet>
      <dgm:spPr/>
      <dgm:t>
        <a:bodyPr/>
        <a:lstStyle/>
        <a:p>
          <a:endParaRPr lang="es-ES"/>
        </a:p>
      </dgm:t>
    </dgm:pt>
    <dgm:pt modelId="{DCCD6791-D34A-074D-8356-1E2C8DCA3FA1}" type="pres">
      <dgm:prSet presAssocID="{557DC676-4640-9847-A715-4DB448734F7D}" presName="dummyMaxCanvas" presStyleCnt="0">
        <dgm:presLayoutVars/>
      </dgm:prSet>
      <dgm:spPr/>
    </dgm:pt>
    <dgm:pt modelId="{7B26F014-3A5A-A343-BB37-77281DB3BA2C}" type="pres">
      <dgm:prSet presAssocID="{557DC676-4640-9847-A715-4DB448734F7D}" presName="FiveNodes_1" presStyleLbl="node1" presStyleIdx="0" presStyleCnt="5">
        <dgm:presLayoutVars>
          <dgm:bulletEnabled val="1"/>
        </dgm:presLayoutVars>
      </dgm:prSet>
      <dgm:spPr/>
      <dgm:t>
        <a:bodyPr/>
        <a:lstStyle/>
        <a:p>
          <a:endParaRPr lang="es-ES"/>
        </a:p>
      </dgm:t>
    </dgm:pt>
    <dgm:pt modelId="{73687CFD-B768-4E42-B004-8B5E34B91EA7}" type="pres">
      <dgm:prSet presAssocID="{557DC676-4640-9847-A715-4DB448734F7D}" presName="FiveNodes_2" presStyleLbl="node1" presStyleIdx="1" presStyleCnt="5">
        <dgm:presLayoutVars>
          <dgm:bulletEnabled val="1"/>
        </dgm:presLayoutVars>
      </dgm:prSet>
      <dgm:spPr/>
      <dgm:t>
        <a:bodyPr/>
        <a:lstStyle/>
        <a:p>
          <a:endParaRPr lang="es-ES"/>
        </a:p>
      </dgm:t>
    </dgm:pt>
    <dgm:pt modelId="{36E714F5-6BE6-454C-9A45-2D43D764A4B5}" type="pres">
      <dgm:prSet presAssocID="{557DC676-4640-9847-A715-4DB448734F7D}" presName="FiveNodes_3" presStyleLbl="node1" presStyleIdx="2" presStyleCnt="5">
        <dgm:presLayoutVars>
          <dgm:bulletEnabled val="1"/>
        </dgm:presLayoutVars>
      </dgm:prSet>
      <dgm:spPr/>
      <dgm:t>
        <a:bodyPr/>
        <a:lstStyle/>
        <a:p>
          <a:endParaRPr lang="es-ES"/>
        </a:p>
      </dgm:t>
    </dgm:pt>
    <dgm:pt modelId="{67B44399-0B29-1546-8B44-3687759265BC}" type="pres">
      <dgm:prSet presAssocID="{557DC676-4640-9847-A715-4DB448734F7D}" presName="FiveNodes_4" presStyleLbl="node1" presStyleIdx="3" presStyleCnt="5">
        <dgm:presLayoutVars>
          <dgm:bulletEnabled val="1"/>
        </dgm:presLayoutVars>
      </dgm:prSet>
      <dgm:spPr/>
      <dgm:t>
        <a:bodyPr/>
        <a:lstStyle/>
        <a:p>
          <a:endParaRPr lang="es-ES"/>
        </a:p>
      </dgm:t>
    </dgm:pt>
    <dgm:pt modelId="{47E481A2-170E-2246-8061-E4689E5B6658}" type="pres">
      <dgm:prSet presAssocID="{557DC676-4640-9847-A715-4DB448734F7D}" presName="FiveNodes_5" presStyleLbl="node1" presStyleIdx="4" presStyleCnt="5">
        <dgm:presLayoutVars>
          <dgm:bulletEnabled val="1"/>
        </dgm:presLayoutVars>
      </dgm:prSet>
      <dgm:spPr/>
      <dgm:t>
        <a:bodyPr/>
        <a:lstStyle/>
        <a:p>
          <a:endParaRPr lang="es-ES"/>
        </a:p>
      </dgm:t>
    </dgm:pt>
    <dgm:pt modelId="{DABB884D-C856-6849-8CEA-59B07D50CEAD}" type="pres">
      <dgm:prSet presAssocID="{557DC676-4640-9847-A715-4DB448734F7D}" presName="FiveConn_1-2" presStyleLbl="fgAccFollowNode1" presStyleIdx="0" presStyleCnt="4">
        <dgm:presLayoutVars>
          <dgm:bulletEnabled val="1"/>
        </dgm:presLayoutVars>
      </dgm:prSet>
      <dgm:spPr/>
      <dgm:t>
        <a:bodyPr/>
        <a:lstStyle/>
        <a:p>
          <a:endParaRPr lang="es-ES"/>
        </a:p>
      </dgm:t>
    </dgm:pt>
    <dgm:pt modelId="{30C745AF-9938-6E47-BFE8-BB50DA1BBF88}" type="pres">
      <dgm:prSet presAssocID="{557DC676-4640-9847-A715-4DB448734F7D}" presName="FiveConn_2-3" presStyleLbl="fgAccFollowNode1" presStyleIdx="1" presStyleCnt="4">
        <dgm:presLayoutVars>
          <dgm:bulletEnabled val="1"/>
        </dgm:presLayoutVars>
      </dgm:prSet>
      <dgm:spPr/>
      <dgm:t>
        <a:bodyPr/>
        <a:lstStyle/>
        <a:p>
          <a:endParaRPr lang="es-ES"/>
        </a:p>
      </dgm:t>
    </dgm:pt>
    <dgm:pt modelId="{257364F7-E9BE-DD42-9EA9-3D59CFEE33FF}" type="pres">
      <dgm:prSet presAssocID="{557DC676-4640-9847-A715-4DB448734F7D}" presName="FiveConn_3-4" presStyleLbl="fgAccFollowNode1" presStyleIdx="2" presStyleCnt="4">
        <dgm:presLayoutVars>
          <dgm:bulletEnabled val="1"/>
        </dgm:presLayoutVars>
      </dgm:prSet>
      <dgm:spPr/>
      <dgm:t>
        <a:bodyPr/>
        <a:lstStyle/>
        <a:p>
          <a:endParaRPr lang="es-ES"/>
        </a:p>
      </dgm:t>
    </dgm:pt>
    <dgm:pt modelId="{EB5A9711-1895-7F4B-B170-F50C57EE6D15}" type="pres">
      <dgm:prSet presAssocID="{557DC676-4640-9847-A715-4DB448734F7D}" presName="FiveConn_4-5" presStyleLbl="fgAccFollowNode1" presStyleIdx="3" presStyleCnt="4">
        <dgm:presLayoutVars>
          <dgm:bulletEnabled val="1"/>
        </dgm:presLayoutVars>
      </dgm:prSet>
      <dgm:spPr/>
      <dgm:t>
        <a:bodyPr/>
        <a:lstStyle/>
        <a:p>
          <a:endParaRPr lang="es-ES"/>
        </a:p>
      </dgm:t>
    </dgm:pt>
    <dgm:pt modelId="{CA35D819-6C2C-0B4A-9006-9F73680AE23E}" type="pres">
      <dgm:prSet presAssocID="{557DC676-4640-9847-A715-4DB448734F7D}" presName="FiveNodes_1_text" presStyleLbl="node1" presStyleIdx="4" presStyleCnt="5">
        <dgm:presLayoutVars>
          <dgm:bulletEnabled val="1"/>
        </dgm:presLayoutVars>
      </dgm:prSet>
      <dgm:spPr/>
      <dgm:t>
        <a:bodyPr/>
        <a:lstStyle/>
        <a:p>
          <a:endParaRPr lang="es-ES"/>
        </a:p>
      </dgm:t>
    </dgm:pt>
    <dgm:pt modelId="{66FF1859-6316-AA47-8C7F-EB8C97CAEC96}" type="pres">
      <dgm:prSet presAssocID="{557DC676-4640-9847-A715-4DB448734F7D}" presName="FiveNodes_2_text" presStyleLbl="node1" presStyleIdx="4" presStyleCnt="5">
        <dgm:presLayoutVars>
          <dgm:bulletEnabled val="1"/>
        </dgm:presLayoutVars>
      </dgm:prSet>
      <dgm:spPr/>
      <dgm:t>
        <a:bodyPr/>
        <a:lstStyle/>
        <a:p>
          <a:endParaRPr lang="es-ES"/>
        </a:p>
      </dgm:t>
    </dgm:pt>
    <dgm:pt modelId="{EE492B5F-2A7A-D24F-9754-CEECD04126E4}" type="pres">
      <dgm:prSet presAssocID="{557DC676-4640-9847-A715-4DB448734F7D}" presName="FiveNodes_3_text" presStyleLbl="node1" presStyleIdx="4" presStyleCnt="5">
        <dgm:presLayoutVars>
          <dgm:bulletEnabled val="1"/>
        </dgm:presLayoutVars>
      </dgm:prSet>
      <dgm:spPr/>
      <dgm:t>
        <a:bodyPr/>
        <a:lstStyle/>
        <a:p>
          <a:endParaRPr lang="es-ES"/>
        </a:p>
      </dgm:t>
    </dgm:pt>
    <dgm:pt modelId="{57C50158-5EB3-EB46-8B82-024DBC0BB6FA}" type="pres">
      <dgm:prSet presAssocID="{557DC676-4640-9847-A715-4DB448734F7D}" presName="FiveNodes_4_text" presStyleLbl="node1" presStyleIdx="4" presStyleCnt="5">
        <dgm:presLayoutVars>
          <dgm:bulletEnabled val="1"/>
        </dgm:presLayoutVars>
      </dgm:prSet>
      <dgm:spPr/>
      <dgm:t>
        <a:bodyPr/>
        <a:lstStyle/>
        <a:p>
          <a:endParaRPr lang="es-ES"/>
        </a:p>
      </dgm:t>
    </dgm:pt>
    <dgm:pt modelId="{05385377-2434-7A49-8A3D-06BCB404A178}" type="pres">
      <dgm:prSet presAssocID="{557DC676-4640-9847-A715-4DB448734F7D}" presName="FiveNodes_5_text" presStyleLbl="node1" presStyleIdx="4" presStyleCnt="5">
        <dgm:presLayoutVars>
          <dgm:bulletEnabled val="1"/>
        </dgm:presLayoutVars>
      </dgm:prSet>
      <dgm:spPr/>
      <dgm:t>
        <a:bodyPr/>
        <a:lstStyle/>
        <a:p>
          <a:endParaRPr lang="es-ES"/>
        </a:p>
      </dgm:t>
    </dgm:pt>
  </dgm:ptLst>
  <dgm:cxnLst>
    <dgm:cxn modelId="{455CCCA3-33AC-8548-99C1-680E7ED64A75}" type="presOf" srcId="{CCE663E7-7819-104E-B480-DFCD83A60C24}" destId="{57C50158-5EB3-EB46-8B82-024DBC0BB6FA}" srcOrd="1" destOrd="0" presId="urn:microsoft.com/office/officeart/2005/8/layout/vProcess5"/>
    <dgm:cxn modelId="{9496635F-07CF-D04D-9605-1E23FD827F4F}" type="presOf" srcId="{6EACCAEB-27B1-9840-B18C-AEF90C2C3749}" destId="{EB5A9711-1895-7F4B-B170-F50C57EE6D15}" srcOrd="0" destOrd="0" presId="urn:microsoft.com/office/officeart/2005/8/layout/vProcess5"/>
    <dgm:cxn modelId="{29156568-2427-7E4C-A09E-D48C6DBEA7E3}" type="presOf" srcId="{13D669CC-CF4D-6246-A033-FC65E0B50E5A}" destId="{CA35D819-6C2C-0B4A-9006-9F73680AE23E}" srcOrd="1" destOrd="0" presId="urn:microsoft.com/office/officeart/2005/8/layout/vProcess5"/>
    <dgm:cxn modelId="{22D9BFE3-6733-6345-9AAF-5127CCBA644D}" type="presOf" srcId="{42317A59-F711-014A-8516-505C241A634C}" destId="{257364F7-E9BE-DD42-9EA9-3D59CFEE33FF}" srcOrd="0" destOrd="0" presId="urn:microsoft.com/office/officeart/2005/8/layout/vProcess5"/>
    <dgm:cxn modelId="{42AE1A46-AB9E-B84C-ABC2-427B371FA428}" type="presOf" srcId="{13D669CC-CF4D-6246-A033-FC65E0B50E5A}" destId="{7B26F014-3A5A-A343-BB37-77281DB3BA2C}" srcOrd="0" destOrd="0" presId="urn:microsoft.com/office/officeart/2005/8/layout/vProcess5"/>
    <dgm:cxn modelId="{8C467233-BACF-6A40-B2CA-35675867EC81}" srcId="{557DC676-4640-9847-A715-4DB448734F7D}" destId="{13D669CC-CF4D-6246-A033-FC65E0B50E5A}" srcOrd="0" destOrd="0" parTransId="{78257418-596A-AD43-A57D-CD6D96626EB7}" sibTransId="{9F6CB861-E5FE-1F4C-B0D8-281D6B289A35}"/>
    <dgm:cxn modelId="{411EF631-AD17-CF43-9C96-E0197D86AD08}" srcId="{557DC676-4640-9847-A715-4DB448734F7D}" destId="{E110AA86-EC6F-F843-978A-92528E4106D5}" srcOrd="2" destOrd="0" parTransId="{8416B36F-9473-9D43-B7F9-84A89545C4E8}" sibTransId="{42317A59-F711-014A-8516-505C241A634C}"/>
    <dgm:cxn modelId="{36D65EA9-94F1-FF44-B6F2-0AE091BF43E8}" srcId="{557DC676-4640-9847-A715-4DB448734F7D}" destId="{EFB24592-256B-FA47-AE41-5B403F4D8BEB}" srcOrd="4" destOrd="0" parTransId="{38D8C403-9130-1B48-81EC-FD7866221060}" sibTransId="{426EAE6E-BBC5-424B-B57E-0CB117B849D3}"/>
    <dgm:cxn modelId="{239172A4-88F9-6A48-8970-170863AC007C}" type="presOf" srcId="{E110AA86-EC6F-F843-978A-92528E4106D5}" destId="{36E714F5-6BE6-454C-9A45-2D43D764A4B5}" srcOrd="0" destOrd="0" presId="urn:microsoft.com/office/officeart/2005/8/layout/vProcess5"/>
    <dgm:cxn modelId="{F33C78F7-E96F-414F-B74F-DC2343EE20F9}" type="presOf" srcId="{E110AA86-EC6F-F843-978A-92528E4106D5}" destId="{EE492B5F-2A7A-D24F-9754-CEECD04126E4}" srcOrd="1" destOrd="0" presId="urn:microsoft.com/office/officeart/2005/8/layout/vProcess5"/>
    <dgm:cxn modelId="{FE7254DB-0C96-7641-AFD8-C7E3911D2DDD}" type="presOf" srcId="{55D30283-BB81-5144-B615-CE87BDF0AAE1}" destId="{66FF1859-6316-AA47-8C7F-EB8C97CAEC96}" srcOrd="1" destOrd="0" presId="urn:microsoft.com/office/officeart/2005/8/layout/vProcess5"/>
    <dgm:cxn modelId="{8307B0C0-67BE-D940-8AFA-842DB8B089C3}" type="presOf" srcId="{C91D6E2A-00A7-0F4E-9D29-FD4671784B6A}" destId="{30C745AF-9938-6E47-BFE8-BB50DA1BBF88}" srcOrd="0" destOrd="0" presId="urn:microsoft.com/office/officeart/2005/8/layout/vProcess5"/>
    <dgm:cxn modelId="{900343B6-701E-7D4A-AEE7-435BD15094CA}" srcId="{557DC676-4640-9847-A715-4DB448734F7D}" destId="{CCE663E7-7819-104E-B480-DFCD83A60C24}" srcOrd="3" destOrd="0" parTransId="{A8FBEDF6-9FCC-0C40-9733-C47B01F1750F}" sibTransId="{6EACCAEB-27B1-9840-B18C-AEF90C2C3749}"/>
    <dgm:cxn modelId="{B70248CF-4C72-934C-A3F0-3B21420BD11C}" type="presOf" srcId="{CCE663E7-7819-104E-B480-DFCD83A60C24}" destId="{67B44399-0B29-1546-8B44-3687759265BC}" srcOrd="0" destOrd="0" presId="urn:microsoft.com/office/officeart/2005/8/layout/vProcess5"/>
    <dgm:cxn modelId="{182DC5B1-293E-5940-B4AE-6A01AAFECBEB}" type="presOf" srcId="{9F6CB861-E5FE-1F4C-B0D8-281D6B289A35}" destId="{DABB884D-C856-6849-8CEA-59B07D50CEAD}" srcOrd="0" destOrd="0" presId="urn:microsoft.com/office/officeart/2005/8/layout/vProcess5"/>
    <dgm:cxn modelId="{5748117F-49A6-2640-87AB-4CC3CD14B810}" type="presOf" srcId="{EFB24592-256B-FA47-AE41-5B403F4D8BEB}" destId="{47E481A2-170E-2246-8061-E4689E5B6658}" srcOrd="0" destOrd="0" presId="urn:microsoft.com/office/officeart/2005/8/layout/vProcess5"/>
    <dgm:cxn modelId="{C54AD896-A42F-B948-8E4D-EB9E46D75A6D}" type="presOf" srcId="{55D30283-BB81-5144-B615-CE87BDF0AAE1}" destId="{73687CFD-B768-4E42-B004-8B5E34B91EA7}" srcOrd="0" destOrd="0" presId="urn:microsoft.com/office/officeart/2005/8/layout/vProcess5"/>
    <dgm:cxn modelId="{42EFE4BF-5D82-DE41-B5C4-FD0A7F1770E0}" type="presOf" srcId="{EFB24592-256B-FA47-AE41-5B403F4D8BEB}" destId="{05385377-2434-7A49-8A3D-06BCB404A178}" srcOrd="1" destOrd="0" presId="urn:microsoft.com/office/officeart/2005/8/layout/vProcess5"/>
    <dgm:cxn modelId="{1D33E508-AB6F-0A45-AB47-F9B984B3620F}" srcId="{557DC676-4640-9847-A715-4DB448734F7D}" destId="{55D30283-BB81-5144-B615-CE87BDF0AAE1}" srcOrd="1" destOrd="0" parTransId="{E2F6776D-EF46-F648-A99D-953C009C95DC}" sibTransId="{C91D6E2A-00A7-0F4E-9D29-FD4671784B6A}"/>
    <dgm:cxn modelId="{7BBD056C-EFAD-4140-B565-4F1A1AC7DF8B}" type="presOf" srcId="{557DC676-4640-9847-A715-4DB448734F7D}" destId="{BF018D68-E91F-534D-A7AF-E626D262A3D4}" srcOrd="0" destOrd="0" presId="urn:microsoft.com/office/officeart/2005/8/layout/vProcess5"/>
    <dgm:cxn modelId="{D802D897-3CF6-FB4A-8B34-22E2365D6611}" type="presParOf" srcId="{BF018D68-E91F-534D-A7AF-E626D262A3D4}" destId="{DCCD6791-D34A-074D-8356-1E2C8DCA3FA1}" srcOrd="0" destOrd="0" presId="urn:microsoft.com/office/officeart/2005/8/layout/vProcess5"/>
    <dgm:cxn modelId="{7178BCD7-148B-584F-8CCE-C4753655F168}" type="presParOf" srcId="{BF018D68-E91F-534D-A7AF-E626D262A3D4}" destId="{7B26F014-3A5A-A343-BB37-77281DB3BA2C}" srcOrd="1" destOrd="0" presId="urn:microsoft.com/office/officeart/2005/8/layout/vProcess5"/>
    <dgm:cxn modelId="{AA81D3F4-AEEC-144C-9229-9243D40D36F3}" type="presParOf" srcId="{BF018D68-E91F-534D-A7AF-E626D262A3D4}" destId="{73687CFD-B768-4E42-B004-8B5E34B91EA7}" srcOrd="2" destOrd="0" presId="urn:microsoft.com/office/officeart/2005/8/layout/vProcess5"/>
    <dgm:cxn modelId="{F669A685-23BB-F642-BEC9-480EBBB85EA9}" type="presParOf" srcId="{BF018D68-E91F-534D-A7AF-E626D262A3D4}" destId="{36E714F5-6BE6-454C-9A45-2D43D764A4B5}" srcOrd="3" destOrd="0" presId="urn:microsoft.com/office/officeart/2005/8/layout/vProcess5"/>
    <dgm:cxn modelId="{EF11EA32-9135-204A-8D4A-612330B83CBE}" type="presParOf" srcId="{BF018D68-E91F-534D-A7AF-E626D262A3D4}" destId="{67B44399-0B29-1546-8B44-3687759265BC}" srcOrd="4" destOrd="0" presId="urn:microsoft.com/office/officeart/2005/8/layout/vProcess5"/>
    <dgm:cxn modelId="{A006A878-706B-1B44-AC37-FA914A6B6CD7}" type="presParOf" srcId="{BF018D68-E91F-534D-A7AF-E626D262A3D4}" destId="{47E481A2-170E-2246-8061-E4689E5B6658}" srcOrd="5" destOrd="0" presId="urn:microsoft.com/office/officeart/2005/8/layout/vProcess5"/>
    <dgm:cxn modelId="{18645D01-D5CD-2E49-94E7-B1936E52A0D9}" type="presParOf" srcId="{BF018D68-E91F-534D-A7AF-E626D262A3D4}" destId="{DABB884D-C856-6849-8CEA-59B07D50CEAD}" srcOrd="6" destOrd="0" presId="urn:microsoft.com/office/officeart/2005/8/layout/vProcess5"/>
    <dgm:cxn modelId="{2268CCCE-EFE1-4142-96FE-D1186B91C1D4}" type="presParOf" srcId="{BF018D68-E91F-534D-A7AF-E626D262A3D4}" destId="{30C745AF-9938-6E47-BFE8-BB50DA1BBF88}" srcOrd="7" destOrd="0" presId="urn:microsoft.com/office/officeart/2005/8/layout/vProcess5"/>
    <dgm:cxn modelId="{133C805D-8677-8844-9D0B-03184A1F5443}" type="presParOf" srcId="{BF018D68-E91F-534D-A7AF-E626D262A3D4}" destId="{257364F7-E9BE-DD42-9EA9-3D59CFEE33FF}" srcOrd="8" destOrd="0" presId="urn:microsoft.com/office/officeart/2005/8/layout/vProcess5"/>
    <dgm:cxn modelId="{9DFEC943-36DB-DF46-94B5-1AFC3D1DF860}" type="presParOf" srcId="{BF018D68-E91F-534D-A7AF-E626D262A3D4}" destId="{EB5A9711-1895-7F4B-B170-F50C57EE6D15}" srcOrd="9" destOrd="0" presId="urn:microsoft.com/office/officeart/2005/8/layout/vProcess5"/>
    <dgm:cxn modelId="{5478A01E-A474-CB4E-A8CE-0FC65EE1BD91}" type="presParOf" srcId="{BF018D68-E91F-534D-A7AF-E626D262A3D4}" destId="{CA35D819-6C2C-0B4A-9006-9F73680AE23E}" srcOrd="10" destOrd="0" presId="urn:microsoft.com/office/officeart/2005/8/layout/vProcess5"/>
    <dgm:cxn modelId="{A35A4A02-4B93-D741-9EEC-271C4F379F44}" type="presParOf" srcId="{BF018D68-E91F-534D-A7AF-E626D262A3D4}" destId="{66FF1859-6316-AA47-8C7F-EB8C97CAEC96}" srcOrd="11" destOrd="0" presId="urn:microsoft.com/office/officeart/2005/8/layout/vProcess5"/>
    <dgm:cxn modelId="{405AFE99-C399-9F41-9279-7DC2240D79CE}" type="presParOf" srcId="{BF018D68-E91F-534D-A7AF-E626D262A3D4}" destId="{EE492B5F-2A7A-D24F-9754-CEECD04126E4}" srcOrd="12" destOrd="0" presId="urn:microsoft.com/office/officeart/2005/8/layout/vProcess5"/>
    <dgm:cxn modelId="{228D6929-15F2-5147-8050-4F1984961E66}" type="presParOf" srcId="{BF018D68-E91F-534D-A7AF-E626D262A3D4}" destId="{57C50158-5EB3-EB46-8B82-024DBC0BB6FA}" srcOrd="13" destOrd="0" presId="urn:microsoft.com/office/officeart/2005/8/layout/vProcess5"/>
    <dgm:cxn modelId="{9D72E3B5-CA57-BA43-9C35-8AACB7BF775E}" type="presParOf" srcId="{BF018D68-E91F-534D-A7AF-E626D262A3D4}" destId="{05385377-2434-7A49-8A3D-06BCB404A17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B782D-F0EE-D24E-AAC0-0A4FC036973E}" type="doc">
      <dgm:prSet loTypeId="urn:microsoft.com/office/officeart/2005/8/layout/balance1" loCatId="" qsTypeId="urn:microsoft.com/office/officeart/2005/8/quickstyle/3D3" qsCatId="3D" csTypeId="urn:microsoft.com/office/officeart/2005/8/colors/colorful3" csCatId="colorful" phldr="1"/>
      <dgm:spPr/>
      <dgm:t>
        <a:bodyPr/>
        <a:lstStyle/>
        <a:p>
          <a:endParaRPr lang="es-ES"/>
        </a:p>
      </dgm:t>
    </dgm:pt>
    <dgm:pt modelId="{38048583-6C24-0949-BF53-CF48FC5F36B9}">
      <dgm:prSet phldrT="[Texto]"/>
      <dgm:spPr/>
      <dgm:t>
        <a:bodyPr/>
        <a:lstStyle/>
        <a:p>
          <a:r>
            <a:rPr lang="es-ES_tradnl" dirty="0" smtClean="0"/>
            <a:t>No se aplican herramientas de investigación cualitativa y cuantitativa</a:t>
          </a:r>
          <a:endParaRPr lang="es-ES" dirty="0"/>
        </a:p>
      </dgm:t>
    </dgm:pt>
    <dgm:pt modelId="{1E237C29-C1DE-9B4A-893A-B5818B80945F}" type="parTrans" cxnId="{A7E24AB7-3F11-3840-BD7D-DAC0BEA103DE}">
      <dgm:prSet/>
      <dgm:spPr/>
      <dgm:t>
        <a:bodyPr/>
        <a:lstStyle/>
        <a:p>
          <a:endParaRPr lang="es-ES"/>
        </a:p>
      </dgm:t>
    </dgm:pt>
    <dgm:pt modelId="{4C1945CA-C3B0-2243-A0CF-8C8D938A9485}" type="sibTrans" cxnId="{A7E24AB7-3F11-3840-BD7D-DAC0BEA103DE}">
      <dgm:prSet/>
      <dgm:spPr/>
      <dgm:t>
        <a:bodyPr/>
        <a:lstStyle/>
        <a:p>
          <a:endParaRPr lang="es-ES"/>
        </a:p>
      </dgm:t>
    </dgm:pt>
    <dgm:pt modelId="{CFC67F3C-C493-C44A-B88D-3CEC28322EE6}">
      <dgm:prSet/>
      <dgm:spPr/>
      <dgm:t>
        <a:bodyPr/>
        <a:lstStyle/>
        <a:p>
          <a:r>
            <a:rPr lang="es-ES_tradnl" dirty="0" smtClean="0"/>
            <a:t>Débil enfoque de la segmentación de los clientes.</a:t>
          </a:r>
          <a:endParaRPr lang="es-ES_tradnl" dirty="0"/>
        </a:p>
      </dgm:t>
    </dgm:pt>
    <dgm:pt modelId="{A25FAEF8-6029-364E-BA5E-701A5FDA68C0}" type="parTrans" cxnId="{D58E2DE3-4853-3D42-9EF6-3DD2752CDD69}">
      <dgm:prSet/>
      <dgm:spPr/>
      <dgm:t>
        <a:bodyPr/>
        <a:lstStyle/>
        <a:p>
          <a:endParaRPr lang="es-ES"/>
        </a:p>
      </dgm:t>
    </dgm:pt>
    <dgm:pt modelId="{02ADC3AB-D915-594D-8207-CCDEC880EDD5}" type="sibTrans" cxnId="{D58E2DE3-4853-3D42-9EF6-3DD2752CDD69}">
      <dgm:prSet/>
      <dgm:spPr/>
      <dgm:t>
        <a:bodyPr/>
        <a:lstStyle/>
        <a:p>
          <a:endParaRPr lang="es-ES"/>
        </a:p>
      </dgm:t>
    </dgm:pt>
    <dgm:pt modelId="{231C5AE8-40FC-154F-A31D-8922B48C75A3}">
      <dgm:prSet/>
      <dgm:spPr/>
      <dgm:t>
        <a:bodyPr/>
        <a:lstStyle/>
        <a:p>
          <a:r>
            <a:rPr lang="es-ES_tradnl" dirty="0" smtClean="0"/>
            <a:t>Escaso análisis de las características y percepciones del cliente hacia los servicios de la empresa </a:t>
          </a:r>
          <a:endParaRPr lang="es-ES_tradnl" dirty="0"/>
        </a:p>
      </dgm:t>
    </dgm:pt>
    <dgm:pt modelId="{99B81A28-D616-C848-9A02-8D7554632481}" type="parTrans" cxnId="{CA5BEE40-7EC4-014C-9AE4-D7BFBB34B80C}">
      <dgm:prSet/>
      <dgm:spPr/>
      <dgm:t>
        <a:bodyPr/>
        <a:lstStyle/>
        <a:p>
          <a:endParaRPr lang="es-ES"/>
        </a:p>
      </dgm:t>
    </dgm:pt>
    <dgm:pt modelId="{37EC6C2D-0691-E348-9895-51FDF2B9E561}" type="sibTrans" cxnId="{CA5BEE40-7EC4-014C-9AE4-D7BFBB34B80C}">
      <dgm:prSet/>
      <dgm:spPr/>
      <dgm:t>
        <a:bodyPr/>
        <a:lstStyle/>
        <a:p>
          <a:endParaRPr lang="es-ES"/>
        </a:p>
      </dgm:t>
    </dgm:pt>
    <dgm:pt modelId="{82752F66-A408-684F-B5B7-1005382C0102}">
      <dgm:prSet/>
      <dgm:spPr/>
      <dgm:t>
        <a:bodyPr/>
        <a:lstStyle/>
        <a:p>
          <a:r>
            <a:rPr lang="es-ES_tradnl" dirty="0" smtClean="0"/>
            <a:t>Inexistencia de indicadores que permitan la medición de la satisfacción del cliente.  </a:t>
          </a:r>
          <a:endParaRPr lang="es-ES_tradnl" dirty="0"/>
        </a:p>
      </dgm:t>
    </dgm:pt>
    <dgm:pt modelId="{2F94FE40-50E3-3045-AC40-2B6719A51547}" type="parTrans" cxnId="{1F3EE4F6-EC3A-6C41-8C8F-4F49CBA89026}">
      <dgm:prSet/>
      <dgm:spPr/>
      <dgm:t>
        <a:bodyPr/>
        <a:lstStyle/>
        <a:p>
          <a:endParaRPr lang="es-ES"/>
        </a:p>
      </dgm:t>
    </dgm:pt>
    <dgm:pt modelId="{AF6C23B8-6953-9749-A75C-F6C01E520B45}" type="sibTrans" cxnId="{1F3EE4F6-EC3A-6C41-8C8F-4F49CBA89026}">
      <dgm:prSet/>
      <dgm:spPr/>
      <dgm:t>
        <a:bodyPr/>
        <a:lstStyle/>
        <a:p>
          <a:endParaRPr lang="es-ES"/>
        </a:p>
      </dgm:t>
    </dgm:pt>
    <dgm:pt modelId="{42AA9CB7-3AC2-F942-B7F7-69661782143C}">
      <dgm:prSet/>
      <dgm:spPr/>
      <dgm:t>
        <a:bodyPr/>
        <a:lstStyle/>
        <a:p>
          <a:r>
            <a:rPr lang="es-ES_tradnl" dirty="0" smtClean="0"/>
            <a:t>Limitada fuerza comercial. </a:t>
          </a:r>
          <a:endParaRPr lang="es-ES_tradnl" dirty="0"/>
        </a:p>
      </dgm:t>
    </dgm:pt>
    <dgm:pt modelId="{C0C9E292-3F8A-164D-BC76-CA7A8861A935}" type="parTrans" cxnId="{F81130D1-E641-B447-BD50-112F168CCC20}">
      <dgm:prSet/>
      <dgm:spPr/>
      <dgm:t>
        <a:bodyPr/>
        <a:lstStyle/>
        <a:p>
          <a:endParaRPr lang="es-ES"/>
        </a:p>
      </dgm:t>
    </dgm:pt>
    <dgm:pt modelId="{44F0F9C4-8D8F-F247-8D54-1AFB7953EDFF}" type="sibTrans" cxnId="{F81130D1-E641-B447-BD50-112F168CCC20}">
      <dgm:prSet/>
      <dgm:spPr/>
      <dgm:t>
        <a:bodyPr/>
        <a:lstStyle/>
        <a:p>
          <a:endParaRPr lang="es-ES"/>
        </a:p>
      </dgm:t>
    </dgm:pt>
    <dgm:pt modelId="{551B09B0-51E6-8E40-B9E0-47C5E7E97452}">
      <dgm:prSet phldrT="[Texto]"/>
      <dgm:spPr/>
      <dgm:t>
        <a:bodyPr/>
        <a:lstStyle/>
        <a:p>
          <a:r>
            <a:rPr lang="es-ES_tradnl" dirty="0" smtClean="0"/>
            <a:t>Desconocimiento de las características y las estrategias de las empresas competidoras.</a:t>
          </a:r>
          <a:endParaRPr lang="es-ES" dirty="0"/>
        </a:p>
      </dgm:t>
    </dgm:pt>
    <dgm:pt modelId="{568FA980-74BE-6049-BBBC-8002715A9A03}" type="parTrans" cxnId="{E334EAAE-774E-7C40-B45E-1DADF68A49B6}">
      <dgm:prSet/>
      <dgm:spPr/>
      <dgm:t>
        <a:bodyPr/>
        <a:lstStyle/>
        <a:p>
          <a:endParaRPr lang="es-ES"/>
        </a:p>
      </dgm:t>
    </dgm:pt>
    <dgm:pt modelId="{C145613C-E5F8-5F44-AD6F-E405891EA92A}" type="sibTrans" cxnId="{E334EAAE-774E-7C40-B45E-1DADF68A49B6}">
      <dgm:prSet/>
      <dgm:spPr/>
      <dgm:t>
        <a:bodyPr/>
        <a:lstStyle/>
        <a:p>
          <a:endParaRPr lang="es-ES"/>
        </a:p>
      </dgm:t>
    </dgm:pt>
    <dgm:pt modelId="{A1737BF7-6458-4A46-B47E-DD5C53F41109}">
      <dgm:prSet/>
      <dgm:spPr/>
      <dgm:t>
        <a:bodyPr/>
        <a:lstStyle/>
        <a:p>
          <a:r>
            <a:rPr lang="es-ES_tradnl" dirty="0" smtClean="0"/>
            <a:t>No existe un direccionamiento estratégico, </a:t>
          </a:r>
          <a:endParaRPr lang="es-ES_tradnl" dirty="0"/>
        </a:p>
      </dgm:t>
    </dgm:pt>
    <dgm:pt modelId="{ACAC3D11-39C0-BD45-AFC3-7E9CD706086B}" type="parTrans" cxnId="{197BCD37-9B17-AF4D-B2B9-6F09AA619876}">
      <dgm:prSet/>
      <dgm:spPr/>
      <dgm:t>
        <a:bodyPr/>
        <a:lstStyle/>
        <a:p>
          <a:endParaRPr lang="es-ES"/>
        </a:p>
      </dgm:t>
    </dgm:pt>
    <dgm:pt modelId="{5710DC36-E772-164C-84F0-294CFE73A181}" type="sibTrans" cxnId="{197BCD37-9B17-AF4D-B2B9-6F09AA619876}">
      <dgm:prSet/>
      <dgm:spPr/>
      <dgm:t>
        <a:bodyPr/>
        <a:lstStyle/>
        <a:p>
          <a:endParaRPr lang="es-ES"/>
        </a:p>
      </dgm:t>
    </dgm:pt>
    <dgm:pt modelId="{42FD5DA5-2C74-9340-AB3D-54131BF6BF67}">
      <dgm:prSet phldrT="[Texto]"/>
      <dgm:spPr/>
      <dgm:t>
        <a:bodyPr/>
        <a:lstStyle/>
        <a:p>
          <a:r>
            <a:rPr lang="es-ES_tradnl" b="1" dirty="0" smtClean="0"/>
            <a:t>Problemática en la empresa Ing. Vinicio Ramírez &amp; Cía. Ltda.  </a:t>
          </a:r>
          <a:endParaRPr lang="es-ES" dirty="0"/>
        </a:p>
      </dgm:t>
    </dgm:pt>
    <dgm:pt modelId="{F60B99A6-8EE7-9D48-920E-19668B1186BA}" type="parTrans" cxnId="{9910DCC1-5261-844E-B84D-1D89A8252952}">
      <dgm:prSet/>
      <dgm:spPr/>
      <dgm:t>
        <a:bodyPr/>
        <a:lstStyle/>
        <a:p>
          <a:endParaRPr lang="es-ES"/>
        </a:p>
      </dgm:t>
    </dgm:pt>
    <dgm:pt modelId="{803DEEA5-96AF-2540-96A1-3B93D2A21545}" type="sibTrans" cxnId="{9910DCC1-5261-844E-B84D-1D89A8252952}">
      <dgm:prSet/>
      <dgm:spPr/>
      <dgm:t>
        <a:bodyPr/>
        <a:lstStyle/>
        <a:p>
          <a:endParaRPr lang="es-ES"/>
        </a:p>
      </dgm:t>
    </dgm:pt>
    <dgm:pt modelId="{ABB281D2-882D-4E47-AAF9-613E8FE45095}">
      <dgm:prSet phldrT="[Texto]"/>
      <dgm:spPr/>
      <dgm:t>
        <a:bodyPr/>
        <a:lstStyle/>
        <a:p>
          <a:r>
            <a:rPr lang="es-ES_tradnl" dirty="0" smtClean="0"/>
            <a:t>“inexistencia de un plan estratégico” </a:t>
          </a:r>
          <a:endParaRPr lang="es-ES_tradnl" dirty="0"/>
        </a:p>
      </dgm:t>
    </dgm:pt>
    <dgm:pt modelId="{C8BE60B1-311B-B44B-B395-61F5F17C2F82}" type="parTrans" cxnId="{F1CF95FF-1BBB-E84D-BC83-06BE520EAE87}">
      <dgm:prSet/>
      <dgm:spPr/>
      <dgm:t>
        <a:bodyPr/>
        <a:lstStyle/>
        <a:p>
          <a:endParaRPr lang="es-ES"/>
        </a:p>
      </dgm:t>
    </dgm:pt>
    <dgm:pt modelId="{6579FDDC-885C-AB4B-B5D7-D0E3355A1356}" type="sibTrans" cxnId="{F1CF95FF-1BBB-E84D-BC83-06BE520EAE87}">
      <dgm:prSet/>
      <dgm:spPr/>
      <dgm:t>
        <a:bodyPr/>
        <a:lstStyle/>
        <a:p>
          <a:endParaRPr lang="es-ES"/>
        </a:p>
      </dgm:t>
    </dgm:pt>
    <dgm:pt modelId="{FCCB68A9-CD7F-9A48-BD57-08AB1B4E8DCE}" type="pres">
      <dgm:prSet presAssocID="{53DB782D-F0EE-D24E-AAC0-0A4FC036973E}" presName="outerComposite" presStyleCnt="0">
        <dgm:presLayoutVars>
          <dgm:chMax val="2"/>
          <dgm:animLvl val="lvl"/>
          <dgm:resizeHandles val="exact"/>
        </dgm:presLayoutVars>
      </dgm:prSet>
      <dgm:spPr/>
      <dgm:t>
        <a:bodyPr/>
        <a:lstStyle/>
        <a:p>
          <a:endParaRPr lang="es-ES"/>
        </a:p>
      </dgm:t>
    </dgm:pt>
    <dgm:pt modelId="{8A1E4F2C-9121-AE44-9095-DAB2BC12669D}" type="pres">
      <dgm:prSet presAssocID="{53DB782D-F0EE-D24E-AAC0-0A4FC036973E}" presName="dummyMaxCanvas" presStyleCnt="0"/>
      <dgm:spPr/>
    </dgm:pt>
    <dgm:pt modelId="{C4382EB6-95EC-4047-89D8-4EB1B56ABA81}" type="pres">
      <dgm:prSet presAssocID="{53DB782D-F0EE-D24E-AAC0-0A4FC036973E}" presName="parentComposite" presStyleCnt="0"/>
      <dgm:spPr/>
    </dgm:pt>
    <dgm:pt modelId="{4C98C1BF-A8D6-CF4E-8D5E-B3A565983C49}" type="pres">
      <dgm:prSet presAssocID="{53DB782D-F0EE-D24E-AAC0-0A4FC036973E}" presName="parent1" presStyleLbl="alignAccFollowNode1" presStyleIdx="0" presStyleCnt="4">
        <dgm:presLayoutVars>
          <dgm:chMax val="4"/>
        </dgm:presLayoutVars>
      </dgm:prSet>
      <dgm:spPr/>
      <dgm:t>
        <a:bodyPr/>
        <a:lstStyle/>
        <a:p>
          <a:endParaRPr lang="es-ES"/>
        </a:p>
      </dgm:t>
    </dgm:pt>
    <dgm:pt modelId="{8EAA68B4-9CB0-B743-A2BD-7BDCDD6D9477}" type="pres">
      <dgm:prSet presAssocID="{53DB782D-F0EE-D24E-AAC0-0A4FC036973E}" presName="parent2" presStyleLbl="alignAccFollowNode1" presStyleIdx="1" presStyleCnt="4">
        <dgm:presLayoutVars>
          <dgm:chMax val="4"/>
        </dgm:presLayoutVars>
      </dgm:prSet>
      <dgm:spPr/>
      <dgm:t>
        <a:bodyPr/>
        <a:lstStyle/>
        <a:p>
          <a:endParaRPr lang="es-ES"/>
        </a:p>
      </dgm:t>
    </dgm:pt>
    <dgm:pt modelId="{7AF0AEF2-F247-F143-A52C-E13CDED3DD8A}" type="pres">
      <dgm:prSet presAssocID="{53DB782D-F0EE-D24E-AAC0-0A4FC036973E}" presName="childrenComposite" presStyleCnt="0"/>
      <dgm:spPr/>
    </dgm:pt>
    <dgm:pt modelId="{F796610E-AA28-5D43-8C90-BE8525107383}" type="pres">
      <dgm:prSet presAssocID="{53DB782D-F0EE-D24E-AAC0-0A4FC036973E}" presName="dummyMaxCanvas_ChildArea" presStyleCnt="0"/>
      <dgm:spPr/>
    </dgm:pt>
    <dgm:pt modelId="{BBCF74ED-56CB-C141-8821-E2A1F5BC81CE}" type="pres">
      <dgm:prSet presAssocID="{53DB782D-F0EE-D24E-AAC0-0A4FC036973E}" presName="fulcrum" presStyleLbl="alignAccFollowNode1" presStyleIdx="2" presStyleCnt="4"/>
      <dgm:spPr/>
      <dgm:t>
        <a:bodyPr/>
        <a:lstStyle/>
        <a:p>
          <a:endParaRPr lang="es-ES"/>
        </a:p>
      </dgm:t>
    </dgm:pt>
    <dgm:pt modelId="{05681868-4730-7645-AE21-B6EE3C936569}" type="pres">
      <dgm:prSet presAssocID="{53DB782D-F0EE-D24E-AAC0-0A4FC036973E}" presName="balance_43" presStyleLbl="alignAccFollowNode1" presStyleIdx="3" presStyleCnt="4">
        <dgm:presLayoutVars>
          <dgm:bulletEnabled val="1"/>
        </dgm:presLayoutVars>
      </dgm:prSet>
      <dgm:spPr/>
      <dgm:t>
        <a:bodyPr/>
        <a:lstStyle/>
        <a:p>
          <a:endParaRPr lang="es-ES"/>
        </a:p>
      </dgm:t>
    </dgm:pt>
    <dgm:pt modelId="{22B1B8F5-1F5C-2041-85F3-112A252A347C}" type="pres">
      <dgm:prSet presAssocID="{53DB782D-F0EE-D24E-AAC0-0A4FC036973E}" presName="left_43_1" presStyleLbl="node1" presStyleIdx="0" presStyleCnt="7">
        <dgm:presLayoutVars>
          <dgm:bulletEnabled val="1"/>
        </dgm:presLayoutVars>
      </dgm:prSet>
      <dgm:spPr/>
      <dgm:t>
        <a:bodyPr/>
        <a:lstStyle/>
        <a:p>
          <a:endParaRPr lang="es-ES"/>
        </a:p>
      </dgm:t>
    </dgm:pt>
    <dgm:pt modelId="{6CDE90C0-6911-0C45-8082-50350C43C3C0}" type="pres">
      <dgm:prSet presAssocID="{53DB782D-F0EE-D24E-AAC0-0A4FC036973E}" presName="left_43_2" presStyleLbl="node1" presStyleIdx="1" presStyleCnt="7">
        <dgm:presLayoutVars>
          <dgm:bulletEnabled val="1"/>
        </dgm:presLayoutVars>
      </dgm:prSet>
      <dgm:spPr/>
      <dgm:t>
        <a:bodyPr/>
        <a:lstStyle/>
        <a:p>
          <a:endParaRPr lang="es-ES"/>
        </a:p>
      </dgm:t>
    </dgm:pt>
    <dgm:pt modelId="{CA6E5250-1A62-7C41-B330-61CCAEFC8C92}" type="pres">
      <dgm:prSet presAssocID="{53DB782D-F0EE-D24E-AAC0-0A4FC036973E}" presName="left_43_3" presStyleLbl="node1" presStyleIdx="2" presStyleCnt="7">
        <dgm:presLayoutVars>
          <dgm:bulletEnabled val="1"/>
        </dgm:presLayoutVars>
      </dgm:prSet>
      <dgm:spPr/>
      <dgm:t>
        <a:bodyPr/>
        <a:lstStyle/>
        <a:p>
          <a:endParaRPr lang="es-ES"/>
        </a:p>
      </dgm:t>
    </dgm:pt>
    <dgm:pt modelId="{57E013B7-4FEB-CD46-9493-E9D607C02625}" type="pres">
      <dgm:prSet presAssocID="{53DB782D-F0EE-D24E-AAC0-0A4FC036973E}" presName="left_43_4" presStyleLbl="node1" presStyleIdx="3" presStyleCnt="7">
        <dgm:presLayoutVars>
          <dgm:bulletEnabled val="1"/>
        </dgm:presLayoutVars>
      </dgm:prSet>
      <dgm:spPr/>
      <dgm:t>
        <a:bodyPr/>
        <a:lstStyle/>
        <a:p>
          <a:endParaRPr lang="es-ES"/>
        </a:p>
      </dgm:t>
    </dgm:pt>
    <dgm:pt modelId="{13D99079-205A-B048-BE9B-F7D70FDF0926}" type="pres">
      <dgm:prSet presAssocID="{53DB782D-F0EE-D24E-AAC0-0A4FC036973E}" presName="right_43_1" presStyleLbl="node1" presStyleIdx="4" presStyleCnt="7">
        <dgm:presLayoutVars>
          <dgm:bulletEnabled val="1"/>
        </dgm:presLayoutVars>
      </dgm:prSet>
      <dgm:spPr/>
      <dgm:t>
        <a:bodyPr/>
        <a:lstStyle/>
        <a:p>
          <a:endParaRPr lang="es-ES"/>
        </a:p>
      </dgm:t>
    </dgm:pt>
    <dgm:pt modelId="{D6580FCE-86FE-5645-9C64-F9516699B91F}" type="pres">
      <dgm:prSet presAssocID="{53DB782D-F0EE-D24E-AAC0-0A4FC036973E}" presName="right_43_2" presStyleLbl="node1" presStyleIdx="5" presStyleCnt="7">
        <dgm:presLayoutVars>
          <dgm:bulletEnabled val="1"/>
        </dgm:presLayoutVars>
      </dgm:prSet>
      <dgm:spPr/>
      <dgm:t>
        <a:bodyPr/>
        <a:lstStyle/>
        <a:p>
          <a:endParaRPr lang="es-ES"/>
        </a:p>
      </dgm:t>
    </dgm:pt>
    <dgm:pt modelId="{B976EE07-A235-9D4C-A2AE-B3AE73E68DDD}" type="pres">
      <dgm:prSet presAssocID="{53DB782D-F0EE-D24E-AAC0-0A4FC036973E}" presName="right_43_3" presStyleLbl="node1" presStyleIdx="6" presStyleCnt="7">
        <dgm:presLayoutVars>
          <dgm:bulletEnabled val="1"/>
        </dgm:presLayoutVars>
      </dgm:prSet>
      <dgm:spPr/>
      <dgm:t>
        <a:bodyPr/>
        <a:lstStyle/>
        <a:p>
          <a:endParaRPr lang="es-ES"/>
        </a:p>
      </dgm:t>
    </dgm:pt>
  </dgm:ptLst>
  <dgm:cxnLst>
    <dgm:cxn modelId="{F81130D1-E641-B447-BD50-112F168CCC20}" srcId="{ABB281D2-882D-4E47-AAF9-613E8FE45095}" destId="{42AA9CB7-3AC2-F942-B7F7-69661782143C}" srcOrd="1" destOrd="0" parTransId="{C0C9E292-3F8A-164D-BC76-CA7A8861A935}" sibTransId="{44F0F9C4-8D8F-F247-8D54-1AFB7953EDFF}"/>
    <dgm:cxn modelId="{1F3EE4F6-EC3A-6C41-8C8F-4F49CBA89026}" srcId="{ABB281D2-882D-4E47-AAF9-613E8FE45095}" destId="{82752F66-A408-684F-B5B7-1005382C0102}" srcOrd="0" destOrd="0" parTransId="{2F94FE40-50E3-3045-AC40-2B6719A51547}" sibTransId="{AF6C23B8-6953-9749-A75C-F6C01E520B45}"/>
    <dgm:cxn modelId="{4F67F240-37B0-354E-A534-7C552F45B1E2}" type="presOf" srcId="{CFC67F3C-C493-C44A-B88D-3CEC28322EE6}" destId="{CA6E5250-1A62-7C41-B330-61CCAEFC8C92}" srcOrd="0" destOrd="0" presId="urn:microsoft.com/office/officeart/2005/8/layout/balance1"/>
    <dgm:cxn modelId="{DDB91BB8-0DD1-2A4C-B9B5-BDA7C74595B1}" type="presOf" srcId="{A1737BF7-6458-4A46-B47E-DD5C53F41109}" destId="{B976EE07-A235-9D4C-A2AE-B3AE73E68DDD}" srcOrd="0" destOrd="0" presId="urn:microsoft.com/office/officeart/2005/8/layout/balance1"/>
    <dgm:cxn modelId="{25CB8BF2-296C-2E4D-8BFE-537A23B82296}" type="presOf" srcId="{42FD5DA5-2C74-9340-AB3D-54131BF6BF67}" destId="{4C98C1BF-A8D6-CF4E-8D5E-B3A565983C49}" srcOrd="0" destOrd="0" presId="urn:microsoft.com/office/officeart/2005/8/layout/balance1"/>
    <dgm:cxn modelId="{9910DCC1-5261-844E-B84D-1D89A8252952}" srcId="{53DB782D-F0EE-D24E-AAC0-0A4FC036973E}" destId="{42FD5DA5-2C74-9340-AB3D-54131BF6BF67}" srcOrd="0" destOrd="0" parTransId="{F60B99A6-8EE7-9D48-920E-19668B1186BA}" sibTransId="{803DEEA5-96AF-2540-96A1-3B93D2A21545}"/>
    <dgm:cxn modelId="{CA5BEE40-7EC4-014C-9AE4-D7BFBB34B80C}" srcId="{42FD5DA5-2C74-9340-AB3D-54131BF6BF67}" destId="{231C5AE8-40FC-154F-A31D-8922B48C75A3}" srcOrd="3" destOrd="0" parTransId="{99B81A28-D616-C848-9A02-8D7554632481}" sibTransId="{37EC6C2D-0691-E348-9895-51FDF2B9E561}"/>
    <dgm:cxn modelId="{F1CF95FF-1BBB-E84D-BC83-06BE520EAE87}" srcId="{53DB782D-F0EE-D24E-AAC0-0A4FC036973E}" destId="{ABB281D2-882D-4E47-AAF9-613E8FE45095}" srcOrd="1" destOrd="0" parTransId="{C8BE60B1-311B-B44B-B395-61F5F17C2F82}" sibTransId="{6579FDDC-885C-AB4B-B5D7-D0E3355A1356}"/>
    <dgm:cxn modelId="{E38ABB6E-78A8-C74E-BBAC-07C22D98BF9A}" type="presOf" srcId="{53DB782D-F0EE-D24E-AAC0-0A4FC036973E}" destId="{FCCB68A9-CD7F-9A48-BD57-08AB1B4E8DCE}" srcOrd="0" destOrd="0" presId="urn:microsoft.com/office/officeart/2005/8/layout/balance1"/>
    <dgm:cxn modelId="{197BCD37-9B17-AF4D-B2B9-6F09AA619876}" srcId="{ABB281D2-882D-4E47-AAF9-613E8FE45095}" destId="{A1737BF7-6458-4A46-B47E-DD5C53F41109}" srcOrd="2" destOrd="0" parTransId="{ACAC3D11-39C0-BD45-AFC3-7E9CD706086B}" sibTransId="{5710DC36-E772-164C-84F0-294CFE73A181}"/>
    <dgm:cxn modelId="{11FEBAA8-E320-C841-B0FB-05881F8E18AB}" type="presOf" srcId="{38048583-6C24-0949-BF53-CF48FC5F36B9}" destId="{22B1B8F5-1F5C-2041-85F3-112A252A347C}" srcOrd="0" destOrd="0" presId="urn:microsoft.com/office/officeart/2005/8/layout/balance1"/>
    <dgm:cxn modelId="{E334EAAE-774E-7C40-B45E-1DADF68A49B6}" srcId="{42FD5DA5-2C74-9340-AB3D-54131BF6BF67}" destId="{551B09B0-51E6-8E40-B9E0-47C5E7E97452}" srcOrd="1" destOrd="0" parTransId="{568FA980-74BE-6049-BBBC-8002715A9A03}" sibTransId="{C145613C-E5F8-5F44-AD6F-E405891EA92A}"/>
    <dgm:cxn modelId="{3AB7724F-11C5-EF45-AED3-3F4FB59EFD2A}" type="presOf" srcId="{42AA9CB7-3AC2-F942-B7F7-69661782143C}" destId="{D6580FCE-86FE-5645-9C64-F9516699B91F}" srcOrd="0" destOrd="0" presId="urn:microsoft.com/office/officeart/2005/8/layout/balance1"/>
    <dgm:cxn modelId="{A7E24AB7-3F11-3840-BD7D-DAC0BEA103DE}" srcId="{42FD5DA5-2C74-9340-AB3D-54131BF6BF67}" destId="{38048583-6C24-0949-BF53-CF48FC5F36B9}" srcOrd="0" destOrd="0" parTransId="{1E237C29-C1DE-9B4A-893A-B5818B80945F}" sibTransId="{4C1945CA-C3B0-2243-A0CF-8C8D938A9485}"/>
    <dgm:cxn modelId="{D58E2DE3-4853-3D42-9EF6-3DD2752CDD69}" srcId="{42FD5DA5-2C74-9340-AB3D-54131BF6BF67}" destId="{CFC67F3C-C493-C44A-B88D-3CEC28322EE6}" srcOrd="2" destOrd="0" parTransId="{A25FAEF8-6029-364E-BA5E-701A5FDA68C0}" sibTransId="{02ADC3AB-D915-594D-8207-CCDEC880EDD5}"/>
    <dgm:cxn modelId="{E956E64F-292A-0A4A-893B-27959C011496}" type="presOf" srcId="{ABB281D2-882D-4E47-AAF9-613E8FE45095}" destId="{8EAA68B4-9CB0-B743-A2BD-7BDCDD6D9477}" srcOrd="0" destOrd="0" presId="urn:microsoft.com/office/officeart/2005/8/layout/balance1"/>
    <dgm:cxn modelId="{7124342A-443A-7746-9126-9FD2A7F764B1}" type="presOf" srcId="{551B09B0-51E6-8E40-B9E0-47C5E7E97452}" destId="{6CDE90C0-6911-0C45-8082-50350C43C3C0}" srcOrd="0" destOrd="0" presId="urn:microsoft.com/office/officeart/2005/8/layout/balance1"/>
    <dgm:cxn modelId="{C148FB22-DEB9-3544-ADF2-4D0113910F02}" type="presOf" srcId="{231C5AE8-40FC-154F-A31D-8922B48C75A3}" destId="{57E013B7-4FEB-CD46-9493-E9D607C02625}" srcOrd="0" destOrd="0" presId="urn:microsoft.com/office/officeart/2005/8/layout/balance1"/>
    <dgm:cxn modelId="{E12DB960-5DA6-654A-B92A-F159F7D2BA1E}" type="presOf" srcId="{82752F66-A408-684F-B5B7-1005382C0102}" destId="{13D99079-205A-B048-BE9B-F7D70FDF0926}" srcOrd="0" destOrd="0" presId="urn:microsoft.com/office/officeart/2005/8/layout/balance1"/>
    <dgm:cxn modelId="{F66CEF1B-D12C-C842-AB70-3D76AC6A4DFB}" type="presParOf" srcId="{FCCB68A9-CD7F-9A48-BD57-08AB1B4E8DCE}" destId="{8A1E4F2C-9121-AE44-9095-DAB2BC12669D}" srcOrd="0" destOrd="0" presId="urn:microsoft.com/office/officeart/2005/8/layout/balance1"/>
    <dgm:cxn modelId="{580B80A6-53DA-324F-A3CB-34AD50922B9E}" type="presParOf" srcId="{FCCB68A9-CD7F-9A48-BD57-08AB1B4E8DCE}" destId="{C4382EB6-95EC-4047-89D8-4EB1B56ABA81}" srcOrd="1" destOrd="0" presId="urn:microsoft.com/office/officeart/2005/8/layout/balance1"/>
    <dgm:cxn modelId="{B2B7A937-DB35-EF44-A5F4-D87B23892D4E}" type="presParOf" srcId="{C4382EB6-95EC-4047-89D8-4EB1B56ABA81}" destId="{4C98C1BF-A8D6-CF4E-8D5E-B3A565983C49}" srcOrd="0" destOrd="0" presId="urn:microsoft.com/office/officeart/2005/8/layout/balance1"/>
    <dgm:cxn modelId="{646CD268-A441-DB4B-BC2F-CD42F768345E}" type="presParOf" srcId="{C4382EB6-95EC-4047-89D8-4EB1B56ABA81}" destId="{8EAA68B4-9CB0-B743-A2BD-7BDCDD6D9477}" srcOrd="1" destOrd="0" presId="urn:microsoft.com/office/officeart/2005/8/layout/balance1"/>
    <dgm:cxn modelId="{4C43F7A0-D659-A648-B9EA-9A7EDCEB63CC}" type="presParOf" srcId="{FCCB68A9-CD7F-9A48-BD57-08AB1B4E8DCE}" destId="{7AF0AEF2-F247-F143-A52C-E13CDED3DD8A}" srcOrd="2" destOrd="0" presId="urn:microsoft.com/office/officeart/2005/8/layout/balance1"/>
    <dgm:cxn modelId="{841175F9-E76D-7046-952B-BCC0F693C0CA}" type="presParOf" srcId="{7AF0AEF2-F247-F143-A52C-E13CDED3DD8A}" destId="{F796610E-AA28-5D43-8C90-BE8525107383}" srcOrd="0" destOrd="0" presId="urn:microsoft.com/office/officeart/2005/8/layout/balance1"/>
    <dgm:cxn modelId="{769E22A4-E4C3-E64E-8833-F1F91EF0C1E2}" type="presParOf" srcId="{7AF0AEF2-F247-F143-A52C-E13CDED3DD8A}" destId="{BBCF74ED-56CB-C141-8821-E2A1F5BC81CE}" srcOrd="1" destOrd="0" presId="urn:microsoft.com/office/officeart/2005/8/layout/balance1"/>
    <dgm:cxn modelId="{345EDF59-F41C-F944-BDFF-4A1777406FE9}" type="presParOf" srcId="{7AF0AEF2-F247-F143-A52C-E13CDED3DD8A}" destId="{05681868-4730-7645-AE21-B6EE3C936569}" srcOrd="2" destOrd="0" presId="urn:microsoft.com/office/officeart/2005/8/layout/balance1"/>
    <dgm:cxn modelId="{9D62E764-249E-AB4F-97E8-2189413CA187}" type="presParOf" srcId="{7AF0AEF2-F247-F143-A52C-E13CDED3DD8A}" destId="{22B1B8F5-1F5C-2041-85F3-112A252A347C}" srcOrd="3" destOrd="0" presId="urn:microsoft.com/office/officeart/2005/8/layout/balance1"/>
    <dgm:cxn modelId="{D3EFD91A-1C0F-3342-AADB-629C4063AEC7}" type="presParOf" srcId="{7AF0AEF2-F247-F143-A52C-E13CDED3DD8A}" destId="{6CDE90C0-6911-0C45-8082-50350C43C3C0}" srcOrd="4" destOrd="0" presId="urn:microsoft.com/office/officeart/2005/8/layout/balance1"/>
    <dgm:cxn modelId="{414E6E13-7B62-DB44-9358-18C782CA77C0}" type="presParOf" srcId="{7AF0AEF2-F247-F143-A52C-E13CDED3DD8A}" destId="{CA6E5250-1A62-7C41-B330-61CCAEFC8C92}" srcOrd="5" destOrd="0" presId="urn:microsoft.com/office/officeart/2005/8/layout/balance1"/>
    <dgm:cxn modelId="{F92E1C20-39C3-F541-A14F-5B664B565A68}" type="presParOf" srcId="{7AF0AEF2-F247-F143-A52C-E13CDED3DD8A}" destId="{57E013B7-4FEB-CD46-9493-E9D607C02625}" srcOrd="6" destOrd="0" presId="urn:microsoft.com/office/officeart/2005/8/layout/balance1"/>
    <dgm:cxn modelId="{911CEEFF-74ED-9746-BA41-86504816395E}" type="presParOf" srcId="{7AF0AEF2-F247-F143-A52C-E13CDED3DD8A}" destId="{13D99079-205A-B048-BE9B-F7D70FDF0926}" srcOrd="7" destOrd="0" presId="urn:microsoft.com/office/officeart/2005/8/layout/balance1"/>
    <dgm:cxn modelId="{B4BFABB9-C372-224A-92FA-214D8EFCDBAD}" type="presParOf" srcId="{7AF0AEF2-F247-F143-A52C-E13CDED3DD8A}" destId="{D6580FCE-86FE-5645-9C64-F9516699B91F}" srcOrd="8" destOrd="0" presId="urn:microsoft.com/office/officeart/2005/8/layout/balance1"/>
    <dgm:cxn modelId="{C95F1B8D-A78C-7042-B025-20BD82B61CC4}" type="presParOf" srcId="{7AF0AEF2-F247-F143-A52C-E13CDED3DD8A}" destId="{B976EE07-A235-9D4C-A2AE-B3AE73E68DDD}" srcOrd="9"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D18FD-3648-9645-B8D7-C56D1B314F01}" type="doc">
      <dgm:prSet loTypeId="urn:microsoft.com/office/officeart/2005/8/layout/target2" loCatId="" qsTypeId="urn:microsoft.com/office/officeart/2005/8/quickstyle/3D6" qsCatId="3D" csTypeId="urn:microsoft.com/office/officeart/2005/8/colors/accent0_1" csCatId="mainScheme" phldr="1"/>
      <dgm:spPr/>
      <dgm:t>
        <a:bodyPr/>
        <a:lstStyle/>
        <a:p>
          <a:endParaRPr lang="es-ES"/>
        </a:p>
      </dgm:t>
    </dgm:pt>
    <dgm:pt modelId="{3E9F039A-56AE-8346-8EE3-966DD403BA81}">
      <dgm:prSet phldrT="[Texto]"/>
      <dgm:spPr/>
      <dgm:t>
        <a:bodyPr/>
        <a:lstStyle/>
        <a:p>
          <a:r>
            <a:rPr lang="es-ES_tradnl" b="1" dirty="0" smtClean="0"/>
            <a:t>Objetivo General </a:t>
          </a:r>
          <a:endParaRPr lang="es-ES" dirty="0"/>
        </a:p>
      </dgm:t>
    </dgm:pt>
    <dgm:pt modelId="{D1B3E7C9-F903-4447-8E4B-AE1639578A63}" type="parTrans" cxnId="{F52F51D2-CA71-C842-9BAA-85A97285C0FF}">
      <dgm:prSet/>
      <dgm:spPr/>
      <dgm:t>
        <a:bodyPr/>
        <a:lstStyle/>
        <a:p>
          <a:endParaRPr lang="es-ES"/>
        </a:p>
      </dgm:t>
    </dgm:pt>
    <dgm:pt modelId="{6A34BCB9-A62B-534E-BB9E-3984E24DF606}" type="sibTrans" cxnId="{F52F51D2-CA71-C842-9BAA-85A97285C0FF}">
      <dgm:prSet/>
      <dgm:spPr/>
      <dgm:t>
        <a:bodyPr/>
        <a:lstStyle/>
        <a:p>
          <a:endParaRPr lang="es-ES"/>
        </a:p>
      </dgm:t>
    </dgm:pt>
    <dgm:pt modelId="{37FED5F3-37DD-EA4E-8FD3-D0AB1001BB66}">
      <dgm:prSet/>
      <dgm:spPr/>
      <dgm:t>
        <a:bodyPr/>
        <a:lstStyle/>
        <a:p>
          <a:r>
            <a:rPr lang="es-ES_tradnl" dirty="0" smtClean="0"/>
            <a:t>Diseñar una propuesta estratégica de marketing para la empresa Ing. Vinicio Ramírez &amp; Cía. Ltda., con la finalidad de entregar elementos de valor que le permitan incrementar las relaciones con el cliente, mejorando los resultados comerciales.</a:t>
          </a:r>
          <a:endParaRPr lang="es-ES_tradnl" dirty="0"/>
        </a:p>
      </dgm:t>
    </dgm:pt>
    <dgm:pt modelId="{A05EABD7-A140-BA44-A007-9A90BD2BE01E}" type="parTrans" cxnId="{3AFB35FC-70AC-834A-A7ED-C32E40F47A02}">
      <dgm:prSet/>
      <dgm:spPr/>
      <dgm:t>
        <a:bodyPr/>
        <a:lstStyle/>
        <a:p>
          <a:endParaRPr lang="es-ES"/>
        </a:p>
      </dgm:t>
    </dgm:pt>
    <dgm:pt modelId="{0F70E11C-262E-AB49-BBD0-645108AE2BB1}" type="sibTrans" cxnId="{3AFB35FC-70AC-834A-A7ED-C32E40F47A02}">
      <dgm:prSet/>
      <dgm:spPr/>
      <dgm:t>
        <a:bodyPr/>
        <a:lstStyle/>
        <a:p>
          <a:endParaRPr lang="es-ES"/>
        </a:p>
      </dgm:t>
    </dgm:pt>
    <dgm:pt modelId="{603E5917-BB5E-1A4C-A9FD-3563B61CDF75}">
      <dgm:prSet/>
      <dgm:spPr/>
      <dgm:t>
        <a:bodyPr/>
        <a:lstStyle/>
        <a:p>
          <a:r>
            <a:rPr lang="es-ES_tradnl" b="1" dirty="0" smtClean="0"/>
            <a:t>Objetivo específicos 	</a:t>
          </a:r>
          <a:endParaRPr lang="es-ES_tradnl" dirty="0"/>
        </a:p>
      </dgm:t>
    </dgm:pt>
    <dgm:pt modelId="{750F2767-048D-CF42-884E-70868E70B9CF}" type="parTrans" cxnId="{7231F0F4-BCD5-424C-91A1-FA9654DD4985}">
      <dgm:prSet/>
      <dgm:spPr/>
      <dgm:t>
        <a:bodyPr/>
        <a:lstStyle/>
        <a:p>
          <a:endParaRPr lang="es-ES"/>
        </a:p>
      </dgm:t>
    </dgm:pt>
    <dgm:pt modelId="{BE3A272A-FB2F-454D-B46D-78B49262E701}" type="sibTrans" cxnId="{7231F0F4-BCD5-424C-91A1-FA9654DD4985}">
      <dgm:prSet/>
      <dgm:spPr/>
      <dgm:t>
        <a:bodyPr/>
        <a:lstStyle/>
        <a:p>
          <a:endParaRPr lang="es-ES"/>
        </a:p>
      </dgm:t>
    </dgm:pt>
    <dgm:pt modelId="{5CB8158D-BE66-E546-8476-52DD3B9D5C77}">
      <dgm:prSet/>
      <dgm:spPr/>
      <dgm:t>
        <a:bodyPr/>
        <a:lstStyle/>
        <a:p>
          <a:r>
            <a:rPr lang="es-ES" dirty="0" smtClean="0"/>
            <a:t>Realizar un análisis situacional de la empresa en relación con su entorno, y factores internos y externos que la afectan.</a:t>
          </a:r>
          <a:endParaRPr lang="es-ES_tradnl" dirty="0"/>
        </a:p>
      </dgm:t>
    </dgm:pt>
    <dgm:pt modelId="{0F6E5FB4-EDC1-0E46-B7F6-EA1FFC47F39C}" type="parTrans" cxnId="{7E1861D2-3D63-8F48-8FEA-6B84A176D645}">
      <dgm:prSet/>
      <dgm:spPr/>
      <dgm:t>
        <a:bodyPr/>
        <a:lstStyle/>
        <a:p>
          <a:endParaRPr lang="es-ES"/>
        </a:p>
      </dgm:t>
    </dgm:pt>
    <dgm:pt modelId="{98FA5727-1552-E648-8C40-AEAC221AE43F}" type="sibTrans" cxnId="{7E1861D2-3D63-8F48-8FEA-6B84A176D645}">
      <dgm:prSet/>
      <dgm:spPr/>
      <dgm:t>
        <a:bodyPr/>
        <a:lstStyle/>
        <a:p>
          <a:endParaRPr lang="es-ES"/>
        </a:p>
      </dgm:t>
    </dgm:pt>
    <dgm:pt modelId="{459274E2-97E6-4E46-B79B-FBE7105AA57B}">
      <dgm:prSet/>
      <dgm:spPr/>
      <dgm:t>
        <a:bodyPr/>
        <a:lstStyle/>
        <a:p>
          <a:r>
            <a:rPr lang="es-ES" dirty="0" smtClean="0"/>
            <a:t>Realizar un estudio de mercado donde se pueda identificar puntos clave como: mercado, competencia, decisión de compra y condiciones del servicio.</a:t>
          </a:r>
          <a:endParaRPr lang="es-ES_tradnl" dirty="0"/>
        </a:p>
      </dgm:t>
    </dgm:pt>
    <dgm:pt modelId="{A3842820-2688-FE49-BA0A-A3115A0D062E}" type="parTrans" cxnId="{80CC3ADB-969E-5D45-BA63-E6A6E943AC8D}">
      <dgm:prSet/>
      <dgm:spPr/>
      <dgm:t>
        <a:bodyPr/>
        <a:lstStyle/>
        <a:p>
          <a:endParaRPr lang="es-ES"/>
        </a:p>
      </dgm:t>
    </dgm:pt>
    <dgm:pt modelId="{5FE44FB3-076F-004F-8ECA-2B2CBFF9982A}" type="sibTrans" cxnId="{80CC3ADB-969E-5D45-BA63-E6A6E943AC8D}">
      <dgm:prSet/>
      <dgm:spPr/>
      <dgm:t>
        <a:bodyPr/>
        <a:lstStyle/>
        <a:p>
          <a:endParaRPr lang="es-ES"/>
        </a:p>
      </dgm:t>
    </dgm:pt>
    <dgm:pt modelId="{E328E28A-328B-D44B-BFD1-CFC01190DA8F}">
      <dgm:prSet/>
      <dgm:spPr/>
      <dgm:t>
        <a:bodyPr/>
        <a:lstStyle/>
        <a:p>
          <a:r>
            <a:rPr lang="es-ES" dirty="0" smtClean="0"/>
            <a:t>Establecer el direccionamiento estratégico que le permita a </a:t>
          </a:r>
          <a:r>
            <a:rPr lang="es-ES_tradnl" dirty="0" smtClean="0"/>
            <a:t>Ing. Vinicio Ramírez &amp; Cía. Ltda.</a:t>
          </a:r>
          <a:r>
            <a:rPr lang="es-ES" dirty="0" smtClean="0"/>
            <a:t>, tener ventaja competitiva a través de la oferta de valor y lograr sus aspiraciones de crecimiento. </a:t>
          </a:r>
          <a:endParaRPr lang="es-ES_tradnl" dirty="0"/>
        </a:p>
      </dgm:t>
    </dgm:pt>
    <dgm:pt modelId="{122925D4-EE9D-D64A-AD6A-62D0F6D52CF1}" type="parTrans" cxnId="{A8070B1C-4FC0-6447-9A76-272971DC9C5D}">
      <dgm:prSet/>
      <dgm:spPr/>
      <dgm:t>
        <a:bodyPr/>
        <a:lstStyle/>
        <a:p>
          <a:endParaRPr lang="es-ES"/>
        </a:p>
      </dgm:t>
    </dgm:pt>
    <dgm:pt modelId="{FF8D860B-7452-8649-B65F-EFA8F44747BD}" type="sibTrans" cxnId="{A8070B1C-4FC0-6447-9A76-272971DC9C5D}">
      <dgm:prSet/>
      <dgm:spPr/>
      <dgm:t>
        <a:bodyPr/>
        <a:lstStyle/>
        <a:p>
          <a:endParaRPr lang="es-ES"/>
        </a:p>
      </dgm:t>
    </dgm:pt>
    <dgm:pt modelId="{CF31FD16-98FB-0E41-91B6-AB5080EF86A2}">
      <dgm:prSet/>
      <dgm:spPr/>
      <dgm:t>
        <a:bodyPr/>
        <a:lstStyle/>
        <a:p>
          <a:r>
            <a:rPr lang="es-ES" dirty="0" smtClean="0"/>
            <a:t>Diseñar la propuesta estratégica de marketing que permita viabilizar los objetivos de mercado. </a:t>
          </a:r>
          <a:endParaRPr lang="es-ES_tradnl" dirty="0"/>
        </a:p>
      </dgm:t>
    </dgm:pt>
    <dgm:pt modelId="{BF723863-E515-2B41-BA7A-894B104C0843}" type="parTrans" cxnId="{3FC73E29-58D5-584A-9CC8-F78C28EBE049}">
      <dgm:prSet/>
      <dgm:spPr/>
      <dgm:t>
        <a:bodyPr/>
        <a:lstStyle/>
        <a:p>
          <a:endParaRPr lang="es-ES"/>
        </a:p>
      </dgm:t>
    </dgm:pt>
    <dgm:pt modelId="{912CC292-A918-314A-874C-0162A27C8599}" type="sibTrans" cxnId="{3FC73E29-58D5-584A-9CC8-F78C28EBE049}">
      <dgm:prSet/>
      <dgm:spPr/>
      <dgm:t>
        <a:bodyPr/>
        <a:lstStyle/>
        <a:p>
          <a:endParaRPr lang="es-ES"/>
        </a:p>
      </dgm:t>
    </dgm:pt>
    <dgm:pt modelId="{378AEDFA-AC1A-B941-AC84-13472775CCF5}">
      <dgm:prSet/>
      <dgm:spPr/>
      <dgm:t>
        <a:bodyPr/>
        <a:lstStyle/>
        <a:p>
          <a:r>
            <a:rPr lang="es-ES" dirty="0" smtClean="0"/>
            <a:t>Proyectar el impacto del Plan Estratégico de Marketing en los resultados comerciales  de la empresa a través de un análisis financiero</a:t>
          </a:r>
          <a:endParaRPr lang="es-ES_tradnl" dirty="0"/>
        </a:p>
      </dgm:t>
    </dgm:pt>
    <dgm:pt modelId="{EDB72397-B243-944D-B479-5E17E7F77735}" type="parTrans" cxnId="{46B5DD2F-3107-FE46-827A-944A09E9F3E3}">
      <dgm:prSet/>
      <dgm:spPr/>
      <dgm:t>
        <a:bodyPr/>
        <a:lstStyle/>
        <a:p>
          <a:endParaRPr lang="es-ES"/>
        </a:p>
      </dgm:t>
    </dgm:pt>
    <dgm:pt modelId="{0934C1CE-FAEE-7F4B-8C17-531F0EF5F38B}" type="sibTrans" cxnId="{46B5DD2F-3107-FE46-827A-944A09E9F3E3}">
      <dgm:prSet/>
      <dgm:spPr/>
      <dgm:t>
        <a:bodyPr/>
        <a:lstStyle/>
        <a:p>
          <a:endParaRPr lang="es-ES"/>
        </a:p>
      </dgm:t>
    </dgm:pt>
    <dgm:pt modelId="{AE181FA8-6682-1540-88B3-6556C147134A}" type="pres">
      <dgm:prSet presAssocID="{C3BD18FD-3648-9645-B8D7-C56D1B314F01}" presName="Name0" presStyleCnt="0">
        <dgm:presLayoutVars>
          <dgm:chMax val="3"/>
          <dgm:chPref val="1"/>
          <dgm:dir/>
          <dgm:animLvl val="lvl"/>
          <dgm:resizeHandles/>
        </dgm:presLayoutVars>
      </dgm:prSet>
      <dgm:spPr/>
      <dgm:t>
        <a:bodyPr/>
        <a:lstStyle/>
        <a:p>
          <a:endParaRPr lang="es-ES"/>
        </a:p>
      </dgm:t>
    </dgm:pt>
    <dgm:pt modelId="{57D549A3-A0E0-1140-AA4D-43317A588116}" type="pres">
      <dgm:prSet presAssocID="{C3BD18FD-3648-9645-B8D7-C56D1B314F01}" presName="outerBox" presStyleCnt="0"/>
      <dgm:spPr/>
    </dgm:pt>
    <dgm:pt modelId="{9D640C8C-36A9-3646-9448-CE2723BC7F36}" type="pres">
      <dgm:prSet presAssocID="{C3BD18FD-3648-9645-B8D7-C56D1B314F01}" presName="outerBoxParent" presStyleLbl="node1" presStyleIdx="0" presStyleCnt="2" custLinFactNeighborX="-193"/>
      <dgm:spPr/>
      <dgm:t>
        <a:bodyPr/>
        <a:lstStyle/>
        <a:p>
          <a:endParaRPr lang="es-ES"/>
        </a:p>
      </dgm:t>
    </dgm:pt>
    <dgm:pt modelId="{AFC631C0-2297-E542-8C15-2BA36FD53A64}" type="pres">
      <dgm:prSet presAssocID="{C3BD18FD-3648-9645-B8D7-C56D1B314F01}" presName="outerBoxChildren" presStyleCnt="0"/>
      <dgm:spPr/>
    </dgm:pt>
    <dgm:pt modelId="{B37A71A1-685B-444D-9CE5-2AC97D61C4D7}" type="pres">
      <dgm:prSet presAssocID="{37FED5F3-37DD-EA4E-8FD3-D0AB1001BB66}" presName="oChild" presStyleLbl="fgAcc1" presStyleIdx="0" presStyleCnt="6">
        <dgm:presLayoutVars>
          <dgm:bulletEnabled val="1"/>
        </dgm:presLayoutVars>
      </dgm:prSet>
      <dgm:spPr/>
      <dgm:t>
        <a:bodyPr/>
        <a:lstStyle/>
        <a:p>
          <a:endParaRPr lang="es-ES"/>
        </a:p>
      </dgm:t>
    </dgm:pt>
    <dgm:pt modelId="{9C9373DD-04D5-3545-B648-2CDD4790E0FF}" type="pres">
      <dgm:prSet presAssocID="{C3BD18FD-3648-9645-B8D7-C56D1B314F01}" presName="middleBox" presStyleCnt="0"/>
      <dgm:spPr/>
    </dgm:pt>
    <dgm:pt modelId="{FF617AED-3B83-074F-98B6-FE8F5A8260A1}" type="pres">
      <dgm:prSet presAssocID="{C3BD18FD-3648-9645-B8D7-C56D1B314F01}" presName="middleBoxParent" presStyleLbl="node1" presStyleIdx="1" presStyleCnt="2"/>
      <dgm:spPr/>
      <dgm:t>
        <a:bodyPr/>
        <a:lstStyle/>
        <a:p>
          <a:endParaRPr lang="es-ES"/>
        </a:p>
      </dgm:t>
    </dgm:pt>
    <dgm:pt modelId="{969FD511-DEC0-4040-9F85-ACF49069C936}" type="pres">
      <dgm:prSet presAssocID="{C3BD18FD-3648-9645-B8D7-C56D1B314F01}" presName="middleBoxChildren" presStyleCnt="0"/>
      <dgm:spPr/>
    </dgm:pt>
    <dgm:pt modelId="{6B5B5106-25C2-9E45-90AF-B23B82D99A6E}" type="pres">
      <dgm:prSet presAssocID="{5CB8158D-BE66-E546-8476-52DD3B9D5C77}" presName="mChild" presStyleLbl="fgAcc1" presStyleIdx="1" presStyleCnt="6">
        <dgm:presLayoutVars>
          <dgm:bulletEnabled val="1"/>
        </dgm:presLayoutVars>
      </dgm:prSet>
      <dgm:spPr/>
      <dgm:t>
        <a:bodyPr/>
        <a:lstStyle/>
        <a:p>
          <a:endParaRPr lang="es-ES"/>
        </a:p>
      </dgm:t>
    </dgm:pt>
    <dgm:pt modelId="{620F52BD-7491-1E48-AFAC-B4BE7B17164B}" type="pres">
      <dgm:prSet presAssocID="{98FA5727-1552-E648-8C40-AEAC221AE43F}" presName="middleSibTrans" presStyleCnt="0"/>
      <dgm:spPr/>
    </dgm:pt>
    <dgm:pt modelId="{5A0233C8-02E3-244D-95FA-ED95A2E7E7BE}" type="pres">
      <dgm:prSet presAssocID="{459274E2-97E6-4E46-B79B-FBE7105AA57B}" presName="mChild" presStyleLbl="fgAcc1" presStyleIdx="2" presStyleCnt="6">
        <dgm:presLayoutVars>
          <dgm:bulletEnabled val="1"/>
        </dgm:presLayoutVars>
      </dgm:prSet>
      <dgm:spPr/>
      <dgm:t>
        <a:bodyPr/>
        <a:lstStyle/>
        <a:p>
          <a:endParaRPr lang="es-ES"/>
        </a:p>
      </dgm:t>
    </dgm:pt>
    <dgm:pt modelId="{74BC7C9C-0051-1F48-9B8C-226D26F992FF}" type="pres">
      <dgm:prSet presAssocID="{5FE44FB3-076F-004F-8ECA-2B2CBFF9982A}" presName="middleSibTrans" presStyleCnt="0"/>
      <dgm:spPr/>
    </dgm:pt>
    <dgm:pt modelId="{0DCE74F7-B8C6-CC49-8737-8A702D96935B}" type="pres">
      <dgm:prSet presAssocID="{E328E28A-328B-D44B-BFD1-CFC01190DA8F}" presName="mChild" presStyleLbl="fgAcc1" presStyleIdx="3" presStyleCnt="6">
        <dgm:presLayoutVars>
          <dgm:bulletEnabled val="1"/>
        </dgm:presLayoutVars>
      </dgm:prSet>
      <dgm:spPr/>
      <dgm:t>
        <a:bodyPr/>
        <a:lstStyle/>
        <a:p>
          <a:endParaRPr lang="es-ES"/>
        </a:p>
      </dgm:t>
    </dgm:pt>
    <dgm:pt modelId="{70341969-6824-F04C-ADE1-899A2B780F57}" type="pres">
      <dgm:prSet presAssocID="{FF8D860B-7452-8649-B65F-EFA8F44747BD}" presName="middleSibTrans" presStyleCnt="0"/>
      <dgm:spPr/>
    </dgm:pt>
    <dgm:pt modelId="{80F56AF1-2165-7549-AF7A-3753FA3C349D}" type="pres">
      <dgm:prSet presAssocID="{CF31FD16-98FB-0E41-91B6-AB5080EF86A2}" presName="mChild" presStyleLbl="fgAcc1" presStyleIdx="4" presStyleCnt="6">
        <dgm:presLayoutVars>
          <dgm:bulletEnabled val="1"/>
        </dgm:presLayoutVars>
      </dgm:prSet>
      <dgm:spPr/>
      <dgm:t>
        <a:bodyPr/>
        <a:lstStyle/>
        <a:p>
          <a:endParaRPr lang="es-ES"/>
        </a:p>
      </dgm:t>
    </dgm:pt>
    <dgm:pt modelId="{8FED7034-076E-244A-A945-11E61A3A7037}" type="pres">
      <dgm:prSet presAssocID="{912CC292-A918-314A-874C-0162A27C8599}" presName="middleSibTrans" presStyleCnt="0"/>
      <dgm:spPr/>
    </dgm:pt>
    <dgm:pt modelId="{63BC33F0-57C7-2F48-9C61-BF0E38AFC969}" type="pres">
      <dgm:prSet presAssocID="{378AEDFA-AC1A-B941-AC84-13472775CCF5}" presName="mChild" presStyleLbl="fgAcc1" presStyleIdx="5" presStyleCnt="6">
        <dgm:presLayoutVars>
          <dgm:bulletEnabled val="1"/>
        </dgm:presLayoutVars>
      </dgm:prSet>
      <dgm:spPr/>
      <dgm:t>
        <a:bodyPr/>
        <a:lstStyle/>
        <a:p>
          <a:endParaRPr lang="es-ES"/>
        </a:p>
      </dgm:t>
    </dgm:pt>
  </dgm:ptLst>
  <dgm:cxnLst>
    <dgm:cxn modelId="{7E1861D2-3D63-8F48-8FEA-6B84A176D645}" srcId="{603E5917-BB5E-1A4C-A9FD-3563B61CDF75}" destId="{5CB8158D-BE66-E546-8476-52DD3B9D5C77}" srcOrd="0" destOrd="0" parTransId="{0F6E5FB4-EDC1-0E46-B7F6-EA1FFC47F39C}" sibTransId="{98FA5727-1552-E648-8C40-AEAC221AE43F}"/>
    <dgm:cxn modelId="{53A39C25-3F78-D443-A14C-F01EAEDE6B13}" type="presOf" srcId="{5CB8158D-BE66-E546-8476-52DD3B9D5C77}" destId="{6B5B5106-25C2-9E45-90AF-B23B82D99A6E}" srcOrd="0" destOrd="0" presId="urn:microsoft.com/office/officeart/2005/8/layout/target2"/>
    <dgm:cxn modelId="{C283C695-7AD2-9342-8D01-8C269ADC247B}" type="presOf" srcId="{E328E28A-328B-D44B-BFD1-CFC01190DA8F}" destId="{0DCE74F7-B8C6-CC49-8737-8A702D96935B}" srcOrd="0" destOrd="0" presId="urn:microsoft.com/office/officeart/2005/8/layout/target2"/>
    <dgm:cxn modelId="{4EF12B40-DC53-4C4D-BA5E-CA05231300D5}" type="presOf" srcId="{603E5917-BB5E-1A4C-A9FD-3563B61CDF75}" destId="{FF617AED-3B83-074F-98B6-FE8F5A8260A1}" srcOrd="0" destOrd="0" presId="urn:microsoft.com/office/officeart/2005/8/layout/target2"/>
    <dgm:cxn modelId="{35B05D35-6954-6747-8538-22E2997E501D}" type="presOf" srcId="{459274E2-97E6-4E46-B79B-FBE7105AA57B}" destId="{5A0233C8-02E3-244D-95FA-ED95A2E7E7BE}" srcOrd="0" destOrd="0" presId="urn:microsoft.com/office/officeart/2005/8/layout/target2"/>
    <dgm:cxn modelId="{3A0716C8-1199-FB4A-9D8A-40BB45F7AA84}" type="presOf" srcId="{C3BD18FD-3648-9645-B8D7-C56D1B314F01}" destId="{AE181FA8-6682-1540-88B3-6556C147134A}" srcOrd="0" destOrd="0" presId="urn:microsoft.com/office/officeart/2005/8/layout/target2"/>
    <dgm:cxn modelId="{A8070B1C-4FC0-6447-9A76-272971DC9C5D}" srcId="{603E5917-BB5E-1A4C-A9FD-3563B61CDF75}" destId="{E328E28A-328B-D44B-BFD1-CFC01190DA8F}" srcOrd="2" destOrd="0" parTransId="{122925D4-EE9D-D64A-AD6A-62D0F6D52CF1}" sibTransId="{FF8D860B-7452-8649-B65F-EFA8F44747BD}"/>
    <dgm:cxn modelId="{80CC3ADB-969E-5D45-BA63-E6A6E943AC8D}" srcId="{603E5917-BB5E-1A4C-A9FD-3563B61CDF75}" destId="{459274E2-97E6-4E46-B79B-FBE7105AA57B}" srcOrd="1" destOrd="0" parTransId="{A3842820-2688-FE49-BA0A-A3115A0D062E}" sibTransId="{5FE44FB3-076F-004F-8ECA-2B2CBFF9982A}"/>
    <dgm:cxn modelId="{11FC0DA9-2645-9D41-AF46-6BCC5A6111F7}" type="presOf" srcId="{378AEDFA-AC1A-B941-AC84-13472775CCF5}" destId="{63BC33F0-57C7-2F48-9C61-BF0E38AFC969}" srcOrd="0" destOrd="0" presId="urn:microsoft.com/office/officeart/2005/8/layout/target2"/>
    <dgm:cxn modelId="{35E69D92-61E0-9C42-AF3E-9C456FF1CB11}" type="presOf" srcId="{CF31FD16-98FB-0E41-91B6-AB5080EF86A2}" destId="{80F56AF1-2165-7549-AF7A-3753FA3C349D}" srcOrd="0" destOrd="0" presId="urn:microsoft.com/office/officeart/2005/8/layout/target2"/>
    <dgm:cxn modelId="{46B5DD2F-3107-FE46-827A-944A09E9F3E3}" srcId="{603E5917-BB5E-1A4C-A9FD-3563B61CDF75}" destId="{378AEDFA-AC1A-B941-AC84-13472775CCF5}" srcOrd="4" destOrd="0" parTransId="{EDB72397-B243-944D-B479-5E17E7F77735}" sibTransId="{0934C1CE-FAEE-7F4B-8C17-531F0EF5F38B}"/>
    <dgm:cxn modelId="{AAA9161D-EC16-434D-A8B8-79A16C0DA97E}" type="presOf" srcId="{37FED5F3-37DD-EA4E-8FD3-D0AB1001BB66}" destId="{B37A71A1-685B-444D-9CE5-2AC97D61C4D7}" srcOrd="0" destOrd="0" presId="urn:microsoft.com/office/officeart/2005/8/layout/target2"/>
    <dgm:cxn modelId="{3FC73E29-58D5-584A-9CC8-F78C28EBE049}" srcId="{603E5917-BB5E-1A4C-A9FD-3563B61CDF75}" destId="{CF31FD16-98FB-0E41-91B6-AB5080EF86A2}" srcOrd="3" destOrd="0" parTransId="{BF723863-E515-2B41-BA7A-894B104C0843}" sibTransId="{912CC292-A918-314A-874C-0162A27C8599}"/>
    <dgm:cxn modelId="{7231F0F4-BCD5-424C-91A1-FA9654DD4985}" srcId="{C3BD18FD-3648-9645-B8D7-C56D1B314F01}" destId="{603E5917-BB5E-1A4C-A9FD-3563B61CDF75}" srcOrd="1" destOrd="0" parTransId="{750F2767-048D-CF42-884E-70868E70B9CF}" sibTransId="{BE3A272A-FB2F-454D-B46D-78B49262E701}"/>
    <dgm:cxn modelId="{F52F51D2-CA71-C842-9BAA-85A97285C0FF}" srcId="{C3BD18FD-3648-9645-B8D7-C56D1B314F01}" destId="{3E9F039A-56AE-8346-8EE3-966DD403BA81}" srcOrd="0" destOrd="0" parTransId="{D1B3E7C9-F903-4447-8E4B-AE1639578A63}" sibTransId="{6A34BCB9-A62B-534E-BB9E-3984E24DF606}"/>
    <dgm:cxn modelId="{3AFB35FC-70AC-834A-A7ED-C32E40F47A02}" srcId="{3E9F039A-56AE-8346-8EE3-966DD403BA81}" destId="{37FED5F3-37DD-EA4E-8FD3-D0AB1001BB66}" srcOrd="0" destOrd="0" parTransId="{A05EABD7-A140-BA44-A007-9A90BD2BE01E}" sibTransId="{0F70E11C-262E-AB49-BBD0-645108AE2BB1}"/>
    <dgm:cxn modelId="{42790158-53A1-C746-B7AC-7FF09FDAB59C}" type="presOf" srcId="{3E9F039A-56AE-8346-8EE3-966DD403BA81}" destId="{9D640C8C-36A9-3646-9448-CE2723BC7F36}" srcOrd="0" destOrd="0" presId="urn:microsoft.com/office/officeart/2005/8/layout/target2"/>
    <dgm:cxn modelId="{D952D5FF-CAB5-8B4D-911A-BA0C88D74E15}" type="presParOf" srcId="{AE181FA8-6682-1540-88B3-6556C147134A}" destId="{57D549A3-A0E0-1140-AA4D-43317A588116}" srcOrd="0" destOrd="0" presId="urn:microsoft.com/office/officeart/2005/8/layout/target2"/>
    <dgm:cxn modelId="{9B6915A9-2742-B84B-9194-61B94AE8F9B8}" type="presParOf" srcId="{57D549A3-A0E0-1140-AA4D-43317A588116}" destId="{9D640C8C-36A9-3646-9448-CE2723BC7F36}" srcOrd="0" destOrd="0" presId="urn:microsoft.com/office/officeart/2005/8/layout/target2"/>
    <dgm:cxn modelId="{7652DFFE-639E-FD48-A2F8-AF23349E110F}" type="presParOf" srcId="{57D549A3-A0E0-1140-AA4D-43317A588116}" destId="{AFC631C0-2297-E542-8C15-2BA36FD53A64}" srcOrd="1" destOrd="0" presId="urn:microsoft.com/office/officeart/2005/8/layout/target2"/>
    <dgm:cxn modelId="{91B326C0-35A1-2645-BAA2-06AF8656AF3F}" type="presParOf" srcId="{AFC631C0-2297-E542-8C15-2BA36FD53A64}" destId="{B37A71A1-685B-444D-9CE5-2AC97D61C4D7}" srcOrd="0" destOrd="0" presId="urn:microsoft.com/office/officeart/2005/8/layout/target2"/>
    <dgm:cxn modelId="{AD6480BE-61AD-8641-87C2-A425D971F663}" type="presParOf" srcId="{AE181FA8-6682-1540-88B3-6556C147134A}" destId="{9C9373DD-04D5-3545-B648-2CDD4790E0FF}" srcOrd="1" destOrd="0" presId="urn:microsoft.com/office/officeart/2005/8/layout/target2"/>
    <dgm:cxn modelId="{8B443FAA-5BD3-7A48-A5D8-E689EB000DCA}" type="presParOf" srcId="{9C9373DD-04D5-3545-B648-2CDD4790E0FF}" destId="{FF617AED-3B83-074F-98B6-FE8F5A8260A1}" srcOrd="0" destOrd="0" presId="urn:microsoft.com/office/officeart/2005/8/layout/target2"/>
    <dgm:cxn modelId="{0BF0229C-32D2-3E49-A794-F17291CE79E1}" type="presParOf" srcId="{9C9373DD-04D5-3545-B648-2CDD4790E0FF}" destId="{969FD511-DEC0-4040-9F85-ACF49069C936}" srcOrd="1" destOrd="0" presId="urn:microsoft.com/office/officeart/2005/8/layout/target2"/>
    <dgm:cxn modelId="{99C188C6-BDEC-ED4A-9477-DA2FE0D8B19C}" type="presParOf" srcId="{969FD511-DEC0-4040-9F85-ACF49069C936}" destId="{6B5B5106-25C2-9E45-90AF-B23B82D99A6E}" srcOrd="0" destOrd="0" presId="urn:microsoft.com/office/officeart/2005/8/layout/target2"/>
    <dgm:cxn modelId="{14488DD3-0DA9-254E-9857-C0F2EEAA172D}" type="presParOf" srcId="{969FD511-DEC0-4040-9F85-ACF49069C936}" destId="{620F52BD-7491-1E48-AFAC-B4BE7B17164B}" srcOrd="1" destOrd="0" presId="urn:microsoft.com/office/officeart/2005/8/layout/target2"/>
    <dgm:cxn modelId="{45E6309C-3F95-8E49-9054-B6444F1099E5}" type="presParOf" srcId="{969FD511-DEC0-4040-9F85-ACF49069C936}" destId="{5A0233C8-02E3-244D-95FA-ED95A2E7E7BE}" srcOrd="2" destOrd="0" presId="urn:microsoft.com/office/officeart/2005/8/layout/target2"/>
    <dgm:cxn modelId="{E2802CFE-8A67-194A-890C-78CBCF85A65A}" type="presParOf" srcId="{969FD511-DEC0-4040-9F85-ACF49069C936}" destId="{74BC7C9C-0051-1F48-9B8C-226D26F992FF}" srcOrd="3" destOrd="0" presId="urn:microsoft.com/office/officeart/2005/8/layout/target2"/>
    <dgm:cxn modelId="{0D92AB26-9303-2447-802D-94E36FEB9735}" type="presParOf" srcId="{969FD511-DEC0-4040-9F85-ACF49069C936}" destId="{0DCE74F7-B8C6-CC49-8737-8A702D96935B}" srcOrd="4" destOrd="0" presId="urn:microsoft.com/office/officeart/2005/8/layout/target2"/>
    <dgm:cxn modelId="{0300923F-2C00-734C-9F93-481157BC07DB}" type="presParOf" srcId="{969FD511-DEC0-4040-9F85-ACF49069C936}" destId="{70341969-6824-F04C-ADE1-899A2B780F57}" srcOrd="5" destOrd="0" presId="urn:microsoft.com/office/officeart/2005/8/layout/target2"/>
    <dgm:cxn modelId="{19A31ACA-8DBE-F543-97FC-6F352F6D4158}" type="presParOf" srcId="{969FD511-DEC0-4040-9F85-ACF49069C936}" destId="{80F56AF1-2165-7549-AF7A-3753FA3C349D}" srcOrd="6" destOrd="0" presId="urn:microsoft.com/office/officeart/2005/8/layout/target2"/>
    <dgm:cxn modelId="{2E5D9A8F-AE91-F24B-8C2F-5C2F99E9AA0E}" type="presParOf" srcId="{969FD511-DEC0-4040-9F85-ACF49069C936}" destId="{8FED7034-076E-244A-A945-11E61A3A7037}" srcOrd="7" destOrd="0" presId="urn:microsoft.com/office/officeart/2005/8/layout/target2"/>
    <dgm:cxn modelId="{8AD090A3-B980-7A41-8B31-936FAD3DFCFC}" type="presParOf" srcId="{969FD511-DEC0-4040-9F85-ACF49069C936}" destId="{63BC33F0-57C7-2F48-9C61-BF0E38AFC969}" srcOrd="8"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64C7D-B796-0446-8D26-1F5CD5EE32C0}" type="doc">
      <dgm:prSet loTypeId="urn:microsoft.com/office/officeart/2005/8/layout/default" loCatId="" qsTypeId="urn:microsoft.com/office/officeart/2005/8/quickstyle/simple4" qsCatId="simple" csTypeId="urn:microsoft.com/office/officeart/2005/8/colors/accent5_2" csCatId="accent5" phldr="1"/>
      <dgm:spPr/>
      <dgm:t>
        <a:bodyPr/>
        <a:lstStyle/>
        <a:p>
          <a:endParaRPr lang="es-ES"/>
        </a:p>
      </dgm:t>
    </dgm:pt>
    <dgm:pt modelId="{4B09F8AB-6453-5E4A-A7AA-349627D934B8}">
      <dgm:prSet phldrT="[Texto]" custT="1"/>
      <dgm:spPr/>
      <dgm:t>
        <a:bodyPr/>
        <a:lstStyle/>
        <a:p>
          <a:r>
            <a:rPr lang="es-ES" sz="4000" dirty="0" smtClean="0"/>
            <a:t>FODA</a:t>
          </a:r>
          <a:endParaRPr lang="es-ES" sz="4000" dirty="0"/>
        </a:p>
      </dgm:t>
    </dgm:pt>
    <dgm:pt modelId="{54416AE5-B942-0742-B4CF-ED57D8AFB6E8}" type="parTrans" cxnId="{AA6CA1C9-66FA-A34D-8B4C-B55A51EF75C5}">
      <dgm:prSet/>
      <dgm:spPr/>
      <dgm:t>
        <a:bodyPr/>
        <a:lstStyle/>
        <a:p>
          <a:endParaRPr lang="es-ES"/>
        </a:p>
      </dgm:t>
    </dgm:pt>
    <dgm:pt modelId="{52B009C1-FE32-AD44-B109-302F31CAD086}" type="sibTrans" cxnId="{AA6CA1C9-66FA-A34D-8B4C-B55A51EF75C5}">
      <dgm:prSet/>
      <dgm:spPr/>
      <dgm:t>
        <a:bodyPr/>
        <a:lstStyle/>
        <a:p>
          <a:endParaRPr lang="es-ES"/>
        </a:p>
      </dgm:t>
    </dgm:pt>
    <dgm:pt modelId="{641D67F5-1EA3-7E4E-8F86-09741AA669B4}" type="pres">
      <dgm:prSet presAssocID="{88F64C7D-B796-0446-8D26-1F5CD5EE32C0}" presName="diagram" presStyleCnt="0">
        <dgm:presLayoutVars>
          <dgm:dir/>
          <dgm:resizeHandles val="exact"/>
        </dgm:presLayoutVars>
      </dgm:prSet>
      <dgm:spPr/>
      <dgm:t>
        <a:bodyPr/>
        <a:lstStyle/>
        <a:p>
          <a:endParaRPr lang="es-ES"/>
        </a:p>
      </dgm:t>
    </dgm:pt>
    <dgm:pt modelId="{56AFD8A2-B5AF-F440-9D84-E90912F92E40}" type="pres">
      <dgm:prSet presAssocID="{4B09F8AB-6453-5E4A-A7AA-349627D934B8}" presName="node" presStyleLbl="node1" presStyleIdx="0" presStyleCnt="1" custScaleX="69210" custScaleY="620988">
        <dgm:presLayoutVars>
          <dgm:bulletEnabled val="1"/>
        </dgm:presLayoutVars>
      </dgm:prSet>
      <dgm:spPr>
        <a:prstGeom prst="rtTriangle">
          <a:avLst/>
        </a:prstGeom>
      </dgm:spPr>
      <dgm:t>
        <a:bodyPr/>
        <a:lstStyle/>
        <a:p>
          <a:endParaRPr lang="es-ES"/>
        </a:p>
      </dgm:t>
    </dgm:pt>
  </dgm:ptLst>
  <dgm:cxnLst>
    <dgm:cxn modelId="{90EB5E82-203B-0148-A71D-5DEAAC01285C}" type="presOf" srcId="{88F64C7D-B796-0446-8D26-1F5CD5EE32C0}" destId="{641D67F5-1EA3-7E4E-8F86-09741AA669B4}" srcOrd="0" destOrd="0" presId="urn:microsoft.com/office/officeart/2005/8/layout/default"/>
    <dgm:cxn modelId="{984CB4F5-E8E8-BA41-9AEF-304C50D8D4C5}" type="presOf" srcId="{4B09F8AB-6453-5E4A-A7AA-349627D934B8}" destId="{56AFD8A2-B5AF-F440-9D84-E90912F92E40}" srcOrd="0" destOrd="0" presId="urn:microsoft.com/office/officeart/2005/8/layout/default"/>
    <dgm:cxn modelId="{AA6CA1C9-66FA-A34D-8B4C-B55A51EF75C5}" srcId="{88F64C7D-B796-0446-8D26-1F5CD5EE32C0}" destId="{4B09F8AB-6453-5E4A-A7AA-349627D934B8}" srcOrd="0" destOrd="0" parTransId="{54416AE5-B942-0742-B4CF-ED57D8AFB6E8}" sibTransId="{52B009C1-FE32-AD44-B109-302F31CAD086}"/>
    <dgm:cxn modelId="{DFABCB68-DA3A-E243-A644-815D08FA7D4E}" type="presParOf" srcId="{641D67F5-1EA3-7E4E-8F86-09741AA669B4}" destId="{56AFD8A2-B5AF-F440-9D84-E90912F92E4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BF946E-0A84-6342-BC32-BAB8E038679B}" type="doc">
      <dgm:prSet loTypeId="urn:microsoft.com/office/officeart/2005/8/layout/default" loCatId="" qsTypeId="urn:microsoft.com/office/officeart/2005/8/quickstyle/3D5" qsCatId="3D" csTypeId="urn:microsoft.com/office/officeart/2005/8/colors/accent1_2" csCatId="accent1" phldr="1"/>
      <dgm:spPr/>
      <dgm:t>
        <a:bodyPr/>
        <a:lstStyle/>
        <a:p>
          <a:endParaRPr lang="es-ES"/>
        </a:p>
      </dgm:t>
    </dgm:pt>
    <dgm:pt modelId="{BF0702B1-E2A8-834D-82A4-ADF5ED0B4843}">
      <dgm:prSet phldrT="[Texto]"/>
      <dgm:spPr/>
      <dgm:t>
        <a:bodyPr/>
        <a:lstStyle/>
        <a:p>
          <a:r>
            <a:rPr lang="es-ES_tradnl" b="1" dirty="0" smtClean="0"/>
            <a:t>Matriz de evaluación de fuente externa (EFE)</a:t>
          </a:r>
          <a:endParaRPr lang="es-ES" dirty="0"/>
        </a:p>
      </dgm:t>
    </dgm:pt>
    <dgm:pt modelId="{C052CF27-3FE8-2545-B176-B15C24D9BCB6}" type="parTrans" cxnId="{77C5172B-4A58-C84A-94A1-BA94940C8F8E}">
      <dgm:prSet/>
      <dgm:spPr/>
      <dgm:t>
        <a:bodyPr/>
        <a:lstStyle/>
        <a:p>
          <a:endParaRPr lang="es-ES"/>
        </a:p>
      </dgm:t>
    </dgm:pt>
    <dgm:pt modelId="{0023572D-7965-334F-AC2E-0C3E0A85E79B}" type="sibTrans" cxnId="{77C5172B-4A58-C84A-94A1-BA94940C8F8E}">
      <dgm:prSet/>
      <dgm:spPr/>
      <dgm:t>
        <a:bodyPr/>
        <a:lstStyle/>
        <a:p>
          <a:endParaRPr lang="es-ES"/>
        </a:p>
      </dgm:t>
    </dgm:pt>
    <dgm:pt modelId="{95C13275-A6D6-AF47-8BDA-1E4166895C2A}" type="pres">
      <dgm:prSet presAssocID="{F5BF946E-0A84-6342-BC32-BAB8E038679B}" presName="diagram" presStyleCnt="0">
        <dgm:presLayoutVars>
          <dgm:dir/>
          <dgm:resizeHandles val="exact"/>
        </dgm:presLayoutVars>
      </dgm:prSet>
      <dgm:spPr/>
      <dgm:t>
        <a:bodyPr/>
        <a:lstStyle/>
        <a:p>
          <a:endParaRPr lang="es-ES"/>
        </a:p>
      </dgm:t>
    </dgm:pt>
    <dgm:pt modelId="{A5218EAE-2B91-464D-951F-48A13BDA73EE}" type="pres">
      <dgm:prSet presAssocID="{BF0702B1-E2A8-834D-82A4-ADF5ED0B4843}" presName="node" presStyleLbl="node1" presStyleIdx="0" presStyleCnt="1" custScaleY="367176" custLinFactNeighborX="28390" custLinFactNeighborY="1418">
        <dgm:presLayoutVars>
          <dgm:bulletEnabled val="1"/>
        </dgm:presLayoutVars>
      </dgm:prSet>
      <dgm:spPr>
        <a:prstGeom prst="parallelogram">
          <a:avLst/>
        </a:prstGeom>
      </dgm:spPr>
      <dgm:t>
        <a:bodyPr/>
        <a:lstStyle/>
        <a:p>
          <a:endParaRPr lang="es-ES"/>
        </a:p>
      </dgm:t>
    </dgm:pt>
  </dgm:ptLst>
  <dgm:cxnLst>
    <dgm:cxn modelId="{BB2A62D6-B784-8546-BABB-58B4A4BFE15A}" type="presOf" srcId="{F5BF946E-0A84-6342-BC32-BAB8E038679B}" destId="{95C13275-A6D6-AF47-8BDA-1E4166895C2A}" srcOrd="0" destOrd="0" presId="urn:microsoft.com/office/officeart/2005/8/layout/default"/>
    <dgm:cxn modelId="{77C5172B-4A58-C84A-94A1-BA94940C8F8E}" srcId="{F5BF946E-0A84-6342-BC32-BAB8E038679B}" destId="{BF0702B1-E2A8-834D-82A4-ADF5ED0B4843}" srcOrd="0" destOrd="0" parTransId="{C052CF27-3FE8-2545-B176-B15C24D9BCB6}" sibTransId="{0023572D-7965-334F-AC2E-0C3E0A85E79B}"/>
    <dgm:cxn modelId="{D2423C35-2CCB-3F4E-9AAE-075C456CF83A}" type="presOf" srcId="{BF0702B1-E2A8-834D-82A4-ADF5ED0B4843}" destId="{A5218EAE-2B91-464D-951F-48A13BDA73EE}" srcOrd="0" destOrd="0" presId="urn:microsoft.com/office/officeart/2005/8/layout/default"/>
    <dgm:cxn modelId="{70C38EEF-334C-4741-86A1-1CC20C28B238}" type="presParOf" srcId="{95C13275-A6D6-AF47-8BDA-1E4166895C2A}" destId="{A5218EAE-2B91-464D-951F-48A13BDA73EE}"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3675D0-0574-6749-8EDD-573B8C3944B2}" type="doc">
      <dgm:prSet loTypeId="urn:microsoft.com/office/officeart/2005/8/layout/default" loCatId="" qsTypeId="urn:microsoft.com/office/officeart/2005/8/quickstyle/3D4" qsCatId="3D" csTypeId="urn:microsoft.com/office/officeart/2005/8/colors/accent0_1" csCatId="mainScheme" phldr="1"/>
      <dgm:spPr/>
      <dgm:t>
        <a:bodyPr/>
        <a:lstStyle/>
        <a:p>
          <a:endParaRPr lang="es-ES"/>
        </a:p>
      </dgm:t>
    </dgm:pt>
    <dgm:pt modelId="{C3441AC7-4F5D-3F46-84CE-4B1A37113F8A}">
      <dgm:prSet phldrT="[Texto]"/>
      <dgm:spPr/>
      <dgm:t>
        <a:bodyPr/>
        <a:lstStyle/>
        <a:p>
          <a:r>
            <a:rPr lang="es-ES_tradnl" b="1" dirty="0" smtClean="0"/>
            <a:t>Matriz de evaluación de fuente interna (EFI)</a:t>
          </a:r>
          <a:endParaRPr lang="es-ES" dirty="0"/>
        </a:p>
      </dgm:t>
    </dgm:pt>
    <dgm:pt modelId="{621FEC39-827B-6D4E-9E30-462B1DC46131}" type="parTrans" cxnId="{AFF4658F-C27A-0B46-AD00-6B59EF48AB9E}">
      <dgm:prSet/>
      <dgm:spPr/>
      <dgm:t>
        <a:bodyPr/>
        <a:lstStyle/>
        <a:p>
          <a:endParaRPr lang="es-ES"/>
        </a:p>
      </dgm:t>
    </dgm:pt>
    <dgm:pt modelId="{B301BD07-5222-5B49-8C11-A9F303C705D5}" type="sibTrans" cxnId="{AFF4658F-C27A-0B46-AD00-6B59EF48AB9E}">
      <dgm:prSet/>
      <dgm:spPr/>
      <dgm:t>
        <a:bodyPr/>
        <a:lstStyle/>
        <a:p>
          <a:endParaRPr lang="es-ES"/>
        </a:p>
      </dgm:t>
    </dgm:pt>
    <dgm:pt modelId="{07755925-6115-734B-AB50-107689833D58}" type="pres">
      <dgm:prSet presAssocID="{CB3675D0-0574-6749-8EDD-573B8C3944B2}" presName="diagram" presStyleCnt="0">
        <dgm:presLayoutVars>
          <dgm:dir/>
          <dgm:resizeHandles val="exact"/>
        </dgm:presLayoutVars>
      </dgm:prSet>
      <dgm:spPr/>
      <dgm:t>
        <a:bodyPr/>
        <a:lstStyle/>
        <a:p>
          <a:endParaRPr lang="es-ES"/>
        </a:p>
      </dgm:t>
    </dgm:pt>
    <dgm:pt modelId="{58698A96-A1FC-2445-9D80-69754CB4CCBD}" type="pres">
      <dgm:prSet presAssocID="{C3441AC7-4F5D-3F46-84CE-4B1A37113F8A}" presName="node" presStyleLbl="node1" presStyleIdx="0" presStyleCnt="1" custScaleY="589202" custLinFactNeighborY="-5307">
        <dgm:presLayoutVars>
          <dgm:bulletEnabled val="1"/>
        </dgm:presLayoutVars>
      </dgm:prSet>
      <dgm:spPr>
        <a:prstGeom prst="leftArrowCallout">
          <a:avLst/>
        </a:prstGeom>
      </dgm:spPr>
      <dgm:t>
        <a:bodyPr/>
        <a:lstStyle/>
        <a:p>
          <a:endParaRPr lang="es-ES"/>
        </a:p>
      </dgm:t>
    </dgm:pt>
  </dgm:ptLst>
  <dgm:cxnLst>
    <dgm:cxn modelId="{24C1514C-6465-D543-AA4D-D99FFD16CD3B}" type="presOf" srcId="{C3441AC7-4F5D-3F46-84CE-4B1A37113F8A}" destId="{58698A96-A1FC-2445-9D80-69754CB4CCBD}" srcOrd="0" destOrd="0" presId="urn:microsoft.com/office/officeart/2005/8/layout/default"/>
    <dgm:cxn modelId="{61F39DEC-2A97-8346-BD33-D686D4F3DDD7}" type="presOf" srcId="{CB3675D0-0574-6749-8EDD-573B8C3944B2}" destId="{07755925-6115-734B-AB50-107689833D58}" srcOrd="0" destOrd="0" presId="urn:microsoft.com/office/officeart/2005/8/layout/default"/>
    <dgm:cxn modelId="{AFF4658F-C27A-0B46-AD00-6B59EF48AB9E}" srcId="{CB3675D0-0574-6749-8EDD-573B8C3944B2}" destId="{C3441AC7-4F5D-3F46-84CE-4B1A37113F8A}" srcOrd="0" destOrd="0" parTransId="{621FEC39-827B-6D4E-9E30-462B1DC46131}" sibTransId="{B301BD07-5222-5B49-8C11-A9F303C705D5}"/>
    <dgm:cxn modelId="{84CB3FAD-308A-8A44-BBCC-DC91741227C4}" type="presParOf" srcId="{07755925-6115-734B-AB50-107689833D58}" destId="{58698A96-A1FC-2445-9D80-69754CB4CCBD}"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67635A-709E-6748-8BFC-84E06A104520}" type="doc">
      <dgm:prSet loTypeId="urn:microsoft.com/office/officeart/2005/8/layout/default" loCatId="" qsTypeId="urn:microsoft.com/office/officeart/2005/8/quickstyle/simple4" qsCatId="simple" csTypeId="urn:microsoft.com/office/officeart/2005/8/colors/accent0_1" csCatId="mainScheme" phldr="1"/>
      <dgm:spPr/>
      <dgm:t>
        <a:bodyPr/>
        <a:lstStyle/>
        <a:p>
          <a:endParaRPr lang="es-ES"/>
        </a:p>
      </dgm:t>
    </dgm:pt>
    <dgm:pt modelId="{3A67075D-D114-4B43-BCDB-F36BA487D88A}">
      <dgm:prSet phldrT="[Texto]"/>
      <dgm:spPr/>
      <dgm:t>
        <a:bodyPr/>
        <a:lstStyle/>
        <a:p>
          <a:r>
            <a:rPr lang="es-ES" b="1" dirty="0" smtClean="0"/>
            <a:t>GRÁFICO DE LA MATRIZ DE EVALUACIÓN INTERNA Y EXTERNA</a:t>
          </a:r>
          <a:endParaRPr lang="es-ES" dirty="0"/>
        </a:p>
      </dgm:t>
    </dgm:pt>
    <dgm:pt modelId="{59E55686-B59D-004A-8C62-13B31A780983}" type="parTrans" cxnId="{E2909BE2-9F79-1F43-875E-0070C14A9E71}">
      <dgm:prSet/>
      <dgm:spPr/>
      <dgm:t>
        <a:bodyPr/>
        <a:lstStyle/>
        <a:p>
          <a:endParaRPr lang="es-ES"/>
        </a:p>
      </dgm:t>
    </dgm:pt>
    <dgm:pt modelId="{D2827EDF-092D-584E-AEC8-4F56C5A3BFD8}" type="sibTrans" cxnId="{E2909BE2-9F79-1F43-875E-0070C14A9E71}">
      <dgm:prSet/>
      <dgm:spPr/>
      <dgm:t>
        <a:bodyPr/>
        <a:lstStyle/>
        <a:p>
          <a:endParaRPr lang="es-ES"/>
        </a:p>
      </dgm:t>
    </dgm:pt>
    <dgm:pt modelId="{93715C4F-6D0D-2E4E-91CF-30DB66B396AF}" type="pres">
      <dgm:prSet presAssocID="{3C67635A-709E-6748-8BFC-84E06A104520}" presName="diagram" presStyleCnt="0">
        <dgm:presLayoutVars>
          <dgm:dir/>
          <dgm:resizeHandles val="exact"/>
        </dgm:presLayoutVars>
      </dgm:prSet>
      <dgm:spPr/>
      <dgm:t>
        <a:bodyPr/>
        <a:lstStyle/>
        <a:p>
          <a:endParaRPr lang="es-ES"/>
        </a:p>
      </dgm:t>
    </dgm:pt>
    <dgm:pt modelId="{F0DF52ED-E59B-094B-8D32-27A0ACCA4D51}" type="pres">
      <dgm:prSet presAssocID="{3A67075D-D114-4B43-BCDB-F36BA487D88A}" presName="node" presStyleLbl="node1" presStyleIdx="0" presStyleCnt="1" custScaleX="339357">
        <dgm:presLayoutVars>
          <dgm:bulletEnabled val="1"/>
        </dgm:presLayoutVars>
      </dgm:prSet>
      <dgm:spPr>
        <a:prstGeom prst="wave">
          <a:avLst/>
        </a:prstGeom>
      </dgm:spPr>
      <dgm:t>
        <a:bodyPr/>
        <a:lstStyle/>
        <a:p>
          <a:endParaRPr lang="es-ES"/>
        </a:p>
      </dgm:t>
    </dgm:pt>
  </dgm:ptLst>
  <dgm:cxnLst>
    <dgm:cxn modelId="{7C0FF763-2F6F-5A4C-9E7C-23FC8BE40B46}" type="presOf" srcId="{3C67635A-709E-6748-8BFC-84E06A104520}" destId="{93715C4F-6D0D-2E4E-91CF-30DB66B396AF}" srcOrd="0" destOrd="0" presId="urn:microsoft.com/office/officeart/2005/8/layout/default"/>
    <dgm:cxn modelId="{E2909BE2-9F79-1F43-875E-0070C14A9E71}" srcId="{3C67635A-709E-6748-8BFC-84E06A104520}" destId="{3A67075D-D114-4B43-BCDB-F36BA487D88A}" srcOrd="0" destOrd="0" parTransId="{59E55686-B59D-004A-8C62-13B31A780983}" sibTransId="{D2827EDF-092D-584E-AEC8-4F56C5A3BFD8}"/>
    <dgm:cxn modelId="{17749D49-EA61-954A-AFE2-4320E2F03C25}" type="presOf" srcId="{3A67075D-D114-4B43-BCDB-F36BA487D88A}" destId="{F0DF52ED-E59B-094B-8D32-27A0ACCA4D51}" srcOrd="0" destOrd="0" presId="urn:microsoft.com/office/officeart/2005/8/layout/default"/>
    <dgm:cxn modelId="{EFDD85DB-707B-964D-ACFE-1A3D154CB75C}" type="presParOf" srcId="{93715C4F-6D0D-2E4E-91CF-30DB66B396AF}" destId="{F0DF52ED-E59B-094B-8D32-27A0ACCA4D51}"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2637D6-7D20-594A-B422-7D2A9454DC24}" type="doc">
      <dgm:prSet loTypeId="urn:microsoft.com/office/officeart/2005/8/layout/radial3" loCatId="" qsTypeId="urn:microsoft.com/office/officeart/2005/8/quickstyle/3D9" qsCatId="3D" csTypeId="urn:microsoft.com/office/officeart/2005/8/colors/accent0_1" csCatId="mainScheme" phldr="1"/>
      <dgm:spPr/>
      <dgm:t>
        <a:bodyPr/>
        <a:lstStyle/>
        <a:p>
          <a:endParaRPr lang="es-ES"/>
        </a:p>
      </dgm:t>
    </dgm:pt>
    <dgm:pt modelId="{8BCE0795-32E5-0942-8F3A-CE4395F4AFC9}">
      <dgm:prSet/>
      <dgm:spPr/>
      <dgm:t>
        <a:bodyPr/>
        <a:lstStyle/>
        <a:p>
          <a:pPr algn="just"/>
          <a:r>
            <a:rPr lang="es-ES_tradnl" b="1" dirty="0" smtClean="0"/>
            <a:t>Planteamiento del problema</a:t>
          </a:r>
          <a:endParaRPr lang="es-ES_tradnl" dirty="0"/>
        </a:p>
      </dgm:t>
    </dgm:pt>
    <dgm:pt modelId="{0157EDE5-85C0-A448-A1F8-885C8DB62AA7}" type="parTrans" cxnId="{19C2EB8D-A83D-6A4E-B781-FE1F62378D1F}">
      <dgm:prSet/>
      <dgm:spPr/>
      <dgm:t>
        <a:bodyPr/>
        <a:lstStyle/>
        <a:p>
          <a:pPr algn="just"/>
          <a:endParaRPr lang="es-ES">
            <a:solidFill>
              <a:schemeClr val="tx1"/>
            </a:solidFill>
          </a:endParaRPr>
        </a:p>
      </dgm:t>
    </dgm:pt>
    <dgm:pt modelId="{0E355AC5-24E3-CE4A-B5B2-40016679B617}" type="sibTrans" cxnId="{19C2EB8D-A83D-6A4E-B781-FE1F62378D1F}">
      <dgm:prSet/>
      <dgm:spPr/>
      <dgm:t>
        <a:bodyPr/>
        <a:lstStyle/>
        <a:p>
          <a:pPr algn="just"/>
          <a:endParaRPr lang="es-ES">
            <a:solidFill>
              <a:schemeClr val="tx1"/>
            </a:solidFill>
          </a:endParaRPr>
        </a:p>
      </dgm:t>
    </dgm:pt>
    <dgm:pt modelId="{101B5F53-C69C-C043-9574-9528A353ABB8}">
      <dgm:prSet/>
      <dgm:spPr/>
      <dgm:t>
        <a:bodyPr/>
        <a:lstStyle/>
        <a:p>
          <a:pPr algn="just"/>
          <a:r>
            <a:rPr lang="es-ES_tradnl" dirty="0" smtClean="0"/>
            <a:t>Creciente complejidad en el manejo de la información de mercado.  </a:t>
          </a:r>
          <a:endParaRPr lang="es-ES_tradnl" dirty="0"/>
        </a:p>
      </dgm:t>
    </dgm:pt>
    <dgm:pt modelId="{35F33684-E1F7-5E4B-A761-4AAC3A529A47}" type="parTrans" cxnId="{90EA4466-CF61-8146-8795-E170A792F8A4}">
      <dgm:prSet/>
      <dgm:spPr/>
      <dgm:t>
        <a:bodyPr/>
        <a:lstStyle/>
        <a:p>
          <a:pPr algn="just"/>
          <a:endParaRPr lang="es-ES">
            <a:solidFill>
              <a:schemeClr val="tx1"/>
            </a:solidFill>
          </a:endParaRPr>
        </a:p>
      </dgm:t>
    </dgm:pt>
    <dgm:pt modelId="{914A743D-7296-504B-8620-BF9C2C3CED10}" type="sibTrans" cxnId="{90EA4466-CF61-8146-8795-E170A792F8A4}">
      <dgm:prSet/>
      <dgm:spPr/>
      <dgm:t>
        <a:bodyPr/>
        <a:lstStyle/>
        <a:p>
          <a:pPr algn="just"/>
          <a:endParaRPr lang="es-ES">
            <a:solidFill>
              <a:schemeClr val="tx1"/>
            </a:solidFill>
          </a:endParaRPr>
        </a:p>
      </dgm:t>
    </dgm:pt>
    <dgm:pt modelId="{3CDFC582-E9DE-0E44-B7E8-88ECFA4A585D}" type="pres">
      <dgm:prSet presAssocID="{BC2637D6-7D20-594A-B422-7D2A9454DC24}" presName="composite" presStyleCnt="0">
        <dgm:presLayoutVars>
          <dgm:chMax val="1"/>
          <dgm:dir/>
          <dgm:resizeHandles val="exact"/>
        </dgm:presLayoutVars>
      </dgm:prSet>
      <dgm:spPr/>
      <dgm:t>
        <a:bodyPr/>
        <a:lstStyle/>
        <a:p>
          <a:endParaRPr lang="es-ES"/>
        </a:p>
      </dgm:t>
    </dgm:pt>
    <dgm:pt modelId="{D2A4152F-C436-3C49-B368-2D5CC4515960}" type="pres">
      <dgm:prSet presAssocID="{BC2637D6-7D20-594A-B422-7D2A9454DC24}" presName="radial" presStyleCnt="0">
        <dgm:presLayoutVars>
          <dgm:animLvl val="ctr"/>
        </dgm:presLayoutVars>
      </dgm:prSet>
      <dgm:spPr/>
    </dgm:pt>
    <dgm:pt modelId="{F84F966E-86D4-F24B-A1CB-378A7D416286}" type="pres">
      <dgm:prSet presAssocID="{8BCE0795-32E5-0942-8F3A-CE4395F4AFC9}" presName="centerShape" presStyleLbl="vennNode1" presStyleIdx="0" presStyleCnt="2"/>
      <dgm:spPr/>
      <dgm:t>
        <a:bodyPr/>
        <a:lstStyle/>
        <a:p>
          <a:endParaRPr lang="es-ES"/>
        </a:p>
      </dgm:t>
    </dgm:pt>
    <dgm:pt modelId="{A6614279-A941-BC46-B8F3-3CE05A485F5D}" type="pres">
      <dgm:prSet presAssocID="{101B5F53-C69C-C043-9574-9528A353ABB8}" presName="node" presStyleLbl="vennNode1" presStyleIdx="1" presStyleCnt="2">
        <dgm:presLayoutVars>
          <dgm:bulletEnabled val="1"/>
        </dgm:presLayoutVars>
      </dgm:prSet>
      <dgm:spPr/>
      <dgm:t>
        <a:bodyPr/>
        <a:lstStyle/>
        <a:p>
          <a:endParaRPr lang="es-ES"/>
        </a:p>
      </dgm:t>
    </dgm:pt>
  </dgm:ptLst>
  <dgm:cxnLst>
    <dgm:cxn modelId="{19C2EB8D-A83D-6A4E-B781-FE1F62378D1F}" srcId="{BC2637D6-7D20-594A-B422-7D2A9454DC24}" destId="{8BCE0795-32E5-0942-8F3A-CE4395F4AFC9}" srcOrd="0" destOrd="0" parTransId="{0157EDE5-85C0-A448-A1F8-885C8DB62AA7}" sibTransId="{0E355AC5-24E3-CE4A-B5B2-40016679B617}"/>
    <dgm:cxn modelId="{48ADFAE8-C7C0-354A-BC64-B863DB9692FA}" type="presOf" srcId="{8BCE0795-32E5-0942-8F3A-CE4395F4AFC9}" destId="{F84F966E-86D4-F24B-A1CB-378A7D416286}" srcOrd="0" destOrd="0" presId="urn:microsoft.com/office/officeart/2005/8/layout/radial3"/>
    <dgm:cxn modelId="{EF8FA00A-E44A-1148-ADD4-410BCFF47CD1}" type="presOf" srcId="{BC2637D6-7D20-594A-B422-7D2A9454DC24}" destId="{3CDFC582-E9DE-0E44-B7E8-88ECFA4A585D}" srcOrd="0" destOrd="0" presId="urn:microsoft.com/office/officeart/2005/8/layout/radial3"/>
    <dgm:cxn modelId="{90EA4466-CF61-8146-8795-E170A792F8A4}" srcId="{8BCE0795-32E5-0942-8F3A-CE4395F4AFC9}" destId="{101B5F53-C69C-C043-9574-9528A353ABB8}" srcOrd="0" destOrd="0" parTransId="{35F33684-E1F7-5E4B-A761-4AAC3A529A47}" sibTransId="{914A743D-7296-504B-8620-BF9C2C3CED10}"/>
    <dgm:cxn modelId="{5013B241-3305-9441-8D59-2F898DE376C2}" type="presOf" srcId="{101B5F53-C69C-C043-9574-9528A353ABB8}" destId="{A6614279-A941-BC46-B8F3-3CE05A485F5D}" srcOrd="0" destOrd="0" presId="urn:microsoft.com/office/officeart/2005/8/layout/radial3"/>
    <dgm:cxn modelId="{789E0635-8FC8-D446-B981-26090B76A1F0}" type="presParOf" srcId="{3CDFC582-E9DE-0E44-B7E8-88ECFA4A585D}" destId="{D2A4152F-C436-3C49-B368-2D5CC4515960}" srcOrd="0" destOrd="0" presId="urn:microsoft.com/office/officeart/2005/8/layout/radial3"/>
    <dgm:cxn modelId="{73455D64-20B8-FE4A-B31B-6082CEAF11DE}" type="presParOf" srcId="{D2A4152F-C436-3C49-B368-2D5CC4515960}" destId="{F84F966E-86D4-F24B-A1CB-378A7D416286}" srcOrd="0" destOrd="0" presId="urn:microsoft.com/office/officeart/2005/8/layout/radial3"/>
    <dgm:cxn modelId="{E489755E-05BF-A04F-B856-9986B03949DC}" type="presParOf" srcId="{D2A4152F-C436-3C49-B368-2D5CC4515960}" destId="{A6614279-A941-BC46-B8F3-3CE05A485F5D}" srcOrd="1"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2874-F88B-7145-BF4C-04E1A0204A96}">
      <dsp:nvSpPr>
        <dsp:cNvPr id="0" name=""/>
        <dsp:cNvSpPr/>
      </dsp:nvSpPr>
      <dsp:spPr>
        <a:xfrm>
          <a:off x="215046" y="651175"/>
          <a:ext cx="5304477" cy="530447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s-ES_tradnl" sz="3300" kern="1200" dirty="0" smtClean="0"/>
            <a:t>Plan estratégico de marketing para la empresa Ing. Vinicio Ramírez &amp; Cía. Ltda. en la ciudad de Guaranda, provincia Bolívar.</a:t>
          </a:r>
          <a:endParaRPr lang="es-ES_tradnl" sz="3300" kern="1200" dirty="0"/>
        </a:p>
      </dsp:txBody>
      <dsp:txXfrm>
        <a:off x="955761" y="1276687"/>
        <a:ext cx="3058437" cy="4053453"/>
      </dsp:txXfrm>
    </dsp:sp>
    <dsp:sp modelId="{D9DABCE6-9B54-8849-968F-9B2F341EC9C3}">
      <dsp:nvSpPr>
        <dsp:cNvPr id="0" name=""/>
        <dsp:cNvSpPr/>
      </dsp:nvSpPr>
      <dsp:spPr>
        <a:xfrm>
          <a:off x="4038093" y="651175"/>
          <a:ext cx="5304477" cy="5304477"/>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ES_tradnl" sz="3300" kern="1200" dirty="0"/>
        </a:p>
      </dsp:txBody>
      <dsp:txXfrm>
        <a:off x="5543417" y="1276687"/>
        <a:ext cx="3058437" cy="40534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5F9CF-CDD2-3F42-94E2-7A3DD61DF17F}">
      <dsp:nvSpPr>
        <dsp:cNvPr id="0" name=""/>
        <dsp:cNvSpPr/>
      </dsp:nvSpPr>
      <dsp:spPr>
        <a:xfrm>
          <a:off x="0" y="0"/>
          <a:ext cx="8263652" cy="6986420"/>
        </a:xfrm>
        <a:prstGeom prst="roundRect">
          <a:avLst>
            <a:gd name="adj" fmla="val 85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5422238" numCol="1" spcCol="1270" anchor="t" anchorCtr="0">
          <a:noAutofit/>
        </a:bodyPr>
        <a:lstStyle/>
        <a:p>
          <a:pPr lvl="0" algn="l" defTabSz="2266950">
            <a:lnSpc>
              <a:spcPct val="90000"/>
            </a:lnSpc>
            <a:spcBef>
              <a:spcPct val="0"/>
            </a:spcBef>
            <a:spcAft>
              <a:spcPct val="35000"/>
            </a:spcAft>
          </a:pPr>
          <a:r>
            <a:rPr lang="es-ES_tradnl" sz="5100" b="1" kern="1200" dirty="0" smtClean="0"/>
            <a:t>Objetivo General </a:t>
          </a:r>
          <a:endParaRPr lang="es-ES" sz="5100" kern="1200" dirty="0"/>
        </a:p>
      </dsp:txBody>
      <dsp:txXfrm>
        <a:off x="173931" y="173931"/>
        <a:ext cx="7915790" cy="6638558"/>
      </dsp:txXfrm>
    </dsp:sp>
    <dsp:sp modelId="{E81CB539-6BC7-EB43-B95B-E9A08489B532}">
      <dsp:nvSpPr>
        <dsp:cNvPr id="0" name=""/>
        <dsp:cNvSpPr/>
      </dsp:nvSpPr>
      <dsp:spPr>
        <a:xfrm>
          <a:off x="206591" y="1746605"/>
          <a:ext cx="1239547" cy="4890494"/>
        </a:xfrm>
        <a:prstGeom prst="roundRect">
          <a:avLst>
            <a:gd name="adj" fmla="val 105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Identificar y analizar las necesidades insatisfechas de los clientes actuales y la demanda del mercado potencial, de los productos y servicios que oferta la empresa al mercado, considerando los atributos que generan valor en el grupo objetivo de la empresa.</a:t>
          </a:r>
          <a:endParaRPr lang="es-ES_tradnl" sz="1300" kern="1200" dirty="0"/>
        </a:p>
      </dsp:txBody>
      <dsp:txXfrm>
        <a:off x="244711" y="1784725"/>
        <a:ext cx="1163307" cy="4814254"/>
      </dsp:txXfrm>
    </dsp:sp>
    <dsp:sp modelId="{D137C381-E0D5-354A-A174-CDA358846DE6}">
      <dsp:nvSpPr>
        <dsp:cNvPr id="0" name=""/>
        <dsp:cNvSpPr/>
      </dsp:nvSpPr>
      <dsp:spPr>
        <a:xfrm>
          <a:off x="1652730" y="1746605"/>
          <a:ext cx="6404330" cy="4890494"/>
        </a:xfrm>
        <a:prstGeom prst="roundRect">
          <a:avLst>
            <a:gd name="adj" fmla="val 105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3105464" numCol="1" spcCol="1270" anchor="t" anchorCtr="0">
          <a:noAutofit/>
        </a:bodyPr>
        <a:lstStyle/>
        <a:p>
          <a:pPr lvl="0" algn="l" defTabSz="2266950">
            <a:lnSpc>
              <a:spcPct val="90000"/>
            </a:lnSpc>
            <a:spcBef>
              <a:spcPct val="0"/>
            </a:spcBef>
            <a:spcAft>
              <a:spcPct val="35000"/>
            </a:spcAft>
          </a:pPr>
          <a:r>
            <a:rPr lang="es-ES_tradnl" sz="5100" b="1" kern="1200" dirty="0" smtClean="0"/>
            <a:t>Objetivos específicos </a:t>
          </a:r>
          <a:endParaRPr lang="es-ES_tradnl" sz="5100" kern="1200" dirty="0"/>
        </a:p>
      </dsp:txBody>
      <dsp:txXfrm>
        <a:off x="1803130" y="1897005"/>
        <a:ext cx="6103530" cy="4589694"/>
      </dsp:txXfrm>
    </dsp:sp>
    <dsp:sp modelId="{27660973-B0E2-334D-B3FC-D82A05B75AAA}">
      <dsp:nvSpPr>
        <dsp:cNvPr id="0" name=""/>
        <dsp:cNvSpPr/>
      </dsp:nvSpPr>
      <dsp:spPr>
        <a:xfrm>
          <a:off x="1812838" y="3947327"/>
          <a:ext cx="1497262" cy="2200722"/>
        </a:xfrm>
        <a:prstGeom prst="roundRect">
          <a:avLst>
            <a:gd name="adj" fmla="val 105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Identificar características del segmento de mercado de la provincia Bolívar al cual llega la empresa con sus productos y servicios.</a:t>
          </a:r>
          <a:endParaRPr lang="es-ES_tradnl" sz="1300" kern="1200" dirty="0"/>
        </a:p>
      </dsp:txBody>
      <dsp:txXfrm>
        <a:off x="1858884" y="3993373"/>
        <a:ext cx="1405170" cy="2108630"/>
      </dsp:txXfrm>
    </dsp:sp>
    <dsp:sp modelId="{45C52FC2-4B8D-AA41-966A-0D265C836F8D}">
      <dsp:nvSpPr>
        <dsp:cNvPr id="0" name=""/>
        <dsp:cNvSpPr/>
      </dsp:nvSpPr>
      <dsp:spPr>
        <a:xfrm>
          <a:off x="3340605" y="3947327"/>
          <a:ext cx="1497262" cy="2200722"/>
        </a:xfrm>
        <a:prstGeom prst="roundRect">
          <a:avLst>
            <a:gd name="adj" fmla="val 105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Investigar datos referentes a oferta y demanda de servicios de </a:t>
          </a:r>
          <a:r>
            <a:rPr lang="es-ES_tradnl" sz="1300" kern="1200" dirty="0" err="1" smtClean="0"/>
            <a:t>tecnicentros</a:t>
          </a:r>
          <a:r>
            <a:rPr lang="es-ES_tradnl" sz="1300" kern="1200" dirty="0" smtClean="0"/>
            <a:t> y medir la participación actual de Ing. Vinicio Ramirez &amp; Cía. Ltda. en la provincia Bolívar </a:t>
          </a:r>
          <a:endParaRPr lang="es-ES_tradnl" sz="1300" kern="1200" dirty="0"/>
        </a:p>
      </dsp:txBody>
      <dsp:txXfrm>
        <a:off x="3386651" y="3993373"/>
        <a:ext cx="1405170" cy="2108630"/>
      </dsp:txXfrm>
    </dsp:sp>
    <dsp:sp modelId="{CF1B63C0-FA0F-A641-8BCD-2CD3A710F174}">
      <dsp:nvSpPr>
        <dsp:cNvPr id="0" name=""/>
        <dsp:cNvSpPr/>
      </dsp:nvSpPr>
      <dsp:spPr>
        <a:xfrm>
          <a:off x="4868372" y="3947327"/>
          <a:ext cx="1497262" cy="2200722"/>
        </a:xfrm>
        <a:prstGeom prst="roundRect">
          <a:avLst>
            <a:gd name="adj" fmla="val 105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Determinar las características del comportamiento de compra en cuanto a  cantidad de llantas y frecuencia con la que los consumidores adquieren el producto.</a:t>
          </a:r>
          <a:endParaRPr lang="es-ES_tradnl" sz="1300" kern="1200" dirty="0"/>
        </a:p>
      </dsp:txBody>
      <dsp:txXfrm>
        <a:off x="4914418" y="3993373"/>
        <a:ext cx="1405170" cy="2108630"/>
      </dsp:txXfrm>
    </dsp:sp>
    <dsp:sp modelId="{5A89DB61-57DB-A743-BCFE-8D122E062EF6}">
      <dsp:nvSpPr>
        <dsp:cNvPr id="0" name=""/>
        <dsp:cNvSpPr/>
      </dsp:nvSpPr>
      <dsp:spPr>
        <a:xfrm>
          <a:off x="6396139" y="3947327"/>
          <a:ext cx="1497262" cy="2200722"/>
        </a:xfrm>
        <a:prstGeom prst="roundRect">
          <a:avLst>
            <a:gd name="adj" fmla="val 105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Establecer cuáles son las características  y factores que influyen en la decisión de compra de llantas en los consumidor</a:t>
          </a:r>
          <a:endParaRPr lang="es-ES_tradnl" sz="1300" kern="1200" dirty="0"/>
        </a:p>
      </dsp:txBody>
      <dsp:txXfrm>
        <a:off x="6442185" y="3993373"/>
        <a:ext cx="1405170" cy="21086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3E3FE-AD72-C447-B913-7E1BFB79B6CB}">
      <dsp:nvSpPr>
        <dsp:cNvPr id="0" name=""/>
        <dsp:cNvSpPr/>
      </dsp:nvSpPr>
      <dsp:spPr>
        <a:xfrm>
          <a:off x="869" y="0"/>
          <a:ext cx="1779369" cy="6870658"/>
        </a:xfrm>
        <a:prstGeom prst="parallelogram">
          <a:avLst/>
        </a:prstGeom>
        <a:solidFill>
          <a:schemeClr val="accent4">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_tradnl" sz="2100" b="1" kern="1200" dirty="0" smtClean="0"/>
            <a:t>Tamaño de la muestra </a:t>
          </a:r>
          <a:endParaRPr lang="es-ES" sz="2100" kern="1200" dirty="0"/>
        </a:p>
      </dsp:txBody>
      <dsp:txXfrm>
        <a:off x="334501" y="1288248"/>
        <a:ext cx="1112105" cy="42941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ED95-A633-C044-9CFE-193B045653F3}">
      <dsp:nvSpPr>
        <dsp:cNvPr id="0" name=""/>
        <dsp:cNvSpPr/>
      </dsp:nvSpPr>
      <dsp:spPr>
        <a:xfrm>
          <a:off x="3" y="310928"/>
          <a:ext cx="1567760" cy="1118613"/>
        </a:xfrm>
        <a:prstGeom prst="trapezoid">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1" kern="1200" dirty="0" smtClean="0"/>
            <a:t>Características de la Oferta</a:t>
          </a:r>
          <a:endParaRPr lang="es-ES" sz="1400" kern="1200" dirty="0"/>
        </a:p>
      </dsp:txBody>
      <dsp:txXfrm>
        <a:off x="186438" y="443952"/>
        <a:ext cx="1194890" cy="9855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5F25D-D619-2146-9026-31D5193C27B3}">
      <dsp:nvSpPr>
        <dsp:cNvPr id="0" name=""/>
        <dsp:cNvSpPr/>
      </dsp:nvSpPr>
      <dsp:spPr>
        <a:xfrm>
          <a:off x="1134272" y="0"/>
          <a:ext cx="6856512" cy="6856512"/>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s-ES" sz="6200" kern="1200" dirty="0" smtClean="0"/>
            <a:t>Características de la demanda</a:t>
          </a:r>
          <a:endParaRPr lang="es-ES" sz="6200" kern="1200" dirty="0"/>
        </a:p>
      </dsp:txBody>
      <dsp:txXfrm>
        <a:off x="2138385" y="1004113"/>
        <a:ext cx="4848286" cy="48482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C591-094C-8B4E-971A-AE854A0905CC}">
      <dsp:nvSpPr>
        <dsp:cNvPr id="0" name=""/>
        <dsp:cNvSpPr/>
      </dsp:nvSpPr>
      <dsp:spPr>
        <a:xfrm>
          <a:off x="-7262216" y="-1110135"/>
          <a:ext cx="8643154" cy="8643154"/>
        </a:xfrm>
        <a:prstGeom prst="blockArc">
          <a:avLst>
            <a:gd name="adj1" fmla="val 18900000"/>
            <a:gd name="adj2" fmla="val 2700000"/>
            <a:gd name="adj3" fmla="val 250"/>
          </a:avLst>
        </a:prstGeom>
        <a:noFill/>
        <a:ln w="25400" cap="flat" cmpd="sng" algn="ctr">
          <a:solidFill>
            <a:schemeClr val="dk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9182A3A0-0783-8449-9741-CC43E915DFEB}">
      <dsp:nvSpPr>
        <dsp:cNvPr id="0" name=""/>
        <dsp:cNvSpPr/>
      </dsp:nvSpPr>
      <dsp:spPr>
        <a:xfrm>
          <a:off x="514151" y="338229"/>
          <a:ext cx="7963555" cy="6762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6735" tIns="50800" rIns="50800" bIns="50800" numCol="1" spcCol="1270" anchor="ctr" anchorCtr="0">
          <a:noAutofit/>
        </a:bodyPr>
        <a:lstStyle/>
        <a:p>
          <a:pPr lvl="0" algn="l" defTabSz="889000">
            <a:lnSpc>
              <a:spcPct val="90000"/>
            </a:lnSpc>
            <a:spcBef>
              <a:spcPct val="0"/>
            </a:spcBef>
            <a:spcAft>
              <a:spcPct val="35000"/>
            </a:spcAft>
          </a:pPr>
          <a:r>
            <a:rPr lang="es-ES_tradnl" sz="2000" kern="1200" dirty="0" smtClean="0"/>
            <a:t>Venta de llantas radiales y convencionales en 18 marcas</a:t>
          </a:r>
          <a:endParaRPr lang="es-ES" sz="2000" kern="1200" dirty="0"/>
        </a:p>
      </dsp:txBody>
      <dsp:txXfrm>
        <a:off x="514151" y="338229"/>
        <a:ext cx="7963555" cy="676201"/>
      </dsp:txXfrm>
    </dsp:sp>
    <dsp:sp modelId="{1F4DBE49-BC1D-2545-8810-FADF7699F315}">
      <dsp:nvSpPr>
        <dsp:cNvPr id="0" name=""/>
        <dsp:cNvSpPr/>
      </dsp:nvSpPr>
      <dsp:spPr>
        <a:xfrm>
          <a:off x="91526" y="253703"/>
          <a:ext cx="845251" cy="845251"/>
        </a:xfrm>
        <a:prstGeom prst="ellipse">
          <a:avLst/>
        </a:prstGeom>
        <a:blipFill rotWithShape="0">
          <a:blip xmlns:r="http://schemas.openxmlformats.org/officeDocument/2006/relationships" r:embed="rId1"/>
          <a:stretch>
            <a:fillRect/>
          </a:stretch>
        </a:blip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6AAD3899-257C-CA4C-8026-780D2B50C828}">
      <dsp:nvSpPr>
        <dsp:cNvPr id="0" name=""/>
        <dsp:cNvSpPr/>
      </dsp:nvSpPr>
      <dsp:spPr>
        <a:xfrm>
          <a:off x="1070373" y="1352402"/>
          <a:ext cx="7407333" cy="6762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6735" tIns="50800" rIns="50800" bIns="50800" numCol="1" spcCol="1270" anchor="ctr" anchorCtr="0">
          <a:noAutofit/>
        </a:bodyPr>
        <a:lstStyle/>
        <a:p>
          <a:pPr lvl="0" algn="l" defTabSz="889000">
            <a:lnSpc>
              <a:spcPct val="90000"/>
            </a:lnSpc>
            <a:spcBef>
              <a:spcPct val="0"/>
            </a:spcBef>
            <a:spcAft>
              <a:spcPct val="35000"/>
            </a:spcAft>
          </a:pPr>
          <a:r>
            <a:rPr lang="es-ES_tradnl" sz="2000" kern="1200" dirty="0" smtClean="0"/>
            <a:t>Representantes exclusivos para la provincia de Bolívar de la marca </a:t>
          </a:r>
          <a:r>
            <a:rPr lang="es-ES_tradnl" sz="2000" kern="1200" dirty="0" err="1" smtClean="0"/>
            <a:t>Double</a:t>
          </a:r>
          <a:r>
            <a:rPr lang="es-ES_tradnl" sz="2000" kern="1200" dirty="0" smtClean="0"/>
            <a:t> </a:t>
          </a:r>
          <a:r>
            <a:rPr lang="es-ES_tradnl" sz="2000" kern="1200" dirty="0" err="1" smtClean="0"/>
            <a:t>Coin</a:t>
          </a:r>
          <a:r>
            <a:rPr lang="es-ES_tradnl" sz="2000" kern="1200" dirty="0" smtClean="0"/>
            <a:t>. </a:t>
          </a:r>
          <a:endParaRPr lang="es-ES" sz="2000" kern="1200" dirty="0"/>
        </a:p>
      </dsp:txBody>
      <dsp:txXfrm>
        <a:off x="1070373" y="1352402"/>
        <a:ext cx="7407333" cy="676201"/>
      </dsp:txXfrm>
    </dsp:sp>
    <dsp:sp modelId="{EB691F1B-0349-284D-B0E7-0F9E4A34A1EB}">
      <dsp:nvSpPr>
        <dsp:cNvPr id="0" name=""/>
        <dsp:cNvSpPr/>
      </dsp:nvSpPr>
      <dsp:spPr>
        <a:xfrm>
          <a:off x="647747" y="1267877"/>
          <a:ext cx="845251" cy="845251"/>
        </a:xfrm>
        <a:prstGeom prst="ellipse">
          <a:avLst/>
        </a:prstGeom>
        <a:blipFill rotWithShape="0">
          <a:blip xmlns:r="http://schemas.openxmlformats.org/officeDocument/2006/relationships" r:embed="rId2"/>
          <a:stretch>
            <a:fillRect/>
          </a:stretch>
        </a:blip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AED5CA4E-B829-E046-B528-5DE02B47E423}">
      <dsp:nvSpPr>
        <dsp:cNvPr id="0" name=""/>
        <dsp:cNvSpPr/>
      </dsp:nvSpPr>
      <dsp:spPr>
        <a:xfrm>
          <a:off x="1324719" y="2366575"/>
          <a:ext cx="7152987" cy="6762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6735" tIns="50800" rIns="50800" bIns="50800" numCol="1" spcCol="1270" anchor="ctr" anchorCtr="0">
          <a:noAutofit/>
        </a:bodyPr>
        <a:lstStyle/>
        <a:p>
          <a:pPr lvl="0" algn="l" defTabSz="889000">
            <a:lnSpc>
              <a:spcPct val="90000"/>
            </a:lnSpc>
            <a:spcBef>
              <a:spcPct val="0"/>
            </a:spcBef>
            <a:spcAft>
              <a:spcPct val="35000"/>
            </a:spcAft>
          </a:pPr>
          <a:r>
            <a:rPr lang="es-ES_tradnl" sz="2000" kern="1200" dirty="0" smtClean="0"/>
            <a:t>Agencia #1 en la provincia de Bolívar de DURALLANTA para el rencauche o renovado en frio de llantas. </a:t>
          </a:r>
          <a:endParaRPr lang="es-ES" sz="2000" kern="1200" dirty="0"/>
        </a:p>
      </dsp:txBody>
      <dsp:txXfrm>
        <a:off x="1324719" y="2366575"/>
        <a:ext cx="7152987" cy="676201"/>
      </dsp:txXfrm>
    </dsp:sp>
    <dsp:sp modelId="{5E51ACE7-4C45-2144-922A-E7B24AFAAA4B}">
      <dsp:nvSpPr>
        <dsp:cNvPr id="0" name=""/>
        <dsp:cNvSpPr/>
      </dsp:nvSpPr>
      <dsp:spPr>
        <a:xfrm>
          <a:off x="902093" y="2282050"/>
          <a:ext cx="845251" cy="845251"/>
        </a:xfrm>
        <a:prstGeom prst="ellipse">
          <a:avLst/>
        </a:prstGeom>
        <a:blipFill rotWithShape="0">
          <a:blip xmlns:r="http://schemas.openxmlformats.org/officeDocument/2006/relationships" r:embed="rId3"/>
          <a:stretch>
            <a:fillRect/>
          </a:stretch>
        </a:blip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E1ECB9AB-AA6E-5943-A9ED-E737D22B11DE}">
      <dsp:nvSpPr>
        <dsp:cNvPr id="0" name=""/>
        <dsp:cNvSpPr/>
      </dsp:nvSpPr>
      <dsp:spPr>
        <a:xfrm>
          <a:off x="1324719" y="3380106"/>
          <a:ext cx="7152987" cy="6762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6735" tIns="50800" rIns="50800" bIns="50800" numCol="1" spcCol="1270" anchor="ctr" anchorCtr="0">
          <a:noAutofit/>
        </a:bodyPr>
        <a:lstStyle/>
        <a:p>
          <a:pPr lvl="0" algn="l" defTabSz="889000">
            <a:lnSpc>
              <a:spcPct val="90000"/>
            </a:lnSpc>
            <a:spcBef>
              <a:spcPct val="0"/>
            </a:spcBef>
            <a:spcAft>
              <a:spcPct val="35000"/>
            </a:spcAft>
          </a:pPr>
          <a:r>
            <a:rPr lang="es-ES_tradnl" sz="2000" kern="1200" dirty="0" smtClean="0"/>
            <a:t>Venta de accesorios de los neumáticos como son tubos y protectores</a:t>
          </a:r>
          <a:endParaRPr lang="es-ES" sz="2000" kern="1200" dirty="0"/>
        </a:p>
      </dsp:txBody>
      <dsp:txXfrm>
        <a:off x="1324719" y="3380106"/>
        <a:ext cx="7152987" cy="676201"/>
      </dsp:txXfrm>
    </dsp:sp>
    <dsp:sp modelId="{E7DB22CC-3755-6A4A-8B1B-2A76872C1E1A}">
      <dsp:nvSpPr>
        <dsp:cNvPr id="0" name=""/>
        <dsp:cNvSpPr/>
      </dsp:nvSpPr>
      <dsp:spPr>
        <a:xfrm>
          <a:off x="902093" y="3295581"/>
          <a:ext cx="845251" cy="845251"/>
        </a:xfrm>
        <a:prstGeom prst="ellipse">
          <a:avLst/>
        </a:prstGeom>
        <a:blipFill rotWithShape="0">
          <a:blip xmlns:r="http://schemas.openxmlformats.org/officeDocument/2006/relationships" r:embed="rId4"/>
          <a:stretch>
            <a:fillRect/>
          </a:stretch>
        </a:blip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B1311F6F-ECD4-8D43-84CF-CEF2A1BAA96D}">
      <dsp:nvSpPr>
        <dsp:cNvPr id="0" name=""/>
        <dsp:cNvSpPr/>
      </dsp:nvSpPr>
      <dsp:spPr>
        <a:xfrm>
          <a:off x="1070373" y="4394279"/>
          <a:ext cx="7407333" cy="6762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6735" tIns="50800" rIns="50800" bIns="50800" numCol="1" spcCol="1270" anchor="ctr" anchorCtr="0">
          <a:noAutofit/>
        </a:bodyPr>
        <a:lstStyle/>
        <a:p>
          <a:pPr lvl="0" algn="l" defTabSz="889000">
            <a:lnSpc>
              <a:spcPct val="90000"/>
            </a:lnSpc>
            <a:spcBef>
              <a:spcPct val="0"/>
            </a:spcBef>
            <a:spcAft>
              <a:spcPct val="35000"/>
            </a:spcAft>
          </a:pPr>
          <a:r>
            <a:rPr lang="es-ES_tradnl" sz="2000" kern="1200" dirty="0" smtClean="0"/>
            <a:t>Venta y mantenimiento de baterías para todo tipo de vehículo</a:t>
          </a:r>
          <a:endParaRPr lang="es-ES" sz="2000" kern="1200" dirty="0"/>
        </a:p>
      </dsp:txBody>
      <dsp:txXfrm>
        <a:off x="1070373" y="4394279"/>
        <a:ext cx="7407333" cy="676201"/>
      </dsp:txXfrm>
    </dsp:sp>
    <dsp:sp modelId="{2F71E412-F44D-A141-B07F-1AE20E94D261}">
      <dsp:nvSpPr>
        <dsp:cNvPr id="0" name=""/>
        <dsp:cNvSpPr/>
      </dsp:nvSpPr>
      <dsp:spPr>
        <a:xfrm>
          <a:off x="647747" y="4309754"/>
          <a:ext cx="845251" cy="845251"/>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037E39AE-3523-4146-8846-25A57AF96667}">
      <dsp:nvSpPr>
        <dsp:cNvPr id="0" name=""/>
        <dsp:cNvSpPr/>
      </dsp:nvSpPr>
      <dsp:spPr>
        <a:xfrm>
          <a:off x="514151" y="5408452"/>
          <a:ext cx="7963555" cy="6762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6735" tIns="50800" rIns="50800" bIns="50800" numCol="1" spcCol="1270" anchor="ctr" anchorCtr="0">
          <a:noAutofit/>
        </a:bodyPr>
        <a:lstStyle/>
        <a:p>
          <a:pPr lvl="0" algn="l" defTabSz="889000">
            <a:lnSpc>
              <a:spcPct val="90000"/>
            </a:lnSpc>
            <a:spcBef>
              <a:spcPct val="0"/>
            </a:spcBef>
            <a:spcAft>
              <a:spcPct val="35000"/>
            </a:spcAft>
          </a:pPr>
          <a:r>
            <a:rPr lang="es-ES_tradnl" sz="2000" kern="1200" dirty="0" smtClean="0"/>
            <a:t>Además cuenta con los servicios </a:t>
          </a:r>
          <a:endParaRPr lang="es-ES" sz="2000" kern="1200" dirty="0"/>
        </a:p>
      </dsp:txBody>
      <dsp:txXfrm>
        <a:off x="514151" y="5408452"/>
        <a:ext cx="7963555" cy="676201"/>
      </dsp:txXfrm>
    </dsp:sp>
    <dsp:sp modelId="{5AE2BBCC-7FA3-AD41-88D9-0D1D3BD43126}">
      <dsp:nvSpPr>
        <dsp:cNvPr id="0" name=""/>
        <dsp:cNvSpPr/>
      </dsp:nvSpPr>
      <dsp:spPr>
        <a:xfrm>
          <a:off x="91526" y="5323927"/>
          <a:ext cx="845251" cy="845251"/>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8C1BF-A8D6-CF4E-8D5E-B3A565983C49}">
      <dsp:nvSpPr>
        <dsp:cNvPr id="0" name=""/>
        <dsp:cNvSpPr/>
      </dsp:nvSpPr>
      <dsp:spPr>
        <a:xfrm>
          <a:off x="1548116" y="0"/>
          <a:ext cx="2468879" cy="1371599"/>
        </a:xfrm>
        <a:prstGeom prst="roundRect">
          <a:avLst>
            <a:gd name="adj" fmla="val 1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1" kern="1200" dirty="0" smtClean="0"/>
            <a:t>Problemática en la empresa Ing. Vinicio Ramírez &amp; Cía. Ltda.  </a:t>
          </a:r>
          <a:endParaRPr lang="es-ES" sz="2000" kern="1200" dirty="0"/>
        </a:p>
      </dsp:txBody>
      <dsp:txXfrm>
        <a:off x="1588289" y="40173"/>
        <a:ext cx="2388533" cy="1291253"/>
      </dsp:txXfrm>
    </dsp:sp>
    <dsp:sp modelId="{8EAA68B4-9CB0-B743-A2BD-7BDCDD6D9477}">
      <dsp:nvSpPr>
        <dsp:cNvPr id="0" name=""/>
        <dsp:cNvSpPr/>
      </dsp:nvSpPr>
      <dsp:spPr>
        <a:xfrm>
          <a:off x="5114275" y="0"/>
          <a:ext cx="2468879" cy="1371599"/>
        </a:xfrm>
        <a:prstGeom prst="roundRect">
          <a:avLst>
            <a:gd name="adj" fmla="val 10000"/>
          </a:avLst>
        </a:prstGeom>
        <a:solidFill>
          <a:schemeClr val="accent3">
            <a:tint val="40000"/>
            <a:alpha val="90000"/>
            <a:hueOff val="3572284"/>
            <a:satOff val="-4598"/>
            <a:lumOff val="-3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t>“inexistencia de un plan estratégico” </a:t>
          </a:r>
          <a:endParaRPr lang="es-ES_tradnl" sz="2000" kern="1200" dirty="0"/>
        </a:p>
      </dsp:txBody>
      <dsp:txXfrm>
        <a:off x="5154448" y="40173"/>
        <a:ext cx="2388533" cy="1291253"/>
      </dsp:txXfrm>
    </dsp:sp>
    <dsp:sp modelId="{BBCF74ED-56CB-C141-8821-E2A1F5BC81CE}">
      <dsp:nvSpPr>
        <dsp:cNvPr id="0" name=""/>
        <dsp:cNvSpPr/>
      </dsp:nvSpPr>
      <dsp:spPr>
        <a:xfrm>
          <a:off x="4051286" y="5829299"/>
          <a:ext cx="1028699" cy="1028699"/>
        </a:xfrm>
        <a:prstGeom prst="triangle">
          <a:avLst/>
        </a:prstGeom>
        <a:solidFill>
          <a:schemeClr val="accent3">
            <a:tint val="40000"/>
            <a:alpha val="90000"/>
            <a:hueOff val="7144568"/>
            <a:satOff val="-9195"/>
            <a:lumOff val="-7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5681868-4730-7645-AE21-B6EE3C936569}">
      <dsp:nvSpPr>
        <dsp:cNvPr id="0" name=""/>
        <dsp:cNvSpPr/>
      </dsp:nvSpPr>
      <dsp:spPr>
        <a:xfrm rot="21360000">
          <a:off x="1478593" y="5388489"/>
          <a:ext cx="6174084" cy="431734"/>
        </a:xfrm>
        <a:prstGeom prst="rect">
          <a:avLst/>
        </a:prstGeom>
        <a:solidFill>
          <a:schemeClr val="accent3">
            <a:tint val="40000"/>
            <a:alpha val="90000"/>
            <a:hueOff val="10716852"/>
            <a:satOff val="-13793"/>
            <a:lumOff val="-10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B1B8F5-1F5C-2041-85F3-112A252A347C}">
      <dsp:nvSpPr>
        <dsp:cNvPr id="0" name=""/>
        <dsp:cNvSpPr/>
      </dsp:nvSpPr>
      <dsp:spPr>
        <a:xfrm rot="21360000">
          <a:off x="1488918" y="4610704"/>
          <a:ext cx="2450114" cy="846133"/>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No se aplican herramientas de investigación cualitativa y cuantitativa</a:t>
          </a:r>
          <a:endParaRPr lang="es-ES" sz="1200" kern="1200" dirty="0"/>
        </a:p>
      </dsp:txBody>
      <dsp:txXfrm>
        <a:off x="1530223" y="4652009"/>
        <a:ext cx="2367504" cy="763523"/>
      </dsp:txXfrm>
    </dsp:sp>
    <dsp:sp modelId="{6CDE90C0-6911-0C45-8082-50350C43C3C0}">
      <dsp:nvSpPr>
        <dsp:cNvPr id="0" name=""/>
        <dsp:cNvSpPr/>
      </dsp:nvSpPr>
      <dsp:spPr>
        <a:xfrm rot="21360000">
          <a:off x="1420338" y="3705448"/>
          <a:ext cx="2450114" cy="846133"/>
        </a:xfrm>
        <a:prstGeom prst="roundRect">
          <a:avLst/>
        </a:prstGeom>
        <a:solidFill>
          <a:schemeClr val="accent3">
            <a:hueOff val="1875044"/>
            <a:satOff val="-2813"/>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Desconocimiento de las características y las estrategias de las empresas competidoras.</a:t>
          </a:r>
          <a:endParaRPr lang="es-ES" sz="1200" kern="1200" dirty="0"/>
        </a:p>
      </dsp:txBody>
      <dsp:txXfrm>
        <a:off x="1461643" y="3746753"/>
        <a:ext cx="2367504" cy="763523"/>
      </dsp:txXfrm>
    </dsp:sp>
    <dsp:sp modelId="{CA6E5250-1A62-7C41-B330-61CCAEFC8C92}">
      <dsp:nvSpPr>
        <dsp:cNvPr id="0" name=""/>
        <dsp:cNvSpPr/>
      </dsp:nvSpPr>
      <dsp:spPr>
        <a:xfrm rot="21360000">
          <a:off x="1351758" y="2800192"/>
          <a:ext cx="2450114" cy="846133"/>
        </a:xfrm>
        <a:prstGeom prst="roundRect">
          <a:avLst/>
        </a:prstGeom>
        <a:solidFill>
          <a:schemeClr val="accent3">
            <a:hueOff val="3750089"/>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Débil enfoque de la segmentación de los clientes.</a:t>
          </a:r>
          <a:endParaRPr lang="es-ES_tradnl" sz="1200" kern="1200" dirty="0"/>
        </a:p>
      </dsp:txBody>
      <dsp:txXfrm>
        <a:off x="1393063" y="2841497"/>
        <a:ext cx="2367504" cy="763523"/>
      </dsp:txXfrm>
    </dsp:sp>
    <dsp:sp modelId="{57E013B7-4FEB-CD46-9493-E9D607C02625}">
      <dsp:nvSpPr>
        <dsp:cNvPr id="0" name=""/>
        <dsp:cNvSpPr/>
      </dsp:nvSpPr>
      <dsp:spPr>
        <a:xfrm rot="21360000">
          <a:off x="1283178" y="1894936"/>
          <a:ext cx="2450114" cy="846133"/>
        </a:xfrm>
        <a:prstGeom prst="roundRect">
          <a:avLst/>
        </a:prstGeom>
        <a:solidFill>
          <a:schemeClr val="accent3">
            <a:hueOff val="5625133"/>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Escaso análisis de las características y percepciones del cliente hacia los servicios de la empresa </a:t>
          </a:r>
          <a:endParaRPr lang="es-ES_tradnl" sz="1200" kern="1200" dirty="0"/>
        </a:p>
      </dsp:txBody>
      <dsp:txXfrm>
        <a:off x="1324483" y="1936241"/>
        <a:ext cx="2367504" cy="763523"/>
      </dsp:txXfrm>
    </dsp:sp>
    <dsp:sp modelId="{13D99079-205A-B048-BE9B-F7D70FDF0926}">
      <dsp:nvSpPr>
        <dsp:cNvPr id="0" name=""/>
        <dsp:cNvSpPr/>
      </dsp:nvSpPr>
      <dsp:spPr>
        <a:xfrm rot="21360000">
          <a:off x="5055078" y="4363816"/>
          <a:ext cx="2450114" cy="846133"/>
        </a:xfrm>
        <a:prstGeom prst="roundRect">
          <a:avLst/>
        </a:prstGeom>
        <a:solidFill>
          <a:schemeClr val="accent3">
            <a:hueOff val="7500177"/>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Inexistencia de indicadores que permitan la medición de la satisfacción del cliente.  </a:t>
          </a:r>
          <a:endParaRPr lang="es-ES_tradnl" sz="1200" kern="1200" dirty="0"/>
        </a:p>
      </dsp:txBody>
      <dsp:txXfrm>
        <a:off x="5096383" y="4405121"/>
        <a:ext cx="2367504" cy="763523"/>
      </dsp:txXfrm>
    </dsp:sp>
    <dsp:sp modelId="{D6580FCE-86FE-5645-9C64-F9516699B91F}">
      <dsp:nvSpPr>
        <dsp:cNvPr id="0" name=""/>
        <dsp:cNvSpPr/>
      </dsp:nvSpPr>
      <dsp:spPr>
        <a:xfrm rot="21360000">
          <a:off x="4986498" y="3458560"/>
          <a:ext cx="2450114" cy="846133"/>
        </a:xfrm>
        <a:prstGeom prst="roundRect">
          <a:avLst/>
        </a:prstGeom>
        <a:solidFill>
          <a:schemeClr val="accent3">
            <a:hueOff val="9375221"/>
            <a:satOff val="-14067"/>
            <a:lumOff val="-22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Limitada fuerza comercial. </a:t>
          </a:r>
          <a:endParaRPr lang="es-ES_tradnl" sz="1200" kern="1200" dirty="0"/>
        </a:p>
      </dsp:txBody>
      <dsp:txXfrm>
        <a:off x="5027803" y="3499865"/>
        <a:ext cx="2367504" cy="763523"/>
      </dsp:txXfrm>
    </dsp:sp>
    <dsp:sp modelId="{B976EE07-A235-9D4C-A2AE-B3AE73E68DDD}">
      <dsp:nvSpPr>
        <dsp:cNvPr id="0" name=""/>
        <dsp:cNvSpPr/>
      </dsp:nvSpPr>
      <dsp:spPr>
        <a:xfrm rot="21360000">
          <a:off x="4917918" y="2553304"/>
          <a:ext cx="2450114" cy="846133"/>
        </a:xfrm>
        <a:prstGeom prst="roundRect">
          <a:avLst/>
        </a:prstGeom>
        <a:solidFill>
          <a:schemeClr val="accent3">
            <a:hueOff val="11250266"/>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No existe un direccionamiento estratégico, </a:t>
          </a:r>
          <a:endParaRPr lang="es-ES_tradnl" sz="1200" kern="1200" dirty="0"/>
        </a:p>
      </dsp:txBody>
      <dsp:txXfrm>
        <a:off x="4959223" y="2594609"/>
        <a:ext cx="2367504" cy="763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40C8C-36A9-3646-9448-CE2723BC7F36}">
      <dsp:nvSpPr>
        <dsp:cNvPr id="0" name=""/>
        <dsp:cNvSpPr/>
      </dsp:nvSpPr>
      <dsp:spPr>
        <a:xfrm>
          <a:off x="0" y="0"/>
          <a:ext cx="8538535" cy="7375364"/>
        </a:xfrm>
        <a:prstGeom prst="roundRect">
          <a:avLst>
            <a:gd name="adj" fmla="val 85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5724102" numCol="1" spcCol="1270" anchor="t" anchorCtr="0">
          <a:noAutofit/>
        </a:bodyPr>
        <a:lstStyle/>
        <a:p>
          <a:pPr lvl="0" algn="l" defTabSz="2178050">
            <a:lnSpc>
              <a:spcPct val="90000"/>
            </a:lnSpc>
            <a:spcBef>
              <a:spcPct val="0"/>
            </a:spcBef>
            <a:spcAft>
              <a:spcPct val="35000"/>
            </a:spcAft>
          </a:pPr>
          <a:r>
            <a:rPr lang="es-ES_tradnl" sz="4900" b="1" kern="1200" dirty="0" smtClean="0"/>
            <a:t>Objetivo General </a:t>
          </a:r>
          <a:endParaRPr lang="es-ES" sz="4900" kern="1200" dirty="0"/>
        </a:p>
      </dsp:txBody>
      <dsp:txXfrm>
        <a:off x="183614" y="183614"/>
        <a:ext cx="8171307" cy="7008136"/>
      </dsp:txXfrm>
    </dsp:sp>
    <dsp:sp modelId="{B37A71A1-685B-444D-9CE5-2AC97D61C4D7}">
      <dsp:nvSpPr>
        <dsp:cNvPr id="0" name=""/>
        <dsp:cNvSpPr/>
      </dsp:nvSpPr>
      <dsp:spPr>
        <a:xfrm>
          <a:off x="213463" y="1843841"/>
          <a:ext cx="1280780" cy="5162754"/>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_tradnl" sz="1100" kern="1200" dirty="0" smtClean="0"/>
            <a:t>Diseñar una propuesta estratégica de marketing para la empresa Ing. Vinicio Ramírez &amp; Cía. Ltda., con la finalidad de entregar elementos de valor que le permitan incrementar las relaciones con el cliente, mejorando los resultados comerciales.</a:t>
          </a:r>
          <a:endParaRPr lang="es-ES_tradnl" sz="1100" kern="1200" dirty="0"/>
        </a:p>
      </dsp:txBody>
      <dsp:txXfrm>
        <a:off x="252851" y="1883229"/>
        <a:ext cx="1202004" cy="5083978"/>
      </dsp:txXfrm>
    </dsp:sp>
    <dsp:sp modelId="{FF617AED-3B83-074F-98B6-FE8F5A8260A1}">
      <dsp:nvSpPr>
        <dsp:cNvPr id="0" name=""/>
        <dsp:cNvSpPr/>
      </dsp:nvSpPr>
      <dsp:spPr>
        <a:xfrm>
          <a:off x="1707707" y="1843841"/>
          <a:ext cx="6617364" cy="5162754"/>
        </a:xfrm>
        <a:prstGeom prst="roundRect">
          <a:avLst>
            <a:gd name="adj" fmla="val 105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3278349" numCol="1" spcCol="1270" anchor="t" anchorCtr="0">
          <a:noAutofit/>
        </a:bodyPr>
        <a:lstStyle/>
        <a:p>
          <a:pPr lvl="0" algn="l" defTabSz="2178050">
            <a:lnSpc>
              <a:spcPct val="90000"/>
            </a:lnSpc>
            <a:spcBef>
              <a:spcPct val="0"/>
            </a:spcBef>
            <a:spcAft>
              <a:spcPct val="35000"/>
            </a:spcAft>
          </a:pPr>
          <a:r>
            <a:rPr lang="es-ES_tradnl" sz="4900" b="1" kern="1200" dirty="0" smtClean="0"/>
            <a:t>Objetivo específicos 	</a:t>
          </a:r>
          <a:endParaRPr lang="es-ES_tradnl" sz="4900" kern="1200" dirty="0"/>
        </a:p>
      </dsp:txBody>
      <dsp:txXfrm>
        <a:off x="1866479" y="2002613"/>
        <a:ext cx="6299820" cy="4845210"/>
      </dsp:txXfrm>
    </dsp:sp>
    <dsp:sp modelId="{6B5B5106-25C2-9E45-90AF-B23B82D99A6E}">
      <dsp:nvSpPr>
        <dsp:cNvPr id="0" name=""/>
        <dsp:cNvSpPr/>
      </dsp:nvSpPr>
      <dsp:spPr>
        <a:xfrm>
          <a:off x="1873141" y="4167080"/>
          <a:ext cx="1237040" cy="2323239"/>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Realizar un análisis situacional de la empresa en relación con su entorno, y factores internos y externos que la afectan.</a:t>
          </a:r>
          <a:endParaRPr lang="es-ES_tradnl" sz="1100" kern="1200" dirty="0"/>
        </a:p>
      </dsp:txBody>
      <dsp:txXfrm>
        <a:off x="1911184" y="4205123"/>
        <a:ext cx="1160954" cy="2247153"/>
      </dsp:txXfrm>
    </dsp:sp>
    <dsp:sp modelId="{5A0233C8-02E3-244D-95FA-ED95A2E7E7BE}">
      <dsp:nvSpPr>
        <dsp:cNvPr id="0" name=""/>
        <dsp:cNvSpPr/>
      </dsp:nvSpPr>
      <dsp:spPr>
        <a:xfrm>
          <a:off x="3135384" y="4167080"/>
          <a:ext cx="1237040" cy="2323239"/>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Realizar un estudio de mercado donde se pueda identificar puntos clave como: mercado, competencia, decisión de compra y condiciones del servicio.</a:t>
          </a:r>
          <a:endParaRPr lang="es-ES_tradnl" sz="1100" kern="1200" dirty="0"/>
        </a:p>
      </dsp:txBody>
      <dsp:txXfrm>
        <a:off x="3173427" y="4205123"/>
        <a:ext cx="1160954" cy="2247153"/>
      </dsp:txXfrm>
    </dsp:sp>
    <dsp:sp modelId="{0DCE74F7-B8C6-CC49-8737-8A702D96935B}">
      <dsp:nvSpPr>
        <dsp:cNvPr id="0" name=""/>
        <dsp:cNvSpPr/>
      </dsp:nvSpPr>
      <dsp:spPr>
        <a:xfrm>
          <a:off x="4397626" y="4167080"/>
          <a:ext cx="1237040" cy="2323239"/>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Establecer el direccionamiento estratégico que le permita a </a:t>
          </a:r>
          <a:r>
            <a:rPr lang="es-ES_tradnl" sz="1100" kern="1200" dirty="0" smtClean="0"/>
            <a:t>Ing. Vinicio Ramírez &amp; Cía. Ltda.</a:t>
          </a:r>
          <a:r>
            <a:rPr lang="es-ES" sz="1100" kern="1200" dirty="0" smtClean="0"/>
            <a:t>, tener ventaja competitiva a través de la oferta de valor y lograr sus aspiraciones de crecimiento. </a:t>
          </a:r>
          <a:endParaRPr lang="es-ES_tradnl" sz="1100" kern="1200" dirty="0"/>
        </a:p>
      </dsp:txBody>
      <dsp:txXfrm>
        <a:off x="4435669" y="4205123"/>
        <a:ext cx="1160954" cy="2247153"/>
      </dsp:txXfrm>
    </dsp:sp>
    <dsp:sp modelId="{80F56AF1-2165-7549-AF7A-3753FA3C349D}">
      <dsp:nvSpPr>
        <dsp:cNvPr id="0" name=""/>
        <dsp:cNvSpPr/>
      </dsp:nvSpPr>
      <dsp:spPr>
        <a:xfrm>
          <a:off x="5659869" y="4167080"/>
          <a:ext cx="1237040" cy="2323239"/>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Diseñar la propuesta estratégica de marketing que permita viabilizar los objetivos de mercado. </a:t>
          </a:r>
          <a:endParaRPr lang="es-ES_tradnl" sz="1100" kern="1200" dirty="0"/>
        </a:p>
      </dsp:txBody>
      <dsp:txXfrm>
        <a:off x="5697912" y="4205123"/>
        <a:ext cx="1160954" cy="2247153"/>
      </dsp:txXfrm>
    </dsp:sp>
    <dsp:sp modelId="{63BC33F0-57C7-2F48-9C61-BF0E38AFC969}">
      <dsp:nvSpPr>
        <dsp:cNvPr id="0" name=""/>
        <dsp:cNvSpPr/>
      </dsp:nvSpPr>
      <dsp:spPr>
        <a:xfrm>
          <a:off x="6922112" y="4167080"/>
          <a:ext cx="1237040" cy="2323239"/>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Proyectar el impacto del Plan Estratégico de Marketing en los resultados comerciales  de la empresa a través de un análisis financiero</a:t>
          </a:r>
          <a:endParaRPr lang="es-ES_tradnl" sz="1100" kern="1200" dirty="0"/>
        </a:p>
      </dsp:txBody>
      <dsp:txXfrm>
        <a:off x="6960155" y="4205123"/>
        <a:ext cx="1160954" cy="2247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FD8A2-B5AF-F440-9D84-E90912F92E40}">
      <dsp:nvSpPr>
        <dsp:cNvPr id="0" name=""/>
        <dsp:cNvSpPr/>
      </dsp:nvSpPr>
      <dsp:spPr>
        <a:xfrm>
          <a:off x="282436" y="1"/>
          <a:ext cx="1265709" cy="6813959"/>
        </a:xfrm>
        <a:prstGeom prst="r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t>FODA</a:t>
          </a:r>
          <a:endParaRPr lang="es-ES" sz="4000" kern="1200" dirty="0"/>
        </a:p>
      </dsp:txBody>
      <dsp:txXfrm>
        <a:off x="387912" y="3974810"/>
        <a:ext cx="632854" cy="2271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18EAE-2B91-464D-951F-48A13BDA73EE}">
      <dsp:nvSpPr>
        <dsp:cNvPr id="0" name=""/>
        <dsp:cNvSpPr/>
      </dsp:nvSpPr>
      <dsp:spPr>
        <a:xfrm>
          <a:off x="0" y="1"/>
          <a:ext cx="3058048" cy="6737050"/>
        </a:xfrm>
        <a:prstGeom prst="parallelogram">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_tradnl" sz="2900" b="1" kern="1200" dirty="0" smtClean="0"/>
            <a:t>Matriz de evaluación de fuente externa (EFE)</a:t>
          </a:r>
          <a:endParaRPr lang="es-ES" sz="2900" kern="1200" dirty="0"/>
        </a:p>
      </dsp:txBody>
      <dsp:txXfrm>
        <a:off x="573384" y="1263198"/>
        <a:ext cx="1911280" cy="4210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98A96-A1FC-2445-9D80-69754CB4CCBD}">
      <dsp:nvSpPr>
        <dsp:cNvPr id="0" name=""/>
        <dsp:cNvSpPr/>
      </dsp:nvSpPr>
      <dsp:spPr>
        <a:xfrm>
          <a:off x="0" y="498318"/>
          <a:ext cx="1514622" cy="5354509"/>
        </a:xfrm>
        <a:prstGeom prst="leftArrowCallou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_tradnl" sz="1500" b="1" kern="1200" dirty="0" smtClean="0"/>
            <a:t>Matriz de evaluación de fuente interna (EFI)</a:t>
          </a:r>
          <a:endParaRPr lang="es-ES" sz="1500" kern="1200" dirty="0"/>
        </a:p>
      </dsp:txBody>
      <dsp:txXfrm>
        <a:off x="530466" y="498318"/>
        <a:ext cx="984156" cy="5354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F52ED-E59B-094B-8D32-27A0ACCA4D51}">
      <dsp:nvSpPr>
        <dsp:cNvPr id="0" name=""/>
        <dsp:cNvSpPr/>
      </dsp:nvSpPr>
      <dsp:spPr>
        <a:xfrm>
          <a:off x="1254797" y="370"/>
          <a:ext cx="6071569" cy="1073483"/>
        </a:xfrm>
        <a:prstGeom prst="wav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GRÁFICO DE LA MATRIZ DE EVALUACIÓN INTERNA Y EXTERNA</a:t>
          </a:r>
          <a:endParaRPr lang="es-ES" sz="1800" kern="1200" dirty="0"/>
        </a:p>
      </dsp:txBody>
      <dsp:txXfrm>
        <a:off x="1254797" y="268741"/>
        <a:ext cx="6071569" cy="5367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F966E-86D4-F24B-A1CB-378A7D416286}">
      <dsp:nvSpPr>
        <dsp:cNvPr id="0" name=""/>
        <dsp:cNvSpPr/>
      </dsp:nvSpPr>
      <dsp:spPr>
        <a:xfrm>
          <a:off x="704875" y="1073778"/>
          <a:ext cx="5357896" cy="5357896"/>
        </a:xfrm>
        <a:prstGeom prst="ellipse">
          <a:avLst/>
        </a:prstGeom>
        <a:solidFill>
          <a:schemeClr val="l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59690" tIns="59690" rIns="59690" bIns="59690" numCol="1" spcCol="1270" anchor="ctr" anchorCtr="0">
          <a:noAutofit/>
          <a:sp3d extrusionH="28000" prstMaterial="matte"/>
        </a:bodyPr>
        <a:lstStyle/>
        <a:p>
          <a:pPr lvl="0" algn="just" defTabSz="2089150">
            <a:lnSpc>
              <a:spcPct val="90000"/>
            </a:lnSpc>
            <a:spcBef>
              <a:spcPct val="0"/>
            </a:spcBef>
            <a:spcAft>
              <a:spcPct val="35000"/>
            </a:spcAft>
          </a:pPr>
          <a:r>
            <a:rPr lang="es-ES_tradnl" sz="4700" b="1" kern="1200" dirty="0" smtClean="0"/>
            <a:t>Planteamiento del problema</a:t>
          </a:r>
          <a:endParaRPr lang="es-ES_tradnl" sz="4700" kern="1200" dirty="0"/>
        </a:p>
      </dsp:txBody>
      <dsp:txXfrm>
        <a:off x="1489521" y="1858424"/>
        <a:ext cx="3788604" cy="3788604"/>
      </dsp:txXfrm>
    </dsp:sp>
    <dsp:sp modelId="{A6614279-A941-BC46-B8F3-3CE05A485F5D}">
      <dsp:nvSpPr>
        <dsp:cNvPr id="0" name=""/>
        <dsp:cNvSpPr/>
      </dsp:nvSpPr>
      <dsp:spPr>
        <a:xfrm>
          <a:off x="5528657" y="2413252"/>
          <a:ext cx="2678948" cy="2678948"/>
        </a:xfrm>
        <a:prstGeom prst="ellipse">
          <a:avLst/>
        </a:prstGeom>
        <a:solidFill>
          <a:schemeClr val="lt1">
            <a:alpha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tx1"/>
        </a:fontRef>
      </dsp:style>
      <dsp:txBody>
        <a:bodyPr spcFirstLastPara="0" vert="horz" wrap="square" lIns="29210" tIns="29210" rIns="29210" bIns="29210" numCol="1" spcCol="1270" anchor="ctr" anchorCtr="0">
          <a:noAutofit/>
          <a:sp3d extrusionH="28000" prstMaterial="matte"/>
        </a:bodyPr>
        <a:lstStyle/>
        <a:p>
          <a:pPr lvl="0" algn="just" defTabSz="1022350">
            <a:lnSpc>
              <a:spcPct val="90000"/>
            </a:lnSpc>
            <a:spcBef>
              <a:spcPct val="0"/>
            </a:spcBef>
            <a:spcAft>
              <a:spcPct val="35000"/>
            </a:spcAft>
          </a:pPr>
          <a:r>
            <a:rPr lang="es-ES_tradnl" sz="2300" kern="1200" dirty="0" smtClean="0"/>
            <a:t>Creciente complejidad en el manejo de la información de mercado.  </a:t>
          </a:r>
          <a:endParaRPr lang="es-ES_tradnl" sz="2300" kern="1200" dirty="0"/>
        </a:p>
      </dsp:txBody>
      <dsp:txXfrm>
        <a:off x="5920980" y="2805575"/>
        <a:ext cx="1894302" cy="18943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0.77253</cdr:x>
      <cdr:y>0.7958</cdr:y>
    </cdr:from>
    <cdr:to>
      <cdr:x>1</cdr:x>
      <cdr:y>0.93902</cdr:y>
    </cdr:to>
    <cdr:pic>
      <cdr:nvPicPr>
        <cdr:cNvPr id="2" name="Imagen 1" descr="Screen shot 2013-01-09 at 11.04.15 A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064034" y="5457576"/>
          <a:ext cx="2079966" cy="98220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0.77253</cdr:x>
      <cdr:y>0.81432</cdr:y>
    </cdr:from>
    <cdr:to>
      <cdr:x>1</cdr:x>
      <cdr:y>0.95755</cdr:y>
    </cdr:to>
    <cdr:pic>
      <cdr:nvPicPr>
        <cdr:cNvPr id="2" name="Imagen 1" descr="Screen shot 2013-01-09 at 11.04.15 A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064034" y="5584638"/>
          <a:ext cx="2079966" cy="98220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0.03566</cdr:x>
      <cdr:y>0.02252</cdr:y>
    </cdr:from>
    <cdr:to>
      <cdr:x>1</cdr:x>
      <cdr:y>0.13763</cdr:y>
    </cdr:to>
    <cdr:sp macro="" textlink="">
      <cdr:nvSpPr>
        <cdr:cNvPr id="2" name="Preparación 1"/>
        <cdr:cNvSpPr/>
      </cdr:nvSpPr>
      <cdr:spPr>
        <a:xfrm xmlns:a="http://schemas.openxmlformats.org/drawingml/2006/main">
          <a:off x="326112" y="154451"/>
          <a:ext cx="8817888" cy="789410"/>
        </a:xfrm>
        <a:prstGeom xmlns:a="http://schemas.openxmlformats.org/drawingml/2006/main" prst="flowChartPreparation">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lvl="2"/>
          <a:r>
            <a:rPr lang="es-ES_tradnl" sz="2400" b="1" dirty="0" smtClean="0">
              <a:solidFill>
                <a:schemeClr val="lt1"/>
              </a:solidFill>
              <a:effectLst/>
              <a:latin typeface="+mn-lt"/>
              <a:ea typeface="+mn-ea"/>
              <a:cs typeface="+mn-cs"/>
            </a:rPr>
            <a:t>Frecuencia cambio de baterías </a:t>
          </a:r>
          <a:endParaRPr lang="es-ES_tradnl" sz="2400" dirty="0">
            <a:solidFill>
              <a:schemeClr val="lt1"/>
            </a:solidFill>
            <a:effectLst/>
            <a:latin typeface="+mn-lt"/>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0.85678</cdr:y>
    </cdr:from>
    <cdr:to>
      <cdr:x>0.22747</cdr:x>
      <cdr:y>1</cdr:y>
    </cdr:to>
    <cdr:pic>
      <cdr:nvPicPr>
        <cdr:cNvPr id="2" name="Imagen 1" descr="Screen shot 2013-01-09 at 11.04.15 AM.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5875794"/>
          <a:ext cx="2079966" cy="98220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591B6-A475-714A-AC7B-AF663A5FCCC1}" type="datetimeFigureOut">
              <a:rPr lang="es-ES" smtClean="0"/>
              <a:t>22/05/13</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DCDA4-7457-8448-9D70-CD779DFEBD03}" type="slidenum">
              <a:rPr lang="es-ES" smtClean="0"/>
              <a:t>‹Nr.›</a:t>
            </a:fld>
            <a:endParaRPr lang="es-ES"/>
          </a:p>
        </p:txBody>
      </p:sp>
    </p:spTree>
    <p:extLst>
      <p:ext uri="{BB962C8B-B14F-4D97-AF65-F5344CB8AC3E}">
        <p14:creationId xmlns:p14="http://schemas.microsoft.com/office/powerpoint/2010/main" val="23996138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A pesar de que la empresa se ha mantenido en el mercado durante estos años , se demuestra que existen algunos elementos que están afectando el crecimiento de la empresa, por lo que es necesario desarrollar estrategias de mercadeo, que permitan aprovechar las relaciones con los clientes actuales y potenciales a fin de incrementar la participación en el mercado y sus ventas.</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3</a:t>
            </a:fld>
            <a:endParaRPr lang="es-ES"/>
          </a:p>
        </p:txBody>
      </p:sp>
    </p:spTree>
    <p:extLst>
      <p:ext uri="{BB962C8B-B14F-4D97-AF65-F5344CB8AC3E}">
        <p14:creationId xmlns:p14="http://schemas.microsoft.com/office/powerpoint/2010/main" val="402837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Las 3 principales razones por las cuales realizan las compras en los distintos lugares son que son el precio, plazo de crédito y por último que es cliente frecuente. Con un 28 y 25% respectivamente. Dentro del crédito personal el mayor porcentaje realiza sus compras a 90 días plazo representado con un 52% por otro lado el 24% tiene un plazo de 120 días. </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25</a:t>
            </a:fld>
            <a:endParaRPr lang="es-ES"/>
          </a:p>
        </p:txBody>
      </p:sp>
    </p:spTree>
    <p:extLst>
      <p:ext uri="{BB962C8B-B14F-4D97-AF65-F5344CB8AC3E}">
        <p14:creationId xmlns:p14="http://schemas.microsoft.com/office/powerpoint/2010/main" val="375650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48% no utiliza el recauche porque las vías en las que circulan no permiten obtener carcasas optimas, además muy pocas personas conocen del costo beneficio del reencauche, mientras que el 52% si utiliza. </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26</a:t>
            </a:fld>
            <a:endParaRPr lang="es-ES"/>
          </a:p>
        </p:txBody>
      </p:sp>
    </p:spTree>
    <p:extLst>
      <p:ext uri="{BB962C8B-B14F-4D97-AF65-F5344CB8AC3E}">
        <p14:creationId xmlns:p14="http://schemas.microsoft.com/office/powerpoint/2010/main" val="310880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42% de las personas cambia una vez al año de baterías, mientras que el 42% lo realiza pasando un año y medio, ya que depende mucho del estado en el cual se encuentre el vehículo para el desgate de las baterías</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27</a:t>
            </a:fld>
            <a:endParaRPr lang="es-ES"/>
          </a:p>
        </p:txBody>
      </p:sp>
    </p:spTree>
    <p:extLst>
      <p:ext uri="{BB962C8B-B14F-4D97-AF65-F5344CB8AC3E}">
        <p14:creationId xmlns:p14="http://schemas.microsoft.com/office/powerpoint/2010/main" val="129239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promedio medio ponderado de realización de mantenimiento en el vehículo es de 3,37 veces al año</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30</a:t>
            </a:fld>
            <a:endParaRPr lang="es-ES"/>
          </a:p>
        </p:txBody>
      </p:sp>
    </p:spTree>
    <p:extLst>
      <p:ext uri="{BB962C8B-B14F-4D97-AF65-F5344CB8AC3E}">
        <p14:creationId xmlns:p14="http://schemas.microsoft.com/office/powerpoint/2010/main" val="259662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Para el usuario el principal beneficio que le gustaría recibir con un 55%  es le servicio de </a:t>
            </a:r>
            <a:r>
              <a:rPr lang="es-ES_tradnl" sz="1200" kern="1200" dirty="0" err="1" smtClean="0">
                <a:solidFill>
                  <a:schemeClr val="tx1"/>
                </a:solidFill>
                <a:effectLst/>
                <a:latin typeface="+mn-lt"/>
                <a:ea typeface="+mn-ea"/>
                <a:cs typeface="+mn-cs"/>
              </a:rPr>
              <a:t>enllantaje</a:t>
            </a:r>
            <a:r>
              <a:rPr lang="es-ES_tradnl" sz="1200" kern="1200" dirty="0" smtClean="0">
                <a:solidFill>
                  <a:schemeClr val="tx1"/>
                </a:solidFill>
                <a:effectLst/>
                <a:latin typeface="+mn-lt"/>
                <a:ea typeface="+mn-ea"/>
                <a:cs typeface="+mn-cs"/>
              </a:rPr>
              <a:t>, balanceo y alineación automático, seguido por una atención continua las 12 horas 7 días a la semana con el 25%, por otro lado el usuario estaría interesando en que aumente las facilidades de pago con un 3% ya que como lo vimos antes las políticas de pago preferidas son a crédito personal</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31</a:t>
            </a:fld>
            <a:endParaRPr lang="es-ES"/>
          </a:p>
        </p:txBody>
      </p:sp>
    </p:spTree>
    <p:extLst>
      <p:ext uri="{BB962C8B-B14F-4D97-AF65-F5344CB8AC3E}">
        <p14:creationId xmlns:p14="http://schemas.microsoft.com/office/powerpoint/2010/main" val="186160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demanda insatisfecha son las personas, empresas, organizaciones que pudiendo realizar sus compras en la provincia de Bolívar, prefieren realizar sus compras en otras ciudades específicamente en Ambato, Santo Domingo y Guayaquil. Esto representa un 11,1% de los encuestados comportamiento que ocurre ya que sus necesidades no son satisfechas dentro de la provincia y tienen que realizar sus compras en otras ciudades. </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32</a:t>
            </a:fld>
            <a:endParaRPr lang="es-ES"/>
          </a:p>
        </p:txBody>
      </p:sp>
    </p:spTree>
    <p:extLst>
      <p:ext uri="{BB962C8B-B14F-4D97-AF65-F5344CB8AC3E}">
        <p14:creationId xmlns:p14="http://schemas.microsoft.com/office/powerpoint/2010/main" val="23387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38</a:t>
            </a:fld>
            <a:endParaRPr lang="es-ES"/>
          </a:p>
        </p:txBody>
      </p:sp>
    </p:spTree>
    <p:extLst>
      <p:ext uri="{BB962C8B-B14F-4D97-AF65-F5344CB8AC3E}">
        <p14:creationId xmlns:p14="http://schemas.microsoft.com/office/powerpoint/2010/main" val="289488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39</a:t>
            </a:fld>
            <a:endParaRPr lang="es-ES"/>
          </a:p>
        </p:txBody>
      </p:sp>
    </p:spTree>
    <p:extLst>
      <p:ext uri="{BB962C8B-B14F-4D97-AF65-F5344CB8AC3E}">
        <p14:creationId xmlns:p14="http://schemas.microsoft.com/office/powerpoint/2010/main" val="174617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Las coordenadas obtenidas en la matriz de evaluación interna - externa, da como resultado que la situación de Ing. Vinicio Ramírez &amp; Cía. Ltda. está en el cuadrante superior (II), lo que determina desde el punto de vista interno que la empresa esta en una situación intermedia entre debilidades y fortalezas.</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Desde el punto de vista externo de igual manera se encuentra en una situación alta, esto quiere decir que existen muchas oportunidades y pocas amenazas. </a:t>
            </a:r>
            <a:endParaRPr lang="es-ES_tradnl"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se observa en el gráfico la recomendación para la empresa es conservar y mantener.</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11</a:t>
            </a:fld>
            <a:endParaRPr lang="es-ES"/>
          </a:p>
        </p:txBody>
      </p:sp>
    </p:spTree>
    <p:extLst>
      <p:ext uri="{BB962C8B-B14F-4D97-AF65-F5344CB8AC3E}">
        <p14:creationId xmlns:p14="http://schemas.microsoft.com/office/powerpoint/2010/main" val="310702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ya que debido al crecimiento y diversificación de la demanda y los competidores es necesario gestionarla de una manera mas sistemática, ordena y eficiente para poder satisfacer mejor las necesidades de los clientes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13</a:t>
            </a:fld>
            <a:endParaRPr lang="es-ES"/>
          </a:p>
        </p:txBody>
      </p:sp>
    </p:spTree>
    <p:extLst>
      <p:ext uri="{BB962C8B-B14F-4D97-AF65-F5344CB8AC3E}">
        <p14:creationId xmlns:p14="http://schemas.microsoft.com/office/powerpoint/2010/main" val="10229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En Guaranda existe un posicionamiento del 71,4% , la principal competencia que tenemos es Ambato junto con </a:t>
            </a:r>
            <a:r>
              <a:rPr lang="es-ES_tradnl" sz="1200" kern="1200" dirty="0" err="1" smtClean="0">
                <a:solidFill>
                  <a:schemeClr val="tx1"/>
                </a:solidFill>
                <a:effectLst/>
                <a:latin typeface="+mn-lt"/>
                <a:ea typeface="+mn-ea"/>
                <a:cs typeface="+mn-cs"/>
              </a:rPr>
              <a:t>Credillantas</a:t>
            </a:r>
            <a:r>
              <a:rPr lang="es-ES_tradnl" sz="1200" kern="1200" dirty="0" smtClean="0">
                <a:solidFill>
                  <a:schemeClr val="tx1"/>
                </a:solidFill>
                <a:effectLst/>
                <a:latin typeface="+mn-lt"/>
                <a:ea typeface="+mn-ea"/>
                <a:cs typeface="+mn-cs"/>
              </a:rPr>
              <a:t> Cotopaxi con el 7,9%, Sra. Romero con el 4.8%, Federación de cooperativas con el 3,2%; Cooperativas Cámara de Comercio Ambato 3.2%,  Sra. Núñez 1.6%.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En Chimbo tenemos un posicionamiento del 50%,  compran en Ambato un 30% Sr Duran 10% Sr. Lucio 10% </a:t>
            </a:r>
          </a:p>
          <a:p>
            <a:r>
              <a:rPr lang="es-ES_tradnl" sz="1200" kern="1200" dirty="0" smtClean="0">
                <a:solidFill>
                  <a:schemeClr val="tx1"/>
                </a:solidFill>
                <a:effectLst/>
                <a:latin typeface="+mn-lt"/>
                <a:ea typeface="+mn-ea"/>
                <a:cs typeface="+mn-cs"/>
              </a:rPr>
              <a:t> </a:t>
            </a:r>
          </a:p>
          <a:p>
            <a:r>
              <a:rPr lang="es-ES_tradnl" sz="1200" kern="1200" dirty="0" err="1" smtClean="0">
                <a:solidFill>
                  <a:schemeClr val="tx1"/>
                </a:solidFill>
                <a:effectLst/>
                <a:latin typeface="+mn-lt"/>
                <a:ea typeface="+mn-ea"/>
                <a:cs typeface="+mn-cs"/>
              </a:rPr>
              <a:t>Chillanes</a:t>
            </a:r>
            <a:r>
              <a:rPr lang="es-ES_tradnl" sz="1200" kern="1200" dirty="0" smtClean="0">
                <a:solidFill>
                  <a:schemeClr val="tx1"/>
                </a:solidFill>
                <a:effectLst/>
                <a:latin typeface="+mn-lt"/>
                <a:ea typeface="+mn-ea"/>
                <a:cs typeface="+mn-cs"/>
              </a:rPr>
              <a:t> tenemos un posicionamiento del 60%, seguido por el señor José Cañas con el 20% y el Sr William Mora con el otro 20% </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Caluma tenemos un posicionamiento el 38,1% y nuestra principal competencia es Comercial </a:t>
            </a:r>
            <a:r>
              <a:rPr lang="es-ES_tradnl" sz="1200" kern="1200" dirty="0" err="1" smtClean="0">
                <a:solidFill>
                  <a:schemeClr val="tx1"/>
                </a:solidFill>
                <a:effectLst/>
                <a:latin typeface="+mn-lt"/>
                <a:ea typeface="+mn-ea"/>
                <a:cs typeface="+mn-cs"/>
              </a:rPr>
              <a:t>Viscarra</a:t>
            </a:r>
            <a:r>
              <a:rPr lang="es-ES_tradnl" sz="1200" kern="1200" dirty="0" smtClean="0">
                <a:solidFill>
                  <a:schemeClr val="tx1"/>
                </a:solidFill>
                <a:effectLst/>
                <a:latin typeface="+mn-lt"/>
                <a:ea typeface="+mn-ea"/>
                <a:cs typeface="+mn-cs"/>
              </a:rPr>
              <a:t> con el 42,9% el cual es el líder del mercado,  comercial Velazco, Guayaquil, Ambato y la oficina Caluma con el 4,8%.</a:t>
            </a:r>
          </a:p>
          <a:p>
            <a:r>
              <a:rPr lang="es-ES_tradnl" sz="1200" kern="1200" dirty="0" smtClean="0">
                <a:solidFill>
                  <a:schemeClr val="tx1"/>
                </a:solidFill>
                <a:effectLst/>
                <a:latin typeface="+mn-lt"/>
                <a:ea typeface="+mn-ea"/>
                <a:cs typeface="+mn-cs"/>
              </a:rPr>
              <a:t> </a:t>
            </a:r>
          </a:p>
          <a:p>
            <a:r>
              <a:rPr lang="es-ES_tradnl" sz="1200" kern="1200" dirty="0" err="1" smtClean="0">
                <a:solidFill>
                  <a:schemeClr val="tx1"/>
                </a:solidFill>
                <a:effectLst/>
                <a:latin typeface="+mn-lt"/>
                <a:ea typeface="+mn-ea"/>
                <a:cs typeface="+mn-cs"/>
              </a:rPr>
              <a:t>Echeandía</a:t>
            </a:r>
            <a:r>
              <a:rPr lang="es-ES_tradnl" sz="1200" kern="1200" dirty="0" smtClean="0">
                <a:solidFill>
                  <a:schemeClr val="tx1"/>
                </a:solidFill>
                <a:effectLst/>
                <a:latin typeface="+mn-lt"/>
                <a:ea typeface="+mn-ea"/>
                <a:cs typeface="+mn-cs"/>
              </a:rPr>
              <a:t> tenemos un posicionamiento del 36,4%, comercial Velazco con el 9,1% , Ambato con el 18,2%, Sr Bayardo Escobar y el Sr Torres con el 18,2%</a:t>
            </a: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Las Naves tenemos un posicionamiento del 28,6% en Santo domingo el 49,2% la casa del Suzuki con el 28,6% </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17</a:t>
            </a:fld>
            <a:endParaRPr lang="es-ES"/>
          </a:p>
        </p:txBody>
      </p:sp>
    </p:spTree>
    <p:extLst>
      <p:ext uri="{BB962C8B-B14F-4D97-AF65-F5344CB8AC3E}">
        <p14:creationId xmlns:p14="http://schemas.microsoft.com/office/powerpoint/2010/main" val="362312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36% de la población utiliza la marca Doble </a:t>
            </a:r>
            <a:r>
              <a:rPr lang="es-ES_tradnl" sz="1200" kern="1200" dirty="0" err="1" smtClean="0">
                <a:solidFill>
                  <a:schemeClr val="tx1"/>
                </a:solidFill>
                <a:effectLst/>
                <a:latin typeface="+mn-lt"/>
                <a:ea typeface="+mn-ea"/>
                <a:cs typeface="+mn-cs"/>
              </a:rPr>
              <a:t>Coin</a:t>
            </a:r>
            <a:r>
              <a:rPr lang="es-ES_tradnl" sz="1200" kern="1200" dirty="0" smtClean="0">
                <a:solidFill>
                  <a:schemeClr val="tx1"/>
                </a:solidFill>
                <a:effectLst/>
                <a:latin typeface="+mn-lt"/>
                <a:ea typeface="+mn-ea"/>
                <a:cs typeface="+mn-cs"/>
              </a:rPr>
              <a:t> ya que esta marca es posicionada en el mercado de transporte pesado por su bajo precio y largo recorrido en vías de primer orden, seguida por el 22% con la Marca General por ser de fabricación nacional se especializa en carretero de segundo orden, en tercer lugar se encuentra </a:t>
            </a:r>
            <a:r>
              <a:rPr lang="es-ES_tradnl" sz="1200" kern="1200" dirty="0" err="1" smtClean="0">
                <a:solidFill>
                  <a:schemeClr val="tx1"/>
                </a:solidFill>
                <a:effectLst/>
                <a:latin typeface="+mn-lt"/>
                <a:ea typeface="+mn-ea"/>
                <a:cs typeface="+mn-cs"/>
              </a:rPr>
              <a:t>Good</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Year</a:t>
            </a:r>
            <a:r>
              <a:rPr lang="es-ES_tradnl" sz="1200" kern="1200" dirty="0" smtClean="0">
                <a:solidFill>
                  <a:schemeClr val="tx1"/>
                </a:solidFill>
                <a:effectLst/>
                <a:latin typeface="+mn-lt"/>
                <a:ea typeface="+mn-ea"/>
                <a:cs typeface="+mn-cs"/>
              </a:rPr>
              <a:t> con el 10% ya que esta marca se caracteriza por duración prologada, flexibilidad y mayor estabilidad.</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19</a:t>
            </a:fld>
            <a:endParaRPr lang="es-ES"/>
          </a:p>
        </p:txBody>
      </p:sp>
    </p:spTree>
    <p:extLst>
      <p:ext uri="{BB962C8B-B14F-4D97-AF65-F5344CB8AC3E}">
        <p14:creationId xmlns:p14="http://schemas.microsoft.com/office/powerpoint/2010/main" val="200361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De los usuarios el 37% decide comprar sus llantas en función a la marca, después piensa en la calidad de la misma con un 31% y por último con un 26% se </a:t>
            </a:r>
            <a:r>
              <a:rPr lang="es-ES_tradnl" sz="1200" kern="1200" dirty="0" err="1" smtClean="0">
                <a:solidFill>
                  <a:schemeClr val="tx1"/>
                </a:solidFill>
                <a:effectLst/>
                <a:latin typeface="+mn-lt"/>
                <a:ea typeface="+mn-ea"/>
                <a:cs typeface="+mn-cs"/>
              </a:rPr>
              <a:t>guia</a:t>
            </a:r>
            <a:r>
              <a:rPr lang="es-ES_tradnl" sz="1200" kern="1200" dirty="0" smtClean="0">
                <a:solidFill>
                  <a:schemeClr val="tx1"/>
                </a:solidFill>
                <a:effectLst/>
                <a:latin typeface="+mn-lt"/>
                <a:ea typeface="+mn-ea"/>
                <a:cs typeface="+mn-cs"/>
              </a:rPr>
              <a:t> por el precio, siendo estos los 3 factores determinantes en el momento de decidir las compra acerca de los neumáticos.</a:t>
            </a:r>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20</a:t>
            </a:fld>
            <a:endParaRPr lang="es-ES"/>
          </a:p>
        </p:txBody>
      </p:sp>
    </p:spTree>
    <p:extLst>
      <p:ext uri="{BB962C8B-B14F-4D97-AF65-F5344CB8AC3E}">
        <p14:creationId xmlns:p14="http://schemas.microsoft.com/office/powerpoint/2010/main" val="46778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33% de la población nos manifestaron que suelen o tienen la percepción de cambiar sus llantas cada 8 meses, mientras tanto el 31% realiza el cambio cada 6 meses, seguido por el 19% que realiza el cambio pasando 12 meses.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75DCDA4-7457-8448-9D70-CD779DFEBD03}" type="slidenum">
              <a:rPr lang="es-ES" smtClean="0"/>
              <a:t>21</a:t>
            </a:fld>
            <a:endParaRPr lang="es-ES"/>
          </a:p>
        </p:txBody>
      </p:sp>
    </p:spTree>
    <p:extLst>
      <p:ext uri="{BB962C8B-B14F-4D97-AF65-F5344CB8AC3E}">
        <p14:creationId xmlns:p14="http://schemas.microsoft.com/office/powerpoint/2010/main" val="173891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promedio medio ponderado en el que se adquiere llantas para el vehículo 0.65 veces al año. Es decir cada 7,847 meses. </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22</a:t>
            </a:fld>
            <a:endParaRPr lang="es-ES"/>
          </a:p>
        </p:txBody>
      </p:sp>
    </p:spTree>
    <p:extLst>
      <p:ext uri="{BB962C8B-B14F-4D97-AF65-F5344CB8AC3E}">
        <p14:creationId xmlns:p14="http://schemas.microsoft.com/office/powerpoint/2010/main" val="233549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57% de los usuarios adquiere 2 llantas, seguido por el 33% que compra 4 y por último el 10% compra 6 o más al mismo tiempo. </a:t>
            </a:r>
          </a:p>
          <a:p>
            <a:endParaRPr lang="es-ES" dirty="0"/>
          </a:p>
        </p:txBody>
      </p:sp>
      <p:sp>
        <p:nvSpPr>
          <p:cNvPr id="4" name="Marcador de número de diapositiva 3"/>
          <p:cNvSpPr>
            <a:spLocks noGrp="1"/>
          </p:cNvSpPr>
          <p:nvPr>
            <p:ph type="sldNum" sz="quarter" idx="10"/>
          </p:nvPr>
        </p:nvSpPr>
        <p:spPr/>
        <p:txBody>
          <a:bodyPr/>
          <a:lstStyle/>
          <a:p>
            <a:fld id="{675DCDA4-7457-8448-9D70-CD779DFEBD03}" type="slidenum">
              <a:rPr lang="es-ES" smtClean="0"/>
              <a:t>23</a:t>
            </a:fld>
            <a:endParaRPr lang="es-ES"/>
          </a:p>
        </p:txBody>
      </p:sp>
    </p:spTree>
    <p:extLst>
      <p:ext uri="{BB962C8B-B14F-4D97-AF65-F5344CB8AC3E}">
        <p14:creationId xmlns:p14="http://schemas.microsoft.com/office/powerpoint/2010/main" val="291410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 para editar título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6BFECD78-3C8E-49F2-8FAB-59489D168ABB}" type="datetimeFigureOut">
              <a:rPr lang="en-US" smtClean="0"/>
              <a:t>22/05/13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6BFECD78-3C8E-49F2-8FAB-59489D168ABB}" type="datetimeFigureOut">
              <a:rPr lang="en-US" smtClean="0"/>
              <a:t>22/05/13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6BFECD78-3C8E-49F2-8FAB-59489D168ABB}" type="datetimeFigureOut">
              <a:rPr lang="en-US" smtClean="0"/>
              <a:t>22/05/13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22/05/13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oleObject" Target="file:///\\localhost\Users\LizethRamirez\Documents\Documento3!OLE_LINK9" TargetMode="External"/><Relationship Id="rId5"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0"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oleObject" Target="file:///\\localhost\Users\LizethRamirez\Documents\Documento1!OLE_LINK1" TargetMode="External"/><Relationship Id="rId5"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diagramData" Target="../diagrams/data12.xml"/><Relationship Id="rId5" Type="http://schemas.openxmlformats.org/officeDocument/2006/relationships/diagramLayout" Target="../diagrams/layout12.xml"/><Relationship Id="rId6" Type="http://schemas.openxmlformats.org/officeDocument/2006/relationships/diagramQuickStyle" Target="../diagrams/quickStyle12.xml"/><Relationship Id="rId7" Type="http://schemas.openxmlformats.org/officeDocument/2006/relationships/diagramColors" Target="../diagrams/colors12.xml"/><Relationship Id="rId8"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8.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diagramData" Target="../diagrams/data14.xml"/><Relationship Id="rId5" Type="http://schemas.openxmlformats.org/officeDocument/2006/relationships/diagramLayout" Target="../diagrams/layout14.xml"/><Relationship Id="rId6" Type="http://schemas.openxmlformats.org/officeDocument/2006/relationships/diagramQuickStyle" Target="../diagrams/quickStyle14.xml"/><Relationship Id="rId7" Type="http://schemas.openxmlformats.org/officeDocument/2006/relationships/diagramColors" Target="../diagrams/colors14.xml"/><Relationship Id="rId8"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diagramData" Target="../diagrams/data15.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8" Type="http://schemas.microsoft.com/office/2007/relationships/diagramDrawing" Target="../diagrams/drawing15.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7.xml"/><Relationship Id="rId2" Type="http://schemas.openxmlformats.org/officeDocument/2006/relationships/diagramData" Target="../diagrams/data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 Id="rId3" Type="http://schemas.openxmlformats.org/officeDocument/2006/relationships/hyperlink" Target="file://localhost/Users/LizethRamirez/Desktop/capitulo%206%20.xls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7.xml"/><Relationship Id="rId2" Type="http://schemas.openxmlformats.org/officeDocument/2006/relationships/diagramData" Target="../diagrams/data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7.xml"/><Relationship Id="rId2" Type="http://schemas.openxmlformats.org/officeDocument/2006/relationships/diagramData" Target="../diagrams/data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7.xml"/><Relationship Id="rId2" Type="http://schemas.openxmlformats.org/officeDocument/2006/relationships/diagramData" Target="../diagrams/data2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7.xml"/><Relationship Id="rId2" Type="http://schemas.openxmlformats.org/officeDocument/2006/relationships/diagramData" Target="../diagrams/data2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7.xml"/><Relationship Id="rId2" Type="http://schemas.openxmlformats.org/officeDocument/2006/relationships/diagramData" Target="../diagrams/data2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7.xml"/><Relationship Id="rId2" Type="http://schemas.openxmlformats.org/officeDocument/2006/relationships/diagramData" Target="../diagrams/data2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oleObject" Target="file:///\\localhost\Users\LizethRamirez\Documents\Documento2!OLE_LINK5" TargetMode="External"/><Relationship Id="rId10"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oleObject" Target="file:///\\localhost\Users\LizethRamirez\Documents\Documento2!OLE_LINK7" TargetMode="External"/><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oleObject" Target="file:///\\localhost\Users\LizethRamirez\Documents\Documento3!OLE_LINK8" TargetMode="External"/><Relationship Id="rId5" Type="http://schemas.openxmlformats.org/officeDocument/2006/relationships/image" Target="../media/image15.emf"/><Relationship Id="rId6" Type="http://schemas.openxmlformats.org/officeDocument/2006/relationships/diagramData" Target="../diagrams/data7.xml"/><Relationship Id="rId7" Type="http://schemas.openxmlformats.org/officeDocument/2006/relationships/diagramLayout" Target="../diagrams/layout7.xml"/><Relationship Id="rId8" Type="http://schemas.openxmlformats.org/officeDocument/2006/relationships/diagramQuickStyle" Target="../diagrams/quickStyle7.xml"/><Relationship Id="rId9" Type="http://schemas.openxmlformats.org/officeDocument/2006/relationships/diagramColors" Target="../diagrams/colors7.xml"/><Relationship Id="rId10" Type="http://schemas.microsoft.com/office/2007/relationships/diagramDrawing" Target="../diagrams/drawing7.xml"/><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maserati-granturismo-s-llanta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2" name="Diagrama 11"/>
          <p:cNvGraphicFramePr/>
          <p:nvPr>
            <p:extLst>
              <p:ext uri="{D42A27DB-BD31-4B8C-83A1-F6EECF244321}">
                <p14:modId xmlns:p14="http://schemas.microsoft.com/office/powerpoint/2010/main" val="852064148"/>
              </p:ext>
            </p:extLst>
          </p:nvPr>
        </p:nvGraphicFramePr>
        <p:xfrm>
          <a:off x="-310255" y="251172"/>
          <a:ext cx="9557617" cy="6606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Screen shot 2013-01-09 at 11.04.1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206" y="2848157"/>
            <a:ext cx="3507154" cy="16561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693869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marqu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15330" cy="6858001"/>
          </a:xfrm>
          <a:prstGeom prst="rect">
            <a:avLst/>
          </a:prstGeom>
        </p:spPr>
      </p:pic>
      <p:graphicFrame>
        <p:nvGraphicFramePr>
          <p:cNvPr id="2" name="Objeto 1"/>
          <p:cNvGraphicFramePr>
            <a:graphicFrameLocks noChangeAspect="1"/>
          </p:cNvGraphicFramePr>
          <p:nvPr>
            <p:extLst>
              <p:ext uri="{D42A27DB-BD31-4B8C-83A1-F6EECF244321}">
                <p14:modId xmlns:p14="http://schemas.microsoft.com/office/powerpoint/2010/main" val="3524425257"/>
              </p:ext>
            </p:extLst>
          </p:nvPr>
        </p:nvGraphicFramePr>
        <p:xfrm>
          <a:off x="679150" y="128284"/>
          <a:ext cx="4856601" cy="6812549"/>
        </p:xfrm>
        <a:graphic>
          <a:graphicData uri="http://schemas.openxmlformats.org/presentationml/2006/ole">
            <mc:AlternateContent xmlns:mc="http://schemas.openxmlformats.org/markup-compatibility/2006">
              <mc:Choice xmlns:v="urn:schemas-microsoft-com:vml" Requires="v">
                <p:oleObj spid="_x0000_s4152" name="Documento" r:id="rId4" imgW="5803900" imgH="8140700" progId="Word.Document.12">
                  <p:link updateAutomatic="1"/>
                </p:oleObj>
              </mc:Choice>
              <mc:Fallback>
                <p:oleObj name="Documento" r:id="rId4" imgW="5803900" imgH="8140700" progId="Word.Document.12">
                  <p:link updateAutomatic="1"/>
                  <p:pic>
                    <p:nvPicPr>
                      <p:cNvPr id="0" name=""/>
                      <p:cNvPicPr/>
                      <p:nvPr/>
                    </p:nvPicPr>
                    <p:blipFill>
                      <a:blip r:embed="rId5"/>
                      <a:stretch>
                        <a:fillRect/>
                      </a:stretch>
                    </p:blipFill>
                    <p:spPr>
                      <a:xfrm>
                        <a:off x="679150" y="128284"/>
                        <a:ext cx="4856601" cy="6812549"/>
                      </a:xfrm>
                      <a:prstGeom prst="rect">
                        <a:avLst/>
                      </a:prstGeom>
                    </p:spPr>
                  </p:pic>
                </p:oleObj>
              </mc:Fallback>
            </mc:AlternateContent>
          </a:graphicData>
        </a:graphic>
      </p:graphicFrame>
    </p:spTree>
    <p:extLst>
      <p:ext uri="{BB962C8B-B14F-4D97-AF65-F5344CB8AC3E}">
        <p14:creationId xmlns:p14="http://schemas.microsoft.com/office/powerpoint/2010/main" val="298089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outsurlepneu-20121126-310x1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0" y="3768966"/>
            <a:ext cx="8987536" cy="3089034"/>
          </a:xfrm>
          <a:prstGeom prst="rect">
            <a:avLst/>
          </a:prstGeom>
        </p:spPr>
      </p:pic>
      <p:pic>
        <p:nvPicPr>
          <p:cNvPr id="8" name="Imagen 7" descr="Captura de pantalla 2013-04-14 a la(s) 18.13.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7974" y="1815343"/>
            <a:ext cx="6419387" cy="4645741"/>
          </a:xfrm>
          <a:prstGeom prst="rect">
            <a:avLst/>
          </a:prstGeom>
        </p:spPr>
      </p:pic>
      <p:graphicFrame>
        <p:nvGraphicFramePr>
          <p:cNvPr id="9" name="Diagrama 8"/>
          <p:cNvGraphicFramePr/>
          <p:nvPr>
            <p:extLst>
              <p:ext uri="{D42A27DB-BD31-4B8C-83A1-F6EECF244321}">
                <p14:modId xmlns:p14="http://schemas.microsoft.com/office/powerpoint/2010/main" val="1612748884"/>
              </p:ext>
            </p:extLst>
          </p:nvPr>
        </p:nvGraphicFramePr>
        <p:xfrm>
          <a:off x="364389" y="251127"/>
          <a:ext cx="8581165" cy="1074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gen 4" descr="Screen shot 2013-01-09 at 11.04.15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6335" y="3768965"/>
            <a:ext cx="1020623" cy="481961"/>
          </a:xfrm>
          <a:prstGeom prst="rect">
            <a:avLst/>
          </a:prstGeom>
        </p:spPr>
      </p:pic>
    </p:spTree>
    <p:extLst>
      <p:ext uri="{BB962C8B-B14F-4D97-AF65-F5344CB8AC3E}">
        <p14:creationId xmlns:p14="http://schemas.microsoft.com/office/powerpoint/2010/main" val="13919627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ren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1" y="300134"/>
            <a:ext cx="9318287" cy="3153228"/>
          </a:xfrm>
          <a:prstGeom prst="rect">
            <a:avLst/>
          </a:prstGeom>
        </p:spPr>
      </p:pic>
      <p:pic>
        <p:nvPicPr>
          <p:cNvPr id="3" name="Imagen 2" descr="img_Green_h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8599"/>
            <a:ext cx="9087870" cy="3431723"/>
          </a:xfrm>
          <a:prstGeom prst="rect">
            <a:avLst/>
          </a:prstGeom>
        </p:spPr>
      </p:pic>
    </p:spTree>
    <p:extLst>
      <p:ext uri="{BB962C8B-B14F-4D97-AF65-F5344CB8AC3E}">
        <p14:creationId xmlns:p14="http://schemas.microsoft.com/office/powerpoint/2010/main" val="25105606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3-04-14 a la(s) 21.38.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636"/>
            <a:ext cx="9059413" cy="6718558"/>
          </a:xfrm>
          <a:prstGeom prst="rect">
            <a:avLst/>
          </a:prstGeom>
        </p:spPr>
      </p:pic>
      <p:graphicFrame>
        <p:nvGraphicFramePr>
          <p:cNvPr id="4" name="Diagrama 3"/>
          <p:cNvGraphicFramePr/>
          <p:nvPr>
            <p:extLst>
              <p:ext uri="{D42A27DB-BD31-4B8C-83A1-F6EECF244321}">
                <p14:modId xmlns:p14="http://schemas.microsoft.com/office/powerpoint/2010/main" val="13815541"/>
              </p:ext>
            </p:extLst>
          </p:nvPr>
        </p:nvGraphicFramePr>
        <p:xfrm>
          <a:off x="88292" y="-256842"/>
          <a:ext cx="8912481" cy="7505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4326435"/>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3354714371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9932" cy="6858000"/>
          </a:xfrm>
          <a:prstGeom prst="rect">
            <a:avLst/>
          </a:prstGeom>
        </p:spPr>
      </p:pic>
      <p:graphicFrame>
        <p:nvGraphicFramePr>
          <p:cNvPr id="2" name="Diagrama 1"/>
          <p:cNvGraphicFramePr/>
          <p:nvPr>
            <p:extLst>
              <p:ext uri="{D42A27DB-BD31-4B8C-83A1-F6EECF244321}">
                <p14:modId xmlns:p14="http://schemas.microsoft.com/office/powerpoint/2010/main" val="1667420630"/>
              </p:ext>
            </p:extLst>
          </p:nvPr>
        </p:nvGraphicFramePr>
        <p:xfrm>
          <a:off x="364391" y="-128420"/>
          <a:ext cx="8263652" cy="6986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307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bolivar1.jpg"/>
          <p:cNvPicPr>
            <a:picLocks noChangeAspect="1"/>
          </p:cNvPicPr>
          <p:nvPr/>
        </p:nvPicPr>
        <p:blipFill rotWithShape="1">
          <a:blip r:embed="rId3">
            <a:extLst>
              <a:ext uri="{28A0092B-C50C-407E-A947-70E740481C1C}">
                <a14:useLocalDpi xmlns:a14="http://schemas.microsoft.com/office/drawing/2010/main" val="0"/>
              </a:ext>
            </a:extLst>
          </a:blip>
          <a:srcRect r="30856" b="2517"/>
          <a:stretch/>
        </p:blipFill>
        <p:spPr>
          <a:xfrm>
            <a:off x="0" y="26532"/>
            <a:ext cx="5193743" cy="6831468"/>
          </a:xfrm>
          <a:prstGeom prst="rect">
            <a:avLst/>
          </a:prstGeom>
        </p:spPr>
      </p:pic>
      <p:graphicFrame>
        <p:nvGraphicFramePr>
          <p:cNvPr id="2" name="Objeto 1"/>
          <p:cNvGraphicFramePr>
            <a:graphicFrameLocks noChangeAspect="1"/>
          </p:cNvGraphicFramePr>
          <p:nvPr>
            <p:extLst>
              <p:ext uri="{D42A27DB-BD31-4B8C-83A1-F6EECF244321}">
                <p14:modId xmlns:p14="http://schemas.microsoft.com/office/powerpoint/2010/main" val="1185560672"/>
              </p:ext>
            </p:extLst>
          </p:nvPr>
        </p:nvGraphicFramePr>
        <p:xfrm>
          <a:off x="4697135" y="26532"/>
          <a:ext cx="4724554" cy="6831468"/>
        </p:xfrm>
        <a:graphic>
          <a:graphicData uri="http://schemas.openxmlformats.org/presentationml/2006/ole">
            <mc:AlternateContent xmlns:mc="http://schemas.openxmlformats.org/markup-compatibility/2006">
              <mc:Choice xmlns:v="urn:schemas-microsoft-com:vml" Requires="v">
                <p:oleObj spid="_x0000_s5163" name="Documento" r:id="rId4" imgW="5613400" imgH="7658100" progId="Word.Document.12">
                  <p:link updateAutomatic="1"/>
                </p:oleObj>
              </mc:Choice>
              <mc:Fallback>
                <p:oleObj name="Documento" r:id="rId4" imgW="5613400" imgH="7658100" progId="Word.Document.12">
                  <p:link updateAutomatic="1"/>
                  <p:pic>
                    <p:nvPicPr>
                      <p:cNvPr id="0" name=""/>
                      <p:cNvPicPr/>
                      <p:nvPr/>
                    </p:nvPicPr>
                    <p:blipFill>
                      <a:blip r:embed="rId5"/>
                      <a:stretch>
                        <a:fillRect/>
                      </a:stretch>
                    </p:blipFill>
                    <p:spPr>
                      <a:xfrm>
                        <a:off x="4697135" y="26532"/>
                        <a:ext cx="4724554" cy="6831468"/>
                      </a:xfrm>
                      <a:prstGeom prst="rect">
                        <a:avLst/>
                      </a:prstGeom>
                    </p:spPr>
                  </p:pic>
                </p:oleObj>
              </mc:Fallback>
            </mc:AlternateContent>
          </a:graphicData>
        </a:graphic>
      </p:graphicFrame>
    </p:spTree>
    <p:extLst>
      <p:ext uri="{BB962C8B-B14F-4D97-AF65-F5344CB8AC3E}">
        <p14:creationId xmlns:p14="http://schemas.microsoft.com/office/powerpoint/2010/main" val="10948758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goodyear_llant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70"/>
            <a:ext cx="9261878" cy="6761731"/>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457165853"/>
              </p:ext>
            </p:extLst>
          </p:nvPr>
        </p:nvGraphicFramePr>
        <p:xfrm>
          <a:off x="4721581" y="473149"/>
          <a:ext cx="2377077" cy="741680"/>
        </p:xfrm>
        <a:graphic>
          <a:graphicData uri="http://schemas.openxmlformats.org/drawingml/2006/table">
            <a:tbl>
              <a:tblPr firstRow="1" bandRow="1">
                <a:tableStyleId>{775DCB02-9BB8-47FD-8907-85C794F793BA}</a:tableStyleId>
              </a:tblPr>
              <a:tblGrid>
                <a:gridCol w="526741"/>
                <a:gridCol w="1850336"/>
              </a:tblGrid>
              <a:tr h="370840">
                <a:tc rowSpan="2">
                  <a:txBody>
                    <a:bodyPr/>
                    <a:lstStyle/>
                    <a:p>
                      <a:pPr algn="r">
                        <a:spcAft>
                          <a:spcPts val="0"/>
                        </a:spcAft>
                      </a:pPr>
                      <a:r>
                        <a:rPr lang="es-ES_tradnl" sz="1800" dirty="0">
                          <a:solidFill>
                            <a:srgbClr val="000000"/>
                          </a:solidFill>
                          <a:effectLst/>
                          <a:latin typeface="Cambria"/>
                          <a:ea typeface="Times New Roman"/>
                          <a:cs typeface="Times New Roman"/>
                        </a:rPr>
                        <a:t>n=</a:t>
                      </a:r>
                      <a:endParaRPr lang="es-ES_tradnl" sz="1800" dirty="0">
                        <a:effectLst/>
                        <a:latin typeface="Cambria"/>
                        <a:ea typeface="ＭＳ 明朝"/>
                        <a:cs typeface="Times New Roman"/>
                      </a:endParaRPr>
                    </a:p>
                  </a:txBody>
                  <a:tcPr marL="44450" marR="44450" marT="0" marB="0" anchor="ctr"/>
                </a:tc>
                <a:tc>
                  <a:txBody>
                    <a:bodyPr/>
                    <a:lstStyle/>
                    <a:p>
                      <a:pPr algn="just">
                        <a:spcAft>
                          <a:spcPts val="0"/>
                        </a:spcAft>
                      </a:pPr>
                      <a:r>
                        <a:rPr lang="es-ES_tradnl" sz="1800" dirty="0">
                          <a:solidFill>
                            <a:srgbClr val="000000"/>
                          </a:solidFill>
                          <a:effectLst/>
                          <a:latin typeface="Times New Roman"/>
                          <a:ea typeface="Times New Roman"/>
                          <a:cs typeface="Times New Roman"/>
                        </a:rPr>
                        <a:t>Nz</a:t>
                      </a:r>
                      <a:r>
                        <a:rPr lang="es-ES_tradnl" sz="1800" baseline="30000" dirty="0">
                          <a:solidFill>
                            <a:srgbClr val="000000"/>
                          </a:solidFill>
                          <a:effectLst/>
                          <a:latin typeface="Times New Roman"/>
                          <a:ea typeface="Times New Roman"/>
                          <a:cs typeface="Times New Roman"/>
                        </a:rPr>
                        <a:t>2</a:t>
                      </a:r>
                      <a:r>
                        <a:rPr lang="es-ES_tradnl" sz="1800" dirty="0">
                          <a:solidFill>
                            <a:srgbClr val="000000"/>
                          </a:solidFill>
                          <a:effectLst/>
                          <a:latin typeface="Times New Roman"/>
                          <a:ea typeface="Times New Roman"/>
                          <a:cs typeface="Times New Roman"/>
                        </a:rPr>
                        <a:t>pq</a:t>
                      </a:r>
                      <a:endParaRPr lang="es-ES_tradnl" sz="1800" dirty="0">
                        <a:effectLst/>
                        <a:latin typeface="Cambria"/>
                        <a:ea typeface="ＭＳ 明朝"/>
                        <a:cs typeface="Times New Roman"/>
                      </a:endParaRPr>
                    </a:p>
                  </a:txBody>
                  <a:tcPr marL="44450" marR="44450" marT="0" marB="0" anchor="ctr"/>
                </a:tc>
              </a:tr>
              <a:tr h="370840">
                <a:tc vMerge="1">
                  <a:txBody>
                    <a:bodyPr/>
                    <a:lstStyle/>
                    <a:p>
                      <a:endParaRPr lang="es-ES"/>
                    </a:p>
                  </a:txBody>
                  <a:tcPr/>
                </a:tc>
                <a:tc>
                  <a:txBody>
                    <a:bodyPr/>
                    <a:lstStyle/>
                    <a:p>
                      <a:pPr algn="just">
                        <a:spcAft>
                          <a:spcPts val="0"/>
                        </a:spcAft>
                      </a:pPr>
                      <a:r>
                        <a:rPr lang="es-ES_tradnl" sz="1800" dirty="0">
                          <a:solidFill>
                            <a:srgbClr val="000000"/>
                          </a:solidFill>
                          <a:effectLst/>
                          <a:latin typeface="Times New Roman"/>
                          <a:ea typeface="Times New Roman"/>
                          <a:cs typeface="Times New Roman"/>
                        </a:rPr>
                        <a:t>e</a:t>
                      </a:r>
                      <a:r>
                        <a:rPr lang="es-ES_tradnl" sz="1800" baseline="30000" dirty="0">
                          <a:solidFill>
                            <a:srgbClr val="000000"/>
                          </a:solidFill>
                          <a:effectLst/>
                          <a:latin typeface="Times New Roman"/>
                          <a:ea typeface="Times New Roman"/>
                          <a:cs typeface="Times New Roman"/>
                        </a:rPr>
                        <a:t>2</a:t>
                      </a:r>
                      <a:r>
                        <a:rPr lang="es-ES_tradnl" sz="1800" dirty="0">
                          <a:solidFill>
                            <a:srgbClr val="000000"/>
                          </a:solidFill>
                          <a:effectLst/>
                          <a:latin typeface="Times New Roman"/>
                          <a:ea typeface="Times New Roman"/>
                          <a:cs typeface="Times New Roman"/>
                        </a:rPr>
                        <a:t>(N-1)+ z</a:t>
                      </a:r>
                      <a:r>
                        <a:rPr lang="es-ES_tradnl" sz="1800" baseline="30000" dirty="0">
                          <a:solidFill>
                            <a:srgbClr val="000000"/>
                          </a:solidFill>
                          <a:effectLst/>
                          <a:latin typeface="Times New Roman"/>
                          <a:ea typeface="Times New Roman"/>
                          <a:cs typeface="Times New Roman"/>
                        </a:rPr>
                        <a:t>2</a:t>
                      </a:r>
                      <a:r>
                        <a:rPr lang="es-ES_tradnl" sz="1800" dirty="0">
                          <a:solidFill>
                            <a:srgbClr val="000000"/>
                          </a:solidFill>
                          <a:effectLst/>
                          <a:latin typeface="Times New Roman"/>
                          <a:ea typeface="Times New Roman"/>
                          <a:cs typeface="Times New Roman"/>
                        </a:rPr>
                        <a:t>pq</a:t>
                      </a:r>
                      <a:endParaRPr lang="es-ES_tradnl" sz="1800" dirty="0">
                        <a:effectLst/>
                        <a:latin typeface="Cambria"/>
                        <a:ea typeface="ＭＳ 明朝"/>
                        <a:cs typeface="Times New Roman"/>
                      </a:endParaRPr>
                    </a:p>
                  </a:txBody>
                  <a:tcPr marL="44450" marR="44450" marT="0" marB="0" anchor="ctr"/>
                </a:tc>
              </a:tr>
            </a:tbl>
          </a:graphicData>
        </a:graphic>
      </p:graphicFrame>
      <p:graphicFrame>
        <p:nvGraphicFramePr>
          <p:cNvPr id="6" name="Diagrama 5"/>
          <p:cNvGraphicFramePr/>
          <p:nvPr>
            <p:extLst>
              <p:ext uri="{D42A27DB-BD31-4B8C-83A1-F6EECF244321}">
                <p14:modId xmlns:p14="http://schemas.microsoft.com/office/powerpoint/2010/main" val="4289522503"/>
              </p:ext>
            </p:extLst>
          </p:nvPr>
        </p:nvGraphicFramePr>
        <p:xfrm>
          <a:off x="-22726" y="-19370"/>
          <a:ext cx="1781109" cy="687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262312620"/>
              </p:ext>
            </p:extLst>
          </p:nvPr>
        </p:nvGraphicFramePr>
        <p:xfrm>
          <a:off x="5499865" y="2650569"/>
          <a:ext cx="2885018" cy="1369214"/>
        </p:xfrm>
        <a:graphic>
          <a:graphicData uri="http://schemas.openxmlformats.org/drawingml/2006/table">
            <a:tbl>
              <a:tblPr firstRow="1" bandRow="1">
                <a:tableStyleId>{775DCB02-9BB8-47FD-8907-85C794F793BA}</a:tableStyleId>
              </a:tblPr>
              <a:tblGrid>
                <a:gridCol w="898696"/>
                <a:gridCol w="1986322"/>
              </a:tblGrid>
              <a:tr h="314165">
                <a:tc>
                  <a:txBody>
                    <a:bodyPr/>
                    <a:lstStyle/>
                    <a:p>
                      <a:pPr algn="just">
                        <a:spcAft>
                          <a:spcPts val="0"/>
                        </a:spcAft>
                      </a:pPr>
                      <a:r>
                        <a:rPr lang="es-ES_tradnl" sz="1400" b="1" dirty="0">
                          <a:solidFill>
                            <a:srgbClr val="000000"/>
                          </a:solidFill>
                          <a:effectLst/>
                          <a:latin typeface="Times New Roman"/>
                          <a:ea typeface="Times New Roman"/>
                          <a:cs typeface="Times New Roman"/>
                        </a:rPr>
                        <a:t>n= </a:t>
                      </a:r>
                      <a:endParaRPr lang="es-ES_tradnl" sz="1400" dirty="0">
                        <a:effectLst/>
                        <a:latin typeface="Cambria"/>
                        <a:ea typeface="ＭＳ 明朝"/>
                        <a:cs typeface="Times New Roman"/>
                      </a:endParaRPr>
                    </a:p>
                  </a:txBody>
                  <a:tcPr marL="44450" marR="44450" marT="0" marB="0" anchor="ctr"/>
                </a:tc>
                <a:tc>
                  <a:txBody>
                    <a:bodyPr/>
                    <a:lstStyle/>
                    <a:p>
                      <a:pPr algn="just">
                        <a:spcAft>
                          <a:spcPts val="0"/>
                        </a:spcAft>
                      </a:pPr>
                      <a:r>
                        <a:rPr lang="es-ES_tradnl" sz="1400">
                          <a:solidFill>
                            <a:srgbClr val="000000"/>
                          </a:solidFill>
                          <a:effectLst/>
                          <a:latin typeface="Times New Roman"/>
                          <a:ea typeface="Times New Roman"/>
                          <a:cs typeface="Times New Roman"/>
                        </a:rPr>
                        <a:t>8814  * (1.96)^ 2 (0.09)</a:t>
                      </a:r>
                      <a:endParaRPr lang="es-ES_tradnl" sz="1400">
                        <a:effectLst/>
                        <a:latin typeface="Cambria"/>
                        <a:ea typeface="ＭＳ 明朝"/>
                        <a:cs typeface="Times New Roman"/>
                      </a:endParaRPr>
                    </a:p>
                  </a:txBody>
                  <a:tcPr marL="44450" marR="44450" marT="0" marB="0" anchor="ctr"/>
                </a:tc>
              </a:tr>
              <a:tr h="314165">
                <a:tc>
                  <a:txBody>
                    <a:bodyPr/>
                    <a:lstStyle/>
                    <a:p>
                      <a:pPr algn="l"/>
                      <a:endParaRPr lang="es-ES_tradnl" sz="1400">
                        <a:effectLst/>
                        <a:latin typeface="Cambria"/>
                      </a:endParaRPr>
                    </a:p>
                  </a:txBody>
                  <a:tcPr marL="44450" marR="44450" marT="0" marB="0" anchor="b"/>
                </a:tc>
                <a:tc>
                  <a:txBody>
                    <a:bodyPr/>
                    <a:lstStyle/>
                    <a:p>
                      <a:pPr algn="just">
                        <a:spcAft>
                          <a:spcPts val="0"/>
                        </a:spcAft>
                      </a:pPr>
                      <a:r>
                        <a:rPr lang="es-ES_tradnl" sz="1400" dirty="0">
                          <a:solidFill>
                            <a:srgbClr val="000000"/>
                          </a:solidFill>
                          <a:effectLst/>
                          <a:latin typeface="Times New Roman"/>
                          <a:ea typeface="Times New Roman"/>
                          <a:cs typeface="Times New Roman"/>
                        </a:rPr>
                        <a:t>0.05 (8814-1)+ (1.96)^ 2 (0.09)</a:t>
                      </a:r>
                      <a:endParaRPr lang="es-ES_tradnl" sz="1400" dirty="0">
                        <a:effectLst/>
                        <a:latin typeface="Cambria"/>
                        <a:ea typeface="ＭＳ 明朝"/>
                        <a:cs typeface="Times New Roman"/>
                      </a:endParaRPr>
                    </a:p>
                  </a:txBody>
                  <a:tcPr marL="44450" marR="44450" marT="0" marB="0" anchor="ctr"/>
                </a:tc>
              </a:tr>
              <a:tr h="314165">
                <a:tc>
                  <a:txBody>
                    <a:bodyPr/>
                    <a:lstStyle/>
                    <a:p>
                      <a:pPr algn="l"/>
                      <a:endParaRPr lang="es-ES_tradnl" sz="1400" dirty="0">
                        <a:effectLst/>
                        <a:latin typeface="Cambria"/>
                      </a:endParaRPr>
                    </a:p>
                  </a:txBody>
                  <a:tcPr marL="44450" marR="44450" marT="0" marB="0" anchor="b"/>
                </a:tc>
                <a:tc>
                  <a:txBody>
                    <a:bodyPr/>
                    <a:lstStyle/>
                    <a:p>
                      <a:pPr algn="l"/>
                      <a:endParaRPr lang="es-ES_tradnl" sz="1400">
                        <a:effectLst/>
                        <a:latin typeface="Cambria"/>
                      </a:endParaRPr>
                    </a:p>
                  </a:txBody>
                  <a:tcPr marL="44450" marR="44450" marT="0" marB="0" anchor="b"/>
                </a:tc>
              </a:tr>
              <a:tr h="314165">
                <a:tc>
                  <a:txBody>
                    <a:bodyPr/>
                    <a:lstStyle/>
                    <a:p>
                      <a:pPr algn="just">
                        <a:spcAft>
                          <a:spcPts val="0"/>
                        </a:spcAft>
                      </a:pPr>
                      <a:r>
                        <a:rPr lang="es-ES_tradnl" sz="1400" b="1">
                          <a:solidFill>
                            <a:srgbClr val="000000"/>
                          </a:solidFill>
                          <a:effectLst/>
                          <a:latin typeface="Times New Roman"/>
                          <a:ea typeface="Times New Roman"/>
                          <a:cs typeface="Times New Roman"/>
                        </a:rPr>
                        <a:t>Muestra= </a:t>
                      </a:r>
                      <a:endParaRPr lang="es-ES_tradnl" sz="1400">
                        <a:effectLst/>
                        <a:latin typeface="Cambria"/>
                        <a:ea typeface="ＭＳ 明朝"/>
                        <a:cs typeface="Times New Roman"/>
                      </a:endParaRPr>
                    </a:p>
                  </a:txBody>
                  <a:tcPr marL="44450" marR="44450" marT="0" marB="0" anchor="ctr"/>
                </a:tc>
                <a:tc>
                  <a:txBody>
                    <a:bodyPr/>
                    <a:lstStyle/>
                    <a:p>
                      <a:pPr algn="just">
                        <a:spcAft>
                          <a:spcPts val="0"/>
                        </a:spcAft>
                      </a:pPr>
                      <a:r>
                        <a:rPr lang="es-ES_tradnl" sz="1400" b="1" dirty="0">
                          <a:solidFill>
                            <a:srgbClr val="000000"/>
                          </a:solidFill>
                          <a:effectLst/>
                          <a:latin typeface="Times New Roman"/>
                          <a:ea typeface="Times New Roman"/>
                          <a:cs typeface="Times New Roman"/>
                        </a:rPr>
                        <a:t>136</a:t>
                      </a:r>
                      <a:endParaRPr lang="es-ES_tradnl" sz="1400" dirty="0">
                        <a:effectLst/>
                        <a:latin typeface="Cambria"/>
                        <a:ea typeface="ＭＳ 明朝"/>
                        <a:cs typeface="Times New Roman"/>
                      </a:endParaRPr>
                    </a:p>
                  </a:txBody>
                  <a:tcPr marL="44450" marR="44450" marT="0" marB="0" anchor="ctr"/>
                </a:tc>
              </a:tr>
            </a:tbl>
          </a:graphicData>
        </a:graphic>
      </p:graphicFrame>
      <p:sp>
        <p:nvSpPr>
          <p:cNvPr id="7" name="Rectángulo 6"/>
          <p:cNvSpPr/>
          <p:nvPr/>
        </p:nvSpPr>
        <p:spPr>
          <a:xfrm>
            <a:off x="1878968" y="1342126"/>
            <a:ext cx="2972867" cy="4278094"/>
          </a:xfrm>
          <a:prstGeom prst="rect">
            <a:avLst/>
          </a:prstGeom>
        </p:spPr>
        <p:txBody>
          <a:bodyPr wrap="square">
            <a:spAutoFit/>
          </a:bodyPr>
          <a:lstStyle/>
          <a:p>
            <a:r>
              <a:rPr lang="es-ES_tradnl" sz="1600" b="1" dirty="0"/>
              <a:t>Donde:</a:t>
            </a:r>
            <a:endParaRPr lang="es-ES_tradnl" sz="1600" dirty="0"/>
          </a:p>
          <a:p>
            <a:r>
              <a:rPr lang="es-ES_tradnl" sz="1600" dirty="0"/>
              <a:t>Población Finita (menor de &lt; 100000)</a:t>
            </a:r>
          </a:p>
          <a:p>
            <a:r>
              <a:rPr lang="es-ES_tradnl" sz="1600" dirty="0"/>
              <a:t>Población: 		8814</a:t>
            </a:r>
          </a:p>
          <a:p>
            <a:r>
              <a:rPr lang="es-ES_tradnl" sz="1600" dirty="0"/>
              <a:t>Nivel de confianza: 	95%</a:t>
            </a:r>
          </a:p>
          <a:p>
            <a:r>
              <a:rPr lang="es-ES_tradnl" sz="1600" dirty="0"/>
              <a:t>Error: 			5%</a:t>
            </a:r>
          </a:p>
          <a:p>
            <a:r>
              <a:rPr lang="es-ES_tradnl" sz="1600" dirty="0" err="1"/>
              <a:t>Zc</a:t>
            </a:r>
            <a:r>
              <a:rPr lang="es-ES_tradnl" sz="1600" dirty="0"/>
              <a:t>: </a:t>
            </a:r>
          </a:p>
          <a:p>
            <a:r>
              <a:rPr lang="es-ES_tradnl" sz="1600" dirty="0"/>
              <a:t>-	Con un nivel de confianza del 95%</a:t>
            </a:r>
          </a:p>
          <a:p>
            <a:r>
              <a:rPr lang="es-ES_tradnl" sz="1600" dirty="0"/>
              <a:t>-	</a:t>
            </a:r>
            <a:r>
              <a:rPr lang="es-ES_tradnl" sz="1600" dirty="0" err="1"/>
              <a:t>Zc</a:t>
            </a:r>
            <a:r>
              <a:rPr lang="es-ES_tradnl" sz="1600" dirty="0"/>
              <a:t>= 0,95/2=  0,46 + 0,5 = 0,96; en la tabla z encontramos= 1,96</a:t>
            </a:r>
          </a:p>
          <a:p>
            <a:r>
              <a:rPr lang="es-ES_tradnl" sz="1600" dirty="0"/>
              <a:t>p y q resultado de la prueba piloto:</a:t>
            </a:r>
          </a:p>
          <a:p>
            <a:r>
              <a:rPr lang="es-ES_tradnl" sz="1600" dirty="0"/>
              <a:t>P (Probabilidad de éxito)= 0,9</a:t>
            </a:r>
          </a:p>
          <a:p>
            <a:r>
              <a:rPr lang="es-ES_tradnl" sz="1600" dirty="0"/>
              <a:t>Q (Probabilidad de fracaso) = 0,1 </a:t>
            </a:r>
          </a:p>
        </p:txBody>
      </p:sp>
    </p:spTree>
    <p:extLst>
      <p:ext uri="{BB962C8B-B14F-4D97-AF65-F5344CB8AC3E}">
        <p14:creationId xmlns:p14="http://schemas.microsoft.com/office/powerpoint/2010/main" val="4985889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12237" y="2508785"/>
            <a:ext cx="184666" cy="369332"/>
          </a:xfrm>
          <a:prstGeom prst="rect">
            <a:avLst/>
          </a:prstGeom>
          <a:noFill/>
        </p:spPr>
        <p:txBody>
          <a:bodyPr wrap="none" rtlCol="0">
            <a:spAutoFit/>
          </a:bodyPr>
          <a:lstStyle/>
          <a:p>
            <a:endParaRPr lang="es-ES" dirty="0"/>
          </a:p>
        </p:txBody>
      </p:sp>
      <p:pic>
        <p:nvPicPr>
          <p:cNvPr id="6" name="Imagen 5"/>
          <p:cNvPicPr/>
          <p:nvPr/>
        </p:nvPicPr>
        <p:blipFill rotWithShape="1">
          <a:blip r:embed="rId3">
            <a:extLst>
              <a:ext uri="{28A0092B-C50C-407E-A947-70E740481C1C}">
                <a14:useLocalDpi xmlns:a14="http://schemas.microsoft.com/office/drawing/2010/main" val="0"/>
              </a:ext>
            </a:extLst>
          </a:blip>
          <a:srcRect t="5637"/>
          <a:stretch/>
        </p:blipFill>
        <p:spPr bwMode="auto">
          <a:xfrm>
            <a:off x="0" y="0"/>
            <a:ext cx="9144000" cy="6858000"/>
          </a:xfrm>
          <a:prstGeom prst="rect">
            <a:avLst/>
          </a:prstGeom>
          <a:noFill/>
          <a:ln>
            <a:noFill/>
          </a:ln>
        </p:spPr>
      </p:pic>
      <p:graphicFrame>
        <p:nvGraphicFramePr>
          <p:cNvPr id="2" name="Diagrama 1"/>
          <p:cNvGraphicFramePr/>
          <p:nvPr>
            <p:extLst>
              <p:ext uri="{D42A27DB-BD31-4B8C-83A1-F6EECF244321}">
                <p14:modId xmlns:p14="http://schemas.microsoft.com/office/powerpoint/2010/main" val="2018765816"/>
              </p:ext>
            </p:extLst>
          </p:nvPr>
        </p:nvGraphicFramePr>
        <p:xfrm>
          <a:off x="7227404" y="4829412"/>
          <a:ext cx="1567767" cy="1740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3403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3-04-14 a la(s) 21.3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2834" cy="6858000"/>
          </a:xfrm>
          <a:prstGeom prst="rect">
            <a:avLst/>
          </a:prstGeom>
        </p:spPr>
      </p:pic>
      <p:graphicFrame>
        <p:nvGraphicFramePr>
          <p:cNvPr id="3" name="Diagrama 2"/>
          <p:cNvGraphicFramePr/>
          <p:nvPr>
            <p:extLst>
              <p:ext uri="{D42A27DB-BD31-4B8C-83A1-F6EECF244321}">
                <p14:modId xmlns:p14="http://schemas.microsoft.com/office/powerpoint/2010/main" val="3216119532"/>
              </p:ext>
            </p:extLst>
          </p:nvPr>
        </p:nvGraphicFramePr>
        <p:xfrm>
          <a:off x="18944" y="1488"/>
          <a:ext cx="9125056" cy="6856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79365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ultidocumento 1"/>
          <p:cNvSpPr/>
          <p:nvPr/>
        </p:nvSpPr>
        <p:spPr>
          <a:xfrm>
            <a:off x="391942" y="235199"/>
            <a:ext cx="8497296" cy="1066233"/>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Marca</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 name="Gráfico 2"/>
          <p:cNvGraphicFramePr/>
          <p:nvPr>
            <p:extLst>
              <p:ext uri="{D42A27DB-BD31-4B8C-83A1-F6EECF244321}">
                <p14:modId xmlns:p14="http://schemas.microsoft.com/office/powerpoint/2010/main" val="3725730934"/>
              </p:ext>
            </p:extLst>
          </p:nvPr>
        </p:nvGraphicFramePr>
        <p:xfrm>
          <a:off x="391942" y="705596"/>
          <a:ext cx="8497296" cy="59270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descr="Screen shot 2013-01-09 at 11.04.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4018"/>
            <a:ext cx="2079966" cy="982206"/>
          </a:xfrm>
          <a:prstGeom prst="rect">
            <a:avLst/>
          </a:prstGeom>
        </p:spPr>
      </p:pic>
    </p:spTree>
    <p:extLst>
      <p:ext uri="{BB962C8B-B14F-4D97-AF65-F5344CB8AC3E}">
        <p14:creationId xmlns:p14="http://schemas.microsoft.com/office/powerpoint/2010/main" val="15924416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54410158"/>
              </p:ext>
            </p:extLst>
          </p:nvPr>
        </p:nvGraphicFramePr>
        <p:xfrm>
          <a:off x="401934" y="-422888"/>
          <a:ext cx="8569233" cy="6422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Screen shot 2013-01-09 at 11.04.1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2088" y="5681264"/>
            <a:ext cx="2491912" cy="1176736"/>
          </a:xfrm>
          <a:prstGeom prst="rect">
            <a:avLst/>
          </a:prstGeom>
        </p:spPr>
      </p:pic>
    </p:spTree>
    <p:extLst>
      <p:ext uri="{BB962C8B-B14F-4D97-AF65-F5344CB8AC3E}">
        <p14:creationId xmlns:p14="http://schemas.microsoft.com/office/powerpoint/2010/main" val="3161419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666278292"/>
              </p:ext>
            </p:extLst>
          </p:nvPr>
        </p:nvGraphicFramePr>
        <p:xfrm>
          <a:off x="0" y="32528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nda 2"/>
          <p:cNvSpPr/>
          <p:nvPr/>
        </p:nvSpPr>
        <p:spPr>
          <a:xfrm>
            <a:off x="480142" y="201364"/>
            <a:ext cx="8348281" cy="697030"/>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marL="0" lvl="2" algn="ctr"/>
            <a:r>
              <a:rPr lang="es-ES_tradnl" b="1" dirty="0"/>
              <a:t>Factor decisión compra  </a:t>
            </a:r>
            <a:endParaRPr lang="es-ES_tradnl" dirty="0"/>
          </a:p>
        </p:txBody>
      </p:sp>
      <p:pic>
        <p:nvPicPr>
          <p:cNvPr id="4" name="Imagen 3" descr="Screen shot 2013-01-09 at 11.04.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117" y="5852673"/>
            <a:ext cx="2079966" cy="982206"/>
          </a:xfrm>
          <a:prstGeom prst="rect">
            <a:avLst/>
          </a:prstGeom>
        </p:spPr>
      </p:pic>
    </p:spTree>
    <p:extLst>
      <p:ext uri="{BB962C8B-B14F-4D97-AF65-F5344CB8AC3E}">
        <p14:creationId xmlns:p14="http://schemas.microsoft.com/office/powerpoint/2010/main" val="145531832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009225778"/>
              </p:ext>
            </p:extLst>
          </p:nvPr>
        </p:nvGraphicFramePr>
        <p:xfrm>
          <a:off x="0" y="418218"/>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Pergamino horizontal 2"/>
          <p:cNvSpPr/>
          <p:nvPr/>
        </p:nvSpPr>
        <p:spPr>
          <a:xfrm>
            <a:off x="1486879" y="263323"/>
            <a:ext cx="6443200" cy="57311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0" lvl="2" algn="ctr"/>
            <a:endParaRPr lang="es-ES_tradnl" b="1" dirty="0" smtClean="0"/>
          </a:p>
          <a:p>
            <a:pPr marL="0" lvl="2" algn="ctr"/>
            <a:r>
              <a:rPr lang="es-ES_tradnl" b="1" dirty="0" smtClean="0"/>
              <a:t>Frecuencia cambio  llantas</a:t>
            </a:r>
            <a:endParaRPr lang="es-ES_tradnl" dirty="0"/>
          </a:p>
          <a:p>
            <a:pPr algn="ctr"/>
            <a:endParaRPr lang="es-ES" dirty="0"/>
          </a:p>
        </p:txBody>
      </p:sp>
    </p:spTree>
    <p:extLst>
      <p:ext uri="{BB962C8B-B14F-4D97-AF65-F5344CB8AC3E}">
        <p14:creationId xmlns:p14="http://schemas.microsoft.com/office/powerpoint/2010/main" val="3665394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85702198"/>
              </p:ext>
            </p:extLst>
          </p:nvPr>
        </p:nvGraphicFramePr>
        <p:xfrm>
          <a:off x="1524000" y="1397000"/>
          <a:ext cx="6096000" cy="3708400"/>
        </p:xfrm>
        <a:graphic>
          <a:graphicData uri="http://schemas.openxmlformats.org/drawingml/2006/table">
            <a:tbl>
              <a:tblPr firstRow="1" bandRow="1">
                <a:tableStyleId>{35758FB7-9AC5-4552-8A53-C91805E547FA}</a:tableStyleId>
              </a:tblPr>
              <a:tblGrid>
                <a:gridCol w="2032000"/>
                <a:gridCol w="2032000"/>
                <a:gridCol w="2032000"/>
              </a:tblGrid>
              <a:tr h="370840">
                <a:tc>
                  <a:txBody>
                    <a:bodyPr/>
                    <a:lstStyle/>
                    <a:p>
                      <a:pPr algn="ctr">
                        <a:lnSpc>
                          <a:spcPct val="200000"/>
                        </a:lnSpc>
                        <a:spcAft>
                          <a:spcPts val="0"/>
                        </a:spcAft>
                      </a:pPr>
                      <a:r>
                        <a:rPr lang="es-ES_tradnl" sz="1100" dirty="0">
                          <a:solidFill>
                            <a:srgbClr val="000000"/>
                          </a:solidFill>
                          <a:effectLst/>
                          <a:latin typeface="Times New Roman"/>
                          <a:ea typeface="Times New Roman"/>
                          <a:cs typeface="Times New Roman"/>
                        </a:rPr>
                        <a:t>Meses</a:t>
                      </a:r>
                      <a:endParaRPr lang="es-ES_tradnl" sz="1200" dirty="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Porcentaje</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 </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0,67</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0,33</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0,22</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0,50</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0,31</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0,16</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1,00</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0,19</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0,19</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0,42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0,06</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0,03</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0,83</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0,06</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0,05</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0,25</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0,01</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0,58</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0,01</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0,17</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0,00</a:t>
                      </a:r>
                      <a:endParaRPr lang="es-ES_tradnl" sz="1200">
                        <a:effectLst/>
                        <a:latin typeface="Cambria"/>
                        <a:ea typeface="ＭＳ 明朝"/>
                        <a:cs typeface="Times New Roman"/>
                      </a:endParaRPr>
                    </a:p>
                  </a:txBody>
                  <a:tcPr marL="44450" marR="44450" marT="0" marB="0" anchor="ctr"/>
                </a:tc>
              </a:tr>
              <a:tr h="370840">
                <a:tc gridSpan="2">
                  <a:txBody>
                    <a:bodyPr/>
                    <a:lstStyle/>
                    <a:p>
                      <a:pPr algn="ctr">
                        <a:lnSpc>
                          <a:spcPct val="200000"/>
                        </a:lnSpc>
                        <a:spcAft>
                          <a:spcPts val="0"/>
                        </a:spcAft>
                      </a:pPr>
                      <a:r>
                        <a:rPr lang="es-ES_tradnl" sz="1100">
                          <a:solidFill>
                            <a:srgbClr val="000000"/>
                          </a:solidFill>
                          <a:effectLst/>
                          <a:latin typeface="Times New Roman"/>
                          <a:ea typeface="Times New Roman"/>
                          <a:cs typeface="Times New Roman"/>
                        </a:rPr>
                        <a:t>Total</a:t>
                      </a:r>
                      <a:endParaRPr lang="es-ES_tradnl" sz="1200">
                        <a:effectLst/>
                        <a:latin typeface="Cambria"/>
                        <a:ea typeface="ＭＳ 明朝"/>
                        <a:cs typeface="Times New Roman"/>
                      </a:endParaRPr>
                    </a:p>
                  </a:txBody>
                  <a:tcPr marL="44450" marR="44450" marT="0" marB="0" anchor="ctr"/>
                </a:tc>
                <a:tc hMerge="1">
                  <a:txBody>
                    <a:bodyPr/>
                    <a:lstStyle/>
                    <a:p>
                      <a:endParaRPr lang="es-ES"/>
                    </a:p>
                  </a:txBody>
                  <a:tcPr/>
                </a:tc>
                <a:tc>
                  <a:txBody>
                    <a:bodyPr/>
                    <a:lstStyle/>
                    <a:p>
                      <a:pPr algn="ctr">
                        <a:lnSpc>
                          <a:spcPct val="200000"/>
                        </a:lnSpc>
                        <a:spcAft>
                          <a:spcPts val="0"/>
                        </a:spcAft>
                      </a:pPr>
                      <a:r>
                        <a:rPr lang="es-ES_tradnl" sz="1100" dirty="0">
                          <a:solidFill>
                            <a:srgbClr val="000000"/>
                          </a:solidFill>
                          <a:effectLst/>
                          <a:latin typeface="Times New Roman"/>
                          <a:ea typeface="Times New Roman"/>
                          <a:cs typeface="Times New Roman"/>
                        </a:rPr>
                        <a:t>0,65</a:t>
                      </a:r>
                      <a:endParaRPr lang="es-ES_tradnl" sz="1200" dirty="0">
                        <a:effectLst/>
                        <a:latin typeface="Cambria"/>
                        <a:ea typeface="ＭＳ 明朝"/>
                        <a:cs typeface="Times New Roman"/>
                      </a:endParaRPr>
                    </a:p>
                  </a:txBody>
                  <a:tcPr marL="44450" marR="44450" marT="0" marB="0" anchor="ctr"/>
                </a:tc>
              </a:tr>
            </a:tbl>
          </a:graphicData>
        </a:graphic>
      </p:graphicFrame>
      <p:sp>
        <p:nvSpPr>
          <p:cNvPr id="4" name="CuadroTexto 3"/>
          <p:cNvSpPr txBox="1"/>
          <p:nvPr/>
        </p:nvSpPr>
        <p:spPr>
          <a:xfrm>
            <a:off x="1220592" y="277285"/>
            <a:ext cx="6696201"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s-ES_tradnl" sz="2400" b="1" spc="150" dirty="0">
                <a:ln w="11430"/>
                <a:solidFill>
                  <a:srgbClr val="F8F8F8"/>
                </a:solidFill>
                <a:effectLst>
                  <a:outerShdw blurRad="25400" algn="tl" rotWithShape="0">
                    <a:srgbClr val="000000">
                      <a:alpha val="43000"/>
                    </a:srgbClr>
                  </a:outerShdw>
                </a:effectLst>
              </a:rPr>
              <a:t>Cálculo del promedio medio ponderado en el que se adquiere llantas para el vehículo </a:t>
            </a:r>
            <a:endParaRPr lang="es-ES" sz="2400" b="1" spc="150" dirty="0">
              <a:ln w="11430"/>
              <a:solidFill>
                <a:srgbClr val="F8F8F8"/>
              </a:solidFill>
              <a:effectLst>
                <a:outerShdw blurRad="25400" algn="tl" rotWithShape="0">
                  <a:srgbClr val="000000">
                    <a:alpha val="43000"/>
                  </a:srgbClr>
                </a:outerShdw>
              </a:effectLst>
            </a:endParaRPr>
          </a:p>
        </p:txBody>
      </p:sp>
      <p:pic>
        <p:nvPicPr>
          <p:cNvPr id="5" name="Imagen 4" descr="Screen shot 2013-01-09 at 11.04.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117" y="5881211"/>
            <a:ext cx="2079966" cy="982206"/>
          </a:xfrm>
          <a:prstGeom prst="rect">
            <a:avLst/>
          </a:prstGeom>
        </p:spPr>
      </p:pic>
    </p:spTree>
    <p:extLst>
      <p:ext uri="{BB962C8B-B14F-4D97-AF65-F5344CB8AC3E}">
        <p14:creationId xmlns:p14="http://schemas.microsoft.com/office/powerpoint/2010/main" val="12393540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nta perforada 1"/>
          <p:cNvSpPr/>
          <p:nvPr/>
        </p:nvSpPr>
        <p:spPr>
          <a:xfrm>
            <a:off x="463422" y="240255"/>
            <a:ext cx="8307266" cy="926699"/>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dirty="0"/>
              <a:t>En su última compra de neumáticos cuántos compro? </a:t>
            </a:r>
            <a:endParaRPr lang="es-ES" dirty="0"/>
          </a:p>
        </p:txBody>
      </p:sp>
      <p:graphicFrame>
        <p:nvGraphicFramePr>
          <p:cNvPr id="3" name="Gráfico 2"/>
          <p:cNvGraphicFramePr/>
          <p:nvPr>
            <p:extLst>
              <p:ext uri="{D42A27DB-BD31-4B8C-83A1-F6EECF244321}">
                <p14:modId xmlns:p14="http://schemas.microsoft.com/office/powerpoint/2010/main" val="1154758781"/>
              </p:ext>
            </p:extLst>
          </p:nvPr>
        </p:nvGraphicFramePr>
        <p:xfrm>
          <a:off x="202313" y="566316"/>
          <a:ext cx="8740013" cy="6291684"/>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descr="Screen shot 2013-01-09 at 11.04.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304" y="5852673"/>
            <a:ext cx="2079966" cy="982206"/>
          </a:xfrm>
          <a:prstGeom prst="rect">
            <a:avLst/>
          </a:prstGeom>
        </p:spPr>
      </p:pic>
    </p:spTree>
    <p:extLst>
      <p:ext uri="{BB962C8B-B14F-4D97-AF65-F5344CB8AC3E}">
        <p14:creationId xmlns:p14="http://schemas.microsoft.com/office/powerpoint/2010/main" val="13811755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14859" y="3243446"/>
            <a:ext cx="184666" cy="369332"/>
          </a:xfrm>
          <a:prstGeom prst="rect">
            <a:avLst/>
          </a:prstGeom>
          <a:noFill/>
        </p:spPr>
        <p:txBody>
          <a:bodyPr wrap="none" rtlCol="0">
            <a:spAutoFit/>
          </a:bodyPr>
          <a:lstStyle/>
          <a:p>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626559907"/>
              </p:ext>
            </p:extLst>
          </p:nvPr>
        </p:nvGraphicFramePr>
        <p:xfrm>
          <a:off x="1524000" y="2501766"/>
          <a:ext cx="6096000" cy="1483360"/>
        </p:xfrm>
        <a:graphic>
          <a:graphicData uri="http://schemas.openxmlformats.org/drawingml/2006/table">
            <a:tbl>
              <a:tblPr firstRow="1" bandRow="1">
                <a:tableStyleId>{327F97BB-C833-4FB7-BDE5-3F7075034690}</a:tableStyleId>
              </a:tblPr>
              <a:tblGrid>
                <a:gridCol w="2032000"/>
                <a:gridCol w="2032000"/>
                <a:gridCol w="2032000"/>
              </a:tblGrid>
              <a:tr h="370840">
                <a:tc>
                  <a:txBody>
                    <a:bodyPr/>
                    <a:lstStyle/>
                    <a:p>
                      <a:pPr algn="ctr">
                        <a:lnSpc>
                          <a:spcPct val="115000"/>
                        </a:lnSpc>
                        <a:spcAft>
                          <a:spcPts val="0"/>
                        </a:spcAft>
                      </a:pPr>
                      <a:r>
                        <a:rPr lang="es-ES_tradnl" sz="1200" b="1" dirty="0">
                          <a:solidFill>
                            <a:schemeClr val="bg1"/>
                          </a:solidFill>
                          <a:effectLst/>
                          <a:latin typeface="Times"/>
                          <a:ea typeface="Times New Roman"/>
                          <a:cs typeface="Arial"/>
                        </a:rPr>
                        <a:t>2</a:t>
                      </a:r>
                      <a:endParaRPr lang="es-ES_tradnl" sz="1200" b="1" dirty="0">
                        <a:solidFill>
                          <a:schemeClr val="bg1"/>
                        </a:solidFill>
                        <a:effectLst/>
                        <a:latin typeface="Cambria"/>
                        <a:ea typeface="ＭＳ 明朝"/>
                        <a:cs typeface="Times New Roman"/>
                      </a:endParaRPr>
                    </a:p>
                  </a:txBody>
                  <a:tcPr marL="44450" marR="44450" marT="0" marB="0" anchor="ctr"/>
                </a:tc>
                <a:tc>
                  <a:txBody>
                    <a:bodyPr/>
                    <a:lstStyle/>
                    <a:p>
                      <a:pPr algn="ctr">
                        <a:lnSpc>
                          <a:spcPct val="115000"/>
                        </a:lnSpc>
                        <a:spcAft>
                          <a:spcPts val="0"/>
                        </a:spcAft>
                      </a:pPr>
                      <a:r>
                        <a:rPr lang="es-ES_tradnl" sz="1200" b="1" dirty="0">
                          <a:solidFill>
                            <a:schemeClr val="bg1"/>
                          </a:solidFill>
                          <a:effectLst/>
                          <a:latin typeface="Times"/>
                          <a:ea typeface="Times New Roman"/>
                          <a:cs typeface="Arial"/>
                        </a:rPr>
                        <a:t>0,567</a:t>
                      </a:r>
                      <a:endParaRPr lang="es-ES_tradnl" sz="1200" b="1" dirty="0">
                        <a:solidFill>
                          <a:schemeClr val="bg1"/>
                        </a:solidFill>
                        <a:effectLst/>
                        <a:latin typeface="Cambria"/>
                        <a:ea typeface="ＭＳ 明朝"/>
                        <a:cs typeface="Times New Roman"/>
                      </a:endParaRPr>
                    </a:p>
                  </a:txBody>
                  <a:tcPr marL="44450" marR="44450" marT="0" marB="0" anchor="ctr"/>
                </a:tc>
                <a:tc>
                  <a:txBody>
                    <a:bodyPr/>
                    <a:lstStyle/>
                    <a:p>
                      <a:pPr algn="r">
                        <a:lnSpc>
                          <a:spcPct val="115000"/>
                        </a:lnSpc>
                        <a:spcAft>
                          <a:spcPts val="0"/>
                        </a:spcAft>
                      </a:pPr>
                      <a:r>
                        <a:rPr lang="es-ES_tradnl" sz="1200" b="1" dirty="0">
                          <a:solidFill>
                            <a:schemeClr val="bg1"/>
                          </a:solidFill>
                          <a:effectLst/>
                          <a:latin typeface="Times"/>
                          <a:ea typeface="Times New Roman"/>
                          <a:cs typeface="Arial"/>
                        </a:rPr>
                        <a:t>1,134</a:t>
                      </a:r>
                      <a:endParaRPr lang="es-ES_tradnl" sz="1200" b="1" dirty="0">
                        <a:solidFill>
                          <a:schemeClr val="bg1"/>
                        </a:solidFill>
                        <a:effectLst/>
                        <a:latin typeface="Cambria"/>
                        <a:ea typeface="ＭＳ 明朝"/>
                        <a:cs typeface="Times New Roman"/>
                      </a:endParaRPr>
                    </a:p>
                  </a:txBody>
                  <a:tcPr marL="44450" marR="44450" marT="0" marB="0" anchor="b"/>
                </a:tc>
              </a:tr>
              <a:tr h="370840">
                <a:tc>
                  <a:txBody>
                    <a:bodyPr/>
                    <a:lstStyle/>
                    <a:p>
                      <a:pPr algn="ctr">
                        <a:lnSpc>
                          <a:spcPct val="115000"/>
                        </a:lnSpc>
                        <a:spcAft>
                          <a:spcPts val="0"/>
                        </a:spcAft>
                      </a:pPr>
                      <a:r>
                        <a:rPr lang="es-ES_tradnl" sz="1200" b="1">
                          <a:solidFill>
                            <a:schemeClr val="bg1"/>
                          </a:solidFill>
                          <a:effectLst/>
                          <a:latin typeface="Times"/>
                          <a:ea typeface="Times New Roman"/>
                          <a:cs typeface="Arial"/>
                        </a:rPr>
                        <a:t>4</a:t>
                      </a:r>
                      <a:endParaRPr lang="es-ES_tradnl" sz="1200" b="1">
                        <a:solidFill>
                          <a:schemeClr val="bg1"/>
                        </a:solidFill>
                        <a:effectLst/>
                        <a:latin typeface="Cambria"/>
                        <a:ea typeface="ＭＳ 明朝"/>
                        <a:cs typeface="Times New Roman"/>
                      </a:endParaRPr>
                    </a:p>
                  </a:txBody>
                  <a:tcPr marL="44450" marR="44450" marT="0" marB="0" anchor="ctr"/>
                </a:tc>
                <a:tc>
                  <a:txBody>
                    <a:bodyPr/>
                    <a:lstStyle/>
                    <a:p>
                      <a:pPr algn="ctr">
                        <a:lnSpc>
                          <a:spcPct val="115000"/>
                        </a:lnSpc>
                        <a:spcAft>
                          <a:spcPts val="0"/>
                        </a:spcAft>
                      </a:pPr>
                      <a:r>
                        <a:rPr lang="es-ES_tradnl" sz="1200" b="1" dirty="0">
                          <a:solidFill>
                            <a:schemeClr val="bg1"/>
                          </a:solidFill>
                          <a:effectLst/>
                          <a:latin typeface="Times"/>
                          <a:ea typeface="Times New Roman"/>
                          <a:cs typeface="Arial"/>
                        </a:rPr>
                        <a:t>0,321</a:t>
                      </a:r>
                      <a:endParaRPr lang="es-ES_tradnl" sz="1200" b="1" dirty="0">
                        <a:solidFill>
                          <a:schemeClr val="bg1"/>
                        </a:solidFill>
                        <a:effectLst/>
                        <a:latin typeface="Cambria"/>
                        <a:ea typeface="ＭＳ 明朝"/>
                        <a:cs typeface="Times New Roman"/>
                      </a:endParaRPr>
                    </a:p>
                  </a:txBody>
                  <a:tcPr marL="44450" marR="44450" marT="0" marB="0" anchor="ctr"/>
                </a:tc>
                <a:tc>
                  <a:txBody>
                    <a:bodyPr/>
                    <a:lstStyle/>
                    <a:p>
                      <a:pPr algn="r">
                        <a:lnSpc>
                          <a:spcPct val="115000"/>
                        </a:lnSpc>
                        <a:spcAft>
                          <a:spcPts val="0"/>
                        </a:spcAft>
                      </a:pPr>
                      <a:r>
                        <a:rPr lang="es-ES_tradnl" sz="1200" b="1">
                          <a:solidFill>
                            <a:schemeClr val="bg1"/>
                          </a:solidFill>
                          <a:effectLst/>
                          <a:latin typeface="Times"/>
                          <a:ea typeface="Times New Roman"/>
                          <a:cs typeface="Arial"/>
                        </a:rPr>
                        <a:t>1,284</a:t>
                      </a:r>
                      <a:endParaRPr lang="es-ES_tradnl" sz="1200" b="1">
                        <a:solidFill>
                          <a:schemeClr val="bg1"/>
                        </a:solidFill>
                        <a:effectLst/>
                        <a:latin typeface="Cambria"/>
                        <a:ea typeface="ＭＳ 明朝"/>
                        <a:cs typeface="Times New Roman"/>
                      </a:endParaRPr>
                    </a:p>
                  </a:txBody>
                  <a:tcPr marL="44450" marR="44450" marT="0" marB="0" anchor="b"/>
                </a:tc>
              </a:tr>
              <a:tr h="370840">
                <a:tc>
                  <a:txBody>
                    <a:bodyPr/>
                    <a:lstStyle/>
                    <a:p>
                      <a:pPr algn="ctr">
                        <a:lnSpc>
                          <a:spcPct val="115000"/>
                        </a:lnSpc>
                        <a:spcAft>
                          <a:spcPts val="0"/>
                        </a:spcAft>
                      </a:pPr>
                      <a:r>
                        <a:rPr lang="es-ES_tradnl" sz="1200" b="1">
                          <a:solidFill>
                            <a:schemeClr val="bg1"/>
                          </a:solidFill>
                          <a:effectLst/>
                          <a:latin typeface="Times"/>
                          <a:ea typeface="Times New Roman"/>
                          <a:cs typeface="Arial"/>
                        </a:rPr>
                        <a:t>6</a:t>
                      </a:r>
                      <a:endParaRPr lang="es-ES_tradnl" sz="1200" b="1">
                        <a:solidFill>
                          <a:schemeClr val="bg1"/>
                        </a:solidFill>
                        <a:effectLst/>
                        <a:latin typeface="Cambria"/>
                        <a:ea typeface="ＭＳ 明朝"/>
                        <a:cs typeface="Times New Roman"/>
                      </a:endParaRPr>
                    </a:p>
                  </a:txBody>
                  <a:tcPr marL="44450" marR="44450" marT="0" marB="0" anchor="ctr"/>
                </a:tc>
                <a:tc>
                  <a:txBody>
                    <a:bodyPr/>
                    <a:lstStyle/>
                    <a:p>
                      <a:pPr algn="ctr">
                        <a:lnSpc>
                          <a:spcPct val="115000"/>
                        </a:lnSpc>
                        <a:spcAft>
                          <a:spcPts val="0"/>
                        </a:spcAft>
                      </a:pPr>
                      <a:r>
                        <a:rPr lang="es-ES_tradnl" sz="1200" b="1">
                          <a:solidFill>
                            <a:schemeClr val="bg1"/>
                          </a:solidFill>
                          <a:effectLst/>
                          <a:latin typeface="Times"/>
                          <a:ea typeface="Times New Roman"/>
                          <a:cs typeface="Arial"/>
                        </a:rPr>
                        <a:t>0,104</a:t>
                      </a:r>
                      <a:endParaRPr lang="es-ES_tradnl" sz="1200" b="1">
                        <a:solidFill>
                          <a:schemeClr val="bg1"/>
                        </a:solidFill>
                        <a:effectLst/>
                        <a:latin typeface="Cambria"/>
                        <a:ea typeface="ＭＳ 明朝"/>
                        <a:cs typeface="Times New Roman"/>
                      </a:endParaRPr>
                    </a:p>
                  </a:txBody>
                  <a:tcPr marL="44450" marR="44450" marT="0" marB="0" anchor="ctr"/>
                </a:tc>
                <a:tc>
                  <a:txBody>
                    <a:bodyPr/>
                    <a:lstStyle/>
                    <a:p>
                      <a:pPr algn="r">
                        <a:lnSpc>
                          <a:spcPct val="115000"/>
                        </a:lnSpc>
                        <a:spcAft>
                          <a:spcPts val="0"/>
                        </a:spcAft>
                      </a:pPr>
                      <a:r>
                        <a:rPr lang="es-ES_tradnl" sz="1200" b="1" dirty="0">
                          <a:solidFill>
                            <a:schemeClr val="bg1"/>
                          </a:solidFill>
                          <a:effectLst/>
                          <a:latin typeface="Times"/>
                          <a:ea typeface="Times New Roman"/>
                          <a:cs typeface="Arial"/>
                        </a:rPr>
                        <a:t>0,624</a:t>
                      </a:r>
                      <a:endParaRPr lang="es-ES_tradnl" sz="1200" b="1" dirty="0">
                        <a:solidFill>
                          <a:schemeClr val="bg1"/>
                        </a:solidFill>
                        <a:effectLst/>
                        <a:latin typeface="Cambria"/>
                        <a:ea typeface="ＭＳ 明朝"/>
                        <a:cs typeface="Times New Roman"/>
                      </a:endParaRPr>
                    </a:p>
                  </a:txBody>
                  <a:tcPr marL="44450" marR="44450" marT="0" marB="0" anchor="b"/>
                </a:tc>
              </a:tr>
              <a:tr h="370840">
                <a:tc gridSpan="2">
                  <a:txBody>
                    <a:bodyPr/>
                    <a:lstStyle/>
                    <a:p>
                      <a:pPr algn="ctr">
                        <a:lnSpc>
                          <a:spcPct val="115000"/>
                        </a:lnSpc>
                        <a:spcAft>
                          <a:spcPts val="0"/>
                        </a:spcAft>
                      </a:pPr>
                      <a:r>
                        <a:rPr lang="es-ES_tradnl" sz="1200" b="1">
                          <a:solidFill>
                            <a:schemeClr val="bg1"/>
                          </a:solidFill>
                          <a:effectLst/>
                          <a:latin typeface="Times"/>
                          <a:ea typeface="Times New Roman"/>
                          <a:cs typeface="Arial"/>
                        </a:rPr>
                        <a:t>Promedio ponderado </a:t>
                      </a:r>
                      <a:endParaRPr lang="es-ES_tradnl" sz="1200" b="1">
                        <a:solidFill>
                          <a:schemeClr val="bg1"/>
                        </a:solidFill>
                        <a:effectLst/>
                        <a:latin typeface="Cambria"/>
                        <a:ea typeface="ＭＳ 明朝"/>
                        <a:cs typeface="Times New Roman"/>
                      </a:endParaRPr>
                    </a:p>
                  </a:txBody>
                  <a:tcPr marL="44450" marR="44450" marT="0" marB="0" anchor="b"/>
                </a:tc>
                <a:tc hMerge="1">
                  <a:txBody>
                    <a:bodyPr/>
                    <a:lstStyle/>
                    <a:p>
                      <a:endParaRPr lang="es-ES"/>
                    </a:p>
                  </a:txBody>
                  <a:tcPr/>
                </a:tc>
                <a:tc>
                  <a:txBody>
                    <a:bodyPr/>
                    <a:lstStyle/>
                    <a:p>
                      <a:pPr algn="r">
                        <a:lnSpc>
                          <a:spcPct val="115000"/>
                        </a:lnSpc>
                        <a:spcAft>
                          <a:spcPts val="0"/>
                        </a:spcAft>
                      </a:pPr>
                      <a:r>
                        <a:rPr lang="es-ES_tradnl" sz="1200" b="1" dirty="0">
                          <a:solidFill>
                            <a:schemeClr val="bg1"/>
                          </a:solidFill>
                          <a:effectLst/>
                          <a:latin typeface="Times"/>
                          <a:ea typeface="Times New Roman"/>
                          <a:cs typeface="Arial"/>
                        </a:rPr>
                        <a:t>3,042</a:t>
                      </a:r>
                      <a:endParaRPr lang="es-ES_tradnl" sz="1200" b="1" dirty="0">
                        <a:solidFill>
                          <a:schemeClr val="bg1"/>
                        </a:solidFill>
                        <a:effectLst/>
                        <a:latin typeface="Cambria"/>
                        <a:ea typeface="ＭＳ 明朝"/>
                        <a:cs typeface="Times New Roman"/>
                      </a:endParaRPr>
                    </a:p>
                  </a:txBody>
                  <a:tcPr marL="44450" marR="44450" marT="0" marB="0" anchor="b"/>
                </a:tc>
              </a:tr>
            </a:tbl>
          </a:graphicData>
        </a:graphic>
      </p:graphicFrame>
      <p:sp>
        <p:nvSpPr>
          <p:cNvPr id="4" name="CuadroTexto 3"/>
          <p:cNvSpPr txBox="1"/>
          <p:nvPr/>
        </p:nvSpPr>
        <p:spPr>
          <a:xfrm>
            <a:off x="1699672" y="689338"/>
            <a:ext cx="5920328" cy="1200329"/>
          </a:xfrm>
          <a:prstGeom prst="rect">
            <a:avLst/>
          </a:prstGeom>
          <a:noFill/>
        </p:spPr>
        <p:txBody>
          <a:bodyPr wrap="square" rtlCol="0">
            <a:spAutoFit/>
          </a:bodyPr>
          <a:lstStyle/>
          <a:p>
            <a:pPr marL="0" lvl="3" algn="ctr"/>
            <a:r>
              <a:rPr lang="es-ES_tradnl"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Promedio ponderado </a:t>
            </a:r>
          </a:p>
          <a:p>
            <a:pPr algn="ctr"/>
            <a:endParaRPr lang="es-E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 name="Imagen 4" descr="Screen shot 2013-01-09 at 11.0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846" y="5852673"/>
            <a:ext cx="2079966" cy="982206"/>
          </a:xfrm>
          <a:prstGeom prst="rect">
            <a:avLst/>
          </a:prstGeom>
        </p:spPr>
      </p:pic>
    </p:spTree>
    <p:extLst>
      <p:ext uri="{BB962C8B-B14F-4D97-AF65-F5344CB8AC3E}">
        <p14:creationId xmlns:p14="http://schemas.microsoft.com/office/powerpoint/2010/main" val="20839290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841371220"/>
              </p:ext>
            </p:extLst>
          </p:nvPr>
        </p:nvGraphicFramePr>
        <p:xfrm>
          <a:off x="0" y="51440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Cinta curvada hacia arriba 2"/>
          <p:cNvSpPr/>
          <p:nvPr/>
        </p:nvSpPr>
        <p:spPr>
          <a:xfrm>
            <a:off x="557585" y="232343"/>
            <a:ext cx="8425722" cy="913884"/>
          </a:xfrm>
          <a:prstGeom prst="ellipseRibbon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Razones por las cuales adquieren en los diferentes lugares </a:t>
            </a:r>
            <a:endParaRPr lang="es-ES" dirty="0"/>
          </a:p>
        </p:txBody>
      </p:sp>
      <p:pic>
        <p:nvPicPr>
          <p:cNvPr id="4" name="Imagen 3" descr="Screen shot 2013-01-09 at 11.04.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304" y="5866942"/>
            <a:ext cx="2079966" cy="982206"/>
          </a:xfrm>
          <a:prstGeom prst="rect">
            <a:avLst/>
          </a:prstGeom>
        </p:spPr>
      </p:pic>
    </p:spTree>
    <p:extLst>
      <p:ext uri="{BB962C8B-B14F-4D97-AF65-F5344CB8AC3E}">
        <p14:creationId xmlns:p14="http://schemas.microsoft.com/office/powerpoint/2010/main" val="38308492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213860695"/>
              </p:ext>
            </p:extLst>
          </p:nvPr>
        </p:nvGraphicFramePr>
        <p:xfrm>
          <a:off x="0" y="291156"/>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nda 2"/>
          <p:cNvSpPr/>
          <p:nvPr/>
        </p:nvSpPr>
        <p:spPr>
          <a:xfrm>
            <a:off x="530553" y="241125"/>
            <a:ext cx="8215532" cy="1060951"/>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marL="0" lvl="2" algn="ctr"/>
            <a:r>
              <a:rPr lang="es-ES_tradnl" b="1" dirty="0"/>
              <a:t>Utiliza Reencauche </a:t>
            </a:r>
            <a:endParaRPr lang="es-ES_tradnl" dirty="0"/>
          </a:p>
        </p:txBody>
      </p:sp>
    </p:spTree>
    <p:extLst>
      <p:ext uri="{BB962C8B-B14F-4D97-AF65-F5344CB8AC3E}">
        <p14:creationId xmlns:p14="http://schemas.microsoft.com/office/powerpoint/2010/main" val="13289811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70629870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descr="Screen shot 2013-01-09 at 11.04.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305" y="5863941"/>
            <a:ext cx="2079966" cy="982206"/>
          </a:xfrm>
          <a:prstGeom prst="rect">
            <a:avLst/>
          </a:prstGeom>
        </p:spPr>
      </p:pic>
    </p:spTree>
    <p:extLst>
      <p:ext uri="{BB962C8B-B14F-4D97-AF65-F5344CB8AC3E}">
        <p14:creationId xmlns:p14="http://schemas.microsoft.com/office/powerpoint/2010/main" val="21083601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11190205"/>
              </p:ext>
            </p:extLst>
          </p:nvPr>
        </p:nvGraphicFramePr>
        <p:xfrm>
          <a:off x="1524000" y="1826027"/>
          <a:ext cx="6096000" cy="1854200"/>
        </p:xfrm>
        <a:graphic>
          <a:graphicData uri="http://schemas.openxmlformats.org/drawingml/2006/table">
            <a:tbl>
              <a:tblPr firstRow="1" bandRow="1">
                <a:tableStyleId>{35758FB7-9AC5-4552-8A53-C91805E547FA}</a:tableStyleId>
              </a:tblPr>
              <a:tblGrid>
                <a:gridCol w="1524000"/>
                <a:gridCol w="1524000"/>
                <a:gridCol w="1524000"/>
                <a:gridCol w="1524000"/>
              </a:tblGrid>
              <a:tr h="370840">
                <a:tc>
                  <a:txBody>
                    <a:bodyPr/>
                    <a:lstStyle/>
                    <a:p>
                      <a:pPr algn="ctr" fontAlgn="ctr"/>
                      <a:r>
                        <a:rPr lang="es-ES" sz="1100" b="0" i="0" u="none" strike="noStrike" dirty="0">
                          <a:solidFill>
                            <a:srgbClr val="000000"/>
                          </a:solidFill>
                          <a:effectLst/>
                          <a:latin typeface="Calibri"/>
                        </a:rPr>
                        <a:t> </a:t>
                      </a:r>
                    </a:p>
                  </a:txBody>
                  <a:tcPr marL="12700" marR="12700" marT="12700" marB="0" anchor="ctr"/>
                </a:tc>
                <a:tc>
                  <a:txBody>
                    <a:bodyPr/>
                    <a:lstStyle/>
                    <a:p>
                      <a:pPr algn="ctr" fontAlgn="ctr"/>
                      <a:r>
                        <a:rPr lang="es-ES_tradnl" sz="1100" b="0" i="0" u="none" strike="noStrike">
                          <a:solidFill>
                            <a:srgbClr val="000000"/>
                          </a:solidFill>
                          <a:effectLst/>
                          <a:latin typeface="Calibri"/>
                        </a:rPr>
                        <a:t>Porcentaje</a:t>
                      </a:r>
                    </a:p>
                  </a:txBody>
                  <a:tcPr marL="12700" marR="12700" marT="12700" marB="0" anchor="ctr"/>
                </a:tc>
                <a:tc>
                  <a:txBody>
                    <a:bodyPr/>
                    <a:lstStyle/>
                    <a:p>
                      <a:pPr algn="l" fontAlgn="b"/>
                      <a:r>
                        <a:rPr lang="es-ES" sz="1000" b="0" i="0" u="none" strike="noStrike">
                          <a:solidFill>
                            <a:srgbClr val="000000"/>
                          </a:solidFill>
                          <a:effectLst/>
                          <a:latin typeface="Arial"/>
                        </a:rPr>
                        <a:t> </a:t>
                      </a:r>
                    </a:p>
                  </a:txBody>
                  <a:tcPr marL="12700" marR="12700" marT="12700" marB="0" anchor="b"/>
                </a:tc>
                <a:tc>
                  <a:txBody>
                    <a:bodyPr/>
                    <a:lstStyle/>
                    <a:p>
                      <a:pPr algn="l" fontAlgn="b"/>
                      <a:r>
                        <a:rPr lang="es-ES" sz="1000" b="0" i="0" u="none" strike="noStrike">
                          <a:solidFill>
                            <a:srgbClr val="000000"/>
                          </a:solidFill>
                          <a:effectLst/>
                          <a:latin typeface="Arial"/>
                        </a:rPr>
                        <a:t> </a:t>
                      </a:r>
                    </a:p>
                  </a:txBody>
                  <a:tcPr marL="12700" marR="12700" marT="12700" marB="0" anchor="b"/>
                </a:tc>
              </a:tr>
              <a:tr h="370840">
                <a:tc>
                  <a:txBody>
                    <a:bodyPr/>
                    <a:lstStyle/>
                    <a:p>
                      <a:pPr algn="ctr" fontAlgn="ctr"/>
                      <a:r>
                        <a:rPr lang="es-ES" sz="1100" b="0" i="0" u="none" strike="noStrike">
                          <a:solidFill>
                            <a:srgbClr val="000000"/>
                          </a:solidFill>
                          <a:effectLst/>
                          <a:latin typeface="Calibri"/>
                        </a:rPr>
                        <a:t>1</a:t>
                      </a:r>
                    </a:p>
                  </a:txBody>
                  <a:tcPr marL="12700" marR="12700" marT="12700" marB="0" anchor="ctr"/>
                </a:tc>
                <a:tc>
                  <a:txBody>
                    <a:bodyPr/>
                    <a:lstStyle/>
                    <a:p>
                      <a:pPr algn="ctr" fontAlgn="ctr"/>
                      <a:r>
                        <a:rPr lang="es-ES" sz="1100" b="0" i="0" u="none" strike="noStrike">
                          <a:solidFill>
                            <a:srgbClr val="000000"/>
                          </a:solidFill>
                          <a:effectLst/>
                          <a:latin typeface="Calibri"/>
                        </a:rPr>
                        <a:t>46,3</a:t>
                      </a:r>
                    </a:p>
                  </a:txBody>
                  <a:tcPr marL="12700" marR="12700" marT="12700" marB="0" anchor="ctr"/>
                </a:tc>
                <a:tc>
                  <a:txBody>
                    <a:bodyPr/>
                    <a:lstStyle/>
                    <a:p>
                      <a:pPr algn="r" fontAlgn="b"/>
                      <a:r>
                        <a:rPr lang="es-ES" sz="1000" b="0" i="0" u="none" strike="noStrike">
                          <a:solidFill>
                            <a:srgbClr val="000000"/>
                          </a:solidFill>
                          <a:effectLst/>
                          <a:latin typeface="Arial"/>
                        </a:rPr>
                        <a:t>46,3</a:t>
                      </a:r>
                    </a:p>
                  </a:txBody>
                  <a:tcPr marL="12700" marR="12700" marT="12700" marB="0" anchor="b"/>
                </a:tc>
                <a:tc>
                  <a:txBody>
                    <a:bodyPr/>
                    <a:lstStyle/>
                    <a:p>
                      <a:pPr algn="r" fontAlgn="b"/>
                      <a:r>
                        <a:rPr lang="es-ES" sz="1000" b="0" i="0" u="none" strike="noStrike">
                          <a:solidFill>
                            <a:srgbClr val="000000"/>
                          </a:solidFill>
                          <a:effectLst/>
                          <a:latin typeface="Arial"/>
                        </a:rPr>
                        <a:t>0,463</a:t>
                      </a:r>
                    </a:p>
                  </a:txBody>
                  <a:tcPr marL="12700" marR="12700" marT="12700" marB="0" anchor="b"/>
                </a:tc>
              </a:tr>
              <a:tr h="370840">
                <a:tc>
                  <a:txBody>
                    <a:bodyPr/>
                    <a:lstStyle/>
                    <a:p>
                      <a:pPr algn="ctr" fontAlgn="ctr"/>
                      <a:r>
                        <a:rPr lang="es-ES" sz="1100" b="0" i="0" u="none" strike="noStrike">
                          <a:solidFill>
                            <a:srgbClr val="000000"/>
                          </a:solidFill>
                          <a:effectLst/>
                          <a:latin typeface="Calibri"/>
                        </a:rPr>
                        <a:t>1,5</a:t>
                      </a:r>
                    </a:p>
                  </a:txBody>
                  <a:tcPr marL="12700" marR="12700" marT="12700" marB="0" anchor="ctr"/>
                </a:tc>
                <a:tc>
                  <a:txBody>
                    <a:bodyPr/>
                    <a:lstStyle/>
                    <a:p>
                      <a:pPr algn="ctr" fontAlgn="ctr"/>
                      <a:r>
                        <a:rPr lang="es-ES" sz="1100" b="0" i="0" u="none" strike="noStrike">
                          <a:solidFill>
                            <a:srgbClr val="000000"/>
                          </a:solidFill>
                          <a:effectLst/>
                          <a:latin typeface="Calibri"/>
                        </a:rPr>
                        <a:t>41,8</a:t>
                      </a:r>
                    </a:p>
                  </a:txBody>
                  <a:tcPr marL="12700" marR="12700" marT="12700" marB="0" anchor="ctr"/>
                </a:tc>
                <a:tc>
                  <a:txBody>
                    <a:bodyPr/>
                    <a:lstStyle/>
                    <a:p>
                      <a:pPr algn="r" fontAlgn="b"/>
                      <a:r>
                        <a:rPr lang="es-ES" sz="1000" b="0" i="0" u="none" strike="noStrike">
                          <a:solidFill>
                            <a:srgbClr val="000000"/>
                          </a:solidFill>
                          <a:effectLst/>
                          <a:latin typeface="Arial"/>
                        </a:rPr>
                        <a:t>62,7</a:t>
                      </a:r>
                    </a:p>
                  </a:txBody>
                  <a:tcPr marL="12700" marR="12700" marT="12700" marB="0" anchor="b"/>
                </a:tc>
                <a:tc>
                  <a:txBody>
                    <a:bodyPr/>
                    <a:lstStyle/>
                    <a:p>
                      <a:pPr algn="r" fontAlgn="b"/>
                      <a:r>
                        <a:rPr lang="es-ES" sz="1000" b="0" i="0" u="none" strike="noStrike">
                          <a:solidFill>
                            <a:srgbClr val="000000"/>
                          </a:solidFill>
                          <a:effectLst/>
                          <a:latin typeface="Arial"/>
                        </a:rPr>
                        <a:t>0,627</a:t>
                      </a:r>
                    </a:p>
                  </a:txBody>
                  <a:tcPr marL="12700" marR="12700" marT="12700" marB="0" anchor="b"/>
                </a:tc>
              </a:tr>
              <a:tr h="370840">
                <a:tc>
                  <a:txBody>
                    <a:bodyPr/>
                    <a:lstStyle/>
                    <a:p>
                      <a:pPr algn="ctr" fontAlgn="ctr"/>
                      <a:r>
                        <a:rPr lang="es-ES" sz="1100" b="0" i="0" u="none" strike="noStrike">
                          <a:solidFill>
                            <a:srgbClr val="000000"/>
                          </a:solidFill>
                          <a:effectLst/>
                          <a:latin typeface="Calibri"/>
                        </a:rPr>
                        <a:t>2</a:t>
                      </a:r>
                    </a:p>
                  </a:txBody>
                  <a:tcPr marL="12700" marR="12700" marT="12700" marB="0" anchor="ctr"/>
                </a:tc>
                <a:tc>
                  <a:txBody>
                    <a:bodyPr/>
                    <a:lstStyle/>
                    <a:p>
                      <a:pPr algn="ctr" fontAlgn="ctr"/>
                      <a:r>
                        <a:rPr lang="es-ES" sz="1100" b="0" i="0" u="none" strike="noStrike">
                          <a:solidFill>
                            <a:srgbClr val="000000"/>
                          </a:solidFill>
                          <a:effectLst/>
                          <a:latin typeface="Calibri"/>
                        </a:rPr>
                        <a:t>11,9</a:t>
                      </a:r>
                    </a:p>
                  </a:txBody>
                  <a:tcPr marL="12700" marR="12700" marT="12700" marB="0" anchor="ctr"/>
                </a:tc>
                <a:tc>
                  <a:txBody>
                    <a:bodyPr/>
                    <a:lstStyle/>
                    <a:p>
                      <a:pPr algn="r" fontAlgn="b"/>
                      <a:r>
                        <a:rPr lang="es-ES" sz="1000" b="0" i="0" u="none" strike="noStrike">
                          <a:solidFill>
                            <a:srgbClr val="000000"/>
                          </a:solidFill>
                          <a:effectLst/>
                          <a:latin typeface="Arial"/>
                        </a:rPr>
                        <a:t>23,8</a:t>
                      </a:r>
                    </a:p>
                  </a:txBody>
                  <a:tcPr marL="12700" marR="12700" marT="12700" marB="0" anchor="b"/>
                </a:tc>
                <a:tc>
                  <a:txBody>
                    <a:bodyPr/>
                    <a:lstStyle/>
                    <a:p>
                      <a:pPr algn="r" fontAlgn="b"/>
                      <a:r>
                        <a:rPr lang="es-ES" sz="1000" b="0" i="0" u="none" strike="noStrike">
                          <a:solidFill>
                            <a:srgbClr val="000000"/>
                          </a:solidFill>
                          <a:effectLst/>
                          <a:latin typeface="Arial"/>
                        </a:rPr>
                        <a:t>0,238</a:t>
                      </a:r>
                    </a:p>
                  </a:txBody>
                  <a:tcPr marL="12700" marR="12700" marT="12700" marB="0" anchor="b"/>
                </a:tc>
              </a:tr>
              <a:tr h="370840">
                <a:tc>
                  <a:txBody>
                    <a:bodyPr/>
                    <a:lstStyle/>
                    <a:p>
                      <a:pPr algn="ctr" fontAlgn="ctr"/>
                      <a:r>
                        <a:rPr lang="es-ES" sz="1100" b="0" i="0" u="none" strike="noStrike">
                          <a:solidFill>
                            <a:srgbClr val="000000"/>
                          </a:solidFill>
                          <a:effectLst/>
                          <a:latin typeface="Calibri"/>
                        </a:rPr>
                        <a:t>Total</a:t>
                      </a:r>
                    </a:p>
                  </a:txBody>
                  <a:tcPr marL="12700" marR="12700" marT="12700" marB="0" anchor="ctr"/>
                </a:tc>
                <a:tc>
                  <a:txBody>
                    <a:bodyPr/>
                    <a:lstStyle/>
                    <a:p>
                      <a:pPr algn="ctr" fontAlgn="ctr"/>
                      <a:r>
                        <a:rPr lang="es-ES" sz="1100" b="0" i="0" u="none" strike="noStrike">
                          <a:solidFill>
                            <a:srgbClr val="000000"/>
                          </a:solidFill>
                          <a:effectLst/>
                          <a:latin typeface="Calibri"/>
                        </a:rPr>
                        <a:t>100</a:t>
                      </a:r>
                    </a:p>
                  </a:txBody>
                  <a:tcPr marL="12700" marR="12700" marT="12700" marB="0" anchor="ctr"/>
                </a:tc>
                <a:tc>
                  <a:txBody>
                    <a:bodyPr/>
                    <a:lstStyle/>
                    <a:p>
                      <a:pPr algn="r" fontAlgn="b"/>
                      <a:r>
                        <a:rPr lang="es-ES" sz="1000" b="0" i="0" u="none" strike="noStrike">
                          <a:solidFill>
                            <a:srgbClr val="000000"/>
                          </a:solidFill>
                          <a:effectLst/>
                          <a:latin typeface="Arial"/>
                        </a:rPr>
                        <a:t>132,8</a:t>
                      </a:r>
                    </a:p>
                  </a:txBody>
                  <a:tcPr marL="12700" marR="12700" marT="12700" marB="0" anchor="b"/>
                </a:tc>
                <a:tc>
                  <a:txBody>
                    <a:bodyPr/>
                    <a:lstStyle/>
                    <a:p>
                      <a:pPr algn="r" fontAlgn="b"/>
                      <a:r>
                        <a:rPr lang="es-ES" sz="1000" b="0" i="0" u="none" strike="noStrike" dirty="0">
                          <a:solidFill>
                            <a:srgbClr val="000000"/>
                          </a:solidFill>
                          <a:effectLst/>
                          <a:latin typeface="Arial"/>
                        </a:rPr>
                        <a:t>1,328</a:t>
                      </a:r>
                    </a:p>
                  </a:txBody>
                  <a:tcPr marL="12700" marR="12700" marT="12700" marB="0" anchor="b"/>
                </a:tc>
              </a:tr>
            </a:tbl>
          </a:graphicData>
        </a:graphic>
      </p:graphicFrame>
      <p:pic>
        <p:nvPicPr>
          <p:cNvPr id="4" name="Imagen 3" descr="Screen shot 2013-01-09 at 11.0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304" y="5838404"/>
            <a:ext cx="2079966" cy="982206"/>
          </a:xfrm>
          <a:prstGeom prst="rect">
            <a:avLst/>
          </a:prstGeom>
        </p:spPr>
      </p:pic>
    </p:spTree>
    <p:extLst>
      <p:ext uri="{BB962C8B-B14F-4D97-AF65-F5344CB8AC3E}">
        <p14:creationId xmlns:p14="http://schemas.microsoft.com/office/powerpoint/2010/main" val="36833833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65556300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ector fuera de página 2"/>
          <p:cNvSpPr/>
          <p:nvPr/>
        </p:nvSpPr>
        <p:spPr>
          <a:xfrm>
            <a:off x="0" y="0"/>
            <a:ext cx="9144000" cy="101250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Con qué frecuencia realiza el mantenimiento de sus llantas? </a:t>
            </a:r>
            <a:endParaRPr lang="es-ES" dirty="0"/>
          </a:p>
        </p:txBody>
      </p:sp>
      <p:pic>
        <p:nvPicPr>
          <p:cNvPr id="4" name="Imagen 3" descr="Screen shot 2013-01-09 at 11.04.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846" y="5881211"/>
            <a:ext cx="2079966" cy="982206"/>
          </a:xfrm>
          <a:prstGeom prst="rect">
            <a:avLst/>
          </a:prstGeom>
        </p:spPr>
      </p:pic>
    </p:spTree>
    <p:extLst>
      <p:ext uri="{BB962C8B-B14F-4D97-AF65-F5344CB8AC3E}">
        <p14:creationId xmlns:p14="http://schemas.microsoft.com/office/powerpoint/2010/main" val="5992158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3-04-14 a la(s) 17.44.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25"/>
            <a:ext cx="9144000" cy="6857999"/>
          </a:xfrm>
          <a:prstGeom prst="rect">
            <a:avLst/>
          </a:prstGeom>
        </p:spPr>
      </p:pic>
      <p:graphicFrame>
        <p:nvGraphicFramePr>
          <p:cNvPr id="3" name="Diagrama 2"/>
          <p:cNvGraphicFramePr/>
          <p:nvPr>
            <p:extLst>
              <p:ext uri="{D42A27DB-BD31-4B8C-83A1-F6EECF244321}">
                <p14:modId xmlns:p14="http://schemas.microsoft.com/office/powerpoint/2010/main" val="1102688687"/>
              </p:ext>
            </p:extLst>
          </p:nvPr>
        </p:nvGraphicFramePr>
        <p:xfrm>
          <a:off x="12728" y="0"/>
          <a:ext cx="9131272"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Screen shot 2013-01-09 at 11.04.15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3930" y="5924018"/>
            <a:ext cx="2079966" cy="982206"/>
          </a:xfrm>
          <a:prstGeom prst="rect">
            <a:avLst/>
          </a:prstGeom>
        </p:spPr>
      </p:pic>
    </p:spTree>
    <p:extLst>
      <p:ext uri="{BB962C8B-B14F-4D97-AF65-F5344CB8AC3E}">
        <p14:creationId xmlns:p14="http://schemas.microsoft.com/office/powerpoint/2010/main" val="27179588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04168361"/>
              </p:ext>
            </p:extLst>
          </p:nvPr>
        </p:nvGraphicFramePr>
        <p:xfrm>
          <a:off x="1524000" y="1191067"/>
          <a:ext cx="6096000" cy="3337560"/>
        </p:xfrm>
        <a:graphic>
          <a:graphicData uri="http://schemas.openxmlformats.org/drawingml/2006/table">
            <a:tbl>
              <a:tblPr firstRow="1" bandRow="1">
                <a:tableStyleId>{35758FB7-9AC5-4552-8A53-C91805E547FA}</a:tableStyleId>
              </a:tblPr>
              <a:tblGrid>
                <a:gridCol w="2032000"/>
                <a:gridCol w="2032000"/>
                <a:gridCol w="2032000"/>
              </a:tblGrid>
              <a:tr h="370840">
                <a:tc>
                  <a:txBody>
                    <a:bodyPr/>
                    <a:lstStyle/>
                    <a:p>
                      <a:pPr algn="ctr">
                        <a:lnSpc>
                          <a:spcPct val="200000"/>
                        </a:lnSpc>
                        <a:spcAft>
                          <a:spcPts val="0"/>
                        </a:spcAft>
                      </a:pPr>
                      <a:r>
                        <a:rPr lang="es-ES_tradnl" sz="1200" dirty="0">
                          <a:solidFill>
                            <a:srgbClr val="000000"/>
                          </a:solidFill>
                          <a:effectLst/>
                          <a:latin typeface="Times New Roman"/>
                          <a:ea typeface="Times New Roman"/>
                          <a:cs typeface="Times New Roman"/>
                        </a:rPr>
                        <a:t>Meses</a:t>
                      </a:r>
                      <a:endParaRPr lang="es-ES_tradnl" sz="1200" dirty="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Porcentaje</a:t>
                      </a:r>
                      <a:endParaRPr lang="es-ES_tradnl" sz="1200">
                        <a:effectLst/>
                        <a:latin typeface="Cambria"/>
                        <a:ea typeface="ＭＳ 明朝"/>
                        <a:cs typeface="Times New Roman"/>
                      </a:endParaRPr>
                    </a:p>
                  </a:txBody>
                  <a:tcPr marL="44450" marR="44450" marT="0" marB="0" anchor="ctr"/>
                </a:tc>
                <a:tc>
                  <a:txBody>
                    <a:bodyPr/>
                    <a:lstStyle/>
                    <a:p>
                      <a:pPr algn="l"/>
                      <a:endParaRPr lang="es-ES_tradnl" sz="1200">
                        <a:effectLst/>
                        <a:latin typeface="Cambria"/>
                      </a:endParaRPr>
                    </a:p>
                  </a:txBody>
                  <a:tcPr marL="44450" marR="44450" marT="0" marB="0" anchor="ctr"/>
                </a:tc>
              </a:tr>
              <a:tr h="370840">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0,545</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8</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0,149</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1,192</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6</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0,142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0,852</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12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0,082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0,984</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10</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0,037</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0,37</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4</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0,022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0,088</a:t>
                      </a:r>
                      <a:endParaRPr lang="es-ES_tradnl" sz="1200">
                        <a:effectLst/>
                        <a:latin typeface="Cambria"/>
                        <a:ea typeface="ＭＳ 明朝"/>
                        <a:cs typeface="Times New Roman"/>
                      </a:endParaRPr>
                    </a:p>
                  </a:txBody>
                  <a:tcPr marL="44450" marR="44450" marT="0" marB="0" anchor="ctr"/>
                </a:tc>
              </a:tr>
              <a:tr h="370840">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3</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0,022</a:t>
                      </a:r>
                      <a:endParaRPr lang="es-ES_tradnl" sz="1200">
                        <a:effectLst/>
                        <a:latin typeface="Cambria"/>
                        <a:ea typeface="ＭＳ 明朝"/>
                        <a:cs typeface="Times New Roman"/>
                      </a:endParaRPr>
                    </a:p>
                  </a:txBody>
                  <a:tcPr marL="44450" marR="44450" marT="0" marB="0" anchor="ctr"/>
                </a:tc>
                <a:tc>
                  <a:txBody>
                    <a:bodyPr/>
                    <a:lstStyle/>
                    <a:p>
                      <a:pPr algn="ctr">
                        <a:lnSpc>
                          <a:spcPct val="200000"/>
                        </a:lnSpc>
                        <a:spcAft>
                          <a:spcPts val="0"/>
                        </a:spcAft>
                      </a:pPr>
                      <a:r>
                        <a:rPr lang="es-ES_tradnl" sz="1200">
                          <a:solidFill>
                            <a:srgbClr val="000000"/>
                          </a:solidFill>
                          <a:effectLst/>
                          <a:latin typeface="Times New Roman"/>
                          <a:ea typeface="Times New Roman"/>
                          <a:cs typeface="Times New Roman"/>
                        </a:rPr>
                        <a:t>0,066</a:t>
                      </a:r>
                      <a:endParaRPr lang="es-ES_tradnl" sz="1200">
                        <a:effectLst/>
                        <a:latin typeface="Cambria"/>
                        <a:ea typeface="ＭＳ 明朝"/>
                        <a:cs typeface="Times New Roman"/>
                      </a:endParaRPr>
                    </a:p>
                  </a:txBody>
                  <a:tcPr marL="44450" marR="44450" marT="0" marB="0" anchor="ctr"/>
                </a:tc>
              </a:tr>
              <a:tr h="370840">
                <a:tc gridSpan="2">
                  <a:txBody>
                    <a:bodyPr/>
                    <a:lstStyle/>
                    <a:p>
                      <a:pPr algn="l"/>
                      <a:endParaRPr lang="es-ES_tradnl" sz="1200">
                        <a:effectLst/>
                        <a:latin typeface="Cambria"/>
                      </a:endParaRPr>
                    </a:p>
                  </a:txBody>
                  <a:tcPr marL="44450" marR="44450" marT="0" marB="0" anchor="ctr"/>
                </a:tc>
                <a:tc hMerge="1">
                  <a:txBody>
                    <a:bodyPr/>
                    <a:lstStyle/>
                    <a:p>
                      <a:endParaRPr lang="es-ES"/>
                    </a:p>
                  </a:txBody>
                  <a:tcPr/>
                </a:tc>
                <a:tc>
                  <a:txBody>
                    <a:bodyPr/>
                    <a:lstStyle/>
                    <a:p>
                      <a:pPr algn="ctr">
                        <a:lnSpc>
                          <a:spcPct val="200000"/>
                        </a:lnSpc>
                        <a:spcAft>
                          <a:spcPts val="0"/>
                        </a:spcAft>
                      </a:pPr>
                      <a:r>
                        <a:rPr lang="es-ES_tradnl" sz="1200" dirty="0">
                          <a:solidFill>
                            <a:srgbClr val="000000"/>
                          </a:solidFill>
                          <a:effectLst/>
                          <a:latin typeface="Times New Roman"/>
                          <a:ea typeface="Times New Roman"/>
                          <a:cs typeface="Times New Roman"/>
                        </a:rPr>
                        <a:t>3,552</a:t>
                      </a:r>
                      <a:endParaRPr lang="es-ES_tradnl" sz="1200" dirty="0">
                        <a:effectLst/>
                        <a:latin typeface="Cambria"/>
                        <a:ea typeface="ＭＳ 明朝"/>
                        <a:cs typeface="Times New Roman"/>
                      </a:endParaRPr>
                    </a:p>
                  </a:txBody>
                  <a:tcPr marL="44450" marR="44450" marT="0" marB="0" anchor="ctr"/>
                </a:tc>
              </a:tr>
            </a:tbl>
          </a:graphicData>
        </a:graphic>
      </p:graphicFrame>
      <p:pic>
        <p:nvPicPr>
          <p:cNvPr id="4" name="Imagen 3" descr="Screen shot 2013-01-09 at 11.04.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117" y="5866942"/>
            <a:ext cx="2079966" cy="982206"/>
          </a:xfrm>
          <a:prstGeom prst="rect">
            <a:avLst/>
          </a:prstGeom>
        </p:spPr>
      </p:pic>
    </p:spTree>
    <p:extLst>
      <p:ext uri="{BB962C8B-B14F-4D97-AF65-F5344CB8AC3E}">
        <p14:creationId xmlns:p14="http://schemas.microsoft.com/office/powerpoint/2010/main" val="40255730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936414645"/>
              </p:ext>
            </p:extLst>
          </p:nvPr>
        </p:nvGraphicFramePr>
        <p:xfrm>
          <a:off x="-1" y="0"/>
          <a:ext cx="9144001" cy="6737956"/>
        </p:xfrm>
        <a:graphic>
          <a:graphicData uri="http://schemas.openxmlformats.org/drawingml/2006/chart">
            <c:chart xmlns:c="http://schemas.openxmlformats.org/drawingml/2006/chart" xmlns:r="http://schemas.openxmlformats.org/officeDocument/2006/relationships" r:id="rId3"/>
          </a:graphicData>
        </a:graphic>
      </p:graphicFrame>
      <p:sp>
        <p:nvSpPr>
          <p:cNvPr id="3" name="Llamada de flecha hacia abajo 2"/>
          <p:cNvSpPr/>
          <p:nvPr/>
        </p:nvSpPr>
        <p:spPr>
          <a:xfrm>
            <a:off x="154474" y="137289"/>
            <a:ext cx="8770688" cy="892376"/>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lvl="2" algn="ctr"/>
            <a:r>
              <a:rPr lang="es-ES_tradnl" b="1" dirty="0"/>
              <a:t>Principal beneficio que les gustaría recibir </a:t>
            </a:r>
            <a:endParaRPr lang="es-ES_tradnl" dirty="0"/>
          </a:p>
          <a:p>
            <a:pPr algn="ctr"/>
            <a:endParaRPr lang="es-ES" dirty="0"/>
          </a:p>
        </p:txBody>
      </p:sp>
      <p:pic>
        <p:nvPicPr>
          <p:cNvPr id="4" name="Imagen 3" descr="Screen shot 2013-01-09 at 11.04.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6846" y="5852673"/>
            <a:ext cx="2079966" cy="982206"/>
          </a:xfrm>
          <a:prstGeom prst="rect">
            <a:avLst/>
          </a:prstGeom>
        </p:spPr>
      </p:pic>
    </p:spTree>
    <p:extLst>
      <p:ext uri="{BB962C8B-B14F-4D97-AF65-F5344CB8AC3E}">
        <p14:creationId xmlns:p14="http://schemas.microsoft.com/office/powerpoint/2010/main" val="21753339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21692630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Bisel 2"/>
          <p:cNvSpPr/>
          <p:nvPr/>
        </p:nvSpPr>
        <p:spPr>
          <a:xfrm>
            <a:off x="188802" y="223094"/>
            <a:ext cx="8753524" cy="737927"/>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Demanda Insatisfecha</a:t>
            </a:r>
            <a:endParaRPr lang="es-ES" dirty="0"/>
          </a:p>
        </p:txBody>
      </p:sp>
    </p:spTree>
    <p:extLst>
      <p:ext uri="{BB962C8B-B14F-4D97-AF65-F5344CB8AC3E}">
        <p14:creationId xmlns:p14="http://schemas.microsoft.com/office/powerpoint/2010/main" val="15938048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95358986"/>
              </p:ext>
            </p:extLst>
          </p:nvPr>
        </p:nvGraphicFramePr>
        <p:xfrm>
          <a:off x="631482" y="703602"/>
          <a:ext cx="8053388" cy="5045365"/>
        </p:xfrm>
        <a:graphic>
          <a:graphicData uri="http://schemas.openxmlformats.org/drawingml/2006/table">
            <a:tbl>
              <a:tblPr firstRow="1" bandRow="1">
                <a:tableStyleId>{35758FB7-9AC5-4552-8A53-C91805E547FA}</a:tableStyleId>
              </a:tblPr>
              <a:tblGrid>
                <a:gridCol w="1150484"/>
                <a:gridCol w="1150484"/>
                <a:gridCol w="1150484"/>
                <a:gridCol w="1150484"/>
                <a:gridCol w="1150484"/>
                <a:gridCol w="1150484"/>
                <a:gridCol w="1150484"/>
              </a:tblGrid>
              <a:tr h="595011">
                <a:tc gridSpan="7">
                  <a:txBody>
                    <a:bodyPr/>
                    <a:lstStyle/>
                    <a:p>
                      <a:pPr algn="ctr">
                        <a:spcAft>
                          <a:spcPts val="0"/>
                        </a:spcAft>
                      </a:pPr>
                      <a:r>
                        <a:rPr lang="es-ES_tradnl" sz="1200" dirty="0">
                          <a:effectLst/>
                          <a:latin typeface="Times"/>
                          <a:ea typeface="Times New Roman"/>
                          <a:cs typeface="Arial"/>
                        </a:rPr>
                        <a:t>Demanda Anual Neumáticos-Reencauche</a:t>
                      </a:r>
                      <a:endParaRPr lang="es-ES_tradnl" sz="1200" dirty="0">
                        <a:effectLst/>
                        <a:latin typeface="Cambria"/>
                        <a:ea typeface="ＭＳ 明朝"/>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95011">
                <a:tc>
                  <a:txBody>
                    <a:bodyPr/>
                    <a:lstStyle/>
                    <a:p>
                      <a:pPr algn="ctr">
                        <a:spcAft>
                          <a:spcPts val="0"/>
                        </a:spcAft>
                      </a:pPr>
                      <a:r>
                        <a:rPr lang="es-ES_tradnl" sz="1200">
                          <a:effectLst/>
                          <a:latin typeface="Times"/>
                          <a:ea typeface="Times New Roman"/>
                          <a:cs typeface="Arial"/>
                        </a:rPr>
                        <a:t>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2012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2013</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2014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2015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2016</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2017</a:t>
                      </a:r>
                      <a:endParaRPr lang="es-ES_tradnl" sz="1200">
                        <a:effectLst/>
                        <a:latin typeface="Cambria"/>
                        <a:ea typeface="ＭＳ 明朝"/>
                        <a:cs typeface="Times New Roman"/>
                      </a:endParaRPr>
                    </a:p>
                  </a:txBody>
                  <a:tcPr marL="44450" marR="44450" marT="0" marB="0" anchor="ctr"/>
                </a:tc>
              </a:tr>
              <a:tr h="880288">
                <a:tc>
                  <a:txBody>
                    <a:bodyPr/>
                    <a:lstStyle/>
                    <a:p>
                      <a:pPr algn="ctr">
                        <a:spcAft>
                          <a:spcPts val="0"/>
                        </a:spcAft>
                      </a:pPr>
                      <a:r>
                        <a:rPr lang="es-ES_tradnl" sz="1200">
                          <a:effectLst/>
                          <a:latin typeface="Times"/>
                          <a:ea typeface="Times New Roman"/>
                          <a:cs typeface="Arial"/>
                        </a:rPr>
                        <a:t>Parque Automotor Bolívar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8814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9431</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10091</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10798</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11553</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12362</a:t>
                      </a:r>
                      <a:endParaRPr lang="es-ES_tradnl" sz="1200">
                        <a:effectLst/>
                        <a:latin typeface="Cambria"/>
                        <a:ea typeface="ＭＳ 明朝"/>
                        <a:cs typeface="Times New Roman"/>
                      </a:endParaRPr>
                    </a:p>
                  </a:txBody>
                  <a:tcPr marL="44450" marR="44450" marT="0" marB="0" anchor="ctr"/>
                </a:tc>
              </a:tr>
              <a:tr h="595011">
                <a:tc>
                  <a:txBody>
                    <a:bodyPr/>
                    <a:lstStyle/>
                    <a:p>
                      <a:pPr algn="ctr">
                        <a:spcAft>
                          <a:spcPts val="0"/>
                        </a:spcAft>
                      </a:pPr>
                      <a:r>
                        <a:rPr lang="es-ES_tradnl" sz="1200">
                          <a:effectLst/>
                          <a:latin typeface="Times"/>
                          <a:ea typeface="Times New Roman"/>
                          <a:cs typeface="Arial"/>
                        </a:rPr>
                        <a:t>Frecuencia Meses</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0,653916667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0,653916667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0,653916667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0,653916667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0,653916667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0,653916667</a:t>
                      </a:r>
                      <a:endParaRPr lang="es-ES_tradnl" sz="1200">
                        <a:effectLst/>
                        <a:latin typeface="Cambria"/>
                        <a:ea typeface="ＭＳ 明朝"/>
                        <a:cs typeface="Times New Roman"/>
                      </a:endParaRPr>
                    </a:p>
                  </a:txBody>
                  <a:tcPr marL="44450" marR="44450" marT="0" marB="0" anchor="ctr"/>
                </a:tc>
              </a:tr>
              <a:tr h="595011">
                <a:tc>
                  <a:txBody>
                    <a:bodyPr/>
                    <a:lstStyle/>
                    <a:p>
                      <a:pPr algn="ctr">
                        <a:spcAft>
                          <a:spcPts val="0"/>
                        </a:spcAft>
                      </a:pPr>
                      <a:r>
                        <a:rPr lang="es-ES_tradnl" sz="1200">
                          <a:effectLst/>
                          <a:latin typeface="Times"/>
                          <a:ea typeface="Times New Roman"/>
                          <a:cs typeface="Arial"/>
                        </a:rPr>
                        <a:t>Frecuencia Cantidad</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3,042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3,042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3,042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3,042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3,042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effectLst/>
                          <a:latin typeface="Times"/>
                          <a:ea typeface="Times New Roman"/>
                          <a:cs typeface="Arial"/>
                        </a:rPr>
                        <a:t>3,042</a:t>
                      </a:r>
                      <a:endParaRPr lang="es-ES_tradnl" sz="1200">
                        <a:effectLst/>
                        <a:latin typeface="Cambria"/>
                        <a:ea typeface="ＭＳ 明朝"/>
                        <a:cs typeface="Times New Roman"/>
                      </a:endParaRPr>
                    </a:p>
                  </a:txBody>
                  <a:tcPr marL="44450" marR="44450" marT="0" marB="0" anchor="ctr"/>
                </a:tc>
              </a:tr>
              <a:tr h="595011">
                <a:tc>
                  <a:txBody>
                    <a:bodyPr/>
                    <a:lstStyle/>
                    <a:p>
                      <a:pPr algn="ctr">
                        <a:spcAft>
                          <a:spcPts val="0"/>
                        </a:spcAft>
                      </a:pPr>
                      <a:r>
                        <a:rPr lang="es-ES_tradnl" sz="1200" b="1">
                          <a:effectLst/>
                          <a:latin typeface="Times"/>
                          <a:ea typeface="Times New Roman"/>
                          <a:cs typeface="Arial"/>
                        </a:rPr>
                        <a:t>Demanda</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b="1">
                          <a:effectLst/>
                          <a:latin typeface="Times"/>
                          <a:ea typeface="Times New Roman"/>
                          <a:cs typeface="Arial"/>
                        </a:rPr>
                        <a:t>17532,9366</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b="1">
                          <a:effectLst/>
                          <a:latin typeface="Times"/>
                          <a:ea typeface="Times New Roman"/>
                          <a:cs typeface="Arial"/>
                        </a:rPr>
                        <a:t>18760,24217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b="1">
                          <a:effectLst/>
                          <a:latin typeface="Times"/>
                          <a:ea typeface="Times New Roman"/>
                          <a:cs typeface="Arial"/>
                        </a:rPr>
                        <a:t>20073,45912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b="1">
                          <a:effectLst/>
                          <a:latin typeface="Times"/>
                          <a:ea typeface="Times New Roman"/>
                          <a:cs typeface="Arial"/>
                        </a:rPr>
                        <a:t>21478,60125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b="1">
                          <a:effectLst/>
                          <a:latin typeface="Times"/>
                          <a:ea typeface="Times New Roman"/>
                          <a:cs typeface="Arial"/>
                        </a:rPr>
                        <a:t>22982,10334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b="1">
                          <a:effectLst/>
                          <a:latin typeface="Times"/>
                          <a:ea typeface="Times New Roman"/>
                          <a:cs typeface="Arial"/>
                        </a:rPr>
                        <a:t>24590,85058</a:t>
                      </a:r>
                      <a:endParaRPr lang="es-ES_tradnl" sz="1200">
                        <a:effectLst/>
                        <a:latin typeface="Cambria"/>
                        <a:ea typeface="ＭＳ 明朝"/>
                        <a:cs typeface="Times New Roman"/>
                      </a:endParaRPr>
                    </a:p>
                  </a:txBody>
                  <a:tcPr marL="44450" marR="44450" marT="0" marB="0" anchor="ctr"/>
                </a:tc>
              </a:tr>
              <a:tr h="595011">
                <a:tc>
                  <a:txBody>
                    <a:bodyPr/>
                    <a:lstStyle/>
                    <a:p>
                      <a:pPr algn="ctr">
                        <a:spcAft>
                          <a:spcPts val="0"/>
                        </a:spcAft>
                      </a:pPr>
                      <a:r>
                        <a:rPr lang="es-ES_tradnl" sz="1200" b="1">
                          <a:effectLst/>
                          <a:latin typeface="Times"/>
                          <a:ea typeface="Times New Roman"/>
                          <a:cs typeface="Arial"/>
                        </a:rPr>
                        <a:t>Reencauche</a:t>
                      </a:r>
                      <a:endParaRPr lang="es-ES_tradnl" sz="1200">
                        <a:effectLst/>
                        <a:latin typeface="Cambria"/>
                        <a:ea typeface="ＭＳ 明朝"/>
                        <a:cs typeface="Times New Roman"/>
                      </a:endParaRPr>
                    </a:p>
                  </a:txBody>
                  <a:tcPr marL="44450" marR="44450" marT="0" marB="0" anchor="ctr"/>
                </a:tc>
                <a:tc rowSpan="2">
                  <a:txBody>
                    <a:bodyPr/>
                    <a:lstStyle/>
                    <a:p>
                      <a:pPr algn="ctr">
                        <a:spcAft>
                          <a:spcPts val="0"/>
                        </a:spcAft>
                      </a:pPr>
                      <a:r>
                        <a:rPr lang="es-ES_tradnl" sz="1200" b="1">
                          <a:effectLst/>
                          <a:latin typeface="Times"/>
                          <a:ea typeface="Times New Roman"/>
                          <a:cs typeface="Arial"/>
                        </a:rPr>
                        <a:t>9117,12703</a:t>
                      </a:r>
                      <a:endParaRPr lang="es-ES_tradnl" sz="1200">
                        <a:effectLst/>
                        <a:latin typeface="Cambria"/>
                        <a:ea typeface="ＭＳ 明朝"/>
                        <a:cs typeface="Times New Roman"/>
                      </a:endParaRPr>
                    </a:p>
                  </a:txBody>
                  <a:tcPr marL="44450" marR="44450" marT="0" marB="0" anchor="ctr"/>
                </a:tc>
                <a:tc rowSpan="2">
                  <a:txBody>
                    <a:bodyPr/>
                    <a:lstStyle/>
                    <a:p>
                      <a:pPr algn="ctr">
                        <a:spcAft>
                          <a:spcPts val="0"/>
                        </a:spcAft>
                      </a:pPr>
                      <a:r>
                        <a:rPr lang="es-ES_tradnl" sz="1200" b="1">
                          <a:effectLst/>
                          <a:latin typeface="Times"/>
                          <a:ea typeface="Times New Roman"/>
                          <a:cs typeface="Arial"/>
                        </a:rPr>
                        <a:t>9755,32593</a:t>
                      </a:r>
                      <a:endParaRPr lang="es-ES_tradnl" sz="1200">
                        <a:effectLst/>
                        <a:latin typeface="Cambria"/>
                        <a:ea typeface="ＭＳ 明朝"/>
                        <a:cs typeface="Times New Roman"/>
                      </a:endParaRPr>
                    </a:p>
                  </a:txBody>
                  <a:tcPr marL="44450" marR="44450" marT="0" marB="0" anchor="ctr"/>
                </a:tc>
                <a:tc rowSpan="2">
                  <a:txBody>
                    <a:bodyPr/>
                    <a:lstStyle/>
                    <a:p>
                      <a:pPr algn="ctr">
                        <a:spcAft>
                          <a:spcPts val="0"/>
                        </a:spcAft>
                      </a:pPr>
                      <a:r>
                        <a:rPr lang="es-ES_tradnl" sz="1200" b="1">
                          <a:effectLst/>
                          <a:latin typeface="Times"/>
                          <a:ea typeface="Times New Roman"/>
                          <a:cs typeface="Arial"/>
                        </a:rPr>
                        <a:t>10438,1987</a:t>
                      </a:r>
                      <a:endParaRPr lang="es-ES_tradnl" sz="1200">
                        <a:effectLst/>
                        <a:latin typeface="Cambria"/>
                        <a:ea typeface="ＭＳ 明朝"/>
                        <a:cs typeface="Times New Roman"/>
                      </a:endParaRPr>
                    </a:p>
                  </a:txBody>
                  <a:tcPr marL="44450" marR="44450" marT="0" marB="0" anchor="ctr"/>
                </a:tc>
                <a:tc rowSpan="2">
                  <a:txBody>
                    <a:bodyPr/>
                    <a:lstStyle/>
                    <a:p>
                      <a:pPr algn="ctr">
                        <a:spcAft>
                          <a:spcPts val="0"/>
                        </a:spcAft>
                      </a:pPr>
                      <a:r>
                        <a:rPr lang="es-ES_tradnl" sz="1200" b="1">
                          <a:effectLst/>
                          <a:latin typeface="Times"/>
                          <a:ea typeface="Times New Roman"/>
                          <a:cs typeface="Arial"/>
                        </a:rPr>
                        <a:t>11168,8727</a:t>
                      </a:r>
                      <a:endParaRPr lang="es-ES_tradnl" sz="1200">
                        <a:effectLst/>
                        <a:latin typeface="Cambria"/>
                        <a:ea typeface="ＭＳ 明朝"/>
                        <a:cs typeface="Times New Roman"/>
                      </a:endParaRPr>
                    </a:p>
                  </a:txBody>
                  <a:tcPr marL="44450" marR="44450" marT="0" marB="0" anchor="ctr"/>
                </a:tc>
                <a:tc rowSpan="2">
                  <a:txBody>
                    <a:bodyPr/>
                    <a:lstStyle/>
                    <a:p>
                      <a:pPr algn="ctr">
                        <a:spcAft>
                          <a:spcPts val="0"/>
                        </a:spcAft>
                      </a:pPr>
                      <a:r>
                        <a:rPr lang="es-ES_tradnl" sz="1200" b="1">
                          <a:effectLst/>
                          <a:latin typeface="Times"/>
                          <a:ea typeface="Times New Roman"/>
                          <a:cs typeface="Arial"/>
                        </a:rPr>
                        <a:t>11950,6937</a:t>
                      </a:r>
                      <a:endParaRPr lang="es-ES_tradnl" sz="1200">
                        <a:effectLst/>
                        <a:latin typeface="Cambria"/>
                        <a:ea typeface="ＭＳ 明朝"/>
                        <a:cs typeface="Times New Roman"/>
                      </a:endParaRPr>
                    </a:p>
                  </a:txBody>
                  <a:tcPr marL="44450" marR="44450" marT="0" marB="0" anchor="ctr"/>
                </a:tc>
                <a:tc rowSpan="2">
                  <a:txBody>
                    <a:bodyPr/>
                    <a:lstStyle/>
                    <a:p>
                      <a:pPr algn="ctr">
                        <a:spcAft>
                          <a:spcPts val="0"/>
                        </a:spcAft>
                      </a:pPr>
                      <a:r>
                        <a:rPr lang="es-ES_tradnl" sz="1200" b="1">
                          <a:effectLst/>
                          <a:latin typeface="Times"/>
                          <a:ea typeface="Times New Roman"/>
                          <a:cs typeface="Arial"/>
                        </a:rPr>
                        <a:t>12787,2423</a:t>
                      </a:r>
                      <a:endParaRPr lang="es-ES_tradnl" sz="1200">
                        <a:effectLst/>
                        <a:latin typeface="Cambria"/>
                        <a:ea typeface="ＭＳ 明朝"/>
                        <a:cs typeface="Times New Roman"/>
                      </a:endParaRPr>
                    </a:p>
                  </a:txBody>
                  <a:tcPr marL="44450" marR="44450" marT="0" marB="0" anchor="ctr"/>
                </a:tc>
              </a:tr>
              <a:tr h="595011">
                <a:tc>
                  <a:txBody>
                    <a:bodyPr/>
                    <a:lstStyle/>
                    <a:p>
                      <a:pPr algn="ctr">
                        <a:spcAft>
                          <a:spcPts val="0"/>
                        </a:spcAft>
                      </a:pPr>
                      <a:r>
                        <a:rPr lang="es-ES_tradnl" sz="1200" b="1" dirty="0">
                          <a:effectLst/>
                          <a:latin typeface="Times"/>
                          <a:ea typeface="Times New Roman"/>
                          <a:cs typeface="Arial"/>
                        </a:rPr>
                        <a:t>52%</a:t>
                      </a:r>
                      <a:endParaRPr lang="es-ES_tradnl" sz="1200" dirty="0">
                        <a:effectLst/>
                        <a:latin typeface="Cambria"/>
                        <a:ea typeface="ＭＳ 明朝"/>
                        <a:cs typeface="Times New Roman"/>
                      </a:endParaRPr>
                    </a:p>
                  </a:txBody>
                  <a:tcPr marL="44450" marR="44450"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pic>
        <p:nvPicPr>
          <p:cNvPr id="3" name="Imagen 2" descr="Screen shot 2013-01-09 at 11.0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117" y="5909749"/>
            <a:ext cx="2079966" cy="982206"/>
          </a:xfrm>
          <a:prstGeom prst="rect">
            <a:avLst/>
          </a:prstGeom>
        </p:spPr>
      </p:pic>
    </p:spTree>
    <p:extLst>
      <p:ext uri="{BB962C8B-B14F-4D97-AF65-F5344CB8AC3E}">
        <p14:creationId xmlns:p14="http://schemas.microsoft.com/office/powerpoint/2010/main" val="970173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22335786"/>
              </p:ext>
            </p:extLst>
          </p:nvPr>
        </p:nvGraphicFramePr>
        <p:xfrm>
          <a:off x="631485" y="957762"/>
          <a:ext cx="7950404" cy="4592220"/>
        </p:xfrm>
        <a:graphic>
          <a:graphicData uri="http://schemas.openxmlformats.org/drawingml/2006/table">
            <a:tbl>
              <a:tblPr firstRow="1" bandRow="1">
                <a:tableStyleId>{775DCB02-9BB8-47FD-8907-85C794F793BA}</a:tableStyleId>
              </a:tblPr>
              <a:tblGrid>
                <a:gridCol w="1135772"/>
                <a:gridCol w="1135772"/>
                <a:gridCol w="1135772"/>
                <a:gridCol w="1135772"/>
                <a:gridCol w="1135772"/>
                <a:gridCol w="1135772"/>
                <a:gridCol w="1135772"/>
              </a:tblGrid>
              <a:tr h="838080">
                <a:tc gridSpan="7">
                  <a:txBody>
                    <a:bodyPr/>
                    <a:lstStyle/>
                    <a:p>
                      <a:pPr algn="ctr">
                        <a:spcAft>
                          <a:spcPts val="0"/>
                        </a:spcAft>
                      </a:pPr>
                      <a:r>
                        <a:rPr lang="es-ES_tradnl" sz="1600" dirty="0">
                          <a:effectLst/>
                          <a:latin typeface="Times"/>
                          <a:ea typeface="Times New Roman"/>
                          <a:cs typeface="Arial"/>
                        </a:rPr>
                        <a:t>Demanda Anual Baterías</a:t>
                      </a:r>
                      <a:endParaRPr lang="es-ES_tradnl" sz="1600" dirty="0">
                        <a:effectLst/>
                        <a:latin typeface="Cambria"/>
                        <a:ea typeface="ＭＳ 明朝"/>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38080">
                <a:tc>
                  <a:txBody>
                    <a:bodyPr/>
                    <a:lstStyle/>
                    <a:p>
                      <a:pPr algn="ctr">
                        <a:spcAft>
                          <a:spcPts val="0"/>
                        </a:spcAft>
                      </a:pPr>
                      <a:r>
                        <a:rPr lang="es-ES_tradnl" sz="1600" dirty="0">
                          <a:effectLst/>
                          <a:latin typeface="Times"/>
                          <a:ea typeface="Times New Roman"/>
                          <a:cs typeface="Arial"/>
                        </a:rPr>
                        <a:t> </a:t>
                      </a:r>
                      <a:endParaRPr lang="es-ES_tradnl" sz="1600" dirty="0">
                        <a:effectLst/>
                        <a:latin typeface="Cambria"/>
                        <a:ea typeface="ＭＳ 明朝"/>
                        <a:cs typeface="Times New Roman"/>
                      </a:endParaRPr>
                    </a:p>
                  </a:txBody>
                  <a:tcPr marL="44450" marR="44450" marT="0" marB="0" anchor="ctr"/>
                </a:tc>
                <a:tc>
                  <a:txBody>
                    <a:bodyPr/>
                    <a:lstStyle/>
                    <a:p>
                      <a:pPr algn="ctr">
                        <a:spcAft>
                          <a:spcPts val="0"/>
                        </a:spcAft>
                      </a:pPr>
                      <a:r>
                        <a:rPr lang="es-ES_tradnl" sz="1600" dirty="0">
                          <a:effectLst/>
                          <a:latin typeface="Times"/>
                          <a:ea typeface="Times New Roman"/>
                          <a:cs typeface="Arial"/>
                        </a:rPr>
                        <a:t>2012</a:t>
                      </a:r>
                      <a:endParaRPr lang="es-ES_tradnl" sz="1600" dirty="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2013</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2014</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2015</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2016</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2017</a:t>
                      </a:r>
                      <a:endParaRPr lang="es-ES_tradnl" sz="1600">
                        <a:effectLst/>
                        <a:latin typeface="Cambria"/>
                        <a:ea typeface="ＭＳ 明朝"/>
                        <a:cs typeface="Times New Roman"/>
                      </a:endParaRPr>
                    </a:p>
                  </a:txBody>
                  <a:tcPr marL="44450" marR="44450" marT="0" marB="0" anchor="ctr"/>
                </a:tc>
              </a:tr>
              <a:tr h="1239900">
                <a:tc>
                  <a:txBody>
                    <a:bodyPr/>
                    <a:lstStyle/>
                    <a:p>
                      <a:pPr algn="ctr">
                        <a:spcAft>
                          <a:spcPts val="0"/>
                        </a:spcAft>
                      </a:pPr>
                      <a:r>
                        <a:rPr lang="es-ES_tradnl" sz="1600">
                          <a:effectLst/>
                          <a:latin typeface="Times"/>
                          <a:ea typeface="Times New Roman"/>
                          <a:cs typeface="Arial"/>
                        </a:rPr>
                        <a:t>Parque Automotor Bolívar </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8814</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9431</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10091</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10798</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11553</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12362</a:t>
                      </a:r>
                      <a:endParaRPr lang="es-ES_tradnl" sz="1600">
                        <a:effectLst/>
                        <a:latin typeface="Cambria"/>
                        <a:ea typeface="ＭＳ 明朝"/>
                        <a:cs typeface="Times New Roman"/>
                      </a:endParaRPr>
                    </a:p>
                  </a:txBody>
                  <a:tcPr marL="44450" marR="44450" marT="0" marB="0" anchor="ctr"/>
                </a:tc>
              </a:tr>
              <a:tr h="838080">
                <a:tc>
                  <a:txBody>
                    <a:bodyPr/>
                    <a:lstStyle/>
                    <a:p>
                      <a:pPr algn="ctr">
                        <a:spcAft>
                          <a:spcPts val="0"/>
                        </a:spcAft>
                      </a:pPr>
                      <a:r>
                        <a:rPr lang="es-ES_tradnl" sz="1600">
                          <a:effectLst/>
                          <a:latin typeface="Times"/>
                          <a:ea typeface="Times New Roman"/>
                          <a:cs typeface="Arial"/>
                        </a:rPr>
                        <a:t>Frecuencia</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0,664</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0,664</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0,664</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0,664</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0,664</a:t>
                      </a:r>
                      <a:endParaRPr lang="es-ES_tradnl" sz="1600">
                        <a:effectLst/>
                        <a:latin typeface="Cambria"/>
                        <a:ea typeface="ＭＳ 明朝"/>
                        <a:cs typeface="Times New Roman"/>
                      </a:endParaRPr>
                    </a:p>
                  </a:txBody>
                  <a:tcPr marL="44450" marR="44450" marT="0" marB="0" anchor="ctr"/>
                </a:tc>
                <a:tc>
                  <a:txBody>
                    <a:bodyPr/>
                    <a:lstStyle/>
                    <a:p>
                      <a:pPr algn="ctr">
                        <a:spcAft>
                          <a:spcPts val="0"/>
                        </a:spcAft>
                      </a:pPr>
                      <a:r>
                        <a:rPr lang="es-ES_tradnl" sz="1600">
                          <a:effectLst/>
                          <a:latin typeface="Times"/>
                          <a:ea typeface="Times New Roman"/>
                          <a:cs typeface="Arial"/>
                        </a:rPr>
                        <a:t>0,664</a:t>
                      </a:r>
                      <a:endParaRPr lang="es-ES_tradnl" sz="1600">
                        <a:effectLst/>
                        <a:latin typeface="Cambria"/>
                        <a:ea typeface="ＭＳ 明朝"/>
                        <a:cs typeface="Times New Roman"/>
                      </a:endParaRPr>
                    </a:p>
                  </a:txBody>
                  <a:tcPr marL="44450" marR="44450" marT="0" marB="0" anchor="ctr"/>
                </a:tc>
              </a:tr>
              <a:tr h="838080">
                <a:tc>
                  <a:txBody>
                    <a:bodyPr/>
                    <a:lstStyle/>
                    <a:p>
                      <a:pPr algn="ctr">
                        <a:spcAft>
                          <a:spcPts val="0"/>
                        </a:spcAft>
                      </a:pPr>
                      <a:r>
                        <a:rPr lang="es-ES_tradnl" sz="1600">
                          <a:effectLst/>
                          <a:latin typeface="Times"/>
                          <a:ea typeface="Times New Roman"/>
                          <a:cs typeface="Arial"/>
                        </a:rPr>
                        <a:t>Demanda</a:t>
                      </a:r>
                      <a:endParaRPr lang="es-ES_tradnl" sz="1600">
                        <a:effectLst/>
                        <a:latin typeface="Cambria"/>
                        <a:ea typeface="ＭＳ 明朝"/>
                        <a:cs typeface="Times New Roman"/>
                      </a:endParaRPr>
                    </a:p>
                  </a:txBody>
                  <a:tcPr marL="44450" marR="44450" marT="0" marB="0" anchor="b"/>
                </a:tc>
                <a:tc>
                  <a:txBody>
                    <a:bodyPr/>
                    <a:lstStyle/>
                    <a:p>
                      <a:pPr algn="ctr">
                        <a:spcAft>
                          <a:spcPts val="0"/>
                        </a:spcAft>
                      </a:pPr>
                      <a:r>
                        <a:rPr lang="es-ES_tradnl" sz="1600">
                          <a:effectLst/>
                          <a:latin typeface="Times"/>
                          <a:ea typeface="Times New Roman"/>
                          <a:cs typeface="Arial"/>
                        </a:rPr>
                        <a:t>5852,496</a:t>
                      </a:r>
                      <a:endParaRPr lang="es-ES_tradnl" sz="1600">
                        <a:effectLst/>
                        <a:latin typeface="Cambria"/>
                        <a:ea typeface="ＭＳ 明朝"/>
                        <a:cs typeface="Times New Roman"/>
                      </a:endParaRPr>
                    </a:p>
                  </a:txBody>
                  <a:tcPr marL="44450" marR="44450" marT="0" marB="0" anchor="b"/>
                </a:tc>
                <a:tc>
                  <a:txBody>
                    <a:bodyPr/>
                    <a:lstStyle/>
                    <a:p>
                      <a:pPr algn="ctr">
                        <a:spcAft>
                          <a:spcPts val="0"/>
                        </a:spcAft>
                      </a:pPr>
                      <a:r>
                        <a:rPr lang="es-ES_tradnl" sz="1600">
                          <a:effectLst/>
                          <a:latin typeface="Times"/>
                          <a:ea typeface="Times New Roman"/>
                          <a:cs typeface="Arial"/>
                        </a:rPr>
                        <a:t>6262,184</a:t>
                      </a:r>
                      <a:endParaRPr lang="es-ES_tradnl" sz="1600">
                        <a:effectLst/>
                        <a:latin typeface="Cambria"/>
                        <a:ea typeface="ＭＳ 明朝"/>
                        <a:cs typeface="Times New Roman"/>
                      </a:endParaRPr>
                    </a:p>
                  </a:txBody>
                  <a:tcPr marL="44450" marR="44450" marT="0" marB="0" anchor="b"/>
                </a:tc>
                <a:tc>
                  <a:txBody>
                    <a:bodyPr/>
                    <a:lstStyle/>
                    <a:p>
                      <a:pPr algn="ctr">
                        <a:spcAft>
                          <a:spcPts val="0"/>
                        </a:spcAft>
                      </a:pPr>
                      <a:r>
                        <a:rPr lang="es-ES_tradnl" sz="1600">
                          <a:effectLst/>
                          <a:latin typeface="Times"/>
                          <a:ea typeface="Times New Roman"/>
                          <a:cs typeface="Arial"/>
                        </a:rPr>
                        <a:t>6700,424</a:t>
                      </a:r>
                      <a:endParaRPr lang="es-ES_tradnl" sz="1600">
                        <a:effectLst/>
                        <a:latin typeface="Cambria"/>
                        <a:ea typeface="ＭＳ 明朝"/>
                        <a:cs typeface="Times New Roman"/>
                      </a:endParaRPr>
                    </a:p>
                  </a:txBody>
                  <a:tcPr marL="44450" marR="44450" marT="0" marB="0" anchor="b"/>
                </a:tc>
                <a:tc>
                  <a:txBody>
                    <a:bodyPr/>
                    <a:lstStyle/>
                    <a:p>
                      <a:pPr algn="ctr">
                        <a:spcAft>
                          <a:spcPts val="0"/>
                        </a:spcAft>
                      </a:pPr>
                      <a:r>
                        <a:rPr lang="es-ES_tradnl" sz="1600" dirty="0">
                          <a:effectLst/>
                          <a:latin typeface="Times"/>
                          <a:ea typeface="Times New Roman"/>
                          <a:cs typeface="Arial"/>
                        </a:rPr>
                        <a:t>7169,872</a:t>
                      </a:r>
                      <a:endParaRPr lang="es-ES_tradnl" sz="1600" dirty="0">
                        <a:effectLst/>
                        <a:latin typeface="Cambria"/>
                        <a:ea typeface="ＭＳ 明朝"/>
                        <a:cs typeface="Times New Roman"/>
                      </a:endParaRPr>
                    </a:p>
                  </a:txBody>
                  <a:tcPr marL="44450" marR="44450" marT="0" marB="0" anchor="b"/>
                </a:tc>
                <a:tc>
                  <a:txBody>
                    <a:bodyPr/>
                    <a:lstStyle/>
                    <a:p>
                      <a:pPr algn="ctr">
                        <a:spcAft>
                          <a:spcPts val="0"/>
                        </a:spcAft>
                      </a:pPr>
                      <a:r>
                        <a:rPr lang="es-ES_tradnl" sz="1600">
                          <a:effectLst/>
                          <a:latin typeface="Times"/>
                          <a:ea typeface="Times New Roman"/>
                          <a:cs typeface="Arial"/>
                        </a:rPr>
                        <a:t>7671,192</a:t>
                      </a:r>
                      <a:endParaRPr lang="es-ES_tradnl" sz="1600">
                        <a:effectLst/>
                        <a:latin typeface="Cambria"/>
                        <a:ea typeface="ＭＳ 明朝"/>
                        <a:cs typeface="Times New Roman"/>
                      </a:endParaRPr>
                    </a:p>
                  </a:txBody>
                  <a:tcPr marL="44450" marR="44450" marT="0" marB="0" anchor="b"/>
                </a:tc>
                <a:tc>
                  <a:txBody>
                    <a:bodyPr/>
                    <a:lstStyle/>
                    <a:p>
                      <a:pPr algn="ctr">
                        <a:spcAft>
                          <a:spcPts val="0"/>
                        </a:spcAft>
                      </a:pPr>
                      <a:r>
                        <a:rPr lang="es-ES_tradnl" sz="1600" dirty="0">
                          <a:effectLst/>
                          <a:latin typeface="Times"/>
                          <a:ea typeface="Times New Roman"/>
                          <a:cs typeface="Arial"/>
                        </a:rPr>
                        <a:t>8208,368</a:t>
                      </a:r>
                      <a:endParaRPr lang="es-ES_tradnl" sz="1600" dirty="0">
                        <a:effectLst/>
                        <a:latin typeface="Cambria"/>
                        <a:ea typeface="ＭＳ 明朝"/>
                        <a:cs typeface="Times New Roman"/>
                      </a:endParaRPr>
                    </a:p>
                  </a:txBody>
                  <a:tcPr marL="44450" marR="44450" marT="0" marB="0" anchor="b"/>
                </a:tc>
              </a:tr>
            </a:tbl>
          </a:graphicData>
        </a:graphic>
      </p:graphicFrame>
      <p:pic>
        <p:nvPicPr>
          <p:cNvPr id="3" name="Imagen 2" descr="Screen shot 2013-01-09 at 11.0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117" y="5881211"/>
            <a:ext cx="2079966" cy="982206"/>
          </a:xfrm>
          <a:prstGeom prst="rect">
            <a:avLst/>
          </a:prstGeom>
        </p:spPr>
      </p:pic>
    </p:spTree>
    <p:extLst>
      <p:ext uri="{BB962C8B-B14F-4D97-AF65-F5344CB8AC3E}">
        <p14:creationId xmlns:p14="http://schemas.microsoft.com/office/powerpoint/2010/main" val="29641979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80657444"/>
              </p:ext>
            </p:extLst>
          </p:nvPr>
        </p:nvGraphicFramePr>
        <p:xfrm>
          <a:off x="597156" y="435979"/>
          <a:ext cx="7504147" cy="5158536"/>
        </p:xfrm>
        <a:graphic>
          <a:graphicData uri="http://schemas.openxmlformats.org/drawingml/2006/table">
            <a:tbl>
              <a:tblPr firstRow="1" bandRow="1">
                <a:tableStyleId>{5C22544A-7EE6-4342-B048-85BDC9FD1C3A}</a:tableStyleId>
              </a:tblPr>
              <a:tblGrid>
                <a:gridCol w="1072021"/>
                <a:gridCol w="1072021"/>
                <a:gridCol w="1072021"/>
                <a:gridCol w="1072021"/>
                <a:gridCol w="1072021"/>
                <a:gridCol w="1072021"/>
                <a:gridCol w="1072021"/>
              </a:tblGrid>
              <a:tr h="729793">
                <a:tc gridSpan="7">
                  <a:txBody>
                    <a:bodyPr/>
                    <a:lstStyle/>
                    <a:p>
                      <a:pPr algn="ctr" fontAlgn="ctr"/>
                      <a:r>
                        <a:rPr lang="es-ES_tradnl" sz="1200" b="0" i="0" u="none" strike="noStrike" dirty="0">
                          <a:effectLst/>
                          <a:latin typeface="Times"/>
                        </a:rPr>
                        <a:t>Demanda Anual Servicio</a:t>
                      </a:r>
                    </a:p>
                  </a:txBody>
                  <a:tcPr marL="12700" marR="12700" marT="1270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29793">
                <a:tc>
                  <a:txBody>
                    <a:bodyPr/>
                    <a:lstStyle/>
                    <a:p>
                      <a:pPr algn="ctr" fontAlgn="ctr"/>
                      <a:r>
                        <a:rPr lang="es-ES" sz="1200" b="0" i="0" u="none" strike="noStrike">
                          <a:effectLst/>
                          <a:latin typeface="Times"/>
                        </a:rPr>
                        <a:t> </a:t>
                      </a:r>
                    </a:p>
                  </a:txBody>
                  <a:tcPr marL="12700" marR="12700" marT="12700" marB="0" anchor="ctr"/>
                </a:tc>
                <a:tc>
                  <a:txBody>
                    <a:bodyPr/>
                    <a:lstStyle/>
                    <a:p>
                      <a:pPr algn="ctr" fontAlgn="ctr"/>
                      <a:r>
                        <a:rPr lang="es-ES" sz="1200" b="0" i="0" u="none" strike="noStrike">
                          <a:effectLst/>
                          <a:latin typeface="Times"/>
                        </a:rPr>
                        <a:t>2012</a:t>
                      </a:r>
                    </a:p>
                  </a:txBody>
                  <a:tcPr marL="12700" marR="12700" marT="12700" marB="0" anchor="ctr"/>
                </a:tc>
                <a:tc>
                  <a:txBody>
                    <a:bodyPr/>
                    <a:lstStyle/>
                    <a:p>
                      <a:pPr algn="ctr" fontAlgn="ctr"/>
                      <a:r>
                        <a:rPr lang="es-ES" sz="1200" b="0" i="0" u="none" strike="noStrike">
                          <a:effectLst/>
                          <a:latin typeface="Times"/>
                        </a:rPr>
                        <a:t>2013</a:t>
                      </a:r>
                    </a:p>
                  </a:txBody>
                  <a:tcPr marL="12700" marR="12700" marT="12700" marB="0" anchor="ctr"/>
                </a:tc>
                <a:tc>
                  <a:txBody>
                    <a:bodyPr/>
                    <a:lstStyle/>
                    <a:p>
                      <a:pPr algn="ctr" fontAlgn="ctr"/>
                      <a:r>
                        <a:rPr lang="es-ES" sz="1200" b="0" i="0" u="none" strike="noStrike">
                          <a:effectLst/>
                          <a:latin typeface="Times"/>
                        </a:rPr>
                        <a:t>2014</a:t>
                      </a:r>
                    </a:p>
                  </a:txBody>
                  <a:tcPr marL="12700" marR="12700" marT="12700" marB="0" anchor="ctr"/>
                </a:tc>
                <a:tc>
                  <a:txBody>
                    <a:bodyPr/>
                    <a:lstStyle/>
                    <a:p>
                      <a:pPr algn="ctr" fontAlgn="ctr"/>
                      <a:r>
                        <a:rPr lang="es-ES" sz="1200" b="0" i="0" u="none" strike="noStrike">
                          <a:effectLst/>
                          <a:latin typeface="Times"/>
                        </a:rPr>
                        <a:t>2015</a:t>
                      </a:r>
                    </a:p>
                  </a:txBody>
                  <a:tcPr marL="12700" marR="12700" marT="12700" marB="0" anchor="ctr"/>
                </a:tc>
                <a:tc>
                  <a:txBody>
                    <a:bodyPr/>
                    <a:lstStyle/>
                    <a:p>
                      <a:pPr algn="ctr" fontAlgn="ctr"/>
                      <a:r>
                        <a:rPr lang="es-ES" sz="1200" b="0" i="0" u="none" strike="noStrike">
                          <a:effectLst/>
                          <a:latin typeface="Times"/>
                        </a:rPr>
                        <a:t>2016</a:t>
                      </a:r>
                    </a:p>
                  </a:txBody>
                  <a:tcPr marL="12700" marR="12700" marT="12700" marB="0" anchor="ctr"/>
                </a:tc>
                <a:tc>
                  <a:txBody>
                    <a:bodyPr/>
                    <a:lstStyle/>
                    <a:p>
                      <a:pPr algn="ctr" fontAlgn="ctr"/>
                      <a:r>
                        <a:rPr lang="es-ES" sz="1200" b="0" i="0" u="none" strike="noStrike">
                          <a:effectLst/>
                          <a:latin typeface="Times"/>
                        </a:rPr>
                        <a:t>2017</a:t>
                      </a:r>
                    </a:p>
                  </a:txBody>
                  <a:tcPr marL="12700" marR="12700" marT="12700" marB="0" anchor="ctr"/>
                </a:tc>
              </a:tr>
              <a:tr h="1104686">
                <a:tc>
                  <a:txBody>
                    <a:bodyPr/>
                    <a:lstStyle/>
                    <a:p>
                      <a:pPr algn="ctr" fontAlgn="ctr"/>
                      <a:r>
                        <a:rPr lang="es-ES_tradnl" sz="1200" b="0" i="0" u="none" strike="noStrike">
                          <a:effectLst/>
                          <a:latin typeface="Times"/>
                        </a:rPr>
                        <a:t>Parque Automotor Bolívar </a:t>
                      </a:r>
                    </a:p>
                  </a:txBody>
                  <a:tcPr marL="12700" marR="12700" marT="12700" marB="0" anchor="ctr"/>
                </a:tc>
                <a:tc>
                  <a:txBody>
                    <a:bodyPr/>
                    <a:lstStyle/>
                    <a:p>
                      <a:pPr algn="ctr" fontAlgn="ctr"/>
                      <a:r>
                        <a:rPr lang="es-ES" sz="1200" b="0" i="0" u="none" strike="noStrike">
                          <a:effectLst/>
                          <a:latin typeface="Times"/>
                        </a:rPr>
                        <a:t>8814</a:t>
                      </a:r>
                    </a:p>
                  </a:txBody>
                  <a:tcPr marL="12700" marR="12700" marT="12700" marB="0" anchor="ctr"/>
                </a:tc>
                <a:tc>
                  <a:txBody>
                    <a:bodyPr/>
                    <a:lstStyle/>
                    <a:p>
                      <a:pPr algn="ctr" fontAlgn="ctr"/>
                      <a:r>
                        <a:rPr lang="es-ES" sz="1200" b="0" i="0" u="none" strike="noStrike">
                          <a:effectLst/>
                          <a:latin typeface="Times"/>
                        </a:rPr>
                        <a:t>9431</a:t>
                      </a:r>
                    </a:p>
                  </a:txBody>
                  <a:tcPr marL="12700" marR="12700" marT="12700" marB="0" anchor="ctr"/>
                </a:tc>
                <a:tc>
                  <a:txBody>
                    <a:bodyPr/>
                    <a:lstStyle/>
                    <a:p>
                      <a:pPr algn="ctr" fontAlgn="ctr"/>
                      <a:r>
                        <a:rPr lang="es-ES" sz="1200" b="0" i="0" u="none" strike="noStrike">
                          <a:effectLst/>
                          <a:latin typeface="Times"/>
                        </a:rPr>
                        <a:t>10091</a:t>
                      </a:r>
                    </a:p>
                  </a:txBody>
                  <a:tcPr marL="12700" marR="12700" marT="12700" marB="0" anchor="ctr"/>
                </a:tc>
                <a:tc>
                  <a:txBody>
                    <a:bodyPr/>
                    <a:lstStyle/>
                    <a:p>
                      <a:pPr algn="ctr" fontAlgn="ctr"/>
                      <a:r>
                        <a:rPr lang="es-ES" sz="1200" b="0" i="0" u="none" strike="noStrike">
                          <a:effectLst/>
                          <a:latin typeface="Times"/>
                        </a:rPr>
                        <a:t>10798</a:t>
                      </a:r>
                    </a:p>
                  </a:txBody>
                  <a:tcPr marL="12700" marR="12700" marT="12700" marB="0" anchor="ctr"/>
                </a:tc>
                <a:tc>
                  <a:txBody>
                    <a:bodyPr/>
                    <a:lstStyle/>
                    <a:p>
                      <a:pPr algn="ctr" fontAlgn="ctr"/>
                      <a:r>
                        <a:rPr lang="es-ES" sz="1200" b="0" i="0" u="none" strike="noStrike">
                          <a:effectLst/>
                          <a:latin typeface="Times"/>
                        </a:rPr>
                        <a:t>11553</a:t>
                      </a:r>
                    </a:p>
                  </a:txBody>
                  <a:tcPr marL="12700" marR="12700" marT="12700" marB="0" anchor="ctr"/>
                </a:tc>
                <a:tc>
                  <a:txBody>
                    <a:bodyPr/>
                    <a:lstStyle/>
                    <a:p>
                      <a:pPr algn="ctr" fontAlgn="ctr"/>
                      <a:r>
                        <a:rPr lang="es-ES" sz="1200" b="0" i="0" u="none" strike="noStrike">
                          <a:effectLst/>
                          <a:latin typeface="Times"/>
                        </a:rPr>
                        <a:t>12362</a:t>
                      </a:r>
                    </a:p>
                  </a:txBody>
                  <a:tcPr marL="12700" marR="12700" marT="12700" marB="0" anchor="ctr"/>
                </a:tc>
              </a:tr>
              <a:tr h="744789">
                <a:tc>
                  <a:txBody>
                    <a:bodyPr/>
                    <a:lstStyle/>
                    <a:p>
                      <a:pPr algn="ctr" fontAlgn="ctr"/>
                      <a:r>
                        <a:rPr lang="es-ES_tradnl" sz="1200" b="0" i="0" u="none" strike="noStrike">
                          <a:effectLst/>
                          <a:latin typeface="Times"/>
                        </a:rPr>
                        <a:t>Frecuencia al año</a:t>
                      </a:r>
                    </a:p>
                  </a:txBody>
                  <a:tcPr marL="12700" marR="12700" marT="12700" marB="0" anchor="ctr"/>
                </a:tc>
                <a:tc>
                  <a:txBody>
                    <a:bodyPr/>
                    <a:lstStyle/>
                    <a:p>
                      <a:pPr algn="ctr" fontAlgn="ctr"/>
                      <a:r>
                        <a:rPr lang="es-ES" sz="1200" b="0" i="0" u="none" strike="noStrike">
                          <a:effectLst/>
                          <a:latin typeface="Times"/>
                        </a:rPr>
                        <a:t>3,378378378</a:t>
                      </a:r>
                    </a:p>
                  </a:txBody>
                  <a:tcPr marL="12700" marR="12700" marT="12700" marB="0" anchor="ctr"/>
                </a:tc>
                <a:tc>
                  <a:txBody>
                    <a:bodyPr/>
                    <a:lstStyle/>
                    <a:p>
                      <a:pPr algn="ctr" fontAlgn="ctr"/>
                      <a:r>
                        <a:rPr lang="es-ES" sz="1200" b="0" i="0" u="none" strike="noStrike">
                          <a:effectLst/>
                          <a:latin typeface="Times"/>
                        </a:rPr>
                        <a:t>3,378378378</a:t>
                      </a:r>
                    </a:p>
                  </a:txBody>
                  <a:tcPr marL="12700" marR="12700" marT="12700" marB="0" anchor="ctr"/>
                </a:tc>
                <a:tc>
                  <a:txBody>
                    <a:bodyPr/>
                    <a:lstStyle/>
                    <a:p>
                      <a:pPr algn="ctr" fontAlgn="ctr"/>
                      <a:r>
                        <a:rPr lang="es-ES" sz="1200" b="0" i="0" u="none" strike="noStrike">
                          <a:effectLst/>
                          <a:latin typeface="Times"/>
                        </a:rPr>
                        <a:t>3,378378378</a:t>
                      </a:r>
                    </a:p>
                  </a:txBody>
                  <a:tcPr marL="12700" marR="12700" marT="12700" marB="0" anchor="ctr"/>
                </a:tc>
                <a:tc>
                  <a:txBody>
                    <a:bodyPr/>
                    <a:lstStyle/>
                    <a:p>
                      <a:pPr algn="ctr" fontAlgn="ctr"/>
                      <a:r>
                        <a:rPr lang="es-ES" sz="1200" b="0" i="0" u="none" strike="noStrike">
                          <a:effectLst/>
                          <a:latin typeface="Times"/>
                        </a:rPr>
                        <a:t>3,378378378</a:t>
                      </a:r>
                    </a:p>
                  </a:txBody>
                  <a:tcPr marL="12700" marR="12700" marT="12700" marB="0" anchor="ctr"/>
                </a:tc>
                <a:tc>
                  <a:txBody>
                    <a:bodyPr/>
                    <a:lstStyle/>
                    <a:p>
                      <a:pPr algn="ctr" fontAlgn="ctr"/>
                      <a:r>
                        <a:rPr lang="es-ES" sz="1200" b="0" i="0" u="none" strike="noStrike">
                          <a:effectLst/>
                          <a:latin typeface="Times"/>
                        </a:rPr>
                        <a:t>3,378378378</a:t>
                      </a:r>
                    </a:p>
                  </a:txBody>
                  <a:tcPr marL="12700" marR="12700" marT="12700" marB="0" anchor="ctr"/>
                </a:tc>
                <a:tc>
                  <a:txBody>
                    <a:bodyPr/>
                    <a:lstStyle/>
                    <a:p>
                      <a:pPr algn="ctr" fontAlgn="ctr"/>
                      <a:r>
                        <a:rPr lang="es-ES" sz="1200" b="0" i="0" u="none" strike="noStrike">
                          <a:effectLst/>
                          <a:latin typeface="Times"/>
                        </a:rPr>
                        <a:t>3,378378378</a:t>
                      </a:r>
                    </a:p>
                  </a:txBody>
                  <a:tcPr marL="12700" marR="12700" marT="12700" marB="0" anchor="ctr"/>
                </a:tc>
              </a:tr>
              <a:tr h="1104686">
                <a:tc>
                  <a:txBody>
                    <a:bodyPr/>
                    <a:lstStyle/>
                    <a:p>
                      <a:pPr algn="ctr" fontAlgn="b"/>
                      <a:r>
                        <a:rPr lang="es-ES_tradnl" sz="1200" b="0" i="0" u="none" strike="noStrike">
                          <a:effectLst/>
                          <a:latin typeface="Times"/>
                        </a:rPr>
                        <a:t>Demanda Anual Servicio</a:t>
                      </a:r>
                    </a:p>
                  </a:txBody>
                  <a:tcPr marL="12700" marR="12700" marT="12700" marB="0" anchor="b"/>
                </a:tc>
                <a:tc>
                  <a:txBody>
                    <a:bodyPr/>
                    <a:lstStyle/>
                    <a:p>
                      <a:pPr algn="ctr" fontAlgn="ctr"/>
                      <a:r>
                        <a:rPr lang="es-ES" sz="1200" b="0" i="0" u="none" strike="noStrike">
                          <a:effectLst/>
                          <a:latin typeface="Times"/>
                        </a:rPr>
                        <a:t>29777,02703</a:t>
                      </a:r>
                    </a:p>
                  </a:txBody>
                  <a:tcPr marL="12700" marR="12700" marT="12700" marB="0" anchor="ctr"/>
                </a:tc>
                <a:tc>
                  <a:txBody>
                    <a:bodyPr/>
                    <a:lstStyle/>
                    <a:p>
                      <a:pPr algn="ctr" fontAlgn="ctr"/>
                      <a:r>
                        <a:rPr lang="es-ES" sz="1200" b="0" i="0" u="none" strike="noStrike">
                          <a:effectLst/>
                          <a:latin typeface="Times"/>
                        </a:rPr>
                        <a:t>31861,41892</a:t>
                      </a:r>
                    </a:p>
                  </a:txBody>
                  <a:tcPr marL="12700" marR="12700" marT="12700" marB="0" anchor="ctr"/>
                </a:tc>
                <a:tc>
                  <a:txBody>
                    <a:bodyPr/>
                    <a:lstStyle/>
                    <a:p>
                      <a:pPr algn="ctr" fontAlgn="ctr"/>
                      <a:r>
                        <a:rPr lang="es-ES" sz="1200" b="0" i="0" u="none" strike="noStrike">
                          <a:effectLst/>
                          <a:latin typeface="Times"/>
                        </a:rPr>
                        <a:t>34091,71824</a:t>
                      </a:r>
                    </a:p>
                  </a:txBody>
                  <a:tcPr marL="12700" marR="12700" marT="12700" marB="0" anchor="ctr"/>
                </a:tc>
                <a:tc>
                  <a:txBody>
                    <a:bodyPr/>
                    <a:lstStyle/>
                    <a:p>
                      <a:pPr algn="ctr" fontAlgn="ctr"/>
                      <a:r>
                        <a:rPr lang="es-ES" sz="1200" b="0" i="0" u="none" strike="noStrike">
                          <a:effectLst/>
                          <a:latin typeface="Times"/>
                        </a:rPr>
                        <a:t>36478,13852</a:t>
                      </a:r>
                    </a:p>
                  </a:txBody>
                  <a:tcPr marL="12700" marR="12700" marT="12700" marB="0" anchor="ctr"/>
                </a:tc>
                <a:tc>
                  <a:txBody>
                    <a:bodyPr/>
                    <a:lstStyle/>
                    <a:p>
                      <a:pPr algn="ctr" fontAlgn="ctr"/>
                      <a:r>
                        <a:rPr lang="es-ES" sz="1200" b="0" i="0" u="none" strike="noStrike">
                          <a:effectLst/>
                          <a:latin typeface="Times"/>
                        </a:rPr>
                        <a:t>39031,60822</a:t>
                      </a:r>
                    </a:p>
                  </a:txBody>
                  <a:tcPr marL="12700" marR="12700" marT="12700" marB="0" anchor="ctr"/>
                </a:tc>
                <a:tc>
                  <a:txBody>
                    <a:bodyPr/>
                    <a:lstStyle/>
                    <a:p>
                      <a:pPr algn="ctr" fontAlgn="ctr"/>
                      <a:r>
                        <a:rPr lang="es-ES" sz="1200" b="0" i="0" u="none" strike="noStrike">
                          <a:effectLst/>
                          <a:latin typeface="Times"/>
                        </a:rPr>
                        <a:t>41763,82079</a:t>
                      </a:r>
                    </a:p>
                  </a:txBody>
                  <a:tcPr marL="12700" marR="12700" marT="12700" marB="0" anchor="ctr"/>
                </a:tc>
              </a:tr>
              <a:tr h="744789">
                <a:tc>
                  <a:txBody>
                    <a:bodyPr/>
                    <a:lstStyle/>
                    <a:p>
                      <a:pPr algn="ctr" fontAlgn="b"/>
                      <a:r>
                        <a:rPr lang="pt-BR" sz="1200" b="0" i="0" u="none" strike="noStrike">
                          <a:effectLst/>
                          <a:latin typeface="Times"/>
                        </a:rPr>
                        <a:t>No realiza 55%</a:t>
                      </a:r>
                    </a:p>
                  </a:txBody>
                  <a:tcPr marL="12700" marR="12700" marT="12700" marB="0" anchor="b"/>
                </a:tc>
                <a:tc>
                  <a:txBody>
                    <a:bodyPr/>
                    <a:lstStyle/>
                    <a:p>
                      <a:pPr algn="ctr" fontAlgn="b"/>
                      <a:r>
                        <a:rPr lang="es-ES" sz="1200" b="0" i="0" u="none" strike="noStrike">
                          <a:effectLst/>
                          <a:latin typeface="Times"/>
                        </a:rPr>
                        <a:t>4847,7</a:t>
                      </a:r>
                    </a:p>
                  </a:txBody>
                  <a:tcPr marL="12700" marR="12700" marT="12700" marB="0" anchor="b"/>
                </a:tc>
                <a:tc>
                  <a:txBody>
                    <a:bodyPr/>
                    <a:lstStyle/>
                    <a:p>
                      <a:pPr algn="ctr" fontAlgn="b"/>
                      <a:r>
                        <a:rPr lang="es-ES" sz="1200" b="0" i="0" u="none" strike="noStrike">
                          <a:effectLst/>
                          <a:latin typeface="Times"/>
                        </a:rPr>
                        <a:t>5187,039</a:t>
                      </a:r>
                    </a:p>
                  </a:txBody>
                  <a:tcPr marL="12700" marR="12700" marT="12700" marB="0" anchor="b"/>
                </a:tc>
                <a:tc>
                  <a:txBody>
                    <a:bodyPr/>
                    <a:lstStyle/>
                    <a:p>
                      <a:pPr algn="ctr" fontAlgn="b"/>
                      <a:r>
                        <a:rPr lang="es-ES" sz="1200" b="0" i="0" u="none" strike="noStrike">
                          <a:effectLst/>
                          <a:latin typeface="Times"/>
                        </a:rPr>
                        <a:t>5550,13173</a:t>
                      </a:r>
                    </a:p>
                  </a:txBody>
                  <a:tcPr marL="12700" marR="12700" marT="12700" marB="0" anchor="b"/>
                </a:tc>
                <a:tc>
                  <a:txBody>
                    <a:bodyPr/>
                    <a:lstStyle/>
                    <a:p>
                      <a:pPr algn="ctr" fontAlgn="b"/>
                      <a:r>
                        <a:rPr lang="es-ES" sz="1200" b="0" i="0" u="none" strike="noStrike">
                          <a:effectLst/>
                          <a:latin typeface="Times"/>
                        </a:rPr>
                        <a:t>5938,640951</a:t>
                      </a:r>
                    </a:p>
                  </a:txBody>
                  <a:tcPr marL="12700" marR="12700" marT="12700" marB="0" anchor="b"/>
                </a:tc>
                <a:tc>
                  <a:txBody>
                    <a:bodyPr/>
                    <a:lstStyle/>
                    <a:p>
                      <a:pPr algn="ctr" fontAlgn="b"/>
                      <a:r>
                        <a:rPr lang="es-ES" sz="1200" b="0" i="0" u="none" strike="noStrike">
                          <a:effectLst/>
                          <a:latin typeface="Times"/>
                        </a:rPr>
                        <a:t>6354,345818</a:t>
                      </a:r>
                    </a:p>
                  </a:txBody>
                  <a:tcPr marL="12700" marR="12700" marT="12700" marB="0" anchor="b"/>
                </a:tc>
                <a:tc>
                  <a:txBody>
                    <a:bodyPr/>
                    <a:lstStyle/>
                    <a:p>
                      <a:pPr algn="ctr" fontAlgn="b"/>
                      <a:r>
                        <a:rPr lang="es-ES" sz="1200" b="0" i="0" u="none" strike="noStrike" dirty="0">
                          <a:effectLst/>
                          <a:latin typeface="Times"/>
                        </a:rPr>
                        <a:t>6799,150025</a:t>
                      </a:r>
                    </a:p>
                  </a:txBody>
                  <a:tcPr marL="12700" marR="12700" marT="12700" marB="0" anchor="b"/>
                </a:tc>
              </a:tr>
            </a:tbl>
          </a:graphicData>
        </a:graphic>
      </p:graphicFrame>
      <p:pic>
        <p:nvPicPr>
          <p:cNvPr id="3" name="Imagen 2" descr="Screen shot 2013-01-09 at 11.0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930" y="5924018"/>
            <a:ext cx="2079966" cy="982206"/>
          </a:xfrm>
          <a:prstGeom prst="rect">
            <a:avLst/>
          </a:prstGeom>
        </p:spPr>
      </p:pic>
    </p:spTree>
    <p:extLst>
      <p:ext uri="{BB962C8B-B14F-4D97-AF65-F5344CB8AC3E}">
        <p14:creationId xmlns:p14="http://schemas.microsoft.com/office/powerpoint/2010/main" val="2848131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Macintosh HD:Users:LizethRamirez:Downloads:1-2.jpe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4" name="Rectángulo 3"/>
          <p:cNvSpPr/>
          <p:nvPr/>
        </p:nvSpPr>
        <p:spPr>
          <a:xfrm>
            <a:off x="254358" y="2275710"/>
            <a:ext cx="8635297" cy="2144190"/>
          </a:xfrm>
          <a:prstGeom prst="rect">
            <a:avLst/>
          </a:prstGeom>
          <a:noFill/>
        </p:spPr>
        <p:txBody>
          <a:bodyPr wrap="none" lIns="91440" tIns="45720" rIns="91440" bIns="45720">
            <a:prstTxWarp prst="textStop">
              <a:avLst/>
            </a:prstTxWarp>
            <a:spAutoFit/>
          </a:bodyPr>
          <a:lstStyle/>
          <a:p>
            <a:pPr algn="ctr"/>
            <a:r>
              <a:rPr lang="es-ES_tradn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Direccionamiento Estratégico</a:t>
            </a:r>
            <a:endParaRPr lang="es-ES_tradn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88199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misionyvi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45124"/>
          </a:xfrm>
          <a:prstGeom prst="rect">
            <a:avLst/>
          </a:prstGeom>
        </p:spPr>
      </p:pic>
    </p:spTree>
    <p:extLst>
      <p:ext uri="{BB962C8B-B14F-4D97-AF65-F5344CB8AC3E}">
        <p14:creationId xmlns:p14="http://schemas.microsoft.com/office/powerpoint/2010/main" val="25908188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lant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Diagrama 1"/>
          <p:cNvGraphicFramePr/>
          <p:nvPr>
            <p:extLst>
              <p:ext uri="{D42A27DB-BD31-4B8C-83A1-F6EECF244321}">
                <p14:modId xmlns:p14="http://schemas.microsoft.com/office/powerpoint/2010/main" val="297470945"/>
              </p:ext>
            </p:extLst>
          </p:nvPr>
        </p:nvGraphicFramePr>
        <p:xfrm>
          <a:off x="65080" y="41274"/>
          <a:ext cx="9078920" cy="6816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69513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3-04-15 a la(s) 1.23.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 y="961023"/>
            <a:ext cx="9139668" cy="4856588"/>
          </a:xfrm>
          <a:prstGeom prst="rect">
            <a:avLst/>
          </a:prstGeom>
        </p:spPr>
      </p:pic>
      <p:graphicFrame>
        <p:nvGraphicFramePr>
          <p:cNvPr id="3" name="Diagrama 2"/>
          <p:cNvGraphicFramePr/>
          <p:nvPr>
            <p:extLst>
              <p:ext uri="{D42A27DB-BD31-4B8C-83A1-F6EECF244321}">
                <p14:modId xmlns:p14="http://schemas.microsoft.com/office/powerpoint/2010/main" val="3707218516"/>
              </p:ext>
            </p:extLst>
          </p:nvPr>
        </p:nvGraphicFramePr>
        <p:xfrm>
          <a:off x="-3576" y="6952"/>
          <a:ext cx="9147576" cy="6851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0627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3-04-14 a la(s) 17.43.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7" y="48225"/>
            <a:ext cx="9144000" cy="6719353"/>
          </a:xfrm>
          <a:prstGeom prst="rect">
            <a:avLst/>
          </a:prstGeom>
        </p:spPr>
      </p:pic>
      <p:pic>
        <p:nvPicPr>
          <p:cNvPr id="4" name="Imagen 3" descr="Captura de pantalla 2013-04-15 a la(s) 9.17.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1" cy="6828321"/>
          </a:xfrm>
          <a:prstGeom prst="rect">
            <a:avLst/>
          </a:prstGeom>
        </p:spPr>
      </p:pic>
      <p:graphicFrame>
        <p:nvGraphicFramePr>
          <p:cNvPr id="2" name="Diagrama 1"/>
          <p:cNvGraphicFramePr/>
          <p:nvPr>
            <p:extLst>
              <p:ext uri="{D42A27DB-BD31-4B8C-83A1-F6EECF244321}">
                <p14:modId xmlns:p14="http://schemas.microsoft.com/office/powerpoint/2010/main" val="3177318199"/>
              </p:ext>
            </p:extLst>
          </p:nvPr>
        </p:nvGraphicFramePr>
        <p:xfrm>
          <a:off x="366429" y="-913211"/>
          <a:ext cx="8538535" cy="7375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Screen shot 2013-01-09 at 11.04.15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3930" y="5924018"/>
            <a:ext cx="2079966" cy="982206"/>
          </a:xfrm>
          <a:prstGeom prst="rect">
            <a:avLst/>
          </a:prstGeom>
        </p:spPr>
      </p:pic>
    </p:spTree>
    <p:extLst>
      <p:ext uri="{BB962C8B-B14F-4D97-AF65-F5344CB8AC3E}">
        <p14:creationId xmlns:p14="http://schemas.microsoft.com/office/powerpoint/2010/main" val="40661406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rminador 2"/>
          <p:cNvSpPr/>
          <p:nvPr/>
        </p:nvSpPr>
        <p:spPr>
          <a:xfrm>
            <a:off x="154474" y="127078"/>
            <a:ext cx="8856507" cy="95407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PRINCIPIOS</a:t>
            </a:r>
            <a:endParaRPr lang="es-ES" dirty="0"/>
          </a:p>
        </p:txBody>
      </p:sp>
      <p:pic>
        <p:nvPicPr>
          <p:cNvPr id="4" name="Imagen 3" descr="Captura de pantalla 2013-04-15 a la(s) 1.33.56.png"/>
          <p:cNvPicPr>
            <a:picLocks noChangeAspect="1"/>
          </p:cNvPicPr>
          <p:nvPr/>
        </p:nvPicPr>
        <p:blipFill rotWithShape="1">
          <a:blip r:embed="rId2">
            <a:extLst>
              <a:ext uri="{28A0092B-C50C-407E-A947-70E740481C1C}">
                <a14:useLocalDpi xmlns:a14="http://schemas.microsoft.com/office/drawing/2010/main" val="0"/>
              </a:ext>
            </a:extLst>
          </a:blip>
          <a:srcRect t="9352"/>
          <a:stretch/>
        </p:blipFill>
        <p:spPr>
          <a:xfrm>
            <a:off x="0" y="1390047"/>
            <a:ext cx="9188138" cy="5467952"/>
          </a:xfrm>
          <a:prstGeom prst="rect">
            <a:avLst/>
          </a:prstGeom>
        </p:spPr>
      </p:pic>
      <p:graphicFrame>
        <p:nvGraphicFramePr>
          <p:cNvPr id="2" name="Diagrama 1"/>
          <p:cNvGraphicFramePr/>
          <p:nvPr>
            <p:extLst>
              <p:ext uri="{D42A27DB-BD31-4B8C-83A1-F6EECF244321}">
                <p14:modId xmlns:p14="http://schemas.microsoft.com/office/powerpoint/2010/main" val="2155202962"/>
              </p:ext>
            </p:extLst>
          </p:nvPr>
        </p:nvGraphicFramePr>
        <p:xfrm>
          <a:off x="-37904" y="24112"/>
          <a:ext cx="9181903" cy="6833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6816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4562569-libro-de-marketing-plan-de-promocion-de-la-tele-informe-estrateg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0865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33893608"/>
              </p:ext>
            </p:extLst>
          </p:nvPr>
        </p:nvGraphicFramePr>
        <p:xfrm>
          <a:off x="65078" y="58434"/>
          <a:ext cx="9078921" cy="6799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21112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Analisis-financie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8279" cy="6858000"/>
          </a:xfrm>
          <a:prstGeom prst="rect">
            <a:avLst/>
          </a:prstGeom>
        </p:spPr>
      </p:pic>
      <p:sp>
        <p:nvSpPr>
          <p:cNvPr id="4" name="Rectángulo 3"/>
          <p:cNvSpPr/>
          <p:nvPr/>
        </p:nvSpPr>
        <p:spPr>
          <a:xfrm>
            <a:off x="137460" y="3758279"/>
            <a:ext cx="9000817" cy="2557002"/>
          </a:xfrm>
          <a:prstGeom prst="rect">
            <a:avLst/>
          </a:prstGeom>
          <a:noFill/>
        </p:spPr>
        <p:txBody>
          <a:bodyPr wrap="none" lIns="91440" tIns="45720" rIns="91440" bIns="45720">
            <a:prstTxWarp prst="textStop">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_tradnl" sz="5400" b="1" dirty="0" smtClean="0">
                <a:ln w="50800"/>
                <a:solidFill>
                  <a:schemeClr val="bg1">
                    <a:shade val="50000"/>
                  </a:schemeClr>
                </a:solidFill>
                <a:hlinkClick r:id="rId3" action="ppaction://hlinkfile"/>
              </a:rPr>
              <a:t>ANALISIS FINANCIERO</a:t>
            </a:r>
            <a:endParaRPr lang="es-ES_tradnl" sz="5400" b="1" dirty="0">
              <a:ln w="50800"/>
              <a:solidFill>
                <a:schemeClr val="bg1">
                  <a:shade val="50000"/>
                </a:schemeClr>
              </a:solidFill>
            </a:endParaRPr>
          </a:p>
        </p:txBody>
      </p:sp>
    </p:spTree>
    <p:extLst>
      <p:ext uri="{BB962C8B-B14F-4D97-AF65-F5344CB8AC3E}">
        <p14:creationId xmlns:p14="http://schemas.microsoft.com/office/powerpoint/2010/main" val="38170459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5735292"/>
              </p:ext>
            </p:extLst>
          </p:nvPr>
        </p:nvGraphicFramePr>
        <p:xfrm>
          <a:off x="1524000" y="703603"/>
          <a:ext cx="5719112" cy="5025753"/>
        </p:xfrm>
        <a:graphic>
          <a:graphicData uri="http://schemas.openxmlformats.org/drawingml/2006/table">
            <a:tbl>
              <a:tblPr firstRow="1" bandRow="1">
                <a:tableStyleId>{69C7853C-536D-4A76-A0AE-DD22124D55A5}</a:tableStyleId>
              </a:tblPr>
              <a:tblGrid>
                <a:gridCol w="2859556"/>
                <a:gridCol w="2859556"/>
              </a:tblGrid>
              <a:tr h="372278">
                <a:tc>
                  <a:txBody>
                    <a:bodyPr/>
                    <a:lstStyle/>
                    <a:p>
                      <a:pPr algn="ctr">
                        <a:spcAft>
                          <a:spcPts val="0"/>
                        </a:spcAft>
                      </a:pPr>
                      <a:r>
                        <a:rPr lang="es-ES_tradnl" sz="1200" b="1" dirty="0">
                          <a:solidFill>
                            <a:srgbClr val="000000"/>
                          </a:solidFill>
                          <a:effectLst/>
                          <a:latin typeface="Times New Roman"/>
                          <a:ea typeface="Times New Roman"/>
                          <a:cs typeface="Times New Roman"/>
                        </a:rPr>
                        <a:t>Táctica</a:t>
                      </a:r>
                      <a:endParaRPr lang="es-ES_tradnl" sz="1200" dirty="0">
                        <a:effectLst/>
                        <a:latin typeface="Cambria"/>
                        <a:ea typeface="ＭＳ 明朝"/>
                        <a:cs typeface="Times New Roman"/>
                      </a:endParaRPr>
                    </a:p>
                  </a:txBody>
                  <a:tcPr marL="44450" marR="44450" marT="0" marB="0" anchor="ctr"/>
                </a:tc>
                <a:tc>
                  <a:txBody>
                    <a:bodyPr/>
                    <a:lstStyle/>
                    <a:p>
                      <a:pPr algn="ctr">
                        <a:spcAft>
                          <a:spcPts val="0"/>
                        </a:spcAft>
                      </a:pPr>
                      <a:r>
                        <a:rPr lang="es-ES_tradnl" sz="1200" b="1">
                          <a:solidFill>
                            <a:srgbClr val="000000"/>
                          </a:solidFill>
                          <a:effectLst/>
                          <a:latin typeface="Times New Roman"/>
                          <a:ea typeface="Times New Roman"/>
                          <a:cs typeface="Times New Roman"/>
                        </a:rPr>
                        <a:t>Presupuesto</a:t>
                      </a:r>
                      <a:endParaRPr lang="es-ES_tradnl" sz="1200">
                        <a:effectLst/>
                        <a:latin typeface="Cambria"/>
                        <a:ea typeface="ＭＳ 明朝"/>
                        <a:cs typeface="Times New Roman"/>
                      </a:endParaRPr>
                    </a:p>
                  </a:txBody>
                  <a:tcPr marL="44450" marR="44450" marT="0" marB="0" anchor="ctr"/>
                </a:tc>
              </a:tr>
              <a:tr h="186139">
                <a:tc>
                  <a:txBody>
                    <a:bodyPr/>
                    <a:lstStyle/>
                    <a:p>
                      <a:pPr algn="ctr">
                        <a:spcAft>
                          <a:spcPts val="0"/>
                        </a:spcAft>
                      </a:pPr>
                      <a:r>
                        <a:rPr lang="es-ES_tradnl" sz="1200" dirty="0">
                          <a:solidFill>
                            <a:srgbClr val="000000"/>
                          </a:solidFill>
                          <a:effectLst/>
                          <a:latin typeface="Times New Roman"/>
                          <a:ea typeface="Times New Roman"/>
                          <a:cs typeface="Times New Roman"/>
                        </a:rPr>
                        <a:t>Plan de ventas</a:t>
                      </a:r>
                      <a:endParaRPr lang="es-ES_tradnl" sz="1200" dirty="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$1.900,00</a:t>
                      </a:r>
                      <a:endParaRPr lang="es-ES_tradnl" sz="1200">
                        <a:effectLst/>
                        <a:latin typeface="Cambria"/>
                        <a:ea typeface="ＭＳ 明朝"/>
                        <a:cs typeface="Times New Roman"/>
                      </a:endParaRPr>
                    </a:p>
                  </a:txBody>
                  <a:tcPr marL="44450" marR="44450" marT="0" marB="0" anchor="ctr"/>
                </a:tc>
              </a:tr>
              <a:tr h="744556">
                <a:tc>
                  <a:txBody>
                    <a:bodyPr/>
                    <a:lstStyle/>
                    <a:p>
                      <a:pPr algn="ctr">
                        <a:spcAft>
                          <a:spcPts val="0"/>
                        </a:spcAft>
                      </a:pPr>
                      <a:r>
                        <a:rPr lang="es-ES_tradnl" sz="1200">
                          <a:solidFill>
                            <a:srgbClr val="000000"/>
                          </a:solidFill>
                          <a:effectLst/>
                          <a:latin typeface="Times New Roman"/>
                          <a:ea typeface="Times New Roman"/>
                          <a:cs typeface="Times New Roman"/>
                        </a:rPr>
                        <a:t>Reactivación de antiguos clientes mediante la venta cruzada de productos a distintas unidades de negocio de las cuentas.</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$400,00</a:t>
                      </a:r>
                      <a:endParaRPr lang="es-ES_tradnl" sz="1200">
                        <a:effectLst/>
                        <a:latin typeface="Cambria"/>
                        <a:ea typeface="ＭＳ 明朝"/>
                        <a:cs typeface="Times New Roman"/>
                      </a:endParaRPr>
                    </a:p>
                  </a:txBody>
                  <a:tcPr marL="44450" marR="44450" marT="0" marB="0" anchor="ctr"/>
                </a:tc>
              </a:tr>
              <a:tr h="558417">
                <a:tc>
                  <a:txBody>
                    <a:bodyPr/>
                    <a:lstStyle/>
                    <a:p>
                      <a:pPr algn="ctr">
                        <a:spcAft>
                          <a:spcPts val="0"/>
                        </a:spcAft>
                      </a:pPr>
                      <a:r>
                        <a:rPr lang="es-ES_tradnl" sz="1200">
                          <a:solidFill>
                            <a:srgbClr val="000000"/>
                          </a:solidFill>
                          <a:effectLst/>
                          <a:latin typeface="Times New Roman"/>
                          <a:ea typeface="Times New Roman"/>
                          <a:cs typeface="Times New Roman"/>
                        </a:rPr>
                        <a:t>Realización de una política de precios, lista de precios para el manejo de la empresa.</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$120,00</a:t>
                      </a:r>
                      <a:endParaRPr lang="es-ES_tradnl" sz="1200">
                        <a:effectLst/>
                        <a:latin typeface="Cambria"/>
                        <a:ea typeface="ＭＳ 明朝"/>
                        <a:cs typeface="Times New Roman"/>
                      </a:endParaRPr>
                    </a:p>
                  </a:txBody>
                  <a:tcPr marL="44450" marR="44450" marT="0" marB="0" anchor="ctr"/>
                </a:tc>
              </a:tr>
              <a:tr h="186139">
                <a:tc>
                  <a:txBody>
                    <a:bodyPr/>
                    <a:lstStyle/>
                    <a:p>
                      <a:pPr algn="ctr">
                        <a:spcAft>
                          <a:spcPts val="0"/>
                        </a:spcAft>
                      </a:pPr>
                      <a:r>
                        <a:rPr lang="es-ES_tradnl" sz="1200">
                          <a:solidFill>
                            <a:srgbClr val="000000"/>
                          </a:solidFill>
                          <a:effectLst/>
                          <a:latin typeface="Times New Roman"/>
                          <a:ea typeface="Times New Roman"/>
                          <a:cs typeface="Times New Roman"/>
                        </a:rPr>
                        <a:t>Realización de la política de crédito</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$100,00</a:t>
                      </a:r>
                      <a:endParaRPr lang="es-ES_tradnl" sz="1200">
                        <a:effectLst/>
                        <a:latin typeface="Cambria"/>
                        <a:ea typeface="ＭＳ 明朝"/>
                        <a:cs typeface="Times New Roman"/>
                      </a:endParaRPr>
                    </a:p>
                  </a:txBody>
                  <a:tcPr marL="44450" marR="44450" marT="0" marB="0" anchor="ctr"/>
                </a:tc>
              </a:tr>
              <a:tr h="930695">
                <a:tc>
                  <a:txBody>
                    <a:bodyPr/>
                    <a:lstStyle/>
                    <a:p>
                      <a:pPr algn="ctr">
                        <a:spcAft>
                          <a:spcPts val="0"/>
                        </a:spcAft>
                      </a:pPr>
                      <a:r>
                        <a:rPr lang="es-ES_tradnl" sz="1200">
                          <a:solidFill>
                            <a:srgbClr val="000000"/>
                          </a:solidFill>
                          <a:effectLst/>
                          <a:latin typeface="Times New Roman"/>
                          <a:ea typeface="ＭＳ 明朝"/>
                          <a:cs typeface="Times New Roman"/>
                        </a:rPr>
                        <a:t>Plan para el equipamiento de un tecnicentro de equipo pesado</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$63.000,00</a:t>
                      </a:r>
                      <a:endParaRPr lang="es-ES_tradnl" sz="1200">
                        <a:effectLst/>
                        <a:latin typeface="Cambria"/>
                        <a:ea typeface="ＭＳ 明朝"/>
                        <a:cs typeface="Times New Roman"/>
                      </a:endParaRPr>
                    </a:p>
                  </a:txBody>
                  <a:tcPr marL="44450" marR="44450" marT="0" marB="0" anchor="ctr"/>
                </a:tc>
              </a:tr>
              <a:tr h="558417">
                <a:tc>
                  <a:txBody>
                    <a:bodyPr/>
                    <a:lstStyle/>
                    <a:p>
                      <a:pPr algn="ctr">
                        <a:spcAft>
                          <a:spcPts val="0"/>
                        </a:spcAft>
                      </a:pPr>
                      <a:r>
                        <a:rPr lang="es-ES_tradnl" sz="1200">
                          <a:solidFill>
                            <a:srgbClr val="000000"/>
                          </a:solidFill>
                          <a:effectLst/>
                          <a:latin typeface="Times New Roman"/>
                          <a:ea typeface="Times New Roman"/>
                          <a:cs typeface="Times New Roman"/>
                        </a:rPr>
                        <a:t>Manejo de Marketing Directo</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500,00 </a:t>
                      </a:r>
                      <a:br>
                        <a:rPr lang="es-ES_tradnl" sz="1200">
                          <a:solidFill>
                            <a:srgbClr val="000000"/>
                          </a:solidFill>
                          <a:effectLst/>
                          <a:latin typeface="Times New Roman"/>
                          <a:ea typeface="Times New Roman"/>
                          <a:cs typeface="Times New Roman"/>
                        </a:rPr>
                      </a:br>
                      <a:r>
                        <a:rPr lang="es-ES_tradnl" sz="1200">
                          <a:solidFill>
                            <a:srgbClr val="000000"/>
                          </a:solidFill>
                          <a:effectLst/>
                          <a:latin typeface="Times New Roman"/>
                          <a:ea typeface="Times New Roman"/>
                          <a:cs typeface="Times New Roman"/>
                        </a:rPr>
                        <a:t> </a:t>
                      </a:r>
                      <a:endParaRPr lang="es-ES_tradnl" sz="1200">
                        <a:effectLst/>
                        <a:latin typeface="Cambria"/>
                        <a:ea typeface="ＭＳ 明朝"/>
                        <a:cs typeface="Times New Roman"/>
                      </a:endParaRPr>
                    </a:p>
                  </a:txBody>
                  <a:tcPr marL="44450" marR="44450" marT="0" marB="0" anchor="ctr"/>
                </a:tc>
              </a:tr>
              <a:tr h="372278">
                <a:tc>
                  <a:txBody>
                    <a:bodyPr/>
                    <a:lstStyle/>
                    <a:p>
                      <a:pPr algn="ctr">
                        <a:spcAft>
                          <a:spcPts val="0"/>
                        </a:spcAft>
                      </a:pPr>
                      <a:r>
                        <a:rPr lang="es-ES_tradnl" sz="1200">
                          <a:solidFill>
                            <a:srgbClr val="000000"/>
                          </a:solidFill>
                          <a:effectLst/>
                          <a:latin typeface="Times New Roman"/>
                          <a:ea typeface="Times New Roman"/>
                          <a:cs typeface="Times New Roman"/>
                        </a:rPr>
                        <a:t>Manejo de la imagen corporativa</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$1.100,00</a:t>
                      </a:r>
                      <a:endParaRPr lang="es-ES_tradnl" sz="1200">
                        <a:effectLst/>
                        <a:latin typeface="Cambria"/>
                        <a:ea typeface="ＭＳ 明朝"/>
                        <a:cs typeface="Times New Roman"/>
                      </a:endParaRPr>
                    </a:p>
                  </a:txBody>
                  <a:tcPr marL="44450" marR="44450" marT="0" marB="0" anchor="ctr"/>
                </a:tc>
              </a:tr>
              <a:tr h="930695">
                <a:tc>
                  <a:txBody>
                    <a:bodyPr/>
                    <a:lstStyle/>
                    <a:p>
                      <a:pPr algn="ctr">
                        <a:spcAft>
                          <a:spcPts val="0"/>
                        </a:spcAft>
                      </a:pPr>
                      <a:r>
                        <a:rPr lang="es-ES_tradnl" sz="1200">
                          <a:solidFill>
                            <a:srgbClr val="000000"/>
                          </a:solidFill>
                          <a:effectLst/>
                          <a:latin typeface="Times New Roman"/>
                          <a:ea typeface="Times New Roman"/>
                          <a:cs typeface="Times New Roman"/>
                        </a:rPr>
                        <a:t>Desarrollo de la imagen corporativa</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a:solidFill>
                            <a:srgbClr val="000000"/>
                          </a:solidFill>
                          <a:effectLst/>
                          <a:latin typeface="Times New Roman"/>
                          <a:ea typeface="Times New Roman"/>
                          <a:cs typeface="Times New Roman"/>
                        </a:rPr>
                        <a:t>$750,00</a:t>
                      </a:r>
                      <a:endParaRPr lang="es-ES_tradnl" sz="1200">
                        <a:effectLst/>
                        <a:latin typeface="Cambria"/>
                        <a:ea typeface="ＭＳ 明朝"/>
                        <a:cs typeface="Times New Roman"/>
                      </a:endParaRPr>
                    </a:p>
                  </a:txBody>
                  <a:tcPr marL="44450" marR="44450" marT="0" marB="0" anchor="ctr"/>
                </a:tc>
              </a:tr>
              <a:tr h="186139">
                <a:tc>
                  <a:txBody>
                    <a:bodyPr/>
                    <a:lstStyle/>
                    <a:p>
                      <a:pPr algn="ctr">
                        <a:spcAft>
                          <a:spcPts val="0"/>
                        </a:spcAft>
                      </a:pPr>
                      <a:r>
                        <a:rPr lang="es-ES_tradnl" sz="1200">
                          <a:solidFill>
                            <a:srgbClr val="000000"/>
                          </a:solidFill>
                          <a:effectLst/>
                          <a:latin typeface="Times New Roman"/>
                          <a:ea typeface="Times New Roman"/>
                          <a:cs typeface="Times New Roman"/>
                        </a:rPr>
                        <a:t>Total</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200" dirty="0">
                          <a:solidFill>
                            <a:srgbClr val="000000"/>
                          </a:solidFill>
                          <a:effectLst/>
                          <a:latin typeface="Times New Roman"/>
                          <a:ea typeface="Times New Roman"/>
                          <a:cs typeface="Times New Roman"/>
                        </a:rPr>
                        <a:t>$67.370,00</a:t>
                      </a:r>
                      <a:endParaRPr lang="es-ES_tradnl" sz="1200" dirty="0">
                        <a:effectLst/>
                        <a:latin typeface="Cambria"/>
                        <a:ea typeface="ＭＳ 明朝"/>
                        <a:cs typeface="Times New Roman"/>
                      </a:endParaRPr>
                    </a:p>
                  </a:txBody>
                  <a:tcPr marL="44450" marR="44450" marT="0" marB="0" anchor="ctr"/>
                </a:tc>
              </a:tr>
            </a:tbl>
          </a:graphicData>
        </a:graphic>
      </p:graphicFrame>
    </p:spTree>
    <p:extLst>
      <p:ext uri="{BB962C8B-B14F-4D97-AF65-F5344CB8AC3E}">
        <p14:creationId xmlns:p14="http://schemas.microsoft.com/office/powerpoint/2010/main" val="4051006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70393950"/>
              </p:ext>
            </p:extLst>
          </p:nvPr>
        </p:nvGraphicFramePr>
        <p:xfrm>
          <a:off x="288208" y="830684"/>
          <a:ext cx="8533973" cy="5210018"/>
        </p:xfrm>
        <a:graphic>
          <a:graphicData uri="http://schemas.openxmlformats.org/drawingml/2006/table">
            <a:tbl>
              <a:tblPr firstRow="1" bandRow="1">
                <a:tableStyleId>{3C2FFA5D-87B4-456A-9821-1D502468CF0F}</a:tableStyleId>
              </a:tblPr>
              <a:tblGrid>
                <a:gridCol w="1219139"/>
                <a:gridCol w="1219139"/>
                <a:gridCol w="1219139"/>
                <a:gridCol w="1219139"/>
                <a:gridCol w="1219139"/>
                <a:gridCol w="1219139"/>
                <a:gridCol w="1219139"/>
              </a:tblGrid>
              <a:tr h="473638">
                <a:tc gridSpan="2">
                  <a:txBody>
                    <a:bodyPr/>
                    <a:lstStyle/>
                    <a:p>
                      <a:pPr algn="ctr">
                        <a:spcAft>
                          <a:spcPts val="0"/>
                        </a:spcAft>
                      </a:pPr>
                      <a:r>
                        <a:rPr lang="es-ES_tradnl" sz="1000" dirty="0">
                          <a:solidFill>
                            <a:srgbClr val="000000"/>
                          </a:solidFill>
                          <a:effectLst/>
                          <a:latin typeface="Calibri"/>
                          <a:ea typeface="Times New Roman"/>
                          <a:cs typeface="Times New Roman"/>
                        </a:rPr>
                        <a:t>Ventas 2012</a:t>
                      </a:r>
                      <a:endParaRPr lang="es-ES_tradnl" sz="1200" dirty="0">
                        <a:effectLst/>
                        <a:latin typeface="Cambria"/>
                        <a:ea typeface="ＭＳ 明朝"/>
                        <a:cs typeface="Times New Roman"/>
                      </a:endParaRPr>
                    </a:p>
                  </a:txBody>
                  <a:tcPr marL="44450" marR="44450" marT="0" marB="0" anchor="ctr"/>
                </a:tc>
                <a:tc hMerge="1">
                  <a:txBody>
                    <a:bodyPr/>
                    <a:lstStyle/>
                    <a:p>
                      <a:endParaRPr lang="es-ES"/>
                    </a:p>
                  </a:txBody>
                  <a:tcPr/>
                </a:tc>
                <a:tc>
                  <a:txBody>
                    <a:bodyPr/>
                    <a:lstStyle/>
                    <a:p>
                      <a:pPr algn="ctr">
                        <a:spcAft>
                          <a:spcPts val="0"/>
                        </a:spcAft>
                      </a:pPr>
                      <a:r>
                        <a:rPr lang="es-ES_tradnl" sz="1000">
                          <a:solidFill>
                            <a:srgbClr val="000000"/>
                          </a:solidFill>
                          <a:effectLst/>
                          <a:latin typeface="Calibri"/>
                          <a:ea typeface="Times New Roman"/>
                          <a:cs typeface="Times New Roman"/>
                        </a:rPr>
                        <a:t>Proyección ventas 2013</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Proyección ventas 2014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Proyección ventas 2015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Proyección ventas 2016</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Proyección ventas 2017</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 </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llantas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$1.321.181,52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$1.426.876,04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$1.541.026,12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$1.664.308,21</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$1.797.452,87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$1.941.249,10</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reencauche</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$102.981,66</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$133.876,16</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$174.039,01</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$226.250,71</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$294.125,92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$382.363,69</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baterías</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$84.646,60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$110.040,58</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$143.052,75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$185.968,58</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$241.759,15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$314.286,90</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Tubos</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$9.726,24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$11.185,18</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$12.862,95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$14.792,40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$17.011,25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$19.562,94</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Defensas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$2.138,13</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$2.458,85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$2.827,68</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$3.251,83</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$3.739,60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$4.300,54</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Válvulas</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$41,95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$48,24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$55,48</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$63,80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$73,37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$84,38</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Aros</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$6.674,10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$7.675,22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$8.826,50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$10.150,47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$11.673,04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$13.424,00</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Servicios</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$5.177,90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$5.954,59</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$6.847,77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$7.874,94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$9.056,18</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$10.414,61</a:t>
                      </a:r>
                      <a:endParaRPr lang="es-ES_tradnl" sz="1200">
                        <a:effectLst/>
                        <a:latin typeface="Cambria"/>
                        <a:ea typeface="ＭＳ 明朝"/>
                        <a:cs typeface="Times New Roman"/>
                      </a:endParaRPr>
                    </a:p>
                  </a:txBody>
                  <a:tcPr marL="44450" marR="44450" marT="0" marB="0" anchor="ctr"/>
                </a:tc>
              </a:tr>
              <a:tr h="473638">
                <a:tc>
                  <a:txBody>
                    <a:bodyPr/>
                    <a:lstStyle/>
                    <a:p>
                      <a:pPr algn="ctr">
                        <a:spcAft>
                          <a:spcPts val="0"/>
                        </a:spcAft>
                      </a:pPr>
                      <a:r>
                        <a:rPr lang="es-ES_tradnl" sz="1000">
                          <a:solidFill>
                            <a:srgbClr val="000000"/>
                          </a:solidFill>
                          <a:effectLst/>
                          <a:latin typeface="Calibri"/>
                          <a:ea typeface="Times New Roman"/>
                          <a:cs typeface="Times New Roman"/>
                        </a:rPr>
                        <a:t>Total </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$1.532.568,10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$1.698.114,85</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$1.889.538,26</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$2.112.660,94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a:solidFill>
                            <a:srgbClr val="000000"/>
                          </a:solidFill>
                          <a:effectLst/>
                          <a:latin typeface="Calibri"/>
                          <a:ea typeface="Times New Roman"/>
                          <a:cs typeface="Times New Roman"/>
                        </a:rPr>
                        <a:t>$2.374.891,40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000" dirty="0">
                          <a:solidFill>
                            <a:srgbClr val="000000"/>
                          </a:solidFill>
                          <a:effectLst/>
                          <a:latin typeface="Calibri"/>
                          <a:ea typeface="Times New Roman"/>
                          <a:cs typeface="Times New Roman"/>
                        </a:rPr>
                        <a:t>$2.685.686,16</a:t>
                      </a:r>
                      <a:endParaRPr lang="es-ES_tradnl" sz="1200" dirty="0">
                        <a:effectLst/>
                        <a:latin typeface="Cambria"/>
                        <a:ea typeface="ＭＳ 明朝"/>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0375029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1524000" y="1397000"/>
          <a:ext cx="6096000" cy="3337560"/>
        </p:xfrm>
        <a:graphic>
          <a:graphicData uri="http://schemas.openxmlformats.org/drawingml/2006/table">
            <a:tbl>
              <a:tblPr firstRow="1" bandRow="1">
                <a:tableStyleId>{3C2FFA5D-87B4-456A-9821-1D502468CF0F}</a:tableStyleId>
              </a:tblPr>
              <a:tblGrid>
                <a:gridCol w="1524000"/>
                <a:gridCol w="1524000"/>
                <a:gridCol w="1524000"/>
                <a:gridCol w="1524000"/>
              </a:tblGrid>
              <a:tr h="370840">
                <a:tc>
                  <a:txBody>
                    <a:bodyPr/>
                    <a:lstStyle/>
                    <a:p>
                      <a:pPr algn="ctr">
                        <a:spcAft>
                          <a:spcPts val="0"/>
                        </a:spcAft>
                      </a:pPr>
                      <a:r>
                        <a:rPr lang="es-ES_tradnl" sz="1100" dirty="0">
                          <a:solidFill>
                            <a:srgbClr val="000000"/>
                          </a:solidFill>
                          <a:effectLst/>
                          <a:latin typeface="Calibri"/>
                          <a:ea typeface="Times New Roman"/>
                          <a:cs typeface="Times New Roman"/>
                        </a:rPr>
                        <a:t>Años </a:t>
                      </a:r>
                      <a:endParaRPr lang="es-ES_tradnl" sz="1200" dirty="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FNFE</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Tasa de descuento</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valores actuales</a:t>
                      </a:r>
                      <a:endParaRPr lang="es-ES_tradnl" sz="1200">
                        <a:effectLst/>
                        <a:latin typeface="Cambria"/>
                        <a:ea typeface="ＭＳ 明朝"/>
                        <a:cs typeface="Times New Roman"/>
                      </a:endParaRPr>
                    </a:p>
                  </a:txBody>
                  <a:tcPr marL="44450" marR="44450" marT="0" marB="0" anchor="ctr"/>
                </a:tc>
              </a:tr>
              <a:tr h="370840">
                <a:tc>
                  <a:txBody>
                    <a:bodyPr/>
                    <a:lstStyle/>
                    <a:p>
                      <a:pPr algn="ctr">
                        <a:spcAft>
                          <a:spcPts val="0"/>
                        </a:spcAft>
                      </a:pPr>
                      <a:r>
                        <a:rPr lang="es-ES_tradnl" sz="1100">
                          <a:solidFill>
                            <a:srgbClr val="000000"/>
                          </a:solidFill>
                          <a:effectLst/>
                          <a:latin typeface="Calibri"/>
                          <a:ea typeface="Times New Roman"/>
                          <a:cs typeface="Times New Roman"/>
                        </a:rPr>
                        <a:t>0</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-78196,07</a:t>
                      </a:r>
                      <a:endParaRPr lang="es-ES_tradnl" sz="1200">
                        <a:effectLst/>
                        <a:latin typeface="Cambria"/>
                        <a:ea typeface="ＭＳ 明朝"/>
                        <a:cs typeface="Times New Roman"/>
                      </a:endParaRPr>
                    </a:p>
                  </a:txBody>
                  <a:tcPr marL="44450" marR="44450" marT="0" marB="0" anchor="ctr"/>
                </a:tc>
                <a:tc rowSpan="6">
                  <a:txBody>
                    <a:bodyPr/>
                    <a:lstStyle/>
                    <a:p>
                      <a:pPr algn="ctr">
                        <a:spcAft>
                          <a:spcPts val="0"/>
                        </a:spcAft>
                      </a:pPr>
                      <a:r>
                        <a:rPr lang="es-ES_tradnl" sz="1100">
                          <a:solidFill>
                            <a:srgbClr val="000000"/>
                          </a:solidFill>
                          <a:effectLst/>
                          <a:latin typeface="Calibri"/>
                          <a:ea typeface="Times New Roman"/>
                          <a:cs typeface="Times New Roman"/>
                        </a:rPr>
                        <a:t>8,17%</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-78196,07</a:t>
                      </a:r>
                      <a:endParaRPr lang="es-ES_tradnl" sz="1200">
                        <a:effectLst/>
                        <a:latin typeface="Cambria"/>
                        <a:ea typeface="ＭＳ 明朝"/>
                        <a:cs typeface="Times New Roman"/>
                      </a:endParaRPr>
                    </a:p>
                  </a:txBody>
                  <a:tcPr marL="44450" marR="44450" marT="0" marB="0" anchor="ctr"/>
                </a:tc>
              </a:tr>
              <a:tr h="370840">
                <a:tc>
                  <a:txBody>
                    <a:bodyPr/>
                    <a:lstStyle/>
                    <a:p>
                      <a:pPr algn="ctr">
                        <a:spcAft>
                          <a:spcPts val="0"/>
                        </a:spcAft>
                      </a:pPr>
                      <a:r>
                        <a:rPr lang="es-ES_tradnl" sz="1100">
                          <a:solidFill>
                            <a:srgbClr val="000000"/>
                          </a:solidFill>
                          <a:effectLst/>
                          <a:latin typeface="Calibri"/>
                          <a:ea typeface="Times New Roman"/>
                          <a:cs typeface="Times New Roman"/>
                        </a:rPr>
                        <a:t>1</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39668,98</a:t>
                      </a:r>
                      <a:endParaRPr lang="es-ES_tradnl" sz="1200">
                        <a:effectLst/>
                        <a:latin typeface="Cambria"/>
                        <a:ea typeface="ＭＳ 明朝"/>
                        <a:cs typeface="Times New Roman"/>
                      </a:endParaRPr>
                    </a:p>
                  </a:txBody>
                  <a:tcPr marL="44450" marR="44450" marT="0" marB="0" anchor="ctr"/>
                </a:tc>
                <a:tc vMerge="1">
                  <a:txBody>
                    <a:bodyPr/>
                    <a:lstStyle/>
                    <a:p>
                      <a:endParaRPr lang="es-ES"/>
                    </a:p>
                  </a:txBody>
                  <a:tcPr/>
                </a:tc>
                <a:tc>
                  <a:txBody>
                    <a:bodyPr/>
                    <a:lstStyle/>
                    <a:p>
                      <a:pPr algn="ctr">
                        <a:spcAft>
                          <a:spcPts val="0"/>
                        </a:spcAft>
                      </a:pPr>
                      <a:r>
                        <a:rPr lang="es-ES_tradnl" sz="1100">
                          <a:solidFill>
                            <a:srgbClr val="000000"/>
                          </a:solidFill>
                          <a:effectLst/>
                          <a:latin typeface="Calibri"/>
                          <a:ea typeface="Times New Roman"/>
                          <a:cs typeface="Times New Roman"/>
                        </a:rPr>
                        <a:t>36672,81</a:t>
                      </a:r>
                      <a:endParaRPr lang="es-ES_tradnl" sz="1200">
                        <a:effectLst/>
                        <a:latin typeface="Cambria"/>
                        <a:ea typeface="ＭＳ 明朝"/>
                        <a:cs typeface="Times New Roman"/>
                      </a:endParaRPr>
                    </a:p>
                  </a:txBody>
                  <a:tcPr marL="44450" marR="44450" marT="0" marB="0" anchor="ctr"/>
                </a:tc>
              </a:tr>
              <a:tr h="370840">
                <a:tc>
                  <a:txBody>
                    <a:bodyPr/>
                    <a:lstStyle/>
                    <a:p>
                      <a:pPr algn="ctr">
                        <a:spcAft>
                          <a:spcPts val="0"/>
                        </a:spcAft>
                      </a:pPr>
                      <a:r>
                        <a:rPr lang="es-ES_tradnl" sz="1100">
                          <a:solidFill>
                            <a:srgbClr val="000000"/>
                          </a:solidFill>
                          <a:effectLst/>
                          <a:latin typeface="Calibri"/>
                          <a:ea typeface="Times New Roman"/>
                          <a:cs typeface="Times New Roman"/>
                        </a:rPr>
                        <a:t>2</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64582,29</a:t>
                      </a:r>
                      <a:endParaRPr lang="es-ES_tradnl" sz="1200">
                        <a:effectLst/>
                        <a:latin typeface="Cambria"/>
                        <a:ea typeface="ＭＳ 明朝"/>
                        <a:cs typeface="Times New Roman"/>
                      </a:endParaRPr>
                    </a:p>
                  </a:txBody>
                  <a:tcPr marL="44450" marR="44450" marT="0" marB="0" anchor="ctr"/>
                </a:tc>
                <a:tc vMerge="1">
                  <a:txBody>
                    <a:bodyPr/>
                    <a:lstStyle/>
                    <a:p>
                      <a:endParaRPr lang="es-ES"/>
                    </a:p>
                  </a:txBody>
                  <a:tcPr/>
                </a:tc>
                <a:tc>
                  <a:txBody>
                    <a:bodyPr/>
                    <a:lstStyle/>
                    <a:p>
                      <a:pPr algn="ctr">
                        <a:spcAft>
                          <a:spcPts val="0"/>
                        </a:spcAft>
                      </a:pPr>
                      <a:r>
                        <a:rPr lang="es-ES_tradnl" sz="1100">
                          <a:solidFill>
                            <a:srgbClr val="000000"/>
                          </a:solidFill>
                          <a:effectLst/>
                          <a:latin typeface="Calibri"/>
                          <a:ea typeface="Times New Roman"/>
                          <a:cs typeface="Times New Roman"/>
                        </a:rPr>
                        <a:t>55195,01</a:t>
                      </a:r>
                      <a:endParaRPr lang="es-ES_tradnl" sz="1200">
                        <a:effectLst/>
                        <a:latin typeface="Cambria"/>
                        <a:ea typeface="ＭＳ 明朝"/>
                        <a:cs typeface="Times New Roman"/>
                      </a:endParaRPr>
                    </a:p>
                  </a:txBody>
                  <a:tcPr marL="44450" marR="44450" marT="0" marB="0" anchor="ctr"/>
                </a:tc>
              </a:tr>
              <a:tr h="370840">
                <a:tc>
                  <a:txBody>
                    <a:bodyPr/>
                    <a:lstStyle/>
                    <a:p>
                      <a:pPr algn="ctr">
                        <a:spcAft>
                          <a:spcPts val="0"/>
                        </a:spcAft>
                      </a:pPr>
                      <a:r>
                        <a:rPr lang="es-ES_tradnl" sz="1100">
                          <a:solidFill>
                            <a:srgbClr val="000000"/>
                          </a:solidFill>
                          <a:effectLst/>
                          <a:latin typeface="Calibri"/>
                          <a:ea typeface="Times New Roman"/>
                          <a:cs typeface="Times New Roman"/>
                        </a:rPr>
                        <a:t>3</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121380,08</a:t>
                      </a:r>
                      <a:endParaRPr lang="es-ES_tradnl" sz="1200">
                        <a:effectLst/>
                        <a:latin typeface="Cambria"/>
                        <a:ea typeface="ＭＳ 明朝"/>
                        <a:cs typeface="Times New Roman"/>
                      </a:endParaRPr>
                    </a:p>
                  </a:txBody>
                  <a:tcPr marL="44450" marR="44450" marT="0" marB="0" anchor="ctr"/>
                </a:tc>
                <a:tc vMerge="1">
                  <a:txBody>
                    <a:bodyPr/>
                    <a:lstStyle/>
                    <a:p>
                      <a:endParaRPr lang="es-ES"/>
                    </a:p>
                  </a:txBody>
                  <a:tcPr/>
                </a:tc>
                <a:tc>
                  <a:txBody>
                    <a:bodyPr/>
                    <a:lstStyle/>
                    <a:p>
                      <a:pPr algn="ctr">
                        <a:spcAft>
                          <a:spcPts val="0"/>
                        </a:spcAft>
                      </a:pPr>
                      <a:r>
                        <a:rPr lang="es-ES_tradnl" sz="1100">
                          <a:solidFill>
                            <a:srgbClr val="000000"/>
                          </a:solidFill>
                          <a:effectLst/>
                          <a:latin typeface="Calibri"/>
                          <a:ea typeface="Times New Roman"/>
                          <a:cs typeface="Times New Roman"/>
                        </a:rPr>
                        <a:t>95901,84</a:t>
                      </a:r>
                      <a:endParaRPr lang="es-ES_tradnl" sz="1200">
                        <a:effectLst/>
                        <a:latin typeface="Cambria"/>
                        <a:ea typeface="ＭＳ 明朝"/>
                        <a:cs typeface="Times New Roman"/>
                      </a:endParaRPr>
                    </a:p>
                  </a:txBody>
                  <a:tcPr marL="44450" marR="44450" marT="0" marB="0" anchor="ctr"/>
                </a:tc>
              </a:tr>
              <a:tr h="370840">
                <a:tc>
                  <a:txBody>
                    <a:bodyPr/>
                    <a:lstStyle/>
                    <a:p>
                      <a:pPr algn="ctr">
                        <a:spcAft>
                          <a:spcPts val="0"/>
                        </a:spcAft>
                      </a:pPr>
                      <a:r>
                        <a:rPr lang="es-ES_tradnl" sz="1100">
                          <a:solidFill>
                            <a:srgbClr val="000000"/>
                          </a:solidFill>
                          <a:effectLst/>
                          <a:latin typeface="Calibri"/>
                          <a:ea typeface="Times New Roman"/>
                          <a:cs typeface="Times New Roman"/>
                        </a:rPr>
                        <a:t>4</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200838,41</a:t>
                      </a:r>
                      <a:endParaRPr lang="es-ES_tradnl" sz="1200">
                        <a:effectLst/>
                        <a:latin typeface="Cambria"/>
                        <a:ea typeface="ＭＳ 明朝"/>
                        <a:cs typeface="Times New Roman"/>
                      </a:endParaRPr>
                    </a:p>
                  </a:txBody>
                  <a:tcPr marL="44450" marR="44450" marT="0" marB="0" anchor="ctr"/>
                </a:tc>
                <a:tc vMerge="1">
                  <a:txBody>
                    <a:bodyPr/>
                    <a:lstStyle/>
                    <a:p>
                      <a:endParaRPr lang="es-ES"/>
                    </a:p>
                  </a:txBody>
                  <a:tcPr/>
                </a:tc>
                <a:tc>
                  <a:txBody>
                    <a:bodyPr/>
                    <a:lstStyle/>
                    <a:p>
                      <a:pPr algn="ctr">
                        <a:spcAft>
                          <a:spcPts val="0"/>
                        </a:spcAft>
                      </a:pPr>
                      <a:r>
                        <a:rPr lang="es-ES_tradnl" sz="1100">
                          <a:solidFill>
                            <a:srgbClr val="000000"/>
                          </a:solidFill>
                          <a:effectLst/>
                          <a:latin typeface="Calibri"/>
                          <a:ea typeface="Times New Roman"/>
                          <a:cs typeface="Times New Roman"/>
                        </a:rPr>
                        <a:t>146696,40</a:t>
                      </a:r>
                      <a:endParaRPr lang="es-ES_tradnl" sz="1200">
                        <a:effectLst/>
                        <a:latin typeface="Cambria"/>
                        <a:ea typeface="ＭＳ 明朝"/>
                        <a:cs typeface="Times New Roman"/>
                      </a:endParaRPr>
                    </a:p>
                  </a:txBody>
                  <a:tcPr marL="44450" marR="44450" marT="0" marB="0" anchor="ctr"/>
                </a:tc>
              </a:tr>
              <a:tr h="370840">
                <a:tc>
                  <a:txBody>
                    <a:bodyPr/>
                    <a:lstStyle/>
                    <a:p>
                      <a:pPr algn="ctr">
                        <a:spcAft>
                          <a:spcPts val="0"/>
                        </a:spcAft>
                      </a:pPr>
                      <a:r>
                        <a:rPr lang="es-ES_tradnl" sz="1100">
                          <a:solidFill>
                            <a:srgbClr val="000000"/>
                          </a:solidFill>
                          <a:effectLst/>
                          <a:latin typeface="Calibri"/>
                          <a:ea typeface="Times New Roman"/>
                          <a:cs typeface="Times New Roman"/>
                        </a:rPr>
                        <a:t>Total</a:t>
                      </a:r>
                      <a:endParaRPr lang="es-ES_tradnl" sz="1200">
                        <a:effectLst/>
                        <a:latin typeface="Cambria"/>
                        <a:ea typeface="ＭＳ 明朝"/>
                        <a:cs typeface="Times New Roman"/>
                      </a:endParaRPr>
                    </a:p>
                  </a:txBody>
                  <a:tcPr marL="44450" marR="44450" marT="0" marB="0" anchor="ctr"/>
                </a:tc>
                <a:tc>
                  <a:txBody>
                    <a:bodyPr/>
                    <a:lstStyle/>
                    <a:p>
                      <a:pPr algn="ctr">
                        <a:spcAft>
                          <a:spcPts val="0"/>
                        </a:spcAft>
                      </a:pPr>
                      <a:r>
                        <a:rPr lang="es-ES_tradnl" sz="1100">
                          <a:solidFill>
                            <a:srgbClr val="000000"/>
                          </a:solidFill>
                          <a:effectLst/>
                          <a:latin typeface="Calibri"/>
                          <a:ea typeface="Times New Roman"/>
                          <a:cs typeface="Times New Roman"/>
                        </a:rPr>
                        <a:t>348273,69</a:t>
                      </a:r>
                      <a:endParaRPr lang="es-ES_tradnl" sz="1200">
                        <a:effectLst/>
                        <a:latin typeface="Cambria"/>
                        <a:ea typeface="ＭＳ 明朝"/>
                        <a:cs typeface="Times New Roman"/>
                      </a:endParaRPr>
                    </a:p>
                  </a:txBody>
                  <a:tcPr marL="44450" marR="44450" marT="0" marB="0" anchor="ctr"/>
                </a:tc>
                <a:tc vMerge="1">
                  <a:txBody>
                    <a:bodyPr/>
                    <a:lstStyle/>
                    <a:p>
                      <a:endParaRPr lang="es-ES"/>
                    </a:p>
                  </a:txBody>
                  <a:tcPr/>
                </a:tc>
                <a:tc>
                  <a:txBody>
                    <a:bodyPr/>
                    <a:lstStyle/>
                    <a:p>
                      <a:pPr algn="ctr">
                        <a:spcAft>
                          <a:spcPts val="0"/>
                        </a:spcAft>
                      </a:pPr>
                      <a:r>
                        <a:rPr lang="es-ES_tradnl" sz="1100">
                          <a:solidFill>
                            <a:srgbClr val="000000"/>
                          </a:solidFill>
                          <a:effectLst/>
                          <a:latin typeface="Calibri"/>
                          <a:ea typeface="Times New Roman"/>
                          <a:cs typeface="Times New Roman"/>
                        </a:rPr>
                        <a:t>256269,99</a:t>
                      </a:r>
                      <a:endParaRPr lang="es-ES_tradnl" sz="1200">
                        <a:effectLst/>
                        <a:latin typeface="Cambria"/>
                        <a:ea typeface="ＭＳ 明朝"/>
                        <a:cs typeface="Times New Roman"/>
                      </a:endParaRPr>
                    </a:p>
                  </a:txBody>
                  <a:tcPr marL="44450" marR="44450" marT="0" marB="0" anchor="ctr"/>
                </a:tc>
              </a:tr>
              <a:tr h="370840">
                <a:tc gridSpan="3">
                  <a:txBody>
                    <a:bodyPr/>
                    <a:lstStyle/>
                    <a:p>
                      <a:pPr algn="ctr">
                        <a:spcAft>
                          <a:spcPts val="0"/>
                        </a:spcAft>
                      </a:pPr>
                      <a:r>
                        <a:rPr lang="es-ES_tradnl" sz="1100">
                          <a:solidFill>
                            <a:srgbClr val="000000"/>
                          </a:solidFill>
                          <a:effectLst/>
                          <a:latin typeface="Calibri"/>
                          <a:ea typeface="Times New Roman"/>
                          <a:cs typeface="Times New Roman"/>
                        </a:rPr>
                        <a:t>VAN</a:t>
                      </a:r>
                      <a:endParaRPr lang="es-ES_tradnl" sz="1200">
                        <a:effectLst/>
                        <a:latin typeface="Cambria"/>
                        <a:ea typeface="ＭＳ 明朝"/>
                        <a:cs typeface="Times New Roman"/>
                      </a:endParaRPr>
                    </a:p>
                  </a:txBody>
                  <a:tcPr marL="44450" marR="44450" marT="0" marB="0" anchor="b"/>
                </a:tc>
                <a:tc hMerge="1">
                  <a:txBody>
                    <a:bodyPr/>
                    <a:lstStyle/>
                    <a:p>
                      <a:endParaRPr lang="es-ES"/>
                    </a:p>
                  </a:txBody>
                  <a:tcPr/>
                </a:tc>
                <a:tc hMerge="1">
                  <a:txBody>
                    <a:bodyPr/>
                    <a:lstStyle/>
                    <a:p>
                      <a:endParaRPr lang="es-ES"/>
                    </a:p>
                  </a:txBody>
                  <a:tcPr/>
                </a:tc>
                <a:tc>
                  <a:txBody>
                    <a:bodyPr/>
                    <a:lstStyle/>
                    <a:p>
                      <a:pPr algn="ctr">
                        <a:spcAft>
                          <a:spcPts val="0"/>
                        </a:spcAft>
                      </a:pPr>
                      <a:r>
                        <a:rPr lang="es-ES_tradnl" sz="1100">
                          <a:solidFill>
                            <a:srgbClr val="000000"/>
                          </a:solidFill>
                          <a:effectLst/>
                          <a:latin typeface="Calibri"/>
                          <a:ea typeface="Times New Roman"/>
                          <a:cs typeface="Times New Roman"/>
                        </a:rPr>
                        <a:t>178073,92</a:t>
                      </a:r>
                      <a:endParaRPr lang="es-ES_tradnl" sz="1200">
                        <a:effectLst/>
                        <a:latin typeface="Cambria"/>
                        <a:ea typeface="ＭＳ 明朝"/>
                        <a:cs typeface="Times New Roman"/>
                      </a:endParaRPr>
                    </a:p>
                  </a:txBody>
                  <a:tcPr marL="44450" marR="44450" marT="0" marB="0" anchor="ctr"/>
                </a:tc>
              </a:tr>
              <a:tr h="370840">
                <a:tc gridSpan="3">
                  <a:txBody>
                    <a:bodyPr/>
                    <a:lstStyle/>
                    <a:p>
                      <a:pPr algn="ctr">
                        <a:spcAft>
                          <a:spcPts val="0"/>
                        </a:spcAft>
                      </a:pPr>
                      <a:r>
                        <a:rPr lang="es-ES_tradnl" sz="1100">
                          <a:solidFill>
                            <a:srgbClr val="000000"/>
                          </a:solidFill>
                          <a:effectLst/>
                          <a:latin typeface="Calibri"/>
                          <a:ea typeface="Times New Roman"/>
                          <a:cs typeface="Times New Roman"/>
                        </a:rPr>
                        <a:t>TIR</a:t>
                      </a:r>
                      <a:endParaRPr lang="es-ES_tradnl" sz="1200">
                        <a:effectLst/>
                        <a:latin typeface="Cambria"/>
                        <a:ea typeface="ＭＳ 明朝"/>
                        <a:cs typeface="Times New Roman"/>
                      </a:endParaRPr>
                    </a:p>
                  </a:txBody>
                  <a:tcPr marL="44450" marR="44450" marT="0" marB="0" anchor="b"/>
                </a:tc>
                <a:tc hMerge="1">
                  <a:txBody>
                    <a:bodyPr/>
                    <a:lstStyle/>
                    <a:p>
                      <a:endParaRPr lang="es-ES"/>
                    </a:p>
                  </a:txBody>
                  <a:tcPr/>
                </a:tc>
                <a:tc hMerge="1">
                  <a:txBody>
                    <a:bodyPr/>
                    <a:lstStyle/>
                    <a:p>
                      <a:endParaRPr lang="es-ES"/>
                    </a:p>
                  </a:txBody>
                  <a:tcPr/>
                </a:tc>
                <a:tc>
                  <a:txBody>
                    <a:bodyPr/>
                    <a:lstStyle/>
                    <a:p>
                      <a:pPr algn="ctr">
                        <a:spcAft>
                          <a:spcPts val="0"/>
                        </a:spcAft>
                      </a:pPr>
                      <a:r>
                        <a:rPr lang="es-ES_tradnl" sz="1100" dirty="0">
                          <a:solidFill>
                            <a:srgbClr val="000000"/>
                          </a:solidFill>
                          <a:effectLst/>
                          <a:latin typeface="Calibri"/>
                          <a:ea typeface="Times New Roman"/>
                          <a:cs typeface="Times New Roman"/>
                        </a:rPr>
                        <a:t>83%</a:t>
                      </a:r>
                      <a:endParaRPr lang="es-ES_tradnl" sz="1200" dirty="0">
                        <a:effectLst/>
                        <a:latin typeface="Cambria"/>
                        <a:ea typeface="ＭＳ 明朝"/>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540470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mpre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44937"/>
          </a:xfrm>
          <a:prstGeom prst="rect">
            <a:avLst/>
          </a:prstGeom>
        </p:spPr>
      </p:pic>
      <p:sp>
        <p:nvSpPr>
          <p:cNvPr id="3" name="Rectángulo 2"/>
          <p:cNvSpPr/>
          <p:nvPr/>
        </p:nvSpPr>
        <p:spPr>
          <a:xfrm>
            <a:off x="670320" y="1975911"/>
            <a:ext cx="7779116" cy="2554545"/>
          </a:xfrm>
          <a:prstGeom prst="rect">
            <a:avLst/>
          </a:prstGeom>
          <a:noFill/>
        </p:spPr>
        <p:txBody>
          <a:bodyPr wrap="square" lIns="91440" tIns="45720" rIns="91440" bIns="45720">
            <a:spAutoFit/>
            <a:scene3d>
              <a:camera prst="isometricLeftDown"/>
              <a:lightRig rig="balanced" dir="t">
                <a:rot lat="0" lon="0" rev="2100000"/>
              </a:lightRig>
            </a:scene3d>
            <a:sp3d extrusionH="57150" prstMaterial="metal">
              <a:bevelT w="38100" h="25400"/>
              <a:contourClr>
                <a:schemeClr val="bg2"/>
              </a:contourClr>
            </a:sp3d>
          </a:bodyPr>
          <a:lstStyle/>
          <a:p>
            <a:pPr algn="ctr"/>
            <a:r>
              <a:rPr lang="es-ES_tradnl" sz="8000" b="1" dirty="0" smtClean="0">
                <a:ln w="50800"/>
                <a:solidFill>
                  <a:schemeClr val="bg1">
                    <a:shade val="50000"/>
                  </a:schemeClr>
                </a:solidFill>
              </a:rPr>
              <a:t>Conclusiones y recomendaciones </a:t>
            </a:r>
            <a:endParaRPr lang="es-ES_tradnl" sz="8000" b="1" dirty="0">
              <a:ln w="50800"/>
              <a:solidFill>
                <a:schemeClr val="bg1">
                  <a:shade val="50000"/>
                </a:schemeClr>
              </a:solidFill>
            </a:endParaRPr>
          </a:p>
        </p:txBody>
      </p:sp>
    </p:spTree>
    <p:extLst>
      <p:ext uri="{BB962C8B-B14F-4D97-AF65-F5344CB8AC3E}">
        <p14:creationId xmlns:p14="http://schemas.microsoft.com/office/powerpoint/2010/main" val="16607482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78659981"/>
              </p:ext>
            </p:extLst>
          </p:nvPr>
        </p:nvGraphicFramePr>
        <p:xfrm>
          <a:off x="-37904" y="-10210"/>
          <a:ext cx="9181903" cy="686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9213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40927823"/>
              </p:ext>
            </p:extLst>
          </p:nvPr>
        </p:nvGraphicFramePr>
        <p:xfrm>
          <a:off x="-3576" y="-27370"/>
          <a:ext cx="9147576" cy="6885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4866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3-04-14 a la(s) 17.34.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380"/>
            <a:ext cx="9144001" cy="6623673"/>
          </a:xfrm>
          <a:prstGeom prst="rect">
            <a:avLst/>
          </a:prstGeom>
        </p:spPr>
      </p:pic>
    </p:spTree>
    <p:extLst>
      <p:ext uri="{BB962C8B-B14F-4D97-AF65-F5344CB8AC3E}">
        <p14:creationId xmlns:p14="http://schemas.microsoft.com/office/powerpoint/2010/main" val="151232492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37123728"/>
              </p:ext>
            </p:extLst>
          </p:nvPr>
        </p:nvGraphicFramePr>
        <p:xfrm>
          <a:off x="-3576" y="6952"/>
          <a:ext cx="9147576" cy="685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94107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55209720"/>
              </p:ext>
            </p:extLst>
          </p:nvPr>
        </p:nvGraphicFramePr>
        <p:xfrm>
          <a:off x="13588" y="24112"/>
          <a:ext cx="9130412" cy="683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2630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67583382"/>
              </p:ext>
            </p:extLst>
          </p:nvPr>
        </p:nvGraphicFramePr>
        <p:xfrm>
          <a:off x="99407" y="360381"/>
          <a:ext cx="8499643" cy="581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3774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215927529"/>
              </p:ext>
            </p:extLst>
          </p:nvPr>
        </p:nvGraphicFramePr>
        <p:xfrm>
          <a:off x="-3576" y="24112"/>
          <a:ext cx="9147575" cy="683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8140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812690277"/>
              </p:ext>
            </p:extLst>
          </p:nvPr>
        </p:nvGraphicFramePr>
        <p:xfrm>
          <a:off x="1563678" y="178987"/>
          <a:ext cx="7496048" cy="6562690"/>
        </p:xfrm>
        <a:graphic>
          <a:graphicData uri="http://schemas.openxmlformats.org/drawingml/2006/table">
            <a:tbl>
              <a:tblPr firstRow="1" bandRow="1">
                <a:tableStyleId>{327F97BB-C833-4FB7-BDE5-3F7075034690}</a:tableStyleId>
              </a:tblPr>
              <a:tblGrid>
                <a:gridCol w="3748024"/>
                <a:gridCol w="3748024"/>
              </a:tblGrid>
              <a:tr h="228891">
                <a:tc>
                  <a:txBody>
                    <a:bodyPr/>
                    <a:lstStyle/>
                    <a:p>
                      <a:pPr algn="ctr">
                        <a:spcAft>
                          <a:spcPts val="0"/>
                        </a:spcAft>
                      </a:pPr>
                      <a:r>
                        <a:rPr lang="es-ES_tradnl" sz="1200" b="1" kern="1200" dirty="0">
                          <a:solidFill>
                            <a:srgbClr val="000000"/>
                          </a:solidFill>
                          <a:effectLst/>
                          <a:latin typeface="Times New Roman"/>
                          <a:ea typeface="Times New Roman"/>
                          <a:cs typeface="Times New Roman"/>
                        </a:rPr>
                        <a:t>Fortalezas</a:t>
                      </a:r>
                      <a:endParaRPr lang="es-ES_tradnl" sz="1200" dirty="0">
                        <a:effectLst/>
                        <a:latin typeface="Cambria"/>
                        <a:ea typeface="ＭＳ 明朝"/>
                        <a:cs typeface="Times New Roman"/>
                      </a:endParaRPr>
                    </a:p>
                  </a:txBody>
                  <a:tcPr marL="44450" marR="44450" marT="9525" marB="0" anchor="ctr"/>
                </a:tc>
                <a:tc>
                  <a:txBody>
                    <a:bodyPr/>
                    <a:lstStyle/>
                    <a:p>
                      <a:pPr algn="ctr">
                        <a:spcAft>
                          <a:spcPts val="0"/>
                        </a:spcAft>
                      </a:pPr>
                      <a:r>
                        <a:rPr lang="es-ES_tradnl" sz="1200" b="1" kern="1200">
                          <a:solidFill>
                            <a:srgbClr val="000000"/>
                          </a:solidFill>
                          <a:effectLst/>
                          <a:latin typeface="Times New Roman"/>
                          <a:ea typeface="Times New Roman"/>
                          <a:cs typeface="Times New Roman"/>
                        </a:rPr>
                        <a:t>Oportunidades</a:t>
                      </a:r>
                      <a:endParaRPr lang="es-ES_tradnl" sz="1200">
                        <a:effectLst/>
                        <a:latin typeface="Cambria"/>
                        <a:ea typeface="ＭＳ 明朝"/>
                        <a:cs typeface="Times New Roman"/>
                      </a:endParaRPr>
                    </a:p>
                  </a:txBody>
                  <a:tcPr marL="44450" marR="44450" marT="9525" marB="0" anchor="ctr"/>
                </a:tc>
              </a:tr>
              <a:tr h="743121">
                <a:tc>
                  <a:txBody>
                    <a:bodyPr/>
                    <a:lstStyle/>
                    <a:p>
                      <a:pPr algn="ctr">
                        <a:spcAft>
                          <a:spcPts val="0"/>
                        </a:spcAft>
                      </a:pPr>
                      <a:r>
                        <a:rPr lang="es-ES_tradnl" sz="1200" kern="1200">
                          <a:solidFill>
                            <a:srgbClr val="000000"/>
                          </a:solidFill>
                          <a:effectLst/>
                          <a:latin typeface="Times New Roman"/>
                          <a:ea typeface="Times New Roman"/>
                          <a:cs typeface="Times New Roman"/>
                        </a:rPr>
                        <a:t>Un crecimiento en ventas del 17.30%</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Clientes: La percepción del cliente hacia Ing. Vinicio Ramírez &amp; Cía. Ltda.  fundamentalmente se basa en la atención personalizada al cliente y excelentes políticas de crédito</a:t>
                      </a:r>
                      <a:endParaRPr lang="es-ES_tradnl" sz="1200">
                        <a:effectLst/>
                        <a:latin typeface="Cambria"/>
                        <a:ea typeface="ＭＳ 明朝"/>
                        <a:cs typeface="Times New Roman"/>
                      </a:endParaRPr>
                    </a:p>
                  </a:txBody>
                  <a:tcPr marL="44450" marR="44450" marT="9525" marB="0" anchor="ctr"/>
                </a:tc>
              </a:tr>
              <a:tr h="526812">
                <a:tc>
                  <a:txBody>
                    <a:bodyPr/>
                    <a:lstStyle/>
                    <a:p>
                      <a:pPr algn="ctr">
                        <a:spcAft>
                          <a:spcPts val="0"/>
                        </a:spcAft>
                      </a:pPr>
                      <a:r>
                        <a:rPr lang="es-ES_tradnl" sz="1200" kern="1200" dirty="0">
                          <a:solidFill>
                            <a:srgbClr val="000000"/>
                          </a:solidFill>
                          <a:effectLst/>
                          <a:latin typeface="Times New Roman"/>
                          <a:ea typeface="Times New Roman"/>
                          <a:cs typeface="Times New Roman"/>
                        </a:rPr>
                        <a:t>Las ventas promedio por día son un indicador de liquidez. Ing. Vinicio Ramírez está vendiendo 5794,19 dólares por día en el 2012</a:t>
                      </a:r>
                      <a:endParaRPr lang="es-ES_tradnl" sz="1200" dirty="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Reencauche</a:t>
                      </a:r>
                      <a:endParaRPr lang="es-ES_tradnl" sz="1200">
                        <a:effectLst/>
                        <a:latin typeface="Cambria"/>
                        <a:ea typeface="ＭＳ 明朝"/>
                        <a:cs typeface="Times New Roman"/>
                      </a:endParaRPr>
                    </a:p>
                  </a:txBody>
                  <a:tcPr marL="44450" marR="44450" marT="9525" marB="0" anchor="ctr"/>
                </a:tc>
              </a:tr>
              <a:tr h="596029">
                <a:tc>
                  <a:txBody>
                    <a:bodyPr/>
                    <a:lstStyle/>
                    <a:p>
                      <a:pPr algn="ctr">
                        <a:spcAft>
                          <a:spcPts val="0"/>
                        </a:spcAft>
                      </a:pPr>
                      <a:r>
                        <a:rPr lang="es-ES_tradnl" sz="1200" kern="1200">
                          <a:solidFill>
                            <a:srgbClr val="000000"/>
                          </a:solidFill>
                          <a:effectLst/>
                          <a:latin typeface="Times New Roman"/>
                          <a:ea typeface="Times New Roman"/>
                          <a:cs typeface="Times New Roman"/>
                        </a:rPr>
                        <a:t>Representación exclusiva de la marca Double Coin en Bolívar producto líder en mercados internacionales</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Ley orgánica de transporte terrestre transito y seguridad vial ya que para evitar cometer esta contravención, la industria llantera aumenta sus ventas.</a:t>
                      </a:r>
                      <a:endParaRPr lang="es-ES_tradnl" sz="1200">
                        <a:effectLst/>
                        <a:latin typeface="Cambria"/>
                        <a:ea typeface="ＭＳ 明朝"/>
                        <a:cs typeface="Times New Roman"/>
                      </a:endParaRPr>
                    </a:p>
                  </a:txBody>
                  <a:tcPr marL="44450" marR="44450" marT="9525" marB="0" anchor="ctr"/>
                </a:tc>
              </a:tr>
              <a:tr h="596029">
                <a:tc>
                  <a:txBody>
                    <a:bodyPr/>
                    <a:lstStyle/>
                    <a:p>
                      <a:pPr algn="ctr">
                        <a:spcAft>
                          <a:spcPts val="0"/>
                        </a:spcAft>
                      </a:pPr>
                      <a:r>
                        <a:rPr lang="es-ES_tradnl" sz="1200" kern="1200">
                          <a:solidFill>
                            <a:srgbClr val="000000"/>
                          </a:solidFill>
                          <a:effectLst/>
                          <a:latin typeface="Times New Roman"/>
                          <a:ea typeface="Times New Roman"/>
                          <a:cs typeface="Times New Roman"/>
                        </a:rPr>
                        <a:t>Cuenta </a:t>
                      </a:r>
                      <a:br>
                        <a:rPr lang="es-ES_tradnl" sz="1200" kern="1200">
                          <a:solidFill>
                            <a:srgbClr val="000000"/>
                          </a:solidFill>
                          <a:effectLst/>
                          <a:latin typeface="Times New Roman"/>
                          <a:ea typeface="Times New Roman"/>
                          <a:cs typeface="Times New Roman"/>
                        </a:rPr>
                      </a:br>
                      <a:r>
                        <a:rPr lang="es-ES_tradnl" sz="1200" kern="1200">
                          <a:solidFill>
                            <a:srgbClr val="000000"/>
                          </a:solidFill>
                          <a:effectLst/>
                          <a:latin typeface="Times New Roman"/>
                          <a:ea typeface="Times New Roman"/>
                          <a:cs typeface="Times New Roman"/>
                        </a:rPr>
                        <a:t>con una estructura orgánica establecida</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dirty="0">
                          <a:solidFill>
                            <a:srgbClr val="000000"/>
                          </a:solidFill>
                          <a:effectLst/>
                          <a:latin typeface="Times New Roman"/>
                          <a:ea typeface="Times New Roman"/>
                          <a:cs typeface="Times New Roman"/>
                        </a:rPr>
                        <a:t>La empresa cumple con todos los requerimientos establecidos en el código de trabajo para garantizar la estabilidad y beneficios que los empleados</a:t>
                      </a:r>
                      <a:endParaRPr lang="es-ES_tradnl" sz="1200" dirty="0">
                        <a:effectLst/>
                        <a:latin typeface="Cambria"/>
                        <a:ea typeface="ＭＳ 明朝"/>
                        <a:cs typeface="Times New Roman"/>
                      </a:endParaRPr>
                    </a:p>
                  </a:txBody>
                  <a:tcPr marL="44450" marR="44450" marT="9525" marB="0" anchor="ctr"/>
                </a:tc>
              </a:tr>
              <a:tr h="526812">
                <a:tc>
                  <a:txBody>
                    <a:bodyPr/>
                    <a:lstStyle/>
                    <a:p>
                      <a:pPr algn="ctr">
                        <a:spcAft>
                          <a:spcPts val="0"/>
                        </a:spcAft>
                      </a:pPr>
                      <a:r>
                        <a:rPr lang="es-ES_tradnl" sz="1200" kern="1200">
                          <a:solidFill>
                            <a:srgbClr val="000000"/>
                          </a:solidFill>
                          <a:effectLst/>
                          <a:latin typeface="Times New Roman"/>
                          <a:ea typeface="Times New Roman"/>
                          <a:cs typeface="Times New Roman"/>
                        </a:rPr>
                        <a:t>Satisfacción en el Clima Laboral del Personal</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La competencia tiene una cartera de productos y servicios de menor amplitud a la de la compañía Ing. Vinicio Ramírez &amp; Cía. Ltda.</a:t>
                      </a:r>
                      <a:endParaRPr lang="es-ES_tradnl" sz="1200">
                        <a:effectLst/>
                        <a:latin typeface="Cambria"/>
                        <a:ea typeface="ＭＳ 明朝"/>
                        <a:cs typeface="Times New Roman"/>
                      </a:endParaRPr>
                    </a:p>
                  </a:txBody>
                  <a:tcPr marL="44450" marR="44450" marT="9525" marB="0" anchor="ctr"/>
                </a:tc>
              </a:tr>
              <a:tr h="354205">
                <a:tc>
                  <a:txBody>
                    <a:bodyPr/>
                    <a:lstStyle/>
                    <a:p>
                      <a:pPr algn="ctr">
                        <a:spcAft>
                          <a:spcPts val="0"/>
                        </a:spcAft>
                      </a:pPr>
                      <a:r>
                        <a:rPr lang="es-ES_tradnl" sz="1200" kern="1200">
                          <a:solidFill>
                            <a:srgbClr val="000000"/>
                          </a:solidFill>
                          <a:effectLst/>
                          <a:latin typeface="Times New Roman"/>
                          <a:ea typeface="Times New Roman"/>
                          <a:cs typeface="Times New Roman"/>
                        </a:rPr>
                        <a:t>Comunicación oportuna, en todas las líneas organizacionales de la empresa.</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Altas barreras de Entrada a Nuevos Competidores</a:t>
                      </a:r>
                      <a:endParaRPr lang="es-ES_tradnl" sz="1200">
                        <a:effectLst/>
                        <a:latin typeface="Cambria"/>
                        <a:ea typeface="ＭＳ 明朝"/>
                        <a:cs typeface="Times New Roman"/>
                      </a:endParaRPr>
                    </a:p>
                  </a:txBody>
                  <a:tcPr marL="44450" marR="44450" marT="9525" marB="0" anchor="ctr"/>
                </a:tc>
              </a:tr>
              <a:tr h="298270">
                <a:tc>
                  <a:txBody>
                    <a:bodyPr/>
                    <a:lstStyle/>
                    <a:p>
                      <a:pPr algn="ctr">
                        <a:spcAft>
                          <a:spcPts val="0"/>
                        </a:spcAft>
                      </a:pPr>
                      <a:r>
                        <a:rPr lang="es-ES_tradnl" sz="1200" b="1" kern="1200">
                          <a:solidFill>
                            <a:srgbClr val="000000"/>
                          </a:solidFill>
                          <a:effectLst/>
                          <a:latin typeface="Times New Roman"/>
                          <a:ea typeface="Times New Roman"/>
                          <a:cs typeface="Times New Roman"/>
                        </a:rPr>
                        <a:t>Debilidades</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b="1" kern="1200">
                          <a:solidFill>
                            <a:srgbClr val="000000"/>
                          </a:solidFill>
                          <a:effectLst/>
                          <a:latin typeface="Times New Roman"/>
                          <a:ea typeface="Times New Roman"/>
                          <a:cs typeface="Times New Roman"/>
                        </a:rPr>
                        <a:t>Amenazas</a:t>
                      </a:r>
                      <a:endParaRPr lang="es-ES_tradnl" sz="1200">
                        <a:effectLst/>
                        <a:latin typeface="Cambria"/>
                        <a:ea typeface="ＭＳ 明朝"/>
                        <a:cs typeface="Times New Roman"/>
                      </a:endParaRPr>
                    </a:p>
                  </a:txBody>
                  <a:tcPr marL="44450" marR="44450" marT="9525" marB="0" anchor="ctr"/>
                </a:tc>
              </a:tr>
              <a:tr h="743121">
                <a:tc>
                  <a:txBody>
                    <a:bodyPr/>
                    <a:lstStyle/>
                    <a:p>
                      <a:pPr algn="ctr">
                        <a:spcAft>
                          <a:spcPts val="0"/>
                        </a:spcAft>
                      </a:pPr>
                      <a:r>
                        <a:rPr lang="es-ES_tradnl" sz="1200" kern="1200">
                          <a:solidFill>
                            <a:srgbClr val="000000"/>
                          </a:solidFill>
                          <a:effectLst/>
                          <a:latin typeface="Times New Roman"/>
                          <a:ea typeface="Times New Roman"/>
                          <a:cs typeface="Times New Roman"/>
                        </a:rPr>
                        <a:t>No cuenta con un modelo de información que le permita a la empresa identificar, segmentar y predecir el comportamiento del consumidor para la administración correcta de las relaciones con el cliente.</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En las importaciones existe una reducción de 335,75 llantas en comparación de un año respecto al otro.</a:t>
                      </a:r>
                      <a:endParaRPr lang="es-ES_tradnl" sz="1200">
                        <a:effectLst/>
                        <a:latin typeface="Cambria"/>
                        <a:ea typeface="ＭＳ 明朝"/>
                        <a:cs typeface="Times New Roman"/>
                      </a:endParaRPr>
                    </a:p>
                  </a:txBody>
                  <a:tcPr marL="44450" marR="44450" marT="9525" marB="0" anchor="ctr"/>
                </a:tc>
              </a:tr>
              <a:tr h="298270">
                <a:tc>
                  <a:txBody>
                    <a:bodyPr/>
                    <a:lstStyle/>
                    <a:p>
                      <a:pPr algn="ctr">
                        <a:spcAft>
                          <a:spcPts val="0"/>
                        </a:spcAft>
                      </a:pPr>
                      <a:r>
                        <a:rPr lang="es-ES_tradnl" sz="1200" kern="1200">
                          <a:solidFill>
                            <a:srgbClr val="000000"/>
                          </a:solidFill>
                          <a:effectLst/>
                          <a:latin typeface="Times New Roman"/>
                          <a:ea typeface="Times New Roman"/>
                          <a:cs typeface="Times New Roman"/>
                        </a:rPr>
                        <a:t>Limitada capacidad de Capital Humano y Físico</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Competidores potenciales</a:t>
                      </a:r>
                      <a:endParaRPr lang="es-ES_tradnl" sz="1200">
                        <a:effectLst/>
                        <a:latin typeface="Cambria"/>
                        <a:ea typeface="ＭＳ 明朝"/>
                        <a:cs typeface="Times New Roman"/>
                      </a:endParaRPr>
                    </a:p>
                  </a:txBody>
                  <a:tcPr marL="44450" marR="44450" marT="9525" marB="0" anchor="ctr"/>
                </a:tc>
              </a:tr>
              <a:tr h="301846">
                <a:tc>
                  <a:txBody>
                    <a:bodyPr/>
                    <a:lstStyle/>
                    <a:p>
                      <a:pPr algn="ctr">
                        <a:spcAft>
                          <a:spcPts val="0"/>
                        </a:spcAft>
                      </a:pPr>
                      <a:r>
                        <a:rPr lang="es-ES_tradnl" sz="1200" kern="1200">
                          <a:solidFill>
                            <a:srgbClr val="000000"/>
                          </a:solidFill>
                          <a:effectLst/>
                          <a:latin typeface="Times New Roman"/>
                          <a:ea typeface="Times New Roman"/>
                          <a:cs typeface="Times New Roman"/>
                        </a:rPr>
                        <a:t>Inexistencia de análisis comparativo de precios del mercado.</a:t>
                      </a:r>
                      <a:endParaRPr lang="es-ES_tradnl" sz="1200">
                        <a:effectLst/>
                        <a:latin typeface="Cambria"/>
                        <a:ea typeface="ＭＳ 明朝"/>
                        <a:cs typeface="Times New Roman"/>
                      </a:endParaRPr>
                    </a:p>
                  </a:txBody>
                  <a:tcPr marL="44450" marR="44450" marT="9525" marB="0" anchor="ctr"/>
                </a:tc>
                <a:tc>
                  <a:txBody>
                    <a:bodyPr/>
                    <a:lstStyle/>
                    <a:p>
                      <a:pPr algn="ctr">
                        <a:spcAft>
                          <a:spcPts val="0"/>
                        </a:spcAft>
                      </a:pPr>
                      <a:r>
                        <a:rPr lang="es-ES_tradnl" sz="1200" kern="1200">
                          <a:solidFill>
                            <a:srgbClr val="000000"/>
                          </a:solidFill>
                          <a:effectLst/>
                          <a:latin typeface="Times New Roman"/>
                          <a:ea typeface="Times New Roman"/>
                          <a:cs typeface="Times New Roman"/>
                        </a:rPr>
                        <a:t>El porcentaje de subocupación es muy alto.</a:t>
                      </a:r>
                      <a:endParaRPr lang="es-ES_tradnl" sz="1200">
                        <a:effectLst/>
                        <a:latin typeface="Cambria"/>
                        <a:ea typeface="ＭＳ 明朝"/>
                        <a:cs typeface="Times New Roman"/>
                      </a:endParaRPr>
                    </a:p>
                  </a:txBody>
                  <a:tcPr marL="44450" marR="44450" marT="9525" marB="0" anchor="ctr"/>
                </a:tc>
              </a:tr>
              <a:tr h="743121">
                <a:tc>
                  <a:txBody>
                    <a:bodyPr/>
                    <a:lstStyle/>
                    <a:p>
                      <a:pPr algn="ctr">
                        <a:spcAft>
                          <a:spcPts val="0"/>
                        </a:spcAft>
                      </a:pPr>
                      <a:r>
                        <a:rPr lang="es-ES_tradnl" sz="1200" kern="1200">
                          <a:solidFill>
                            <a:srgbClr val="000000"/>
                          </a:solidFill>
                          <a:effectLst/>
                          <a:latin typeface="Times New Roman"/>
                          <a:ea typeface="Times New Roman"/>
                          <a:cs typeface="Times New Roman"/>
                        </a:rPr>
                        <a:t>No cuenta con un modelo de información que le permita a la empresa identificar, segmentar y predecir el comportamiento del consumidor para la administración correcta de las relaciones con el cliente.</a:t>
                      </a:r>
                      <a:endParaRPr lang="es-ES_tradnl" sz="1200">
                        <a:effectLst/>
                        <a:latin typeface="Cambria"/>
                        <a:ea typeface="ＭＳ 明朝"/>
                        <a:cs typeface="Times New Roman"/>
                      </a:endParaRPr>
                    </a:p>
                  </a:txBody>
                  <a:tcPr marL="44450" marR="44450" marT="9525" marB="0" anchor="ctr"/>
                </a:tc>
                <a:tc>
                  <a:txBody>
                    <a:bodyPr/>
                    <a:lstStyle/>
                    <a:p>
                      <a:endParaRPr lang="es-ES_tradnl" sz="1200">
                        <a:effectLst/>
                        <a:latin typeface="Cambria"/>
                      </a:endParaRPr>
                    </a:p>
                  </a:txBody>
                  <a:tcPr marL="44450" marR="44450" marT="9525" marB="0" anchor="ctr"/>
                </a:tc>
              </a:tr>
              <a:tr h="448938">
                <a:tc>
                  <a:txBody>
                    <a:bodyPr/>
                    <a:lstStyle/>
                    <a:p>
                      <a:pPr algn="ctr">
                        <a:spcAft>
                          <a:spcPts val="0"/>
                        </a:spcAft>
                      </a:pPr>
                      <a:r>
                        <a:rPr lang="es-ES_tradnl" sz="1200" kern="1200">
                          <a:solidFill>
                            <a:srgbClr val="000000"/>
                          </a:solidFill>
                          <a:effectLst/>
                          <a:latin typeface="Times New Roman"/>
                          <a:ea typeface="Times New Roman"/>
                          <a:cs typeface="Times New Roman"/>
                        </a:rPr>
                        <a:t>Segmentación de mercado sin estrategias ni objetivos claros que permitan la atención adecuada del cliente.</a:t>
                      </a:r>
                      <a:endParaRPr lang="es-ES_tradnl" sz="1200">
                        <a:effectLst/>
                        <a:latin typeface="Cambria"/>
                        <a:ea typeface="ＭＳ 明朝"/>
                        <a:cs typeface="Times New Roman"/>
                      </a:endParaRPr>
                    </a:p>
                  </a:txBody>
                  <a:tcPr marL="44450" marR="44450" marT="9525" marB="0" anchor="ctr"/>
                </a:tc>
                <a:tc>
                  <a:txBody>
                    <a:bodyPr/>
                    <a:lstStyle/>
                    <a:p>
                      <a:endParaRPr lang="es-ES_tradnl" sz="1200" dirty="0">
                        <a:effectLst/>
                        <a:latin typeface="Cambria"/>
                      </a:endParaRPr>
                    </a:p>
                  </a:txBody>
                  <a:tcPr marL="44450" marR="44450" marT="9525" marB="0" anchor="ctr"/>
                </a:tc>
              </a:tr>
            </a:tbl>
          </a:graphicData>
        </a:graphic>
      </p:graphicFrame>
      <p:graphicFrame>
        <p:nvGraphicFramePr>
          <p:cNvPr id="5" name="Diagrama 4"/>
          <p:cNvGraphicFramePr/>
          <p:nvPr>
            <p:extLst>
              <p:ext uri="{D42A27DB-BD31-4B8C-83A1-F6EECF244321}">
                <p14:modId xmlns:p14="http://schemas.microsoft.com/office/powerpoint/2010/main" val="2908500317"/>
              </p:ext>
            </p:extLst>
          </p:nvPr>
        </p:nvGraphicFramePr>
        <p:xfrm>
          <a:off x="-306583" y="44037"/>
          <a:ext cx="1830583" cy="681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0484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4023-llan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3" name="Diagrama 12"/>
          <p:cNvGraphicFramePr/>
          <p:nvPr>
            <p:extLst>
              <p:ext uri="{D42A27DB-BD31-4B8C-83A1-F6EECF244321}">
                <p14:modId xmlns:p14="http://schemas.microsoft.com/office/powerpoint/2010/main" val="2961390652"/>
              </p:ext>
            </p:extLst>
          </p:nvPr>
        </p:nvGraphicFramePr>
        <p:xfrm>
          <a:off x="60947" y="94924"/>
          <a:ext cx="3058048" cy="6737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342964867"/>
              </p:ext>
            </p:extLst>
          </p:nvPr>
        </p:nvGraphicFramePr>
        <p:xfrm>
          <a:off x="3794320" y="94925"/>
          <a:ext cx="4951772" cy="6737052"/>
        </p:xfrm>
        <a:graphic>
          <a:graphicData uri="http://schemas.openxmlformats.org/presentationml/2006/ole">
            <mc:AlternateContent xmlns:mc="http://schemas.openxmlformats.org/markup-compatibility/2006">
              <mc:Choice xmlns:v="urn:schemas-microsoft-com:vml" Requires="v">
                <p:oleObj spid="_x0000_s1085" name="Documento" r:id="rId9" imgW="5740400" imgH="7531100" progId="Word.Document.12">
                  <p:link updateAutomatic="1"/>
                </p:oleObj>
              </mc:Choice>
              <mc:Fallback>
                <p:oleObj name="Documento" r:id="rId9" imgW="5740400" imgH="7531100" progId="Word.Document.12">
                  <p:link updateAutomatic="1"/>
                  <p:pic>
                    <p:nvPicPr>
                      <p:cNvPr id="0" name=""/>
                      <p:cNvPicPr/>
                      <p:nvPr/>
                    </p:nvPicPr>
                    <p:blipFill>
                      <a:blip r:embed="rId10"/>
                      <a:stretch>
                        <a:fillRect/>
                      </a:stretch>
                    </p:blipFill>
                    <p:spPr>
                      <a:xfrm>
                        <a:off x="3794320" y="94925"/>
                        <a:ext cx="4951772" cy="6737052"/>
                      </a:xfrm>
                      <a:prstGeom prst="rect">
                        <a:avLst/>
                      </a:prstGeom>
                    </p:spPr>
                  </p:pic>
                </p:oleObj>
              </mc:Fallback>
            </mc:AlternateContent>
          </a:graphicData>
        </a:graphic>
      </p:graphicFrame>
    </p:spTree>
    <p:extLst>
      <p:ext uri="{BB962C8B-B14F-4D97-AF65-F5344CB8AC3E}">
        <p14:creationId xmlns:p14="http://schemas.microsoft.com/office/powerpoint/2010/main" val="4135244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4023-llan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1978847844"/>
              </p:ext>
            </p:extLst>
          </p:nvPr>
        </p:nvGraphicFramePr>
        <p:xfrm>
          <a:off x="881853" y="1650550"/>
          <a:ext cx="7390321" cy="3171952"/>
        </p:xfrm>
        <a:graphic>
          <a:graphicData uri="http://schemas.openxmlformats.org/presentationml/2006/ole">
            <mc:AlternateContent xmlns:mc="http://schemas.openxmlformats.org/markup-compatibility/2006">
              <mc:Choice xmlns:v="urn:schemas-microsoft-com:vml" Requires="v">
                <p:oleObj spid="_x0000_s2106" name="Documento" r:id="rId4" imgW="5740400" imgH="2463800" progId="Word.Document.12">
                  <p:link updateAutomatic="1"/>
                </p:oleObj>
              </mc:Choice>
              <mc:Fallback>
                <p:oleObj name="Documento" r:id="rId4" imgW="5740400" imgH="2463800" progId="Word.Document.12">
                  <p:link updateAutomatic="1"/>
                  <p:pic>
                    <p:nvPicPr>
                      <p:cNvPr id="0" name=""/>
                      <p:cNvPicPr/>
                      <p:nvPr/>
                    </p:nvPicPr>
                    <p:blipFill>
                      <a:blip r:embed="rId5"/>
                      <a:stretch>
                        <a:fillRect/>
                      </a:stretch>
                    </p:blipFill>
                    <p:spPr>
                      <a:xfrm>
                        <a:off x="881853" y="1650550"/>
                        <a:ext cx="7390321" cy="3171952"/>
                      </a:xfrm>
                      <a:prstGeom prst="rect">
                        <a:avLst/>
                      </a:prstGeom>
                    </p:spPr>
                  </p:pic>
                </p:oleObj>
              </mc:Fallback>
            </mc:AlternateContent>
          </a:graphicData>
        </a:graphic>
      </p:graphicFrame>
    </p:spTree>
    <p:extLst>
      <p:ext uri="{BB962C8B-B14F-4D97-AF65-F5344CB8AC3E}">
        <p14:creationId xmlns:p14="http://schemas.microsoft.com/office/powerpoint/2010/main" val="20852805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nc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6" y="12342"/>
            <a:ext cx="9085518" cy="6790434"/>
          </a:xfrm>
          <a:prstGeom prst="rect">
            <a:avLst/>
          </a:prstGeom>
        </p:spPr>
      </p:pic>
      <p:graphicFrame>
        <p:nvGraphicFramePr>
          <p:cNvPr id="2" name="Objeto 1"/>
          <p:cNvGraphicFramePr>
            <a:graphicFrameLocks noChangeAspect="1"/>
          </p:cNvGraphicFramePr>
          <p:nvPr>
            <p:extLst>
              <p:ext uri="{D42A27DB-BD31-4B8C-83A1-F6EECF244321}">
                <p14:modId xmlns:p14="http://schemas.microsoft.com/office/powerpoint/2010/main" val="3572831833"/>
              </p:ext>
            </p:extLst>
          </p:nvPr>
        </p:nvGraphicFramePr>
        <p:xfrm>
          <a:off x="910379" y="1233693"/>
          <a:ext cx="4901472" cy="4073994"/>
        </p:xfrm>
        <a:graphic>
          <a:graphicData uri="http://schemas.openxmlformats.org/presentationml/2006/ole">
            <mc:AlternateContent xmlns:mc="http://schemas.openxmlformats.org/markup-compatibility/2006">
              <mc:Choice xmlns:v="urn:schemas-microsoft-com:vml" Requires="v">
                <p:oleObj spid="_x0000_s3129" name="Documento" r:id="rId4" imgW="5803900" imgH="3657600" progId="Word.Document.12">
                  <p:link updateAutomatic="1"/>
                </p:oleObj>
              </mc:Choice>
              <mc:Fallback>
                <p:oleObj name="Documento" r:id="rId4" imgW="5803900" imgH="3657600" progId="Word.Document.12">
                  <p:link updateAutomatic="1"/>
                  <p:pic>
                    <p:nvPicPr>
                      <p:cNvPr id="0" name=""/>
                      <p:cNvPicPr/>
                      <p:nvPr/>
                    </p:nvPicPr>
                    <p:blipFill>
                      <a:blip r:embed="rId5"/>
                      <a:stretch>
                        <a:fillRect/>
                      </a:stretch>
                    </p:blipFill>
                    <p:spPr>
                      <a:xfrm>
                        <a:off x="910379" y="1233693"/>
                        <a:ext cx="4901472" cy="4073994"/>
                      </a:xfrm>
                      <a:prstGeom prst="rect">
                        <a:avLst/>
                      </a:prstGeom>
                    </p:spPr>
                  </p:pic>
                </p:oleObj>
              </mc:Fallback>
            </mc:AlternateContent>
          </a:graphicData>
        </a:graphic>
      </p:graphicFrame>
      <p:graphicFrame>
        <p:nvGraphicFramePr>
          <p:cNvPr id="3" name="Diagrama 2"/>
          <p:cNvGraphicFramePr/>
          <p:nvPr>
            <p:extLst>
              <p:ext uri="{D42A27DB-BD31-4B8C-83A1-F6EECF244321}">
                <p14:modId xmlns:p14="http://schemas.microsoft.com/office/powerpoint/2010/main" val="4000206358"/>
              </p:ext>
            </p:extLst>
          </p:nvPr>
        </p:nvGraphicFramePr>
        <p:xfrm>
          <a:off x="7440470" y="159224"/>
          <a:ext cx="1514622" cy="64476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419079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Negro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Negro .thmx</Template>
  <TotalTime>816</TotalTime>
  <Words>3422</Words>
  <Application>Microsoft Macintosh PowerPoint</Application>
  <PresentationFormat>Presentación en pantalla (4:3)</PresentationFormat>
  <Paragraphs>501</Paragraphs>
  <Slides>53</Slides>
  <Notes>17</Notes>
  <HiddenSlides>0</HiddenSlides>
  <MMClips>0</MMClips>
  <ScaleCrop>false</ScaleCrop>
  <HeadingPairs>
    <vt:vector size="6" baseType="variant">
      <vt:variant>
        <vt:lpstr>Tema</vt:lpstr>
      </vt:variant>
      <vt:variant>
        <vt:i4>1</vt:i4>
      </vt:variant>
      <vt:variant>
        <vt:lpstr>Vínculos</vt:lpstr>
      </vt:variant>
      <vt:variant>
        <vt:i4>5</vt:i4>
      </vt:variant>
      <vt:variant>
        <vt:lpstr>Títulos de diapositiva</vt:lpstr>
      </vt:variant>
      <vt:variant>
        <vt:i4>53</vt:i4>
      </vt:variant>
    </vt:vector>
  </HeadingPairs>
  <TitlesOfParts>
    <vt:vector size="59" baseType="lpstr">
      <vt:lpstr> Negro </vt:lpstr>
      <vt:lpstr>\\localhost\Users\LizethRamirez\Documents\Documento2!OLE_LINK5</vt:lpstr>
      <vt:lpstr>\\localhost\Users\LizethRamirez\Documents\Documento2!OLE_LINK7</vt:lpstr>
      <vt:lpstr>\\localhost\Users\LizethRamirez\Documents\Documento3!OLE_LINK8</vt:lpstr>
      <vt:lpstr>\\localhost\Users\LizethRamirez\Documents\Documento3!OLE_LINK9</vt:lpstr>
      <vt:lpstr>\\localhost\Users\LizethRamirez\Documents\Documento1!OLE_LINK1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Lizeth Ramirez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Lizeth Ramirez</dc:creator>
  <cp:lastModifiedBy>Lizeth Ramirez</cp:lastModifiedBy>
  <cp:revision>74</cp:revision>
  <dcterms:created xsi:type="dcterms:W3CDTF">2013-04-14T17:15:58Z</dcterms:created>
  <dcterms:modified xsi:type="dcterms:W3CDTF">2013-05-22T17:37:57Z</dcterms:modified>
</cp:coreProperties>
</file>