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57" r:id="rId2"/>
    <p:sldId id="259" r:id="rId3"/>
    <p:sldId id="274" r:id="rId4"/>
    <p:sldId id="275" r:id="rId5"/>
    <p:sldId id="261" r:id="rId6"/>
    <p:sldId id="276" r:id="rId7"/>
    <p:sldId id="277" r:id="rId8"/>
    <p:sldId id="262" r:id="rId9"/>
    <p:sldId id="260" r:id="rId10"/>
    <p:sldId id="263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4" r:id="rId19"/>
    <p:sldId id="265" r:id="rId20"/>
    <p:sldId id="26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20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0F0BEE-9A0C-4920-8D2D-D0F27D4853E2}" type="doc">
      <dgm:prSet loTypeId="urn:microsoft.com/office/officeart/2005/8/layout/hList6" loCatId="list" qsTypeId="urn:microsoft.com/office/officeart/2005/8/quickstyle/simple3" qsCatId="simple" csTypeId="urn:microsoft.com/office/officeart/2005/8/colors/colorful3" csCatId="colorful" phldr="1"/>
      <dgm:spPr/>
    </dgm:pt>
    <dgm:pt modelId="{1F4E82BC-CC44-4ED3-9476-297941756FD6}">
      <dgm:prSet phldrT="[Text]" custT="1"/>
      <dgm:spPr/>
      <dgm:t>
        <a:bodyPr/>
        <a:lstStyle/>
        <a:p>
          <a:pPr algn="ctr"/>
          <a:r>
            <a:rPr lang="en-US" sz="2000" b="1" dirty="0" smtClean="0">
              <a:latin typeface="Arial" pitchFamily="34" charset="0"/>
              <a:cs typeface="Arial" pitchFamily="34" charset="0"/>
            </a:rPr>
            <a:t>PLANIFICACIÓN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: </a:t>
          </a:r>
        </a:p>
        <a:p>
          <a:pPr algn="l"/>
          <a:r>
            <a:rPr lang="en-US" sz="2000" dirty="0" smtClean="0">
              <a:latin typeface="Arial" pitchFamily="34" charset="0"/>
              <a:cs typeface="Arial" pitchFamily="34" charset="0"/>
            </a:rPr>
            <a:t>-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Preliminar</a:t>
          </a:r>
          <a:endParaRPr lang="en-US" sz="2000" dirty="0" smtClean="0">
            <a:latin typeface="Arial" pitchFamily="34" charset="0"/>
            <a:cs typeface="Arial" pitchFamily="34" charset="0"/>
          </a:endParaRPr>
        </a:p>
        <a:p>
          <a:pPr algn="l"/>
          <a:r>
            <a:rPr lang="en-US" sz="2000" dirty="0" smtClean="0">
              <a:latin typeface="Arial" pitchFamily="34" charset="0"/>
              <a:cs typeface="Arial" pitchFamily="34" charset="0"/>
            </a:rPr>
            <a:t>-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Específica</a:t>
          </a:r>
          <a:endParaRPr lang="en-US" sz="2000" dirty="0" smtClean="0">
            <a:latin typeface="Arial" pitchFamily="34" charset="0"/>
            <a:cs typeface="Arial" pitchFamily="34" charset="0"/>
          </a:endParaRPr>
        </a:p>
      </dgm:t>
    </dgm:pt>
    <dgm:pt modelId="{733B2BA8-BA81-44EC-A9F6-0655FC9B7100}" type="parTrans" cxnId="{2CAA5DC7-21C1-4C39-B915-E8F6D0AB79B7}">
      <dgm:prSet/>
      <dgm:spPr/>
      <dgm:t>
        <a:bodyPr/>
        <a:lstStyle/>
        <a:p>
          <a:endParaRPr lang="en-US"/>
        </a:p>
      </dgm:t>
    </dgm:pt>
    <dgm:pt modelId="{BCA803FF-77FE-482C-A5AD-7744043A50D1}" type="sibTrans" cxnId="{2CAA5DC7-21C1-4C39-B915-E8F6D0AB79B7}">
      <dgm:prSet/>
      <dgm:spPr/>
      <dgm:t>
        <a:bodyPr/>
        <a:lstStyle/>
        <a:p>
          <a:endParaRPr lang="en-US"/>
        </a:p>
      </dgm:t>
    </dgm:pt>
    <dgm:pt modelId="{A057BEA6-321F-4DAD-BE32-A2227B9EC9FC}">
      <dgm:prSet phldrT="[Text]" custT="1"/>
      <dgm:spPr/>
      <dgm:t>
        <a:bodyPr/>
        <a:lstStyle/>
        <a:p>
          <a:pPr algn="ctr"/>
          <a:r>
            <a:rPr lang="en-US" sz="2000" b="1" dirty="0" smtClean="0">
              <a:latin typeface="Arial" pitchFamily="34" charset="0"/>
              <a:cs typeface="Arial" pitchFamily="34" charset="0"/>
            </a:rPr>
            <a:t>EJECUCIÓN:</a:t>
          </a:r>
        </a:p>
        <a:p>
          <a:pPr algn="l"/>
          <a:r>
            <a:rPr lang="en-US" sz="2000" dirty="0" smtClean="0">
              <a:latin typeface="Arial" pitchFamily="34" charset="0"/>
              <a:cs typeface="Arial" pitchFamily="34" charset="0"/>
            </a:rPr>
            <a:t>-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Pruebas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y                  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procedimientos</a:t>
          </a:r>
          <a:endParaRPr lang="en-US" sz="2000" dirty="0" smtClean="0">
            <a:latin typeface="Arial" pitchFamily="34" charset="0"/>
            <a:cs typeface="Arial" pitchFamily="34" charset="0"/>
          </a:endParaRPr>
        </a:p>
        <a:p>
          <a:pPr algn="l"/>
          <a:r>
            <a:rPr lang="en-US" sz="2000" dirty="0" smtClean="0">
              <a:latin typeface="Arial" pitchFamily="34" charset="0"/>
              <a:cs typeface="Arial" pitchFamily="34" charset="0"/>
            </a:rPr>
            <a:t>-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Papeles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de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trabajo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E044D160-2247-4E6D-9F58-D329C96D25DD}" type="parTrans" cxnId="{BAEFFC77-1537-4414-9F5C-141246299CDD}">
      <dgm:prSet/>
      <dgm:spPr/>
      <dgm:t>
        <a:bodyPr/>
        <a:lstStyle/>
        <a:p>
          <a:endParaRPr lang="en-US"/>
        </a:p>
      </dgm:t>
    </dgm:pt>
    <dgm:pt modelId="{03BFA25D-7EE4-424F-9F06-6A3146E1BC92}" type="sibTrans" cxnId="{BAEFFC77-1537-4414-9F5C-141246299CDD}">
      <dgm:prSet/>
      <dgm:spPr/>
      <dgm:t>
        <a:bodyPr/>
        <a:lstStyle/>
        <a:p>
          <a:endParaRPr lang="en-US"/>
        </a:p>
      </dgm:t>
    </dgm:pt>
    <dgm:pt modelId="{07631A62-9B20-41CE-99E1-D05F99CCAC6E}">
      <dgm:prSet phldrT="[Text]" custT="1"/>
      <dgm:spPr/>
      <dgm:t>
        <a:bodyPr/>
        <a:lstStyle/>
        <a:p>
          <a:pPr algn="ctr"/>
          <a:r>
            <a:rPr lang="en-US" sz="2000" b="1" dirty="0" smtClean="0">
              <a:latin typeface="Arial" pitchFamily="34" charset="0"/>
              <a:cs typeface="Arial" pitchFamily="34" charset="0"/>
            </a:rPr>
            <a:t>COMUNICACIÓN DE RESULTADOS:</a:t>
          </a:r>
        </a:p>
        <a:p>
          <a:pPr algn="l"/>
          <a:r>
            <a:rPr lang="en-US" sz="2000" dirty="0" smtClean="0">
              <a:latin typeface="Arial" pitchFamily="34" charset="0"/>
              <a:cs typeface="Arial" pitchFamily="34" charset="0"/>
            </a:rPr>
            <a:t>-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Borrador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Informe</a:t>
          </a:r>
          <a:endParaRPr lang="en-US" sz="2000" dirty="0" smtClean="0">
            <a:latin typeface="Arial" pitchFamily="34" charset="0"/>
            <a:cs typeface="Arial" pitchFamily="34" charset="0"/>
          </a:endParaRPr>
        </a:p>
        <a:p>
          <a:pPr algn="l"/>
          <a:r>
            <a:rPr lang="en-US" sz="2000" dirty="0" smtClean="0">
              <a:latin typeface="Arial" pitchFamily="34" charset="0"/>
              <a:cs typeface="Arial" pitchFamily="34" charset="0"/>
            </a:rPr>
            <a:t>-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Conferencia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Final</a:t>
          </a:r>
        </a:p>
        <a:p>
          <a:pPr algn="l"/>
          <a:r>
            <a:rPr lang="en-US" sz="2000" dirty="0" smtClean="0">
              <a:latin typeface="Arial" pitchFamily="34" charset="0"/>
              <a:cs typeface="Arial" pitchFamily="34" charset="0"/>
            </a:rPr>
            <a:t>-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Informe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Final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450323CA-31B5-444B-B75B-0506B356D50A}" type="parTrans" cxnId="{EC1D3530-5A86-4C0B-ACA1-631AF43CEE34}">
      <dgm:prSet/>
      <dgm:spPr/>
      <dgm:t>
        <a:bodyPr/>
        <a:lstStyle/>
        <a:p>
          <a:endParaRPr lang="en-US"/>
        </a:p>
      </dgm:t>
    </dgm:pt>
    <dgm:pt modelId="{C08D73D2-9FE6-4260-AB31-6DDDA5C542AB}" type="sibTrans" cxnId="{EC1D3530-5A86-4C0B-ACA1-631AF43CEE34}">
      <dgm:prSet/>
      <dgm:spPr/>
      <dgm:t>
        <a:bodyPr/>
        <a:lstStyle/>
        <a:p>
          <a:endParaRPr lang="en-US"/>
        </a:p>
      </dgm:t>
    </dgm:pt>
    <dgm:pt modelId="{30FF4BA7-2062-4B74-B56B-5C9EBD63C237}" type="pres">
      <dgm:prSet presAssocID="{BA0F0BEE-9A0C-4920-8D2D-D0F27D4853E2}" presName="Name0" presStyleCnt="0">
        <dgm:presLayoutVars>
          <dgm:dir/>
          <dgm:resizeHandles val="exact"/>
        </dgm:presLayoutVars>
      </dgm:prSet>
      <dgm:spPr/>
    </dgm:pt>
    <dgm:pt modelId="{54755E0F-84F4-4C6E-B53E-1A5789C682E0}" type="pres">
      <dgm:prSet presAssocID="{1F4E82BC-CC44-4ED3-9476-297941756FD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5D8994-A6B5-44B1-A245-5D9DD98322F5}" type="pres">
      <dgm:prSet presAssocID="{BCA803FF-77FE-482C-A5AD-7744043A50D1}" presName="sibTrans" presStyleCnt="0"/>
      <dgm:spPr/>
    </dgm:pt>
    <dgm:pt modelId="{386083A2-0C22-4284-9411-2BB21F9BBF84}" type="pres">
      <dgm:prSet presAssocID="{A057BEA6-321F-4DAD-BE32-A2227B9EC9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EB914-4451-4648-BEBB-FD60EB29D7FA}" type="pres">
      <dgm:prSet presAssocID="{03BFA25D-7EE4-424F-9F06-6A3146E1BC92}" presName="sibTrans" presStyleCnt="0"/>
      <dgm:spPr/>
    </dgm:pt>
    <dgm:pt modelId="{47E157B2-8D52-48C7-AA88-0874C75F845C}" type="pres">
      <dgm:prSet presAssocID="{07631A62-9B20-41CE-99E1-D05F99CCAC6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C1D3530-5A86-4C0B-ACA1-631AF43CEE34}" srcId="{BA0F0BEE-9A0C-4920-8D2D-D0F27D4853E2}" destId="{07631A62-9B20-41CE-99E1-D05F99CCAC6E}" srcOrd="2" destOrd="0" parTransId="{450323CA-31B5-444B-B75B-0506B356D50A}" sibTransId="{C08D73D2-9FE6-4260-AB31-6DDDA5C542AB}"/>
    <dgm:cxn modelId="{3F3AA753-4198-44AF-A72D-86545C389600}" type="presOf" srcId="{BA0F0BEE-9A0C-4920-8D2D-D0F27D4853E2}" destId="{30FF4BA7-2062-4B74-B56B-5C9EBD63C237}" srcOrd="0" destOrd="0" presId="urn:microsoft.com/office/officeart/2005/8/layout/hList6"/>
    <dgm:cxn modelId="{1844196D-AC76-43F7-96F1-0450E2D9EE2F}" type="presOf" srcId="{1F4E82BC-CC44-4ED3-9476-297941756FD6}" destId="{54755E0F-84F4-4C6E-B53E-1A5789C682E0}" srcOrd="0" destOrd="0" presId="urn:microsoft.com/office/officeart/2005/8/layout/hList6"/>
    <dgm:cxn modelId="{807998D4-E59F-48AB-9FEC-1D5DDC7B8E7E}" type="presOf" srcId="{07631A62-9B20-41CE-99E1-D05F99CCAC6E}" destId="{47E157B2-8D52-48C7-AA88-0874C75F845C}" srcOrd="0" destOrd="0" presId="urn:microsoft.com/office/officeart/2005/8/layout/hList6"/>
    <dgm:cxn modelId="{2CAA5DC7-21C1-4C39-B915-E8F6D0AB79B7}" srcId="{BA0F0BEE-9A0C-4920-8D2D-D0F27D4853E2}" destId="{1F4E82BC-CC44-4ED3-9476-297941756FD6}" srcOrd="0" destOrd="0" parTransId="{733B2BA8-BA81-44EC-A9F6-0655FC9B7100}" sibTransId="{BCA803FF-77FE-482C-A5AD-7744043A50D1}"/>
    <dgm:cxn modelId="{B0B08EB7-7E2E-42B0-B76A-11F05100D3B1}" type="presOf" srcId="{A057BEA6-321F-4DAD-BE32-A2227B9EC9FC}" destId="{386083A2-0C22-4284-9411-2BB21F9BBF84}" srcOrd="0" destOrd="0" presId="urn:microsoft.com/office/officeart/2005/8/layout/hList6"/>
    <dgm:cxn modelId="{BAEFFC77-1537-4414-9F5C-141246299CDD}" srcId="{BA0F0BEE-9A0C-4920-8D2D-D0F27D4853E2}" destId="{A057BEA6-321F-4DAD-BE32-A2227B9EC9FC}" srcOrd="1" destOrd="0" parTransId="{E044D160-2247-4E6D-9F58-D329C96D25DD}" sibTransId="{03BFA25D-7EE4-424F-9F06-6A3146E1BC92}"/>
    <dgm:cxn modelId="{291B9D15-FA2E-4E42-8655-AFD6F7BB78C3}" type="presParOf" srcId="{30FF4BA7-2062-4B74-B56B-5C9EBD63C237}" destId="{54755E0F-84F4-4C6E-B53E-1A5789C682E0}" srcOrd="0" destOrd="0" presId="urn:microsoft.com/office/officeart/2005/8/layout/hList6"/>
    <dgm:cxn modelId="{A42EC6D5-C103-4BF4-9E42-8DE673A4069F}" type="presParOf" srcId="{30FF4BA7-2062-4B74-B56B-5C9EBD63C237}" destId="{FA5D8994-A6B5-44B1-A245-5D9DD98322F5}" srcOrd="1" destOrd="0" presId="urn:microsoft.com/office/officeart/2005/8/layout/hList6"/>
    <dgm:cxn modelId="{5966BD7D-10C7-4A46-84B4-90BA68D2BCE1}" type="presParOf" srcId="{30FF4BA7-2062-4B74-B56B-5C9EBD63C237}" destId="{386083A2-0C22-4284-9411-2BB21F9BBF84}" srcOrd="2" destOrd="0" presId="urn:microsoft.com/office/officeart/2005/8/layout/hList6"/>
    <dgm:cxn modelId="{703E0823-5DEE-42A4-99BD-F1B6C610B019}" type="presParOf" srcId="{30FF4BA7-2062-4B74-B56B-5C9EBD63C237}" destId="{509EB914-4451-4648-BEBB-FD60EB29D7FA}" srcOrd="3" destOrd="0" presId="urn:microsoft.com/office/officeart/2005/8/layout/hList6"/>
    <dgm:cxn modelId="{470C993E-0196-4CCD-AD55-96CF13B7194B}" type="presParOf" srcId="{30FF4BA7-2062-4B74-B56B-5C9EBD63C237}" destId="{47E157B2-8D52-48C7-AA88-0874C75F845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55E0F-84F4-4C6E-B53E-1A5789C682E0}">
      <dsp:nvSpPr>
        <dsp:cNvPr id="0" name=""/>
        <dsp:cNvSpPr/>
      </dsp:nvSpPr>
      <dsp:spPr>
        <a:xfrm rot="16200000">
          <a:off x="-1027274" y="1028176"/>
          <a:ext cx="4402257" cy="2345903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PLANIFICACIÓN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: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-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Preliminar</a:t>
          </a:r>
          <a:endParaRPr lang="en-US" sz="2000" kern="1200" dirty="0" smtClean="0">
            <a:latin typeface="Arial" pitchFamily="34" charset="0"/>
            <a:cs typeface="Arial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-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Específica</a:t>
          </a:r>
          <a:endParaRPr lang="en-US" sz="2000" kern="1200" dirty="0" smtClean="0">
            <a:latin typeface="Arial" pitchFamily="34" charset="0"/>
            <a:cs typeface="Arial" pitchFamily="34" charset="0"/>
          </a:endParaRPr>
        </a:p>
      </dsp:txBody>
      <dsp:txXfrm rot="5400000">
        <a:off x="903" y="880450"/>
        <a:ext cx="2345903" cy="2641355"/>
      </dsp:txXfrm>
    </dsp:sp>
    <dsp:sp modelId="{386083A2-0C22-4284-9411-2BB21F9BBF84}">
      <dsp:nvSpPr>
        <dsp:cNvPr id="0" name=""/>
        <dsp:cNvSpPr/>
      </dsp:nvSpPr>
      <dsp:spPr>
        <a:xfrm rot="16200000">
          <a:off x="1494571" y="1028176"/>
          <a:ext cx="4402257" cy="2345903"/>
        </a:xfrm>
        <a:prstGeom prst="flowChartManualOperation">
          <a:avLst/>
        </a:prstGeom>
        <a:gradFill rotWithShape="0">
          <a:gsLst>
            <a:gs pos="0">
              <a:schemeClr val="accent3">
                <a:hueOff val="-8413219"/>
                <a:satOff val="-4326"/>
                <a:lumOff val="-1863"/>
                <a:alphaOff val="0"/>
                <a:tint val="35000"/>
                <a:satMod val="253000"/>
              </a:schemeClr>
            </a:gs>
            <a:gs pos="50000">
              <a:schemeClr val="accent3">
                <a:hueOff val="-8413219"/>
                <a:satOff val="-4326"/>
                <a:lumOff val="-1863"/>
                <a:alphaOff val="0"/>
                <a:tint val="42000"/>
                <a:satMod val="255000"/>
              </a:schemeClr>
            </a:gs>
            <a:gs pos="97000">
              <a:schemeClr val="accent3">
                <a:hueOff val="-8413219"/>
                <a:satOff val="-4326"/>
                <a:lumOff val="-1863"/>
                <a:alphaOff val="0"/>
                <a:tint val="53000"/>
                <a:satMod val="260000"/>
              </a:schemeClr>
            </a:gs>
            <a:gs pos="100000">
              <a:schemeClr val="accent3">
                <a:hueOff val="-8413219"/>
                <a:satOff val="-4326"/>
                <a:lumOff val="-1863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EJECUCIÓN: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-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Pruebas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y                  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procedimientos</a:t>
          </a:r>
          <a:endParaRPr lang="en-US" sz="2000" kern="1200" dirty="0" smtClean="0">
            <a:latin typeface="Arial" pitchFamily="34" charset="0"/>
            <a:cs typeface="Arial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-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Papeles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de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trabajo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 rot="5400000">
        <a:off x="2522748" y="880450"/>
        <a:ext cx="2345903" cy="2641355"/>
      </dsp:txXfrm>
    </dsp:sp>
    <dsp:sp modelId="{47E157B2-8D52-48C7-AA88-0874C75F845C}">
      <dsp:nvSpPr>
        <dsp:cNvPr id="0" name=""/>
        <dsp:cNvSpPr/>
      </dsp:nvSpPr>
      <dsp:spPr>
        <a:xfrm rot="16200000">
          <a:off x="4016417" y="1028176"/>
          <a:ext cx="4402257" cy="2345903"/>
        </a:xfrm>
        <a:prstGeom prst="flowChartManualOperation">
          <a:avLst/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35000"/>
                <a:satMod val="253000"/>
              </a:schemeClr>
            </a:gs>
            <a:gs pos="50000">
              <a:schemeClr val="accent3">
                <a:hueOff val="-16826439"/>
                <a:satOff val="-8652"/>
                <a:lumOff val="-3725"/>
                <a:alphaOff val="0"/>
                <a:tint val="42000"/>
                <a:satMod val="255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53000"/>
                <a:satMod val="26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COMUNICACIÓN DE RESULTADOS: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-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Borrador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Informe</a:t>
          </a:r>
          <a:endParaRPr lang="en-US" sz="2000" kern="1200" dirty="0" smtClean="0">
            <a:latin typeface="Arial" pitchFamily="34" charset="0"/>
            <a:cs typeface="Arial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-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Conferencia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Final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-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Informe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Final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 rot="5400000">
        <a:off x="5044594" y="880450"/>
        <a:ext cx="2345903" cy="2641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7F90B4-E091-40AF-96D4-AF9D54F16CE2}" type="datetimeFigureOut">
              <a:rPr lang="en-US"/>
              <a:pPr>
                <a:defRPr/>
              </a:pPr>
              <a:t>1/29/2013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A25501-7971-4626-8E06-39A101FF4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57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C6981-0A4B-45EC-9990-839EEEF0C54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B4DB90-5475-4F36-9140-99F5E220224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EDAC9F-9C1F-4173-B7B1-3DEF18BFAE4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1E87A4-EE12-4B19-9D31-9183009A048A}" type="datetimeFigureOut">
              <a:rPr lang="en-US"/>
              <a:pPr>
                <a:defRPr/>
              </a:pPr>
              <a:t>1/29/2013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46E01A-861D-4ED1-9BAB-330DEFC35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2601C-53FE-462F-ACD4-C9F7C1EBD7AF}" type="datetimeFigureOut">
              <a:rPr lang="en-US"/>
              <a:pPr>
                <a:defRPr/>
              </a:pPr>
              <a:t>1/29/2013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24E84-F0B3-424D-921F-92F403646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C7FE2-0DD6-4C72-90F2-9A34AF3BD27B}" type="datetimeFigureOut">
              <a:rPr lang="en-US"/>
              <a:pPr>
                <a:defRPr/>
              </a:pPr>
              <a:t>1/29/2013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F1D75-E4B9-4F1D-8FCC-DA86EAD9D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BF77F-32DC-474F-B3E9-7FDFE9C9A733}" type="datetimeFigureOut">
              <a:rPr lang="en-US"/>
              <a:pPr>
                <a:defRPr/>
              </a:pPr>
              <a:t>1/29/2013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B61A7-44B8-4C19-8CFC-45AEDBC69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441125-ACD8-4D01-AD1A-DBE99313F403}" type="datetimeFigureOut">
              <a:rPr lang="en-US"/>
              <a:pPr>
                <a:defRPr/>
              </a:pPr>
              <a:t>1/29/2013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4629B3-F0AC-42C2-BB00-B871C02BB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D384F-B1E7-4470-AB6B-9EAD720EF6EE}" type="datetimeFigureOut">
              <a:rPr lang="en-US"/>
              <a:pPr>
                <a:defRPr/>
              </a:pPr>
              <a:t>1/29/2013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7A32B-6E7E-4085-9012-C0F0BFDA0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5C3614-A772-4A69-A0E6-3292A6245242}" type="datetimeFigureOut">
              <a:rPr lang="en-US"/>
              <a:pPr>
                <a:defRPr/>
              </a:pPr>
              <a:t>1/29/2013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C4EC3B-5E70-426E-B6C7-93C739063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EE96F-4697-4028-86C2-A41FE6B6758D}" type="datetimeFigureOut">
              <a:rPr lang="en-US"/>
              <a:pPr>
                <a:defRPr/>
              </a:pPr>
              <a:t>1/29/2013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0649B-E873-4FE8-8865-AB7C4D979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F95C8C-1DF8-4342-95CA-60DEAC70A369}" type="datetimeFigureOut">
              <a:rPr lang="en-US"/>
              <a:pPr>
                <a:defRPr/>
              </a:pPr>
              <a:t>1/29/2013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5E1286-0DB6-4C7C-A596-0AF666332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09097B-D0F0-4D28-A285-337492BA0CCD}" type="datetimeFigureOut">
              <a:rPr lang="en-US"/>
              <a:pPr>
                <a:defRPr/>
              </a:pPr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3FE614-3697-4750-9568-BE9C6B460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F5BCB8-924E-4B59-906D-51672FD87A0E}" type="datetimeFigureOut">
              <a:rPr lang="en-US"/>
              <a:pPr>
                <a:defRPr/>
              </a:pPr>
              <a:t>1/29/2013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18EAF5-AA4C-4CF3-9D72-C2CF4754B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E0CE887-FCC0-4E11-A083-922DBDAB5403}" type="datetimeFigureOut">
              <a:rPr lang="en-US"/>
              <a:pPr>
                <a:defRPr/>
              </a:pPr>
              <a:t>1/29/2013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35FA453-E316-4AC1-B8E6-1C57A88F6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9" r:id="rId2"/>
    <p:sldLayoutId id="2147483745" r:id="rId3"/>
    <p:sldLayoutId id="2147483740" r:id="rId4"/>
    <p:sldLayoutId id="2147483746" r:id="rId5"/>
    <p:sldLayoutId id="2147483741" r:id="rId6"/>
    <p:sldLayoutId id="2147483747" r:id="rId7"/>
    <p:sldLayoutId id="2147483748" r:id="rId8"/>
    <p:sldLayoutId id="2147483749" r:id="rId9"/>
    <p:sldLayoutId id="2147483742" r:id="rId10"/>
    <p:sldLayoutId id="2147483743" r:id="rId11"/>
  </p:sldLayoutIdLst>
  <p:transition spd="slow">
    <p:circl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DOCUMENTOS/ENTREVISTAS.doc" TargetMode="External"/><Relationship Id="rId13" Type="http://schemas.openxmlformats.org/officeDocument/2006/relationships/hyperlink" Target="DOCUMENTOS/INVENTARIO%20DE%20BACKUPS.doc" TargetMode="External"/><Relationship Id="rId18" Type="http://schemas.openxmlformats.org/officeDocument/2006/relationships/hyperlink" Target="DOCUMENTOS/LISTADO%20DEL%20PERSONAL.doc" TargetMode="External"/><Relationship Id="rId26" Type="http://schemas.openxmlformats.org/officeDocument/2006/relationships/hyperlink" Target="DOCUMENTOS/CUESTIONARIOS%20DE%20CONTROL%20INTERNO.docx" TargetMode="External"/><Relationship Id="rId39" Type="http://schemas.openxmlformats.org/officeDocument/2006/relationships/hyperlink" Target="DOCUMENTOS/GU&#205;A%20DE%20DISTRIBUCI&#211;N%20CONFERENCIA%20FINAL.docx" TargetMode="External"/><Relationship Id="rId3" Type="http://schemas.openxmlformats.org/officeDocument/2006/relationships/hyperlink" Target="DOCUMENTOS/CONVENIO%20DE%20SERVICIOS%20PROFESIONALES.doc" TargetMode="External"/><Relationship Id="rId21" Type="http://schemas.openxmlformats.org/officeDocument/2006/relationships/hyperlink" Target="DOCUMENTOS/MODULO%20DE%20SERVICIOS%20GENERALES.doc" TargetMode="External"/><Relationship Id="rId34" Type="http://schemas.openxmlformats.org/officeDocument/2006/relationships/hyperlink" Target="DOCUMENTOS/MANUAL%20DE%20USUARIO%20MODULO%20DE%20NOMINA.docx" TargetMode="External"/><Relationship Id="rId42" Type="http://schemas.openxmlformats.org/officeDocument/2006/relationships/hyperlink" Target="04.1%20Maturity%20Assessment%20Tool%208Aug2011.xls" TargetMode="External"/><Relationship Id="rId7" Type="http://schemas.openxmlformats.org/officeDocument/2006/relationships/hyperlink" Target="DOCUMENTOS/PLAN%20DE%20AUDITOR&#205;A.doc" TargetMode="External"/><Relationship Id="rId12" Type="http://schemas.openxmlformats.org/officeDocument/2006/relationships/hyperlink" Target="DOCUMENTOS/INVENTARIO%20DE%20SOFTWARE.doc" TargetMode="External"/><Relationship Id="rId17" Type="http://schemas.openxmlformats.org/officeDocument/2006/relationships/hyperlink" Target="DOCUMENTOS/MODULO%20DE%20SECRETARIA.doc" TargetMode="External"/><Relationship Id="rId25" Type="http://schemas.openxmlformats.org/officeDocument/2006/relationships/hyperlink" Target="DOCUMENTOS/ORGANIGRAMA%20PROPUESTOS.doc" TargetMode="External"/><Relationship Id="rId33" Type="http://schemas.openxmlformats.org/officeDocument/2006/relationships/hyperlink" Target="DOCUMENTOS/PLAN%20DE%20CAPACITACION.docx" TargetMode="External"/><Relationship Id="rId38" Type="http://schemas.openxmlformats.org/officeDocument/2006/relationships/hyperlink" Target="DOCUMENTOS/CONVOCATORIA%20A%20CONFERENCIA%20FINAL.docx" TargetMode="External"/><Relationship Id="rId2" Type="http://schemas.openxmlformats.org/officeDocument/2006/relationships/hyperlink" Target="DOCUMENTOS/CARTA%20DE%20PRESENTACI&#211;N.doc" TargetMode="External"/><Relationship Id="rId16" Type="http://schemas.openxmlformats.org/officeDocument/2006/relationships/hyperlink" Target="DOCUMENTOS/MODULO%20CONTABLE.doc" TargetMode="External"/><Relationship Id="rId20" Type="http://schemas.openxmlformats.org/officeDocument/2006/relationships/hyperlink" Target="DOCUMENTOS/MODULO%20DE%20TRANSPORTE.doc" TargetMode="External"/><Relationship Id="rId29" Type="http://schemas.openxmlformats.org/officeDocument/2006/relationships/hyperlink" Target="DOCUMENTOS/PLAN%20DE%20MANTENIMIENTO%20PROPUESTO.docx" TargetMode="External"/><Relationship Id="rId41" Type="http://schemas.openxmlformats.org/officeDocument/2006/relationships/hyperlink" Target="DOCUMENTOS/INFORME%20FINAL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DOCUMENTOS/GU&#205;A%20DE%20DISTRIBUCI&#211;N.doc" TargetMode="External"/><Relationship Id="rId11" Type="http://schemas.openxmlformats.org/officeDocument/2006/relationships/hyperlink" Target="DOCUMENTOS/PLAN%20DE%20CONTINGENCIA.doc" TargetMode="External"/><Relationship Id="rId24" Type="http://schemas.openxmlformats.org/officeDocument/2006/relationships/hyperlink" Target="DOCUMENTOS/CEDULA%20DE%20ANALISIS%20DOCUMENTAL.docx" TargetMode="External"/><Relationship Id="rId32" Type="http://schemas.openxmlformats.org/officeDocument/2006/relationships/hyperlink" Target="DOCUMENTOS/MANUAL%20DE%20USUARIO%20MODULO%20DE%20SECRETARIA.docx" TargetMode="External"/><Relationship Id="rId37" Type="http://schemas.openxmlformats.org/officeDocument/2006/relationships/hyperlink" Target="DOCUMENTOS/HOJAS%20DE%20HALLAZGOS.docx" TargetMode="External"/><Relationship Id="rId40" Type="http://schemas.openxmlformats.org/officeDocument/2006/relationships/hyperlink" Target="DOCUMENTOS/ACTA%20DE%20CONFERENCIA%20FINAL.docx" TargetMode="External"/><Relationship Id="rId5" Type="http://schemas.openxmlformats.org/officeDocument/2006/relationships/hyperlink" Target="DOCUMENTOS/COMUNICACI&#211;N%20INICIO%20DE%20EXAMEN.doc" TargetMode="External"/><Relationship Id="rId15" Type="http://schemas.openxmlformats.org/officeDocument/2006/relationships/hyperlink" Target="DOCUMENTOS/CEDULA%20NARRATIVA%20AREA%20FINANCIERA.doc" TargetMode="External"/><Relationship Id="rId23" Type="http://schemas.openxmlformats.org/officeDocument/2006/relationships/hyperlink" Target="DOCUMENTOS/REPORTE%20PRELIMINAR.doc" TargetMode="External"/><Relationship Id="rId28" Type="http://schemas.openxmlformats.org/officeDocument/2006/relationships/hyperlink" Target="DOCUMENTOS/INVENTARIO%20DE%20SOFTWARE%20PROPUESTO.docx" TargetMode="External"/><Relationship Id="rId36" Type="http://schemas.openxmlformats.org/officeDocument/2006/relationships/hyperlink" Target="DOCUMENTOS/MANUAL%20DE%20USUARIO%20MODULO%20DE%20TRANSPORTE.docx" TargetMode="External"/><Relationship Id="rId10" Type="http://schemas.openxmlformats.org/officeDocument/2006/relationships/hyperlink" Target="DOCUMENTOS/PLANIFICACION%20ESTRAT&#201;GICA.doc" TargetMode="External"/><Relationship Id="rId19" Type="http://schemas.openxmlformats.org/officeDocument/2006/relationships/hyperlink" Target="DOCUMENTOS/MODULO%20DE%20RECURSOS%20HUMANOS.doc" TargetMode="External"/><Relationship Id="rId31" Type="http://schemas.openxmlformats.org/officeDocument/2006/relationships/hyperlink" Target="DOCUMENTOS/MANUAL%20DE%20USUARIO%20MODULO%20DE%20CONTABILIDAD.docx" TargetMode="External"/><Relationship Id="rId4" Type="http://schemas.openxmlformats.org/officeDocument/2006/relationships/hyperlink" Target="DOCUMENTOS/ORDEN%20DE%20TRABAJO.doc" TargetMode="External"/><Relationship Id="rId9" Type="http://schemas.openxmlformats.org/officeDocument/2006/relationships/hyperlink" Target="DOCUMENTOS/ORGANIGRAMA%20ESTRUCTURAL.doc" TargetMode="External"/><Relationship Id="rId14" Type="http://schemas.openxmlformats.org/officeDocument/2006/relationships/hyperlink" Target="DOCUMENTOS/INVENTARIO%20DE%20HARDWARE.doc" TargetMode="External"/><Relationship Id="rId22" Type="http://schemas.openxmlformats.org/officeDocument/2006/relationships/hyperlink" Target="DOCUMENTOS/MATRIZ%20DE%20RIESGOS%20PRELIMINAR.docx" TargetMode="External"/><Relationship Id="rId27" Type="http://schemas.openxmlformats.org/officeDocument/2006/relationships/hyperlink" Target="DOCUMENTOS/PROCESO%20ME2%20EVALUACION%20DE%20CONTROL%20INTERNO%20COBIT.docx" TargetMode="External"/><Relationship Id="rId30" Type="http://schemas.openxmlformats.org/officeDocument/2006/relationships/hyperlink" Target="DOCUMENTOS/PROCESO%20PO5%20ADMINISTRACION%20DE%20INVERSION.docx" TargetMode="External"/><Relationship Id="rId35" Type="http://schemas.openxmlformats.org/officeDocument/2006/relationships/hyperlink" Target="DOCUMENTOS/PROCESO%20PO7%20ADMINISTRAR%20LOS%20RECURSOS%20HUMANOS%20TI.docx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1143000" y="3352800"/>
            <a:ext cx="7772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AUDITORÍA INFORMÁTICA A LA </a:t>
            </a:r>
            <a:r>
              <a:rPr lang="en-US" sz="2000" b="1" dirty="0" smtClean="0"/>
              <a:t>“ASOCIACIÓN CULTURAL ACADEMIA </a:t>
            </a:r>
            <a:r>
              <a:rPr lang="en-US" sz="2000" b="1" dirty="0"/>
              <a:t>COTOPAXI”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PERIÓDO DEL 1 DE AGOSTO DEL 2010 AL 31 DE JULIO DEL 2011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REALIZADO POR : ALEJANDRA </a:t>
            </a:r>
            <a:r>
              <a:rPr lang="en-US" sz="2000" b="1" dirty="0" smtClean="0"/>
              <a:t>DANIELA SIMONS</a:t>
            </a:r>
          </a:p>
          <a:p>
            <a:pPr algn="ctr"/>
            <a:endParaRPr lang="en-US" sz="2000" b="1" dirty="0" smtClean="0"/>
          </a:p>
          <a:p>
            <a:pPr algn="just"/>
            <a:r>
              <a:rPr lang="en-US" sz="2000" b="1" dirty="0" smtClean="0"/>
              <a:t>  DRA. EUGENIA CAMACHO	    DR. ANIBAL ALTAMIRANO</a:t>
            </a:r>
          </a:p>
          <a:p>
            <a:pPr algn="just"/>
            <a:r>
              <a:rPr lang="en-US" sz="2000" b="1" dirty="0"/>
              <a:t> </a:t>
            </a:r>
            <a:r>
              <a:rPr lang="en-US" sz="2000" b="1" dirty="0" smtClean="0"/>
              <a:t>           DIRECTORA			CODIRECTOR</a:t>
            </a:r>
            <a:endParaRPr lang="en-US" sz="2000" b="1" dirty="0"/>
          </a:p>
        </p:txBody>
      </p:sp>
      <p:pic>
        <p:nvPicPr>
          <p:cNvPr id="14338" name="Picture 2" descr="C:\Users\asimons.AC\Pictures\Tesis\auditoriaaaaa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3438" y="228599"/>
            <a:ext cx="2646362" cy="25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2438400" y="766763"/>
            <a:ext cx="518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FASES DE LA AUDITORÍA INFORMÁTICA</a:t>
            </a:r>
          </a:p>
          <a:p>
            <a:endParaRPr lang="en-US" sz="2000"/>
          </a:p>
        </p:txBody>
      </p:sp>
      <p:graphicFrame>
        <p:nvGraphicFramePr>
          <p:cNvPr id="5" name="Diagram 4"/>
          <p:cNvGraphicFramePr/>
          <p:nvPr/>
        </p:nvGraphicFramePr>
        <p:xfrm>
          <a:off x="1447800" y="1474240"/>
          <a:ext cx="7391400" cy="4402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304800"/>
            <a:ext cx="749935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SISTEMA DE CONTROL INTERNO, METODOLOGÍA COBIT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435100" y="1905000"/>
            <a:ext cx="7499350" cy="3581400"/>
          </a:xfrm>
        </p:spPr>
        <p:txBody>
          <a:bodyPr/>
          <a:lstStyle/>
          <a:p>
            <a:pPr marL="80963" indent="0" algn="just" eaLnBrk="1" hangingPunct="1">
              <a:buFont typeface="Wingdings 2" pitchFamily="18" charset="2"/>
              <a:buNone/>
            </a:pPr>
            <a:r>
              <a:rPr lang="es-EC" sz="2000" smtClean="0">
                <a:latin typeface="Arial" charset="0"/>
                <a:cs typeface="Arial" charset="0"/>
              </a:rPr>
              <a:t>Se refiere a que el enfoque del control en TI se lleva a cabo visualizando la información necesaria para dar soporte a los procesos de negocio y considerando a la información como el resultado de la aplicación combinada de recursos relacionados con la Tecnología de Información que deben ser administrados por procesos de TI</a:t>
            </a:r>
            <a:r>
              <a:rPr lang="es-EC" sz="2000" smtClean="0"/>
              <a:t>.</a:t>
            </a:r>
          </a:p>
          <a:p>
            <a:pPr marL="80963" indent="0" algn="just" eaLnBrk="1" hangingPunct="1">
              <a:buFont typeface="Wingdings 2" pitchFamily="18" charset="2"/>
              <a:buNone/>
            </a:pPr>
            <a:endParaRPr lang="en-US" sz="2000" smtClean="0"/>
          </a:p>
          <a:p>
            <a:pPr marL="80963" indent="0" eaLnBrk="1" hangingPunct="1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4191000"/>
            <a:ext cx="24955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idx="1"/>
          </p:nvPr>
        </p:nvSpPr>
        <p:spPr>
          <a:xfrm>
            <a:off x="1447800" y="762000"/>
            <a:ext cx="7497763" cy="4800600"/>
          </a:xfrm>
        </p:spPr>
        <p:txBody>
          <a:bodyPr/>
          <a:lstStyle/>
          <a:p>
            <a:pPr eaLnBrk="1" hangingPunct="1"/>
            <a:r>
              <a:rPr lang="es-EC" sz="2400" smtClean="0">
                <a:latin typeface="Arial" charset="0"/>
                <a:cs typeface="Arial" charset="0"/>
              </a:rPr>
              <a:t>COBIT combina los principios contenidos en los modelos referenciales existentes y conocidos:</a:t>
            </a:r>
            <a:endParaRPr lang="en-US" sz="2400" smtClean="0">
              <a:latin typeface="Arial" charset="0"/>
              <a:cs typeface="Arial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916113"/>
            <a:ext cx="4583113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3810000"/>
            <a:ext cx="454501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685800"/>
            <a:ext cx="7499350" cy="5562600"/>
          </a:xfrm>
        </p:spPr>
        <p:txBody>
          <a:bodyPr>
            <a:normAutofit/>
          </a:bodyPr>
          <a:lstStyle/>
          <a:p>
            <a:pPr marL="82296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C" sz="2400" b="1" dirty="0">
                <a:latin typeface="Arial" pitchFamily="34" charset="0"/>
                <a:cs typeface="Arial" pitchFamily="34" charset="0"/>
              </a:rPr>
              <a:t>RELACIÓN DE LOS RECURSOS TI CON RESPECTO A LA ENTREGA DE SERVICIOS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s-EC" sz="2400" dirty="0">
              <a:latin typeface="Arial" pitchFamily="34" charset="0"/>
              <a:cs typeface="Arial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s-EC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81200"/>
            <a:ext cx="69738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685800"/>
            <a:ext cx="7051675" cy="4953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C" sz="2800" b="1" smtClean="0">
                <a:effectLst/>
                <a:latin typeface="Arial" charset="0"/>
                <a:cs typeface="Arial" charset="0"/>
              </a:rPr>
              <a:t>PUNTOS ESTRATÉGICOS </a:t>
            </a:r>
            <a:endParaRPr lang="en-US" sz="2800" b="1" smtClean="0">
              <a:effectLst/>
              <a:latin typeface="Arial" charset="0"/>
              <a:cs typeface="Arial" charset="0"/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62200" y="1524000"/>
            <a:ext cx="5815013" cy="4191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52400"/>
            <a:ext cx="5257800" cy="650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219200" y="0"/>
            <a:ext cx="7499350" cy="8382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s-EC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AUDITORÍA INFORMÁTICA</a:t>
            </a:r>
            <a:br>
              <a:rPr lang="es-EC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C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 LA ACADEMIA COTOPAXI</a:t>
            </a:r>
            <a:endParaRPr lang="es-ES" sz="2400" smtClean="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2819400" y="812800"/>
            <a:ext cx="5486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es-EC" sz="1200" dirty="0">
                <a:solidFill>
                  <a:schemeClr val="accent3">
                    <a:lumMod val="75000"/>
                  </a:schemeClr>
                </a:solidFill>
                <a:hlinkClick r:id="rId2" action="ppaction://hlinkfile"/>
              </a:rPr>
              <a:t>CARTA DE PRESENTACIÓN</a:t>
            </a:r>
            <a:endParaRPr lang="es-EC" sz="1200" dirty="0">
              <a:solidFill>
                <a:schemeClr val="accent3">
                  <a:lumMod val="75000"/>
                </a:schemeClr>
              </a:solidFill>
            </a:endParaRPr>
          </a:p>
          <a:p>
            <a:pPr lvl="1">
              <a:buFontTx/>
              <a:buChar char="•"/>
            </a:pPr>
            <a:r>
              <a:rPr lang="es-EC" sz="1200" dirty="0">
                <a:solidFill>
                  <a:schemeClr val="accent3">
                    <a:lumMod val="75000"/>
                  </a:schemeClr>
                </a:solidFill>
                <a:hlinkClick r:id="rId3" action="ppaction://hlinkfile"/>
              </a:rPr>
              <a:t>CONVENIO DE SRVICIOS PROFESIONALES</a:t>
            </a:r>
            <a:endParaRPr lang="es-EC" sz="1200" dirty="0">
              <a:solidFill>
                <a:schemeClr val="accent3">
                  <a:lumMod val="75000"/>
                </a:schemeClr>
              </a:solidFill>
            </a:endParaRPr>
          </a:p>
          <a:p>
            <a:pPr lvl="1">
              <a:buFontTx/>
              <a:buChar char="•"/>
            </a:pPr>
            <a:r>
              <a:rPr lang="es-EC" sz="1200" dirty="0">
                <a:solidFill>
                  <a:schemeClr val="accent3">
                    <a:lumMod val="75000"/>
                  </a:schemeClr>
                </a:solidFill>
                <a:hlinkClick r:id="rId4" action="ppaction://hlinkfile"/>
              </a:rPr>
              <a:t>ORDEN DE TRABAJO</a:t>
            </a:r>
            <a:endParaRPr lang="es-EC" sz="1200" dirty="0">
              <a:solidFill>
                <a:schemeClr val="accent3">
                  <a:lumMod val="75000"/>
                </a:schemeClr>
              </a:solidFill>
            </a:endParaRPr>
          </a:p>
          <a:p>
            <a:pPr lvl="1">
              <a:buFontTx/>
              <a:buChar char="•"/>
            </a:pPr>
            <a:r>
              <a:rPr lang="es-EC" sz="1200" dirty="0">
                <a:solidFill>
                  <a:schemeClr val="accent3">
                    <a:lumMod val="75000"/>
                  </a:schemeClr>
                </a:solidFill>
                <a:hlinkClick r:id="rId5" action="ppaction://hlinkfile"/>
              </a:rPr>
              <a:t>COMUNICACIÓN DE INICIO DE EXAMEN</a:t>
            </a:r>
            <a:endParaRPr lang="es-EC" sz="1200" dirty="0">
              <a:solidFill>
                <a:schemeClr val="accent3">
                  <a:lumMod val="75000"/>
                </a:schemeClr>
              </a:solidFill>
            </a:endParaRPr>
          </a:p>
          <a:p>
            <a:pPr lvl="1">
              <a:buFontTx/>
              <a:buChar char="•"/>
            </a:pPr>
            <a:r>
              <a:rPr lang="es-EC" sz="1200" dirty="0">
                <a:solidFill>
                  <a:schemeClr val="accent3">
                    <a:lumMod val="75000"/>
                  </a:schemeClr>
                </a:solidFill>
                <a:hlinkClick r:id="rId6" action="ppaction://hlinkfile"/>
              </a:rPr>
              <a:t>GUÍA DE DISTRIBUCIÓN</a:t>
            </a:r>
            <a:endParaRPr lang="es-EC" sz="1200" dirty="0">
              <a:solidFill>
                <a:schemeClr val="accent3">
                  <a:lumMod val="75000"/>
                </a:schemeClr>
              </a:solidFill>
            </a:endParaRPr>
          </a:p>
          <a:p>
            <a:pPr lvl="1">
              <a:buFontTx/>
              <a:buChar char="•"/>
            </a:pPr>
            <a:r>
              <a:rPr lang="es-EC" sz="1200" dirty="0">
                <a:solidFill>
                  <a:schemeClr val="accent3">
                    <a:lumMod val="75000"/>
                  </a:schemeClr>
                </a:solidFill>
                <a:hlinkClick r:id="rId7" action="ppaction://hlinkfile"/>
              </a:rPr>
              <a:t>PLAN DE AUDITORÍA</a:t>
            </a:r>
            <a:endParaRPr lang="es-E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1066800" y="2057400"/>
            <a:ext cx="46482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s-EC" sz="1200" b="1" dirty="0"/>
              <a:t>PROGRAMA PRELIMINAR</a:t>
            </a:r>
            <a:r>
              <a:rPr lang="es-EC" sz="1200" dirty="0"/>
              <a:t> </a:t>
            </a:r>
          </a:p>
          <a:p>
            <a:pPr lvl="1">
              <a:buFontTx/>
              <a:buChar char="•"/>
            </a:pPr>
            <a:r>
              <a:rPr lang="es-EC" sz="1200" dirty="0">
                <a:hlinkClick r:id="rId8" action="ppaction://hlinkfile"/>
              </a:rPr>
              <a:t>ENTREVISTAS</a:t>
            </a:r>
            <a:endParaRPr lang="es-EC" sz="1200" dirty="0"/>
          </a:p>
          <a:p>
            <a:pPr lvl="1">
              <a:buFontTx/>
              <a:buChar char="•"/>
            </a:pPr>
            <a:r>
              <a:rPr lang="es-EC" sz="1200" dirty="0">
                <a:hlinkClick r:id="rId9" action="ppaction://hlinkfile"/>
              </a:rPr>
              <a:t>ORGANIGRAMA</a:t>
            </a:r>
            <a:endParaRPr lang="es-EC" sz="1200" dirty="0"/>
          </a:p>
          <a:p>
            <a:pPr lvl="1">
              <a:buFontTx/>
              <a:buChar char="•"/>
            </a:pPr>
            <a:r>
              <a:rPr lang="es-EC" sz="1200" dirty="0">
                <a:hlinkClick r:id="rId10" action="ppaction://hlinkfile"/>
              </a:rPr>
              <a:t>PLANIFICACIÓN ESTRATÉGICA</a:t>
            </a:r>
            <a:endParaRPr lang="es-EC" sz="1200" dirty="0"/>
          </a:p>
          <a:p>
            <a:pPr lvl="1">
              <a:buFontTx/>
              <a:buChar char="•"/>
            </a:pPr>
            <a:r>
              <a:rPr lang="es-EC" sz="1200" dirty="0">
                <a:hlinkClick r:id="rId11" action="ppaction://hlinkfile"/>
              </a:rPr>
              <a:t>PLAN DE CONTINGENCIA</a:t>
            </a:r>
            <a:endParaRPr lang="es-EC" sz="1200" dirty="0"/>
          </a:p>
          <a:p>
            <a:pPr lvl="1">
              <a:buFontTx/>
              <a:buChar char="•"/>
            </a:pPr>
            <a:r>
              <a:rPr lang="es-EC" sz="1200" dirty="0">
                <a:hlinkClick r:id="rId12" action="ppaction://hlinkfile"/>
              </a:rPr>
              <a:t>INVENTARIO DE SOFTWARE</a:t>
            </a:r>
            <a:endParaRPr lang="es-EC" sz="1200" dirty="0"/>
          </a:p>
          <a:p>
            <a:pPr lvl="1">
              <a:buFontTx/>
              <a:buChar char="•"/>
            </a:pPr>
            <a:r>
              <a:rPr lang="es-EC" sz="1200" dirty="0">
                <a:hlinkClick r:id="rId13" action="ppaction://hlinkfile"/>
              </a:rPr>
              <a:t>LISTADO DE BACKUPS</a:t>
            </a:r>
            <a:endParaRPr lang="es-EC" sz="1200" dirty="0"/>
          </a:p>
          <a:p>
            <a:pPr lvl="1">
              <a:buFontTx/>
              <a:buChar char="•"/>
            </a:pPr>
            <a:r>
              <a:rPr lang="es-EC" sz="1200" dirty="0">
                <a:hlinkClick r:id="rId14" action="ppaction://hlinkfile"/>
              </a:rPr>
              <a:t>INVENTARIO DE HARDWARE</a:t>
            </a:r>
            <a:endParaRPr lang="es-EC" sz="1200" dirty="0"/>
          </a:p>
          <a:p>
            <a:pPr lvl="1">
              <a:buFontTx/>
              <a:buChar char="•"/>
            </a:pPr>
            <a:r>
              <a:rPr lang="es-EC" sz="1200" dirty="0">
                <a:hlinkClick r:id="rId15" action="ppaction://hlinkfile"/>
              </a:rPr>
              <a:t>CEDULA NARRATIVA ÁREA FINANCIERA</a:t>
            </a:r>
            <a:endParaRPr lang="es-EC" sz="1200" dirty="0"/>
          </a:p>
          <a:p>
            <a:pPr lvl="1">
              <a:buFontTx/>
              <a:buChar char="•"/>
            </a:pPr>
            <a:r>
              <a:rPr lang="es-EC" sz="1200" dirty="0">
                <a:hlinkClick r:id="rId16" action="ppaction://hlinkfile"/>
              </a:rPr>
              <a:t>MÓDULO DE CONTABILIDAD</a:t>
            </a:r>
            <a:endParaRPr lang="es-EC" sz="1200" dirty="0"/>
          </a:p>
          <a:p>
            <a:pPr lvl="1">
              <a:buFontTx/>
              <a:buChar char="•"/>
            </a:pPr>
            <a:r>
              <a:rPr lang="es-EC" sz="1200" dirty="0">
                <a:hlinkClick r:id="rId17" action="ppaction://hlinkfile"/>
              </a:rPr>
              <a:t>MÓDULO DE SECRETARÍA</a:t>
            </a:r>
            <a:endParaRPr lang="es-EC" sz="1200" dirty="0"/>
          </a:p>
          <a:p>
            <a:pPr lvl="1">
              <a:buFontTx/>
              <a:buChar char="•"/>
            </a:pPr>
            <a:r>
              <a:rPr lang="es-EC" sz="1200" dirty="0">
                <a:hlinkClick r:id="rId18" action="ppaction://hlinkfile"/>
              </a:rPr>
              <a:t>LISTADO DE PERSONAL</a:t>
            </a:r>
            <a:endParaRPr lang="es-EC" sz="1200" dirty="0"/>
          </a:p>
          <a:p>
            <a:pPr lvl="1">
              <a:buFontTx/>
              <a:buChar char="•"/>
            </a:pPr>
            <a:r>
              <a:rPr lang="es-EC" sz="1200" dirty="0">
                <a:hlinkClick r:id="rId19" action="ppaction://hlinkfile"/>
              </a:rPr>
              <a:t>MÓDULO DE RECURSOS HUMANOS</a:t>
            </a:r>
            <a:endParaRPr lang="es-EC" sz="1200" dirty="0"/>
          </a:p>
          <a:p>
            <a:pPr lvl="1">
              <a:buFontTx/>
              <a:buChar char="•"/>
            </a:pPr>
            <a:r>
              <a:rPr lang="es-EC" sz="1200" dirty="0">
                <a:hlinkClick r:id="rId20" action="ppaction://hlinkfile"/>
              </a:rPr>
              <a:t>MÓDULO DE TRANSPORTE</a:t>
            </a:r>
            <a:endParaRPr lang="es-EC" sz="1200" dirty="0"/>
          </a:p>
          <a:p>
            <a:pPr lvl="1">
              <a:buFontTx/>
              <a:buChar char="•"/>
            </a:pPr>
            <a:r>
              <a:rPr lang="es-EC" sz="1200" dirty="0">
                <a:hlinkClick r:id="rId21" action="ppaction://hlinkfile"/>
              </a:rPr>
              <a:t>CEDULA NARRATIVA SERVICIOS </a:t>
            </a:r>
            <a:r>
              <a:rPr lang="es-EC" sz="1200" dirty="0" smtClean="0">
                <a:hlinkClick r:id="rId21" action="ppaction://hlinkfile"/>
              </a:rPr>
              <a:t>GENERALES</a:t>
            </a:r>
            <a:endParaRPr lang="es-EC" sz="1200" dirty="0" smtClean="0"/>
          </a:p>
          <a:p>
            <a:pPr lvl="1">
              <a:buFontTx/>
              <a:buChar char="•"/>
            </a:pPr>
            <a:r>
              <a:rPr lang="es-EC" sz="1200" dirty="0" smtClean="0">
                <a:hlinkClick r:id="rId22" action="ppaction://hlinkfile"/>
              </a:rPr>
              <a:t>MATRIZ DE RIESGOS PRELIMINAR</a:t>
            </a:r>
            <a:endParaRPr lang="es-EC" sz="1200" dirty="0"/>
          </a:p>
          <a:p>
            <a:pPr lvl="1">
              <a:buFontTx/>
              <a:buChar char="•"/>
            </a:pPr>
            <a:r>
              <a:rPr lang="es-EC" sz="1200" dirty="0">
                <a:hlinkClick r:id="rId23" action="ppaction://hlinkfile"/>
              </a:rPr>
              <a:t>REPORTE PRELIMINAR</a:t>
            </a:r>
            <a:endParaRPr lang="es-EC" sz="1200" dirty="0"/>
          </a:p>
          <a:p>
            <a:pPr>
              <a:spcBef>
                <a:spcPct val="50000"/>
              </a:spcBef>
            </a:pPr>
            <a:endParaRPr lang="es-ES" sz="1200" dirty="0"/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5029200" y="2062163"/>
            <a:ext cx="4038600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s-EC" sz="1200" b="1" dirty="0"/>
              <a:t>PLANIFICACIÓN ESPECÍFICA</a:t>
            </a:r>
            <a:r>
              <a:rPr lang="es-EC" sz="1200" dirty="0"/>
              <a:t> </a:t>
            </a:r>
          </a:p>
          <a:p>
            <a:pPr lvl="1">
              <a:buFontTx/>
              <a:buChar char="•"/>
            </a:pPr>
            <a:r>
              <a:rPr lang="es-EC" sz="1200" dirty="0">
                <a:hlinkClick r:id="rId24" action="ppaction://hlinkfile"/>
              </a:rPr>
              <a:t>CEDULA DE ANALISIS DOCUMENTAL</a:t>
            </a:r>
            <a:endParaRPr lang="es-EC" sz="1200" dirty="0"/>
          </a:p>
          <a:p>
            <a:pPr lvl="1">
              <a:buFontTx/>
              <a:buChar char="•"/>
            </a:pPr>
            <a:r>
              <a:rPr lang="es-EC" sz="1200" dirty="0">
                <a:hlinkClick r:id="rId25" action="ppaction://hlinkfile"/>
              </a:rPr>
              <a:t>ORGANIGRAMAS PROPUESTOS</a:t>
            </a:r>
            <a:endParaRPr lang="es-EC" sz="1200" dirty="0"/>
          </a:p>
          <a:p>
            <a:pPr lvl="1">
              <a:buFontTx/>
              <a:buChar char="•"/>
            </a:pPr>
            <a:r>
              <a:rPr lang="es-EC" sz="1200" dirty="0">
                <a:hlinkClick r:id="rId26" action="ppaction://hlinkfile"/>
              </a:rPr>
              <a:t>EVALUACIÓN DE CONTROL INTERNO – CUESTIONARIOS</a:t>
            </a:r>
            <a:endParaRPr lang="es-EC" sz="1200" dirty="0"/>
          </a:p>
          <a:p>
            <a:pPr lvl="1">
              <a:buFontTx/>
              <a:buChar char="•"/>
            </a:pPr>
            <a:r>
              <a:rPr lang="es-EC" sz="1200" dirty="0">
                <a:hlinkClick r:id="rId27" action="ppaction://hlinkfile"/>
              </a:rPr>
              <a:t>EVALUACIÓN DE CONTROL INTERNO COBIT</a:t>
            </a:r>
            <a:endParaRPr lang="es-EC" sz="1200" dirty="0"/>
          </a:p>
          <a:p>
            <a:pPr lvl="1">
              <a:buFontTx/>
              <a:buChar char="•"/>
            </a:pPr>
            <a:r>
              <a:rPr lang="es-EC" sz="1200" dirty="0">
                <a:hlinkClick r:id="rId28" action="ppaction://hlinkfile"/>
              </a:rPr>
              <a:t>MODELO DE INVENTARIO DE SOFTWARE</a:t>
            </a:r>
            <a:endParaRPr lang="es-EC" sz="1200" dirty="0"/>
          </a:p>
          <a:p>
            <a:pPr lvl="1">
              <a:buFontTx/>
              <a:buChar char="•"/>
            </a:pPr>
            <a:r>
              <a:rPr lang="es-EC" sz="1200" dirty="0">
                <a:hlinkClick r:id="rId29" action="ppaction://hlinkfile"/>
              </a:rPr>
              <a:t>PLAN DE MANTENIMIENTO</a:t>
            </a:r>
            <a:endParaRPr lang="es-EC" sz="1200" dirty="0"/>
          </a:p>
          <a:p>
            <a:pPr lvl="1">
              <a:buFontTx/>
              <a:buChar char="•"/>
            </a:pPr>
            <a:r>
              <a:rPr lang="es-EC" sz="1200" dirty="0">
                <a:hlinkClick r:id="rId30" action="ppaction://hlinkfile"/>
              </a:rPr>
              <a:t>EVALUACIÓN ADMINISTRACIÓN TI – COBIT</a:t>
            </a:r>
            <a:endParaRPr lang="es-EC" sz="1200" dirty="0"/>
          </a:p>
          <a:p>
            <a:pPr lvl="1">
              <a:buFontTx/>
              <a:buChar char="•"/>
            </a:pPr>
            <a:r>
              <a:rPr lang="es-EC" sz="1200" dirty="0">
                <a:hlinkClick r:id="rId31" action="ppaction://hlinkfile"/>
              </a:rPr>
              <a:t>MANUAL DE USUARIO CONTABILIDAD</a:t>
            </a:r>
            <a:endParaRPr lang="es-EC" sz="1200" dirty="0"/>
          </a:p>
          <a:p>
            <a:pPr lvl="1">
              <a:buFontTx/>
              <a:buChar char="•"/>
            </a:pPr>
            <a:r>
              <a:rPr lang="es-EC" sz="1200" dirty="0">
                <a:hlinkClick r:id="rId32" action="ppaction://hlinkfile"/>
              </a:rPr>
              <a:t>MANUAL DE USUSARIO SECRETARÍA</a:t>
            </a:r>
            <a:endParaRPr lang="es-EC" sz="1200" dirty="0"/>
          </a:p>
          <a:p>
            <a:pPr lvl="1">
              <a:buFontTx/>
              <a:buChar char="•"/>
            </a:pPr>
            <a:r>
              <a:rPr lang="es-EC" sz="1200" dirty="0">
                <a:hlinkClick r:id="rId33" action="ppaction://hlinkfile"/>
              </a:rPr>
              <a:t>PLAN DE CAPACITACIÓN</a:t>
            </a:r>
            <a:endParaRPr lang="es-EC" sz="1200" dirty="0"/>
          </a:p>
          <a:p>
            <a:pPr lvl="1">
              <a:buFontTx/>
              <a:buChar char="•"/>
            </a:pPr>
            <a:r>
              <a:rPr lang="es-EC" sz="1200" dirty="0">
                <a:hlinkClick r:id="rId34" action="ppaction://hlinkfile"/>
              </a:rPr>
              <a:t>MANUAL DE USUARIO RR. HH.</a:t>
            </a:r>
            <a:endParaRPr lang="es-EC" sz="1200" dirty="0"/>
          </a:p>
          <a:p>
            <a:pPr lvl="1">
              <a:buFontTx/>
              <a:buChar char="•"/>
            </a:pPr>
            <a:r>
              <a:rPr lang="es-EC" sz="1200" dirty="0">
                <a:hlinkClick r:id="rId35" action="ppaction://hlinkfile"/>
              </a:rPr>
              <a:t>EVALUACIÓN ADMINISTRACIÓN DE RR. HH. COBIT</a:t>
            </a:r>
            <a:endParaRPr lang="es-EC" sz="1200" dirty="0"/>
          </a:p>
          <a:p>
            <a:pPr lvl="1">
              <a:buFontTx/>
              <a:buChar char="•"/>
            </a:pPr>
            <a:r>
              <a:rPr lang="es-EC" sz="1200" dirty="0">
                <a:hlinkClick r:id="rId36" action="ppaction://hlinkfile"/>
              </a:rPr>
              <a:t>MANUAL DE USUSARIO TRANSPORTE</a:t>
            </a:r>
            <a:endParaRPr lang="es-EC" sz="1200" dirty="0"/>
          </a:p>
          <a:p>
            <a:pPr lvl="1">
              <a:buFontTx/>
              <a:buChar char="•"/>
            </a:pPr>
            <a:endParaRPr lang="es-EC" sz="1200" dirty="0"/>
          </a:p>
          <a:p>
            <a:pPr>
              <a:spcBef>
                <a:spcPct val="50000"/>
              </a:spcBef>
            </a:pPr>
            <a:endParaRPr lang="es-ES" sz="1200" dirty="0"/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2743200" y="5213350"/>
            <a:ext cx="46482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s-EC" sz="1200" b="1" dirty="0"/>
              <a:t>EJECUCIÓN DE LA AUDITORÍA</a:t>
            </a:r>
            <a:endParaRPr lang="es-EC" sz="1200" dirty="0"/>
          </a:p>
          <a:p>
            <a:pPr lvl="1">
              <a:buFontTx/>
              <a:buChar char="•"/>
            </a:pPr>
            <a:r>
              <a:rPr lang="es-EC" sz="1200" dirty="0">
                <a:hlinkClick r:id="rId37" action="ppaction://hlinkfile"/>
              </a:rPr>
              <a:t>HOJA DE HALLAZGOS</a:t>
            </a:r>
            <a:endParaRPr lang="es-EC" sz="1200" dirty="0"/>
          </a:p>
          <a:p>
            <a:pPr lvl="1"/>
            <a:r>
              <a:rPr lang="es-EC" sz="1200" b="1" dirty="0"/>
              <a:t>COMUNIACIÓN DE RESULTADOS</a:t>
            </a:r>
          </a:p>
          <a:p>
            <a:pPr lvl="1">
              <a:buFontTx/>
              <a:buChar char="•"/>
            </a:pPr>
            <a:r>
              <a:rPr lang="es-EC" sz="1200" dirty="0">
                <a:hlinkClick r:id="rId38" action="ppaction://hlinkfile"/>
              </a:rPr>
              <a:t>CONVOCATORIA DE CONFERENCIA FINAL</a:t>
            </a:r>
            <a:endParaRPr lang="es-EC" sz="1200" dirty="0"/>
          </a:p>
          <a:p>
            <a:pPr lvl="1">
              <a:buFontTx/>
              <a:buChar char="•"/>
            </a:pPr>
            <a:r>
              <a:rPr lang="es-EC" sz="1200" dirty="0">
                <a:hlinkClick r:id="rId39" action="ppaction://hlinkfile"/>
              </a:rPr>
              <a:t>GUÍA DE DISTRIBUCIÓN</a:t>
            </a:r>
            <a:endParaRPr lang="es-EC" sz="1200" dirty="0"/>
          </a:p>
          <a:p>
            <a:pPr lvl="1">
              <a:buFontTx/>
              <a:buChar char="•"/>
            </a:pPr>
            <a:r>
              <a:rPr lang="es-EC" sz="1200" dirty="0">
                <a:hlinkClick r:id="rId40" action="ppaction://hlinkfile"/>
              </a:rPr>
              <a:t>ACTA DE CONFERENCIA FINAL</a:t>
            </a:r>
            <a:endParaRPr lang="es-EC" sz="1200" dirty="0"/>
          </a:p>
          <a:p>
            <a:pPr lvl="1">
              <a:buFontTx/>
              <a:buChar char="•"/>
            </a:pPr>
            <a:r>
              <a:rPr lang="es-EC" sz="1200" dirty="0">
                <a:hlinkClick r:id="rId41" action="ppaction://hlinkfile"/>
              </a:rPr>
              <a:t>INFORME FINAL</a:t>
            </a:r>
            <a:endParaRPr lang="es-EC" sz="1200" dirty="0"/>
          </a:p>
          <a:p>
            <a:pPr>
              <a:spcBef>
                <a:spcPct val="50000"/>
              </a:spcBef>
            </a:pPr>
            <a:endParaRPr lang="es-E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7391400" y="6096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hlinkClick r:id="rId42" action="ppaction://hlinkfile"/>
              </a:rPr>
              <a:t>COBIT</a:t>
            </a:r>
            <a:endParaRPr lang="en-US" sz="14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1066800" y="2497138"/>
            <a:ext cx="77724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 dirty="0"/>
              <a:t>CONCLUSIÓN</a:t>
            </a:r>
            <a:endParaRPr lang="en-US" sz="2400" dirty="0"/>
          </a:p>
          <a:p>
            <a:pPr algn="ctr"/>
            <a:r>
              <a:rPr lang="es-EC" sz="1200" dirty="0"/>
              <a:t> </a:t>
            </a:r>
            <a:endParaRPr lang="en-US" sz="1200" dirty="0"/>
          </a:p>
          <a:p>
            <a:pPr algn="just"/>
            <a:r>
              <a:rPr lang="es-EC" sz="2400" dirty="0" smtClean="0"/>
              <a:t>La falta de la aplicación de la Auditoría Informática, no permite que una empresa o institución, ya sea esta pública o privada, reduzca los tiempos de respuesta ante las dificultades y necesidades, y a la vez no exista un correcto control interno sobre la actividades que realizan cada uno de los departamentos a través del uso de la tecnología, no pudiendo obtener de esta forma información confiable y oportuna para la toma de decisiones.</a:t>
            </a:r>
            <a:endParaRPr lang="es-EC" sz="2400" dirty="0"/>
          </a:p>
          <a:p>
            <a:pPr lvl="3" algn="just"/>
            <a:r>
              <a:rPr lang="es-EC" sz="2400" dirty="0"/>
              <a:t> </a:t>
            </a:r>
            <a:endParaRPr lang="en-US" sz="2400" dirty="0"/>
          </a:p>
        </p:txBody>
      </p:sp>
      <p:pic>
        <p:nvPicPr>
          <p:cNvPr id="29698" name="2 Imagen" descr="curso-administracion-sistemas-informatico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0713" y="228600"/>
            <a:ext cx="34686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/>
          <p:cNvSpPr txBox="1">
            <a:spLocks noChangeArrowheads="1"/>
          </p:cNvSpPr>
          <p:nvPr/>
        </p:nvSpPr>
        <p:spPr bwMode="auto">
          <a:xfrm>
            <a:off x="762000" y="2590800"/>
            <a:ext cx="8153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es-EC" sz="2400" b="1" dirty="0"/>
              <a:t>RECOMENDACIÓN</a:t>
            </a:r>
          </a:p>
          <a:p>
            <a:pPr lvl="1"/>
            <a:endParaRPr lang="es-EC" sz="1200" dirty="0"/>
          </a:p>
          <a:p>
            <a:pPr lvl="1" algn="just"/>
            <a:r>
              <a:rPr lang="es-EC" sz="2400" dirty="0" smtClean="0"/>
              <a:t>La aplicación de una Auditoría Informática en una institución, permite llevar a cabo normas, controles, técnicas y gestión de procedimientos en las áreas respectivas, logrando un alto grado de confiabilidad, oportunidad, seguridad y confidencialidad de la información que está siendo procesada en los sistemas de tecnología.</a:t>
            </a:r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  <p:pic>
        <p:nvPicPr>
          <p:cNvPr id="30722" name="2 Imagen" descr="IM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28600"/>
            <a:ext cx="33528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1371600" y="762000"/>
            <a:ext cx="73914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2000"/>
              <a:t>Con la aplicación de esta Auditoria a la Academia Cotopaxi, se evaluará  el Entorno Informático de ésta, con el objeto de determinar los puntos críticos en el hardware, software, la información y el Networking que está manejando la institución, analizando como afectan estos para el desarrollo de las tareas de la organización y como apoya éste departamento al cumplimiento de los objetivos organizacionales. </a:t>
            </a:r>
            <a:endParaRPr lang="en-US" sz="2000"/>
          </a:p>
          <a:p>
            <a:pPr algn="just"/>
            <a:r>
              <a:rPr lang="es-ES" sz="2000"/>
              <a:t> </a:t>
            </a:r>
            <a:endParaRPr lang="en-US" sz="2000" b="1"/>
          </a:p>
          <a:p>
            <a:pPr algn="just"/>
            <a:endParaRPr lang="en-US" sz="200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200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3 Grupo"/>
          <p:cNvGrpSpPr>
            <a:grpSpLocks/>
          </p:cNvGrpSpPr>
          <p:nvPr/>
        </p:nvGrpSpPr>
        <p:grpSpPr bwMode="auto">
          <a:xfrm>
            <a:off x="990600" y="0"/>
            <a:ext cx="8153400" cy="6858000"/>
            <a:chOff x="0" y="0"/>
            <a:chExt cx="6858000" cy="9906000"/>
          </a:xfrm>
        </p:grpSpPr>
        <p:pic>
          <p:nvPicPr>
            <p:cNvPr id="31747" name="4 Imagen" descr="HP0005.jpg"/>
            <p:cNvPicPr>
              <a:picLocks noChangeAspect="1"/>
            </p:cNvPicPr>
            <p:nvPr/>
          </p:nvPicPr>
          <p:blipFill>
            <a:blip r:embed="rId3">
              <a:lum bright="-30000"/>
            </a:blip>
            <a:srcRect/>
            <a:stretch>
              <a:fillRect/>
            </a:stretch>
          </p:blipFill>
          <p:spPr bwMode="auto">
            <a:xfrm>
              <a:off x="0" y="0"/>
              <a:ext cx="6858000" cy="990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5 Elipse"/>
            <p:cNvSpPr/>
            <p:nvPr/>
          </p:nvSpPr>
          <p:spPr>
            <a:xfrm>
              <a:off x="2793407" y="309563"/>
              <a:ext cx="1440768" cy="1368953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C"/>
            </a:p>
          </p:txBody>
        </p:sp>
        <p:sp>
          <p:nvSpPr>
            <p:cNvPr id="7" name="6 Forma libre"/>
            <p:cNvSpPr/>
            <p:nvPr/>
          </p:nvSpPr>
          <p:spPr>
            <a:xfrm>
              <a:off x="101481" y="1414816"/>
              <a:ext cx="958731" cy="488420"/>
            </a:xfrm>
            <a:custGeom>
              <a:avLst/>
              <a:gdLst>
                <a:gd name="connsiteX0" fmla="*/ 0 w 952500"/>
                <a:gd name="connsiteY0" fmla="*/ 338137 h 488156"/>
                <a:gd name="connsiteX1" fmla="*/ 35719 w 952500"/>
                <a:gd name="connsiteY1" fmla="*/ 290512 h 488156"/>
                <a:gd name="connsiteX2" fmla="*/ 109538 w 952500"/>
                <a:gd name="connsiteY2" fmla="*/ 228600 h 488156"/>
                <a:gd name="connsiteX3" fmla="*/ 214313 w 952500"/>
                <a:gd name="connsiteY3" fmla="*/ 173831 h 488156"/>
                <a:gd name="connsiteX4" fmla="*/ 333375 w 952500"/>
                <a:gd name="connsiteY4" fmla="*/ 119062 h 488156"/>
                <a:gd name="connsiteX5" fmla="*/ 502444 w 952500"/>
                <a:gd name="connsiteY5" fmla="*/ 61912 h 488156"/>
                <a:gd name="connsiteX6" fmla="*/ 700088 w 952500"/>
                <a:gd name="connsiteY6" fmla="*/ 0 h 488156"/>
                <a:gd name="connsiteX7" fmla="*/ 952500 w 952500"/>
                <a:gd name="connsiteY7" fmla="*/ 145256 h 488156"/>
                <a:gd name="connsiteX8" fmla="*/ 723900 w 952500"/>
                <a:gd name="connsiteY8" fmla="*/ 204787 h 488156"/>
                <a:gd name="connsiteX9" fmla="*/ 531019 w 952500"/>
                <a:gd name="connsiteY9" fmla="*/ 254793 h 488156"/>
                <a:gd name="connsiteX10" fmla="*/ 369094 w 952500"/>
                <a:gd name="connsiteY10" fmla="*/ 302418 h 488156"/>
                <a:gd name="connsiteX11" fmla="*/ 247650 w 952500"/>
                <a:gd name="connsiteY11" fmla="*/ 352425 h 488156"/>
                <a:gd name="connsiteX12" fmla="*/ 159544 w 952500"/>
                <a:gd name="connsiteY12" fmla="*/ 395287 h 488156"/>
                <a:gd name="connsiteX13" fmla="*/ 114300 w 952500"/>
                <a:gd name="connsiteY13" fmla="*/ 428625 h 488156"/>
                <a:gd name="connsiteX14" fmla="*/ 90488 w 952500"/>
                <a:gd name="connsiteY14" fmla="*/ 442912 h 488156"/>
                <a:gd name="connsiteX15" fmla="*/ 73819 w 952500"/>
                <a:gd name="connsiteY15" fmla="*/ 466725 h 488156"/>
                <a:gd name="connsiteX16" fmla="*/ 64294 w 952500"/>
                <a:gd name="connsiteY16" fmla="*/ 488156 h 488156"/>
                <a:gd name="connsiteX17" fmla="*/ 30957 w 952500"/>
                <a:gd name="connsiteY17" fmla="*/ 442912 h 488156"/>
                <a:gd name="connsiteX18" fmla="*/ 9525 w 952500"/>
                <a:gd name="connsiteY18" fmla="*/ 404812 h 488156"/>
                <a:gd name="connsiteX19" fmla="*/ 0 w 952500"/>
                <a:gd name="connsiteY19" fmla="*/ 338137 h 488156"/>
                <a:gd name="connsiteX0" fmla="*/ 0 w 952500"/>
                <a:gd name="connsiteY0" fmla="*/ 338137 h 488156"/>
                <a:gd name="connsiteX1" fmla="*/ 35719 w 952500"/>
                <a:gd name="connsiteY1" fmla="*/ 290512 h 488156"/>
                <a:gd name="connsiteX2" fmla="*/ 109538 w 952500"/>
                <a:gd name="connsiteY2" fmla="*/ 228600 h 488156"/>
                <a:gd name="connsiteX3" fmla="*/ 214313 w 952500"/>
                <a:gd name="connsiteY3" fmla="*/ 173831 h 488156"/>
                <a:gd name="connsiteX4" fmla="*/ 333375 w 952500"/>
                <a:gd name="connsiteY4" fmla="*/ 119062 h 488156"/>
                <a:gd name="connsiteX5" fmla="*/ 502444 w 952500"/>
                <a:gd name="connsiteY5" fmla="*/ 61912 h 488156"/>
                <a:gd name="connsiteX6" fmla="*/ 700088 w 952500"/>
                <a:gd name="connsiteY6" fmla="*/ 0 h 488156"/>
                <a:gd name="connsiteX7" fmla="*/ 952500 w 952500"/>
                <a:gd name="connsiteY7" fmla="*/ 145256 h 488156"/>
                <a:gd name="connsiteX8" fmla="*/ 723900 w 952500"/>
                <a:gd name="connsiteY8" fmla="*/ 204787 h 488156"/>
                <a:gd name="connsiteX9" fmla="*/ 531019 w 952500"/>
                <a:gd name="connsiteY9" fmla="*/ 254793 h 488156"/>
                <a:gd name="connsiteX10" fmla="*/ 369094 w 952500"/>
                <a:gd name="connsiteY10" fmla="*/ 302418 h 488156"/>
                <a:gd name="connsiteX11" fmla="*/ 247650 w 952500"/>
                <a:gd name="connsiteY11" fmla="*/ 352425 h 488156"/>
                <a:gd name="connsiteX12" fmla="*/ 159544 w 952500"/>
                <a:gd name="connsiteY12" fmla="*/ 395287 h 488156"/>
                <a:gd name="connsiteX13" fmla="*/ 114300 w 952500"/>
                <a:gd name="connsiteY13" fmla="*/ 428625 h 488156"/>
                <a:gd name="connsiteX14" fmla="*/ 90488 w 952500"/>
                <a:gd name="connsiteY14" fmla="*/ 442912 h 488156"/>
                <a:gd name="connsiteX15" fmla="*/ 73819 w 952500"/>
                <a:gd name="connsiteY15" fmla="*/ 466725 h 488156"/>
                <a:gd name="connsiteX16" fmla="*/ 64294 w 952500"/>
                <a:gd name="connsiteY16" fmla="*/ 488156 h 488156"/>
                <a:gd name="connsiteX17" fmla="*/ 30957 w 952500"/>
                <a:gd name="connsiteY17" fmla="*/ 442912 h 488156"/>
                <a:gd name="connsiteX18" fmla="*/ 9476 w 952500"/>
                <a:gd name="connsiteY18" fmla="*/ 442193 h 488156"/>
                <a:gd name="connsiteX19" fmla="*/ 0 w 952500"/>
                <a:gd name="connsiteY19" fmla="*/ 338137 h 488156"/>
                <a:gd name="connsiteX0" fmla="*/ 0 w 952500"/>
                <a:gd name="connsiteY0" fmla="*/ 338137 h 488156"/>
                <a:gd name="connsiteX1" fmla="*/ 35719 w 952500"/>
                <a:gd name="connsiteY1" fmla="*/ 290512 h 488156"/>
                <a:gd name="connsiteX2" fmla="*/ 109538 w 952500"/>
                <a:gd name="connsiteY2" fmla="*/ 228600 h 488156"/>
                <a:gd name="connsiteX3" fmla="*/ 214313 w 952500"/>
                <a:gd name="connsiteY3" fmla="*/ 173831 h 488156"/>
                <a:gd name="connsiteX4" fmla="*/ 333375 w 952500"/>
                <a:gd name="connsiteY4" fmla="*/ 119062 h 488156"/>
                <a:gd name="connsiteX5" fmla="*/ 502444 w 952500"/>
                <a:gd name="connsiteY5" fmla="*/ 61912 h 488156"/>
                <a:gd name="connsiteX6" fmla="*/ 700088 w 952500"/>
                <a:gd name="connsiteY6" fmla="*/ 0 h 488156"/>
                <a:gd name="connsiteX7" fmla="*/ 952500 w 952500"/>
                <a:gd name="connsiteY7" fmla="*/ 145256 h 488156"/>
                <a:gd name="connsiteX8" fmla="*/ 723900 w 952500"/>
                <a:gd name="connsiteY8" fmla="*/ 204787 h 488156"/>
                <a:gd name="connsiteX9" fmla="*/ 531019 w 952500"/>
                <a:gd name="connsiteY9" fmla="*/ 254793 h 488156"/>
                <a:gd name="connsiteX10" fmla="*/ 369094 w 952500"/>
                <a:gd name="connsiteY10" fmla="*/ 302418 h 488156"/>
                <a:gd name="connsiteX11" fmla="*/ 247650 w 952500"/>
                <a:gd name="connsiteY11" fmla="*/ 352425 h 488156"/>
                <a:gd name="connsiteX12" fmla="*/ 159544 w 952500"/>
                <a:gd name="connsiteY12" fmla="*/ 395287 h 488156"/>
                <a:gd name="connsiteX13" fmla="*/ 114300 w 952500"/>
                <a:gd name="connsiteY13" fmla="*/ 428625 h 488156"/>
                <a:gd name="connsiteX14" fmla="*/ 90488 w 952500"/>
                <a:gd name="connsiteY14" fmla="*/ 442912 h 488156"/>
                <a:gd name="connsiteX15" fmla="*/ 73819 w 952500"/>
                <a:gd name="connsiteY15" fmla="*/ 466725 h 488156"/>
                <a:gd name="connsiteX16" fmla="*/ 64294 w 952500"/>
                <a:gd name="connsiteY16" fmla="*/ 488156 h 488156"/>
                <a:gd name="connsiteX17" fmla="*/ 30957 w 952500"/>
                <a:gd name="connsiteY17" fmla="*/ 442912 h 488156"/>
                <a:gd name="connsiteX18" fmla="*/ 9476 w 952500"/>
                <a:gd name="connsiteY18" fmla="*/ 370185 h 488156"/>
                <a:gd name="connsiteX19" fmla="*/ 0 w 952500"/>
                <a:gd name="connsiteY19" fmla="*/ 338137 h 488156"/>
                <a:gd name="connsiteX0" fmla="*/ 0 w 952500"/>
                <a:gd name="connsiteY0" fmla="*/ 338137 h 488156"/>
                <a:gd name="connsiteX1" fmla="*/ 35719 w 952500"/>
                <a:gd name="connsiteY1" fmla="*/ 290512 h 488156"/>
                <a:gd name="connsiteX2" fmla="*/ 109538 w 952500"/>
                <a:gd name="connsiteY2" fmla="*/ 228600 h 488156"/>
                <a:gd name="connsiteX3" fmla="*/ 214313 w 952500"/>
                <a:gd name="connsiteY3" fmla="*/ 173831 h 488156"/>
                <a:gd name="connsiteX4" fmla="*/ 333375 w 952500"/>
                <a:gd name="connsiteY4" fmla="*/ 119062 h 488156"/>
                <a:gd name="connsiteX5" fmla="*/ 502444 w 952500"/>
                <a:gd name="connsiteY5" fmla="*/ 61912 h 488156"/>
                <a:gd name="connsiteX6" fmla="*/ 700088 w 952500"/>
                <a:gd name="connsiteY6" fmla="*/ 0 h 488156"/>
                <a:gd name="connsiteX7" fmla="*/ 952500 w 952500"/>
                <a:gd name="connsiteY7" fmla="*/ 145256 h 488156"/>
                <a:gd name="connsiteX8" fmla="*/ 723900 w 952500"/>
                <a:gd name="connsiteY8" fmla="*/ 204787 h 488156"/>
                <a:gd name="connsiteX9" fmla="*/ 531019 w 952500"/>
                <a:gd name="connsiteY9" fmla="*/ 254793 h 488156"/>
                <a:gd name="connsiteX10" fmla="*/ 369094 w 952500"/>
                <a:gd name="connsiteY10" fmla="*/ 302418 h 488156"/>
                <a:gd name="connsiteX11" fmla="*/ 247650 w 952500"/>
                <a:gd name="connsiteY11" fmla="*/ 352425 h 488156"/>
                <a:gd name="connsiteX12" fmla="*/ 159544 w 952500"/>
                <a:gd name="connsiteY12" fmla="*/ 395287 h 488156"/>
                <a:gd name="connsiteX13" fmla="*/ 114300 w 952500"/>
                <a:gd name="connsiteY13" fmla="*/ 428625 h 488156"/>
                <a:gd name="connsiteX14" fmla="*/ 90488 w 952500"/>
                <a:gd name="connsiteY14" fmla="*/ 442912 h 488156"/>
                <a:gd name="connsiteX15" fmla="*/ 73819 w 952500"/>
                <a:gd name="connsiteY15" fmla="*/ 466725 h 488156"/>
                <a:gd name="connsiteX16" fmla="*/ 64294 w 952500"/>
                <a:gd name="connsiteY16" fmla="*/ 488156 h 488156"/>
                <a:gd name="connsiteX17" fmla="*/ 30957 w 952500"/>
                <a:gd name="connsiteY17" fmla="*/ 442912 h 488156"/>
                <a:gd name="connsiteX18" fmla="*/ 9476 w 952500"/>
                <a:gd name="connsiteY18" fmla="*/ 370185 h 488156"/>
                <a:gd name="connsiteX19" fmla="*/ 0 w 952500"/>
                <a:gd name="connsiteY19" fmla="*/ 338137 h 488156"/>
                <a:gd name="connsiteX0" fmla="*/ 0 w 952500"/>
                <a:gd name="connsiteY0" fmla="*/ 338137 h 488156"/>
                <a:gd name="connsiteX1" fmla="*/ 35719 w 952500"/>
                <a:gd name="connsiteY1" fmla="*/ 290512 h 488156"/>
                <a:gd name="connsiteX2" fmla="*/ 109538 w 952500"/>
                <a:gd name="connsiteY2" fmla="*/ 228600 h 488156"/>
                <a:gd name="connsiteX3" fmla="*/ 214313 w 952500"/>
                <a:gd name="connsiteY3" fmla="*/ 173831 h 488156"/>
                <a:gd name="connsiteX4" fmla="*/ 333375 w 952500"/>
                <a:gd name="connsiteY4" fmla="*/ 119062 h 488156"/>
                <a:gd name="connsiteX5" fmla="*/ 502444 w 952500"/>
                <a:gd name="connsiteY5" fmla="*/ 61912 h 488156"/>
                <a:gd name="connsiteX6" fmla="*/ 700088 w 952500"/>
                <a:gd name="connsiteY6" fmla="*/ 0 h 488156"/>
                <a:gd name="connsiteX7" fmla="*/ 952500 w 952500"/>
                <a:gd name="connsiteY7" fmla="*/ 145256 h 488156"/>
                <a:gd name="connsiteX8" fmla="*/ 723900 w 952500"/>
                <a:gd name="connsiteY8" fmla="*/ 204787 h 488156"/>
                <a:gd name="connsiteX9" fmla="*/ 531019 w 952500"/>
                <a:gd name="connsiteY9" fmla="*/ 254793 h 488156"/>
                <a:gd name="connsiteX10" fmla="*/ 369094 w 952500"/>
                <a:gd name="connsiteY10" fmla="*/ 302418 h 488156"/>
                <a:gd name="connsiteX11" fmla="*/ 247650 w 952500"/>
                <a:gd name="connsiteY11" fmla="*/ 352425 h 488156"/>
                <a:gd name="connsiteX12" fmla="*/ 159544 w 952500"/>
                <a:gd name="connsiteY12" fmla="*/ 395287 h 488156"/>
                <a:gd name="connsiteX13" fmla="*/ 114300 w 952500"/>
                <a:gd name="connsiteY13" fmla="*/ 428625 h 488156"/>
                <a:gd name="connsiteX14" fmla="*/ 90488 w 952500"/>
                <a:gd name="connsiteY14" fmla="*/ 442912 h 488156"/>
                <a:gd name="connsiteX15" fmla="*/ 73819 w 952500"/>
                <a:gd name="connsiteY15" fmla="*/ 466725 h 488156"/>
                <a:gd name="connsiteX16" fmla="*/ 64294 w 952500"/>
                <a:gd name="connsiteY16" fmla="*/ 488156 h 488156"/>
                <a:gd name="connsiteX17" fmla="*/ 30957 w 952500"/>
                <a:gd name="connsiteY17" fmla="*/ 442912 h 488156"/>
                <a:gd name="connsiteX18" fmla="*/ 9476 w 952500"/>
                <a:gd name="connsiteY18" fmla="*/ 370185 h 488156"/>
                <a:gd name="connsiteX19" fmla="*/ 0 w 952500"/>
                <a:gd name="connsiteY19" fmla="*/ 338137 h 488156"/>
                <a:gd name="connsiteX0" fmla="*/ 0 w 952500"/>
                <a:gd name="connsiteY0" fmla="*/ 338137 h 488156"/>
                <a:gd name="connsiteX1" fmla="*/ 35719 w 952500"/>
                <a:gd name="connsiteY1" fmla="*/ 290512 h 488156"/>
                <a:gd name="connsiteX2" fmla="*/ 109538 w 952500"/>
                <a:gd name="connsiteY2" fmla="*/ 228600 h 488156"/>
                <a:gd name="connsiteX3" fmla="*/ 214313 w 952500"/>
                <a:gd name="connsiteY3" fmla="*/ 173831 h 488156"/>
                <a:gd name="connsiteX4" fmla="*/ 333375 w 952500"/>
                <a:gd name="connsiteY4" fmla="*/ 119062 h 488156"/>
                <a:gd name="connsiteX5" fmla="*/ 502444 w 952500"/>
                <a:gd name="connsiteY5" fmla="*/ 61912 h 488156"/>
                <a:gd name="connsiteX6" fmla="*/ 700088 w 952500"/>
                <a:gd name="connsiteY6" fmla="*/ 0 h 488156"/>
                <a:gd name="connsiteX7" fmla="*/ 952500 w 952500"/>
                <a:gd name="connsiteY7" fmla="*/ 145256 h 488156"/>
                <a:gd name="connsiteX8" fmla="*/ 723900 w 952500"/>
                <a:gd name="connsiteY8" fmla="*/ 204787 h 488156"/>
                <a:gd name="connsiteX9" fmla="*/ 531019 w 952500"/>
                <a:gd name="connsiteY9" fmla="*/ 254793 h 488156"/>
                <a:gd name="connsiteX10" fmla="*/ 369094 w 952500"/>
                <a:gd name="connsiteY10" fmla="*/ 302418 h 488156"/>
                <a:gd name="connsiteX11" fmla="*/ 247650 w 952500"/>
                <a:gd name="connsiteY11" fmla="*/ 352425 h 488156"/>
                <a:gd name="connsiteX12" fmla="*/ 159544 w 952500"/>
                <a:gd name="connsiteY12" fmla="*/ 395287 h 488156"/>
                <a:gd name="connsiteX13" fmla="*/ 114300 w 952500"/>
                <a:gd name="connsiteY13" fmla="*/ 428625 h 488156"/>
                <a:gd name="connsiteX14" fmla="*/ 90488 w 952500"/>
                <a:gd name="connsiteY14" fmla="*/ 442912 h 488156"/>
                <a:gd name="connsiteX15" fmla="*/ 73819 w 952500"/>
                <a:gd name="connsiteY15" fmla="*/ 466725 h 488156"/>
                <a:gd name="connsiteX16" fmla="*/ 64294 w 952500"/>
                <a:gd name="connsiteY16" fmla="*/ 488156 h 488156"/>
                <a:gd name="connsiteX17" fmla="*/ 30957 w 952500"/>
                <a:gd name="connsiteY17" fmla="*/ 442912 h 488156"/>
                <a:gd name="connsiteX18" fmla="*/ 9476 w 952500"/>
                <a:gd name="connsiteY18" fmla="*/ 370185 h 488156"/>
                <a:gd name="connsiteX19" fmla="*/ 0 w 952500"/>
                <a:gd name="connsiteY19" fmla="*/ 338137 h 488156"/>
                <a:gd name="connsiteX0" fmla="*/ 2365 w 954865"/>
                <a:gd name="connsiteY0" fmla="*/ 338137 h 488156"/>
                <a:gd name="connsiteX1" fmla="*/ 38084 w 954865"/>
                <a:gd name="connsiteY1" fmla="*/ 290512 h 488156"/>
                <a:gd name="connsiteX2" fmla="*/ 111903 w 954865"/>
                <a:gd name="connsiteY2" fmla="*/ 228600 h 488156"/>
                <a:gd name="connsiteX3" fmla="*/ 216678 w 954865"/>
                <a:gd name="connsiteY3" fmla="*/ 173831 h 488156"/>
                <a:gd name="connsiteX4" fmla="*/ 335740 w 954865"/>
                <a:gd name="connsiteY4" fmla="*/ 119062 h 488156"/>
                <a:gd name="connsiteX5" fmla="*/ 504809 w 954865"/>
                <a:gd name="connsiteY5" fmla="*/ 61912 h 488156"/>
                <a:gd name="connsiteX6" fmla="*/ 702453 w 954865"/>
                <a:gd name="connsiteY6" fmla="*/ 0 h 488156"/>
                <a:gd name="connsiteX7" fmla="*/ 954865 w 954865"/>
                <a:gd name="connsiteY7" fmla="*/ 145256 h 488156"/>
                <a:gd name="connsiteX8" fmla="*/ 726265 w 954865"/>
                <a:gd name="connsiteY8" fmla="*/ 204787 h 488156"/>
                <a:gd name="connsiteX9" fmla="*/ 533384 w 954865"/>
                <a:gd name="connsiteY9" fmla="*/ 254793 h 488156"/>
                <a:gd name="connsiteX10" fmla="*/ 371459 w 954865"/>
                <a:gd name="connsiteY10" fmla="*/ 302418 h 488156"/>
                <a:gd name="connsiteX11" fmla="*/ 250015 w 954865"/>
                <a:gd name="connsiteY11" fmla="*/ 352425 h 488156"/>
                <a:gd name="connsiteX12" fmla="*/ 161909 w 954865"/>
                <a:gd name="connsiteY12" fmla="*/ 395287 h 488156"/>
                <a:gd name="connsiteX13" fmla="*/ 116665 w 954865"/>
                <a:gd name="connsiteY13" fmla="*/ 428625 h 488156"/>
                <a:gd name="connsiteX14" fmla="*/ 92853 w 954865"/>
                <a:gd name="connsiteY14" fmla="*/ 442912 h 488156"/>
                <a:gd name="connsiteX15" fmla="*/ 76184 w 954865"/>
                <a:gd name="connsiteY15" fmla="*/ 466725 h 488156"/>
                <a:gd name="connsiteX16" fmla="*/ 66659 w 954865"/>
                <a:gd name="connsiteY16" fmla="*/ 488156 h 488156"/>
                <a:gd name="connsiteX17" fmla="*/ 33322 w 954865"/>
                <a:gd name="connsiteY17" fmla="*/ 442912 h 488156"/>
                <a:gd name="connsiteX18" fmla="*/ 11841 w 954865"/>
                <a:gd name="connsiteY18" fmla="*/ 370185 h 488156"/>
                <a:gd name="connsiteX19" fmla="*/ 2365 w 954865"/>
                <a:gd name="connsiteY19" fmla="*/ 338137 h 488156"/>
                <a:gd name="connsiteX0" fmla="*/ 2364 w 954864"/>
                <a:gd name="connsiteY0" fmla="*/ 338137 h 488156"/>
                <a:gd name="connsiteX1" fmla="*/ 38083 w 954864"/>
                <a:gd name="connsiteY1" fmla="*/ 290512 h 488156"/>
                <a:gd name="connsiteX2" fmla="*/ 111902 w 954864"/>
                <a:gd name="connsiteY2" fmla="*/ 228600 h 488156"/>
                <a:gd name="connsiteX3" fmla="*/ 216677 w 954864"/>
                <a:gd name="connsiteY3" fmla="*/ 173831 h 488156"/>
                <a:gd name="connsiteX4" fmla="*/ 335739 w 954864"/>
                <a:gd name="connsiteY4" fmla="*/ 119062 h 488156"/>
                <a:gd name="connsiteX5" fmla="*/ 504808 w 954864"/>
                <a:gd name="connsiteY5" fmla="*/ 61912 h 488156"/>
                <a:gd name="connsiteX6" fmla="*/ 702452 w 954864"/>
                <a:gd name="connsiteY6" fmla="*/ 0 h 488156"/>
                <a:gd name="connsiteX7" fmla="*/ 954864 w 954864"/>
                <a:gd name="connsiteY7" fmla="*/ 145256 h 488156"/>
                <a:gd name="connsiteX8" fmla="*/ 726264 w 954864"/>
                <a:gd name="connsiteY8" fmla="*/ 204787 h 488156"/>
                <a:gd name="connsiteX9" fmla="*/ 533383 w 954864"/>
                <a:gd name="connsiteY9" fmla="*/ 254793 h 488156"/>
                <a:gd name="connsiteX10" fmla="*/ 371458 w 954864"/>
                <a:gd name="connsiteY10" fmla="*/ 302418 h 488156"/>
                <a:gd name="connsiteX11" fmla="*/ 250014 w 954864"/>
                <a:gd name="connsiteY11" fmla="*/ 352425 h 488156"/>
                <a:gd name="connsiteX12" fmla="*/ 161908 w 954864"/>
                <a:gd name="connsiteY12" fmla="*/ 395287 h 488156"/>
                <a:gd name="connsiteX13" fmla="*/ 116664 w 954864"/>
                <a:gd name="connsiteY13" fmla="*/ 428625 h 488156"/>
                <a:gd name="connsiteX14" fmla="*/ 92852 w 954864"/>
                <a:gd name="connsiteY14" fmla="*/ 442912 h 488156"/>
                <a:gd name="connsiteX15" fmla="*/ 76183 w 954864"/>
                <a:gd name="connsiteY15" fmla="*/ 466725 h 488156"/>
                <a:gd name="connsiteX16" fmla="*/ 66658 w 954864"/>
                <a:gd name="connsiteY16" fmla="*/ 488156 h 488156"/>
                <a:gd name="connsiteX17" fmla="*/ 33321 w 954864"/>
                <a:gd name="connsiteY17" fmla="*/ 442912 h 488156"/>
                <a:gd name="connsiteX18" fmla="*/ 11841 w 954864"/>
                <a:gd name="connsiteY18" fmla="*/ 370185 h 488156"/>
                <a:gd name="connsiteX19" fmla="*/ 2364 w 954864"/>
                <a:gd name="connsiteY19" fmla="*/ 338137 h 488156"/>
                <a:gd name="connsiteX0" fmla="*/ 3158 w 955658"/>
                <a:gd name="connsiteY0" fmla="*/ 338137 h 488156"/>
                <a:gd name="connsiteX1" fmla="*/ 38877 w 955658"/>
                <a:gd name="connsiteY1" fmla="*/ 290512 h 488156"/>
                <a:gd name="connsiteX2" fmla="*/ 112696 w 955658"/>
                <a:gd name="connsiteY2" fmla="*/ 228600 h 488156"/>
                <a:gd name="connsiteX3" fmla="*/ 217471 w 955658"/>
                <a:gd name="connsiteY3" fmla="*/ 173831 h 488156"/>
                <a:gd name="connsiteX4" fmla="*/ 336533 w 955658"/>
                <a:gd name="connsiteY4" fmla="*/ 119062 h 488156"/>
                <a:gd name="connsiteX5" fmla="*/ 505602 w 955658"/>
                <a:gd name="connsiteY5" fmla="*/ 61912 h 488156"/>
                <a:gd name="connsiteX6" fmla="*/ 703246 w 955658"/>
                <a:gd name="connsiteY6" fmla="*/ 0 h 488156"/>
                <a:gd name="connsiteX7" fmla="*/ 955658 w 955658"/>
                <a:gd name="connsiteY7" fmla="*/ 145256 h 488156"/>
                <a:gd name="connsiteX8" fmla="*/ 727058 w 955658"/>
                <a:gd name="connsiteY8" fmla="*/ 204787 h 488156"/>
                <a:gd name="connsiteX9" fmla="*/ 534177 w 955658"/>
                <a:gd name="connsiteY9" fmla="*/ 254793 h 488156"/>
                <a:gd name="connsiteX10" fmla="*/ 372252 w 955658"/>
                <a:gd name="connsiteY10" fmla="*/ 302418 h 488156"/>
                <a:gd name="connsiteX11" fmla="*/ 250808 w 955658"/>
                <a:gd name="connsiteY11" fmla="*/ 352425 h 488156"/>
                <a:gd name="connsiteX12" fmla="*/ 162702 w 955658"/>
                <a:gd name="connsiteY12" fmla="*/ 395287 h 488156"/>
                <a:gd name="connsiteX13" fmla="*/ 117458 w 955658"/>
                <a:gd name="connsiteY13" fmla="*/ 428625 h 488156"/>
                <a:gd name="connsiteX14" fmla="*/ 93646 w 955658"/>
                <a:gd name="connsiteY14" fmla="*/ 442912 h 488156"/>
                <a:gd name="connsiteX15" fmla="*/ 76977 w 955658"/>
                <a:gd name="connsiteY15" fmla="*/ 466725 h 488156"/>
                <a:gd name="connsiteX16" fmla="*/ 67452 w 955658"/>
                <a:gd name="connsiteY16" fmla="*/ 488156 h 488156"/>
                <a:gd name="connsiteX17" fmla="*/ 34115 w 955658"/>
                <a:gd name="connsiteY17" fmla="*/ 442912 h 488156"/>
                <a:gd name="connsiteX18" fmla="*/ 12635 w 955658"/>
                <a:gd name="connsiteY18" fmla="*/ 370185 h 488156"/>
                <a:gd name="connsiteX19" fmla="*/ 3158 w 955658"/>
                <a:gd name="connsiteY19" fmla="*/ 338137 h 488156"/>
                <a:gd name="connsiteX0" fmla="*/ 3159 w 955659"/>
                <a:gd name="connsiteY0" fmla="*/ 338137 h 488156"/>
                <a:gd name="connsiteX1" fmla="*/ 38878 w 955659"/>
                <a:gd name="connsiteY1" fmla="*/ 290512 h 488156"/>
                <a:gd name="connsiteX2" fmla="*/ 112697 w 955659"/>
                <a:gd name="connsiteY2" fmla="*/ 228600 h 488156"/>
                <a:gd name="connsiteX3" fmla="*/ 217472 w 955659"/>
                <a:gd name="connsiteY3" fmla="*/ 173831 h 488156"/>
                <a:gd name="connsiteX4" fmla="*/ 336534 w 955659"/>
                <a:gd name="connsiteY4" fmla="*/ 119062 h 488156"/>
                <a:gd name="connsiteX5" fmla="*/ 505603 w 955659"/>
                <a:gd name="connsiteY5" fmla="*/ 61912 h 488156"/>
                <a:gd name="connsiteX6" fmla="*/ 703247 w 955659"/>
                <a:gd name="connsiteY6" fmla="*/ 0 h 488156"/>
                <a:gd name="connsiteX7" fmla="*/ 955659 w 955659"/>
                <a:gd name="connsiteY7" fmla="*/ 145256 h 488156"/>
                <a:gd name="connsiteX8" fmla="*/ 727059 w 955659"/>
                <a:gd name="connsiteY8" fmla="*/ 204787 h 488156"/>
                <a:gd name="connsiteX9" fmla="*/ 534178 w 955659"/>
                <a:gd name="connsiteY9" fmla="*/ 254793 h 488156"/>
                <a:gd name="connsiteX10" fmla="*/ 372253 w 955659"/>
                <a:gd name="connsiteY10" fmla="*/ 302418 h 488156"/>
                <a:gd name="connsiteX11" fmla="*/ 250809 w 955659"/>
                <a:gd name="connsiteY11" fmla="*/ 352425 h 488156"/>
                <a:gd name="connsiteX12" fmla="*/ 162703 w 955659"/>
                <a:gd name="connsiteY12" fmla="*/ 395287 h 488156"/>
                <a:gd name="connsiteX13" fmla="*/ 117459 w 955659"/>
                <a:gd name="connsiteY13" fmla="*/ 428625 h 488156"/>
                <a:gd name="connsiteX14" fmla="*/ 93647 w 955659"/>
                <a:gd name="connsiteY14" fmla="*/ 442912 h 488156"/>
                <a:gd name="connsiteX15" fmla="*/ 76978 w 955659"/>
                <a:gd name="connsiteY15" fmla="*/ 466725 h 488156"/>
                <a:gd name="connsiteX16" fmla="*/ 67453 w 955659"/>
                <a:gd name="connsiteY16" fmla="*/ 488156 h 488156"/>
                <a:gd name="connsiteX17" fmla="*/ 34116 w 955659"/>
                <a:gd name="connsiteY17" fmla="*/ 442912 h 488156"/>
                <a:gd name="connsiteX18" fmla="*/ 12635 w 955659"/>
                <a:gd name="connsiteY18" fmla="*/ 370185 h 488156"/>
                <a:gd name="connsiteX19" fmla="*/ 3159 w 955659"/>
                <a:gd name="connsiteY19" fmla="*/ 338137 h 488156"/>
                <a:gd name="connsiteX0" fmla="*/ 3159 w 955659"/>
                <a:gd name="connsiteY0" fmla="*/ 338137 h 488156"/>
                <a:gd name="connsiteX1" fmla="*/ 38878 w 955659"/>
                <a:gd name="connsiteY1" fmla="*/ 290512 h 488156"/>
                <a:gd name="connsiteX2" fmla="*/ 112697 w 955659"/>
                <a:gd name="connsiteY2" fmla="*/ 228600 h 488156"/>
                <a:gd name="connsiteX3" fmla="*/ 217472 w 955659"/>
                <a:gd name="connsiteY3" fmla="*/ 173831 h 488156"/>
                <a:gd name="connsiteX4" fmla="*/ 336534 w 955659"/>
                <a:gd name="connsiteY4" fmla="*/ 119062 h 488156"/>
                <a:gd name="connsiteX5" fmla="*/ 505603 w 955659"/>
                <a:gd name="connsiteY5" fmla="*/ 61912 h 488156"/>
                <a:gd name="connsiteX6" fmla="*/ 703247 w 955659"/>
                <a:gd name="connsiteY6" fmla="*/ 0 h 488156"/>
                <a:gd name="connsiteX7" fmla="*/ 955659 w 955659"/>
                <a:gd name="connsiteY7" fmla="*/ 145256 h 488156"/>
                <a:gd name="connsiteX8" fmla="*/ 727059 w 955659"/>
                <a:gd name="connsiteY8" fmla="*/ 204787 h 488156"/>
                <a:gd name="connsiteX9" fmla="*/ 534178 w 955659"/>
                <a:gd name="connsiteY9" fmla="*/ 254793 h 488156"/>
                <a:gd name="connsiteX10" fmla="*/ 372253 w 955659"/>
                <a:gd name="connsiteY10" fmla="*/ 302418 h 488156"/>
                <a:gd name="connsiteX11" fmla="*/ 250809 w 955659"/>
                <a:gd name="connsiteY11" fmla="*/ 352425 h 488156"/>
                <a:gd name="connsiteX12" fmla="*/ 162703 w 955659"/>
                <a:gd name="connsiteY12" fmla="*/ 395287 h 488156"/>
                <a:gd name="connsiteX13" fmla="*/ 117459 w 955659"/>
                <a:gd name="connsiteY13" fmla="*/ 428625 h 488156"/>
                <a:gd name="connsiteX14" fmla="*/ 93647 w 955659"/>
                <a:gd name="connsiteY14" fmla="*/ 442912 h 488156"/>
                <a:gd name="connsiteX15" fmla="*/ 76978 w 955659"/>
                <a:gd name="connsiteY15" fmla="*/ 466725 h 488156"/>
                <a:gd name="connsiteX16" fmla="*/ 67453 w 955659"/>
                <a:gd name="connsiteY16" fmla="*/ 488156 h 488156"/>
                <a:gd name="connsiteX17" fmla="*/ 34116 w 955659"/>
                <a:gd name="connsiteY17" fmla="*/ 442912 h 488156"/>
                <a:gd name="connsiteX18" fmla="*/ 12635 w 955659"/>
                <a:gd name="connsiteY18" fmla="*/ 370185 h 488156"/>
                <a:gd name="connsiteX19" fmla="*/ 3159 w 955659"/>
                <a:gd name="connsiteY19" fmla="*/ 338137 h 488156"/>
                <a:gd name="connsiteX0" fmla="*/ 3159 w 955659"/>
                <a:gd name="connsiteY0" fmla="*/ 338137 h 488156"/>
                <a:gd name="connsiteX1" fmla="*/ 38878 w 955659"/>
                <a:gd name="connsiteY1" fmla="*/ 290512 h 488156"/>
                <a:gd name="connsiteX2" fmla="*/ 112697 w 955659"/>
                <a:gd name="connsiteY2" fmla="*/ 228600 h 488156"/>
                <a:gd name="connsiteX3" fmla="*/ 217472 w 955659"/>
                <a:gd name="connsiteY3" fmla="*/ 173831 h 488156"/>
                <a:gd name="connsiteX4" fmla="*/ 336534 w 955659"/>
                <a:gd name="connsiteY4" fmla="*/ 119062 h 488156"/>
                <a:gd name="connsiteX5" fmla="*/ 505603 w 955659"/>
                <a:gd name="connsiteY5" fmla="*/ 61912 h 488156"/>
                <a:gd name="connsiteX6" fmla="*/ 703247 w 955659"/>
                <a:gd name="connsiteY6" fmla="*/ 0 h 488156"/>
                <a:gd name="connsiteX7" fmla="*/ 955659 w 955659"/>
                <a:gd name="connsiteY7" fmla="*/ 145256 h 488156"/>
                <a:gd name="connsiteX8" fmla="*/ 727059 w 955659"/>
                <a:gd name="connsiteY8" fmla="*/ 204787 h 488156"/>
                <a:gd name="connsiteX9" fmla="*/ 534178 w 955659"/>
                <a:gd name="connsiteY9" fmla="*/ 254793 h 488156"/>
                <a:gd name="connsiteX10" fmla="*/ 372253 w 955659"/>
                <a:gd name="connsiteY10" fmla="*/ 302418 h 488156"/>
                <a:gd name="connsiteX11" fmla="*/ 250809 w 955659"/>
                <a:gd name="connsiteY11" fmla="*/ 352425 h 488156"/>
                <a:gd name="connsiteX12" fmla="*/ 162703 w 955659"/>
                <a:gd name="connsiteY12" fmla="*/ 395287 h 488156"/>
                <a:gd name="connsiteX13" fmla="*/ 117459 w 955659"/>
                <a:gd name="connsiteY13" fmla="*/ 428625 h 488156"/>
                <a:gd name="connsiteX14" fmla="*/ 93647 w 955659"/>
                <a:gd name="connsiteY14" fmla="*/ 442912 h 488156"/>
                <a:gd name="connsiteX15" fmla="*/ 76978 w 955659"/>
                <a:gd name="connsiteY15" fmla="*/ 466725 h 488156"/>
                <a:gd name="connsiteX16" fmla="*/ 67453 w 955659"/>
                <a:gd name="connsiteY16" fmla="*/ 488156 h 488156"/>
                <a:gd name="connsiteX17" fmla="*/ 34116 w 955659"/>
                <a:gd name="connsiteY17" fmla="*/ 442912 h 488156"/>
                <a:gd name="connsiteX18" fmla="*/ 12635 w 955659"/>
                <a:gd name="connsiteY18" fmla="*/ 370185 h 488156"/>
                <a:gd name="connsiteX19" fmla="*/ 3159 w 955659"/>
                <a:gd name="connsiteY19" fmla="*/ 338137 h 488156"/>
                <a:gd name="connsiteX0" fmla="*/ 3158 w 955658"/>
                <a:gd name="connsiteY0" fmla="*/ 338137 h 488156"/>
                <a:gd name="connsiteX1" fmla="*/ 38877 w 955658"/>
                <a:gd name="connsiteY1" fmla="*/ 290512 h 488156"/>
                <a:gd name="connsiteX2" fmla="*/ 112696 w 955658"/>
                <a:gd name="connsiteY2" fmla="*/ 228600 h 488156"/>
                <a:gd name="connsiteX3" fmla="*/ 217471 w 955658"/>
                <a:gd name="connsiteY3" fmla="*/ 173831 h 488156"/>
                <a:gd name="connsiteX4" fmla="*/ 336533 w 955658"/>
                <a:gd name="connsiteY4" fmla="*/ 119062 h 488156"/>
                <a:gd name="connsiteX5" fmla="*/ 505602 w 955658"/>
                <a:gd name="connsiteY5" fmla="*/ 61912 h 488156"/>
                <a:gd name="connsiteX6" fmla="*/ 703246 w 955658"/>
                <a:gd name="connsiteY6" fmla="*/ 0 h 488156"/>
                <a:gd name="connsiteX7" fmla="*/ 955658 w 955658"/>
                <a:gd name="connsiteY7" fmla="*/ 145256 h 488156"/>
                <a:gd name="connsiteX8" fmla="*/ 727058 w 955658"/>
                <a:gd name="connsiteY8" fmla="*/ 204787 h 488156"/>
                <a:gd name="connsiteX9" fmla="*/ 534177 w 955658"/>
                <a:gd name="connsiteY9" fmla="*/ 254793 h 488156"/>
                <a:gd name="connsiteX10" fmla="*/ 372252 w 955658"/>
                <a:gd name="connsiteY10" fmla="*/ 302418 h 488156"/>
                <a:gd name="connsiteX11" fmla="*/ 250808 w 955658"/>
                <a:gd name="connsiteY11" fmla="*/ 352425 h 488156"/>
                <a:gd name="connsiteX12" fmla="*/ 162702 w 955658"/>
                <a:gd name="connsiteY12" fmla="*/ 395287 h 488156"/>
                <a:gd name="connsiteX13" fmla="*/ 117458 w 955658"/>
                <a:gd name="connsiteY13" fmla="*/ 428625 h 488156"/>
                <a:gd name="connsiteX14" fmla="*/ 93646 w 955658"/>
                <a:gd name="connsiteY14" fmla="*/ 442912 h 488156"/>
                <a:gd name="connsiteX15" fmla="*/ 76977 w 955658"/>
                <a:gd name="connsiteY15" fmla="*/ 466725 h 488156"/>
                <a:gd name="connsiteX16" fmla="*/ 67452 w 955658"/>
                <a:gd name="connsiteY16" fmla="*/ 488156 h 488156"/>
                <a:gd name="connsiteX17" fmla="*/ 34115 w 955658"/>
                <a:gd name="connsiteY17" fmla="*/ 442912 h 488156"/>
                <a:gd name="connsiteX18" fmla="*/ 12635 w 955658"/>
                <a:gd name="connsiteY18" fmla="*/ 370185 h 488156"/>
                <a:gd name="connsiteX19" fmla="*/ 3158 w 955658"/>
                <a:gd name="connsiteY19" fmla="*/ 338137 h 488156"/>
                <a:gd name="connsiteX0" fmla="*/ 3158 w 955658"/>
                <a:gd name="connsiteY0" fmla="*/ 338137 h 488156"/>
                <a:gd name="connsiteX1" fmla="*/ 38877 w 955658"/>
                <a:gd name="connsiteY1" fmla="*/ 290512 h 488156"/>
                <a:gd name="connsiteX2" fmla="*/ 112696 w 955658"/>
                <a:gd name="connsiteY2" fmla="*/ 228600 h 488156"/>
                <a:gd name="connsiteX3" fmla="*/ 217471 w 955658"/>
                <a:gd name="connsiteY3" fmla="*/ 173831 h 488156"/>
                <a:gd name="connsiteX4" fmla="*/ 336533 w 955658"/>
                <a:gd name="connsiteY4" fmla="*/ 119062 h 488156"/>
                <a:gd name="connsiteX5" fmla="*/ 505602 w 955658"/>
                <a:gd name="connsiteY5" fmla="*/ 61912 h 488156"/>
                <a:gd name="connsiteX6" fmla="*/ 703246 w 955658"/>
                <a:gd name="connsiteY6" fmla="*/ 0 h 488156"/>
                <a:gd name="connsiteX7" fmla="*/ 955658 w 955658"/>
                <a:gd name="connsiteY7" fmla="*/ 145256 h 488156"/>
                <a:gd name="connsiteX8" fmla="*/ 727058 w 955658"/>
                <a:gd name="connsiteY8" fmla="*/ 204787 h 488156"/>
                <a:gd name="connsiteX9" fmla="*/ 534177 w 955658"/>
                <a:gd name="connsiteY9" fmla="*/ 254793 h 488156"/>
                <a:gd name="connsiteX10" fmla="*/ 372252 w 955658"/>
                <a:gd name="connsiteY10" fmla="*/ 302418 h 488156"/>
                <a:gd name="connsiteX11" fmla="*/ 250808 w 955658"/>
                <a:gd name="connsiteY11" fmla="*/ 352425 h 488156"/>
                <a:gd name="connsiteX12" fmla="*/ 162702 w 955658"/>
                <a:gd name="connsiteY12" fmla="*/ 395287 h 488156"/>
                <a:gd name="connsiteX13" fmla="*/ 117458 w 955658"/>
                <a:gd name="connsiteY13" fmla="*/ 428625 h 488156"/>
                <a:gd name="connsiteX14" fmla="*/ 93646 w 955658"/>
                <a:gd name="connsiteY14" fmla="*/ 442912 h 488156"/>
                <a:gd name="connsiteX15" fmla="*/ 76977 w 955658"/>
                <a:gd name="connsiteY15" fmla="*/ 466725 h 488156"/>
                <a:gd name="connsiteX16" fmla="*/ 67452 w 955658"/>
                <a:gd name="connsiteY16" fmla="*/ 488156 h 488156"/>
                <a:gd name="connsiteX17" fmla="*/ 34115 w 955658"/>
                <a:gd name="connsiteY17" fmla="*/ 442912 h 488156"/>
                <a:gd name="connsiteX18" fmla="*/ 12635 w 955658"/>
                <a:gd name="connsiteY18" fmla="*/ 370185 h 488156"/>
                <a:gd name="connsiteX19" fmla="*/ 3158 w 955658"/>
                <a:gd name="connsiteY19" fmla="*/ 338137 h 488156"/>
                <a:gd name="connsiteX0" fmla="*/ 3159 w 955659"/>
                <a:gd name="connsiteY0" fmla="*/ 338137 h 488156"/>
                <a:gd name="connsiteX1" fmla="*/ 38878 w 955659"/>
                <a:gd name="connsiteY1" fmla="*/ 290512 h 488156"/>
                <a:gd name="connsiteX2" fmla="*/ 112697 w 955659"/>
                <a:gd name="connsiteY2" fmla="*/ 228600 h 488156"/>
                <a:gd name="connsiteX3" fmla="*/ 217472 w 955659"/>
                <a:gd name="connsiteY3" fmla="*/ 173831 h 488156"/>
                <a:gd name="connsiteX4" fmla="*/ 336534 w 955659"/>
                <a:gd name="connsiteY4" fmla="*/ 119062 h 488156"/>
                <a:gd name="connsiteX5" fmla="*/ 505603 w 955659"/>
                <a:gd name="connsiteY5" fmla="*/ 61912 h 488156"/>
                <a:gd name="connsiteX6" fmla="*/ 703247 w 955659"/>
                <a:gd name="connsiteY6" fmla="*/ 0 h 488156"/>
                <a:gd name="connsiteX7" fmla="*/ 955659 w 955659"/>
                <a:gd name="connsiteY7" fmla="*/ 145256 h 488156"/>
                <a:gd name="connsiteX8" fmla="*/ 727059 w 955659"/>
                <a:gd name="connsiteY8" fmla="*/ 204787 h 488156"/>
                <a:gd name="connsiteX9" fmla="*/ 534178 w 955659"/>
                <a:gd name="connsiteY9" fmla="*/ 254793 h 488156"/>
                <a:gd name="connsiteX10" fmla="*/ 372253 w 955659"/>
                <a:gd name="connsiteY10" fmla="*/ 302418 h 488156"/>
                <a:gd name="connsiteX11" fmla="*/ 250809 w 955659"/>
                <a:gd name="connsiteY11" fmla="*/ 352425 h 488156"/>
                <a:gd name="connsiteX12" fmla="*/ 162703 w 955659"/>
                <a:gd name="connsiteY12" fmla="*/ 395287 h 488156"/>
                <a:gd name="connsiteX13" fmla="*/ 117459 w 955659"/>
                <a:gd name="connsiteY13" fmla="*/ 428625 h 488156"/>
                <a:gd name="connsiteX14" fmla="*/ 93647 w 955659"/>
                <a:gd name="connsiteY14" fmla="*/ 442912 h 488156"/>
                <a:gd name="connsiteX15" fmla="*/ 76978 w 955659"/>
                <a:gd name="connsiteY15" fmla="*/ 466725 h 488156"/>
                <a:gd name="connsiteX16" fmla="*/ 67453 w 955659"/>
                <a:gd name="connsiteY16" fmla="*/ 488156 h 488156"/>
                <a:gd name="connsiteX17" fmla="*/ 34116 w 955659"/>
                <a:gd name="connsiteY17" fmla="*/ 442912 h 488156"/>
                <a:gd name="connsiteX18" fmla="*/ 12635 w 955659"/>
                <a:gd name="connsiteY18" fmla="*/ 370185 h 488156"/>
                <a:gd name="connsiteX19" fmla="*/ 3159 w 955659"/>
                <a:gd name="connsiteY19" fmla="*/ 338137 h 488156"/>
                <a:gd name="connsiteX0" fmla="*/ 794 w 953294"/>
                <a:gd name="connsiteY0" fmla="*/ 338137 h 488156"/>
                <a:gd name="connsiteX1" fmla="*/ 36513 w 953294"/>
                <a:gd name="connsiteY1" fmla="*/ 290512 h 488156"/>
                <a:gd name="connsiteX2" fmla="*/ 110332 w 953294"/>
                <a:gd name="connsiteY2" fmla="*/ 228600 h 488156"/>
                <a:gd name="connsiteX3" fmla="*/ 215107 w 953294"/>
                <a:gd name="connsiteY3" fmla="*/ 173831 h 488156"/>
                <a:gd name="connsiteX4" fmla="*/ 334169 w 953294"/>
                <a:gd name="connsiteY4" fmla="*/ 119062 h 488156"/>
                <a:gd name="connsiteX5" fmla="*/ 503238 w 953294"/>
                <a:gd name="connsiteY5" fmla="*/ 61912 h 488156"/>
                <a:gd name="connsiteX6" fmla="*/ 700882 w 953294"/>
                <a:gd name="connsiteY6" fmla="*/ 0 h 488156"/>
                <a:gd name="connsiteX7" fmla="*/ 953294 w 953294"/>
                <a:gd name="connsiteY7" fmla="*/ 145256 h 488156"/>
                <a:gd name="connsiteX8" fmla="*/ 724694 w 953294"/>
                <a:gd name="connsiteY8" fmla="*/ 204787 h 488156"/>
                <a:gd name="connsiteX9" fmla="*/ 531813 w 953294"/>
                <a:gd name="connsiteY9" fmla="*/ 254793 h 488156"/>
                <a:gd name="connsiteX10" fmla="*/ 369888 w 953294"/>
                <a:gd name="connsiteY10" fmla="*/ 302418 h 488156"/>
                <a:gd name="connsiteX11" fmla="*/ 248444 w 953294"/>
                <a:gd name="connsiteY11" fmla="*/ 352425 h 488156"/>
                <a:gd name="connsiteX12" fmla="*/ 160338 w 953294"/>
                <a:gd name="connsiteY12" fmla="*/ 395287 h 488156"/>
                <a:gd name="connsiteX13" fmla="*/ 115094 w 953294"/>
                <a:gd name="connsiteY13" fmla="*/ 428625 h 488156"/>
                <a:gd name="connsiteX14" fmla="*/ 91282 w 953294"/>
                <a:gd name="connsiteY14" fmla="*/ 442912 h 488156"/>
                <a:gd name="connsiteX15" fmla="*/ 74613 w 953294"/>
                <a:gd name="connsiteY15" fmla="*/ 466725 h 488156"/>
                <a:gd name="connsiteX16" fmla="*/ 65088 w 953294"/>
                <a:gd name="connsiteY16" fmla="*/ 488156 h 488156"/>
                <a:gd name="connsiteX17" fmla="*/ 31751 w 953294"/>
                <a:gd name="connsiteY17" fmla="*/ 442912 h 488156"/>
                <a:gd name="connsiteX18" fmla="*/ 794 w 953294"/>
                <a:gd name="connsiteY18" fmla="*/ 338137 h 488156"/>
                <a:gd name="connsiteX0" fmla="*/ 5159 w 957659"/>
                <a:gd name="connsiteY0" fmla="*/ 338137 h 488156"/>
                <a:gd name="connsiteX1" fmla="*/ 40878 w 957659"/>
                <a:gd name="connsiteY1" fmla="*/ 290512 h 488156"/>
                <a:gd name="connsiteX2" fmla="*/ 114697 w 957659"/>
                <a:gd name="connsiteY2" fmla="*/ 228600 h 488156"/>
                <a:gd name="connsiteX3" fmla="*/ 219472 w 957659"/>
                <a:gd name="connsiteY3" fmla="*/ 173831 h 488156"/>
                <a:gd name="connsiteX4" fmla="*/ 338534 w 957659"/>
                <a:gd name="connsiteY4" fmla="*/ 119062 h 488156"/>
                <a:gd name="connsiteX5" fmla="*/ 507603 w 957659"/>
                <a:gd name="connsiteY5" fmla="*/ 61912 h 488156"/>
                <a:gd name="connsiteX6" fmla="*/ 705247 w 957659"/>
                <a:gd name="connsiteY6" fmla="*/ 0 h 488156"/>
                <a:gd name="connsiteX7" fmla="*/ 957659 w 957659"/>
                <a:gd name="connsiteY7" fmla="*/ 145256 h 488156"/>
                <a:gd name="connsiteX8" fmla="*/ 729059 w 957659"/>
                <a:gd name="connsiteY8" fmla="*/ 204787 h 488156"/>
                <a:gd name="connsiteX9" fmla="*/ 536178 w 957659"/>
                <a:gd name="connsiteY9" fmla="*/ 254793 h 488156"/>
                <a:gd name="connsiteX10" fmla="*/ 374253 w 957659"/>
                <a:gd name="connsiteY10" fmla="*/ 302418 h 488156"/>
                <a:gd name="connsiteX11" fmla="*/ 252809 w 957659"/>
                <a:gd name="connsiteY11" fmla="*/ 352425 h 488156"/>
                <a:gd name="connsiteX12" fmla="*/ 164703 w 957659"/>
                <a:gd name="connsiteY12" fmla="*/ 395287 h 488156"/>
                <a:gd name="connsiteX13" fmla="*/ 119459 w 957659"/>
                <a:gd name="connsiteY13" fmla="*/ 428625 h 488156"/>
                <a:gd name="connsiteX14" fmla="*/ 95647 w 957659"/>
                <a:gd name="connsiteY14" fmla="*/ 442912 h 488156"/>
                <a:gd name="connsiteX15" fmla="*/ 78978 w 957659"/>
                <a:gd name="connsiteY15" fmla="*/ 466725 h 488156"/>
                <a:gd name="connsiteX16" fmla="*/ 69453 w 957659"/>
                <a:gd name="connsiteY16" fmla="*/ 488156 h 488156"/>
                <a:gd name="connsiteX17" fmla="*/ 36116 w 957659"/>
                <a:gd name="connsiteY17" fmla="*/ 442912 h 488156"/>
                <a:gd name="connsiteX18" fmla="*/ 9922 w 957659"/>
                <a:gd name="connsiteY18" fmla="*/ 378618 h 488156"/>
                <a:gd name="connsiteX19" fmla="*/ 5159 w 957659"/>
                <a:gd name="connsiteY19" fmla="*/ 338137 h 48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7659" h="488156">
                  <a:moveTo>
                    <a:pt x="5159" y="338137"/>
                  </a:moveTo>
                  <a:lnTo>
                    <a:pt x="40878" y="290512"/>
                  </a:lnTo>
                  <a:lnTo>
                    <a:pt x="114697" y="228600"/>
                  </a:lnTo>
                  <a:lnTo>
                    <a:pt x="219472" y="173831"/>
                  </a:lnTo>
                  <a:lnTo>
                    <a:pt x="338534" y="119062"/>
                  </a:lnTo>
                  <a:lnTo>
                    <a:pt x="507603" y="61912"/>
                  </a:lnTo>
                  <a:lnTo>
                    <a:pt x="705247" y="0"/>
                  </a:lnTo>
                  <a:lnTo>
                    <a:pt x="957659" y="145256"/>
                  </a:lnTo>
                  <a:lnTo>
                    <a:pt x="729059" y="204787"/>
                  </a:lnTo>
                  <a:lnTo>
                    <a:pt x="536178" y="254793"/>
                  </a:lnTo>
                  <a:lnTo>
                    <a:pt x="374253" y="302418"/>
                  </a:lnTo>
                  <a:lnTo>
                    <a:pt x="252809" y="352425"/>
                  </a:lnTo>
                  <a:lnTo>
                    <a:pt x="164703" y="395287"/>
                  </a:lnTo>
                  <a:lnTo>
                    <a:pt x="119459" y="428625"/>
                  </a:lnTo>
                  <a:lnTo>
                    <a:pt x="95647" y="442912"/>
                  </a:lnTo>
                  <a:lnTo>
                    <a:pt x="78978" y="466725"/>
                  </a:lnTo>
                  <a:lnTo>
                    <a:pt x="69453" y="488156"/>
                  </a:lnTo>
                  <a:lnTo>
                    <a:pt x="36116" y="442912"/>
                  </a:lnTo>
                  <a:cubicBezTo>
                    <a:pt x="26194" y="424656"/>
                    <a:pt x="15081" y="396080"/>
                    <a:pt x="9922" y="378618"/>
                  </a:cubicBezTo>
                  <a:cubicBezTo>
                    <a:pt x="4763" y="361156"/>
                    <a:pt x="0" y="352821"/>
                    <a:pt x="5159" y="338137"/>
                  </a:cubicBezTo>
                  <a:close/>
                </a:path>
              </a:pathLst>
            </a:cu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C"/>
            </a:p>
          </p:txBody>
        </p:sp>
        <p:sp>
          <p:nvSpPr>
            <p:cNvPr id="8" name="7 Forma libre"/>
            <p:cNvSpPr/>
            <p:nvPr/>
          </p:nvSpPr>
          <p:spPr>
            <a:xfrm>
              <a:off x="102817" y="2054578"/>
              <a:ext cx="130857" cy="238478"/>
            </a:xfrm>
            <a:custGeom>
              <a:avLst/>
              <a:gdLst>
                <a:gd name="connsiteX0" fmla="*/ 0 w 130969"/>
                <a:gd name="connsiteY0" fmla="*/ 0 h 238125"/>
                <a:gd name="connsiteX1" fmla="*/ 130969 w 130969"/>
                <a:gd name="connsiteY1" fmla="*/ 95250 h 238125"/>
                <a:gd name="connsiteX2" fmla="*/ 71437 w 130969"/>
                <a:gd name="connsiteY2" fmla="*/ 238125 h 238125"/>
                <a:gd name="connsiteX3" fmla="*/ 2381 w 130969"/>
                <a:gd name="connsiteY3" fmla="*/ 176212 h 238125"/>
                <a:gd name="connsiteX4" fmla="*/ 0 w 130969"/>
                <a:gd name="connsiteY4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969" h="238125">
                  <a:moveTo>
                    <a:pt x="0" y="0"/>
                  </a:moveTo>
                  <a:lnTo>
                    <a:pt x="130969" y="95250"/>
                  </a:lnTo>
                  <a:lnTo>
                    <a:pt x="71437" y="238125"/>
                  </a:lnTo>
                  <a:lnTo>
                    <a:pt x="2381" y="176212"/>
                  </a:lnTo>
                  <a:cubicBezTo>
                    <a:pt x="3175" y="118268"/>
                    <a:pt x="3968" y="60325"/>
                    <a:pt x="0" y="0"/>
                  </a:cubicBezTo>
                  <a:close/>
                </a:path>
              </a:pathLst>
            </a:cu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C"/>
            </a:p>
          </p:txBody>
        </p:sp>
        <p:sp>
          <p:nvSpPr>
            <p:cNvPr id="9" name="8 Forma libre"/>
            <p:cNvSpPr/>
            <p:nvPr/>
          </p:nvSpPr>
          <p:spPr>
            <a:xfrm>
              <a:off x="367203" y="2247194"/>
              <a:ext cx="587523" cy="410458"/>
            </a:xfrm>
            <a:custGeom>
              <a:avLst/>
              <a:gdLst>
                <a:gd name="connsiteX0" fmla="*/ 0 w 588168"/>
                <a:gd name="connsiteY0" fmla="*/ 0 h 409575"/>
                <a:gd name="connsiteX1" fmla="*/ 400050 w 588168"/>
                <a:gd name="connsiteY1" fmla="*/ 200025 h 409575"/>
                <a:gd name="connsiteX2" fmla="*/ 469106 w 588168"/>
                <a:gd name="connsiteY2" fmla="*/ 235744 h 409575"/>
                <a:gd name="connsiteX3" fmla="*/ 490537 w 588168"/>
                <a:gd name="connsiteY3" fmla="*/ 273844 h 409575"/>
                <a:gd name="connsiteX4" fmla="*/ 514350 w 588168"/>
                <a:gd name="connsiteY4" fmla="*/ 302419 h 409575"/>
                <a:gd name="connsiteX5" fmla="*/ 542925 w 588168"/>
                <a:gd name="connsiteY5" fmla="*/ 328613 h 409575"/>
                <a:gd name="connsiteX6" fmla="*/ 576262 w 588168"/>
                <a:gd name="connsiteY6" fmla="*/ 350044 h 409575"/>
                <a:gd name="connsiteX7" fmla="*/ 588168 w 588168"/>
                <a:gd name="connsiteY7" fmla="*/ 361950 h 409575"/>
                <a:gd name="connsiteX8" fmla="*/ 578643 w 588168"/>
                <a:gd name="connsiteY8" fmla="*/ 409575 h 409575"/>
                <a:gd name="connsiteX9" fmla="*/ 559593 w 588168"/>
                <a:gd name="connsiteY9" fmla="*/ 390525 h 409575"/>
                <a:gd name="connsiteX10" fmla="*/ 511968 w 588168"/>
                <a:gd name="connsiteY10" fmla="*/ 361950 h 409575"/>
                <a:gd name="connsiteX11" fmla="*/ 459581 w 588168"/>
                <a:gd name="connsiteY11" fmla="*/ 335756 h 409575"/>
                <a:gd name="connsiteX12" fmla="*/ 414337 w 588168"/>
                <a:gd name="connsiteY12" fmla="*/ 314325 h 409575"/>
                <a:gd name="connsiteX13" fmla="*/ 373856 w 588168"/>
                <a:gd name="connsiteY13" fmla="*/ 304800 h 409575"/>
                <a:gd name="connsiteX14" fmla="*/ 352425 w 588168"/>
                <a:gd name="connsiteY14" fmla="*/ 295275 h 409575"/>
                <a:gd name="connsiteX15" fmla="*/ 345281 w 588168"/>
                <a:gd name="connsiteY15" fmla="*/ 295275 h 409575"/>
                <a:gd name="connsiteX16" fmla="*/ 359568 w 588168"/>
                <a:gd name="connsiteY16" fmla="*/ 340519 h 409575"/>
                <a:gd name="connsiteX17" fmla="*/ 371475 w 588168"/>
                <a:gd name="connsiteY17" fmla="*/ 366713 h 409575"/>
                <a:gd name="connsiteX18" fmla="*/ 371475 w 588168"/>
                <a:gd name="connsiteY18" fmla="*/ 373856 h 409575"/>
                <a:gd name="connsiteX19" fmla="*/ 185737 w 588168"/>
                <a:gd name="connsiteY19" fmla="*/ 290513 h 409575"/>
                <a:gd name="connsiteX20" fmla="*/ 0 w 588168"/>
                <a:gd name="connsiteY20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88168" h="409575">
                  <a:moveTo>
                    <a:pt x="0" y="0"/>
                  </a:moveTo>
                  <a:lnTo>
                    <a:pt x="400050" y="200025"/>
                  </a:lnTo>
                  <a:lnTo>
                    <a:pt x="469106" y="235744"/>
                  </a:lnTo>
                  <a:lnTo>
                    <a:pt x="490537" y="273844"/>
                  </a:lnTo>
                  <a:lnTo>
                    <a:pt x="514350" y="302419"/>
                  </a:lnTo>
                  <a:lnTo>
                    <a:pt x="542925" y="328613"/>
                  </a:lnTo>
                  <a:lnTo>
                    <a:pt x="576262" y="350044"/>
                  </a:lnTo>
                  <a:lnTo>
                    <a:pt x="588168" y="361950"/>
                  </a:lnTo>
                  <a:lnTo>
                    <a:pt x="578643" y="409575"/>
                  </a:lnTo>
                  <a:lnTo>
                    <a:pt x="559593" y="390525"/>
                  </a:lnTo>
                  <a:lnTo>
                    <a:pt x="511968" y="361950"/>
                  </a:lnTo>
                  <a:lnTo>
                    <a:pt x="459581" y="335756"/>
                  </a:lnTo>
                  <a:lnTo>
                    <a:pt x="414337" y="314325"/>
                  </a:lnTo>
                  <a:lnTo>
                    <a:pt x="373856" y="304800"/>
                  </a:lnTo>
                  <a:lnTo>
                    <a:pt x="352425" y="295275"/>
                  </a:lnTo>
                  <a:lnTo>
                    <a:pt x="345281" y="295275"/>
                  </a:lnTo>
                  <a:lnTo>
                    <a:pt x="359568" y="340519"/>
                  </a:lnTo>
                  <a:lnTo>
                    <a:pt x="371475" y="366713"/>
                  </a:lnTo>
                  <a:lnTo>
                    <a:pt x="371475" y="373856"/>
                  </a:lnTo>
                  <a:lnTo>
                    <a:pt x="185737" y="290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C"/>
            </a:p>
          </p:txBody>
        </p:sp>
        <p:sp>
          <p:nvSpPr>
            <p:cNvPr id="10" name="9 Forma libre"/>
            <p:cNvSpPr/>
            <p:nvPr/>
          </p:nvSpPr>
          <p:spPr>
            <a:xfrm>
              <a:off x="1148341" y="2675997"/>
              <a:ext cx="109493" cy="181151"/>
            </a:xfrm>
            <a:custGeom>
              <a:avLst/>
              <a:gdLst>
                <a:gd name="connsiteX0" fmla="*/ 50006 w 109537"/>
                <a:gd name="connsiteY0" fmla="*/ 0 h 180975"/>
                <a:gd name="connsiteX1" fmla="*/ 109537 w 109537"/>
                <a:gd name="connsiteY1" fmla="*/ 28575 h 180975"/>
                <a:gd name="connsiteX2" fmla="*/ 90487 w 109537"/>
                <a:gd name="connsiteY2" fmla="*/ 64294 h 180975"/>
                <a:gd name="connsiteX3" fmla="*/ 61912 w 109537"/>
                <a:gd name="connsiteY3" fmla="*/ 119063 h 180975"/>
                <a:gd name="connsiteX4" fmla="*/ 45243 w 109537"/>
                <a:gd name="connsiteY4" fmla="*/ 180975 h 180975"/>
                <a:gd name="connsiteX5" fmla="*/ 0 w 109537"/>
                <a:gd name="connsiteY5" fmla="*/ 166688 h 180975"/>
                <a:gd name="connsiteX6" fmla="*/ 0 w 109537"/>
                <a:gd name="connsiteY6" fmla="*/ 159544 h 180975"/>
                <a:gd name="connsiteX7" fmla="*/ 19050 w 109537"/>
                <a:gd name="connsiteY7" fmla="*/ 152400 h 180975"/>
                <a:gd name="connsiteX8" fmla="*/ 40481 w 109537"/>
                <a:gd name="connsiteY8" fmla="*/ 142875 h 180975"/>
                <a:gd name="connsiteX9" fmla="*/ 54768 w 109537"/>
                <a:gd name="connsiteY9" fmla="*/ 126206 h 180975"/>
                <a:gd name="connsiteX10" fmla="*/ 54768 w 109537"/>
                <a:gd name="connsiteY10" fmla="*/ 107156 h 180975"/>
                <a:gd name="connsiteX11" fmla="*/ 52387 w 109537"/>
                <a:gd name="connsiteY11" fmla="*/ 80963 h 180975"/>
                <a:gd name="connsiteX12" fmla="*/ 40481 w 109537"/>
                <a:gd name="connsiteY12" fmla="*/ 61913 h 180975"/>
                <a:gd name="connsiteX13" fmla="*/ 28575 w 109537"/>
                <a:gd name="connsiteY13" fmla="*/ 57150 h 180975"/>
                <a:gd name="connsiteX14" fmla="*/ 11906 w 109537"/>
                <a:gd name="connsiteY14" fmla="*/ 57150 h 180975"/>
                <a:gd name="connsiteX15" fmla="*/ 16668 w 109537"/>
                <a:gd name="connsiteY15" fmla="*/ 42863 h 180975"/>
                <a:gd name="connsiteX16" fmla="*/ 50006 w 109537"/>
                <a:gd name="connsiteY16" fmla="*/ 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537" h="180975">
                  <a:moveTo>
                    <a:pt x="50006" y="0"/>
                  </a:moveTo>
                  <a:lnTo>
                    <a:pt x="109537" y="28575"/>
                  </a:lnTo>
                  <a:lnTo>
                    <a:pt x="90487" y="64294"/>
                  </a:lnTo>
                  <a:lnTo>
                    <a:pt x="61912" y="119063"/>
                  </a:lnTo>
                  <a:lnTo>
                    <a:pt x="45243" y="180975"/>
                  </a:lnTo>
                  <a:lnTo>
                    <a:pt x="0" y="166688"/>
                  </a:lnTo>
                  <a:lnTo>
                    <a:pt x="0" y="159544"/>
                  </a:lnTo>
                  <a:lnTo>
                    <a:pt x="19050" y="152400"/>
                  </a:lnTo>
                  <a:lnTo>
                    <a:pt x="40481" y="142875"/>
                  </a:lnTo>
                  <a:lnTo>
                    <a:pt x="54768" y="126206"/>
                  </a:lnTo>
                  <a:lnTo>
                    <a:pt x="54768" y="107156"/>
                  </a:lnTo>
                  <a:lnTo>
                    <a:pt x="52387" y="80963"/>
                  </a:lnTo>
                  <a:lnTo>
                    <a:pt x="40481" y="61913"/>
                  </a:lnTo>
                  <a:lnTo>
                    <a:pt x="28575" y="57150"/>
                  </a:lnTo>
                  <a:lnTo>
                    <a:pt x="11906" y="57150"/>
                  </a:lnTo>
                  <a:lnTo>
                    <a:pt x="16668" y="42863"/>
                  </a:lnTo>
                  <a:lnTo>
                    <a:pt x="50006" y="0"/>
                  </a:lnTo>
                  <a:close/>
                </a:path>
              </a:pathLst>
            </a:cu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C"/>
            </a:p>
          </p:txBody>
        </p:sp>
        <p:sp>
          <p:nvSpPr>
            <p:cNvPr id="11" name="10 Forma libre"/>
            <p:cNvSpPr/>
            <p:nvPr/>
          </p:nvSpPr>
          <p:spPr>
            <a:xfrm>
              <a:off x="1312581" y="2776891"/>
              <a:ext cx="602211" cy="779639"/>
            </a:xfrm>
            <a:custGeom>
              <a:avLst/>
              <a:gdLst>
                <a:gd name="connsiteX0" fmla="*/ 0 w 602456"/>
                <a:gd name="connsiteY0" fmla="*/ 159543 h 781050"/>
                <a:gd name="connsiteX1" fmla="*/ 52387 w 602456"/>
                <a:gd name="connsiteY1" fmla="*/ 195262 h 781050"/>
                <a:gd name="connsiteX2" fmla="*/ 80962 w 602456"/>
                <a:gd name="connsiteY2" fmla="*/ 183356 h 781050"/>
                <a:gd name="connsiteX3" fmla="*/ 111919 w 602456"/>
                <a:gd name="connsiteY3" fmla="*/ 171450 h 781050"/>
                <a:gd name="connsiteX4" fmla="*/ 147637 w 602456"/>
                <a:gd name="connsiteY4" fmla="*/ 159543 h 781050"/>
                <a:gd name="connsiteX5" fmla="*/ 164306 w 602456"/>
                <a:gd name="connsiteY5" fmla="*/ 152400 h 781050"/>
                <a:gd name="connsiteX6" fmla="*/ 166687 w 602456"/>
                <a:gd name="connsiteY6" fmla="*/ 183356 h 781050"/>
                <a:gd name="connsiteX7" fmla="*/ 166687 w 602456"/>
                <a:gd name="connsiteY7" fmla="*/ 214312 h 781050"/>
                <a:gd name="connsiteX8" fmla="*/ 166687 w 602456"/>
                <a:gd name="connsiteY8" fmla="*/ 233362 h 781050"/>
                <a:gd name="connsiteX9" fmla="*/ 161925 w 602456"/>
                <a:gd name="connsiteY9" fmla="*/ 261937 h 781050"/>
                <a:gd name="connsiteX10" fmla="*/ 161925 w 602456"/>
                <a:gd name="connsiteY10" fmla="*/ 269081 h 781050"/>
                <a:gd name="connsiteX11" fmla="*/ 207169 w 602456"/>
                <a:gd name="connsiteY11" fmla="*/ 295275 h 781050"/>
                <a:gd name="connsiteX12" fmla="*/ 273844 w 602456"/>
                <a:gd name="connsiteY12" fmla="*/ 342900 h 781050"/>
                <a:gd name="connsiteX13" fmla="*/ 316706 w 602456"/>
                <a:gd name="connsiteY13" fmla="*/ 369093 h 781050"/>
                <a:gd name="connsiteX14" fmla="*/ 361950 w 602456"/>
                <a:gd name="connsiteY14" fmla="*/ 402431 h 781050"/>
                <a:gd name="connsiteX15" fmla="*/ 416719 w 602456"/>
                <a:gd name="connsiteY15" fmla="*/ 461962 h 781050"/>
                <a:gd name="connsiteX16" fmla="*/ 450056 w 602456"/>
                <a:gd name="connsiteY16" fmla="*/ 519112 h 781050"/>
                <a:gd name="connsiteX17" fmla="*/ 471487 w 602456"/>
                <a:gd name="connsiteY17" fmla="*/ 564356 h 781050"/>
                <a:gd name="connsiteX18" fmla="*/ 481012 w 602456"/>
                <a:gd name="connsiteY18" fmla="*/ 597693 h 781050"/>
                <a:gd name="connsiteX19" fmla="*/ 483394 w 602456"/>
                <a:gd name="connsiteY19" fmla="*/ 635793 h 781050"/>
                <a:gd name="connsiteX20" fmla="*/ 476250 w 602456"/>
                <a:gd name="connsiteY20" fmla="*/ 688181 h 781050"/>
                <a:gd name="connsiteX21" fmla="*/ 466725 w 602456"/>
                <a:gd name="connsiteY21" fmla="*/ 716756 h 781050"/>
                <a:gd name="connsiteX22" fmla="*/ 433387 w 602456"/>
                <a:gd name="connsiteY22" fmla="*/ 781050 h 781050"/>
                <a:gd name="connsiteX23" fmla="*/ 478631 w 602456"/>
                <a:gd name="connsiteY23" fmla="*/ 747712 h 781050"/>
                <a:gd name="connsiteX24" fmla="*/ 516731 w 602456"/>
                <a:gd name="connsiteY24" fmla="*/ 719137 h 781050"/>
                <a:gd name="connsiteX25" fmla="*/ 545306 w 602456"/>
                <a:gd name="connsiteY25" fmla="*/ 688181 h 781050"/>
                <a:gd name="connsiteX26" fmla="*/ 569119 w 602456"/>
                <a:gd name="connsiteY26" fmla="*/ 657225 h 781050"/>
                <a:gd name="connsiteX27" fmla="*/ 588169 w 602456"/>
                <a:gd name="connsiteY27" fmla="*/ 633412 h 781050"/>
                <a:gd name="connsiteX28" fmla="*/ 595312 w 602456"/>
                <a:gd name="connsiteY28" fmla="*/ 595312 h 781050"/>
                <a:gd name="connsiteX29" fmla="*/ 600075 w 602456"/>
                <a:gd name="connsiteY29" fmla="*/ 557212 h 781050"/>
                <a:gd name="connsiteX30" fmla="*/ 602456 w 602456"/>
                <a:gd name="connsiteY30" fmla="*/ 514350 h 781050"/>
                <a:gd name="connsiteX31" fmla="*/ 600075 w 602456"/>
                <a:gd name="connsiteY31" fmla="*/ 483393 h 781050"/>
                <a:gd name="connsiteX32" fmla="*/ 588169 w 602456"/>
                <a:gd name="connsiteY32" fmla="*/ 435768 h 781050"/>
                <a:gd name="connsiteX33" fmla="*/ 569119 w 602456"/>
                <a:gd name="connsiteY33" fmla="*/ 381000 h 781050"/>
                <a:gd name="connsiteX34" fmla="*/ 538162 w 602456"/>
                <a:gd name="connsiteY34" fmla="*/ 321468 h 781050"/>
                <a:gd name="connsiteX35" fmla="*/ 488156 w 602456"/>
                <a:gd name="connsiteY35" fmla="*/ 266700 h 781050"/>
                <a:gd name="connsiteX36" fmla="*/ 459581 w 602456"/>
                <a:gd name="connsiteY36" fmla="*/ 233362 h 781050"/>
                <a:gd name="connsiteX37" fmla="*/ 421481 w 602456"/>
                <a:gd name="connsiteY37" fmla="*/ 195262 h 781050"/>
                <a:gd name="connsiteX38" fmla="*/ 369094 w 602456"/>
                <a:gd name="connsiteY38" fmla="*/ 159543 h 781050"/>
                <a:gd name="connsiteX39" fmla="*/ 333375 w 602456"/>
                <a:gd name="connsiteY39" fmla="*/ 130968 h 781050"/>
                <a:gd name="connsiteX40" fmla="*/ 297656 w 602456"/>
                <a:gd name="connsiteY40" fmla="*/ 111918 h 781050"/>
                <a:gd name="connsiteX41" fmla="*/ 257175 w 602456"/>
                <a:gd name="connsiteY41" fmla="*/ 90487 h 781050"/>
                <a:gd name="connsiteX42" fmla="*/ 200025 w 602456"/>
                <a:gd name="connsiteY42" fmla="*/ 61912 h 781050"/>
                <a:gd name="connsiteX43" fmla="*/ 166687 w 602456"/>
                <a:gd name="connsiteY43" fmla="*/ 42862 h 781050"/>
                <a:gd name="connsiteX44" fmla="*/ 130969 w 602456"/>
                <a:gd name="connsiteY44" fmla="*/ 28575 h 781050"/>
                <a:gd name="connsiteX45" fmla="*/ 95250 w 602456"/>
                <a:gd name="connsiteY45" fmla="*/ 7143 h 781050"/>
                <a:gd name="connsiteX46" fmla="*/ 95250 w 602456"/>
                <a:gd name="connsiteY46" fmla="*/ 7143 h 781050"/>
                <a:gd name="connsiteX47" fmla="*/ 85725 w 602456"/>
                <a:gd name="connsiteY47" fmla="*/ 0 h 781050"/>
                <a:gd name="connsiteX48" fmla="*/ 78581 w 602456"/>
                <a:gd name="connsiteY48" fmla="*/ 23812 h 781050"/>
                <a:gd name="connsiteX49" fmla="*/ 71437 w 602456"/>
                <a:gd name="connsiteY49" fmla="*/ 52387 h 781050"/>
                <a:gd name="connsiteX50" fmla="*/ 54769 w 602456"/>
                <a:gd name="connsiteY50" fmla="*/ 83343 h 781050"/>
                <a:gd name="connsiteX51" fmla="*/ 38100 w 602456"/>
                <a:gd name="connsiteY51" fmla="*/ 104775 h 781050"/>
                <a:gd name="connsiteX52" fmla="*/ 0 w 602456"/>
                <a:gd name="connsiteY52" fmla="*/ 159543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02456" h="781050">
                  <a:moveTo>
                    <a:pt x="0" y="159543"/>
                  </a:moveTo>
                  <a:lnTo>
                    <a:pt x="52387" y="195262"/>
                  </a:lnTo>
                  <a:lnTo>
                    <a:pt x="80962" y="183356"/>
                  </a:lnTo>
                  <a:lnTo>
                    <a:pt x="111919" y="171450"/>
                  </a:lnTo>
                  <a:lnTo>
                    <a:pt x="147637" y="159543"/>
                  </a:lnTo>
                  <a:lnTo>
                    <a:pt x="164306" y="152400"/>
                  </a:lnTo>
                  <a:lnTo>
                    <a:pt x="166687" y="183356"/>
                  </a:lnTo>
                  <a:lnTo>
                    <a:pt x="166687" y="214312"/>
                  </a:lnTo>
                  <a:lnTo>
                    <a:pt x="166687" y="233362"/>
                  </a:lnTo>
                  <a:lnTo>
                    <a:pt x="161925" y="261937"/>
                  </a:lnTo>
                  <a:lnTo>
                    <a:pt x="161925" y="269081"/>
                  </a:lnTo>
                  <a:lnTo>
                    <a:pt x="207169" y="295275"/>
                  </a:lnTo>
                  <a:lnTo>
                    <a:pt x="273844" y="342900"/>
                  </a:lnTo>
                  <a:lnTo>
                    <a:pt x="316706" y="369093"/>
                  </a:lnTo>
                  <a:lnTo>
                    <a:pt x="361950" y="402431"/>
                  </a:lnTo>
                  <a:lnTo>
                    <a:pt x="416719" y="461962"/>
                  </a:lnTo>
                  <a:lnTo>
                    <a:pt x="450056" y="519112"/>
                  </a:lnTo>
                  <a:lnTo>
                    <a:pt x="471487" y="564356"/>
                  </a:lnTo>
                  <a:lnTo>
                    <a:pt x="481012" y="597693"/>
                  </a:lnTo>
                  <a:lnTo>
                    <a:pt x="483394" y="635793"/>
                  </a:lnTo>
                  <a:lnTo>
                    <a:pt x="476250" y="688181"/>
                  </a:lnTo>
                  <a:lnTo>
                    <a:pt x="466725" y="716756"/>
                  </a:lnTo>
                  <a:lnTo>
                    <a:pt x="433387" y="781050"/>
                  </a:lnTo>
                  <a:lnTo>
                    <a:pt x="478631" y="747712"/>
                  </a:lnTo>
                  <a:lnTo>
                    <a:pt x="516731" y="719137"/>
                  </a:lnTo>
                  <a:lnTo>
                    <a:pt x="545306" y="688181"/>
                  </a:lnTo>
                  <a:lnTo>
                    <a:pt x="569119" y="657225"/>
                  </a:lnTo>
                  <a:lnTo>
                    <a:pt x="588169" y="633412"/>
                  </a:lnTo>
                  <a:lnTo>
                    <a:pt x="595312" y="595312"/>
                  </a:lnTo>
                  <a:lnTo>
                    <a:pt x="600075" y="557212"/>
                  </a:lnTo>
                  <a:lnTo>
                    <a:pt x="602456" y="514350"/>
                  </a:lnTo>
                  <a:lnTo>
                    <a:pt x="600075" y="483393"/>
                  </a:lnTo>
                  <a:lnTo>
                    <a:pt x="588169" y="435768"/>
                  </a:lnTo>
                  <a:lnTo>
                    <a:pt x="569119" y="381000"/>
                  </a:lnTo>
                  <a:lnTo>
                    <a:pt x="538162" y="321468"/>
                  </a:lnTo>
                  <a:lnTo>
                    <a:pt x="488156" y="266700"/>
                  </a:lnTo>
                  <a:lnTo>
                    <a:pt x="459581" y="233362"/>
                  </a:lnTo>
                  <a:lnTo>
                    <a:pt x="421481" y="195262"/>
                  </a:lnTo>
                  <a:lnTo>
                    <a:pt x="369094" y="159543"/>
                  </a:lnTo>
                  <a:lnTo>
                    <a:pt x="333375" y="130968"/>
                  </a:lnTo>
                  <a:lnTo>
                    <a:pt x="297656" y="111918"/>
                  </a:lnTo>
                  <a:lnTo>
                    <a:pt x="257175" y="90487"/>
                  </a:lnTo>
                  <a:lnTo>
                    <a:pt x="200025" y="61912"/>
                  </a:lnTo>
                  <a:lnTo>
                    <a:pt x="166687" y="42862"/>
                  </a:lnTo>
                  <a:lnTo>
                    <a:pt x="130969" y="28575"/>
                  </a:lnTo>
                  <a:lnTo>
                    <a:pt x="95250" y="7143"/>
                  </a:lnTo>
                  <a:lnTo>
                    <a:pt x="95250" y="7143"/>
                  </a:lnTo>
                  <a:lnTo>
                    <a:pt x="85725" y="0"/>
                  </a:lnTo>
                  <a:lnTo>
                    <a:pt x="78581" y="23812"/>
                  </a:lnTo>
                  <a:lnTo>
                    <a:pt x="71437" y="52387"/>
                  </a:lnTo>
                  <a:lnTo>
                    <a:pt x="54769" y="83343"/>
                  </a:lnTo>
                  <a:lnTo>
                    <a:pt x="38100" y="104775"/>
                  </a:lnTo>
                  <a:lnTo>
                    <a:pt x="0" y="159543"/>
                  </a:lnTo>
                  <a:close/>
                </a:path>
              </a:pathLst>
            </a:cu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C"/>
            </a:p>
          </p:txBody>
        </p:sp>
        <p:sp>
          <p:nvSpPr>
            <p:cNvPr id="12" name="11 Forma libre"/>
            <p:cNvSpPr/>
            <p:nvPr/>
          </p:nvSpPr>
          <p:spPr>
            <a:xfrm>
              <a:off x="1171041" y="3322638"/>
              <a:ext cx="622241" cy="591608"/>
            </a:xfrm>
            <a:custGeom>
              <a:avLst/>
              <a:gdLst>
                <a:gd name="connsiteX0" fmla="*/ 23813 w 621506"/>
                <a:gd name="connsiteY0" fmla="*/ 592931 h 592931"/>
                <a:gd name="connsiteX1" fmla="*/ 0 w 621506"/>
                <a:gd name="connsiteY1" fmla="*/ 526256 h 592931"/>
                <a:gd name="connsiteX2" fmla="*/ 45244 w 621506"/>
                <a:gd name="connsiteY2" fmla="*/ 511969 h 592931"/>
                <a:gd name="connsiteX3" fmla="*/ 85725 w 621506"/>
                <a:gd name="connsiteY3" fmla="*/ 492919 h 592931"/>
                <a:gd name="connsiteX4" fmla="*/ 128588 w 621506"/>
                <a:gd name="connsiteY4" fmla="*/ 464344 h 592931"/>
                <a:gd name="connsiteX5" fmla="*/ 159544 w 621506"/>
                <a:gd name="connsiteY5" fmla="*/ 450056 h 592931"/>
                <a:gd name="connsiteX6" fmla="*/ 178594 w 621506"/>
                <a:gd name="connsiteY6" fmla="*/ 428625 h 592931"/>
                <a:gd name="connsiteX7" fmla="*/ 192881 w 621506"/>
                <a:gd name="connsiteY7" fmla="*/ 411956 h 592931"/>
                <a:gd name="connsiteX8" fmla="*/ 216694 w 621506"/>
                <a:gd name="connsiteY8" fmla="*/ 381000 h 592931"/>
                <a:gd name="connsiteX9" fmla="*/ 230981 w 621506"/>
                <a:gd name="connsiteY9" fmla="*/ 361950 h 592931"/>
                <a:gd name="connsiteX10" fmla="*/ 242888 w 621506"/>
                <a:gd name="connsiteY10" fmla="*/ 335756 h 592931"/>
                <a:gd name="connsiteX11" fmla="*/ 266700 w 621506"/>
                <a:gd name="connsiteY11" fmla="*/ 304800 h 592931"/>
                <a:gd name="connsiteX12" fmla="*/ 273844 w 621506"/>
                <a:gd name="connsiteY12" fmla="*/ 280987 h 592931"/>
                <a:gd name="connsiteX13" fmla="*/ 340519 w 621506"/>
                <a:gd name="connsiteY13" fmla="*/ 230981 h 592931"/>
                <a:gd name="connsiteX14" fmla="*/ 397669 w 621506"/>
                <a:gd name="connsiteY14" fmla="*/ 178594 h 592931"/>
                <a:gd name="connsiteX15" fmla="*/ 461963 w 621506"/>
                <a:gd name="connsiteY15" fmla="*/ 128587 h 592931"/>
                <a:gd name="connsiteX16" fmla="*/ 507206 w 621506"/>
                <a:gd name="connsiteY16" fmla="*/ 83344 h 592931"/>
                <a:gd name="connsiteX17" fmla="*/ 542925 w 621506"/>
                <a:gd name="connsiteY17" fmla="*/ 52387 h 592931"/>
                <a:gd name="connsiteX18" fmla="*/ 569119 w 621506"/>
                <a:gd name="connsiteY18" fmla="*/ 28575 h 592931"/>
                <a:gd name="connsiteX19" fmla="*/ 595313 w 621506"/>
                <a:gd name="connsiteY19" fmla="*/ 0 h 592931"/>
                <a:gd name="connsiteX20" fmla="*/ 607219 w 621506"/>
                <a:gd name="connsiteY20" fmla="*/ 7144 h 592931"/>
                <a:gd name="connsiteX21" fmla="*/ 619125 w 621506"/>
                <a:gd name="connsiteY21" fmla="*/ 42862 h 592931"/>
                <a:gd name="connsiteX22" fmla="*/ 621506 w 621506"/>
                <a:gd name="connsiteY22" fmla="*/ 90487 h 592931"/>
                <a:gd name="connsiteX23" fmla="*/ 616744 w 621506"/>
                <a:gd name="connsiteY23" fmla="*/ 130969 h 592931"/>
                <a:gd name="connsiteX24" fmla="*/ 604838 w 621506"/>
                <a:gd name="connsiteY24" fmla="*/ 173831 h 592931"/>
                <a:gd name="connsiteX25" fmla="*/ 588169 w 621506"/>
                <a:gd name="connsiteY25" fmla="*/ 202406 h 592931"/>
                <a:gd name="connsiteX26" fmla="*/ 576263 w 621506"/>
                <a:gd name="connsiteY26" fmla="*/ 230981 h 592931"/>
                <a:gd name="connsiteX27" fmla="*/ 561975 w 621506"/>
                <a:gd name="connsiteY27" fmla="*/ 254794 h 592931"/>
                <a:gd name="connsiteX28" fmla="*/ 461963 w 621506"/>
                <a:gd name="connsiteY28" fmla="*/ 340519 h 592931"/>
                <a:gd name="connsiteX29" fmla="*/ 361950 w 621506"/>
                <a:gd name="connsiteY29" fmla="*/ 426244 h 592931"/>
                <a:gd name="connsiteX30" fmla="*/ 295275 w 621506"/>
                <a:gd name="connsiteY30" fmla="*/ 476250 h 592931"/>
                <a:gd name="connsiteX31" fmla="*/ 242888 w 621506"/>
                <a:gd name="connsiteY31" fmla="*/ 519112 h 592931"/>
                <a:gd name="connsiteX32" fmla="*/ 207169 w 621506"/>
                <a:gd name="connsiteY32" fmla="*/ 542925 h 592931"/>
                <a:gd name="connsiteX33" fmla="*/ 180975 w 621506"/>
                <a:gd name="connsiteY33" fmla="*/ 552450 h 592931"/>
                <a:gd name="connsiteX34" fmla="*/ 152400 w 621506"/>
                <a:gd name="connsiteY34" fmla="*/ 552450 h 592931"/>
                <a:gd name="connsiteX35" fmla="*/ 107156 w 621506"/>
                <a:gd name="connsiteY35" fmla="*/ 559594 h 592931"/>
                <a:gd name="connsiteX36" fmla="*/ 80963 w 621506"/>
                <a:gd name="connsiteY36" fmla="*/ 564356 h 592931"/>
                <a:gd name="connsiteX37" fmla="*/ 23813 w 621506"/>
                <a:gd name="connsiteY37" fmla="*/ 592931 h 59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21506" h="592931">
                  <a:moveTo>
                    <a:pt x="23813" y="592931"/>
                  </a:moveTo>
                  <a:lnTo>
                    <a:pt x="0" y="526256"/>
                  </a:lnTo>
                  <a:lnTo>
                    <a:pt x="45244" y="511969"/>
                  </a:lnTo>
                  <a:lnTo>
                    <a:pt x="85725" y="492919"/>
                  </a:lnTo>
                  <a:lnTo>
                    <a:pt x="128588" y="464344"/>
                  </a:lnTo>
                  <a:lnTo>
                    <a:pt x="159544" y="450056"/>
                  </a:lnTo>
                  <a:lnTo>
                    <a:pt x="178594" y="428625"/>
                  </a:lnTo>
                  <a:lnTo>
                    <a:pt x="192881" y="411956"/>
                  </a:lnTo>
                  <a:lnTo>
                    <a:pt x="216694" y="381000"/>
                  </a:lnTo>
                  <a:lnTo>
                    <a:pt x="230981" y="361950"/>
                  </a:lnTo>
                  <a:lnTo>
                    <a:pt x="242888" y="335756"/>
                  </a:lnTo>
                  <a:lnTo>
                    <a:pt x="266700" y="304800"/>
                  </a:lnTo>
                  <a:lnTo>
                    <a:pt x="273844" y="280987"/>
                  </a:lnTo>
                  <a:lnTo>
                    <a:pt x="340519" y="230981"/>
                  </a:lnTo>
                  <a:lnTo>
                    <a:pt x="397669" y="178594"/>
                  </a:lnTo>
                  <a:lnTo>
                    <a:pt x="461963" y="128587"/>
                  </a:lnTo>
                  <a:lnTo>
                    <a:pt x="507206" y="83344"/>
                  </a:lnTo>
                  <a:lnTo>
                    <a:pt x="542925" y="52387"/>
                  </a:lnTo>
                  <a:lnTo>
                    <a:pt x="569119" y="28575"/>
                  </a:lnTo>
                  <a:lnTo>
                    <a:pt x="595313" y="0"/>
                  </a:lnTo>
                  <a:lnTo>
                    <a:pt x="607219" y="7144"/>
                  </a:lnTo>
                  <a:lnTo>
                    <a:pt x="619125" y="42862"/>
                  </a:lnTo>
                  <a:lnTo>
                    <a:pt x="621506" y="90487"/>
                  </a:lnTo>
                  <a:lnTo>
                    <a:pt x="616744" y="130969"/>
                  </a:lnTo>
                  <a:lnTo>
                    <a:pt x="604838" y="173831"/>
                  </a:lnTo>
                  <a:lnTo>
                    <a:pt x="588169" y="202406"/>
                  </a:lnTo>
                  <a:lnTo>
                    <a:pt x="576263" y="230981"/>
                  </a:lnTo>
                  <a:lnTo>
                    <a:pt x="561975" y="254794"/>
                  </a:lnTo>
                  <a:lnTo>
                    <a:pt x="461963" y="340519"/>
                  </a:lnTo>
                  <a:lnTo>
                    <a:pt x="361950" y="426244"/>
                  </a:lnTo>
                  <a:lnTo>
                    <a:pt x="295275" y="476250"/>
                  </a:lnTo>
                  <a:lnTo>
                    <a:pt x="242888" y="519112"/>
                  </a:lnTo>
                  <a:lnTo>
                    <a:pt x="207169" y="542925"/>
                  </a:lnTo>
                  <a:lnTo>
                    <a:pt x="180975" y="552450"/>
                  </a:lnTo>
                  <a:lnTo>
                    <a:pt x="152400" y="552450"/>
                  </a:lnTo>
                  <a:lnTo>
                    <a:pt x="107156" y="559594"/>
                  </a:lnTo>
                  <a:lnTo>
                    <a:pt x="80963" y="564356"/>
                  </a:lnTo>
                  <a:lnTo>
                    <a:pt x="23813" y="592931"/>
                  </a:lnTo>
                  <a:close/>
                </a:path>
              </a:pathLst>
            </a:cu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C"/>
            </a:p>
          </p:txBody>
        </p:sp>
        <p:sp>
          <p:nvSpPr>
            <p:cNvPr id="13" name="12 Forma libre"/>
            <p:cNvSpPr/>
            <p:nvPr/>
          </p:nvSpPr>
          <p:spPr>
            <a:xfrm>
              <a:off x="109493" y="4331583"/>
              <a:ext cx="148217" cy="534281"/>
            </a:xfrm>
            <a:custGeom>
              <a:avLst/>
              <a:gdLst>
                <a:gd name="connsiteX0" fmla="*/ 66675 w 147637"/>
                <a:gd name="connsiteY0" fmla="*/ 0 h 533400"/>
                <a:gd name="connsiteX1" fmla="*/ 16668 w 147637"/>
                <a:gd name="connsiteY1" fmla="*/ 47625 h 533400"/>
                <a:gd name="connsiteX2" fmla="*/ 2381 w 147637"/>
                <a:gd name="connsiteY2" fmla="*/ 61912 h 533400"/>
                <a:gd name="connsiteX3" fmla="*/ 0 w 147637"/>
                <a:gd name="connsiteY3" fmla="*/ 416719 h 533400"/>
                <a:gd name="connsiteX4" fmla="*/ 35718 w 147637"/>
                <a:gd name="connsiteY4" fmla="*/ 452437 h 533400"/>
                <a:gd name="connsiteX5" fmla="*/ 64293 w 147637"/>
                <a:gd name="connsiteY5" fmla="*/ 483394 h 533400"/>
                <a:gd name="connsiteX6" fmla="*/ 80962 w 147637"/>
                <a:gd name="connsiteY6" fmla="*/ 497681 h 533400"/>
                <a:gd name="connsiteX7" fmla="*/ 130968 w 147637"/>
                <a:gd name="connsiteY7" fmla="*/ 533400 h 533400"/>
                <a:gd name="connsiteX8" fmla="*/ 104775 w 147637"/>
                <a:gd name="connsiteY8" fmla="*/ 485775 h 533400"/>
                <a:gd name="connsiteX9" fmla="*/ 90487 w 147637"/>
                <a:gd name="connsiteY9" fmla="*/ 452437 h 533400"/>
                <a:gd name="connsiteX10" fmla="*/ 83343 w 147637"/>
                <a:gd name="connsiteY10" fmla="*/ 428625 h 533400"/>
                <a:gd name="connsiteX11" fmla="*/ 78581 w 147637"/>
                <a:gd name="connsiteY11" fmla="*/ 407194 h 533400"/>
                <a:gd name="connsiteX12" fmla="*/ 71437 w 147637"/>
                <a:gd name="connsiteY12" fmla="*/ 371475 h 533400"/>
                <a:gd name="connsiteX13" fmla="*/ 73818 w 147637"/>
                <a:gd name="connsiteY13" fmla="*/ 347662 h 533400"/>
                <a:gd name="connsiteX14" fmla="*/ 76200 w 147637"/>
                <a:gd name="connsiteY14" fmla="*/ 321469 h 533400"/>
                <a:gd name="connsiteX15" fmla="*/ 83343 w 147637"/>
                <a:gd name="connsiteY15" fmla="*/ 290512 h 533400"/>
                <a:gd name="connsiteX16" fmla="*/ 95250 w 147637"/>
                <a:gd name="connsiteY16" fmla="*/ 264319 h 533400"/>
                <a:gd name="connsiteX17" fmla="*/ 114300 w 147637"/>
                <a:gd name="connsiteY17" fmla="*/ 235744 h 533400"/>
                <a:gd name="connsiteX18" fmla="*/ 128587 w 147637"/>
                <a:gd name="connsiteY18" fmla="*/ 211931 h 533400"/>
                <a:gd name="connsiteX19" fmla="*/ 147637 w 147637"/>
                <a:gd name="connsiteY19" fmla="*/ 190500 h 533400"/>
                <a:gd name="connsiteX20" fmla="*/ 135731 w 147637"/>
                <a:gd name="connsiteY20" fmla="*/ 171450 h 533400"/>
                <a:gd name="connsiteX21" fmla="*/ 116681 w 147637"/>
                <a:gd name="connsiteY21" fmla="*/ 138112 h 533400"/>
                <a:gd name="connsiteX22" fmla="*/ 100012 w 147637"/>
                <a:gd name="connsiteY22" fmla="*/ 111919 h 533400"/>
                <a:gd name="connsiteX23" fmla="*/ 88106 w 147637"/>
                <a:gd name="connsiteY23" fmla="*/ 69056 h 533400"/>
                <a:gd name="connsiteX24" fmla="*/ 66675 w 147637"/>
                <a:gd name="connsiteY24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7637" h="533400">
                  <a:moveTo>
                    <a:pt x="66675" y="0"/>
                  </a:moveTo>
                  <a:lnTo>
                    <a:pt x="16668" y="47625"/>
                  </a:lnTo>
                  <a:lnTo>
                    <a:pt x="2381" y="61912"/>
                  </a:lnTo>
                  <a:cubicBezTo>
                    <a:pt x="1587" y="180181"/>
                    <a:pt x="794" y="298450"/>
                    <a:pt x="0" y="416719"/>
                  </a:cubicBezTo>
                  <a:lnTo>
                    <a:pt x="35718" y="452437"/>
                  </a:lnTo>
                  <a:lnTo>
                    <a:pt x="64293" y="483394"/>
                  </a:lnTo>
                  <a:lnTo>
                    <a:pt x="80962" y="497681"/>
                  </a:lnTo>
                  <a:lnTo>
                    <a:pt x="130968" y="533400"/>
                  </a:lnTo>
                  <a:lnTo>
                    <a:pt x="104775" y="485775"/>
                  </a:lnTo>
                  <a:lnTo>
                    <a:pt x="90487" y="452437"/>
                  </a:lnTo>
                  <a:lnTo>
                    <a:pt x="83343" y="428625"/>
                  </a:lnTo>
                  <a:lnTo>
                    <a:pt x="78581" y="407194"/>
                  </a:lnTo>
                  <a:lnTo>
                    <a:pt x="71437" y="371475"/>
                  </a:lnTo>
                  <a:lnTo>
                    <a:pt x="73818" y="347662"/>
                  </a:lnTo>
                  <a:lnTo>
                    <a:pt x="76200" y="321469"/>
                  </a:lnTo>
                  <a:lnTo>
                    <a:pt x="83343" y="290512"/>
                  </a:lnTo>
                  <a:lnTo>
                    <a:pt x="95250" y="264319"/>
                  </a:lnTo>
                  <a:lnTo>
                    <a:pt x="114300" y="235744"/>
                  </a:lnTo>
                  <a:lnTo>
                    <a:pt x="128587" y="211931"/>
                  </a:lnTo>
                  <a:lnTo>
                    <a:pt x="147637" y="190500"/>
                  </a:lnTo>
                  <a:lnTo>
                    <a:pt x="135731" y="171450"/>
                  </a:lnTo>
                  <a:lnTo>
                    <a:pt x="116681" y="138112"/>
                  </a:lnTo>
                  <a:lnTo>
                    <a:pt x="100012" y="111919"/>
                  </a:lnTo>
                  <a:lnTo>
                    <a:pt x="88106" y="69056"/>
                  </a:lnTo>
                  <a:lnTo>
                    <a:pt x="66675" y="0"/>
                  </a:lnTo>
                  <a:close/>
                </a:path>
              </a:pathLst>
            </a:cu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C"/>
            </a:p>
          </p:txBody>
        </p:sp>
        <p:sp>
          <p:nvSpPr>
            <p:cNvPr id="14" name="13 Forma libre"/>
            <p:cNvSpPr/>
            <p:nvPr/>
          </p:nvSpPr>
          <p:spPr>
            <a:xfrm>
              <a:off x="182934" y="4696178"/>
              <a:ext cx="184269" cy="268288"/>
            </a:xfrm>
            <a:custGeom>
              <a:avLst/>
              <a:gdLst>
                <a:gd name="connsiteX0" fmla="*/ 0 w 183357"/>
                <a:gd name="connsiteY0" fmla="*/ 0 h 269081"/>
                <a:gd name="connsiteX1" fmla="*/ 121444 w 183357"/>
                <a:gd name="connsiteY1" fmla="*/ 52388 h 269081"/>
                <a:gd name="connsiteX2" fmla="*/ 183357 w 183357"/>
                <a:gd name="connsiteY2" fmla="*/ 269081 h 269081"/>
                <a:gd name="connsiteX3" fmla="*/ 152400 w 183357"/>
                <a:gd name="connsiteY3" fmla="*/ 254794 h 269081"/>
                <a:gd name="connsiteX4" fmla="*/ 119063 w 183357"/>
                <a:gd name="connsiteY4" fmla="*/ 223838 h 269081"/>
                <a:gd name="connsiteX5" fmla="*/ 90488 w 183357"/>
                <a:gd name="connsiteY5" fmla="*/ 202406 h 269081"/>
                <a:gd name="connsiteX6" fmla="*/ 64294 w 183357"/>
                <a:gd name="connsiteY6" fmla="*/ 176213 h 269081"/>
                <a:gd name="connsiteX7" fmla="*/ 50007 w 183357"/>
                <a:gd name="connsiteY7" fmla="*/ 157163 h 269081"/>
                <a:gd name="connsiteX8" fmla="*/ 30957 w 183357"/>
                <a:gd name="connsiteY8" fmla="*/ 119063 h 269081"/>
                <a:gd name="connsiteX9" fmla="*/ 19050 w 183357"/>
                <a:gd name="connsiteY9" fmla="*/ 92869 h 269081"/>
                <a:gd name="connsiteX10" fmla="*/ 9525 w 183357"/>
                <a:gd name="connsiteY10" fmla="*/ 57150 h 269081"/>
                <a:gd name="connsiteX11" fmla="*/ 0 w 183357"/>
                <a:gd name="connsiteY11" fmla="*/ 0 h 26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3357" h="269081">
                  <a:moveTo>
                    <a:pt x="0" y="0"/>
                  </a:moveTo>
                  <a:lnTo>
                    <a:pt x="121444" y="52388"/>
                  </a:lnTo>
                  <a:lnTo>
                    <a:pt x="183357" y="269081"/>
                  </a:lnTo>
                  <a:lnTo>
                    <a:pt x="152400" y="254794"/>
                  </a:lnTo>
                  <a:lnTo>
                    <a:pt x="119063" y="223838"/>
                  </a:lnTo>
                  <a:lnTo>
                    <a:pt x="90488" y="202406"/>
                  </a:lnTo>
                  <a:lnTo>
                    <a:pt x="64294" y="176213"/>
                  </a:lnTo>
                  <a:lnTo>
                    <a:pt x="50007" y="157163"/>
                  </a:lnTo>
                  <a:lnTo>
                    <a:pt x="30957" y="119063"/>
                  </a:lnTo>
                  <a:lnTo>
                    <a:pt x="19050" y="92869"/>
                  </a:lnTo>
                  <a:lnTo>
                    <a:pt x="9525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C"/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1550261" y="5345113"/>
              <a:ext cx="654287" cy="930981"/>
            </a:xfrm>
            <a:custGeom>
              <a:avLst/>
              <a:gdLst>
                <a:gd name="connsiteX0" fmla="*/ 19050 w 654844"/>
                <a:gd name="connsiteY0" fmla="*/ 254794 h 931069"/>
                <a:gd name="connsiteX1" fmla="*/ 69056 w 654844"/>
                <a:gd name="connsiteY1" fmla="*/ 214313 h 931069"/>
                <a:gd name="connsiteX2" fmla="*/ 85725 w 654844"/>
                <a:gd name="connsiteY2" fmla="*/ 245269 h 931069"/>
                <a:gd name="connsiteX3" fmla="*/ 88106 w 654844"/>
                <a:gd name="connsiteY3" fmla="*/ 300038 h 931069"/>
                <a:gd name="connsiteX4" fmla="*/ 152400 w 654844"/>
                <a:gd name="connsiteY4" fmla="*/ 338138 h 931069"/>
                <a:gd name="connsiteX5" fmla="*/ 235744 w 654844"/>
                <a:gd name="connsiteY5" fmla="*/ 397669 h 931069"/>
                <a:gd name="connsiteX6" fmla="*/ 273844 w 654844"/>
                <a:gd name="connsiteY6" fmla="*/ 433388 h 931069"/>
                <a:gd name="connsiteX7" fmla="*/ 321469 w 654844"/>
                <a:gd name="connsiteY7" fmla="*/ 466725 h 931069"/>
                <a:gd name="connsiteX8" fmla="*/ 411956 w 654844"/>
                <a:gd name="connsiteY8" fmla="*/ 542925 h 931069"/>
                <a:gd name="connsiteX9" fmla="*/ 454819 w 654844"/>
                <a:gd name="connsiteY9" fmla="*/ 592932 h 931069"/>
                <a:gd name="connsiteX10" fmla="*/ 483394 w 654844"/>
                <a:gd name="connsiteY10" fmla="*/ 628650 h 931069"/>
                <a:gd name="connsiteX11" fmla="*/ 504825 w 654844"/>
                <a:gd name="connsiteY11" fmla="*/ 657225 h 931069"/>
                <a:gd name="connsiteX12" fmla="*/ 516731 w 654844"/>
                <a:gd name="connsiteY12" fmla="*/ 700088 h 931069"/>
                <a:gd name="connsiteX13" fmla="*/ 528637 w 654844"/>
                <a:gd name="connsiteY13" fmla="*/ 759619 h 931069"/>
                <a:gd name="connsiteX14" fmla="*/ 531019 w 654844"/>
                <a:gd name="connsiteY14" fmla="*/ 816769 h 931069"/>
                <a:gd name="connsiteX15" fmla="*/ 514350 w 654844"/>
                <a:gd name="connsiteY15" fmla="*/ 862013 h 931069"/>
                <a:gd name="connsiteX16" fmla="*/ 507206 w 654844"/>
                <a:gd name="connsiteY16" fmla="*/ 888207 h 931069"/>
                <a:gd name="connsiteX17" fmla="*/ 478631 w 654844"/>
                <a:gd name="connsiteY17" fmla="*/ 931069 h 931069"/>
                <a:gd name="connsiteX18" fmla="*/ 550069 w 654844"/>
                <a:gd name="connsiteY18" fmla="*/ 857250 h 931069"/>
                <a:gd name="connsiteX19" fmla="*/ 585787 w 654844"/>
                <a:gd name="connsiteY19" fmla="*/ 833438 h 931069"/>
                <a:gd name="connsiteX20" fmla="*/ 607219 w 654844"/>
                <a:gd name="connsiteY20" fmla="*/ 795338 h 931069"/>
                <a:gd name="connsiteX21" fmla="*/ 631031 w 654844"/>
                <a:gd name="connsiteY21" fmla="*/ 757238 h 931069"/>
                <a:gd name="connsiteX22" fmla="*/ 647700 w 654844"/>
                <a:gd name="connsiteY22" fmla="*/ 716757 h 931069"/>
                <a:gd name="connsiteX23" fmla="*/ 654844 w 654844"/>
                <a:gd name="connsiteY23" fmla="*/ 664369 h 931069"/>
                <a:gd name="connsiteX24" fmla="*/ 652462 w 654844"/>
                <a:gd name="connsiteY24" fmla="*/ 597694 h 931069"/>
                <a:gd name="connsiteX25" fmla="*/ 635794 w 654844"/>
                <a:gd name="connsiteY25" fmla="*/ 540544 h 931069"/>
                <a:gd name="connsiteX26" fmla="*/ 616744 w 654844"/>
                <a:gd name="connsiteY26" fmla="*/ 495300 h 931069"/>
                <a:gd name="connsiteX27" fmla="*/ 588169 w 654844"/>
                <a:gd name="connsiteY27" fmla="*/ 454819 h 931069"/>
                <a:gd name="connsiteX28" fmla="*/ 552450 w 654844"/>
                <a:gd name="connsiteY28" fmla="*/ 404813 h 931069"/>
                <a:gd name="connsiteX29" fmla="*/ 492919 w 654844"/>
                <a:gd name="connsiteY29" fmla="*/ 345282 h 931069"/>
                <a:gd name="connsiteX30" fmla="*/ 421481 w 654844"/>
                <a:gd name="connsiteY30" fmla="*/ 278607 h 931069"/>
                <a:gd name="connsiteX31" fmla="*/ 354806 w 654844"/>
                <a:gd name="connsiteY31" fmla="*/ 221457 h 931069"/>
                <a:gd name="connsiteX32" fmla="*/ 302419 w 654844"/>
                <a:gd name="connsiteY32" fmla="*/ 188119 h 931069"/>
                <a:gd name="connsiteX33" fmla="*/ 259556 w 654844"/>
                <a:gd name="connsiteY33" fmla="*/ 152400 h 931069"/>
                <a:gd name="connsiteX34" fmla="*/ 188119 w 654844"/>
                <a:gd name="connsiteY34" fmla="*/ 97632 h 931069"/>
                <a:gd name="connsiteX35" fmla="*/ 109537 w 654844"/>
                <a:gd name="connsiteY35" fmla="*/ 52388 h 931069"/>
                <a:gd name="connsiteX36" fmla="*/ 71437 w 654844"/>
                <a:gd name="connsiteY36" fmla="*/ 28575 h 931069"/>
                <a:gd name="connsiteX37" fmla="*/ 26194 w 654844"/>
                <a:gd name="connsiteY37" fmla="*/ 0 h 931069"/>
                <a:gd name="connsiteX38" fmla="*/ 35719 w 654844"/>
                <a:gd name="connsiteY38" fmla="*/ 52388 h 931069"/>
                <a:gd name="connsiteX39" fmla="*/ 38100 w 654844"/>
                <a:gd name="connsiteY39" fmla="*/ 71438 h 931069"/>
                <a:gd name="connsiteX40" fmla="*/ 21431 w 654844"/>
                <a:gd name="connsiteY40" fmla="*/ 126207 h 931069"/>
                <a:gd name="connsiteX41" fmla="*/ 0 w 654844"/>
                <a:gd name="connsiteY41" fmla="*/ 188119 h 931069"/>
                <a:gd name="connsiteX42" fmla="*/ 19050 w 654844"/>
                <a:gd name="connsiteY42" fmla="*/ 254794 h 93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54844" h="931069">
                  <a:moveTo>
                    <a:pt x="19050" y="254794"/>
                  </a:moveTo>
                  <a:lnTo>
                    <a:pt x="69056" y="214313"/>
                  </a:lnTo>
                  <a:lnTo>
                    <a:pt x="85725" y="245269"/>
                  </a:lnTo>
                  <a:cubicBezTo>
                    <a:pt x="86519" y="263525"/>
                    <a:pt x="87312" y="281782"/>
                    <a:pt x="88106" y="300038"/>
                  </a:cubicBezTo>
                  <a:lnTo>
                    <a:pt x="152400" y="338138"/>
                  </a:lnTo>
                  <a:lnTo>
                    <a:pt x="235744" y="397669"/>
                  </a:lnTo>
                  <a:lnTo>
                    <a:pt x="273844" y="433388"/>
                  </a:lnTo>
                  <a:lnTo>
                    <a:pt x="321469" y="466725"/>
                  </a:lnTo>
                  <a:lnTo>
                    <a:pt x="411956" y="542925"/>
                  </a:lnTo>
                  <a:lnTo>
                    <a:pt x="454819" y="592932"/>
                  </a:lnTo>
                  <a:lnTo>
                    <a:pt x="483394" y="628650"/>
                  </a:lnTo>
                  <a:lnTo>
                    <a:pt x="504825" y="657225"/>
                  </a:lnTo>
                  <a:lnTo>
                    <a:pt x="516731" y="700088"/>
                  </a:lnTo>
                  <a:lnTo>
                    <a:pt x="528637" y="759619"/>
                  </a:lnTo>
                  <a:lnTo>
                    <a:pt x="531019" y="816769"/>
                  </a:lnTo>
                  <a:lnTo>
                    <a:pt x="514350" y="862013"/>
                  </a:lnTo>
                  <a:lnTo>
                    <a:pt x="507206" y="888207"/>
                  </a:lnTo>
                  <a:lnTo>
                    <a:pt x="478631" y="931069"/>
                  </a:lnTo>
                  <a:lnTo>
                    <a:pt x="550069" y="857250"/>
                  </a:lnTo>
                  <a:lnTo>
                    <a:pt x="585787" y="833438"/>
                  </a:lnTo>
                  <a:lnTo>
                    <a:pt x="607219" y="795338"/>
                  </a:lnTo>
                  <a:lnTo>
                    <a:pt x="631031" y="757238"/>
                  </a:lnTo>
                  <a:lnTo>
                    <a:pt x="647700" y="716757"/>
                  </a:lnTo>
                  <a:lnTo>
                    <a:pt x="654844" y="664369"/>
                  </a:lnTo>
                  <a:lnTo>
                    <a:pt x="652462" y="597694"/>
                  </a:lnTo>
                  <a:lnTo>
                    <a:pt x="635794" y="540544"/>
                  </a:lnTo>
                  <a:lnTo>
                    <a:pt x="616744" y="495300"/>
                  </a:lnTo>
                  <a:lnTo>
                    <a:pt x="588169" y="454819"/>
                  </a:lnTo>
                  <a:lnTo>
                    <a:pt x="552450" y="404813"/>
                  </a:lnTo>
                  <a:lnTo>
                    <a:pt x="492919" y="345282"/>
                  </a:lnTo>
                  <a:lnTo>
                    <a:pt x="421481" y="278607"/>
                  </a:lnTo>
                  <a:lnTo>
                    <a:pt x="354806" y="221457"/>
                  </a:lnTo>
                  <a:lnTo>
                    <a:pt x="302419" y="188119"/>
                  </a:lnTo>
                  <a:lnTo>
                    <a:pt x="259556" y="152400"/>
                  </a:lnTo>
                  <a:lnTo>
                    <a:pt x="188119" y="97632"/>
                  </a:lnTo>
                  <a:lnTo>
                    <a:pt x="109537" y="52388"/>
                  </a:lnTo>
                  <a:lnTo>
                    <a:pt x="71437" y="28575"/>
                  </a:lnTo>
                  <a:lnTo>
                    <a:pt x="26194" y="0"/>
                  </a:lnTo>
                  <a:lnTo>
                    <a:pt x="35719" y="52388"/>
                  </a:lnTo>
                  <a:lnTo>
                    <a:pt x="38100" y="71438"/>
                  </a:lnTo>
                  <a:lnTo>
                    <a:pt x="21431" y="126207"/>
                  </a:lnTo>
                  <a:lnTo>
                    <a:pt x="0" y="188119"/>
                  </a:lnTo>
                  <a:lnTo>
                    <a:pt x="19050" y="254794"/>
                  </a:lnTo>
                  <a:close/>
                </a:path>
              </a:pathLst>
            </a:cu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C"/>
            </a:p>
          </p:txBody>
        </p:sp>
        <p:sp>
          <p:nvSpPr>
            <p:cNvPr id="16" name="15 Forma libre"/>
            <p:cNvSpPr/>
            <p:nvPr/>
          </p:nvSpPr>
          <p:spPr>
            <a:xfrm>
              <a:off x="1564949" y="6010099"/>
              <a:ext cx="516754" cy="548040"/>
            </a:xfrm>
            <a:custGeom>
              <a:avLst/>
              <a:gdLst>
                <a:gd name="connsiteX0" fmla="*/ 481013 w 516732"/>
                <a:gd name="connsiteY0" fmla="*/ 0 h 547688"/>
                <a:gd name="connsiteX1" fmla="*/ 511969 w 516732"/>
                <a:gd name="connsiteY1" fmla="*/ 73819 h 547688"/>
                <a:gd name="connsiteX2" fmla="*/ 516732 w 516732"/>
                <a:gd name="connsiteY2" fmla="*/ 123825 h 547688"/>
                <a:gd name="connsiteX3" fmla="*/ 507207 w 516732"/>
                <a:gd name="connsiteY3" fmla="*/ 171450 h 547688"/>
                <a:gd name="connsiteX4" fmla="*/ 495300 w 516732"/>
                <a:gd name="connsiteY4" fmla="*/ 211931 h 547688"/>
                <a:gd name="connsiteX5" fmla="*/ 464344 w 516732"/>
                <a:gd name="connsiteY5" fmla="*/ 259556 h 547688"/>
                <a:gd name="connsiteX6" fmla="*/ 452438 w 516732"/>
                <a:gd name="connsiteY6" fmla="*/ 273844 h 547688"/>
                <a:gd name="connsiteX7" fmla="*/ 342900 w 516732"/>
                <a:gd name="connsiteY7" fmla="*/ 354806 h 547688"/>
                <a:gd name="connsiteX8" fmla="*/ 269082 w 516732"/>
                <a:gd name="connsiteY8" fmla="*/ 402431 h 547688"/>
                <a:gd name="connsiteX9" fmla="*/ 204788 w 516732"/>
                <a:gd name="connsiteY9" fmla="*/ 440531 h 547688"/>
                <a:gd name="connsiteX10" fmla="*/ 138113 w 516732"/>
                <a:gd name="connsiteY10" fmla="*/ 478631 h 547688"/>
                <a:gd name="connsiteX11" fmla="*/ 78582 w 516732"/>
                <a:gd name="connsiteY11" fmla="*/ 509588 h 547688"/>
                <a:gd name="connsiteX12" fmla="*/ 38100 w 516732"/>
                <a:gd name="connsiteY12" fmla="*/ 528638 h 547688"/>
                <a:gd name="connsiteX13" fmla="*/ 0 w 516732"/>
                <a:gd name="connsiteY13" fmla="*/ 547688 h 547688"/>
                <a:gd name="connsiteX14" fmla="*/ 7144 w 516732"/>
                <a:gd name="connsiteY14" fmla="*/ 514350 h 547688"/>
                <a:gd name="connsiteX15" fmla="*/ 21432 w 516732"/>
                <a:gd name="connsiteY15" fmla="*/ 459581 h 547688"/>
                <a:gd name="connsiteX16" fmla="*/ 38100 w 516732"/>
                <a:gd name="connsiteY16" fmla="*/ 397669 h 547688"/>
                <a:gd name="connsiteX17" fmla="*/ 47625 w 516732"/>
                <a:gd name="connsiteY17" fmla="*/ 342900 h 547688"/>
                <a:gd name="connsiteX18" fmla="*/ 104775 w 516732"/>
                <a:gd name="connsiteY18" fmla="*/ 300038 h 547688"/>
                <a:gd name="connsiteX19" fmla="*/ 176213 w 516732"/>
                <a:gd name="connsiteY19" fmla="*/ 259556 h 547688"/>
                <a:gd name="connsiteX20" fmla="*/ 245269 w 516732"/>
                <a:gd name="connsiteY20" fmla="*/ 209550 h 547688"/>
                <a:gd name="connsiteX21" fmla="*/ 321469 w 516732"/>
                <a:gd name="connsiteY21" fmla="*/ 150019 h 547688"/>
                <a:gd name="connsiteX22" fmla="*/ 385763 w 516732"/>
                <a:gd name="connsiteY22" fmla="*/ 90488 h 547688"/>
                <a:gd name="connsiteX23" fmla="*/ 481013 w 516732"/>
                <a:gd name="connsiteY23" fmla="*/ 0 h 54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6732" h="547688">
                  <a:moveTo>
                    <a:pt x="481013" y="0"/>
                  </a:moveTo>
                  <a:lnTo>
                    <a:pt x="511969" y="73819"/>
                  </a:lnTo>
                  <a:lnTo>
                    <a:pt x="516732" y="123825"/>
                  </a:lnTo>
                  <a:lnTo>
                    <a:pt x="507207" y="171450"/>
                  </a:lnTo>
                  <a:lnTo>
                    <a:pt x="495300" y="211931"/>
                  </a:lnTo>
                  <a:lnTo>
                    <a:pt x="464344" y="259556"/>
                  </a:lnTo>
                  <a:lnTo>
                    <a:pt x="452438" y="273844"/>
                  </a:lnTo>
                  <a:lnTo>
                    <a:pt x="342900" y="354806"/>
                  </a:lnTo>
                  <a:lnTo>
                    <a:pt x="269082" y="402431"/>
                  </a:lnTo>
                  <a:lnTo>
                    <a:pt x="204788" y="440531"/>
                  </a:lnTo>
                  <a:lnTo>
                    <a:pt x="138113" y="478631"/>
                  </a:lnTo>
                  <a:lnTo>
                    <a:pt x="78582" y="509588"/>
                  </a:lnTo>
                  <a:lnTo>
                    <a:pt x="38100" y="528638"/>
                  </a:lnTo>
                  <a:lnTo>
                    <a:pt x="0" y="547688"/>
                  </a:lnTo>
                  <a:lnTo>
                    <a:pt x="7144" y="514350"/>
                  </a:lnTo>
                  <a:lnTo>
                    <a:pt x="21432" y="459581"/>
                  </a:lnTo>
                  <a:lnTo>
                    <a:pt x="38100" y="397669"/>
                  </a:lnTo>
                  <a:lnTo>
                    <a:pt x="47625" y="342900"/>
                  </a:lnTo>
                  <a:lnTo>
                    <a:pt x="104775" y="300038"/>
                  </a:lnTo>
                  <a:lnTo>
                    <a:pt x="176213" y="259556"/>
                  </a:lnTo>
                  <a:lnTo>
                    <a:pt x="245269" y="209550"/>
                  </a:lnTo>
                  <a:lnTo>
                    <a:pt x="321469" y="150019"/>
                  </a:lnTo>
                  <a:lnTo>
                    <a:pt x="385763" y="90488"/>
                  </a:lnTo>
                  <a:lnTo>
                    <a:pt x="481013" y="0"/>
                  </a:lnTo>
                  <a:close/>
                </a:path>
              </a:pathLst>
            </a:cu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C"/>
            </a:p>
          </p:txBody>
        </p:sp>
        <p:sp>
          <p:nvSpPr>
            <p:cNvPr id="17" name="16 Forma libre"/>
            <p:cNvSpPr/>
            <p:nvPr/>
          </p:nvSpPr>
          <p:spPr>
            <a:xfrm>
              <a:off x="435301" y="6422849"/>
              <a:ext cx="1020154" cy="1061684"/>
            </a:xfrm>
            <a:custGeom>
              <a:avLst/>
              <a:gdLst>
                <a:gd name="connsiteX0" fmla="*/ 1019175 w 1019175"/>
                <a:gd name="connsiteY0" fmla="*/ 161925 h 1062038"/>
                <a:gd name="connsiteX1" fmla="*/ 1012031 w 1019175"/>
                <a:gd name="connsiteY1" fmla="*/ 95250 h 1062038"/>
                <a:gd name="connsiteX2" fmla="*/ 1004887 w 1019175"/>
                <a:gd name="connsiteY2" fmla="*/ 52388 h 1062038"/>
                <a:gd name="connsiteX3" fmla="*/ 990600 w 1019175"/>
                <a:gd name="connsiteY3" fmla="*/ 16669 h 1062038"/>
                <a:gd name="connsiteX4" fmla="*/ 964406 w 1019175"/>
                <a:gd name="connsiteY4" fmla="*/ 0 h 1062038"/>
                <a:gd name="connsiteX5" fmla="*/ 807244 w 1019175"/>
                <a:gd name="connsiteY5" fmla="*/ 69057 h 1062038"/>
                <a:gd name="connsiteX6" fmla="*/ 638175 w 1019175"/>
                <a:gd name="connsiteY6" fmla="*/ 142875 h 1062038"/>
                <a:gd name="connsiteX7" fmla="*/ 473869 w 1019175"/>
                <a:gd name="connsiteY7" fmla="*/ 219075 h 1062038"/>
                <a:gd name="connsiteX8" fmla="*/ 330994 w 1019175"/>
                <a:gd name="connsiteY8" fmla="*/ 297657 h 1062038"/>
                <a:gd name="connsiteX9" fmla="*/ 192881 w 1019175"/>
                <a:gd name="connsiteY9" fmla="*/ 388144 h 1062038"/>
                <a:gd name="connsiteX10" fmla="*/ 102394 w 1019175"/>
                <a:gd name="connsiteY10" fmla="*/ 478632 h 1062038"/>
                <a:gd name="connsiteX11" fmla="*/ 42862 w 1019175"/>
                <a:gd name="connsiteY11" fmla="*/ 554832 h 1062038"/>
                <a:gd name="connsiteX12" fmla="*/ 9525 w 1019175"/>
                <a:gd name="connsiteY12" fmla="*/ 652463 h 1062038"/>
                <a:gd name="connsiteX13" fmla="*/ 0 w 1019175"/>
                <a:gd name="connsiteY13" fmla="*/ 752475 h 1062038"/>
                <a:gd name="connsiteX14" fmla="*/ 4762 w 1019175"/>
                <a:gd name="connsiteY14" fmla="*/ 783432 h 1062038"/>
                <a:gd name="connsiteX15" fmla="*/ 26194 w 1019175"/>
                <a:gd name="connsiteY15" fmla="*/ 864394 h 1062038"/>
                <a:gd name="connsiteX16" fmla="*/ 61912 w 1019175"/>
                <a:gd name="connsiteY16" fmla="*/ 921544 h 1062038"/>
                <a:gd name="connsiteX17" fmla="*/ 116681 w 1019175"/>
                <a:gd name="connsiteY17" fmla="*/ 971550 h 1062038"/>
                <a:gd name="connsiteX18" fmla="*/ 233362 w 1019175"/>
                <a:gd name="connsiteY18" fmla="*/ 1062038 h 1062038"/>
                <a:gd name="connsiteX19" fmla="*/ 178594 w 1019175"/>
                <a:gd name="connsiteY19" fmla="*/ 1000125 h 1062038"/>
                <a:gd name="connsiteX20" fmla="*/ 161925 w 1019175"/>
                <a:gd name="connsiteY20" fmla="*/ 969169 h 1062038"/>
                <a:gd name="connsiteX21" fmla="*/ 150019 w 1019175"/>
                <a:gd name="connsiteY21" fmla="*/ 942975 h 1062038"/>
                <a:gd name="connsiteX22" fmla="*/ 142875 w 1019175"/>
                <a:gd name="connsiteY22" fmla="*/ 881063 h 1062038"/>
                <a:gd name="connsiteX23" fmla="*/ 147637 w 1019175"/>
                <a:gd name="connsiteY23" fmla="*/ 835819 h 1062038"/>
                <a:gd name="connsiteX24" fmla="*/ 157162 w 1019175"/>
                <a:gd name="connsiteY24" fmla="*/ 792957 h 1062038"/>
                <a:gd name="connsiteX25" fmla="*/ 180975 w 1019175"/>
                <a:gd name="connsiteY25" fmla="*/ 740569 h 1062038"/>
                <a:gd name="connsiteX26" fmla="*/ 200025 w 1019175"/>
                <a:gd name="connsiteY26" fmla="*/ 702469 h 1062038"/>
                <a:gd name="connsiteX27" fmla="*/ 245269 w 1019175"/>
                <a:gd name="connsiteY27" fmla="*/ 650082 h 1062038"/>
                <a:gd name="connsiteX28" fmla="*/ 319087 w 1019175"/>
                <a:gd name="connsiteY28" fmla="*/ 590550 h 1062038"/>
                <a:gd name="connsiteX29" fmla="*/ 402431 w 1019175"/>
                <a:gd name="connsiteY29" fmla="*/ 526257 h 1062038"/>
                <a:gd name="connsiteX30" fmla="*/ 502444 w 1019175"/>
                <a:gd name="connsiteY30" fmla="*/ 454819 h 1062038"/>
                <a:gd name="connsiteX31" fmla="*/ 631031 w 1019175"/>
                <a:gd name="connsiteY31" fmla="*/ 371475 h 1062038"/>
                <a:gd name="connsiteX32" fmla="*/ 776287 w 1019175"/>
                <a:gd name="connsiteY32" fmla="*/ 288132 h 1062038"/>
                <a:gd name="connsiteX33" fmla="*/ 1019175 w 1019175"/>
                <a:gd name="connsiteY33" fmla="*/ 161925 h 106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19175" h="1062038">
                  <a:moveTo>
                    <a:pt x="1019175" y="161925"/>
                  </a:moveTo>
                  <a:lnTo>
                    <a:pt x="1012031" y="95250"/>
                  </a:lnTo>
                  <a:lnTo>
                    <a:pt x="1004887" y="52388"/>
                  </a:lnTo>
                  <a:lnTo>
                    <a:pt x="990600" y="16669"/>
                  </a:lnTo>
                  <a:lnTo>
                    <a:pt x="964406" y="0"/>
                  </a:lnTo>
                  <a:lnTo>
                    <a:pt x="807244" y="69057"/>
                  </a:lnTo>
                  <a:lnTo>
                    <a:pt x="638175" y="142875"/>
                  </a:lnTo>
                  <a:lnTo>
                    <a:pt x="473869" y="219075"/>
                  </a:lnTo>
                  <a:lnTo>
                    <a:pt x="330994" y="297657"/>
                  </a:lnTo>
                  <a:lnTo>
                    <a:pt x="192881" y="388144"/>
                  </a:lnTo>
                  <a:lnTo>
                    <a:pt x="102394" y="478632"/>
                  </a:lnTo>
                  <a:lnTo>
                    <a:pt x="42862" y="554832"/>
                  </a:lnTo>
                  <a:lnTo>
                    <a:pt x="9525" y="652463"/>
                  </a:lnTo>
                  <a:lnTo>
                    <a:pt x="0" y="752475"/>
                  </a:lnTo>
                  <a:lnTo>
                    <a:pt x="4762" y="783432"/>
                  </a:lnTo>
                  <a:lnTo>
                    <a:pt x="26194" y="864394"/>
                  </a:lnTo>
                  <a:lnTo>
                    <a:pt x="61912" y="921544"/>
                  </a:lnTo>
                  <a:lnTo>
                    <a:pt x="116681" y="971550"/>
                  </a:lnTo>
                  <a:lnTo>
                    <a:pt x="233362" y="1062038"/>
                  </a:lnTo>
                  <a:lnTo>
                    <a:pt x="178594" y="1000125"/>
                  </a:lnTo>
                  <a:lnTo>
                    <a:pt x="161925" y="969169"/>
                  </a:lnTo>
                  <a:lnTo>
                    <a:pt x="150019" y="942975"/>
                  </a:lnTo>
                  <a:lnTo>
                    <a:pt x="142875" y="881063"/>
                  </a:lnTo>
                  <a:lnTo>
                    <a:pt x="147637" y="835819"/>
                  </a:lnTo>
                  <a:lnTo>
                    <a:pt x="157162" y="792957"/>
                  </a:lnTo>
                  <a:lnTo>
                    <a:pt x="180975" y="740569"/>
                  </a:lnTo>
                  <a:lnTo>
                    <a:pt x="200025" y="702469"/>
                  </a:lnTo>
                  <a:lnTo>
                    <a:pt x="245269" y="650082"/>
                  </a:lnTo>
                  <a:lnTo>
                    <a:pt x="319087" y="590550"/>
                  </a:lnTo>
                  <a:lnTo>
                    <a:pt x="402431" y="526257"/>
                  </a:lnTo>
                  <a:lnTo>
                    <a:pt x="502444" y="454819"/>
                  </a:lnTo>
                  <a:lnTo>
                    <a:pt x="631031" y="371475"/>
                  </a:lnTo>
                  <a:lnTo>
                    <a:pt x="776287" y="288132"/>
                  </a:lnTo>
                  <a:lnTo>
                    <a:pt x="1019175" y="161925"/>
                  </a:lnTo>
                  <a:close/>
                </a:path>
              </a:pathLst>
            </a:cu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C"/>
            </a:p>
          </p:txBody>
        </p:sp>
        <p:sp>
          <p:nvSpPr>
            <p:cNvPr id="18" name="17 Forma libre"/>
            <p:cNvSpPr/>
            <p:nvPr/>
          </p:nvSpPr>
          <p:spPr>
            <a:xfrm>
              <a:off x="583518" y="7168092"/>
              <a:ext cx="528771" cy="474663"/>
            </a:xfrm>
            <a:custGeom>
              <a:avLst/>
              <a:gdLst>
                <a:gd name="connsiteX0" fmla="*/ 340519 w 528638"/>
                <a:gd name="connsiteY0" fmla="*/ 476250 h 476250"/>
                <a:gd name="connsiteX1" fmla="*/ 476250 w 528638"/>
                <a:gd name="connsiteY1" fmla="*/ 407193 h 476250"/>
                <a:gd name="connsiteX2" fmla="*/ 528638 w 528638"/>
                <a:gd name="connsiteY2" fmla="*/ 409575 h 476250"/>
                <a:gd name="connsiteX3" fmla="*/ 416719 w 528638"/>
                <a:gd name="connsiteY3" fmla="*/ 321468 h 476250"/>
                <a:gd name="connsiteX4" fmla="*/ 335757 w 528638"/>
                <a:gd name="connsiteY4" fmla="*/ 252412 h 476250"/>
                <a:gd name="connsiteX5" fmla="*/ 261938 w 528638"/>
                <a:gd name="connsiteY5" fmla="*/ 190500 h 476250"/>
                <a:gd name="connsiteX6" fmla="*/ 190500 w 528638"/>
                <a:gd name="connsiteY6" fmla="*/ 128587 h 476250"/>
                <a:gd name="connsiteX7" fmla="*/ 121444 w 528638"/>
                <a:gd name="connsiteY7" fmla="*/ 66675 h 476250"/>
                <a:gd name="connsiteX8" fmla="*/ 38100 w 528638"/>
                <a:gd name="connsiteY8" fmla="*/ 0 h 476250"/>
                <a:gd name="connsiteX9" fmla="*/ 19050 w 528638"/>
                <a:gd name="connsiteY9" fmla="*/ 21431 h 476250"/>
                <a:gd name="connsiteX10" fmla="*/ 7144 w 528638"/>
                <a:gd name="connsiteY10" fmla="*/ 59531 h 476250"/>
                <a:gd name="connsiteX11" fmla="*/ 2382 w 528638"/>
                <a:gd name="connsiteY11" fmla="*/ 90487 h 476250"/>
                <a:gd name="connsiteX12" fmla="*/ 0 w 528638"/>
                <a:gd name="connsiteY12" fmla="*/ 123825 h 476250"/>
                <a:gd name="connsiteX13" fmla="*/ 0 w 528638"/>
                <a:gd name="connsiteY13" fmla="*/ 166687 h 476250"/>
                <a:gd name="connsiteX14" fmla="*/ 11907 w 528638"/>
                <a:gd name="connsiteY14" fmla="*/ 211931 h 476250"/>
                <a:gd name="connsiteX15" fmla="*/ 40482 w 528638"/>
                <a:gd name="connsiteY15" fmla="*/ 264318 h 476250"/>
                <a:gd name="connsiteX16" fmla="*/ 59532 w 528638"/>
                <a:gd name="connsiteY16" fmla="*/ 295275 h 476250"/>
                <a:gd name="connsiteX17" fmla="*/ 100013 w 528638"/>
                <a:gd name="connsiteY17" fmla="*/ 326231 h 476250"/>
                <a:gd name="connsiteX18" fmla="*/ 178594 w 528638"/>
                <a:gd name="connsiteY18" fmla="*/ 371475 h 476250"/>
                <a:gd name="connsiteX19" fmla="*/ 240507 w 528638"/>
                <a:gd name="connsiteY19" fmla="*/ 411956 h 476250"/>
                <a:gd name="connsiteX20" fmla="*/ 340519 w 528638"/>
                <a:gd name="connsiteY20" fmla="*/ 47625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28638" h="476250">
                  <a:moveTo>
                    <a:pt x="340519" y="476250"/>
                  </a:moveTo>
                  <a:lnTo>
                    <a:pt x="476250" y="407193"/>
                  </a:lnTo>
                  <a:lnTo>
                    <a:pt x="528638" y="409575"/>
                  </a:lnTo>
                  <a:lnTo>
                    <a:pt x="416719" y="321468"/>
                  </a:lnTo>
                  <a:lnTo>
                    <a:pt x="335757" y="252412"/>
                  </a:lnTo>
                  <a:lnTo>
                    <a:pt x="261938" y="190500"/>
                  </a:lnTo>
                  <a:lnTo>
                    <a:pt x="190500" y="128587"/>
                  </a:lnTo>
                  <a:lnTo>
                    <a:pt x="121444" y="66675"/>
                  </a:lnTo>
                  <a:lnTo>
                    <a:pt x="38100" y="0"/>
                  </a:lnTo>
                  <a:lnTo>
                    <a:pt x="19050" y="21431"/>
                  </a:lnTo>
                  <a:lnTo>
                    <a:pt x="7144" y="59531"/>
                  </a:lnTo>
                  <a:lnTo>
                    <a:pt x="2382" y="90487"/>
                  </a:lnTo>
                  <a:lnTo>
                    <a:pt x="0" y="123825"/>
                  </a:lnTo>
                  <a:lnTo>
                    <a:pt x="0" y="166687"/>
                  </a:lnTo>
                  <a:lnTo>
                    <a:pt x="11907" y="211931"/>
                  </a:lnTo>
                  <a:lnTo>
                    <a:pt x="40482" y="264318"/>
                  </a:lnTo>
                  <a:lnTo>
                    <a:pt x="59532" y="295275"/>
                  </a:lnTo>
                  <a:lnTo>
                    <a:pt x="100013" y="326231"/>
                  </a:lnTo>
                  <a:lnTo>
                    <a:pt x="178594" y="371475"/>
                  </a:lnTo>
                  <a:lnTo>
                    <a:pt x="240507" y="411956"/>
                  </a:lnTo>
                  <a:lnTo>
                    <a:pt x="340519" y="476250"/>
                  </a:lnTo>
                  <a:close/>
                </a:path>
              </a:pathLst>
            </a:cu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C"/>
            </a:p>
          </p:txBody>
        </p:sp>
        <p:sp>
          <p:nvSpPr>
            <p:cNvPr id="19" name="18 Forma libre"/>
            <p:cNvSpPr/>
            <p:nvPr/>
          </p:nvSpPr>
          <p:spPr>
            <a:xfrm>
              <a:off x="566159" y="8878711"/>
              <a:ext cx="460672" cy="215547"/>
            </a:xfrm>
            <a:custGeom>
              <a:avLst/>
              <a:gdLst>
                <a:gd name="connsiteX0" fmla="*/ 433387 w 459581"/>
                <a:gd name="connsiteY0" fmla="*/ 0 h 214313"/>
                <a:gd name="connsiteX1" fmla="*/ 323850 w 459581"/>
                <a:gd name="connsiteY1" fmla="*/ 19050 h 214313"/>
                <a:gd name="connsiteX2" fmla="*/ 235743 w 459581"/>
                <a:gd name="connsiteY2" fmla="*/ 33338 h 214313"/>
                <a:gd name="connsiteX3" fmla="*/ 0 w 459581"/>
                <a:gd name="connsiteY3" fmla="*/ 214313 h 214313"/>
                <a:gd name="connsiteX4" fmla="*/ 330993 w 459581"/>
                <a:gd name="connsiteY4" fmla="*/ 176213 h 214313"/>
                <a:gd name="connsiteX5" fmla="*/ 459581 w 459581"/>
                <a:gd name="connsiteY5" fmla="*/ 119063 h 214313"/>
                <a:gd name="connsiteX6" fmla="*/ 433387 w 459581"/>
                <a:gd name="connsiteY6" fmla="*/ 0 h 21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9581" h="214313">
                  <a:moveTo>
                    <a:pt x="433387" y="0"/>
                  </a:moveTo>
                  <a:lnTo>
                    <a:pt x="323850" y="19050"/>
                  </a:lnTo>
                  <a:lnTo>
                    <a:pt x="235743" y="33338"/>
                  </a:lnTo>
                  <a:lnTo>
                    <a:pt x="0" y="214313"/>
                  </a:lnTo>
                  <a:lnTo>
                    <a:pt x="330993" y="176213"/>
                  </a:lnTo>
                  <a:lnTo>
                    <a:pt x="459581" y="119063"/>
                  </a:lnTo>
                  <a:lnTo>
                    <a:pt x="433387" y="0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C"/>
            </a:p>
          </p:txBody>
        </p:sp>
        <p:sp>
          <p:nvSpPr>
            <p:cNvPr id="20" name="19 Forma libre"/>
            <p:cNvSpPr/>
            <p:nvPr/>
          </p:nvSpPr>
          <p:spPr>
            <a:xfrm>
              <a:off x="2730649" y="8495772"/>
              <a:ext cx="686334" cy="596194"/>
            </a:xfrm>
            <a:custGeom>
              <a:avLst/>
              <a:gdLst>
                <a:gd name="connsiteX0" fmla="*/ 0 w 685800"/>
                <a:gd name="connsiteY0" fmla="*/ 0 h 595313"/>
                <a:gd name="connsiteX1" fmla="*/ 111919 w 685800"/>
                <a:gd name="connsiteY1" fmla="*/ 4763 h 595313"/>
                <a:gd name="connsiteX2" fmla="*/ 142875 w 685800"/>
                <a:gd name="connsiteY2" fmla="*/ 11906 h 595313"/>
                <a:gd name="connsiteX3" fmla="*/ 166687 w 685800"/>
                <a:gd name="connsiteY3" fmla="*/ 21431 h 595313"/>
                <a:gd name="connsiteX4" fmla="*/ 197644 w 685800"/>
                <a:gd name="connsiteY4" fmla="*/ 38100 h 595313"/>
                <a:gd name="connsiteX5" fmla="*/ 226219 w 685800"/>
                <a:gd name="connsiteY5" fmla="*/ 61913 h 595313"/>
                <a:gd name="connsiteX6" fmla="*/ 235744 w 685800"/>
                <a:gd name="connsiteY6" fmla="*/ 85725 h 595313"/>
                <a:gd name="connsiteX7" fmla="*/ 242887 w 685800"/>
                <a:gd name="connsiteY7" fmla="*/ 126206 h 595313"/>
                <a:gd name="connsiteX8" fmla="*/ 247650 w 685800"/>
                <a:gd name="connsiteY8" fmla="*/ 166688 h 595313"/>
                <a:gd name="connsiteX9" fmla="*/ 261937 w 685800"/>
                <a:gd name="connsiteY9" fmla="*/ 207169 h 595313"/>
                <a:gd name="connsiteX10" fmla="*/ 276225 w 685800"/>
                <a:gd name="connsiteY10" fmla="*/ 235744 h 595313"/>
                <a:gd name="connsiteX11" fmla="*/ 290512 w 685800"/>
                <a:gd name="connsiteY11" fmla="*/ 269081 h 595313"/>
                <a:gd name="connsiteX12" fmla="*/ 311944 w 685800"/>
                <a:gd name="connsiteY12" fmla="*/ 297656 h 595313"/>
                <a:gd name="connsiteX13" fmla="*/ 347662 w 685800"/>
                <a:gd name="connsiteY13" fmla="*/ 316706 h 595313"/>
                <a:gd name="connsiteX14" fmla="*/ 383381 w 685800"/>
                <a:gd name="connsiteY14" fmla="*/ 345281 h 595313"/>
                <a:gd name="connsiteX15" fmla="*/ 440531 w 685800"/>
                <a:gd name="connsiteY15" fmla="*/ 371475 h 595313"/>
                <a:gd name="connsiteX16" fmla="*/ 488156 w 685800"/>
                <a:gd name="connsiteY16" fmla="*/ 397669 h 595313"/>
                <a:gd name="connsiteX17" fmla="*/ 528637 w 685800"/>
                <a:gd name="connsiteY17" fmla="*/ 414338 h 595313"/>
                <a:gd name="connsiteX18" fmla="*/ 573881 w 685800"/>
                <a:gd name="connsiteY18" fmla="*/ 433388 h 595313"/>
                <a:gd name="connsiteX19" fmla="*/ 602456 w 685800"/>
                <a:gd name="connsiteY19" fmla="*/ 440531 h 595313"/>
                <a:gd name="connsiteX20" fmla="*/ 631031 w 685800"/>
                <a:gd name="connsiteY20" fmla="*/ 466725 h 595313"/>
                <a:gd name="connsiteX21" fmla="*/ 654844 w 685800"/>
                <a:gd name="connsiteY21" fmla="*/ 502444 h 595313"/>
                <a:gd name="connsiteX22" fmla="*/ 673894 w 685800"/>
                <a:gd name="connsiteY22" fmla="*/ 545306 h 595313"/>
                <a:gd name="connsiteX23" fmla="*/ 685800 w 685800"/>
                <a:gd name="connsiteY23" fmla="*/ 585788 h 595313"/>
                <a:gd name="connsiteX24" fmla="*/ 685800 w 685800"/>
                <a:gd name="connsiteY24" fmla="*/ 595313 h 595313"/>
                <a:gd name="connsiteX25" fmla="*/ 609600 w 685800"/>
                <a:gd name="connsiteY25" fmla="*/ 561975 h 595313"/>
                <a:gd name="connsiteX26" fmla="*/ 531019 w 685800"/>
                <a:gd name="connsiteY26" fmla="*/ 531019 h 595313"/>
                <a:gd name="connsiteX27" fmla="*/ 450056 w 685800"/>
                <a:gd name="connsiteY27" fmla="*/ 490538 h 595313"/>
                <a:gd name="connsiteX28" fmla="*/ 366712 w 685800"/>
                <a:gd name="connsiteY28" fmla="*/ 452438 h 595313"/>
                <a:gd name="connsiteX29" fmla="*/ 302419 w 685800"/>
                <a:gd name="connsiteY29" fmla="*/ 421481 h 595313"/>
                <a:gd name="connsiteX30" fmla="*/ 257175 w 685800"/>
                <a:gd name="connsiteY30" fmla="*/ 397669 h 595313"/>
                <a:gd name="connsiteX31" fmla="*/ 219075 w 685800"/>
                <a:gd name="connsiteY31" fmla="*/ 369094 h 595313"/>
                <a:gd name="connsiteX32" fmla="*/ 185737 w 685800"/>
                <a:gd name="connsiteY32" fmla="*/ 330994 h 595313"/>
                <a:gd name="connsiteX33" fmla="*/ 166687 w 685800"/>
                <a:gd name="connsiteY33" fmla="*/ 302419 h 595313"/>
                <a:gd name="connsiteX34" fmla="*/ 154781 w 685800"/>
                <a:gd name="connsiteY34" fmla="*/ 278606 h 595313"/>
                <a:gd name="connsiteX35" fmla="*/ 150019 w 685800"/>
                <a:gd name="connsiteY35" fmla="*/ 235744 h 595313"/>
                <a:gd name="connsiteX36" fmla="*/ 145256 w 685800"/>
                <a:gd name="connsiteY36" fmla="*/ 207169 h 595313"/>
                <a:gd name="connsiteX37" fmla="*/ 128587 w 685800"/>
                <a:gd name="connsiteY37" fmla="*/ 166688 h 595313"/>
                <a:gd name="connsiteX38" fmla="*/ 100012 w 685800"/>
                <a:gd name="connsiteY38" fmla="*/ 104775 h 595313"/>
                <a:gd name="connsiteX39" fmla="*/ 54769 w 685800"/>
                <a:gd name="connsiteY39" fmla="*/ 61913 h 595313"/>
                <a:gd name="connsiteX40" fmla="*/ 0 w 685800"/>
                <a:gd name="connsiteY40" fmla="*/ 0 h 59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85800" h="595313">
                  <a:moveTo>
                    <a:pt x="0" y="0"/>
                  </a:moveTo>
                  <a:lnTo>
                    <a:pt x="111919" y="4763"/>
                  </a:lnTo>
                  <a:lnTo>
                    <a:pt x="142875" y="11906"/>
                  </a:lnTo>
                  <a:lnTo>
                    <a:pt x="166687" y="21431"/>
                  </a:lnTo>
                  <a:lnTo>
                    <a:pt x="197644" y="38100"/>
                  </a:lnTo>
                  <a:lnTo>
                    <a:pt x="226219" y="61913"/>
                  </a:lnTo>
                  <a:lnTo>
                    <a:pt x="235744" y="85725"/>
                  </a:lnTo>
                  <a:lnTo>
                    <a:pt x="242887" y="126206"/>
                  </a:lnTo>
                  <a:lnTo>
                    <a:pt x="247650" y="166688"/>
                  </a:lnTo>
                  <a:lnTo>
                    <a:pt x="261937" y="207169"/>
                  </a:lnTo>
                  <a:lnTo>
                    <a:pt x="276225" y="235744"/>
                  </a:lnTo>
                  <a:lnTo>
                    <a:pt x="290512" y="269081"/>
                  </a:lnTo>
                  <a:lnTo>
                    <a:pt x="311944" y="297656"/>
                  </a:lnTo>
                  <a:lnTo>
                    <a:pt x="347662" y="316706"/>
                  </a:lnTo>
                  <a:lnTo>
                    <a:pt x="383381" y="345281"/>
                  </a:lnTo>
                  <a:lnTo>
                    <a:pt x="440531" y="371475"/>
                  </a:lnTo>
                  <a:lnTo>
                    <a:pt x="488156" y="397669"/>
                  </a:lnTo>
                  <a:lnTo>
                    <a:pt x="528637" y="414338"/>
                  </a:lnTo>
                  <a:lnTo>
                    <a:pt x="573881" y="433388"/>
                  </a:lnTo>
                  <a:lnTo>
                    <a:pt x="602456" y="440531"/>
                  </a:lnTo>
                  <a:lnTo>
                    <a:pt x="631031" y="466725"/>
                  </a:lnTo>
                  <a:lnTo>
                    <a:pt x="654844" y="502444"/>
                  </a:lnTo>
                  <a:lnTo>
                    <a:pt x="673894" y="545306"/>
                  </a:lnTo>
                  <a:lnTo>
                    <a:pt x="685800" y="585788"/>
                  </a:lnTo>
                  <a:lnTo>
                    <a:pt x="685800" y="595313"/>
                  </a:lnTo>
                  <a:lnTo>
                    <a:pt x="609600" y="561975"/>
                  </a:lnTo>
                  <a:lnTo>
                    <a:pt x="531019" y="531019"/>
                  </a:lnTo>
                  <a:lnTo>
                    <a:pt x="450056" y="490538"/>
                  </a:lnTo>
                  <a:lnTo>
                    <a:pt x="366712" y="452438"/>
                  </a:lnTo>
                  <a:lnTo>
                    <a:pt x="302419" y="421481"/>
                  </a:lnTo>
                  <a:lnTo>
                    <a:pt x="257175" y="397669"/>
                  </a:lnTo>
                  <a:lnTo>
                    <a:pt x="219075" y="369094"/>
                  </a:lnTo>
                  <a:lnTo>
                    <a:pt x="185737" y="330994"/>
                  </a:lnTo>
                  <a:lnTo>
                    <a:pt x="166687" y="302419"/>
                  </a:lnTo>
                  <a:lnTo>
                    <a:pt x="154781" y="278606"/>
                  </a:lnTo>
                  <a:lnTo>
                    <a:pt x="150019" y="235744"/>
                  </a:lnTo>
                  <a:lnTo>
                    <a:pt x="145256" y="207169"/>
                  </a:lnTo>
                  <a:lnTo>
                    <a:pt x="128587" y="166688"/>
                  </a:lnTo>
                  <a:lnTo>
                    <a:pt x="100012" y="104775"/>
                  </a:lnTo>
                  <a:lnTo>
                    <a:pt x="54769" y="619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C"/>
            </a:p>
          </p:txBody>
        </p:sp>
      </p:grpSp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3657600" y="1317625"/>
            <a:ext cx="51054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500" b="1"/>
              <a:t>AGRADECIMIENTO</a:t>
            </a:r>
          </a:p>
          <a:p>
            <a:pPr algn="just"/>
            <a:endParaRPr lang="es-EC" sz="1500"/>
          </a:p>
          <a:p>
            <a:pPr algn="just"/>
            <a:r>
              <a:rPr lang="es-EC" sz="1500"/>
              <a:t>Quiero dar mi más profundo agradecimiento, ante todo a Dios por haberme dado la sabiduría y el entendimiento necesario para alcanzar mi meta, a todos mis profesores de la Escuela Politécnica del Ejército quienes supieron transmitir sus conocimientos, contribuyendo a mi formación profesional responsable y eficiente, de una manera muy especial a mi directora de tesis Dra. Eugenia Camacho y codirector Dr. Aníbal Altamirano, quienes han guiado este proyecto de tesis. </a:t>
            </a:r>
            <a:endParaRPr lang="en-US" sz="1500"/>
          </a:p>
          <a:p>
            <a:pPr algn="just"/>
            <a:endParaRPr lang="es-EC" sz="1500"/>
          </a:p>
          <a:p>
            <a:pPr algn="just"/>
            <a:r>
              <a:rPr lang="es-EC" sz="1500"/>
              <a:t>De igual manera quiero agradecer a mi Madre por su apoyo incondicional en todo momento y a todos quienes estuvieron constantemente motivándome y apoyándome para que llegue a culminar una etapa más en mi vida. </a:t>
            </a:r>
            <a:endParaRPr lang="en-US" sz="1500"/>
          </a:p>
          <a:p>
            <a:pPr algn="ctr"/>
            <a:endParaRPr lang="en-US" sz="1500"/>
          </a:p>
          <a:p>
            <a:pPr algn="ctr"/>
            <a:r>
              <a:rPr lang="en-US" sz="1500" b="1" i="1"/>
              <a:t>GRACIAS..!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7848600" cy="539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34561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457200"/>
            <a:ext cx="800799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34382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578703"/>
            <a:ext cx="6858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DIRECCIONAMIENTO ESTRATÉGICO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1336675" y="1450180"/>
            <a:ext cx="7537450" cy="3655220"/>
          </a:xfrm>
          <a:prstGeom prst="flowChartPunchedTape">
            <a:avLst/>
          </a:prstGeom>
          <a:solidFill>
            <a:srgbClr val="FFFFFF"/>
          </a:solidFill>
          <a:ln w="63500" cmpd="thickThin" algn="ctr">
            <a:solidFill>
              <a:srgbClr val="8064A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MISIÓN DE LA EMPRESA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“Conjuntamente con los padres de familia, ofrecemos una educación en inglés, en un colegio internacional, enfocada en la preparación para la universidad, dentro de un ambiente seguro, tranquilo y afectivo que forma estudiantes que serán contribuyentes responsables y dinámicos en una sociedad globalizada”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-609600"/>
            <a:ext cx="7620000" cy="766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05451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PRINCIPIOS Y VALORES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3225" lvl="1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82550" indent="0" algn="just"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PRINCIPIOS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ES" sz="1800" dirty="0" smtClean="0">
                <a:latin typeface="Arial" pitchFamily="34" charset="0"/>
                <a:cs typeface="Arial" pitchFamily="34" charset="0"/>
              </a:rPr>
              <a:t>Liderazgo.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ES" sz="1800" dirty="0">
                <a:latin typeface="Arial" pitchFamily="34" charset="0"/>
                <a:cs typeface="Arial" pitchFamily="34" charset="0"/>
              </a:rPr>
              <a:t>Actitud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Positiva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ES" sz="1800" dirty="0">
                <a:latin typeface="Arial" pitchFamily="34" charset="0"/>
                <a:cs typeface="Arial" pitchFamily="34" charset="0"/>
              </a:rPr>
              <a:t>Administración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responsable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82550" indent="0" algn="just"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82550" indent="0" algn="just">
              <a:buNone/>
            </a:pPr>
            <a:r>
              <a:rPr lang="es-EC" sz="1800" b="1" dirty="0" smtClean="0">
                <a:latin typeface="Arial" pitchFamily="34" charset="0"/>
                <a:cs typeface="Arial" pitchFamily="34" charset="0"/>
              </a:rPr>
              <a:t>VALORES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800" dirty="0" smtClean="0">
                <a:latin typeface="Arial" pitchFamily="34" charset="0"/>
                <a:cs typeface="Arial" pitchFamily="34" charset="0"/>
              </a:rPr>
              <a:t>Respeto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800" dirty="0" smtClean="0">
                <a:latin typeface="Arial" pitchFamily="34" charset="0"/>
                <a:cs typeface="Arial" pitchFamily="34" charset="0"/>
              </a:rPr>
              <a:t>Amistad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ES" sz="1800" dirty="0">
                <a:latin typeface="Arial" pitchFamily="34" charset="0"/>
                <a:cs typeface="Arial" pitchFamily="34" charset="0"/>
              </a:rPr>
              <a:t>Honestidad e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Integridad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1"/>
            <a:ext cx="2144889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38501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444" y="4876800"/>
            <a:ext cx="2283622" cy="1587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37470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2863" y="1501775"/>
            <a:ext cx="3652837" cy="33547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ANÁLISIS INTERNO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400" dirty="0">
                <a:latin typeface="Arial" pitchFamily="34" charset="0"/>
                <a:cs typeface="Arial" pitchFamily="34" charset="0"/>
              </a:rPr>
              <a:t> 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Descripci</a:t>
            </a:r>
            <a:r>
              <a:rPr lang="es-EC" sz="2000" dirty="0" err="1" smtClean="0">
                <a:latin typeface="Arial" pitchFamily="34" charset="0"/>
                <a:cs typeface="Arial" pitchFamily="34" charset="0"/>
              </a:rPr>
              <a:t>ón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 de procesos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2000" dirty="0" smtClean="0">
                <a:latin typeface="Arial" pitchFamily="34" charset="0"/>
                <a:cs typeface="Arial" pitchFamily="34" charset="0"/>
              </a:rPr>
              <a:t>Departamento de Tecnología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2000" dirty="0" smtClean="0">
                <a:latin typeface="Arial" pitchFamily="34" charset="0"/>
                <a:cs typeface="Arial" pitchFamily="34" charset="0"/>
              </a:rPr>
              <a:t>Departamento Administrativo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2000" dirty="0" smtClean="0">
                <a:latin typeface="Arial" pitchFamily="34" charset="0"/>
                <a:cs typeface="Arial" pitchFamily="34" charset="0"/>
              </a:rPr>
              <a:t>Departamento Académico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4488" y="4724400"/>
            <a:ext cx="2097087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http://gerencia.uah.es/imagenes/foto-econom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8781" y="2209800"/>
            <a:ext cx="2411413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1.bp.blogspot.com/__y3UG9AjchM/SmyvoEha84I/AAAAAAAAABQ/1QLTvYzbuQY/s320/LAS+TIC+EN+LA+RULETA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8663" y="609600"/>
            <a:ext cx="1712912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1600" y="457200"/>
            <a:ext cx="3657600" cy="6370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ANÁLISIS EXTERNO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 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Fuerzas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intervienen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C" sz="2400" dirty="0" smtClean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400" dirty="0" smtClean="0">
                <a:latin typeface="Arial" pitchFamily="34" charset="0"/>
                <a:cs typeface="Arial" pitchFamily="34" charset="0"/>
              </a:rPr>
              <a:t>Macroeconómicos: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Político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Económico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Social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Tecnológico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Legal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400" dirty="0" smtClean="0">
                <a:latin typeface="Arial" pitchFamily="34" charset="0"/>
                <a:cs typeface="Arial" pitchFamily="34" charset="0"/>
              </a:rPr>
              <a:t>Microeconómicos: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Clientes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Proveedores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Competencia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Precios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457700"/>
            <a:ext cx="25542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http://tareasdemarketing.files.wordpress.com/2011/10/competenc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4888" y="2324100"/>
            <a:ext cx="2540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4.bp.blogspot.com/-7Iqccrr8wL8/TaXXGHcFwTI/AAAAAAAAARc/o4rvF9U-h54/s1600/Servicio+al+cliente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228600"/>
            <a:ext cx="2435225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513</TotalTime>
  <Words>622</Words>
  <Application>Microsoft Office PowerPoint</Application>
  <PresentationFormat>On-screen Show (4:3)</PresentationFormat>
  <Paragraphs>127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PRINCIPIOS Y VALORES</vt:lpstr>
      <vt:lpstr>PowerPoint Presentation</vt:lpstr>
      <vt:lpstr>PowerPoint Presentation</vt:lpstr>
      <vt:lpstr>PowerPoint Presentation</vt:lpstr>
      <vt:lpstr>SISTEMA DE CONTROL INTERNO, METODOLOGÍA COBIT</vt:lpstr>
      <vt:lpstr>PowerPoint Presentation</vt:lpstr>
      <vt:lpstr>PowerPoint Presentation</vt:lpstr>
      <vt:lpstr>PowerPoint Presentation</vt:lpstr>
      <vt:lpstr>PUNTOS ESTRATÉGICOS </vt:lpstr>
      <vt:lpstr>PowerPoint Presentation</vt:lpstr>
      <vt:lpstr>AUDITORÍA INFORMÁTICA A LA ACADEMIA COTOPAXI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Alejandra Simons</dc:creator>
  <cp:lastModifiedBy>Alejandra Simons</cp:lastModifiedBy>
  <cp:revision>52</cp:revision>
  <dcterms:created xsi:type="dcterms:W3CDTF">2013-01-13T19:51:42Z</dcterms:created>
  <dcterms:modified xsi:type="dcterms:W3CDTF">2013-01-29T13:43:28Z</dcterms:modified>
</cp:coreProperties>
</file>