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5" r:id="rId3"/>
    <p:sldId id="282" r:id="rId4"/>
    <p:sldId id="262" r:id="rId5"/>
    <p:sldId id="268" r:id="rId6"/>
    <p:sldId id="288" r:id="rId7"/>
    <p:sldId id="289" r:id="rId8"/>
    <p:sldId id="264" r:id="rId9"/>
    <p:sldId id="267" r:id="rId10"/>
    <p:sldId id="283" r:id="rId11"/>
    <p:sldId id="284" r:id="rId12"/>
    <p:sldId id="274" r:id="rId13"/>
    <p:sldId id="287" r:id="rId14"/>
    <p:sldId id="257" r:id="rId15"/>
    <p:sldId id="285" r:id="rId16"/>
    <p:sldId id="258" r:id="rId17"/>
    <p:sldId id="259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</p:sldIdLst>
  <p:sldSz cx="9144000" cy="6858000" type="screen4x3"/>
  <p:notesSz cx="7099300" cy="10234613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1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slide" Target="../slides/slide4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ANEXOS/Flujo%20Situaci&#243;n%20actual%20administrativo.bpm" TargetMode="External"/><Relationship Id="rId1" Type="http://schemas.openxmlformats.org/officeDocument/2006/relationships/image" Target="../media/image16.png"/><Relationship Id="rId4" Type="http://schemas.openxmlformats.org/officeDocument/2006/relationships/hyperlink" Target="ANEXOS/Flujo%20Situaci&#243;n%20actual%20operativo.bpm" TargetMode="External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48F9EE-24D9-4CEE-9648-E203D48A8227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D228490-F4CA-4E26-98D6-B7770F3795E9}">
      <dgm:prSet custT="1"/>
      <dgm:spPr/>
      <dgm:t>
        <a:bodyPr/>
        <a:lstStyle/>
        <a:p>
          <a:pPr rtl="0"/>
          <a:r>
            <a:rPr lang="es-EC" sz="3200" dirty="0" smtClean="0"/>
            <a:t>CAPÍTULO I:</a:t>
          </a:r>
          <a:endParaRPr lang="es-EC" sz="3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67D1CED-2DEA-4A40-900C-D2FA99414AA6}" type="parTrans" cxnId="{83018BAF-B26D-4E62-9C97-652F4BBD04FD}">
      <dgm:prSet/>
      <dgm:spPr/>
      <dgm:t>
        <a:bodyPr/>
        <a:lstStyle/>
        <a:p>
          <a:endParaRPr lang="es-EC"/>
        </a:p>
      </dgm:t>
    </dgm:pt>
    <dgm:pt modelId="{8F0CE199-1AAE-4136-98B6-8479999B7425}" type="sibTrans" cxnId="{83018BAF-B26D-4E62-9C97-652F4BBD04FD}">
      <dgm:prSet/>
      <dgm:spPr/>
      <dgm:t>
        <a:bodyPr/>
        <a:lstStyle/>
        <a:p>
          <a:endParaRPr lang="es-EC"/>
        </a:p>
      </dgm:t>
    </dgm:pt>
    <dgm:pt modelId="{BA84971E-5B44-4BEA-A1C4-8792570293A8}">
      <dgm:prSet custT="1"/>
      <dgm:spPr/>
      <dgm:t>
        <a:bodyPr/>
        <a:lstStyle/>
        <a:p>
          <a:pPr rtl="0"/>
          <a:r>
            <a:rPr lang="es-EC" sz="2800" dirty="0" smtClean="0"/>
            <a:t>Análisis Situacional</a:t>
          </a:r>
          <a:endParaRPr lang="es-EC" sz="2800" dirty="0"/>
        </a:p>
      </dgm:t>
    </dgm:pt>
    <dgm:pt modelId="{3E27A1D5-051A-4F21-8FED-2F7F9C8A60AA}" type="parTrans" cxnId="{CB08A9CF-7C65-481F-8F97-2FE6CDCB0670}">
      <dgm:prSet/>
      <dgm:spPr/>
      <dgm:t>
        <a:bodyPr/>
        <a:lstStyle/>
        <a:p>
          <a:endParaRPr lang="es-EC"/>
        </a:p>
      </dgm:t>
    </dgm:pt>
    <dgm:pt modelId="{10002B49-B10A-4A77-9CC3-7EBA275B7DB9}" type="sibTrans" cxnId="{CB08A9CF-7C65-481F-8F97-2FE6CDCB0670}">
      <dgm:prSet/>
      <dgm:spPr/>
      <dgm:t>
        <a:bodyPr/>
        <a:lstStyle/>
        <a:p>
          <a:endParaRPr lang="es-EC"/>
        </a:p>
      </dgm:t>
    </dgm:pt>
    <dgm:pt modelId="{56D69C09-6374-498F-9FE1-17B02E1145DB}">
      <dgm:prSet custT="1"/>
      <dgm:spPr/>
      <dgm:t>
        <a:bodyPr/>
        <a:lstStyle/>
        <a:p>
          <a:pPr rtl="0"/>
          <a:r>
            <a:rPr lang="es-EC" sz="3200" dirty="0" smtClean="0"/>
            <a:t>CAPÍTULO II:</a:t>
          </a:r>
          <a:endParaRPr lang="es-EC" sz="3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2FF5155-B0FE-44F8-A327-5906ED66239F}" type="parTrans" cxnId="{E5665539-9DD7-499D-B619-A961785837EE}">
      <dgm:prSet/>
      <dgm:spPr/>
      <dgm:t>
        <a:bodyPr/>
        <a:lstStyle/>
        <a:p>
          <a:endParaRPr lang="es-EC"/>
        </a:p>
      </dgm:t>
    </dgm:pt>
    <dgm:pt modelId="{46BA4D93-CF44-4496-B567-0B668560FAFD}" type="sibTrans" cxnId="{E5665539-9DD7-499D-B619-A961785837EE}">
      <dgm:prSet/>
      <dgm:spPr/>
      <dgm:t>
        <a:bodyPr/>
        <a:lstStyle/>
        <a:p>
          <a:endParaRPr lang="es-EC"/>
        </a:p>
      </dgm:t>
    </dgm:pt>
    <dgm:pt modelId="{FFB7183C-5D55-4821-B255-DF703A3D6FCC}">
      <dgm:prSet custT="1"/>
      <dgm:spPr/>
      <dgm:t>
        <a:bodyPr/>
        <a:lstStyle/>
        <a:p>
          <a:pPr rtl="0"/>
          <a:r>
            <a:rPr lang="es-EC" sz="2800" smtClean="0"/>
            <a:t>Análisis de procesos del subsistema de Referencia, Contrareferencia, Referencia Inversa y Derivación</a:t>
          </a:r>
          <a:endParaRPr lang="es-EC" sz="2800"/>
        </a:p>
      </dgm:t>
    </dgm:pt>
    <dgm:pt modelId="{FF657F37-0A0D-44FE-B831-977FBDF824FA}" type="parTrans" cxnId="{702A7701-68E8-4FFE-9676-40AE190F46D8}">
      <dgm:prSet/>
      <dgm:spPr/>
      <dgm:t>
        <a:bodyPr/>
        <a:lstStyle/>
        <a:p>
          <a:endParaRPr lang="es-EC"/>
        </a:p>
      </dgm:t>
    </dgm:pt>
    <dgm:pt modelId="{C092E7CE-4102-44E3-A8C6-44AD59236187}" type="sibTrans" cxnId="{702A7701-68E8-4FFE-9676-40AE190F46D8}">
      <dgm:prSet/>
      <dgm:spPr/>
      <dgm:t>
        <a:bodyPr/>
        <a:lstStyle/>
        <a:p>
          <a:endParaRPr lang="es-EC"/>
        </a:p>
      </dgm:t>
    </dgm:pt>
    <dgm:pt modelId="{44CFB02B-D51A-4602-AED8-8FE17FB9A1EA}" type="pres">
      <dgm:prSet presAssocID="{9D48F9EE-24D9-4CEE-9648-E203D48A82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DF0E262-EA7B-40E6-9CF6-F574D711A767}" type="pres">
      <dgm:prSet presAssocID="{7D228490-F4CA-4E26-98D6-B7770F3795E9}" presName="parentText" presStyleLbl="node1" presStyleIdx="0" presStyleCnt="2" custScaleY="5251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5F9346-9FCE-4AAF-8BCA-394BD4AACA59}" type="pres">
      <dgm:prSet presAssocID="{7D228490-F4CA-4E26-98D6-B7770F3795E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B53C31-8DBF-4691-B427-A28AD7E1DE41}" type="pres">
      <dgm:prSet presAssocID="{56D69C09-6374-498F-9FE1-17B02E1145DB}" presName="parentText" presStyleLbl="node1" presStyleIdx="1" presStyleCnt="2" custScaleY="5251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F1D523-8625-4CED-89D8-FF76C0D97E4E}" type="pres">
      <dgm:prSet presAssocID="{56D69C09-6374-498F-9FE1-17B02E1145D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7685FBF-0F78-4CF8-A3A3-051D04F996B7}" type="presOf" srcId="{7D228490-F4CA-4E26-98D6-B7770F3795E9}" destId="{6DF0E262-EA7B-40E6-9CF6-F574D711A767}" srcOrd="0" destOrd="0" presId="urn:microsoft.com/office/officeart/2005/8/layout/vList2"/>
    <dgm:cxn modelId="{E5665539-9DD7-499D-B619-A961785837EE}" srcId="{9D48F9EE-24D9-4CEE-9648-E203D48A8227}" destId="{56D69C09-6374-498F-9FE1-17B02E1145DB}" srcOrd="1" destOrd="0" parTransId="{B2FF5155-B0FE-44F8-A327-5906ED66239F}" sibTransId="{46BA4D93-CF44-4496-B567-0B668560FAFD}"/>
    <dgm:cxn modelId="{83018BAF-B26D-4E62-9C97-652F4BBD04FD}" srcId="{9D48F9EE-24D9-4CEE-9648-E203D48A8227}" destId="{7D228490-F4CA-4E26-98D6-B7770F3795E9}" srcOrd="0" destOrd="0" parTransId="{567D1CED-2DEA-4A40-900C-D2FA99414AA6}" sibTransId="{8F0CE199-1AAE-4136-98B6-8479999B7425}"/>
    <dgm:cxn modelId="{327E6DEC-487C-4814-8836-23215BC541E3}" type="presOf" srcId="{9D48F9EE-24D9-4CEE-9648-E203D48A8227}" destId="{44CFB02B-D51A-4602-AED8-8FE17FB9A1EA}" srcOrd="0" destOrd="0" presId="urn:microsoft.com/office/officeart/2005/8/layout/vList2"/>
    <dgm:cxn modelId="{1B21620A-701E-4272-B2AB-86A16E28147C}" type="presOf" srcId="{56D69C09-6374-498F-9FE1-17B02E1145DB}" destId="{B6B53C31-8DBF-4691-B427-A28AD7E1DE41}" srcOrd="0" destOrd="0" presId="urn:microsoft.com/office/officeart/2005/8/layout/vList2"/>
    <dgm:cxn modelId="{504820B0-1BEF-48C1-8F00-33760E13706B}" type="presOf" srcId="{BA84971E-5B44-4BEA-A1C4-8792570293A8}" destId="{D15F9346-9FCE-4AAF-8BCA-394BD4AACA59}" srcOrd="0" destOrd="0" presId="urn:microsoft.com/office/officeart/2005/8/layout/vList2"/>
    <dgm:cxn modelId="{CB08A9CF-7C65-481F-8F97-2FE6CDCB0670}" srcId="{7D228490-F4CA-4E26-98D6-B7770F3795E9}" destId="{BA84971E-5B44-4BEA-A1C4-8792570293A8}" srcOrd="0" destOrd="0" parTransId="{3E27A1D5-051A-4F21-8FED-2F7F9C8A60AA}" sibTransId="{10002B49-B10A-4A77-9CC3-7EBA275B7DB9}"/>
    <dgm:cxn modelId="{B431C239-F339-460E-9402-1022094E28DB}" type="presOf" srcId="{FFB7183C-5D55-4821-B255-DF703A3D6FCC}" destId="{88F1D523-8625-4CED-89D8-FF76C0D97E4E}" srcOrd="0" destOrd="0" presId="urn:microsoft.com/office/officeart/2005/8/layout/vList2"/>
    <dgm:cxn modelId="{702A7701-68E8-4FFE-9676-40AE190F46D8}" srcId="{56D69C09-6374-498F-9FE1-17B02E1145DB}" destId="{FFB7183C-5D55-4821-B255-DF703A3D6FCC}" srcOrd="0" destOrd="0" parTransId="{FF657F37-0A0D-44FE-B831-977FBDF824FA}" sibTransId="{C092E7CE-4102-44E3-A8C6-44AD59236187}"/>
    <dgm:cxn modelId="{60450E9B-662B-499E-BE98-3CD9F2D77FED}" type="presParOf" srcId="{44CFB02B-D51A-4602-AED8-8FE17FB9A1EA}" destId="{6DF0E262-EA7B-40E6-9CF6-F574D711A767}" srcOrd="0" destOrd="0" presId="urn:microsoft.com/office/officeart/2005/8/layout/vList2"/>
    <dgm:cxn modelId="{81702D9F-61B5-4ACC-8F74-77A81840F15E}" type="presParOf" srcId="{44CFB02B-D51A-4602-AED8-8FE17FB9A1EA}" destId="{D15F9346-9FCE-4AAF-8BCA-394BD4AACA59}" srcOrd="1" destOrd="0" presId="urn:microsoft.com/office/officeart/2005/8/layout/vList2"/>
    <dgm:cxn modelId="{FE5D92ED-D061-4625-85B7-A47C6EECAA89}" type="presParOf" srcId="{44CFB02B-D51A-4602-AED8-8FE17FB9A1EA}" destId="{B6B53C31-8DBF-4691-B427-A28AD7E1DE41}" srcOrd="2" destOrd="0" presId="urn:microsoft.com/office/officeart/2005/8/layout/vList2"/>
    <dgm:cxn modelId="{D6A158F6-CED8-40BB-9776-AD5F11081BF0}" type="presParOf" srcId="{44CFB02B-D51A-4602-AED8-8FE17FB9A1EA}" destId="{88F1D523-8625-4CED-89D8-FF76C0D97E4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1F012AD-6730-4C49-9F8B-9CF642C30997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CEB5304A-2E76-47CD-9B38-12D9501135CF}">
      <dgm:prSet/>
      <dgm:spPr/>
      <dgm:t>
        <a:bodyPr/>
        <a:lstStyle/>
        <a:p>
          <a:pPr rtl="0"/>
          <a:r>
            <a:rPr lang="es-EC" dirty="0" smtClean="0"/>
            <a:t>PROPUESTA DE MEJORAMIENTO DE PROCESOS DEL SUBSISTEMA</a:t>
          </a:r>
          <a:endParaRPr lang="es-EC" dirty="0"/>
        </a:p>
      </dgm:t>
    </dgm:pt>
    <dgm:pt modelId="{83698702-6790-4F8F-97D5-A11019878BC1}" type="parTrans" cxnId="{767ECF49-3423-4B46-AA81-BF43D629A72E}">
      <dgm:prSet/>
      <dgm:spPr/>
      <dgm:t>
        <a:bodyPr/>
        <a:lstStyle/>
        <a:p>
          <a:endParaRPr lang="es-EC"/>
        </a:p>
      </dgm:t>
    </dgm:pt>
    <dgm:pt modelId="{8BD2B6E9-CBE8-41FC-ABE8-2C2E76E0BA15}" type="sibTrans" cxnId="{767ECF49-3423-4B46-AA81-BF43D629A72E}">
      <dgm:prSet/>
      <dgm:spPr/>
      <dgm:t>
        <a:bodyPr/>
        <a:lstStyle/>
        <a:p>
          <a:endParaRPr lang="es-EC"/>
        </a:p>
      </dgm:t>
    </dgm:pt>
    <dgm:pt modelId="{B2580E7F-AD51-449A-A02D-850E12F22F49}">
      <dgm:prSet custT="1"/>
      <dgm:spPr/>
      <dgm:t>
        <a:bodyPr/>
        <a:lstStyle/>
        <a:p>
          <a:pPr rtl="0"/>
          <a:r>
            <a:rPr lang="es-EC" sz="1800" dirty="0" smtClean="0"/>
            <a:t>Mejoramiento del proceso</a:t>
          </a:r>
          <a:endParaRPr lang="es-EC" sz="1800" dirty="0"/>
        </a:p>
      </dgm:t>
    </dgm:pt>
    <dgm:pt modelId="{8E581FDC-6FE6-4105-9279-6814D50B060B}" type="parTrans" cxnId="{EEDD5FA8-FC37-4271-B5CE-A5895691EA38}">
      <dgm:prSet/>
      <dgm:spPr/>
      <dgm:t>
        <a:bodyPr/>
        <a:lstStyle/>
        <a:p>
          <a:endParaRPr lang="es-EC"/>
        </a:p>
      </dgm:t>
    </dgm:pt>
    <dgm:pt modelId="{77A71654-0251-44CE-862A-9DECC2DCFDFE}" type="sibTrans" cxnId="{EEDD5FA8-FC37-4271-B5CE-A5895691EA38}">
      <dgm:prSet/>
      <dgm:spPr/>
      <dgm:t>
        <a:bodyPr/>
        <a:lstStyle/>
        <a:p>
          <a:endParaRPr lang="es-EC"/>
        </a:p>
      </dgm:t>
    </dgm:pt>
    <dgm:pt modelId="{4141DB59-9A8B-4444-8B80-61C341CDE035}">
      <dgm:prSet custT="1"/>
      <dgm:spPr/>
      <dgm:t>
        <a:bodyPr/>
        <a:lstStyle/>
        <a:p>
          <a:r>
            <a:rPr lang="es-EC" sz="1800" dirty="0" smtClean="0"/>
            <a:t>Definir</a:t>
          </a:r>
        </a:p>
      </dgm:t>
    </dgm:pt>
    <dgm:pt modelId="{92ADA501-0E3C-43F5-B0C6-0CBFD1E62992}" type="parTrans" cxnId="{487E8BBB-D77B-480A-8017-87E34DB6987C}">
      <dgm:prSet/>
      <dgm:spPr/>
      <dgm:t>
        <a:bodyPr/>
        <a:lstStyle/>
        <a:p>
          <a:endParaRPr lang="es-EC"/>
        </a:p>
      </dgm:t>
    </dgm:pt>
    <dgm:pt modelId="{A98869CF-1653-41A8-9471-63A58B50250A}" type="sibTrans" cxnId="{487E8BBB-D77B-480A-8017-87E34DB6987C}">
      <dgm:prSet/>
      <dgm:spPr/>
      <dgm:t>
        <a:bodyPr/>
        <a:lstStyle/>
        <a:p>
          <a:endParaRPr lang="es-EC"/>
        </a:p>
      </dgm:t>
    </dgm:pt>
    <dgm:pt modelId="{2A24DD82-26F1-4E87-A32E-5E97C452DF62}">
      <dgm:prSet custT="1"/>
      <dgm:spPr/>
      <dgm:t>
        <a:bodyPr/>
        <a:lstStyle/>
        <a:p>
          <a:r>
            <a:rPr lang="es-EC" sz="1800" dirty="0" smtClean="0"/>
            <a:t>Documentación del proceso mejorado</a:t>
          </a:r>
        </a:p>
      </dgm:t>
    </dgm:pt>
    <dgm:pt modelId="{51D8BB78-B812-4259-8F0C-2DC5A9C007F5}" type="parTrans" cxnId="{B25BE124-D855-48BF-A697-15154E1667B5}">
      <dgm:prSet/>
      <dgm:spPr/>
      <dgm:t>
        <a:bodyPr/>
        <a:lstStyle/>
        <a:p>
          <a:endParaRPr lang="es-EC"/>
        </a:p>
      </dgm:t>
    </dgm:pt>
    <dgm:pt modelId="{FAB2881B-DD4A-4699-A1E9-0EBBBB763B10}" type="sibTrans" cxnId="{B25BE124-D855-48BF-A697-15154E1667B5}">
      <dgm:prSet/>
      <dgm:spPr/>
      <dgm:t>
        <a:bodyPr/>
        <a:lstStyle/>
        <a:p>
          <a:endParaRPr lang="es-EC"/>
        </a:p>
      </dgm:t>
    </dgm:pt>
    <dgm:pt modelId="{AAA41EBF-82C3-4D71-BE0E-59D5812C5935}">
      <dgm:prSet custT="1"/>
      <dgm:spPr/>
      <dgm:t>
        <a:bodyPr/>
        <a:lstStyle/>
        <a:p>
          <a:r>
            <a:rPr lang="es-EC" sz="1800" dirty="0" smtClean="0"/>
            <a:t>Controlar</a:t>
          </a:r>
        </a:p>
      </dgm:t>
    </dgm:pt>
    <dgm:pt modelId="{FED79C56-E98A-4989-A9B2-47A06344D5C4}" type="sibTrans" cxnId="{9F532A49-8561-454B-9153-0331FC1E5754}">
      <dgm:prSet/>
      <dgm:spPr/>
      <dgm:t>
        <a:bodyPr/>
        <a:lstStyle/>
        <a:p>
          <a:endParaRPr lang="es-EC"/>
        </a:p>
      </dgm:t>
    </dgm:pt>
    <dgm:pt modelId="{41E399F8-6187-42A6-A3D8-65DCD29B8F7D}" type="parTrans" cxnId="{9F532A49-8561-454B-9153-0331FC1E5754}">
      <dgm:prSet/>
      <dgm:spPr/>
      <dgm:t>
        <a:bodyPr/>
        <a:lstStyle/>
        <a:p>
          <a:endParaRPr lang="es-EC"/>
        </a:p>
      </dgm:t>
    </dgm:pt>
    <dgm:pt modelId="{5F6EFA18-F533-4DDB-B6F9-3EBFFA857EE7}">
      <dgm:prSet custT="1"/>
      <dgm:spPr/>
      <dgm:t>
        <a:bodyPr/>
        <a:lstStyle/>
        <a:p>
          <a:r>
            <a:rPr lang="es-EC" sz="1800" dirty="0" smtClean="0"/>
            <a:t>Mejorar</a:t>
          </a:r>
        </a:p>
      </dgm:t>
    </dgm:pt>
    <dgm:pt modelId="{CF26A220-3CEB-4BD1-A16D-522FB85FA714}" type="sibTrans" cxnId="{6BEBA7DC-933E-4D9B-A988-4E0000E2C9FD}">
      <dgm:prSet/>
      <dgm:spPr/>
      <dgm:t>
        <a:bodyPr/>
        <a:lstStyle/>
        <a:p>
          <a:endParaRPr lang="es-EC"/>
        </a:p>
      </dgm:t>
    </dgm:pt>
    <dgm:pt modelId="{FB10B9DA-597A-4086-89E3-90C12B21CE4C}" type="parTrans" cxnId="{6BEBA7DC-933E-4D9B-A988-4E0000E2C9FD}">
      <dgm:prSet/>
      <dgm:spPr/>
      <dgm:t>
        <a:bodyPr/>
        <a:lstStyle/>
        <a:p>
          <a:endParaRPr lang="es-EC"/>
        </a:p>
      </dgm:t>
    </dgm:pt>
    <dgm:pt modelId="{5D96008D-6B12-4E6D-AE2D-8664EB9D9F38}">
      <dgm:prSet custT="1"/>
      <dgm:spPr/>
      <dgm:t>
        <a:bodyPr/>
        <a:lstStyle/>
        <a:p>
          <a:r>
            <a:rPr lang="es-EC" sz="1800" dirty="0" smtClean="0"/>
            <a:t>Analizar</a:t>
          </a:r>
        </a:p>
      </dgm:t>
    </dgm:pt>
    <dgm:pt modelId="{0BB0AE87-EC2A-490D-BE18-3189C2EAA237}" type="sibTrans" cxnId="{7CFD371F-6CC1-4EA3-80F6-51BFC7A19176}">
      <dgm:prSet/>
      <dgm:spPr/>
      <dgm:t>
        <a:bodyPr/>
        <a:lstStyle/>
        <a:p>
          <a:endParaRPr lang="es-EC"/>
        </a:p>
      </dgm:t>
    </dgm:pt>
    <dgm:pt modelId="{99F71207-EE5A-4C2D-87E6-6B18AAD9D318}" type="parTrans" cxnId="{7CFD371F-6CC1-4EA3-80F6-51BFC7A19176}">
      <dgm:prSet/>
      <dgm:spPr/>
      <dgm:t>
        <a:bodyPr/>
        <a:lstStyle/>
        <a:p>
          <a:endParaRPr lang="es-EC"/>
        </a:p>
      </dgm:t>
    </dgm:pt>
    <dgm:pt modelId="{5401B21C-2B33-4E93-A2B1-88D25060DD1F}">
      <dgm:prSet custT="1"/>
      <dgm:spPr/>
      <dgm:t>
        <a:bodyPr/>
        <a:lstStyle/>
        <a:p>
          <a:r>
            <a:rPr lang="es-EC" sz="1800" dirty="0" smtClean="0"/>
            <a:t>Medir</a:t>
          </a:r>
        </a:p>
      </dgm:t>
    </dgm:pt>
    <dgm:pt modelId="{2F56334F-036A-4906-88C4-102101E0CA10}" type="sibTrans" cxnId="{D9BE9A65-0E62-4D15-8A64-B1E58263E1A9}">
      <dgm:prSet/>
      <dgm:spPr/>
      <dgm:t>
        <a:bodyPr/>
        <a:lstStyle/>
        <a:p>
          <a:endParaRPr lang="es-EC"/>
        </a:p>
      </dgm:t>
    </dgm:pt>
    <dgm:pt modelId="{4EFD4CF3-6E6C-4DF4-9709-A5FC0467D976}" type="parTrans" cxnId="{D9BE9A65-0E62-4D15-8A64-B1E58263E1A9}">
      <dgm:prSet/>
      <dgm:spPr/>
      <dgm:t>
        <a:bodyPr/>
        <a:lstStyle/>
        <a:p>
          <a:endParaRPr lang="es-EC"/>
        </a:p>
      </dgm:t>
    </dgm:pt>
    <dgm:pt modelId="{4314AC44-3CC3-4151-BA6D-590586F7D821}" type="pres">
      <dgm:prSet presAssocID="{91F012AD-6730-4C49-9F8B-9CF642C309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32FE4FF-CA1E-4B76-BD43-0C1086B035C7}" type="pres">
      <dgm:prSet presAssocID="{CEB5304A-2E76-47CD-9B38-12D9501135CF}" presName="linNode" presStyleCnt="0"/>
      <dgm:spPr/>
      <dgm:t>
        <a:bodyPr/>
        <a:lstStyle/>
        <a:p>
          <a:endParaRPr lang="es-EC"/>
        </a:p>
      </dgm:t>
    </dgm:pt>
    <dgm:pt modelId="{E33036ED-7C01-4DEA-997F-707345C2B252}" type="pres">
      <dgm:prSet presAssocID="{CEB5304A-2E76-47CD-9B38-12D9501135CF}" presName="parentText" presStyleLbl="node1" presStyleIdx="0" presStyleCnt="1" custScaleX="75696" custScaleY="8919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1ED401-5F9F-4CED-9CED-24DFBAF28307}" type="pres">
      <dgm:prSet presAssocID="{CEB5304A-2E76-47CD-9B38-12D9501135CF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7EB3E94-A8A2-469D-97E6-FA2FA9AFC69A}" type="presOf" srcId="{CEB5304A-2E76-47CD-9B38-12D9501135CF}" destId="{E33036ED-7C01-4DEA-997F-707345C2B252}" srcOrd="0" destOrd="0" presId="urn:microsoft.com/office/officeart/2005/8/layout/vList5"/>
    <dgm:cxn modelId="{487E8BBB-D77B-480A-8017-87E34DB6987C}" srcId="{B2580E7F-AD51-449A-A02D-850E12F22F49}" destId="{4141DB59-9A8B-4444-8B80-61C341CDE035}" srcOrd="0" destOrd="0" parTransId="{92ADA501-0E3C-43F5-B0C6-0CBFD1E62992}" sibTransId="{A98869CF-1653-41A8-9471-63A58B50250A}"/>
    <dgm:cxn modelId="{D7828DF6-BDD7-4FCB-9F50-2BC29BEF1B15}" type="presOf" srcId="{4141DB59-9A8B-4444-8B80-61C341CDE035}" destId="{C11ED401-5F9F-4CED-9CED-24DFBAF28307}" srcOrd="0" destOrd="1" presId="urn:microsoft.com/office/officeart/2005/8/layout/vList5"/>
    <dgm:cxn modelId="{6BEBA7DC-933E-4D9B-A988-4E0000E2C9FD}" srcId="{B2580E7F-AD51-449A-A02D-850E12F22F49}" destId="{5F6EFA18-F533-4DDB-B6F9-3EBFFA857EE7}" srcOrd="3" destOrd="0" parTransId="{FB10B9DA-597A-4086-89E3-90C12B21CE4C}" sibTransId="{CF26A220-3CEB-4BD1-A16D-522FB85FA714}"/>
    <dgm:cxn modelId="{896E30FB-31AC-4518-88E2-B12B07D4B1C2}" type="presOf" srcId="{2A24DD82-26F1-4E87-A32E-5E97C452DF62}" destId="{C11ED401-5F9F-4CED-9CED-24DFBAF28307}" srcOrd="0" destOrd="6" presId="urn:microsoft.com/office/officeart/2005/8/layout/vList5"/>
    <dgm:cxn modelId="{04C1F9FA-D76D-4289-9D24-FDFE911D60AC}" type="presOf" srcId="{5D96008D-6B12-4E6D-AE2D-8664EB9D9F38}" destId="{C11ED401-5F9F-4CED-9CED-24DFBAF28307}" srcOrd="0" destOrd="3" presId="urn:microsoft.com/office/officeart/2005/8/layout/vList5"/>
    <dgm:cxn modelId="{B9061004-AA56-483C-B579-A713110CE7B8}" type="presOf" srcId="{91F012AD-6730-4C49-9F8B-9CF642C30997}" destId="{4314AC44-3CC3-4151-BA6D-590586F7D821}" srcOrd="0" destOrd="0" presId="urn:microsoft.com/office/officeart/2005/8/layout/vList5"/>
    <dgm:cxn modelId="{D9BE9A65-0E62-4D15-8A64-B1E58263E1A9}" srcId="{B2580E7F-AD51-449A-A02D-850E12F22F49}" destId="{5401B21C-2B33-4E93-A2B1-88D25060DD1F}" srcOrd="1" destOrd="0" parTransId="{4EFD4CF3-6E6C-4DF4-9709-A5FC0467D976}" sibTransId="{2F56334F-036A-4906-88C4-102101E0CA10}"/>
    <dgm:cxn modelId="{7CFD371F-6CC1-4EA3-80F6-51BFC7A19176}" srcId="{B2580E7F-AD51-449A-A02D-850E12F22F49}" destId="{5D96008D-6B12-4E6D-AE2D-8664EB9D9F38}" srcOrd="2" destOrd="0" parTransId="{99F71207-EE5A-4C2D-87E6-6B18AAD9D318}" sibTransId="{0BB0AE87-EC2A-490D-BE18-3189C2EAA237}"/>
    <dgm:cxn modelId="{0460C240-554D-4FE2-970B-D512AFF4B79F}" type="presOf" srcId="{AAA41EBF-82C3-4D71-BE0E-59D5812C5935}" destId="{C11ED401-5F9F-4CED-9CED-24DFBAF28307}" srcOrd="0" destOrd="5" presId="urn:microsoft.com/office/officeart/2005/8/layout/vList5"/>
    <dgm:cxn modelId="{B25BE124-D855-48BF-A697-15154E1667B5}" srcId="{CEB5304A-2E76-47CD-9B38-12D9501135CF}" destId="{2A24DD82-26F1-4E87-A32E-5E97C452DF62}" srcOrd="1" destOrd="0" parTransId="{51D8BB78-B812-4259-8F0C-2DC5A9C007F5}" sibTransId="{FAB2881B-DD4A-4699-A1E9-0EBBBB763B10}"/>
    <dgm:cxn modelId="{EEDD5FA8-FC37-4271-B5CE-A5895691EA38}" srcId="{CEB5304A-2E76-47CD-9B38-12D9501135CF}" destId="{B2580E7F-AD51-449A-A02D-850E12F22F49}" srcOrd="0" destOrd="0" parTransId="{8E581FDC-6FE6-4105-9279-6814D50B060B}" sibTransId="{77A71654-0251-44CE-862A-9DECC2DCFDFE}"/>
    <dgm:cxn modelId="{767ECF49-3423-4B46-AA81-BF43D629A72E}" srcId="{91F012AD-6730-4C49-9F8B-9CF642C30997}" destId="{CEB5304A-2E76-47CD-9B38-12D9501135CF}" srcOrd="0" destOrd="0" parTransId="{83698702-6790-4F8F-97D5-A11019878BC1}" sibTransId="{8BD2B6E9-CBE8-41FC-ABE8-2C2E76E0BA15}"/>
    <dgm:cxn modelId="{DC3C3C81-2A25-4CF8-8E16-188F5C8ECA44}" type="presOf" srcId="{5401B21C-2B33-4E93-A2B1-88D25060DD1F}" destId="{C11ED401-5F9F-4CED-9CED-24DFBAF28307}" srcOrd="0" destOrd="2" presId="urn:microsoft.com/office/officeart/2005/8/layout/vList5"/>
    <dgm:cxn modelId="{9F532A49-8561-454B-9153-0331FC1E5754}" srcId="{B2580E7F-AD51-449A-A02D-850E12F22F49}" destId="{AAA41EBF-82C3-4D71-BE0E-59D5812C5935}" srcOrd="4" destOrd="0" parTransId="{41E399F8-6187-42A6-A3D8-65DCD29B8F7D}" sibTransId="{FED79C56-E98A-4989-A9B2-47A06344D5C4}"/>
    <dgm:cxn modelId="{3353C4F8-AAAB-4BDE-B504-9E4ED378695D}" type="presOf" srcId="{B2580E7F-AD51-449A-A02D-850E12F22F49}" destId="{C11ED401-5F9F-4CED-9CED-24DFBAF28307}" srcOrd="0" destOrd="0" presId="urn:microsoft.com/office/officeart/2005/8/layout/vList5"/>
    <dgm:cxn modelId="{6EA74E6D-50E3-429B-B730-8F52835EB1CA}" type="presOf" srcId="{5F6EFA18-F533-4DDB-B6F9-3EBFFA857EE7}" destId="{C11ED401-5F9F-4CED-9CED-24DFBAF28307}" srcOrd="0" destOrd="4" presId="urn:microsoft.com/office/officeart/2005/8/layout/vList5"/>
    <dgm:cxn modelId="{DAFB2D99-D544-4F77-A801-E55A9F2B749A}" type="presParOf" srcId="{4314AC44-3CC3-4151-BA6D-590586F7D821}" destId="{932FE4FF-CA1E-4B76-BD43-0C1086B035C7}" srcOrd="0" destOrd="0" presId="urn:microsoft.com/office/officeart/2005/8/layout/vList5"/>
    <dgm:cxn modelId="{D3E6573B-6B75-4E06-917B-D2E118267BF2}" type="presParOf" srcId="{932FE4FF-CA1E-4B76-BD43-0C1086B035C7}" destId="{E33036ED-7C01-4DEA-997F-707345C2B252}" srcOrd="0" destOrd="0" presId="urn:microsoft.com/office/officeart/2005/8/layout/vList5"/>
    <dgm:cxn modelId="{FDB2386C-ED60-4190-A00E-3AB115DA854F}" type="presParOf" srcId="{932FE4FF-CA1E-4B76-BD43-0C1086B035C7}" destId="{C11ED401-5F9F-4CED-9CED-24DFBAF283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70252B0-2D46-4B37-9C3B-26F1258EC71E}" type="doc">
      <dgm:prSet loTypeId="urn:microsoft.com/office/officeart/2005/8/layout/pyramid2" loCatId="pyramid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F8D6FBF1-E065-4B11-A2F0-13B341FCB23B}">
      <dgm:prSet/>
      <dgm:spPr/>
      <dgm:t>
        <a:bodyPr/>
        <a:lstStyle/>
        <a:p>
          <a:pPr rtl="0"/>
          <a:r>
            <a:rPr lang="es-EC" dirty="0" smtClean="0"/>
            <a:t>Selección del tema de tesis</a:t>
          </a:r>
          <a:endParaRPr lang="es-EC" dirty="0"/>
        </a:p>
      </dgm:t>
    </dgm:pt>
    <dgm:pt modelId="{970E647A-9DC0-4558-AA2D-15FB65395F7B}" type="parTrans" cxnId="{594F5F5B-4601-489E-995B-49A66F7E87E5}">
      <dgm:prSet/>
      <dgm:spPr/>
      <dgm:t>
        <a:bodyPr/>
        <a:lstStyle/>
        <a:p>
          <a:endParaRPr lang="es-EC"/>
        </a:p>
      </dgm:t>
    </dgm:pt>
    <dgm:pt modelId="{ABEC334B-786A-4E44-9332-9FD6FA35035D}" type="sibTrans" cxnId="{594F5F5B-4601-489E-995B-49A66F7E87E5}">
      <dgm:prSet/>
      <dgm:spPr/>
      <dgm:t>
        <a:bodyPr/>
        <a:lstStyle/>
        <a:p>
          <a:endParaRPr lang="es-EC"/>
        </a:p>
      </dgm:t>
    </dgm:pt>
    <dgm:pt modelId="{3FA7EA28-7D6D-4776-B81B-04F39E11F794}">
      <dgm:prSet/>
      <dgm:spPr/>
      <dgm:t>
        <a:bodyPr/>
        <a:lstStyle/>
        <a:p>
          <a:pPr rtl="0"/>
          <a:r>
            <a:rPr lang="es-EC" dirty="0" smtClean="0"/>
            <a:t>Novedades identificadas en la investigación</a:t>
          </a:r>
          <a:endParaRPr lang="es-EC" dirty="0"/>
        </a:p>
      </dgm:t>
    </dgm:pt>
    <dgm:pt modelId="{58379D12-E4E3-4E0F-8F5F-D829DEC417A4}" type="parTrans" cxnId="{3EEB4D8E-3211-4DB5-A5BD-9DC081AD882E}">
      <dgm:prSet/>
      <dgm:spPr/>
      <dgm:t>
        <a:bodyPr/>
        <a:lstStyle/>
        <a:p>
          <a:endParaRPr lang="es-EC"/>
        </a:p>
      </dgm:t>
    </dgm:pt>
    <dgm:pt modelId="{FD1340DC-BC07-4CF7-8D5B-0FE6B65451B6}" type="sibTrans" cxnId="{3EEB4D8E-3211-4DB5-A5BD-9DC081AD882E}">
      <dgm:prSet/>
      <dgm:spPr/>
      <dgm:t>
        <a:bodyPr/>
        <a:lstStyle/>
        <a:p>
          <a:endParaRPr lang="es-EC"/>
        </a:p>
      </dgm:t>
    </dgm:pt>
    <dgm:pt modelId="{D4C3F25F-8DAB-4B1F-9A53-BFCA4AACCD8E}">
      <dgm:prSet/>
      <dgm:spPr/>
      <dgm:t>
        <a:bodyPr/>
        <a:lstStyle/>
        <a:p>
          <a:pPr rtl="0"/>
          <a:r>
            <a:rPr lang="es-EC" smtClean="0"/>
            <a:t>Definición del mejoramiento del proceso</a:t>
          </a:r>
          <a:endParaRPr lang="es-EC"/>
        </a:p>
      </dgm:t>
    </dgm:pt>
    <dgm:pt modelId="{941A2512-A624-4207-814E-5306F18FCBA7}" type="parTrans" cxnId="{04AA104C-6F6C-449D-A060-C47D07BF0122}">
      <dgm:prSet/>
      <dgm:spPr/>
      <dgm:t>
        <a:bodyPr/>
        <a:lstStyle/>
        <a:p>
          <a:endParaRPr lang="es-EC"/>
        </a:p>
      </dgm:t>
    </dgm:pt>
    <dgm:pt modelId="{C9AA8BD7-A0E7-4C26-A798-E1EA00DC9C80}" type="sibTrans" cxnId="{04AA104C-6F6C-449D-A060-C47D07BF0122}">
      <dgm:prSet/>
      <dgm:spPr/>
      <dgm:t>
        <a:bodyPr/>
        <a:lstStyle/>
        <a:p>
          <a:endParaRPr lang="es-EC"/>
        </a:p>
      </dgm:t>
    </dgm:pt>
    <dgm:pt modelId="{9171F489-E90E-4C47-91BB-B22F51599ACF}">
      <dgm:prSet/>
      <dgm:spPr/>
      <dgm:t>
        <a:bodyPr/>
        <a:lstStyle/>
        <a:p>
          <a:pPr rtl="0"/>
          <a:r>
            <a:rPr lang="es-EC" smtClean="0"/>
            <a:t>Involucrados</a:t>
          </a:r>
          <a:endParaRPr lang="es-EC"/>
        </a:p>
      </dgm:t>
    </dgm:pt>
    <dgm:pt modelId="{C75326E6-C15B-4781-B066-0C586C6F0111}" type="parTrans" cxnId="{59F93887-1F06-4F19-88F8-9E9F719141DE}">
      <dgm:prSet/>
      <dgm:spPr/>
      <dgm:t>
        <a:bodyPr/>
        <a:lstStyle/>
        <a:p>
          <a:endParaRPr lang="es-EC"/>
        </a:p>
      </dgm:t>
    </dgm:pt>
    <dgm:pt modelId="{0AF193EA-958C-43DF-81D5-242212870B17}" type="sibTrans" cxnId="{59F93887-1F06-4F19-88F8-9E9F719141DE}">
      <dgm:prSet/>
      <dgm:spPr/>
      <dgm:t>
        <a:bodyPr/>
        <a:lstStyle/>
        <a:p>
          <a:endParaRPr lang="es-EC"/>
        </a:p>
      </dgm:t>
    </dgm:pt>
    <dgm:pt modelId="{4F3DEE64-9302-4615-9CD6-1B0BEFCCF967}">
      <dgm:prSet/>
      <dgm:spPr/>
      <dgm:t>
        <a:bodyPr/>
        <a:lstStyle/>
        <a:p>
          <a:pPr rtl="0"/>
          <a:r>
            <a:rPr lang="es-EC" smtClean="0"/>
            <a:t>Recursos</a:t>
          </a:r>
          <a:endParaRPr lang="es-EC"/>
        </a:p>
      </dgm:t>
    </dgm:pt>
    <dgm:pt modelId="{A17E4F6C-44AC-4E2B-8521-831EA1B70D70}" type="parTrans" cxnId="{04EB434B-31E7-4963-BA97-39F46279844E}">
      <dgm:prSet/>
      <dgm:spPr/>
      <dgm:t>
        <a:bodyPr/>
        <a:lstStyle/>
        <a:p>
          <a:endParaRPr lang="es-EC"/>
        </a:p>
      </dgm:t>
    </dgm:pt>
    <dgm:pt modelId="{B3182D4A-6C6D-49AC-86F0-AEEA741B9D79}" type="sibTrans" cxnId="{04EB434B-31E7-4963-BA97-39F46279844E}">
      <dgm:prSet/>
      <dgm:spPr/>
      <dgm:t>
        <a:bodyPr/>
        <a:lstStyle/>
        <a:p>
          <a:endParaRPr lang="es-EC"/>
        </a:p>
      </dgm:t>
    </dgm:pt>
    <dgm:pt modelId="{A8488431-43DA-4C87-BD99-BB12A86160F1}" type="pres">
      <dgm:prSet presAssocID="{970252B0-2D46-4B37-9C3B-26F1258EC71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FDD5378C-FAEC-4B09-92AE-D7730A3AAF8C}" type="pres">
      <dgm:prSet presAssocID="{970252B0-2D46-4B37-9C3B-26F1258EC71E}" presName="pyramid" presStyleLbl="node1" presStyleIdx="0" presStyleCnt="1" custScaleX="149013"/>
      <dgm:spPr/>
    </dgm:pt>
    <dgm:pt modelId="{12735A98-E159-4B54-B91E-6AA832F6F32D}" type="pres">
      <dgm:prSet presAssocID="{970252B0-2D46-4B37-9C3B-26F1258EC71E}" presName="theList" presStyleCnt="0"/>
      <dgm:spPr/>
    </dgm:pt>
    <dgm:pt modelId="{C7A505A6-2658-4AC7-BB35-710299360907}" type="pres">
      <dgm:prSet presAssocID="{F8D6FBF1-E065-4B11-A2F0-13B341FCB23B}" presName="aNode" presStyleLbl="fgAcc1" presStyleIdx="0" presStyleCnt="5" custScaleX="1355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9CF9B6-FE71-4B81-BC8B-8125F458014B}" type="pres">
      <dgm:prSet presAssocID="{F8D6FBF1-E065-4B11-A2F0-13B341FCB23B}" presName="aSpace" presStyleCnt="0"/>
      <dgm:spPr/>
    </dgm:pt>
    <dgm:pt modelId="{92E1FD6F-DA1E-4EDB-AB20-76AD55C2299C}" type="pres">
      <dgm:prSet presAssocID="{3FA7EA28-7D6D-4776-B81B-04F39E11F794}" presName="aNode" presStyleLbl="fgAcc1" presStyleIdx="1" presStyleCnt="5" custScaleX="1355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3ACDBD-CADD-4881-89F6-122CF07C3D84}" type="pres">
      <dgm:prSet presAssocID="{3FA7EA28-7D6D-4776-B81B-04F39E11F794}" presName="aSpace" presStyleCnt="0"/>
      <dgm:spPr/>
    </dgm:pt>
    <dgm:pt modelId="{58E887EA-A324-483E-B3D4-9372E14075D1}" type="pres">
      <dgm:prSet presAssocID="{D4C3F25F-8DAB-4B1F-9A53-BFCA4AACCD8E}" presName="aNode" presStyleLbl="fgAcc1" presStyleIdx="2" presStyleCnt="5" custScaleX="1355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F2C9B8-A36F-48BD-B04F-DCD722D8201B}" type="pres">
      <dgm:prSet presAssocID="{D4C3F25F-8DAB-4B1F-9A53-BFCA4AACCD8E}" presName="aSpace" presStyleCnt="0"/>
      <dgm:spPr/>
    </dgm:pt>
    <dgm:pt modelId="{D2B23EF8-D156-43D6-93A7-21E4A40C819B}" type="pres">
      <dgm:prSet presAssocID="{9171F489-E90E-4C47-91BB-B22F51599ACF}" presName="aNode" presStyleLbl="fgAcc1" presStyleIdx="3" presStyleCnt="5" custScaleX="1355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2B7593-DA7D-418F-8864-D180E032653F}" type="pres">
      <dgm:prSet presAssocID="{9171F489-E90E-4C47-91BB-B22F51599ACF}" presName="aSpace" presStyleCnt="0"/>
      <dgm:spPr/>
    </dgm:pt>
    <dgm:pt modelId="{835EA7F8-9A73-4120-B72A-B0237E3E8979}" type="pres">
      <dgm:prSet presAssocID="{4F3DEE64-9302-4615-9CD6-1B0BEFCCF967}" presName="aNode" presStyleLbl="fgAcc1" presStyleIdx="4" presStyleCnt="5" custScaleX="1355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C5641B-076A-4CB7-B9A0-D42C909EA3DE}" type="pres">
      <dgm:prSet presAssocID="{4F3DEE64-9302-4615-9CD6-1B0BEFCCF967}" presName="aSpace" presStyleCnt="0"/>
      <dgm:spPr/>
    </dgm:pt>
  </dgm:ptLst>
  <dgm:cxnLst>
    <dgm:cxn modelId="{9F2E57E7-6200-4D77-99D4-CBBB5EBAA8DC}" type="presOf" srcId="{4F3DEE64-9302-4615-9CD6-1B0BEFCCF967}" destId="{835EA7F8-9A73-4120-B72A-B0237E3E8979}" srcOrd="0" destOrd="0" presId="urn:microsoft.com/office/officeart/2005/8/layout/pyramid2"/>
    <dgm:cxn modelId="{3EEB4D8E-3211-4DB5-A5BD-9DC081AD882E}" srcId="{970252B0-2D46-4B37-9C3B-26F1258EC71E}" destId="{3FA7EA28-7D6D-4776-B81B-04F39E11F794}" srcOrd="1" destOrd="0" parTransId="{58379D12-E4E3-4E0F-8F5F-D829DEC417A4}" sibTransId="{FD1340DC-BC07-4CF7-8D5B-0FE6B65451B6}"/>
    <dgm:cxn modelId="{04AA104C-6F6C-449D-A060-C47D07BF0122}" srcId="{970252B0-2D46-4B37-9C3B-26F1258EC71E}" destId="{D4C3F25F-8DAB-4B1F-9A53-BFCA4AACCD8E}" srcOrd="2" destOrd="0" parTransId="{941A2512-A624-4207-814E-5306F18FCBA7}" sibTransId="{C9AA8BD7-A0E7-4C26-A798-E1EA00DC9C80}"/>
    <dgm:cxn modelId="{59F93887-1F06-4F19-88F8-9E9F719141DE}" srcId="{970252B0-2D46-4B37-9C3B-26F1258EC71E}" destId="{9171F489-E90E-4C47-91BB-B22F51599ACF}" srcOrd="3" destOrd="0" parTransId="{C75326E6-C15B-4781-B066-0C586C6F0111}" sibTransId="{0AF193EA-958C-43DF-81D5-242212870B17}"/>
    <dgm:cxn modelId="{AD43F414-D534-4BEC-98E4-09C859AA01C1}" type="presOf" srcId="{3FA7EA28-7D6D-4776-B81B-04F39E11F794}" destId="{92E1FD6F-DA1E-4EDB-AB20-76AD55C2299C}" srcOrd="0" destOrd="0" presId="urn:microsoft.com/office/officeart/2005/8/layout/pyramid2"/>
    <dgm:cxn modelId="{E23A67CB-06D9-421F-9A2A-F7240BB3BEB9}" type="presOf" srcId="{970252B0-2D46-4B37-9C3B-26F1258EC71E}" destId="{A8488431-43DA-4C87-BD99-BB12A86160F1}" srcOrd="0" destOrd="0" presId="urn:microsoft.com/office/officeart/2005/8/layout/pyramid2"/>
    <dgm:cxn modelId="{594F5F5B-4601-489E-995B-49A66F7E87E5}" srcId="{970252B0-2D46-4B37-9C3B-26F1258EC71E}" destId="{F8D6FBF1-E065-4B11-A2F0-13B341FCB23B}" srcOrd="0" destOrd="0" parTransId="{970E647A-9DC0-4558-AA2D-15FB65395F7B}" sibTransId="{ABEC334B-786A-4E44-9332-9FD6FA35035D}"/>
    <dgm:cxn modelId="{621F0E70-D362-4BB6-BDB8-9D54AEDDAFDD}" type="presOf" srcId="{F8D6FBF1-E065-4B11-A2F0-13B341FCB23B}" destId="{C7A505A6-2658-4AC7-BB35-710299360907}" srcOrd="0" destOrd="0" presId="urn:microsoft.com/office/officeart/2005/8/layout/pyramid2"/>
    <dgm:cxn modelId="{A8E22111-3532-4B7C-B532-96148731036B}" type="presOf" srcId="{D4C3F25F-8DAB-4B1F-9A53-BFCA4AACCD8E}" destId="{58E887EA-A324-483E-B3D4-9372E14075D1}" srcOrd="0" destOrd="0" presId="urn:microsoft.com/office/officeart/2005/8/layout/pyramid2"/>
    <dgm:cxn modelId="{04EB434B-31E7-4963-BA97-39F46279844E}" srcId="{970252B0-2D46-4B37-9C3B-26F1258EC71E}" destId="{4F3DEE64-9302-4615-9CD6-1B0BEFCCF967}" srcOrd="4" destOrd="0" parTransId="{A17E4F6C-44AC-4E2B-8521-831EA1B70D70}" sibTransId="{B3182D4A-6C6D-49AC-86F0-AEEA741B9D79}"/>
    <dgm:cxn modelId="{3F4669D7-F9C7-487A-8C1E-ACA568B3700D}" type="presOf" srcId="{9171F489-E90E-4C47-91BB-B22F51599ACF}" destId="{D2B23EF8-D156-43D6-93A7-21E4A40C819B}" srcOrd="0" destOrd="0" presId="urn:microsoft.com/office/officeart/2005/8/layout/pyramid2"/>
    <dgm:cxn modelId="{62D986CE-EB9F-42F8-8920-E4DC5E0FB61E}" type="presParOf" srcId="{A8488431-43DA-4C87-BD99-BB12A86160F1}" destId="{FDD5378C-FAEC-4B09-92AE-D7730A3AAF8C}" srcOrd="0" destOrd="0" presId="urn:microsoft.com/office/officeart/2005/8/layout/pyramid2"/>
    <dgm:cxn modelId="{139839F5-1EBC-4FC7-BDE5-66A7D95F25F6}" type="presParOf" srcId="{A8488431-43DA-4C87-BD99-BB12A86160F1}" destId="{12735A98-E159-4B54-B91E-6AA832F6F32D}" srcOrd="1" destOrd="0" presId="urn:microsoft.com/office/officeart/2005/8/layout/pyramid2"/>
    <dgm:cxn modelId="{00513A24-C16F-48AC-908F-B7CE497DF3E4}" type="presParOf" srcId="{12735A98-E159-4B54-B91E-6AA832F6F32D}" destId="{C7A505A6-2658-4AC7-BB35-710299360907}" srcOrd="0" destOrd="0" presId="urn:microsoft.com/office/officeart/2005/8/layout/pyramid2"/>
    <dgm:cxn modelId="{A5C6D9A3-86CE-4018-9326-5EB6FDA7C0E0}" type="presParOf" srcId="{12735A98-E159-4B54-B91E-6AA832F6F32D}" destId="{DA9CF9B6-FE71-4B81-BC8B-8125F458014B}" srcOrd="1" destOrd="0" presId="urn:microsoft.com/office/officeart/2005/8/layout/pyramid2"/>
    <dgm:cxn modelId="{E893A5A6-923A-4CB5-A228-FA5E638CC812}" type="presParOf" srcId="{12735A98-E159-4B54-B91E-6AA832F6F32D}" destId="{92E1FD6F-DA1E-4EDB-AB20-76AD55C2299C}" srcOrd="2" destOrd="0" presId="urn:microsoft.com/office/officeart/2005/8/layout/pyramid2"/>
    <dgm:cxn modelId="{78B32D81-AC11-4939-A1EE-7919B8EE73FD}" type="presParOf" srcId="{12735A98-E159-4B54-B91E-6AA832F6F32D}" destId="{3A3ACDBD-CADD-4881-89F6-122CF07C3D84}" srcOrd="3" destOrd="0" presId="urn:microsoft.com/office/officeart/2005/8/layout/pyramid2"/>
    <dgm:cxn modelId="{66345ECF-1D9C-43E7-A9F0-7A79D5C51C99}" type="presParOf" srcId="{12735A98-E159-4B54-B91E-6AA832F6F32D}" destId="{58E887EA-A324-483E-B3D4-9372E14075D1}" srcOrd="4" destOrd="0" presId="urn:microsoft.com/office/officeart/2005/8/layout/pyramid2"/>
    <dgm:cxn modelId="{91998ECE-F60F-4F78-B463-F7C0C184C7A6}" type="presParOf" srcId="{12735A98-E159-4B54-B91E-6AA832F6F32D}" destId="{D6F2C9B8-A36F-48BD-B04F-DCD722D8201B}" srcOrd="5" destOrd="0" presId="urn:microsoft.com/office/officeart/2005/8/layout/pyramid2"/>
    <dgm:cxn modelId="{62B1C1ED-D133-45C3-B2D2-9A927D13E534}" type="presParOf" srcId="{12735A98-E159-4B54-B91E-6AA832F6F32D}" destId="{D2B23EF8-D156-43D6-93A7-21E4A40C819B}" srcOrd="6" destOrd="0" presId="urn:microsoft.com/office/officeart/2005/8/layout/pyramid2"/>
    <dgm:cxn modelId="{8C02740F-3AF2-406A-9FC5-49E7999DE3E2}" type="presParOf" srcId="{12735A98-E159-4B54-B91E-6AA832F6F32D}" destId="{A72B7593-DA7D-418F-8864-D180E032653F}" srcOrd="7" destOrd="0" presId="urn:microsoft.com/office/officeart/2005/8/layout/pyramid2"/>
    <dgm:cxn modelId="{2D6B91D8-2C03-425B-82E8-720B179489E9}" type="presParOf" srcId="{12735A98-E159-4B54-B91E-6AA832F6F32D}" destId="{835EA7F8-9A73-4120-B72A-B0237E3E8979}" srcOrd="8" destOrd="0" presId="urn:microsoft.com/office/officeart/2005/8/layout/pyramid2"/>
    <dgm:cxn modelId="{4A97E615-50A8-4492-AE4C-B14B7C4AD497}" type="presParOf" srcId="{12735A98-E159-4B54-B91E-6AA832F6F32D}" destId="{B4C5641B-076A-4CB7-B9A0-D42C909EA3D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8713B92-AA45-4883-962E-9A82AAC5FC59}" type="doc">
      <dgm:prSet loTypeId="urn:microsoft.com/office/officeart/2005/8/layout/hProcess11" loCatId="process" qsTypeId="urn:microsoft.com/office/officeart/2005/8/quickstyle/3d1" qsCatId="3D" csTypeId="urn:microsoft.com/office/officeart/2005/8/colors/colorful1" csCatId="colorful"/>
      <dgm:spPr/>
      <dgm:t>
        <a:bodyPr/>
        <a:lstStyle/>
        <a:p>
          <a:endParaRPr lang="es-EC"/>
        </a:p>
      </dgm:t>
    </dgm:pt>
    <dgm:pt modelId="{C1E92EEE-E782-4396-84DE-A426FDFBC794}">
      <dgm:prSet/>
      <dgm:spPr/>
      <dgm:t>
        <a:bodyPr/>
        <a:lstStyle/>
        <a:p>
          <a:pPr rtl="0"/>
          <a:r>
            <a:rPr lang="es-EC" smtClean="0"/>
            <a:t>Línea base de los indicadores del proceso</a:t>
          </a:r>
          <a:endParaRPr lang="es-EC"/>
        </a:p>
      </dgm:t>
    </dgm:pt>
    <dgm:pt modelId="{670276F3-54C7-4894-B9FE-66D96B65B730}" type="parTrans" cxnId="{9F4A407C-E994-4651-86E2-134D0D141C56}">
      <dgm:prSet/>
      <dgm:spPr/>
      <dgm:t>
        <a:bodyPr/>
        <a:lstStyle/>
        <a:p>
          <a:endParaRPr lang="es-EC"/>
        </a:p>
      </dgm:t>
    </dgm:pt>
    <dgm:pt modelId="{FDF3D186-539F-4F92-81E7-A2C2B38FDD69}" type="sibTrans" cxnId="{9F4A407C-E994-4651-86E2-134D0D141C56}">
      <dgm:prSet/>
      <dgm:spPr/>
      <dgm:t>
        <a:bodyPr/>
        <a:lstStyle/>
        <a:p>
          <a:endParaRPr lang="es-EC"/>
        </a:p>
      </dgm:t>
    </dgm:pt>
    <dgm:pt modelId="{F08024DC-52E7-4ED6-A68C-8EA53AF6E4C8}">
      <dgm:prSet/>
      <dgm:spPr/>
      <dgm:t>
        <a:bodyPr/>
        <a:lstStyle/>
        <a:p>
          <a:pPr rtl="0"/>
          <a:r>
            <a:rPr lang="es-EC" smtClean="0"/>
            <a:t>Estudio de los indicadores del centro de salud Ciudadela Ibarra</a:t>
          </a:r>
          <a:endParaRPr lang="es-EC"/>
        </a:p>
      </dgm:t>
    </dgm:pt>
    <dgm:pt modelId="{185A9E9C-0A77-40F4-8B53-29C5E895764B}" type="parTrans" cxnId="{0042DFB3-8CE2-4FF4-ABD5-313D45955F5A}">
      <dgm:prSet/>
      <dgm:spPr/>
      <dgm:t>
        <a:bodyPr/>
        <a:lstStyle/>
        <a:p>
          <a:endParaRPr lang="es-EC"/>
        </a:p>
      </dgm:t>
    </dgm:pt>
    <dgm:pt modelId="{C0C65E74-63FE-4C82-B558-B965050EA291}" type="sibTrans" cxnId="{0042DFB3-8CE2-4FF4-ABD5-313D45955F5A}">
      <dgm:prSet/>
      <dgm:spPr/>
      <dgm:t>
        <a:bodyPr/>
        <a:lstStyle/>
        <a:p>
          <a:endParaRPr lang="es-EC"/>
        </a:p>
      </dgm:t>
    </dgm:pt>
    <dgm:pt modelId="{834C9789-51D3-4E72-BCAB-C6ACD0D086DC}">
      <dgm:prSet/>
      <dgm:spPr/>
      <dgm:t>
        <a:bodyPr/>
        <a:lstStyle/>
        <a:p>
          <a:pPr rtl="0"/>
          <a:r>
            <a:rPr lang="es-EC" smtClean="0"/>
            <a:t>Identificación de la línea base real de los indicadores</a:t>
          </a:r>
          <a:endParaRPr lang="es-EC"/>
        </a:p>
      </dgm:t>
    </dgm:pt>
    <dgm:pt modelId="{B4BEF3A4-F13A-41E3-9D85-A053E2369CBB}" type="parTrans" cxnId="{2748220D-3D6F-4DDF-A2C2-3266E0AA989D}">
      <dgm:prSet/>
      <dgm:spPr/>
      <dgm:t>
        <a:bodyPr/>
        <a:lstStyle/>
        <a:p>
          <a:endParaRPr lang="es-EC"/>
        </a:p>
      </dgm:t>
    </dgm:pt>
    <dgm:pt modelId="{9DF324E6-966D-45AE-BE9E-5CC0FEB654F1}" type="sibTrans" cxnId="{2748220D-3D6F-4DDF-A2C2-3266E0AA989D}">
      <dgm:prSet/>
      <dgm:spPr/>
      <dgm:t>
        <a:bodyPr/>
        <a:lstStyle/>
        <a:p>
          <a:endParaRPr lang="es-EC"/>
        </a:p>
      </dgm:t>
    </dgm:pt>
    <dgm:pt modelId="{477F0F5D-0BA9-4D03-9FD5-764786BFF500}">
      <dgm:prSet/>
      <dgm:spPr/>
      <dgm:t>
        <a:bodyPr/>
        <a:lstStyle/>
        <a:p>
          <a:pPr rtl="0"/>
          <a:r>
            <a:rPr lang="es-EC" smtClean="0"/>
            <a:t>Medición de los defectos por millón de referencia y contrareferencia</a:t>
          </a:r>
          <a:endParaRPr lang="es-EC"/>
        </a:p>
      </dgm:t>
    </dgm:pt>
    <dgm:pt modelId="{7133C38E-8B8B-4759-AB11-C7BF92930F03}" type="parTrans" cxnId="{77A96D00-D4FF-45EB-AAB0-4C7A89128334}">
      <dgm:prSet/>
      <dgm:spPr/>
      <dgm:t>
        <a:bodyPr/>
        <a:lstStyle/>
        <a:p>
          <a:endParaRPr lang="es-EC"/>
        </a:p>
      </dgm:t>
    </dgm:pt>
    <dgm:pt modelId="{2D2AA636-D7E4-4536-B853-B23DD0BB47F9}" type="sibTrans" cxnId="{77A96D00-D4FF-45EB-AAB0-4C7A89128334}">
      <dgm:prSet/>
      <dgm:spPr/>
      <dgm:t>
        <a:bodyPr/>
        <a:lstStyle/>
        <a:p>
          <a:endParaRPr lang="es-EC"/>
        </a:p>
      </dgm:t>
    </dgm:pt>
    <dgm:pt modelId="{F1AE1F24-FA2E-4482-AA08-5A50F98D70D8}" type="pres">
      <dgm:prSet presAssocID="{F8713B92-AA45-4883-962E-9A82AAC5FC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752C12D-C706-4BE3-A782-C81CEB52D83F}" type="pres">
      <dgm:prSet presAssocID="{F8713B92-AA45-4883-962E-9A82AAC5FC59}" presName="arrow" presStyleLbl="bgShp" presStyleIdx="0" presStyleCn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</dgm:pt>
    <dgm:pt modelId="{2813F40A-5854-4A37-8C3B-B74C6D1CD99B}" type="pres">
      <dgm:prSet presAssocID="{F8713B92-AA45-4883-962E-9A82AAC5FC59}" presName="points" presStyleCnt="0"/>
      <dgm:spPr/>
    </dgm:pt>
    <dgm:pt modelId="{4018D1A6-093B-4B82-BB70-51B14B76AB45}" type="pres">
      <dgm:prSet presAssocID="{C1E92EEE-E782-4396-84DE-A426FDFBC794}" presName="compositeA" presStyleCnt="0"/>
      <dgm:spPr/>
    </dgm:pt>
    <dgm:pt modelId="{00E4658B-FA0A-4899-8669-F71E2F80AD99}" type="pres">
      <dgm:prSet presAssocID="{C1E92EEE-E782-4396-84DE-A426FDFBC794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AC404F-F002-494B-90C9-3CE889D7E1EC}" type="pres">
      <dgm:prSet presAssocID="{C1E92EEE-E782-4396-84DE-A426FDFBC794}" presName="circleA" presStyleLbl="node1" presStyleIdx="0" presStyleCnt="4"/>
      <dgm:spPr/>
    </dgm:pt>
    <dgm:pt modelId="{CAF5D005-29D7-404D-B0D7-A478BD7A81D5}" type="pres">
      <dgm:prSet presAssocID="{C1E92EEE-E782-4396-84DE-A426FDFBC794}" presName="spaceA" presStyleCnt="0"/>
      <dgm:spPr/>
    </dgm:pt>
    <dgm:pt modelId="{841CD3FD-D928-4711-8EC3-9D38DA62AC50}" type="pres">
      <dgm:prSet presAssocID="{FDF3D186-539F-4F92-81E7-A2C2B38FDD69}" presName="space" presStyleCnt="0"/>
      <dgm:spPr/>
    </dgm:pt>
    <dgm:pt modelId="{7A333F0A-23EE-4285-AE33-604F6B10212D}" type="pres">
      <dgm:prSet presAssocID="{F08024DC-52E7-4ED6-A68C-8EA53AF6E4C8}" presName="compositeB" presStyleCnt="0"/>
      <dgm:spPr/>
    </dgm:pt>
    <dgm:pt modelId="{851284BF-6324-483E-9D8F-626F3F2AFC4C}" type="pres">
      <dgm:prSet presAssocID="{F08024DC-52E7-4ED6-A68C-8EA53AF6E4C8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842609-203D-41B5-A956-2C05AB48514B}" type="pres">
      <dgm:prSet presAssocID="{F08024DC-52E7-4ED6-A68C-8EA53AF6E4C8}" presName="circleB" presStyleLbl="node1" presStyleIdx="1" presStyleCnt="4"/>
      <dgm:spPr/>
    </dgm:pt>
    <dgm:pt modelId="{50034F27-2AC1-4C5F-8010-AD48487E6C19}" type="pres">
      <dgm:prSet presAssocID="{F08024DC-52E7-4ED6-A68C-8EA53AF6E4C8}" presName="spaceB" presStyleCnt="0"/>
      <dgm:spPr/>
    </dgm:pt>
    <dgm:pt modelId="{81C8E090-8046-430F-886C-6DDA20BA460B}" type="pres">
      <dgm:prSet presAssocID="{C0C65E74-63FE-4C82-B558-B965050EA291}" presName="space" presStyleCnt="0"/>
      <dgm:spPr/>
    </dgm:pt>
    <dgm:pt modelId="{1A22BC2A-FAE6-48A3-8061-ECCF17FA7D30}" type="pres">
      <dgm:prSet presAssocID="{834C9789-51D3-4E72-BCAB-C6ACD0D086DC}" presName="compositeA" presStyleCnt="0"/>
      <dgm:spPr/>
    </dgm:pt>
    <dgm:pt modelId="{B8A83DBE-0636-4C03-9090-4A40B27656AA}" type="pres">
      <dgm:prSet presAssocID="{834C9789-51D3-4E72-BCAB-C6ACD0D086DC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B6B03E-2B95-4476-917D-2A925EA5CA99}" type="pres">
      <dgm:prSet presAssocID="{834C9789-51D3-4E72-BCAB-C6ACD0D086DC}" presName="circleA" presStyleLbl="node1" presStyleIdx="2" presStyleCnt="4"/>
      <dgm:spPr/>
    </dgm:pt>
    <dgm:pt modelId="{88359BA3-6F8B-45F0-8726-96C700F04E59}" type="pres">
      <dgm:prSet presAssocID="{834C9789-51D3-4E72-BCAB-C6ACD0D086DC}" presName="spaceA" presStyleCnt="0"/>
      <dgm:spPr/>
    </dgm:pt>
    <dgm:pt modelId="{FB2B0164-E756-4692-9DC5-7865470C6D9D}" type="pres">
      <dgm:prSet presAssocID="{9DF324E6-966D-45AE-BE9E-5CC0FEB654F1}" presName="space" presStyleCnt="0"/>
      <dgm:spPr/>
    </dgm:pt>
    <dgm:pt modelId="{9736D8A1-A1AB-4AA7-8289-6C0132CFF907}" type="pres">
      <dgm:prSet presAssocID="{477F0F5D-0BA9-4D03-9FD5-764786BFF500}" presName="compositeB" presStyleCnt="0"/>
      <dgm:spPr/>
    </dgm:pt>
    <dgm:pt modelId="{1EFC1453-4E96-4F11-8482-E13303F534F3}" type="pres">
      <dgm:prSet presAssocID="{477F0F5D-0BA9-4D03-9FD5-764786BFF500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D4A1A8-7935-48AA-BEEC-42FA14EB683B}" type="pres">
      <dgm:prSet presAssocID="{477F0F5D-0BA9-4D03-9FD5-764786BFF500}" presName="circleB" presStyleLbl="node1" presStyleIdx="3" presStyleCnt="4"/>
      <dgm:spPr/>
    </dgm:pt>
    <dgm:pt modelId="{1915E08D-0D7F-449B-BB3C-4D06BF792610}" type="pres">
      <dgm:prSet presAssocID="{477F0F5D-0BA9-4D03-9FD5-764786BFF500}" presName="spaceB" presStyleCnt="0"/>
      <dgm:spPr/>
    </dgm:pt>
  </dgm:ptLst>
  <dgm:cxnLst>
    <dgm:cxn modelId="{2748220D-3D6F-4DDF-A2C2-3266E0AA989D}" srcId="{F8713B92-AA45-4883-962E-9A82AAC5FC59}" destId="{834C9789-51D3-4E72-BCAB-C6ACD0D086DC}" srcOrd="2" destOrd="0" parTransId="{B4BEF3A4-F13A-41E3-9D85-A053E2369CBB}" sibTransId="{9DF324E6-966D-45AE-BE9E-5CC0FEB654F1}"/>
    <dgm:cxn modelId="{B12A8C12-BB65-43AE-9353-C1DD94D128B8}" type="presOf" srcId="{F08024DC-52E7-4ED6-A68C-8EA53AF6E4C8}" destId="{851284BF-6324-483E-9D8F-626F3F2AFC4C}" srcOrd="0" destOrd="0" presId="urn:microsoft.com/office/officeart/2005/8/layout/hProcess11"/>
    <dgm:cxn modelId="{442C08C5-B580-49F5-9ABE-95D6CAEC0B7A}" type="presOf" srcId="{C1E92EEE-E782-4396-84DE-A426FDFBC794}" destId="{00E4658B-FA0A-4899-8669-F71E2F80AD99}" srcOrd="0" destOrd="0" presId="urn:microsoft.com/office/officeart/2005/8/layout/hProcess11"/>
    <dgm:cxn modelId="{0042DFB3-8CE2-4FF4-ABD5-313D45955F5A}" srcId="{F8713B92-AA45-4883-962E-9A82AAC5FC59}" destId="{F08024DC-52E7-4ED6-A68C-8EA53AF6E4C8}" srcOrd="1" destOrd="0" parTransId="{185A9E9C-0A77-40F4-8B53-29C5E895764B}" sibTransId="{C0C65E74-63FE-4C82-B558-B965050EA291}"/>
    <dgm:cxn modelId="{9F4A407C-E994-4651-86E2-134D0D141C56}" srcId="{F8713B92-AA45-4883-962E-9A82AAC5FC59}" destId="{C1E92EEE-E782-4396-84DE-A426FDFBC794}" srcOrd="0" destOrd="0" parTransId="{670276F3-54C7-4894-B9FE-66D96B65B730}" sibTransId="{FDF3D186-539F-4F92-81E7-A2C2B38FDD69}"/>
    <dgm:cxn modelId="{3A2B9D50-343F-4CB0-A7B3-BC29298AE0BA}" type="presOf" srcId="{F8713B92-AA45-4883-962E-9A82AAC5FC59}" destId="{F1AE1F24-FA2E-4482-AA08-5A50F98D70D8}" srcOrd="0" destOrd="0" presId="urn:microsoft.com/office/officeart/2005/8/layout/hProcess11"/>
    <dgm:cxn modelId="{2E46344C-78EC-48CC-A3A7-E879FD7AB7ED}" type="presOf" srcId="{477F0F5D-0BA9-4D03-9FD5-764786BFF500}" destId="{1EFC1453-4E96-4F11-8482-E13303F534F3}" srcOrd="0" destOrd="0" presId="urn:microsoft.com/office/officeart/2005/8/layout/hProcess11"/>
    <dgm:cxn modelId="{77A96D00-D4FF-45EB-AAB0-4C7A89128334}" srcId="{F8713B92-AA45-4883-962E-9A82AAC5FC59}" destId="{477F0F5D-0BA9-4D03-9FD5-764786BFF500}" srcOrd="3" destOrd="0" parTransId="{7133C38E-8B8B-4759-AB11-C7BF92930F03}" sibTransId="{2D2AA636-D7E4-4536-B853-B23DD0BB47F9}"/>
    <dgm:cxn modelId="{F53D2B68-F48C-41B8-A00A-5D9DE4367AF7}" type="presOf" srcId="{834C9789-51D3-4E72-BCAB-C6ACD0D086DC}" destId="{B8A83DBE-0636-4C03-9090-4A40B27656AA}" srcOrd="0" destOrd="0" presId="urn:microsoft.com/office/officeart/2005/8/layout/hProcess11"/>
    <dgm:cxn modelId="{FF65F82C-0BE0-439F-84A1-83350FDD50A0}" type="presParOf" srcId="{F1AE1F24-FA2E-4482-AA08-5A50F98D70D8}" destId="{8752C12D-C706-4BE3-A782-C81CEB52D83F}" srcOrd="0" destOrd="0" presId="urn:microsoft.com/office/officeart/2005/8/layout/hProcess11"/>
    <dgm:cxn modelId="{04E3A38E-D957-41AB-97E6-1C002F3FCA63}" type="presParOf" srcId="{F1AE1F24-FA2E-4482-AA08-5A50F98D70D8}" destId="{2813F40A-5854-4A37-8C3B-B74C6D1CD99B}" srcOrd="1" destOrd="0" presId="urn:microsoft.com/office/officeart/2005/8/layout/hProcess11"/>
    <dgm:cxn modelId="{58B633BD-569C-4628-A7C4-B628AD5F8B99}" type="presParOf" srcId="{2813F40A-5854-4A37-8C3B-B74C6D1CD99B}" destId="{4018D1A6-093B-4B82-BB70-51B14B76AB45}" srcOrd="0" destOrd="0" presId="urn:microsoft.com/office/officeart/2005/8/layout/hProcess11"/>
    <dgm:cxn modelId="{E7CE1A01-07D9-4AF0-BEF7-658D02106D00}" type="presParOf" srcId="{4018D1A6-093B-4B82-BB70-51B14B76AB45}" destId="{00E4658B-FA0A-4899-8669-F71E2F80AD99}" srcOrd="0" destOrd="0" presId="urn:microsoft.com/office/officeart/2005/8/layout/hProcess11"/>
    <dgm:cxn modelId="{4392492D-1448-44D2-8E2D-C32E03AC040B}" type="presParOf" srcId="{4018D1A6-093B-4B82-BB70-51B14B76AB45}" destId="{5FAC404F-F002-494B-90C9-3CE889D7E1EC}" srcOrd="1" destOrd="0" presId="urn:microsoft.com/office/officeart/2005/8/layout/hProcess11"/>
    <dgm:cxn modelId="{E805CA2B-E47C-44DB-A7FE-9E48E5E490CB}" type="presParOf" srcId="{4018D1A6-093B-4B82-BB70-51B14B76AB45}" destId="{CAF5D005-29D7-404D-B0D7-A478BD7A81D5}" srcOrd="2" destOrd="0" presId="urn:microsoft.com/office/officeart/2005/8/layout/hProcess11"/>
    <dgm:cxn modelId="{0D89BF36-830D-49B4-B558-1E07F9D7A23A}" type="presParOf" srcId="{2813F40A-5854-4A37-8C3B-B74C6D1CD99B}" destId="{841CD3FD-D928-4711-8EC3-9D38DA62AC50}" srcOrd="1" destOrd="0" presId="urn:microsoft.com/office/officeart/2005/8/layout/hProcess11"/>
    <dgm:cxn modelId="{E962DDCD-2338-4ECF-B36C-34A5688FC96E}" type="presParOf" srcId="{2813F40A-5854-4A37-8C3B-B74C6D1CD99B}" destId="{7A333F0A-23EE-4285-AE33-604F6B10212D}" srcOrd="2" destOrd="0" presId="urn:microsoft.com/office/officeart/2005/8/layout/hProcess11"/>
    <dgm:cxn modelId="{5127C9CC-6695-426B-98A0-7B40ACC3092A}" type="presParOf" srcId="{7A333F0A-23EE-4285-AE33-604F6B10212D}" destId="{851284BF-6324-483E-9D8F-626F3F2AFC4C}" srcOrd="0" destOrd="0" presId="urn:microsoft.com/office/officeart/2005/8/layout/hProcess11"/>
    <dgm:cxn modelId="{557F7A98-1662-4E28-85C4-960AD8C74AC8}" type="presParOf" srcId="{7A333F0A-23EE-4285-AE33-604F6B10212D}" destId="{35842609-203D-41B5-A956-2C05AB48514B}" srcOrd="1" destOrd="0" presId="urn:microsoft.com/office/officeart/2005/8/layout/hProcess11"/>
    <dgm:cxn modelId="{1C74E641-B586-4009-A4E5-35C23AFA23F0}" type="presParOf" srcId="{7A333F0A-23EE-4285-AE33-604F6B10212D}" destId="{50034F27-2AC1-4C5F-8010-AD48487E6C19}" srcOrd="2" destOrd="0" presId="urn:microsoft.com/office/officeart/2005/8/layout/hProcess11"/>
    <dgm:cxn modelId="{892FF25D-4023-4AC8-918A-E843226F301E}" type="presParOf" srcId="{2813F40A-5854-4A37-8C3B-B74C6D1CD99B}" destId="{81C8E090-8046-430F-886C-6DDA20BA460B}" srcOrd="3" destOrd="0" presId="urn:microsoft.com/office/officeart/2005/8/layout/hProcess11"/>
    <dgm:cxn modelId="{FF277762-6B4F-4DC5-A97E-B7FD3913B11E}" type="presParOf" srcId="{2813F40A-5854-4A37-8C3B-B74C6D1CD99B}" destId="{1A22BC2A-FAE6-48A3-8061-ECCF17FA7D30}" srcOrd="4" destOrd="0" presId="urn:microsoft.com/office/officeart/2005/8/layout/hProcess11"/>
    <dgm:cxn modelId="{21B93034-E024-430E-B77B-070B44ADC5AD}" type="presParOf" srcId="{1A22BC2A-FAE6-48A3-8061-ECCF17FA7D30}" destId="{B8A83DBE-0636-4C03-9090-4A40B27656AA}" srcOrd="0" destOrd="0" presId="urn:microsoft.com/office/officeart/2005/8/layout/hProcess11"/>
    <dgm:cxn modelId="{F91FFFD2-CA74-499F-A487-2D18E3E0F560}" type="presParOf" srcId="{1A22BC2A-FAE6-48A3-8061-ECCF17FA7D30}" destId="{8FB6B03E-2B95-4476-917D-2A925EA5CA99}" srcOrd="1" destOrd="0" presId="urn:microsoft.com/office/officeart/2005/8/layout/hProcess11"/>
    <dgm:cxn modelId="{634EFFA5-D0DC-42DE-A834-6CB7B09A8EA3}" type="presParOf" srcId="{1A22BC2A-FAE6-48A3-8061-ECCF17FA7D30}" destId="{88359BA3-6F8B-45F0-8726-96C700F04E59}" srcOrd="2" destOrd="0" presId="urn:microsoft.com/office/officeart/2005/8/layout/hProcess11"/>
    <dgm:cxn modelId="{9C5247B6-5A1B-4F33-A683-9D1719D29848}" type="presParOf" srcId="{2813F40A-5854-4A37-8C3B-B74C6D1CD99B}" destId="{FB2B0164-E756-4692-9DC5-7865470C6D9D}" srcOrd="5" destOrd="0" presId="urn:microsoft.com/office/officeart/2005/8/layout/hProcess11"/>
    <dgm:cxn modelId="{6E81C394-628E-442E-8BA1-9EF35A6E8544}" type="presParOf" srcId="{2813F40A-5854-4A37-8C3B-B74C6D1CD99B}" destId="{9736D8A1-A1AB-4AA7-8289-6C0132CFF907}" srcOrd="6" destOrd="0" presId="urn:microsoft.com/office/officeart/2005/8/layout/hProcess11"/>
    <dgm:cxn modelId="{28964E08-00DC-4730-9A7F-CE8B64BA0B34}" type="presParOf" srcId="{9736D8A1-A1AB-4AA7-8289-6C0132CFF907}" destId="{1EFC1453-4E96-4F11-8482-E13303F534F3}" srcOrd="0" destOrd="0" presId="urn:microsoft.com/office/officeart/2005/8/layout/hProcess11"/>
    <dgm:cxn modelId="{BA989E78-8C91-4887-A22D-5BCB9C4A22FB}" type="presParOf" srcId="{9736D8A1-A1AB-4AA7-8289-6C0132CFF907}" destId="{65D4A1A8-7935-48AA-BEEC-42FA14EB683B}" srcOrd="1" destOrd="0" presId="urn:microsoft.com/office/officeart/2005/8/layout/hProcess11"/>
    <dgm:cxn modelId="{7238B0C8-DA4E-4BBD-B6D5-BF1C1CF0B865}" type="presParOf" srcId="{9736D8A1-A1AB-4AA7-8289-6C0132CFF907}" destId="{1915E08D-0D7F-449B-BB3C-4D06BF79261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6F05D90-0ABA-4091-BB5C-7BC93185C9C2}" type="doc">
      <dgm:prSet loTypeId="urn:microsoft.com/office/officeart/2008/layout/Squa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AE20E966-B8E0-444B-91CC-861ED768B7C3}">
      <dgm:prSet/>
      <dgm:spPr/>
      <dgm:t>
        <a:bodyPr/>
        <a:lstStyle/>
        <a:p>
          <a:pPr rtl="0"/>
          <a:endParaRPr lang="es-EC" dirty="0"/>
        </a:p>
      </dgm:t>
    </dgm:pt>
    <dgm:pt modelId="{8392BA73-2A77-4770-9054-5F5EEA58AB2C}" type="parTrans" cxnId="{77936A5A-4956-4D66-A5EE-D3C968EE8E0B}">
      <dgm:prSet/>
      <dgm:spPr/>
      <dgm:t>
        <a:bodyPr/>
        <a:lstStyle/>
        <a:p>
          <a:endParaRPr lang="es-EC"/>
        </a:p>
      </dgm:t>
    </dgm:pt>
    <dgm:pt modelId="{84BC3CEC-FA18-4838-A7A6-0CB54ECFAAD3}" type="sibTrans" cxnId="{77936A5A-4956-4D66-A5EE-D3C968EE8E0B}">
      <dgm:prSet/>
      <dgm:spPr/>
      <dgm:t>
        <a:bodyPr/>
        <a:lstStyle/>
        <a:p>
          <a:endParaRPr lang="es-EC"/>
        </a:p>
      </dgm:t>
    </dgm:pt>
    <dgm:pt modelId="{19FE1CB2-369A-4A57-92B5-07A9975FECDD}">
      <dgm:prSet/>
      <dgm:spPr/>
      <dgm:t>
        <a:bodyPr/>
        <a:lstStyle/>
        <a:p>
          <a:pPr rtl="0"/>
          <a:r>
            <a:rPr lang="es-EC" dirty="0" smtClean="0"/>
            <a:t>Propuesta de mejoramiento de los procesos adoptando las observaciones identificadas en las novedades de la situación actual</a:t>
          </a:r>
          <a:endParaRPr lang="es-EC" dirty="0"/>
        </a:p>
      </dgm:t>
    </dgm:pt>
    <dgm:pt modelId="{A7FC9DA1-E950-444F-9C7F-D66CE096835C}" type="parTrans" cxnId="{57B20A78-F88A-4697-BEA5-40E78DCA29A3}">
      <dgm:prSet/>
      <dgm:spPr/>
      <dgm:t>
        <a:bodyPr/>
        <a:lstStyle/>
        <a:p>
          <a:endParaRPr lang="es-EC"/>
        </a:p>
      </dgm:t>
    </dgm:pt>
    <dgm:pt modelId="{EB349801-E49B-4A29-AD2D-7167D2699F3F}" type="sibTrans" cxnId="{57B20A78-F88A-4697-BEA5-40E78DCA29A3}">
      <dgm:prSet/>
      <dgm:spPr/>
      <dgm:t>
        <a:bodyPr/>
        <a:lstStyle/>
        <a:p>
          <a:endParaRPr lang="es-EC"/>
        </a:p>
      </dgm:t>
    </dgm:pt>
    <dgm:pt modelId="{EED011A8-FC7A-4183-AF4A-307C5EC77677}">
      <dgm:prSet/>
      <dgm:spPr/>
      <dgm:t>
        <a:bodyPr/>
        <a:lstStyle/>
        <a:p>
          <a:pPr rtl="0"/>
          <a:r>
            <a:rPr lang="es-EC" dirty="0" smtClean="0"/>
            <a:t>Viabilidad de las alternativas al corto plazo</a:t>
          </a:r>
          <a:endParaRPr lang="es-EC" dirty="0"/>
        </a:p>
      </dgm:t>
    </dgm:pt>
    <dgm:pt modelId="{020FF222-D155-4FC1-9E34-B90FF66058AA}" type="parTrans" cxnId="{2CE48674-4F35-4FC5-AEDA-9DD20FB9EB97}">
      <dgm:prSet/>
      <dgm:spPr/>
      <dgm:t>
        <a:bodyPr/>
        <a:lstStyle/>
        <a:p>
          <a:endParaRPr lang="es-EC"/>
        </a:p>
      </dgm:t>
    </dgm:pt>
    <dgm:pt modelId="{E7FB37BA-8F88-4989-8BF2-75A231769FE8}" type="sibTrans" cxnId="{2CE48674-4F35-4FC5-AEDA-9DD20FB9EB97}">
      <dgm:prSet/>
      <dgm:spPr/>
      <dgm:t>
        <a:bodyPr/>
        <a:lstStyle/>
        <a:p>
          <a:endParaRPr lang="es-EC"/>
        </a:p>
      </dgm:t>
    </dgm:pt>
    <dgm:pt modelId="{494D1483-A779-4F80-A9D7-F4C7E481034F}">
      <dgm:prSet/>
      <dgm:spPr/>
      <dgm:t>
        <a:bodyPr/>
        <a:lstStyle/>
        <a:p>
          <a:pPr rtl="0"/>
          <a:r>
            <a:rPr lang="es-EC" dirty="0" smtClean="0"/>
            <a:t>Nuevas matrices de procesos administrativo y operativo</a:t>
          </a:r>
          <a:endParaRPr lang="es-EC" dirty="0"/>
        </a:p>
      </dgm:t>
    </dgm:pt>
    <dgm:pt modelId="{F26412DA-B028-45C1-A1CE-5F69A8A3935A}" type="parTrans" cxnId="{E44DD304-85DC-4D0F-ADDA-8AA4AEE231A8}">
      <dgm:prSet/>
      <dgm:spPr/>
      <dgm:t>
        <a:bodyPr/>
        <a:lstStyle/>
        <a:p>
          <a:endParaRPr lang="es-EC"/>
        </a:p>
      </dgm:t>
    </dgm:pt>
    <dgm:pt modelId="{EC5BEEE1-1567-461C-8929-66113499A60C}" type="sibTrans" cxnId="{E44DD304-85DC-4D0F-ADDA-8AA4AEE231A8}">
      <dgm:prSet/>
      <dgm:spPr/>
      <dgm:t>
        <a:bodyPr/>
        <a:lstStyle/>
        <a:p>
          <a:endParaRPr lang="es-EC"/>
        </a:p>
      </dgm:t>
    </dgm:pt>
    <dgm:pt modelId="{8C367032-3464-4DA7-9FFF-151563C7578A}">
      <dgm:prSet/>
      <dgm:spPr/>
      <dgm:t>
        <a:bodyPr/>
        <a:lstStyle/>
        <a:p>
          <a:pPr rtl="0"/>
          <a:r>
            <a:rPr lang="es-EC" dirty="0" smtClean="0"/>
            <a:t>Documentación de los procesos mejorados</a:t>
          </a:r>
          <a:endParaRPr lang="es-EC" dirty="0"/>
        </a:p>
      </dgm:t>
    </dgm:pt>
    <dgm:pt modelId="{AF5D9CD3-85AA-4D43-97E9-9C7389E1F793}" type="parTrans" cxnId="{7F2EBB25-D364-49B6-882A-A584EE1C0D18}">
      <dgm:prSet/>
      <dgm:spPr/>
      <dgm:t>
        <a:bodyPr/>
        <a:lstStyle/>
        <a:p>
          <a:endParaRPr lang="es-EC"/>
        </a:p>
      </dgm:t>
    </dgm:pt>
    <dgm:pt modelId="{1EA9487E-81A7-4397-A071-AC1B690505EA}" type="sibTrans" cxnId="{7F2EBB25-D364-49B6-882A-A584EE1C0D18}">
      <dgm:prSet/>
      <dgm:spPr/>
      <dgm:t>
        <a:bodyPr/>
        <a:lstStyle/>
        <a:p>
          <a:endParaRPr lang="es-EC"/>
        </a:p>
      </dgm:t>
    </dgm:pt>
    <dgm:pt modelId="{EA9B034F-6C36-406A-ABF1-7A476C0345EA}">
      <dgm:prSet/>
      <dgm:spPr/>
      <dgm:t>
        <a:bodyPr/>
        <a:lstStyle/>
        <a:p>
          <a:pPr rtl="0"/>
          <a:r>
            <a:rPr lang="es-EC" dirty="0" smtClean="0"/>
            <a:t>Propuesta de alternativas de mejora para TODO el subsistema</a:t>
          </a:r>
          <a:endParaRPr lang="es-EC" dirty="0"/>
        </a:p>
      </dgm:t>
    </dgm:pt>
    <dgm:pt modelId="{1C02E1F7-4B5D-435E-9150-86ADA3FE1D29}" type="parTrans" cxnId="{5CDD3DA7-C649-4EAE-A9FE-61D83553D676}">
      <dgm:prSet/>
      <dgm:spPr/>
      <dgm:t>
        <a:bodyPr/>
        <a:lstStyle/>
        <a:p>
          <a:endParaRPr lang="es-EC"/>
        </a:p>
      </dgm:t>
    </dgm:pt>
    <dgm:pt modelId="{0135BD2F-7316-45F5-9CFD-6DCA152E24B0}" type="sibTrans" cxnId="{5CDD3DA7-C649-4EAE-A9FE-61D83553D676}">
      <dgm:prSet/>
      <dgm:spPr/>
      <dgm:t>
        <a:bodyPr/>
        <a:lstStyle/>
        <a:p>
          <a:endParaRPr lang="es-EC"/>
        </a:p>
      </dgm:t>
    </dgm:pt>
    <dgm:pt modelId="{F6996110-6859-48DA-A30C-4FD4798031BE}" type="pres">
      <dgm:prSet presAssocID="{66F05D90-0ABA-4091-BB5C-7BC93185C9C2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D692222F-BC51-4A4C-A187-BFB3348B0D2E}" type="pres">
      <dgm:prSet presAssocID="{AE20E966-B8E0-444B-91CC-861ED768B7C3}" presName="root" presStyleCnt="0">
        <dgm:presLayoutVars>
          <dgm:chMax/>
          <dgm:chPref/>
        </dgm:presLayoutVars>
      </dgm:prSet>
      <dgm:spPr/>
    </dgm:pt>
    <dgm:pt modelId="{E342D79B-CA0A-444B-BB31-2A8E3F0DA242}" type="pres">
      <dgm:prSet presAssocID="{AE20E966-B8E0-444B-91CC-861ED768B7C3}" presName="rootComposite" presStyleCnt="0">
        <dgm:presLayoutVars/>
      </dgm:prSet>
      <dgm:spPr/>
    </dgm:pt>
    <dgm:pt modelId="{94DF396C-32D9-49C6-AB55-24EC7EE2CBF7}" type="pres">
      <dgm:prSet presAssocID="{AE20E966-B8E0-444B-91CC-861ED768B7C3}" presName="ParentAccent" presStyleLbl="alignNode1" presStyleIdx="0" presStyleCnt="1" custScaleX="175731" custLinFactNeighborX="-11265" custLinFactNeighborY="13584"/>
      <dgm:spPr/>
    </dgm:pt>
    <dgm:pt modelId="{6B0DCF10-AD13-44F7-BC95-C083330B64AF}" type="pres">
      <dgm:prSet presAssocID="{AE20E966-B8E0-444B-91CC-861ED768B7C3}" presName="ParentSmallAccent" presStyleLbl="fgAcc1" presStyleIdx="0" presStyleCnt="1" custLinFactX="-300000" custLinFactNeighborX="-338103"/>
      <dgm:spPr/>
    </dgm:pt>
    <dgm:pt modelId="{8D250204-A5CC-4B9F-BB29-3653CC07918B}" type="pres">
      <dgm:prSet presAssocID="{AE20E966-B8E0-444B-91CC-861ED768B7C3}" presName="Parent" presStyleLbl="revTx" presStyleIdx="0" presStyleCnt="6" custFlipVert="1" custScaleY="1741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19D5A9-2C09-4867-9879-5494BB6D343D}" type="pres">
      <dgm:prSet presAssocID="{AE20E966-B8E0-444B-91CC-861ED768B7C3}" presName="childShape" presStyleCnt="0">
        <dgm:presLayoutVars>
          <dgm:chMax val="0"/>
          <dgm:chPref val="0"/>
        </dgm:presLayoutVars>
      </dgm:prSet>
      <dgm:spPr/>
    </dgm:pt>
    <dgm:pt modelId="{E705778B-391B-4AE7-9F16-7A42AFA38A93}" type="pres">
      <dgm:prSet presAssocID="{EA9B034F-6C36-406A-ABF1-7A476C0345EA}" presName="childComposite" presStyleCnt="0">
        <dgm:presLayoutVars>
          <dgm:chMax val="0"/>
          <dgm:chPref val="0"/>
        </dgm:presLayoutVars>
      </dgm:prSet>
      <dgm:spPr/>
    </dgm:pt>
    <dgm:pt modelId="{2F5DA91E-4C29-42C3-9115-B28732C6BD34}" type="pres">
      <dgm:prSet presAssocID="{EA9B034F-6C36-406A-ABF1-7A476C0345EA}" presName="ChildAccent" presStyleLbl="solidFgAcc1" presStyleIdx="0" presStyleCnt="5" custLinFactX="-290474" custLinFactNeighborX="-300000"/>
      <dgm:spPr/>
    </dgm:pt>
    <dgm:pt modelId="{08C044A1-19F6-40A3-8F68-9BF03FD35C7D}" type="pres">
      <dgm:prSet presAssocID="{EA9B034F-6C36-406A-ABF1-7A476C0345EA}" presName="Child" presStyleLbl="revTx" presStyleIdx="1" presStyleCnt="6" custScaleX="1889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645649-EBEE-4E74-843E-78C14DB1D17C}" type="pres">
      <dgm:prSet presAssocID="{19FE1CB2-369A-4A57-92B5-07A9975FECDD}" presName="childComposite" presStyleCnt="0">
        <dgm:presLayoutVars>
          <dgm:chMax val="0"/>
          <dgm:chPref val="0"/>
        </dgm:presLayoutVars>
      </dgm:prSet>
      <dgm:spPr/>
    </dgm:pt>
    <dgm:pt modelId="{F1570878-21F9-440D-B709-9252357E2F87}" type="pres">
      <dgm:prSet presAssocID="{19FE1CB2-369A-4A57-92B5-07A9975FECDD}" presName="ChildAccent" presStyleLbl="solidFgAcc1" presStyleIdx="1" presStyleCnt="5" custLinFactX="-290474" custLinFactNeighborX="-300000"/>
      <dgm:spPr/>
    </dgm:pt>
    <dgm:pt modelId="{C8EEDDF3-9E18-485E-9090-555EEB623C48}" type="pres">
      <dgm:prSet presAssocID="{19FE1CB2-369A-4A57-92B5-07A9975FECDD}" presName="Child" presStyleLbl="revTx" presStyleIdx="2" presStyleCnt="6" custScaleX="1889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B301CE-059D-4F88-B9F5-D3131245DA43}" type="pres">
      <dgm:prSet presAssocID="{EED011A8-FC7A-4183-AF4A-307C5EC77677}" presName="childComposite" presStyleCnt="0">
        <dgm:presLayoutVars>
          <dgm:chMax val="0"/>
          <dgm:chPref val="0"/>
        </dgm:presLayoutVars>
      </dgm:prSet>
      <dgm:spPr/>
    </dgm:pt>
    <dgm:pt modelId="{6F28BD28-C6BB-443D-9AA0-C247C42D8BA2}" type="pres">
      <dgm:prSet presAssocID="{EED011A8-FC7A-4183-AF4A-307C5EC77677}" presName="ChildAccent" presStyleLbl="solidFgAcc1" presStyleIdx="2" presStyleCnt="5" custLinFactX="-290474" custLinFactNeighborX="-300000"/>
      <dgm:spPr/>
    </dgm:pt>
    <dgm:pt modelId="{31270178-D13E-4866-BBC1-E138CA5D6804}" type="pres">
      <dgm:prSet presAssocID="{EED011A8-FC7A-4183-AF4A-307C5EC77677}" presName="Child" presStyleLbl="revTx" presStyleIdx="3" presStyleCnt="6" custScaleX="1889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83580C-5A50-4320-B6EC-897B6CC740D4}" type="pres">
      <dgm:prSet presAssocID="{494D1483-A779-4F80-A9D7-F4C7E481034F}" presName="childComposite" presStyleCnt="0">
        <dgm:presLayoutVars>
          <dgm:chMax val="0"/>
          <dgm:chPref val="0"/>
        </dgm:presLayoutVars>
      </dgm:prSet>
      <dgm:spPr/>
    </dgm:pt>
    <dgm:pt modelId="{47A0280A-87F5-4655-AB2B-2CF92012CDEE}" type="pres">
      <dgm:prSet presAssocID="{494D1483-A779-4F80-A9D7-F4C7E481034F}" presName="ChildAccent" presStyleLbl="solidFgAcc1" presStyleIdx="3" presStyleCnt="5" custLinFactX="-290474" custLinFactNeighborX="-300000"/>
      <dgm:spPr/>
    </dgm:pt>
    <dgm:pt modelId="{22117EFE-2399-4AF7-8DBE-D79F85432D4C}" type="pres">
      <dgm:prSet presAssocID="{494D1483-A779-4F80-A9D7-F4C7E481034F}" presName="Child" presStyleLbl="revTx" presStyleIdx="4" presStyleCnt="6" custScaleX="1889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96926C-BA9F-4C77-BFB9-91E498D0BABF}" type="pres">
      <dgm:prSet presAssocID="{8C367032-3464-4DA7-9FFF-151563C7578A}" presName="childComposite" presStyleCnt="0">
        <dgm:presLayoutVars>
          <dgm:chMax val="0"/>
          <dgm:chPref val="0"/>
        </dgm:presLayoutVars>
      </dgm:prSet>
      <dgm:spPr/>
    </dgm:pt>
    <dgm:pt modelId="{6D276B75-C733-4EED-AC69-38D3E8859FE4}" type="pres">
      <dgm:prSet presAssocID="{8C367032-3464-4DA7-9FFF-151563C7578A}" presName="ChildAccent" presStyleLbl="solidFgAcc1" presStyleIdx="4" presStyleCnt="5" custLinFactX="-290474" custLinFactNeighborX="-300000"/>
      <dgm:spPr/>
    </dgm:pt>
    <dgm:pt modelId="{0D0442B8-CB20-48E1-A2BC-67F8289B9925}" type="pres">
      <dgm:prSet presAssocID="{8C367032-3464-4DA7-9FFF-151563C7578A}" presName="Child" presStyleLbl="revTx" presStyleIdx="5" presStyleCnt="6" custScaleX="1889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DE5B971-053B-4100-AD2A-25D02EBE87DA}" type="presOf" srcId="{494D1483-A779-4F80-A9D7-F4C7E481034F}" destId="{22117EFE-2399-4AF7-8DBE-D79F85432D4C}" srcOrd="0" destOrd="0" presId="urn:microsoft.com/office/officeart/2008/layout/SquareAccentList"/>
    <dgm:cxn modelId="{E44DD304-85DC-4D0F-ADDA-8AA4AEE231A8}" srcId="{AE20E966-B8E0-444B-91CC-861ED768B7C3}" destId="{494D1483-A779-4F80-A9D7-F4C7E481034F}" srcOrd="3" destOrd="0" parTransId="{F26412DA-B028-45C1-A1CE-5F69A8A3935A}" sibTransId="{EC5BEEE1-1567-461C-8929-66113499A60C}"/>
    <dgm:cxn modelId="{B270C47D-E226-4EC1-A452-3358DFA86C38}" type="presOf" srcId="{EED011A8-FC7A-4183-AF4A-307C5EC77677}" destId="{31270178-D13E-4866-BBC1-E138CA5D6804}" srcOrd="0" destOrd="0" presId="urn:microsoft.com/office/officeart/2008/layout/SquareAccentList"/>
    <dgm:cxn modelId="{061ADA58-7C9B-48DA-B619-46F237D798C6}" type="presOf" srcId="{EA9B034F-6C36-406A-ABF1-7A476C0345EA}" destId="{08C044A1-19F6-40A3-8F68-9BF03FD35C7D}" srcOrd="0" destOrd="0" presId="urn:microsoft.com/office/officeart/2008/layout/SquareAccentList"/>
    <dgm:cxn modelId="{5CDD3DA7-C649-4EAE-A9FE-61D83553D676}" srcId="{AE20E966-B8E0-444B-91CC-861ED768B7C3}" destId="{EA9B034F-6C36-406A-ABF1-7A476C0345EA}" srcOrd="0" destOrd="0" parTransId="{1C02E1F7-4B5D-435E-9150-86ADA3FE1D29}" sibTransId="{0135BD2F-7316-45F5-9CFD-6DCA152E24B0}"/>
    <dgm:cxn modelId="{2CE48674-4F35-4FC5-AEDA-9DD20FB9EB97}" srcId="{AE20E966-B8E0-444B-91CC-861ED768B7C3}" destId="{EED011A8-FC7A-4183-AF4A-307C5EC77677}" srcOrd="2" destOrd="0" parTransId="{020FF222-D155-4FC1-9E34-B90FF66058AA}" sibTransId="{E7FB37BA-8F88-4989-8BF2-75A231769FE8}"/>
    <dgm:cxn modelId="{77936A5A-4956-4D66-A5EE-D3C968EE8E0B}" srcId="{66F05D90-0ABA-4091-BB5C-7BC93185C9C2}" destId="{AE20E966-B8E0-444B-91CC-861ED768B7C3}" srcOrd="0" destOrd="0" parTransId="{8392BA73-2A77-4770-9054-5F5EEA58AB2C}" sibTransId="{84BC3CEC-FA18-4838-A7A6-0CB54ECFAAD3}"/>
    <dgm:cxn modelId="{57B20A78-F88A-4697-BEA5-40E78DCA29A3}" srcId="{AE20E966-B8E0-444B-91CC-861ED768B7C3}" destId="{19FE1CB2-369A-4A57-92B5-07A9975FECDD}" srcOrd="1" destOrd="0" parTransId="{A7FC9DA1-E950-444F-9C7F-D66CE096835C}" sibTransId="{EB349801-E49B-4A29-AD2D-7167D2699F3F}"/>
    <dgm:cxn modelId="{8CED90C1-D42F-42B7-9F6B-BE7B953ACA41}" type="presOf" srcId="{AE20E966-B8E0-444B-91CC-861ED768B7C3}" destId="{8D250204-A5CC-4B9F-BB29-3653CC07918B}" srcOrd="0" destOrd="0" presId="urn:microsoft.com/office/officeart/2008/layout/SquareAccentList"/>
    <dgm:cxn modelId="{7F2EBB25-D364-49B6-882A-A584EE1C0D18}" srcId="{AE20E966-B8E0-444B-91CC-861ED768B7C3}" destId="{8C367032-3464-4DA7-9FFF-151563C7578A}" srcOrd="4" destOrd="0" parTransId="{AF5D9CD3-85AA-4D43-97E9-9C7389E1F793}" sibTransId="{1EA9487E-81A7-4397-A071-AC1B690505EA}"/>
    <dgm:cxn modelId="{A25BEFF3-184C-4A80-ABF8-7B92BB4BAEC8}" type="presOf" srcId="{19FE1CB2-369A-4A57-92B5-07A9975FECDD}" destId="{C8EEDDF3-9E18-485E-9090-555EEB623C48}" srcOrd="0" destOrd="0" presId="urn:microsoft.com/office/officeart/2008/layout/SquareAccentList"/>
    <dgm:cxn modelId="{69ECACED-D1BA-4EB7-BF5B-AD4FA39338C9}" type="presOf" srcId="{8C367032-3464-4DA7-9FFF-151563C7578A}" destId="{0D0442B8-CB20-48E1-A2BC-67F8289B9925}" srcOrd="0" destOrd="0" presId="urn:microsoft.com/office/officeart/2008/layout/SquareAccentList"/>
    <dgm:cxn modelId="{9A11A219-95C8-445A-935D-DFF769751FDF}" type="presOf" srcId="{66F05D90-0ABA-4091-BB5C-7BC93185C9C2}" destId="{F6996110-6859-48DA-A30C-4FD4798031BE}" srcOrd="0" destOrd="0" presId="urn:microsoft.com/office/officeart/2008/layout/SquareAccentList"/>
    <dgm:cxn modelId="{E57F25A2-7AB2-420B-B914-BC9B8D004F0E}" type="presParOf" srcId="{F6996110-6859-48DA-A30C-4FD4798031BE}" destId="{D692222F-BC51-4A4C-A187-BFB3348B0D2E}" srcOrd="0" destOrd="0" presId="urn:microsoft.com/office/officeart/2008/layout/SquareAccentList"/>
    <dgm:cxn modelId="{DFDABA61-96F6-4878-A084-0701BE785946}" type="presParOf" srcId="{D692222F-BC51-4A4C-A187-BFB3348B0D2E}" destId="{E342D79B-CA0A-444B-BB31-2A8E3F0DA242}" srcOrd="0" destOrd="0" presId="urn:microsoft.com/office/officeart/2008/layout/SquareAccentList"/>
    <dgm:cxn modelId="{1B61602A-797A-435C-8475-79B6474462AC}" type="presParOf" srcId="{E342D79B-CA0A-444B-BB31-2A8E3F0DA242}" destId="{94DF396C-32D9-49C6-AB55-24EC7EE2CBF7}" srcOrd="0" destOrd="0" presId="urn:microsoft.com/office/officeart/2008/layout/SquareAccentList"/>
    <dgm:cxn modelId="{CF37C9C1-FA12-4A98-964D-619114A18ABD}" type="presParOf" srcId="{E342D79B-CA0A-444B-BB31-2A8E3F0DA242}" destId="{6B0DCF10-AD13-44F7-BC95-C083330B64AF}" srcOrd="1" destOrd="0" presId="urn:microsoft.com/office/officeart/2008/layout/SquareAccentList"/>
    <dgm:cxn modelId="{8F78A830-C3CB-4701-9571-B1A0489EF010}" type="presParOf" srcId="{E342D79B-CA0A-444B-BB31-2A8E3F0DA242}" destId="{8D250204-A5CC-4B9F-BB29-3653CC07918B}" srcOrd="2" destOrd="0" presId="urn:microsoft.com/office/officeart/2008/layout/SquareAccentList"/>
    <dgm:cxn modelId="{E0D88820-7A09-4AB9-9446-41033D8C5019}" type="presParOf" srcId="{D692222F-BC51-4A4C-A187-BFB3348B0D2E}" destId="{9D19D5A9-2C09-4867-9879-5494BB6D343D}" srcOrd="1" destOrd="0" presId="urn:microsoft.com/office/officeart/2008/layout/SquareAccentList"/>
    <dgm:cxn modelId="{52352481-6C4D-40B0-ADFC-46AAC470545D}" type="presParOf" srcId="{9D19D5A9-2C09-4867-9879-5494BB6D343D}" destId="{E705778B-391B-4AE7-9F16-7A42AFA38A93}" srcOrd="0" destOrd="0" presId="urn:microsoft.com/office/officeart/2008/layout/SquareAccentList"/>
    <dgm:cxn modelId="{8CD5903F-D4CD-4532-9952-7068609E067A}" type="presParOf" srcId="{E705778B-391B-4AE7-9F16-7A42AFA38A93}" destId="{2F5DA91E-4C29-42C3-9115-B28732C6BD34}" srcOrd="0" destOrd="0" presId="urn:microsoft.com/office/officeart/2008/layout/SquareAccentList"/>
    <dgm:cxn modelId="{54969BDD-34A0-48DF-98EA-70E9A1FE0310}" type="presParOf" srcId="{E705778B-391B-4AE7-9F16-7A42AFA38A93}" destId="{08C044A1-19F6-40A3-8F68-9BF03FD35C7D}" srcOrd="1" destOrd="0" presId="urn:microsoft.com/office/officeart/2008/layout/SquareAccentList"/>
    <dgm:cxn modelId="{A9591EE6-1DEB-4F1C-93B1-7E0211668CC4}" type="presParOf" srcId="{9D19D5A9-2C09-4867-9879-5494BB6D343D}" destId="{46645649-EBEE-4E74-843E-78C14DB1D17C}" srcOrd="1" destOrd="0" presId="urn:microsoft.com/office/officeart/2008/layout/SquareAccentList"/>
    <dgm:cxn modelId="{1E778FDF-A2D6-466B-8604-52E4432D1275}" type="presParOf" srcId="{46645649-EBEE-4E74-843E-78C14DB1D17C}" destId="{F1570878-21F9-440D-B709-9252357E2F87}" srcOrd="0" destOrd="0" presId="urn:microsoft.com/office/officeart/2008/layout/SquareAccentList"/>
    <dgm:cxn modelId="{907E867A-A400-4ADA-ADF6-178B817AA2DB}" type="presParOf" srcId="{46645649-EBEE-4E74-843E-78C14DB1D17C}" destId="{C8EEDDF3-9E18-485E-9090-555EEB623C48}" srcOrd="1" destOrd="0" presId="urn:microsoft.com/office/officeart/2008/layout/SquareAccentList"/>
    <dgm:cxn modelId="{8D9E952B-EFD5-4D2F-876C-E0F543CBE2BC}" type="presParOf" srcId="{9D19D5A9-2C09-4867-9879-5494BB6D343D}" destId="{EFB301CE-059D-4F88-B9F5-D3131245DA43}" srcOrd="2" destOrd="0" presId="urn:microsoft.com/office/officeart/2008/layout/SquareAccentList"/>
    <dgm:cxn modelId="{81E8BF5B-07C7-44D7-BD57-77D62257E68F}" type="presParOf" srcId="{EFB301CE-059D-4F88-B9F5-D3131245DA43}" destId="{6F28BD28-C6BB-443D-9AA0-C247C42D8BA2}" srcOrd="0" destOrd="0" presId="urn:microsoft.com/office/officeart/2008/layout/SquareAccentList"/>
    <dgm:cxn modelId="{321F1D21-45F1-4A7C-8705-B99348C6C327}" type="presParOf" srcId="{EFB301CE-059D-4F88-B9F5-D3131245DA43}" destId="{31270178-D13E-4866-BBC1-E138CA5D6804}" srcOrd="1" destOrd="0" presId="urn:microsoft.com/office/officeart/2008/layout/SquareAccentList"/>
    <dgm:cxn modelId="{CC8F3293-16DA-4E1D-BBB5-19C23754C949}" type="presParOf" srcId="{9D19D5A9-2C09-4867-9879-5494BB6D343D}" destId="{8383580C-5A50-4320-B6EC-897B6CC740D4}" srcOrd="3" destOrd="0" presId="urn:microsoft.com/office/officeart/2008/layout/SquareAccentList"/>
    <dgm:cxn modelId="{E2F4C9BF-6BB1-4FE9-9CEC-85012673E5D7}" type="presParOf" srcId="{8383580C-5A50-4320-B6EC-897B6CC740D4}" destId="{47A0280A-87F5-4655-AB2B-2CF92012CDEE}" srcOrd="0" destOrd="0" presId="urn:microsoft.com/office/officeart/2008/layout/SquareAccentList"/>
    <dgm:cxn modelId="{E19D3BA5-32DF-46E2-96AA-8DDE153EDFEA}" type="presParOf" srcId="{8383580C-5A50-4320-B6EC-897B6CC740D4}" destId="{22117EFE-2399-4AF7-8DBE-D79F85432D4C}" srcOrd="1" destOrd="0" presId="urn:microsoft.com/office/officeart/2008/layout/SquareAccentList"/>
    <dgm:cxn modelId="{8FFA70C6-201B-4B83-A690-C10186B9D807}" type="presParOf" srcId="{9D19D5A9-2C09-4867-9879-5494BB6D343D}" destId="{2996926C-BA9F-4C77-BFB9-91E498D0BABF}" srcOrd="4" destOrd="0" presId="urn:microsoft.com/office/officeart/2008/layout/SquareAccentList"/>
    <dgm:cxn modelId="{1157BA2B-1F9A-44CA-8AD6-5D4AD3933315}" type="presParOf" srcId="{2996926C-BA9F-4C77-BFB9-91E498D0BABF}" destId="{6D276B75-C733-4EED-AC69-38D3E8859FE4}" srcOrd="0" destOrd="0" presId="urn:microsoft.com/office/officeart/2008/layout/SquareAccentList"/>
    <dgm:cxn modelId="{5DAB9D5A-7E23-498B-8AB9-8D2E54A3584D}" type="presParOf" srcId="{2996926C-BA9F-4C77-BFB9-91E498D0BABF}" destId="{0D0442B8-CB20-48E1-A2BC-67F8289B992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4553B16-D8A1-4A69-9B62-B65E4DC5895C}" type="doc">
      <dgm:prSet loTypeId="urn:microsoft.com/office/officeart/2005/8/layout/cycle3" loCatId="cycle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es-EC"/>
        </a:p>
      </dgm:t>
    </dgm:pt>
    <dgm:pt modelId="{2F376FAD-263E-4B80-A7A3-7A8417DC3FE8}">
      <dgm:prSet custT="1"/>
      <dgm:spPr/>
      <dgm:t>
        <a:bodyPr/>
        <a:lstStyle/>
        <a:p>
          <a:pPr rtl="0"/>
          <a:r>
            <a:rPr lang="es-EC" sz="1400" dirty="0" smtClean="0"/>
            <a:t>Cronograma de mejoramiento de los procesos</a:t>
          </a:r>
          <a:endParaRPr lang="es-EC" sz="1400" dirty="0"/>
        </a:p>
      </dgm:t>
    </dgm:pt>
    <dgm:pt modelId="{3FAF964B-E9FF-4BC8-A779-BB1A61510F21}" type="parTrans" cxnId="{C0607580-BECE-49B5-ACFD-DEBA6E74DE91}">
      <dgm:prSet/>
      <dgm:spPr/>
      <dgm:t>
        <a:bodyPr/>
        <a:lstStyle/>
        <a:p>
          <a:endParaRPr lang="es-EC" sz="2000"/>
        </a:p>
      </dgm:t>
    </dgm:pt>
    <dgm:pt modelId="{8C5890F8-3837-4B64-9DC4-03BF333911ED}" type="sibTrans" cxnId="{C0607580-BECE-49B5-ACFD-DEBA6E74DE91}">
      <dgm:prSet custT="1"/>
      <dgm:spPr/>
      <dgm:t>
        <a:bodyPr/>
        <a:lstStyle/>
        <a:p>
          <a:endParaRPr lang="es-EC" sz="1400"/>
        </a:p>
      </dgm:t>
    </dgm:pt>
    <dgm:pt modelId="{FAAFEE36-268D-4633-9952-8CFC5CB8B1F6}">
      <dgm:prSet custT="1"/>
      <dgm:spPr/>
      <dgm:t>
        <a:bodyPr/>
        <a:lstStyle/>
        <a:p>
          <a:pPr rtl="0"/>
          <a:r>
            <a:rPr lang="es-EC" sz="1400" dirty="0" smtClean="0"/>
            <a:t>Diagramas de flujo de los procesos mejorados</a:t>
          </a:r>
          <a:endParaRPr lang="es-EC" sz="1400" dirty="0"/>
        </a:p>
      </dgm:t>
    </dgm:pt>
    <dgm:pt modelId="{1697D343-91A2-4E12-8DD1-5FC7E03DC230}" type="parTrans" cxnId="{7BF699E0-495F-4335-A079-5C222905E41F}">
      <dgm:prSet/>
      <dgm:spPr/>
      <dgm:t>
        <a:bodyPr/>
        <a:lstStyle/>
        <a:p>
          <a:endParaRPr lang="es-EC" sz="2000"/>
        </a:p>
      </dgm:t>
    </dgm:pt>
    <dgm:pt modelId="{8685B5F9-AD8E-4FA4-9970-75F7810A844F}" type="sibTrans" cxnId="{7BF699E0-495F-4335-A079-5C222905E41F}">
      <dgm:prSet custT="1"/>
      <dgm:spPr/>
      <dgm:t>
        <a:bodyPr/>
        <a:lstStyle/>
        <a:p>
          <a:endParaRPr lang="es-EC" sz="1400"/>
        </a:p>
      </dgm:t>
    </dgm:pt>
    <dgm:pt modelId="{0E1F4A52-F31A-46CF-8D21-1BCA02A4374B}">
      <dgm:prSet custT="1"/>
      <dgm:spPr/>
      <dgm:t>
        <a:bodyPr/>
        <a:lstStyle/>
        <a:p>
          <a:pPr rtl="0"/>
          <a:r>
            <a:rPr lang="es-EC" sz="1400" dirty="0" smtClean="0"/>
            <a:t>Fichas técnicas (caracterización) de los procesos mejorados</a:t>
          </a:r>
          <a:endParaRPr lang="es-EC" sz="1400" dirty="0"/>
        </a:p>
      </dgm:t>
    </dgm:pt>
    <dgm:pt modelId="{45539DF2-8B48-4C1E-9B9B-547881D9B46A}" type="parTrans" cxnId="{F0AD604B-2A77-46B5-9BF2-136CE3D7F604}">
      <dgm:prSet/>
      <dgm:spPr/>
      <dgm:t>
        <a:bodyPr/>
        <a:lstStyle/>
        <a:p>
          <a:endParaRPr lang="es-EC" sz="2000"/>
        </a:p>
      </dgm:t>
    </dgm:pt>
    <dgm:pt modelId="{A8E6D339-E654-4DA4-8B4B-186FE254A4EF}" type="sibTrans" cxnId="{F0AD604B-2A77-46B5-9BF2-136CE3D7F604}">
      <dgm:prSet custT="1"/>
      <dgm:spPr/>
      <dgm:t>
        <a:bodyPr/>
        <a:lstStyle/>
        <a:p>
          <a:endParaRPr lang="es-EC" sz="1400"/>
        </a:p>
      </dgm:t>
    </dgm:pt>
    <dgm:pt modelId="{53EB20D0-9F71-4EEE-94A4-CF62ACC04234}">
      <dgm:prSet custT="1"/>
      <dgm:spPr/>
      <dgm:t>
        <a:bodyPr/>
        <a:lstStyle/>
        <a:p>
          <a:pPr rtl="0"/>
          <a:r>
            <a:rPr lang="es-EC" sz="1400" dirty="0" smtClean="0"/>
            <a:t>Procedimientos de los procesos mejorados</a:t>
          </a:r>
          <a:endParaRPr lang="es-EC" sz="1400" dirty="0"/>
        </a:p>
      </dgm:t>
    </dgm:pt>
    <dgm:pt modelId="{3941C3CC-8205-457C-AE05-5BFB23543472}" type="parTrans" cxnId="{5B9897B2-4786-4403-9A5A-6ED074E47268}">
      <dgm:prSet/>
      <dgm:spPr/>
      <dgm:t>
        <a:bodyPr/>
        <a:lstStyle/>
        <a:p>
          <a:endParaRPr lang="es-EC" sz="2000"/>
        </a:p>
      </dgm:t>
    </dgm:pt>
    <dgm:pt modelId="{7DE1130F-CDBC-4BBD-B813-30EF7DEA5051}" type="sibTrans" cxnId="{5B9897B2-4786-4403-9A5A-6ED074E47268}">
      <dgm:prSet custT="1"/>
      <dgm:spPr/>
      <dgm:t>
        <a:bodyPr/>
        <a:lstStyle/>
        <a:p>
          <a:endParaRPr lang="es-EC" sz="1400"/>
        </a:p>
      </dgm:t>
    </dgm:pt>
    <dgm:pt modelId="{C5E0F77B-5922-45D2-B7B5-BE202A3465E8}">
      <dgm:prSet custT="1"/>
      <dgm:spPr/>
      <dgm:t>
        <a:bodyPr/>
        <a:lstStyle/>
        <a:p>
          <a:pPr rtl="0"/>
          <a:r>
            <a:rPr lang="es-EC" sz="1400" smtClean="0"/>
            <a:t>Automatización de los procesos</a:t>
          </a:r>
          <a:endParaRPr lang="es-EC" sz="1400"/>
        </a:p>
      </dgm:t>
    </dgm:pt>
    <dgm:pt modelId="{1DF7C806-1C90-4F4E-BB70-CF9F01A3C58A}" type="parTrans" cxnId="{020C7BFE-BDCC-4CBE-AC6B-1DB6D29A3D89}">
      <dgm:prSet/>
      <dgm:spPr/>
      <dgm:t>
        <a:bodyPr/>
        <a:lstStyle/>
        <a:p>
          <a:endParaRPr lang="es-EC" sz="2000"/>
        </a:p>
      </dgm:t>
    </dgm:pt>
    <dgm:pt modelId="{64136EDB-CD45-4CDC-85C9-A53C072ED669}" type="sibTrans" cxnId="{020C7BFE-BDCC-4CBE-AC6B-1DB6D29A3D89}">
      <dgm:prSet/>
      <dgm:spPr/>
      <dgm:t>
        <a:bodyPr/>
        <a:lstStyle/>
        <a:p>
          <a:endParaRPr lang="es-EC" sz="2000"/>
        </a:p>
      </dgm:t>
    </dgm:pt>
    <dgm:pt modelId="{D8404465-DC67-4CFB-B8F7-D985BA36221E}" type="pres">
      <dgm:prSet presAssocID="{E4553B16-D8A1-4A69-9B62-B65E4DC589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70603D9-39BD-43B1-9D90-23F6E8B2C26B}" type="pres">
      <dgm:prSet presAssocID="{E4553B16-D8A1-4A69-9B62-B65E4DC5895C}" presName="cycle" presStyleCnt="0"/>
      <dgm:spPr/>
    </dgm:pt>
    <dgm:pt modelId="{FCD39C92-CB49-4C91-B53A-41F3FF86C3C9}" type="pres">
      <dgm:prSet presAssocID="{2F376FAD-263E-4B80-A7A3-7A8417DC3FE8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19C4E7-D048-4DDF-95B1-76DB1205C5C6}" type="pres">
      <dgm:prSet presAssocID="{8C5890F8-3837-4B64-9DC4-03BF333911ED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FAB127D2-3734-48B0-A94B-4217F2E87054}" type="pres">
      <dgm:prSet presAssocID="{FAAFEE36-268D-4633-9952-8CFC5CB8B1F6}" presName="nodeFollowingNodes" presStyleLbl="node1" presStyleIdx="1" presStyleCnt="5" custRadScaleRad="97354" custRadScaleInc="94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AF2084-E9AE-41ED-9D6B-AD169F031F8D}" type="pres">
      <dgm:prSet presAssocID="{0E1F4A52-F31A-46CF-8D21-1BCA02A4374B}" presName="nodeFollowingNodes" presStyleLbl="node1" presStyleIdx="2" presStyleCnt="5" custRadScaleRad="100139" custRadScaleInc="-85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C14EF9-86D2-4D61-816B-E3474B88BC50}" type="pres">
      <dgm:prSet presAssocID="{53EB20D0-9F71-4EEE-94A4-CF62ACC04234}" presName="nodeFollowingNodes" presStyleLbl="node1" presStyleIdx="3" presStyleCnt="5" custRadScaleRad="100139" custRadScaleInc="85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C6D92C-4F2B-4C48-9524-130B1ECEC5C3}" type="pres">
      <dgm:prSet presAssocID="{C5E0F77B-5922-45D2-B7B5-BE202A3465E8}" presName="nodeFollowingNodes" presStyleLbl="node1" presStyleIdx="4" presStyleCnt="5" custRadScaleRad="97354" custRadScaleInc="-94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BF699E0-495F-4335-A079-5C222905E41F}" srcId="{E4553B16-D8A1-4A69-9B62-B65E4DC5895C}" destId="{FAAFEE36-268D-4633-9952-8CFC5CB8B1F6}" srcOrd="1" destOrd="0" parTransId="{1697D343-91A2-4E12-8DD1-5FC7E03DC230}" sibTransId="{8685B5F9-AD8E-4FA4-9970-75F7810A844F}"/>
    <dgm:cxn modelId="{6A2199AB-E842-49A5-A7CC-6BF5084C57BE}" type="presOf" srcId="{8C5890F8-3837-4B64-9DC4-03BF333911ED}" destId="{7719C4E7-D048-4DDF-95B1-76DB1205C5C6}" srcOrd="0" destOrd="0" presId="urn:microsoft.com/office/officeart/2005/8/layout/cycle3"/>
    <dgm:cxn modelId="{8EEDC071-064F-4E06-A3D1-E18C6414C4DF}" type="presOf" srcId="{E4553B16-D8A1-4A69-9B62-B65E4DC5895C}" destId="{D8404465-DC67-4CFB-B8F7-D985BA36221E}" srcOrd="0" destOrd="0" presId="urn:microsoft.com/office/officeart/2005/8/layout/cycle3"/>
    <dgm:cxn modelId="{5B9897B2-4786-4403-9A5A-6ED074E47268}" srcId="{E4553B16-D8A1-4A69-9B62-B65E4DC5895C}" destId="{53EB20D0-9F71-4EEE-94A4-CF62ACC04234}" srcOrd="3" destOrd="0" parTransId="{3941C3CC-8205-457C-AE05-5BFB23543472}" sibTransId="{7DE1130F-CDBC-4BBD-B813-30EF7DEA5051}"/>
    <dgm:cxn modelId="{5942B93B-7996-480A-AF86-39296988C878}" type="presOf" srcId="{53EB20D0-9F71-4EEE-94A4-CF62ACC04234}" destId="{A2C14EF9-86D2-4D61-816B-E3474B88BC50}" srcOrd="0" destOrd="0" presId="urn:microsoft.com/office/officeart/2005/8/layout/cycle3"/>
    <dgm:cxn modelId="{C31A87EE-FBF1-4619-AAFA-3B84D4C7455D}" type="presOf" srcId="{FAAFEE36-268D-4633-9952-8CFC5CB8B1F6}" destId="{FAB127D2-3734-48B0-A94B-4217F2E87054}" srcOrd="0" destOrd="0" presId="urn:microsoft.com/office/officeart/2005/8/layout/cycle3"/>
    <dgm:cxn modelId="{F0AD604B-2A77-46B5-9BF2-136CE3D7F604}" srcId="{E4553B16-D8A1-4A69-9B62-B65E4DC5895C}" destId="{0E1F4A52-F31A-46CF-8D21-1BCA02A4374B}" srcOrd="2" destOrd="0" parTransId="{45539DF2-8B48-4C1E-9B9B-547881D9B46A}" sibTransId="{A8E6D339-E654-4DA4-8B4B-186FE254A4EF}"/>
    <dgm:cxn modelId="{C0607580-BECE-49B5-ACFD-DEBA6E74DE91}" srcId="{E4553B16-D8A1-4A69-9B62-B65E4DC5895C}" destId="{2F376FAD-263E-4B80-A7A3-7A8417DC3FE8}" srcOrd="0" destOrd="0" parTransId="{3FAF964B-E9FF-4BC8-A779-BB1A61510F21}" sibTransId="{8C5890F8-3837-4B64-9DC4-03BF333911ED}"/>
    <dgm:cxn modelId="{08C29DC5-A156-4D06-B51E-BEDDF2E7D5CA}" type="presOf" srcId="{2F376FAD-263E-4B80-A7A3-7A8417DC3FE8}" destId="{FCD39C92-CB49-4C91-B53A-41F3FF86C3C9}" srcOrd="0" destOrd="0" presId="urn:microsoft.com/office/officeart/2005/8/layout/cycle3"/>
    <dgm:cxn modelId="{78461C55-32BB-4845-A530-BB23EE29242A}" type="presOf" srcId="{0E1F4A52-F31A-46CF-8D21-1BCA02A4374B}" destId="{7FAF2084-E9AE-41ED-9D6B-AD169F031F8D}" srcOrd="0" destOrd="0" presId="urn:microsoft.com/office/officeart/2005/8/layout/cycle3"/>
    <dgm:cxn modelId="{D2DBF2FC-3512-4FDA-9FA7-021CA9F3D966}" type="presOf" srcId="{C5E0F77B-5922-45D2-B7B5-BE202A3465E8}" destId="{9AC6D92C-4F2B-4C48-9524-130B1ECEC5C3}" srcOrd="0" destOrd="0" presId="urn:microsoft.com/office/officeart/2005/8/layout/cycle3"/>
    <dgm:cxn modelId="{020C7BFE-BDCC-4CBE-AC6B-1DB6D29A3D89}" srcId="{E4553B16-D8A1-4A69-9B62-B65E4DC5895C}" destId="{C5E0F77B-5922-45D2-B7B5-BE202A3465E8}" srcOrd="4" destOrd="0" parTransId="{1DF7C806-1C90-4F4E-BB70-CF9F01A3C58A}" sibTransId="{64136EDB-CD45-4CDC-85C9-A53C072ED669}"/>
    <dgm:cxn modelId="{EA419B06-6456-4087-B570-3A85C1F0B3FF}" type="presParOf" srcId="{D8404465-DC67-4CFB-B8F7-D985BA36221E}" destId="{B70603D9-39BD-43B1-9D90-23F6E8B2C26B}" srcOrd="0" destOrd="0" presId="urn:microsoft.com/office/officeart/2005/8/layout/cycle3"/>
    <dgm:cxn modelId="{6EC9230D-F886-4F1D-8928-43837BCE3044}" type="presParOf" srcId="{B70603D9-39BD-43B1-9D90-23F6E8B2C26B}" destId="{FCD39C92-CB49-4C91-B53A-41F3FF86C3C9}" srcOrd="0" destOrd="0" presId="urn:microsoft.com/office/officeart/2005/8/layout/cycle3"/>
    <dgm:cxn modelId="{E585E411-86C3-4515-97D6-09C3A1538A60}" type="presParOf" srcId="{B70603D9-39BD-43B1-9D90-23F6E8B2C26B}" destId="{7719C4E7-D048-4DDF-95B1-76DB1205C5C6}" srcOrd="1" destOrd="0" presId="urn:microsoft.com/office/officeart/2005/8/layout/cycle3"/>
    <dgm:cxn modelId="{6E81E0DD-0B30-425F-B7F1-2CD0F77AEA25}" type="presParOf" srcId="{B70603D9-39BD-43B1-9D90-23F6E8B2C26B}" destId="{FAB127D2-3734-48B0-A94B-4217F2E87054}" srcOrd="2" destOrd="0" presId="urn:microsoft.com/office/officeart/2005/8/layout/cycle3"/>
    <dgm:cxn modelId="{1A976242-A03C-4B21-A6A0-629BA830CDA0}" type="presParOf" srcId="{B70603D9-39BD-43B1-9D90-23F6E8B2C26B}" destId="{7FAF2084-E9AE-41ED-9D6B-AD169F031F8D}" srcOrd="3" destOrd="0" presId="urn:microsoft.com/office/officeart/2005/8/layout/cycle3"/>
    <dgm:cxn modelId="{A86515D8-AF5E-41C7-ABA5-2DBC4E2DB183}" type="presParOf" srcId="{B70603D9-39BD-43B1-9D90-23F6E8B2C26B}" destId="{A2C14EF9-86D2-4D61-816B-E3474B88BC50}" srcOrd="4" destOrd="0" presId="urn:microsoft.com/office/officeart/2005/8/layout/cycle3"/>
    <dgm:cxn modelId="{7265C51E-4748-4C6B-8499-BFAAAC835CF3}" type="presParOf" srcId="{B70603D9-39BD-43B1-9D90-23F6E8B2C26B}" destId="{9AC6D92C-4F2B-4C48-9524-130B1ECEC5C3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1F51F01-168C-4841-A848-B17084F6C143}" type="doc">
      <dgm:prSet loTypeId="urn:microsoft.com/office/officeart/2005/8/layout/cycle6" loCatId="cycle" qsTypeId="urn:microsoft.com/office/officeart/2005/8/quickstyle/3d1" qsCatId="3D" csTypeId="urn:microsoft.com/office/officeart/2005/8/colors/colorful1" csCatId="colorful"/>
      <dgm:spPr/>
      <dgm:t>
        <a:bodyPr/>
        <a:lstStyle/>
        <a:p>
          <a:endParaRPr lang="es-EC"/>
        </a:p>
      </dgm:t>
    </dgm:pt>
    <dgm:pt modelId="{A4E8635D-D0C2-48C0-A1E0-D6A74F6E8F20}">
      <dgm:prSet/>
      <dgm:spPr/>
      <dgm:t>
        <a:bodyPr/>
        <a:lstStyle/>
        <a:p>
          <a:pPr rtl="0"/>
          <a:r>
            <a:rPr lang="es-EC" smtClean="0"/>
            <a:t>Propuesta de la línea base de los indicadores</a:t>
          </a:r>
          <a:endParaRPr lang="es-EC"/>
        </a:p>
      </dgm:t>
    </dgm:pt>
    <dgm:pt modelId="{298EB9BB-8B5D-421E-99C5-E5EE17EBF370}" type="parTrans" cxnId="{09641431-CF6D-42C6-BB41-70B26A777DA4}">
      <dgm:prSet/>
      <dgm:spPr/>
      <dgm:t>
        <a:bodyPr/>
        <a:lstStyle/>
        <a:p>
          <a:endParaRPr lang="es-EC"/>
        </a:p>
      </dgm:t>
    </dgm:pt>
    <dgm:pt modelId="{A47192BD-47A1-4862-8A88-8EEFD4CB3D12}" type="sibTrans" cxnId="{09641431-CF6D-42C6-BB41-70B26A777DA4}">
      <dgm:prSet/>
      <dgm:spPr/>
      <dgm:t>
        <a:bodyPr/>
        <a:lstStyle/>
        <a:p>
          <a:endParaRPr lang="es-EC"/>
        </a:p>
      </dgm:t>
    </dgm:pt>
    <dgm:pt modelId="{C5A7BCF7-FD96-4937-B12E-FF9B69035AFE}">
      <dgm:prSet/>
      <dgm:spPr/>
      <dgm:t>
        <a:bodyPr/>
        <a:lstStyle/>
        <a:p>
          <a:pPr rtl="0"/>
          <a:r>
            <a:rPr lang="es-EC" smtClean="0"/>
            <a:t>Aplicación de las alternativas de mejora para impulsar mejores indicadores</a:t>
          </a:r>
          <a:endParaRPr lang="es-EC"/>
        </a:p>
      </dgm:t>
    </dgm:pt>
    <dgm:pt modelId="{EACE87E9-3126-43C1-B00E-B9971FFE384E}" type="parTrans" cxnId="{2D849EA4-0384-4926-BC6E-6F44387450E4}">
      <dgm:prSet/>
      <dgm:spPr/>
      <dgm:t>
        <a:bodyPr/>
        <a:lstStyle/>
        <a:p>
          <a:endParaRPr lang="es-EC"/>
        </a:p>
      </dgm:t>
    </dgm:pt>
    <dgm:pt modelId="{E1C54FA4-28C8-4553-A074-B87FAEE70C36}" type="sibTrans" cxnId="{2D849EA4-0384-4926-BC6E-6F44387450E4}">
      <dgm:prSet/>
      <dgm:spPr/>
      <dgm:t>
        <a:bodyPr/>
        <a:lstStyle/>
        <a:p>
          <a:endParaRPr lang="es-EC"/>
        </a:p>
      </dgm:t>
    </dgm:pt>
    <dgm:pt modelId="{153C8270-0DAE-44D7-A532-55414764E9CC}">
      <dgm:prSet/>
      <dgm:spPr/>
      <dgm:t>
        <a:bodyPr/>
        <a:lstStyle/>
        <a:p>
          <a:pPr rtl="0"/>
          <a:r>
            <a:rPr lang="es-EC" smtClean="0"/>
            <a:t>Sistema de retroalimentación</a:t>
          </a:r>
          <a:endParaRPr lang="es-EC"/>
        </a:p>
      </dgm:t>
    </dgm:pt>
    <dgm:pt modelId="{E1B92D0A-8075-43DA-B522-FDF893393CB7}" type="parTrans" cxnId="{1756CFCB-66CC-4BAA-8F25-4C2F6DDDBAEE}">
      <dgm:prSet/>
      <dgm:spPr/>
      <dgm:t>
        <a:bodyPr/>
        <a:lstStyle/>
        <a:p>
          <a:endParaRPr lang="es-EC"/>
        </a:p>
      </dgm:t>
    </dgm:pt>
    <dgm:pt modelId="{A0D60452-2349-4D67-8F3C-6CC398F904FF}" type="sibTrans" cxnId="{1756CFCB-66CC-4BAA-8F25-4C2F6DDDBAEE}">
      <dgm:prSet/>
      <dgm:spPr/>
      <dgm:t>
        <a:bodyPr/>
        <a:lstStyle/>
        <a:p>
          <a:endParaRPr lang="es-EC"/>
        </a:p>
      </dgm:t>
    </dgm:pt>
    <dgm:pt modelId="{9A72E912-1949-4D41-A46E-EED439EAD6F9}" type="pres">
      <dgm:prSet presAssocID="{B1F51F01-168C-4841-A848-B17084F6C14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892CAB7-588F-4887-8C9F-49E18F22E4B9}" type="pres">
      <dgm:prSet presAssocID="{A4E8635D-D0C2-48C0-A1E0-D6A74F6E8F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DB0216-BF46-47F7-8328-C1AE8D499F10}" type="pres">
      <dgm:prSet presAssocID="{A4E8635D-D0C2-48C0-A1E0-D6A74F6E8F20}" presName="spNode" presStyleCnt="0"/>
      <dgm:spPr/>
    </dgm:pt>
    <dgm:pt modelId="{902E5030-9A51-41FF-A43A-94914FDF3B51}" type="pres">
      <dgm:prSet presAssocID="{A47192BD-47A1-4862-8A88-8EEFD4CB3D12}" presName="sibTrans" presStyleLbl="sibTrans1D1" presStyleIdx="0" presStyleCnt="3"/>
      <dgm:spPr/>
      <dgm:t>
        <a:bodyPr/>
        <a:lstStyle/>
        <a:p>
          <a:endParaRPr lang="es-EC"/>
        </a:p>
      </dgm:t>
    </dgm:pt>
    <dgm:pt modelId="{0FF122DB-2947-42BD-A0DB-C3EA879DA85B}" type="pres">
      <dgm:prSet presAssocID="{C5A7BCF7-FD96-4937-B12E-FF9B69035AF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11AC0B-35D6-465C-8F5B-C9323EDB8A21}" type="pres">
      <dgm:prSet presAssocID="{C5A7BCF7-FD96-4937-B12E-FF9B69035AFE}" presName="spNode" presStyleCnt="0"/>
      <dgm:spPr/>
    </dgm:pt>
    <dgm:pt modelId="{F09E3792-33CC-448F-9BE7-A62A454827F5}" type="pres">
      <dgm:prSet presAssocID="{E1C54FA4-28C8-4553-A074-B87FAEE70C36}" presName="sibTrans" presStyleLbl="sibTrans1D1" presStyleIdx="1" presStyleCnt="3"/>
      <dgm:spPr/>
      <dgm:t>
        <a:bodyPr/>
        <a:lstStyle/>
        <a:p>
          <a:endParaRPr lang="es-EC"/>
        </a:p>
      </dgm:t>
    </dgm:pt>
    <dgm:pt modelId="{EAB1F6E1-2124-445A-8607-892204B8EBAA}" type="pres">
      <dgm:prSet presAssocID="{153C8270-0DAE-44D7-A532-55414764E9C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07100F-AEB9-484A-B77A-D5C15649C656}" type="pres">
      <dgm:prSet presAssocID="{153C8270-0DAE-44D7-A532-55414764E9CC}" presName="spNode" presStyleCnt="0"/>
      <dgm:spPr/>
    </dgm:pt>
    <dgm:pt modelId="{E360C67C-3D66-4E2B-B637-889380BB45FC}" type="pres">
      <dgm:prSet presAssocID="{A0D60452-2349-4D67-8F3C-6CC398F904FF}" presName="sibTrans" presStyleLbl="sibTrans1D1" presStyleIdx="2" presStyleCnt="3"/>
      <dgm:spPr/>
      <dgm:t>
        <a:bodyPr/>
        <a:lstStyle/>
        <a:p>
          <a:endParaRPr lang="es-EC"/>
        </a:p>
      </dgm:t>
    </dgm:pt>
  </dgm:ptLst>
  <dgm:cxnLst>
    <dgm:cxn modelId="{8FA65BCE-7144-4D16-8CEB-3E1ECA9B1669}" type="presOf" srcId="{E1C54FA4-28C8-4553-A074-B87FAEE70C36}" destId="{F09E3792-33CC-448F-9BE7-A62A454827F5}" srcOrd="0" destOrd="0" presId="urn:microsoft.com/office/officeart/2005/8/layout/cycle6"/>
    <dgm:cxn modelId="{0B1E20D2-E9E7-4890-A0B8-DBD0AC0BAB80}" type="presOf" srcId="{A4E8635D-D0C2-48C0-A1E0-D6A74F6E8F20}" destId="{C892CAB7-588F-4887-8C9F-49E18F22E4B9}" srcOrd="0" destOrd="0" presId="urn:microsoft.com/office/officeart/2005/8/layout/cycle6"/>
    <dgm:cxn modelId="{4D169C57-11B5-4874-B29B-7131428573E5}" type="presOf" srcId="{A0D60452-2349-4D67-8F3C-6CC398F904FF}" destId="{E360C67C-3D66-4E2B-B637-889380BB45FC}" srcOrd="0" destOrd="0" presId="urn:microsoft.com/office/officeart/2005/8/layout/cycle6"/>
    <dgm:cxn modelId="{E632522E-31FF-46CC-8E0F-259D2AE7A8D6}" type="presOf" srcId="{153C8270-0DAE-44D7-A532-55414764E9CC}" destId="{EAB1F6E1-2124-445A-8607-892204B8EBAA}" srcOrd="0" destOrd="0" presId="urn:microsoft.com/office/officeart/2005/8/layout/cycle6"/>
    <dgm:cxn modelId="{2D849EA4-0384-4926-BC6E-6F44387450E4}" srcId="{B1F51F01-168C-4841-A848-B17084F6C143}" destId="{C5A7BCF7-FD96-4937-B12E-FF9B69035AFE}" srcOrd="1" destOrd="0" parTransId="{EACE87E9-3126-43C1-B00E-B9971FFE384E}" sibTransId="{E1C54FA4-28C8-4553-A074-B87FAEE70C36}"/>
    <dgm:cxn modelId="{7B2511F5-4A22-4887-A88B-C3A52993FCEA}" type="presOf" srcId="{C5A7BCF7-FD96-4937-B12E-FF9B69035AFE}" destId="{0FF122DB-2947-42BD-A0DB-C3EA879DA85B}" srcOrd="0" destOrd="0" presId="urn:microsoft.com/office/officeart/2005/8/layout/cycle6"/>
    <dgm:cxn modelId="{1756CFCB-66CC-4BAA-8F25-4C2F6DDDBAEE}" srcId="{B1F51F01-168C-4841-A848-B17084F6C143}" destId="{153C8270-0DAE-44D7-A532-55414764E9CC}" srcOrd="2" destOrd="0" parTransId="{E1B92D0A-8075-43DA-B522-FDF893393CB7}" sibTransId="{A0D60452-2349-4D67-8F3C-6CC398F904FF}"/>
    <dgm:cxn modelId="{09641431-CF6D-42C6-BB41-70B26A777DA4}" srcId="{B1F51F01-168C-4841-A848-B17084F6C143}" destId="{A4E8635D-D0C2-48C0-A1E0-D6A74F6E8F20}" srcOrd="0" destOrd="0" parTransId="{298EB9BB-8B5D-421E-99C5-E5EE17EBF370}" sibTransId="{A47192BD-47A1-4862-8A88-8EEFD4CB3D12}"/>
    <dgm:cxn modelId="{F4ADE6B1-BE4A-4C4C-92A7-B3E8781C5A3F}" type="presOf" srcId="{B1F51F01-168C-4841-A848-B17084F6C143}" destId="{9A72E912-1949-4D41-A46E-EED439EAD6F9}" srcOrd="0" destOrd="0" presId="urn:microsoft.com/office/officeart/2005/8/layout/cycle6"/>
    <dgm:cxn modelId="{2B6F26CE-EF04-4679-B55E-38B45AFDDB87}" type="presOf" srcId="{A47192BD-47A1-4862-8A88-8EEFD4CB3D12}" destId="{902E5030-9A51-41FF-A43A-94914FDF3B51}" srcOrd="0" destOrd="0" presId="urn:microsoft.com/office/officeart/2005/8/layout/cycle6"/>
    <dgm:cxn modelId="{6537A85D-E118-43A2-A59C-6C0CCA5C0609}" type="presParOf" srcId="{9A72E912-1949-4D41-A46E-EED439EAD6F9}" destId="{C892CAB7-588F-4887-8C9F-49E18F22E4B9}" srcOrd="0" destOrd="0" presId="urn:microsoft.com/office/officeart/2005/8/layout/cycle6"/>
    <dgm:cxn modelId="{55B6480E-63E9-4554-8AD0-0B667632BD92}" type="presParOf" srcId="{9A72E912-1949-4D41-A46E-EED439EAD6F9}" destId="{81DB0216-BF46-47F7-8328-C1AE8D499F10}" srcOrd="1" destOrd="0" presId="urn:microsoft.com/office/officeart/2005/8/layout/cycle6"/>
    <dgm:cxn modelId="{0AEA71C0-C3BA-4404-A4EF-6C70D92CF86E}" type="presParOf" srcId="{9A72E912-1949-4D41-A46E-EED439EAD6F9}" destId="{902E5030-9A51-41FF-A43A-94914FDF3B51}" srcOrd="2" destOrd="0" presId="urn:microsoft.com/office/officeart/2005/8/layout/cycle6"/>
    <dgm:cxn modelId="{A87BFDE7-B7F8-483A-8E26-822ACE2868B9}" type="presParOf" srcId="{9A72E912-1949-4D41-A46E-EED439EAD6F9}" destId="{0FF122DB-2947-42BD-A0DB-C3EA879DA85B}" srcOrd="3" destOrd="0" presId="urn:microsoft.com/office/officeart/2005/8/layout/cycle6"/>
    <dgm:cxn modelId="{338F2EB9-D664-4AC8-949A-448E6EE9B73F}" type="presParOf" srcId="{9A72E912-1949-4D41-A46E-EED439EAD6F9}" destId="{C111AC0B-35D6-465C-8F5B-C9323EDB8A21}" srcOrd="4" destOrd="0" presId="urn:microsoft.com/office/officeart/2005/8/layout/cycle6"/>
    <dgm:cxn modelId="{89904A76-FC7E-4F1D-99A2-B1DDB61ACC1F}" type="presParOf" srcId="{9A72E912-1949-4D41-A46E-EED439EAD6F9}" destId="{F09E3792-33CC-448F-9BE7-A62A454827F5}" srcOrd="5" destOrd="0" presId="urn:microsoft.com/office/officeart/2005/8/layout/cycle6"/>
    <dgm:cxn modelId="{69A61908-9586-4926-AC0B-E036A68A2F0D}" type="presParOf" srcId="{9A72E912-1949-4D41-A46E-EED439EAD6F9}" destId="{EAB1F6E1-2124-445A-8607-892204B8EBAA}" srcOrd="6" destOrd="0" presId="urn:microsoft.com/office/officeart/2005/8/layout/cycle6"/>
    <dgm:cxn modelId="{12FDEFF5-E78E-408B-BA2A-BD962382527A}" type="presParOf" srcId="{9A72E912-1949-4D41-A46E-EED439EAD6F9}" destId="{B707100F-AEB9-484A-B77A-D5C15649C656}" srcOrd="7" destOrd="0" presId="urn:microsoft.com/office/officeart/2005/8/layout/cycle6"/>
    <dgm:cxn modelId="{BB48C401-7817-4BDD-9277-FA1A06102111}" type="presParOf" srcId="{9A72E912-1949-4D41-A46E-EED439EAD6F9}" destId="{E360C67C-3D66-4E2B-B637-889380BB45F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1F012AD-6730-4C49-9F8B-9CF642C30997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CEB5304A-2E76-47CD-9B38-12D9501135CF}">
      <dgm:prSet/>
      <dgm:spPr/>
      <dgm:t>
        <a:bodyPr/>
        <a:lstStyle/>
        <a:p>
          <a:pPr rtl="0"/>
          <a:r>
            <a:rPr lang="es-EC" dirty="0" smtClean="0"/>
            <a:t>CONCLUSIONES Y RECOMENDACIONES</a:t>
          </a:r>
          <a:endParaRPr lang="es-EC" dirty="0"/>
        </a:p>
      </dgm:t>
    </dgm:pt>
    <dgm:pt modelId="{83698702-6790-4F8F-97D5-A11019878BC1}" type="parTrans" cxnId="{767ECF49-3423-4B46-AA81-BF43D629A72E}">
      <dgm:prSet/>
      <dgm:spPr/>
      <dgm:t>
        <a:bodyPr/>
        <a:lstStyle/>
        <a:p>
          <a:endParaRPr lang="es-EC"/>
        </a:p>
      </dgm:t>
    </dgm:pt>
    <dgm:pt modelId="{8BD2B6E9-CBE8-41FC-ABE8-2C2E76E0BA15}" type="sibTrans" cxnId="{767ECF49-3423-4B46-AA81-BF43D629A72E}">
      <dgm:prSet/>
      <dgm:spPr/>
      <dgm:t>
        <a:bodyPr/>
        <a:lstStyle/>
        <a:p>
          <a:endParaRPr lang="es-EC"/>
        </a:p>
      </dgm:t>
    </dgm:pt>
    <dgm:pt modelId="{B2580E7F-AD51-449A-A02D-850E12F22F49}">
      <dgm:prSet custT="1"/>
      <dgm:spPr/>
      <dgm:t>
        <a:bodyPr/>
        <a:lstStyle/>
        <a:p>
          <a:pPr rtl="0"/>
          <a:r>
            <a:rPr lang="es-EC" sz="2400" dirty="0" smtClean="0"/>
            <a:t>Conclusiones</a:t>
          </a:r>
          <a:endParaRPr lang="es-EC" sz="2400" dirty="0"/>
        </a:p>
      </dgm:t>
    </dgm:pt>
    <dgm:pt modelId="{8E581FDC-6FE6-4105-9279-6814D50B060B}" type="parTrans" cxnId="{EEDD5FA8-FC37-4271-B5CE-A5895691EA38}">
      <dgm:prSet/>
      <dgm:spPr/>
      <dgm:t>
        <a:bodyPr/>
        <a:lstStyle/>
        <a:p>
          <a:endParaRPr lang="es-EC"/>
        </a:p>
      </dgm:t>
    </dgm:pt>
    <dgm:pt modelId="{77A71654-0251-44CE-862A-9DECC2DCFDFE}" type="sibTrans" cxnId="{EEDD5FA8-FC37-4271-B5CE-A5895691EA38}">
      <dgm:prSet/>
      <dgm:spPr/>
      <dgm:t>
        <a:bodyPr/>
        <a:lstStyle/>
        <a:p>
          <a:endParaRPr lang="es-EC"/>
        </a:p>
      </dgm:t>
    </dgm:pt>
    <dgm:pt modelId="{9F73A740-CC74-495C-B41E-7AF38B08FE18}">
      <dgm:prSet custT="1"/>
      <dgm:spPr/>
      <dgm:t>
        <a:bodyPr/>
        <a:lstStyle/>
        <a:p>
          <a:pPr rtl="0"/>
          <a:r>
            <a:rPr lang="es-EC" sz="2400" dirty="0" smtClean="0"/>
            <a:t>Recomendaciones</a:t>
          </a:r>
          <a:endParaRPr lang="es-EC" sz="2400" dirty="0"/>
        </a:p>
      </dgm:t>
    </dgm:pt>
    <dgm:pt modelId="{DCEE25DE-FDF8-4302-8CFC-5AC543CD2A4B}" type="parTrans" cxnId="{E35957E3-A14C-4C1D-80EF-AE18189705E2}">
      <dgm:prSet/>
      <dgm:spPr/>
      <dgm:t>
        <a:bodyPr/>
        <a:lstStyle/>
        <a:p>
          <a:endParaRPr lang="es-EC"/>
        </a:p>
      </dgm:t>
    </dgm:pt>
    <dgm:pt modelId="{7C2F221A-E8B4-4405-AEB9-2D74D4614317}" type="sibTrans" cxnId="{E35957E3-A14C-4C1D-80EF-AE18189705E2}">
      <dgm:prSet/>
      <dgm:spPr/>
      <dgm:t>
        <a:bodyPr/>
        <a:lstStyle/>
        <a:p>
          <a:endParaRPr lang="es-EC"/>
        </a:p>
      </dgm:t>
    </dgm:pt>
    <dgm:pt modelId="{4314AC44-3CC3-4151-BA6D-590586F7D821}" type="pres">
      <dgm:prSet presAssocID="{91F012AD-6730-4C49-9F8B-9CF642C309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32FE4FF-CA1E-4B76-BD43-0C1086B035C7}" type="pres">
      <dgm:prSet presAssocID="{CEB5304A-2E76-47CD-9B38-12D9501135CF}" presName="linNode" presStyleCnt="0"/>
      <dgm:spPr/>
      <dgm:t>
        <a:bodyPr/>
        <a:lstStyle/>
        <a:p>
          <a:endParaRPr lang="es-EC"/>
        </a:p>
      </dgm:t>
    </dgm:pt>
    <dgm:pt modelId="{E33036ED-7C01-4DEA-997F-707345C2B252}" type="pres">
      <dgm:prSet presAssocID="{CEB5304A-2E76-47CD-9B38-12D9501135CF}" presName="parentText" presStyleLbl="node1" presStyleIdx="0" presStyleCnt="1" custScaleX="75696" custScaleY="8919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1ED401-5F9F-4CED-9CED-24DFBAF28307}" type="pres">
      <dgm:prSet presAssocID="{CEB5304A-2E76-47CD-9B38-12D9501135CF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35957E3-A14C-4C1D-80EF-AE18189705E2}" srcId="{CEB5304A-2E76-47CD-9B38-12D9501135CF}" destId="{9F73A740-CC74-495C-B41E-7AF38B08FE18}" srcOrd="1" destOrd="0" parTransId="{DCEE25DE-FDF8-4302-8CFC-5AC543CD2A4B}" sibTransId="{7C2F221A-E8B4-4405-AEB9-2D74D4614317}"/>
    <dgm:cxn modelId="{EEDD5FA8-FC37-4271-B5CE-A5895691EA38}" srcId="{CEB5304A-2E76-47CD-9B38-12D9501135CF}" destId="{B2580E7F-AD51-449A-A02D-850E12F22F49}" srcOrd="0" destOrd="0" parTransId="{8E581FDC-6FE6-4105-9279-6814D50B060B}" sibTransId="{77A71654-0251-44CE-862A-9DECC2DCFDFE}"/>
    <dgm:cxn modelId="{F9042663-18F2-4258-B554-A3E3D2043B3D}" type="presOf" srcId="{9F73A740-CC74-495C-B41E-7AF38B08FE18}" destId="{C11ED401-5F9F-4CED-9CED-24DFBAF28307}" srcOrd="0" destOrd="1" presId="urn:microsoft.com/office/officeart/2005/8/layout/vList5"/>
    <dgm:cxn modelId="{767ECF49-3423-4B46-AA81-BF43D629A72E}" srcId="{91F012AD-6730-4C49-9F8B-9CF642C30997}" destId="{CEB5304A-2E76-47CD-9B38-12D9501135CF}" srcOrd="0" destOrd="0" parTransId="{83698702-6790-4F8F-97D5-A11019878BC1}" sibTransId="{8BD2B6E9-CBE8-41FC-ABE8-2C2E76E0BA15}"/>
    <dgm:cxn modelId="{4148DC46-DCD5-455A-BFBA-1BAB161D45F6}" type="presOf" srcId="{B2580E7F-AD51-449A-A02D-850E12F22F49}" destId="{C11ED401-5F9F-4CED-9CED-24DFBAF28307}" srcOrd="0" destOrd="0" presId="urn:microsoft.com/office/officeart/2005/8/layout/vList5"/>
    <dgm:cxn modelId="{7435AE12-A150-4F63-B345-14EA34198EED}" type="presOf" srcId="{CEB5304A-2E76-47CD-9B38-12D9501135CF}" destId="{E33036ED-7C01-4DEA-997F-707345C2B252}" srcOrd="0" destOrd="0" presId="urn:microsoft.com/office/officeart/2005/8/layout/vList5"/>
    <dgm:cxn modelId="{67FA0282-A45D-4820-9858-94800E056661}" type="presOf" srcId="{91F012AD-6730-4C49-9F8B-9CF642C30997}" destId="{4314AC44-3CC3-4151-BA6D-590586F7D821}" srcOrd="0" destOrd="0" presId="urn:microsoft.com/office/officeart/2005/8/layout/vList5"/>
    <dgm:cxn modelId="{CDD62CFB-6754-4877-9DAE-C93DE6D0E96C}" type="presParOf" srcId="{4314AC44-3CC3-4151-BA6D-590586F7D821}" destId="{932FE4FF-CA1E-4B76-BD43-0C1086B035C7}" srcOrd="0" destOrd="0" presId="urn:microsoft.com/office/officeart/2005/8/layout/vList5"/>
    <dgm:cxn modelId="{897F0969-2363-4482-872A-94B6B2DB5F67}" type="presParOf" srcId="{932FE4FF-CA1E-4B76-BD43-0C1086B035C7}" destId="{E33036ED-7C01-4DEA-997F-707345C2B252}" srcOrd="0" destOrd="0" presId="urn:microsoft.com/office/officeart/2005/8/layout/vList5"/>
    <dgm:cxn modelId="{A057CE85-BF18-4A98-96ED-0FFA38B8C08D}" type="presParOf" srcId="{932FE4FF-CA1E-4B76-BD43-0C1086B035C7}" destId="{C11ED401-5F9F-4CED-9CED-24DFBAF283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969047F-88E5-48A5-A3B2-2FF32C4FB65E}" type="doc">
      <dgm:prSet loTypeId="urn:microsoft.com/office/officeart/2008/layout/Lined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9C4594AC-DF61-4E13-AA77-3114A699D363}">
      <dgm:prSet/>
      <dgm:spPr/>
      <dgm:t>
        <a:bodyPr/>
        <a:lstStyle/>
        <a:p>
          <a:pPr rtl="0"/>
          <a:r>
            <a:rPr lang="es-EC" dirty="0" smtClean="0"/>
            <a:t>Cadenas de valor y mapas de procesos no diseñados en base a estructuras genéricas</a:t>
          </a:r>
          <a:endParaRPr lang="es-EC" dirty="0"/>
        </a:p>
      </dgm:t>
    </dgm:pt>
    <dgm:pt modelId="{0933C891-4D47-44C9-96A9-5D2A4C38FDDE}" type="parTrans" cxnId="{756F443C-AB00-4EEF-A7A1-7D0DDFB5A1BB}">
      <dgm:prSet/>
      <dgm:spPr/>
      <dgm:t>
        <a:bodyPr/>
        <a:lstStyle/>
        <a:p>
          <a:endParaRPr lang="es-EC"/>
        </a:p>
      </dgm:t>
    </dgm:pt>
    <dgm:pt modelId="{43471CA1-0E51-435E-B37B-AB2E36F5B6A5}" type="sibTrans" cxnId="{756F443C-AB00-4EEF-A7A1-7D0DDFB5A1BB}">
      <dgm:prSet/>
      <dgm:spPr/>
      <dgm:t>
        <a:bodyPr/>
        <a:lstStyle/>
        <a:p>
          <a:endParaRPr lang="es-EC"/>
        </a:p>
      </dgm:t>
    </dgm:pt>
    <dgm:pt modelId="{4679976D-A114-4CAC-AF5E-5A611684503A}">
      <dgm:prSet/>
      <dgm:spPr/>
      <dgm:t>
        <a:bodyPr/>
        <a:lstStyle/>
        <a:p>
          <a:pPr rtl="0"/>
          <a:r>
            <a:rPr lang="es-EC" smtClean="0"/>
            <a:t>Gestión de indicadores muy por debajo de la línea base predeterminada en la normativa</a:t>
          </a:r>
          <a:endParaRPr lang="es-EC"/>
        </a:p>
      </dgm:t>
    </dgm:pt>
    <dgm:pt modelId="{08352011-ED90-40EA-8560-5AAC364DD6C3}" type="parTrans" cxnId="{FB77B4D2-5191-48A8-9787-BA4A6A1FEF59}">
      <dgm:prSet/>
      <dgm:spPr/>
      <dgm:t>
        <a:bodyPr/>
        <a:lstStyle/>
        <a:p>
          <a:endParaRPr lang="es-EC"/>
        </a:p>
      </dgm:t>
    </dgm:pt>
    <dgm:pt modelId="{322AAD8B-791D-425C-B47E-34620D68C78D}" type="sibTrans" cxnId="{FB77B4D2-5191-48A8-9787-BA4A6A1FEF59}">
      <dgm:prSet/>
      <dgm:spPr/>
      <dgm:t>
        <a:bodyPr/>
        <a:lstStyle/>
        <a:p>
          <a:endParaRPr lang="es-EC"/>
        </a:p>
      </dgm:t>
    </dgm:pt>
    <dgm:pt modelId="{08D5F4FA-31A8-4213-A0CE-16D93CEBD97E}">
      <dgm:prSet/>
      <dgm:spPr/>
      <dgm:t>
        <a:bodyPr/>
        <a:lstStyle/>
        <a:p>
          <a:pPr rtl="0"/>
          <a:r>
            <a:rPr lang="es-EC" smtClean="0"/>
            <a:t>Procesos operativos diferentes entre establecimientos de salud</a:t>
          </a:r>
          <a:endParaRPr lang="es-EC"/>
        </a:p>
      </dgm:t>
    </dgm:pt>
    <dgm:pt modelId="{D0E45753-2304-439B-A6CD-9C8E720B61F1}" type="parTrans" cxnId="{7EB958FD-428A-4059-9646-C438EE0437A9}">
      <dgm:prSet/>
      <dgm:spPr/>
      <dgm:t>
        <a:bodyPr/>
        <a:lstStyle/>
        <a:p>
          <a:endParaRPr lang="es-EC"/>
        </a:p>
      </dgm:t>
    </dgm:pt>
    <dgm:pt modelId="{E01E7CB4-B007-427B-B859-D36C92A74119}" type="sibTrans" cxnId="{7EB958FD-428A-4059-9646-C438EE0437A9}">
      <dgm:prSet/>
      <dgm:spPr/>
      <dgm:t>
        <a:bodyPr/>
        <a:lstStyle/>
        <a:p>
          <a:endParaRPr lang="es-EC"/>
        </a:p>
      </dgm:t>
    </dgm:pt>
    <dgm:pt modelId="{8393C993-500E-4282-8814-EEDC44D0B6FF}">
      <dgm:prSet/>
      <dgm:spPr/>
      <dgm:t>
        <a:bodyPr/>
        <a:lstStyle/>
        <a:p>
          <a:pPr rtl="0"/>
          <a:r>
            <a:rPr lang="es-EC" smtClean="0"/>
            <a:t>Proceso administrativo con actores e insumos desactualizados </a:t>
          </a:r>
          <a:endParaRPr lang="es-EC"/>
        </a:p>
      </dgm:t>
    </dgm:pt>
    <dgm:pt modelId="{CBF08B08-9E17-4343-B15C-3751BAACE1A3}" type="parTrans" cxnId="{4383024F-2D4A-41A6-BDF1-F7799FE7AFA4}">
      <dgm:prSet/>
      <dgm:spPr/>
      <dgm:t>
        <a:bodyPr/>
        <a:lstStyle/>
        <a:p>
          <a:endParaRPr lang="es-EC"/>
        </a:p>
      </dgm:t>
    </dgm:pt>
    <dgm:pt modelId="{3D6CA3A2-CC63-4C02-A3F5-C93816EAEEAE}" type="sibTrans" cxnId="{4383024F-2D4A-41A6-BDF1-F7799FE7AFA4}">
      <dgm:prSet/>
      <dgm:spPr/>
      <dgm:t>
        <a:bodyPr/>
        <a:lstStyle/>
        <a:p>
          <a:endParaRPr lang="es-EC"/>
        </a:p>
      </dgm:t>
    </dgm:pt>
    <dgm:pt modelId="{3ED6F49C-CDEE-45C1-8A8F-EF23C7097C5E}">
      <dgm:prSet/>
      <dgm:spPr/>
      <dgm:t>
        <a:bodyPr/>
        <a:lstStyle/>
        <a:p>
          <a:pPr rtl="0"/>
          <a:r>
            <a:rPr lang="es-EC" smtClean="0"/>
            <a:t>Sistema informático no estandarizado</a:t>
          </a:r>
          <a:endParaRPr lang="es-EC"/>
        </a:p>
      </dgm:t>
    </dgm:pt>
    <dgm:pt modelId="{0394D64B-48DC-4882-952C-AC34E5E2202B}" type="parTrans" cxnId="{9789CE05-2C5E-4B83-B3A5-6327C0287AD0}">
      <dgm:prSet/>
      <dgm:spPr/>
      <dgm:t>
        <a:bodyPr/>
        <a:lstStyle/>
        <a:p>
          <a:endParaRPr lang="es-EC"/>
        </a:p>
      </dgm:t>
    </dgm:pt>
    <dgm:pt modelId="{8F2C798D-97AF-479E-A56F-E38A096A66AB}" type="sibTrans" cxnId="{9789CE05-2C5E-4B83-B3A5-6327C0287AD0}">
      <dgm:prSet/>
      <dgm:spPr/>
      <dgm:t>
        <a:bodyPr/>
        <a:lstStyle/>
        <a:p>
          <a:endParaRPr lang="es-EC"/>
        </a:p>
      </dgm:t>
    </dgm:pt>
    <dgm:pt modelId="{6C6466F6-732B-4D88-AE8A-EAF11FE52FF7}">
      <dgm:prSet/>
      <dgm:spPr/>
      <dgm:t>
        <a:bodyPr/>
        <a:lstStyle/>
        <a:p>
          <a:pPr rtl="0"/>
          <a:r>
            <a:rPr lang="es-EC" smtClean="0"/>
            <a:t>No se alcanza ningún nivel de calidad 6 sigma</a:t>
          </a:r>
          <a:endParaRPr lang="es-EC"/>
        </a:p>
      </dgm:t>
    </dgm:pt>
    <dgm:pt modelId="{0DA0DE1A-718C-48BB-A2BC-E4144357F81D}" type="parTrans" cxnId="{47FF46F4-8238-4B48-AB0F-0D344AEC97DE}">
      <dgm:prSet/>
      <dgm:spPr/>
      <dgm:t>
        <a:bodyPr/>
        <a:lstStyle/>
        <a:p>
          <a:endParaRPr lang="es-EC"/>
        </a:p>
      </dgm:t>
    </dgm:pt>
    <dgm:pt modelId="{0543924E-B2AB-4DDB-8283-B10C1BADF2AF}" type="sibTrans" cxnId="{47FF46F4-8238-4B48-AB0F-0D344AEC97DE}">
      <dgm:prSet/>
      <dgm:spPr/>
      <dgm:t>
        <a:bodyPr/>
        <a:lstStyle/>
        <a:p>
          <a:endParaRPr lang="es-EC"/>
        </a:p>
      </dgm:t>
    </dgm:pt>
    <dgm:pt modelId="{619DE703-0C6F-4627-968B-66C1C61429C6}" type="pres">
      <dgm:prSet presAssocID="{D969047F-88E5-48A5-A3B2-2FF32C4FB65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D826E44A-6A52-45DC-BEFE-7398A013EE65}" type="pres">
      <dgm:prSet presAssocID="{9C4594AC-DF61-4E13-AA77-3114A699D363}" presName="thickLine" presStyleLbl="alignNode1" presStyleIdx="0" presStyleCnt="6"/>
      <dgm:spPr/>
    </dgm:pt>
    <dgm:pt modelId="{F47D69A1-6C36-47E7-BEE8-AE6DA1E8CC97}" type="pres">
      <dgm:prSet presAssocID="{9C4594AC-DF61-4E13-AA77-3114A699D363}" presName="horz1" presStyleCnt="0"/>
      <dgm:spPr/>
    </dgm:pt>
    <dgm:pt modelId="{BC4025C9-AD6C-4708-A1D7-34C07683925E}" type="pres">
      <dgm:prSet presAssocID="{9C4594AC-DF61-4E13-AA77-3114A699D363}" presName="tx1" presStyleLbl="revTx" presStyleIdx="0" presStyleCnt="6"/>
      <dgm:spPr/>
      <dgm:t>
        <a:bodyPr/>
        <a:lstStyle/>
        <a:p>
          <a:endParaRPr lang="es-EC"/>
        </a:p>
      </dgm:t>
    </dgm:pt>
    <dgm:pt modelId="{1F3C2E76-FFE4-401A-9C16-CCDD34BE77DA}" type="pres">
      <dgm:prSet presAssocID="{9C4594AC-DF61-4E13-AA77-3114A699D363}" presName="vert1" presStyleCnt="0"/>
      <dgm:spPr/>
    </dgm:pt>
    <dgm:pt modelId="{1FA0CB7E-042D-4C33-A419-FE662AF2D5BD}" type="pres">
      <dgm:prSet presAssocID="{4679976D-A114-4CAC-AF5E-5A611684503A}" presName="thickLine" presStyleLbl="alignNode1" presStyleIdx="1" presStyleCnt="6"/>
      <dgm:spPr/>
    </dgm:pt>
    <dgm:pt modelId="{2985656E-A99A-4B74-BB8A-6065B1F7DC65}" type="pres">
      <dgm:prSet presAssocID="{4679976D-A114-4CAC-AF5E-5A611684503A}" presName="horz1" presStyleCnt="0"/>
      <dgm:spPr/>
    </dgm:pt>
    <dgm:pt modelId="{68625CA0-00A6-4C41-B3DE-F3A3E4CA41E3}" type="pres">
      <dgm:prSet presAssocID="{4679976D-A114-4CAC-AF5E-5A611684503A}" presName="tx1" presStyleLbl="revTx" presStyleIdx="1" presStyleCnt="6"/>
      <dgm:spPr/>
      <dgm:t>
        <a:bodyPr/>
        <a:lstStyle/>
        <a:p>
          <a:endParaRPr lang="es-EC"/>
        </a:p>
      </dgm:t>
    </dgm:pt>
    <dgm:pt modelId="{7D26B8C4-E71C-44C5-99C4-90D190BD9B51}" type="pres">
      <dgm:prSet presAssocID="{4679976D-A114-4CAC-AF5E-5A611684503A}" presName="vert1" presStyleCnt="0"/>
      <dgm:spPr/>
    </dgm:pt>
    <dgm:pt modelId="{1474A5EC-6A52-485D-ABFE-D746F9552151}" type="pres">
      <dgm:prSet presAssocID="{08D5F4FA-31A8-4213-A0CE-16D93CEBD97E}" presName="thickLine" presStyleLbl="alignNode1" presStyleIdx="2" presStyleCnt="6"/>
      <dgm:spPr/>
    </dgm:pt>
    <dgm:pt modelId="{8F2AED83-B2AF-4AA4-8048-DB891E7F4B69}" type="pres">
      <dgm:prSet presAssocID="{08D5F4FA-31A8-4213-A0CE-16D93CEBD97E}" presName="horz1" presStyleCnt="0"/>
      <dgm:spPr/>
    </dgm:pt>
    <dgm:pt modelId="{6461AD65-A7A8-4310-83E9-3EB4BC8ABA4D}" type="pres">
      <dgm:prSet presAssocID="{08D5F4FA-31A8-4213-A0CE-16D93CEBD97E}" presName="tx1" presStyleLbl="revTx" presStyleIdx="2" presStyleCnt="6"/>
      <dgm:spPr/>
      <dgm:t>
        <a:bodyPr/>
        <a:lstStyle/>
        <a:p>
          <a:endParaRPr lang="es-EC"/>
        </a:p>
      </dgm:t>
    </dgm:pt>
    <dgm:pt modelId="{29E0B6B5-16EF-4C07-A0CE-8B4DFFD5E4A4}" type="pres">
      <dgm:prSet presAssocID="{08D5F4FA-31A8-4213-A0CE-16D93CEBD97E}" presName="vert1" presStyleCnt="0"/>
      <dgm:spPr/>
    </dgm:pt>
    <dgm:pt modelId="{C7FE6D5A-1AE2-4915-B171-62029ED630CF}" type="pres">
      <dgm:prSet presAssocID="{8393C993-500E-4282-8814-EEDC44D0B6FF}" presName="thickLine" presStyleLbl="alignNode1" presStyleIdx="3" presStyleCnt="6"/>
      <dgm:spPr/>
    </dgm:pt>
    <dgm:pt modelId="{93C4DA2A-AD1A-4077-AC0C-D89B88208579}" type="pres">
      <dgm:prSet presAssocID="{8393C993-500E-4282-8814-EEDC44D0B6FF}" presName="horz1" presStyleCnt="0"/>
      <dgm:spPr/>
    </dgm:pt>
    <dgm:pt modelId="{EF6E16F6-133C-40DD-A879-50BEE90CAA0B}" type="pres">
      <dgm:prSet presAssocID="{8393C993-500E-4282-8814-EEDC44D0B6FF}" presName="tx1" presStyleLbl="revTx" presStyleIdx="3" presStyleCnt="6"/>
      <dgm:spPr/>
      <dgm:t>
        <a:bodyPr/>
        <a:lstStyle/>
        <a:p>
          <a:endParaRPr lang="es-EC"/>
        </a:p>
      </dgm:t>
    </dgm:pt>
    <dgm:pt modelId="{78FE2B4E-BCC2-431F-A8FE-3AACBE2C40D7}" type="pres">
      <dgm:prSet presAssocID="{8393C993-500E-4282-8814-EEDC44D0B6FF}" presName="vert1" presStyleCnt="0"/>
      <dgm:spPr/>
    </dgm:pt>
    <dgm:pt modelId="{B5B004B3-FD2F-4417-9E54-3746F9A57AD7}" type="pres">
      <dgm:prSet presAssocID="{3ED6F49C-CDEE-45C1-8A8F-EF23C7097C5E}" presName="thickLine" presStyleLbl="alignNode1" presStyleIdx="4" presStyleCnt="6"/>
      <dgm:spPr/>
    </dgm:pt>
    <dgm:pt modelId="{68314188-2320-4E67-91FB-70A99D40F820}" type="pres">
      <dgm:prSet presAssocID="{3ED6F49C-CDEE-45C1-8A8F-EF23C7097C5E}" presName="horz1" presStyleCnt="0"/>
      <dgm:spPr/>
    </dgm:pt>
    <dgm:pt modelId="{AFAB4BA3-8B9B-4758-8484-58F613B288D1}" type="pres">
      <dgm:prSet presAssocID="{3ED6F49C-CDEE-45C1-8A8F-EF23C7097C5E}" presName="tx1" presStyleLbl="revTx" presStyleIdx="4" presStyleCnt="6"/>
      <dgm:spPr/>
      <dgm:t>
        <a:bodyPr/>
        <a:lstStyle/>
        <a:p>
          <a:endParaRPr lang="es-EC"/>
        </a:p>
      </dgm:t>
    </dgm:pt>
    <dgm:pt modelId="{2E0913E7-EBCA-44FA-B9AC-23F79DA2496D}" type="pres">
      <dgm:prSet presAssocID="{3ED6F49C-CDEE-45C1-8A8F-EF23C7097C5E}" presName="vert1" presStyleCnt="0"/>
      <dgm:spPr/>
    </dgm:pt>
    <dgm:pt modelId="{F6E1A591-E87F-4B03-8911-EC906904F084}" type="pres">
      <dgm:prSet presAssocID="{6C6466F6-732B-4D88-AE8A-EAF11FE52FF7}" presName="thickLine" presStyleLbl="alignNode1" presStyleIdx="5" presStyleCnt="6"/>
      <dgm:spPr/>
    </dgm:pt>
    <dgm:pt modelId="{1274F423-3BEF-40AC-BBE4-5E7591A8BB2D}" type="pres">
      <dgm:prSet presAssocID="{6C6466F6-732B-4D88-AE8A-EAF11FE52FF7}" presName="horz1" presStyleCnt="0"/>
      <dgm:spPr/>
    </dgm:pt>
    <dgm:pt modelId="{871DE944-F18D-41BE-8880-07C35B409FFA}" type="pres">
      <dgm:prSet presAssocID="{6C6466F6-732B-4D88-AE8A-EAF11FE52FF7}" presName="tx1" presStyleLbl="revTx" presStyleIdx="5" presStyleCnt="6"/>
      <dgm:spPr/>
      <dgm:t>
        <a:bodyPr/>
        <a:lstStyle/>
        <a:p>
          <a:endParaRPr lang="es-EC"/>
        </a:p>
      </dgm:t>
    </dgm:pt>
    <dgm:pt modelId="{8FEE8D56-0C31-4308-B336-C968D25F6F91}" type="pres">
      <dgm:prSet presAssocID="{6C6466F6-732B-4D88-AE8A-EAF11FE52FF7}" presName="vert1" presStyleCnt="0"/>
      <dgm:spPr/>
    </dgm:pt>
  </dgm:ptLst>
  <dgm:cxnLst>
    <dgm:cxn modelId="{9E785432-2BC5-4B45-BC38-197436C8786A}" type="presOf" srcId="{D969047F-88E5-48A5-A3B2-2FF32C4FB65E}" destId="{619DE703-0C6F-4627-968B-66C1C61429C6}" srcOrd="0" destOrd="0" presId="urn:microsoft.com/office/officeart/2008/layout/LinedList"/>
    <dgm:cxn modelId="{9789CE05-2C5E-4B83-B3A5-6327C0287AD0}" srcId="{D969047F-88E5-48A5-A3B2-2FF32C4FB65E}" destId="{3ED6F49C-CDEE-45C1-8A8F-EF23C7097C5E}" srcOrd="4" destOrd="0" parTransId="{0394D64B-48DC-4882-952C-AC34E5E2202B}" sibTransId="{8F2C798D-97AF-479E-A56F-E38A096A66AB}"/>
    <dgm:cxn modelId="{E5E20860-6B4A-4125-9A43-8723E6F87729}" type="presOf" srcId="{08D5F4FA-31A8-4213-A0CE-16D93CEBD97E}" destId="{6461AD65-A7A8-4310-83E9-3EB4BC8ABA4D}" srcOrd="0" destOrd="0" presId="urn:microsoft.com/office/officeart/2008/layout/LinedList"/>
    <dgm:cxn modelId="{A965F5CC-8793-4C8D-B9EB-C84F284CEE02}" type="presOf" srcId="{6C6466F6-732B-4D88-AE8A-EAF11FE52FF7}" destId="{871DE944-F18D-41BE-8880-07C35B409FFA}" srcOrd="0" destOrd="0" presId="urn:microsoft.com/office/officeart/2008/layout/LinedList"/>
    <dgm:cxn modelId="{5894DE0C-BCEB-4C8C-AB2C-7FE8927EF4DC}" type="presOf" srcId="{9C4594AC-DF61-4E13-AA77-3114A699D363}" destId="{BC4025C9-AD6C-4708-A1D7-34C07683925E}" srcOrd="0" destOrd="0" presId="urn:microsoft.com/office/officeart/2008/layout/LinedList"/>
    <dgm:cxn modelId="{4383024F-2D4A-41A6-BDF1-F7799FE7AFA4}" srcId="{D969047F-88E5-48A5-A3B2-2FF32C4FB65E}" destId="{8393C993-500E-4282-8814-EEDC44D0B6FF}" srcOrd="3" destOrd="0" parTransId="{CBF08B08-9E17-4343-B15C-3751BAACE1A3}" sibTransId="{3D6CA3A2-CC63-4C02-A3F5-C93816EAEEAE}"/>
    <dgm:cxn modelId="{C09F199A-917D-45E6-83C0-FF7B14C3E566}" type="presOf" srcId="{4679976D-A114-4CAC-AF5E-5A611684503A}" destId="{68625CA0-00A6-4C41-B3DE-F3A3E4CA41E3}" srcOrd="0" destOrd="0" presId="urn:microsoft.com/office/officeart/2008/layout/LinedList"/>
    <dgm:cxn modelId="{AE545831-CE42-49C5-8651-88868684F041}" type="presOf" srcId="{8393C993-500E-4282-8814-EEDC44D0B6FF}" destId="{EF6E16F6-133C-40DD-A879-50BEE90CAA0B}" srcOrd="0" destOrd="0" presId="urn:microsoft.com/office/officeart/2008/layout/LinedList"/>
    <dgm:cxn modelId="{7EB958FD-428A-4059-9646-C438EE0437A9}" srcId="{D969047F-88E5-48A5-A3B2-2FF32C4FB65E}" destId="{08D5F4FA-31A8-4213-A0CE-16D93CEBD97E}" srcOrd="2" destOrd="0" parTransId="{D0E45753-2304-439B-A6CD-9C8E720B61F1}" sibTransId="{E01E7CB4-B007-427B-B859-D36C92A74119}"/>
    <dgm:cxn modelId="{756F443C-AB00-4EEF-A7A1-7D0DDFB5A1BB}" srcId="{D969047F-88E5-48A5-A3B2-2FF32C4FB65E}" destId="{9C4594AC-DF61-4E13-AA77-3114A699D363}" srcOrd="0" destOrd="0" parTransId="{0933C891-4D47-44C9-96A9-5D2A4C38FDDE}" sibTransId="{43471CA1-0E51-435E-B37B-AB2E36F5B6A5}"/>
    <dgm:cxn modelId="{ADEE8BBB-D4E6-45AD-8818-7C4239F54301}" type="presOf" srcId="{3ED6F49C-CDEE-45C1-8A8F-EF23C7097C5E}" destId="{AFAB4BA3-8B9B-4758-8484-58F613B288D1}" srcOrd="0" destOrd="0" presId="urn:microsoft.com/office/officeart/2008/layout/LinedList"/>
    <dgm:cxn modelId="{FB77B4D2-5191-48A8-9787-BA4A6A1FEF59}" srcId="{D969047F-88E5-48A5-A3B2-2FF32C4FB65E}" destId="{4679976D-A114-4CAC-AF5E-5A611684503A}" srcOrd="1" destOrd="0" parTransId="{08352011-ED90-40EA-8560-5AAC364DD6C3}" sibTransId="{322AAD8B-791D-425C-B47E-34620D68C78D}"/>
    <dgm:cxn modelId="{47FF46F4-8238-4B48-AB0F-0D344AEC97DE}" srcId="{D969047F-88E5-48A5-A3B2-2FF32C4FB65E}" destId="{6C6466F6-732B-4D88-AE8A-EAF11FE52FF7}" srcOrd="5" destOrd="0" parTransId="{0DA0DE1A-718C-48BB-A2BC-E4144357F81D}" sibTransId="{0543924E-B2AB-4DDB-8283-B10C1BADF2AF}"/>
    <dgm:cxn modelId="{5BE8265D-2B75-488E-8619-DEDB497BAAD3}" type="presParOf" srcId="{619DE703-0C6F-4627-968B-66C1C61429C6}" destId="{D826E44A-6A52-45DC-BEFE-7398A013EE65}" srcOrd="0" destOrd="0" presId="urn:microsoft.com/office/officeart/2008/layout/LinedList"/>
    <dgm:cxn modelId="{27063E51-238D-46F8-BB98-9E617B6938D0}" type="presParOf" srcId="{619DE703-0C6F-4627-968B-66C1C61429C6}" destId="{F47D69A1-6C36-47E7-BEE8-AE6DA1E8CC97}" srcOrd="1" destOrd="0" presId="urn:microsoft.com/office/officeart/2008/layout/LinedList"/>
    <dgm:cxn modelId="{9189E7FF-B279-4306-B1A5-9DEE2B4BCC26}" type="presParOf" srcId="{F47D69A1-6C36-47E7-BEE8-AE6DA1E8CC97}" destId="{BC4025C9-AD6C-4708-A1D7-34C07683925E}" srcOrd="0" destOrd="0" presId="urn:microsoft.com/office/officeart/2008/layout/LinedList"/>
    <dgm:cxn modelId="{8A304B8B-FBB3-425C-8B48-CE7410593AAB}" type="presParOf" srcId="{F47D69A1-6C36-47E7-BEE8-AE6DA1E8CC97}" destId="{1F3C2E76-FFE4-401A-9C16-CCDD34BE77DA}" srcOrd="1" destOrd="0" presId="urn:microsoft.com/office/officeart/2008/layout/LinedList"/>
    <dgm:cxn modelId="{D14A4C01-8214-4363-A4E6-77258A5DB50D}" type="presParOf" srcId="{619DE703-0C6F-4627-968B-66C1C61429C6}" destId="{1FA0CB7E-042D-4C33-A419-FE662AF2D5BD}" srcOrd="2" destOrd="0" presId="urn:microsoft.com/office/officeart/2008/layout/LinedList"/>
    <dgm:cxn modelId="{5A9A4A2C-EC19-4E39-A3E6-F60609204B79}" type="presParOf" srcId="{619DE703-0C6F-4627-968B-66C1C61429C6}" destId="{2985656E-A99A-4B74-BB8A-6065B1F7DC65}" srcOrd="3" destOrd="0" presId="urn:microsoft.com/office/officeart/2008/layout/LinedList"/>
    <dgm:cxn modelId="{D15F1C24-3F1A-4293-A181-330BA5AD40D1}" type="presParOf" srcId="{2985656E-A99A-4B74-BB8A-6065B1F7DC65}" destId="{68625CA0-00A6-4C41-B3DE-F3A3E4CA41E3}" srcOrd="0" destOrd="0" presId="urn:microsoft.com/office/officeart/2008/layout/LinedList"/>
    <dgm:cxn modelId="{5087CB13-591B-42A8-8781-927D5750DFFB}" type="presParOf" srcId="{2985656E-A99A-4B74-BB8A-6065B1F7DC65}" destId="{7D26B8C4-E71C-44C5-99C4-90D190BD9B51}" srcOrd="1" destOrd="0" presId="urn:microsoft.com/office/officeart/2008/layout/LinedList"/>
    <dgm:cxn modelId="{9B145C95-9811-467A-8213-C92413448197}" type="presParOf" srcId="{619DE703-0C6F-4627-968B-66C1C61429C6}" destId="{1474A5EC-6A52-485D-ABFE-D746F9552151}" srcOrd="4" destOrd="0" presId="urn:microsoft.com/office/officeart/2008/layout/LinedList"/>
    <dgm:cxn modelId="{616E1BF0-4E6E-4D3C-B435-6054F0D3A4DB}" type="presParOf" srcId="{619DE703-0C6F-4627-968B-66C1C61429C6}" destId="{8F2AED83-B2AF-4AA4-8048-DB891E7F4B69}" srcOrd="5" destOrd="0" presId="urn:microsoft.com/office/officeart/2008/layout/LinedList"/>
    <dgm:cxn modelId="{77AE28F6-6C09-47F4-828D-76A107456035}" type="presParOf" srcId="{8F2AED83-B2AF-4AA4-8048-DB891E7F4B69}" destId="{6461AD65-A7A8-4310-83E9-3EB4BC8ABA4D}" srcOrd="0" destOrd="0" presId="urn:microsoft.com/office/officeart/2008/layout/LinedList"/>
    <dgm:cxn modelId="{1CC00D6A-2474-451E-8CE9-BB39852B85A1}" type="presParOf" srcId="{8F2AED83-B2AF-4AA4-8048-DB891E7F4B69}" destId="{29E0B6B5-16EF-4C07-A0CE-8B4DFFD5E4A4}" srcOrd="1" destOrd="0" presId="urn:microsoft.com/office/officeart/2008/layout/LinedList"/>
    <dgm:cxn modelId="{0A09A44B-6216-4D4E-905A-07031418B198}" type="presParOf" srcId="{619DE703-0C6F-4627-968B-66C1C61429C6}" destId="{C7FE6D5A-1AE2-4915-B171-62029ED630CF}" srcOrd="6" destOrd="0" presId="urn:microsoft.com/office/officeart/2008/layout/LinedList"/>
    <dgm:cxn modelId="{DA895C69-E918-4C09-A736-082C3CC45F79}" type="presParOf" srcId="{619DE703-0C6F-4627-968B-66C1C61429C6}" destId="{93C4DA2A-AD1A-4077-AC0C-D89B88208579}" srcOrd="7" destOrd="0" presId="urn:microsoft.com/office/officeart/2008/layout/LinedList"/>
    <dgm:cxn modelId="{88B5C5EF-E222-4411-AFBB-68B1A344F82C}" type="presParOf" srcId="{93C4DA2A-AD1A-4077-AC0C-D89B88208579}" destId="{EF6E16F6-133C-40DD-A879-50BEE90CAA0B}" srcOrd="0" destOrd="0" presId="urn:microsoft.com/office/officeart/2008/layout/LinedList"/>
    <dgm:cxn modelId="{4DEEFCD9-403B-4B4E-86A0-C90A99847542}" type="presParOf" srcId="{93C4DA2A-AD1A-4077-AC0C-D89B88208579}" destId="{78FE2B4E-BCC2-431F-A8FE-3AACBE2C40D7}" srcOrd="1" destOrd="0" presId="urn:microsoft.com/office/officeart/2008/layout/LinedList"/>
    <dgm:cxn modelId="{11A62AEB-0481-4E2B-97B6-212620DD94F3}" type="presParOf" srcId="{619DE703-0C6F-4627-968B-66C1C61429C6}" destId="{B5B004B3-FD2F-4417-9E54-3746F9A57AD7}" srcOrd="8" destOrd="0" presId="urn:microsoft.com/office/officeart/2008/layout/LinedList"/>
    <dgm:cxn modelId="{20A47535-1983-4841-9B7D-5FB8F6E2008C}" type="presParOf" srcId="{619DE703-0C6F-4627-968B-66C1C61429C6}" destId="{68314188-2320-4E67-91FB-70A99D40F820}" srcOrd="9" destOrd="0" presId="urn:microsoft.com/office/officeart/2008/layout/LinedList"/>
    <dgm:cxn modelId="{C0465AB1-2230-413E-BCD0-0FA9C7BE65AF}" type="presParOf" srcId="{68314188-2320-4E67-91FB-70A99D40F820}" destId="{AFAB4BA3-8B9B-4758-8484-58F613B288D1}" srcOrd="0" destOrd="0" presId="urn:microsoft.com/office/officeart/2008/layout/LinedList"/>
    <dgm:cxn modelId="{DDF1BB1F-C4E6-4E6F-A093-5BA2130184FE}" type="presParOf" srcId="{68314188-2320-4E67-91FB-70A99D40F820}" destId="{2E0913E7-EBCA-44FA-B9AC-23F79DA2496D}" srcOrd="1" destOrd="0" presId="urn:microsoft.com/office/officeart/2008/layout/LinedList"/>
    <dgm:cxn modelId="{1B9D2766-60B0-4ADF-AF0A-347C2D68A870}" type="presParOf" srcId="{619DE703-0C6F-4627-968B-66C1C61429C6}" destId="{F6E1A591-E87F-4B03-8911-EC906904F084}" srcOrd="10" destOrd="0" presId="urn:microsoft.com/office/officeart/2008/layout/LinedList"/>
    <dgm:cxn modelId="{57EE407D-AC68-4555-875D-C937A684DF56}" type="presParOf" srcId="{619DE703-0C6F-4627-968B-66C1C61429C6}" destId="{1274F423-3BEF-40AC-BBE4-5E7591A8BB2D}" srcOrd="11" destOrd="0" presId="urn:microsoft.com/office/officeart/2008/layout/LinedList"/>
    <dgm:cxn modelId="{AB568F68-80EB-4631-AA34-31D9DFD747D6}" type="presParOf" srcId="{1274F423-3BEF-40AC-BBE4-5E7591A8BB2D}" destId="{871DE944-F18D-41BE-8880-07C35B409FFA}" srcOrd="0" destOrd="0" presId="urn:microsoft.com/office/officeart/2008/layout/LinedList"/>
    <dgm:cxn modelId="{8C1C1A06-95FE-451A-8B85-F407CA6CC814}" type="presParOf" srcId="{1274F423-3BEF-40AC-BBE4-5E7591A8BB2D}" destId="{8FEE8D56-0C31-4308-B336-C968D25F6F9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6254ADA-A21E-40DA-807D-DB3270A1E313}" type="doc">
      <dgm:prSet loTypeId="urn:microsoft.com/office/officeart/2009/3/layout/StepUpProcess" loCatId="process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es-EC"/>
        </a:p>
      </dgm:t>
    </dgm:pt>
    <dgm:pt modelId="{B8E8993F-F255-4C26-AF6C-27B2DC77A46D}">
      <dgm:prSet/>
      <dgm:spPr/>
      <dgm:t>
        <a:bodyPr/>
        <a:lstStyle/>
        <a:p>
          <a:pPr rtl="0"/>
          <a:r>
            <a:rPr lang="es-EC" dirty="0" smtClean="0"/>
            <a:t>Adoptar la nueva estructura tanto de las cadenas de valor como de los mapas de procesos</a:t>
          </a:r>
          <a:endParaRPr lang="es-EC" dirty="0"/>
        </a:p>
      </dgm:t>
    </dgm:pt>
    <dgm:pt modelId="{2CF0F131-BE62-43F7-80F8-37538262E1D9}" type="parTrans" cxnId="{F9BC45B6-A977-43BC-92A5-A60FE2AD9027}">
      <dgm:prSet/>
      <dgm:spPr/>
      <dgm:t>
        <a:bodyPr/>
        <a:lstStyle/>
        <a:p>
          <a:endParaRPr lang="es-EC"/>
        </a:p>
      </dgm:t>
    </dgm:pt>
    <dgm:pt modelId="{21CF1DDE-0D96-46A5-B918-C04151B5CB7A}" type="sibTrans" cxnId="{F9BC45B6-A977-43BC-92A5-A60FE2AD9027}">
      <dgm:prSet/>
      <dgm:spPr/>
      <dgm:t>
        <a:bodyPr/>
        <a:lstStyle/>
        <a:p>
          <a:endParaRPr lang="es-EC"/>
        </a:p>
      </dgm:t>
    </dgm:pt>
    <dgm:pt modelId="{67F98E1A-91AD-471D-9615-7B40CB7379B2}">
      <dgm:prSet/>
      <dgm:spPr/>
      <dgm:t>
        <a:bodyPr/>
        <a:lstStyle/>
        <a:p>
          <a:pPr rtl="0"/>
          <a:r>
            <a:rPr lang="es-EC" smtClean="0"/>
            <a:t>Realizar un estudio enfocado en analizar la viabilidad de las alternativas de mejora propuestas para todo el subsistema</a:t>
          </a:r>
          <a:endParaRPr lang="es-EC"/>
        </a:p>
      </dgm:t>
    </dgm:pt>
    <dgm:pt modelId="{FB36A726-51D6-48F5-A934-2F8B9A41DC68}" type="parTrans" cxnId="{330BA9D7-79C6-462A-815E-EA8EF9E38804}">
      <dgm:prSet/>
      <dgm:spPr/>
      <dgm:t>
        <a:bodyPr/>
        <a:lstStyle/>
        <a:p>
          <a:endParaRPr lang="es-EC"/>
        </a:p>
      </dgm:t>
    </dgm:pt>
    <dgm:pt modelId="{7845974D-8C2E-423B-B58E-C82B314047E1}" type="sibTrans" cxnId="{330BA9D7-79C6-462A-815E-EA8EF9E38804}">
      <dgm:prSet/>
      <dgm:spPr/>
      <dgm:t>
        <a:bodyPr/>
        <a:lstStyle/>
        <a:p>
          <a:endParaRPr lang="es-EC"/>
        </a:p>
      </dgm:t>
    </dgm:pt>
    <dgm:pt modelId="{AB884E80-0411-4317-885E-3B6EB052B0DA}">
      <dgm:prSet/>
      <dgm:spPr/>
      <dgm:t>
        <a:bodyPr/>
        <a:lstStyle/>
        <a:p>
          <a:pPr rtl="0"/>
          <a:r>
            <a:rPr lang="es-EC" dirty="0" smtClean="0"/>
            <a:t>Acoger la propuesta de mejoramiento de los procesos</a:t>
          </a:r>
          <a:endParaRPr lang="es-EC" dirty="0"/>
        </a:p>
      </dgm:t>
    </dgm:pt>
    <dgm:pt modelId="{AD33E67B-0AC5-48E0-81C4-FA58A0B25172}" type="parTrans" cxnId="{E8C355D2-0814-4809-8E7C-80C9AEA86BAA}">
      <dgm:prSet/>
      <dgm:spPr/>
      <dgm:t>
        <a:bodyPr/>
        <a:lstStyle/>
        <a:p>
          <a:endParaRPr lang="es-EC"/>
        </a:p>
      </dgm:t>
    </dgm:pt>
    <dgm:pt modelId="{4624AB02-EAB6-4977-A7E2-97C49F38C056}" type="sibTrans" cxnId="{E8C355D2-0814-4809-8E7C-80C9AEA86BAA}">
      <dgm:prSet/>
      <dgm:spPr/>
      <dgm:t>
        <a:bodyPr/>
        <a:lstStyle/>
        <a:p>
          <a:endParaRPr lang="es-EC"/>
        </a:p>
      </dgm:t>
    </dgm:pt>
    <dgm:pt modelId="{DA95EEF5-D4C0-417E-A52B-E9A45C72F37C}">
      <dgm:prSet/>
      <dgm:spPr/>
      <dgm:t>
        <a:bodyPr/>
        <a:lstStyle/>
        <a:p>
          <a:pPr rtl="0"/>
          <a:r>
            <a:rPr lang="es-EC" dirty="0" smtClean="0"/>
            <a:t>Realizar seguimiento continuo y consistente de los indicadores</a:t>
          </a:r>
          <a:endParaRPr lang="es-EC" dirty="0"/>
        </a:p>
      </dgm:t>
    </dgm:pt>
    <dgm:pt modelId="{A525A5E0-2BF4-418F-B34D-594F83F1194D}" type="parTrans" cxnId="{2487E6D8-D4B6-44EF-B09D-7A7E662EC9B0}">
      <dgm:prSet/>
      <dgm:spPr/>
      <dgm:t>
        <a:bodyPr/>
        <a:lstStyle/>
        <a:p>
          <a:endParaRPr lang="es-EC"/>
        </a:p>
      </dgm:t>
    </dgm:pt>
    <dgm:pt modelId="{BB559378-CE02-485C-809B-DAD753C2C84B}" type="sibTrans" cxnId="{2487E6D8-D4B6-44EF-B09D-7A7E662EC9B0}">
      <dgm:prSet/>
      <dgm:spPr/>
      <dgm:t>
        <a:bodyPr/>
        <a:lstStyle/>
        <a:p>
          <a:endParaRPr lang="es-EC"/>
        </a:p>
      </dgm:t>
    </dgm:pt>
    <dgm:pt modelId="{8A76983A-EFE0-41E3-84DB-76AA8885FC7D}" type="pres">
      <dgm:prSet presAssocID="{C6254ADA-A21E-40DA-807D-DB3270A1E3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9F62046F-2C54-4CF4-82F5-C871FB9B7415}" type="pres">
      <dgm:prSet presAssocID="{B8E8993F-F255-4C26-AF6C-27B2DC77A46D}" presName="composite" presStyleCnt="0"/>
      <dgm:spPr/>
    </dgm:pt>
    <dgm:pt modelId="{A8324A39-BB82-4A9F-896C-6FF908E3FB60}" type="pres">
      <dgm:prSet presAssocID="{B8E8993F-F255-4C26-AF6C-27B2DC77A46D}" presName="LShape" presStyleLbl="alignNode1" presStyleIdx="0" presStyleCnt="7" custLinFactNeighborY="16303"/>
      <dgm:spPr/>
    </dgm:pt>
    <dgm:pt modelId="{F8D07CAF-78E0-41E1-9948-56F3316C3F99}" type="pres">
      <dgm:prSet presAssocID="{B8E8993F-F255-4C26-AF6C-27B2DC77A46D}" presName="ParentText" presStyleLbl="revTx" presStyleIdx="0" presStyleCnt="4" custLinFactNeighborY="123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C97099-6D2C-4BDB-B098-075FEEDCCEB5}" type="pres">
      <dgm:prSet presAssocID="{B8E8993F-F255-4C26-AF6C-27B2DC77A46D}" presName="Triangle" presStyleLbl="alignNode1" presStyleIdx="1" presStyleCnt="7" custLinFactNeighborY="55536"/>
      <dgm:spPr/>
    </dgm:pt>
    <dgm:pt modelId="{9AAB9150-5B7F-4F01-AC21-7EBE0A662333}" type="pres">
      <dgm:prSet presAssocID="{21CF1DDE-0D96-46A5-B918-C04151B5CB7A}" presName="sibTrans" presStyleCnt="0"/>
      <dgm:spPr/>
    </dgm:pt>
    <dgm:pt modelId="{828D3345-3D67-44AE-AF58-822D1E6147E7}" type="pres">
      <dgm:prSet presAssocID="{21CF1DDE-0D96-46A5-B918-C04151B5CB7A}" presName="space" presStyleCnt="0"/>
      <dgm:spPr/>
    </dgm:pt>
    <dgm:pt modelId="{70E530D7-E4D5-4ED2-9036-47E9D9BDDF26}" type="pres">
      <dgm:prSet presAssocID="{67F98E1A-91AD-471D-9615-7B40CB7379B2}" presName="composite" presStyleCnt="0"/>
      <dgm:spPr/>
    </dgm:pt>
    <dgm:pt modelId="{24DBA980-D22F-4828-A9A6-FEB6CF8D1825}" type="pres">
      <dgm:prSet presAssocID="{67F98E1A-91AD-471D-9615-7B40CB7379B2}" presName="LShape" presStyleLbl="alignNode1" presStyleIdx="2" presStyleCnt="7"/>
      <dgm:spPr/>
    </dgm:pt>
    <dgm:pt modelId="{E6648624-34DE-4CED-8CA8-CC411B1587DA}" type="pres">
      <dgm:prSet presAssocID="{67F98E1A-91AD-471D-9615-7B40CB7379B2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1C8D10-529C-4FC5-9CC7-CF927DAAC0AD}" type="pres">
      <dgm:prSet presAssocID="{67F98E1A-91AD-471D-9615-7B40CB7379B2}" presName="Triangle" presStyleLbl="alignNode1" presStyleIdx="3" presStyleCnt="7"/>
      <dgm:spPr/>
    </dgm:pt>
    <dgm:pt modelId="{0DCD6088-D83B-4357-86C3-949C156B8441}" type="pres">
      <dgm:prSet presAssocID="{7845974D-8C2E-423B-B58E-C82B314047E1}" presName="sibTrans" presStyleCnt="0"/>
      <dgm:spPr/>
    </dgm:pt>
    <dgm:pt modelId="{C037C79E-1CF0-4387-9266-550C2689E218}" type="pres">
      <dgm:prSet presAssocID="{7845974D-8C2E-423B-B58E-C82B314047E1}" presName="space" presStyleCnt="0"/>
      <dgm:spPr/>
    </dgm:pt>
    <dgm:pt modelId="{42675A26-99DE-413A-9570-FA5A749A33C4}" type="pres">
      <dgm:prSet presAssocID="{AB884E80-0411-4317-885E-3B6EB052B0DA}" presName="composite" presStyleCnt="0"/>
      <dgm:spPr/>
    </dgm:pt>
    <dgm:pt modelId="{4BB7E22B-7CE4-4859-BCC2-CC0BDD90238F}" type="pres">
      <dgm:prSet presAssocID="{AB884E80-0411-4317-885E-3B6EB052B0DA}" presName="LShape" presStyleLbl="alignNode1" presStyleIdx="4" presStyleCnt="7" custLinFactNeighborY="-21926"/>
      <dgm:spPr/>
    </dgm:pt>
    <dgm:pt modelId="{73D5FB2F-B712-41ED-A8A8-6BACE8787F31}" type="pres">
      <dgm:prSet presAssocID="{AB884E80-0411-4317-885E-3B6EB052B0DA}" presName="ParentText" presStyleLbl="revTx" presStyleIdx="2" presStyleCnt="4" custLinFactNeighborY="-166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E48BDF-5733-4CD0-A77A-351655A7252A}" type="pres">
      <dgm:prSet presAssocID="{AB884E80-0411-4317-885E-3B6EB052B0DA}" presName="Triangle" presStyleLbl="alignNode1" presStyleIdx="5" presStyleCnt="7" custLinFactNeighborY="-63833"/>
      <dgm:spPr/>
    </dgm:pt>
    <dgm:pt modelId="{47B861C9-47BE-44BF-BD5B-74F5EFCFD6E8}" type="pres">
      <dgm:prSet presAssocID="{4624AB02-EAB6-4977-A7E2-97C49F38C056}" presName="sibTrans" presStyleCnt="0"/>
      <dgm:spPr/>
    </dgm:pt>
    <dgm:pt modelId="{3FE63A38-0F45-419C-A5FB-093818CA362F}" type="pres">
      <dgm:prSet presAssocID="{4624AB02-EAB6-4977-A7E2-97C49F38C056}" presName="space" presStyleCnt="0"/>
      <dgm:spPr/>
    </dgm:pt>
    <dgm:pt modelId="{F75AD63D-361B-43ED-9227-763189AFB209}" type="pres">
      <dgm:prSet presAssocID="{DA95EEF5-D4C0-417E-A52B-E9A45C72F37C}" presName="composite" presStyleCnt="0"/>
      <dgm:spPr/>
    </dgm:pt>
    <dgm:pt modelId="{E551CE2B-7B93-44BE-B639-720B30518A34}" type="pres">
      <dgm:prSet presAssocID="{DA95EEF5-D4C0-417E-A52B-E9A45C72F37C}" presName="LShape" presStyleLbl="alignNode1" presStyleIdx="6" presStyleCnt="7" custLinFactNeighborY="-38843"/>
      <dgm:spPr/>
    </dgm:pt>
    <dgm:pt modelId="{DF721C7B-5F79-42E5-B083-91CC0303187A}" type="pres">
      <dgm:prSet presAssocID="{DA95EEF5-D4C0-417E-A52B-E9A45C72F37C}" presName="ParentText" presStyleLbl="revTx" presStyleIdx="3" presStyleCnt="4" custLinFactNeighborY="-294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7AC8520-188A-4D35-B7F6-A53949E8E9A6}" type="presOf" srcId="{DA95EEF5-D4C0-417E-A52B-E9A45C72F37C}" destId="{DF721C7B-5F79-42E5-B083-91CC0303187A}" srcOrd="0" destOrd="0" presId="urn:microsoft.com/office/officeart/2009/3/layout/StepUpProcess"/>
    <dgm:cxn modelId="{F9BC45B6-A977-43BC-92A5-A60FE2AD9027}" srcId="{C6254ADA-A21E-40DA-807D-DB3270A1E313}" destId="{B8E8993F-F255-4C26-AF6C-27B2DC77A46D}" srcOrd="0" destOrd="0" parTransId="{2CF0F131-BE62-43F7-80F8-37538262E1D9}" sibTransId="{21CF1DDE-0D96-46A5-B918-C04151B5CB7A}"/>
    <dgm:cxn modelId="{2487E6D8-D4B6-44EF-B09D-7A7E662EC9B0}" srcId="{C6254ADA-A21E-40DA-807D-DB3270A1E313}" destId="{DA95EEF5-D4C0-417E-A52B-E9A45C72F37C}" srcOrd="3" destOrd="0" parTransId="{A525A5E0-2BF4-418F-B34D-594F83F1194D}" sibTransId="{BB559378-CE02-485C-809B-DAD753C2C84B}"/>
    <dgm:cxn modelId="{DF679059-3F3D-4F8A-A54D-90D721889F7F}" type="presOf" srcId="{AB884E80-0411-4317-885E-3B6EB052B0DA}" destId="{73D5FB2F-B712-41ED-A8A8-6BACE8787F31}" srcOrd="0" destOrd="0" presId="urn:microsoft.com/office/officeart/2009/3/layout/StepUpProcess"/>
    <dgm:cxn modelId="{7AE6AD7E-5BDD-4E2F-B0CF-FCF7AD8486F0}" type="presOf" srcId="{B8E8993F-F255-4C26-AF6C-27B2DC77A46D}" destId="{F8D07CAF-78E0-41E1-9948-56F3316C3F99}" srcOrd="0" destOrd="0" presId="urn:microsoft.com/office/officeart/2009/3/layout/StepUpProcess"/>
    <dgm:cxn modelId="{E8C355D2-0814-4809-8E7C-80C9AEA86BAA}" srcId="{C6254ADA-A21E-40DA-807D-DB3270A1E313}" destId="{AB884E80-0411-4317-885E-3B6EB052B0DA}" srcOrd="2" destOrd="0" parTransId="{AD33E67B-0AC5-48E0-81C4-FA58A0B25172}" sibTransId="{4624AB02-EAB6-4977-A7E2-97C49F38C056}"/>
    <dgm:cxn modelId="{330BA9D7-79C6-462A-815E-EA8EF9E38804}" srcId="{C6254ADA-A21E-40DA-807D-DB3270A1E313}" destId="{67F98E1A-91AD-471D-9615-7B40CB7379B2}" srcOrd="1" destOrd="0" parTransId="{FB36A726-51D6-48F5-A934-2F8B9A41DC68}" sibTransId="{7845974D-8C2E-423B-B58E-C82B314047E1}"/>
    <dgm:cxn modelId="{2792C838-C656-4578-B018-C5A484E62424}" type="presOf" srcId="{C6254ADA-A21E-40DA-807D-DB3270A1E313}" destId="{8A76983A-EFE0-41E3-84DB-76AA8885FC7D}" srcOrd="0" destOrd="0" presId="urn:microsoft.com/office/officeart/2009/3/layout/StepUpProcess"/>
    <dgm:cxn modelId="{C30B19BD-044E-49CE-A714-CBA88931C6E6}" type="presOf" srcId="{67F98E1A-91AD-471D-9615-7B40CB7379B2}" destId="{E6648624-34DE-4CED-8CA8-CC411B1587DA}" srcOrd="0" destOrd="0" presId="urn:microsoft.com/office/officeart/2009/3/layout/StepUpProcess"/>
    <dgm:cxn modelId="{3E1FD766-9E47-4E9E-9A06-21A86AA9F3AA}" type="presParOf" srcId="{8A76983A-EFE0-41E3-84DB-76AA8885FC7D}" destId="{9F62046F-2C54-4CF4-82F5-C871FB9B7415}" srcOrd="0" destOrd="0" presId="urn:microsoft.com/office/officeart/2009/3/layout/StepUpProcess"/>
    <dgm:cxn modelId="{2EFBD280-B7E8-4659-927C-430DD08F7138}" type="presParOf" srcId="{9F62046F-2C54-4CF4-82F5-C871FB9B7415}" destId="{A8324A39-BB82-4A9F-896C-6FF908E3FB60}" srcOrd="0" destOrd="0" presId="urn:microsoft.com/office/officeart/2009/3/layout/StepUpProcess"/>
    <dgm:cxn modelId="{87FA54BE-2942-4A22-9DAC-DEF3DA2D96C6}" type="presParOf" srcId="{9F62046F-2C54-4CF4-82F5-C871FB9B7415}" destId="{F8D07CAF-78E0-41E1-9948-56F3316C3F99}" srcOrd="1" destOrd="0" presId="urn:microsoft.com/office/officeart/2009/3/layout/StepUpProcess"/>
    <dgm:cxn modelId="{F2E1138D-02CC-4B0F-8264-B82614F0FEED}" type="presParOf" srcId="{9F62046F-2C54-4CF4-82F5-C871FB9B7415}" destId="{64C97099-6D2C-4BDB-B098-075FEEDCCEB5}" srcOrd="2" destOrd="0" presId="urn:microsoft.com/office/officeart/2009/3/layout/StepUpProcess"/>
    <dgm:cxn modelId="{1D017877-B221-4864-8F43-2DA379B38F97}" type="presParOf" srcId="{8A76983A-EFE0-41E3-84DB-76AA8885FC7D}" destId="{9AAB9150-5B7F-4F01-AC21-7EBE0A662333}" srcOrd="1" destOrd="0" presId="urn:microsoft.com/office/officeart/2009/3/layout/StepUpProcess"/>
    <dgm:cxn modelId="{64688130-7F4E-4562-A857-F1DF18EBFC17}" type="presParOf" srcId="{9AAB9150-5B7F-4F01-AC21-7EBE0A662333}" destId="{828D3345-3D67-44AE-AF58-822D1E6147E7}" srcOrd="0" destOrd="0" presId="urn:microsoft.com/office/officeart/2009/3/layout/StepUpProcess"/>
    <dgm:cxn modelId="{584BD780-038E-4B1E-9E33-889A2DAC9AEF}" type="presParOf" srcId="{8A76983A-EFE0-41E3-84DB-76AA8885FC7D}" destId="{70E530D7-E4D5-4ED2-9036-47E9D9BDDF26}" srcOrd="2" destOrd="0" presId="urn:microsoft.com/office/officeart/2009/3/layout/StepUpProcess"/>
    <dgm:cxn modelId="{0CF666E6-6F40-424A-B3B1-5D6E6E5D0B93}" type="presParOf" srcId="{70E530D7-E4D5-4ED2-9036-47E9D9BDDF26}" destId="{24DBA980-D22F-4828-A9A6-FEB6CF8D1825}" srcOrd="0" destOrd="0" presId="urn:microsoft.com/office/officeart/2009/3/layout/StepUpProcess"/>
    <dgm:cxn modelId="{C06BDDB4-1DE1-4221-9918-F78B60B4A205}" type="presParOf" srcId="{70E530D7-E4D5-4ED2-9036-47E9D9BDDF26}" destId="{E6648624-34DE-4CED-8CA8-CC411B1587DA}" srcOrd="1" destOrd="0" presId="urn:microsoft.com/office/officeart/2009/3/layout/StepUpProcess"/>
    <dgm:cxn modelId="{B617C665-84A2-491F-AA61-2CE81F170023}" type="presParOf" srcId="{70E530D7-E4D5-4ED2-9036-47E9D9BDDF26}" destId="{B81C8D10-529C-4FC5-9CC7-CF927DAAC0AD}" srcOrd="2" destOrd="0" presId="urn:microsoft.com/office/officeart/2009/3/layout/StepUpProcess"/>
    <dgm:cxn modelId="{3E1D1FF9-FE1E-47EE-814A-959E19202AEB}" type="presParOf" srcId="{8A76983A-EFE0-41E3-84DB-76AA8885FC7D}" destId="{0DCD6088-D83B-4357-86C3-949C156B8441}" srcOrd="3" destOrd="0" presId="urn:microsoft.com/office/officeart/2009/3/layout/StepUpProcess"/>
    <dgm:cxn modelId="{7F0A015F-37CD-4962-9A12-6D50D820CE2B}" type="presParOf" srcId="{0DCD6088-D83B-4357-86C3-949C156B8441}" destId="{C037C79E-1CF0-4387-9266-550C2689E218}" srcOrd="0" destOrd="0" presId="urn:microsoft.com/office/officeart/2009/3/layout/StepUpProcess"/>
    <dgm:cxn modelId="{89D08326-CA01-4397-A62B-B27709CE4A9B}" type="presParOf" srcId="{8A76983A-EFE0-41E3-84DB-76AA8885FC7D}" destId="{42675A26-99DE-413A-9570-FA5A749A33C4}" srcOrd="4" destOrd="0" presId="urn:microsoft.com/office/officeart/2009/3/layout/StepUpProcess"/>
    <dgm:cxn modelId="{6BEA43B8-1292-43C8-8725-50604A490582}" type="presParOf" srcId="{42675A26-99DE-413A-9570-FA5A749A33C4}" destId="{4BB7E22B-7CE4-4859-BCC2-CC0BDD90238F}" srcOrd="0" destOrd="0" presId="urn:microsoft.com/office/officeart/2009/3/layout/StepUpProcess"/>
    <dgm:cxn modelId="{F4EEA44C-9DF7-4336-B2F5-067B1EF5D9C6}" type="presParOf" srcId="{42675A26-99DE-413A-9570-FA5A749A33C4}" destId="{73D5FB2F-B712-41ED-A8A8-6BACE8787F31}" srcOrd="1" destOrd="0" presId="urn:microsoft.com/office/officeart/2009/3/layout/StepUpProcess"/>
    <dgm:cxn modelId="{F6CFEAC3-916E-4EB8-B3B9-302613DD41F6}" type="presParOf" srcId="{42675A26-99DE-413A-9570-FA5A749A33C4}" destId="{F2E48BDF-5733-4CD0-A77A-351655A7252A}" srcOrd="2" destOrd="0" presId="urn:microsoft.com/office/officeart/2009/3/layout/StepUpProcess"/>
    <dgm:cxn modelId="{D30BD8AA-7E4C-412F-9959-3F20ED3E7D0C}" type="presParOf" srcId="{8A76983A-EFE0-41E3-84DB-76AA8885FC7D}" destId="{47B861C9-47BE-44BF-BD5B-74F5EFCFD6E8}" srcOrd="5" destOrd="0" presId="urn:microsoft.com/office/officeart/2009/3/layout/StepUpProcess"/>
    <dgm:cxn modelId="{BC207D66-711A-4DBA-8FF3-5E96D9684BB8}" type="presParOf" srcId="{47B861C9-47BE-44BF-BD5B-74F5EFCFD6E8}" destId="{3FE63A38-0F45-419C-A5FB-093818CA362F}" srcOrd="0" destOrd="0" presId="urn:microsoft.com/office/officeart/2009/3/layout/StepUpProcess"/>
    <dgm:cxn modelId="{B0CD701E-2625-494F-9D2D-371C8F147872}" type="presParOf" srcId="{8A76983A-EFE0-41E3-84DB-76AA8885FC7D}" destId="{F75AD63D-361B-43ED-9227-763189AFB209}" srcOrd="6" destOrd="0" presId="urn:microsoft.com/office/officeart/2009/3/layout/StepUpProcess"/>
    <dgm:cxn modelId="{A0C304FE-F1D2-4C43-98A9-10AA176D2875}" type="presParOf" srcId="{F75AD63D-361B-43ED-9227-763189AFB209}" destId="{E551CE2B-7B93-44BE-B639-720B30518A34}" srcOrd="0" destOrd="0" presId="urn:microsoft.com/office/officeart/2009/3/layout/StepUpProcess"/>
    <dgm:cxn modelId="{466503B6-D6C6-4869-9351-C87524EFA31A}" type="presParOf" srcId="{F75AD63D-361B-43ED-9227-763189AFB209}" destId="{DF721C7B-5F79-42E5-B083-91CC0303187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48F9EE-24D9-4CEE-9648-E203D48A8227}" type="doc">
      <dgm:prSet loTypeId="urn:microsoft.com/office/officeart/2005/8/layout/vList2" loCatId="list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es-EC"/>
        </a:p>
      </dgm:t>
    </dgm:pt>
    <dgm:pt modelId="{56D69C09-6374-498F-9FE1-17B02E1145DB}">
      <dgm:prSet custT="1"/>
      <dgm:spPr/>
      <dgm:t>
        <a:bodyPr/>
        <a:lstStyle/>
        <a:p>
          <a:pPr rtl="0"/>
          <a:r>
            <a:rPr lang="es-EC" sz="3200" dirty="0" smtClean="0"/>
            <a:t>CAPÍTULO III:</a:t>
          </a:r>
          <a:endParaRPr lang="es-EC" sz="3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B2FF5155-B0FE-44F8-A327-5906ED66239F}" type="parTrans" cxnId="{E5665539-9DD7-499D-B619-A961785837EE}">
      <dgm:prSet/>
      <dgm:spPr/>
      <dgm:t>
        <a:bodyPr/>
        <a:lstStyle/>
        <a:p>
          <a:endParaRPr lang="es-EC"/>
        </a:p>
      </dgm:t>
    </dgm:pt>
    <dgm:pt modelId="{46BA4D93-CF44-4496-B567-0B668560FAFD}" type="sibTrans" cxnId="{E5665539-9DD7-499D-B619-A961785837EE}">
      <dgm:prSet/>
      <dgm:spPr/>
      <dgm:t>
        <a:bodyPr/>
        <a:lstStyle/>
        <a:p>
          <a:endParaRPr lang="es-EC"/>
        </a:p>
      </dgm:t>
    </dgm:pt>
    <dgm:pt modelId="{FFB7183C-5D55-4821-B255-DF703A3D6FCC}">
      <dgm:prSet custT="1"/>
      <dgm:spPr/>
      <dgm:t>
        <a:bodyPr/>
        <a:lstStyle/>
        <a:p>
          <a:pPr rtl="0"/>
          <a:r>
            <a:rPr lang="es-EC" sz="2800" dirty="0" smtClean="0"/>
            <a:t>Propuesta de mejoramiento de procesos del subsistema</a:t>
          </a:r>
          <a:endParaRPr lang="es-EC" sz="2800" dirty="0"/>
        </a:p>
      </dgm:t>
    </dgm:pt>
    <dgm:pt modelId="{FF657F37-0A0D-44FE-B831-977FBDF824FA}" type="parTrans" cxnId="{702A7701-68E8-4FFE-9676-40AE190F46D8}">
      <dgm:prSet/>
      <dgm:spPr/>
      <dgm:t>
        <a:bodyPr/>
        <a:lstStyle/>
        <a:p>
          <a:endParaRPr lang="es-EC"/>
        </a:p>
      </dgm:t>
    </dgm:pt>
    <dgm:pt modelId="{C092E7CE-4102-44E3-A8C6-44AD59236187}" type="sibTrans" cxnId="{702A7701-68E8-4FFE-9676-40AE190F46D8}">
      <dgm:prSet/>
      <dgm:spPr/>
      <dgm:t>
        <a:bodyPr/>
        <a:lstStyle/>
        <a:p>
          <a:endParaRPr lang="es-EC"/>
        </a:p>
      </dgm:t>
    </dgm:pt>
    <dgm:pt modelId="{7D03929F-EB7C-4788-B4BB-FEBE08DEAEEC}">
      <dgm:prSet custT="1"/>
      <dgm:spPr/>
      <dgm:t>
        <a:bodyPr/>
        <a:lstStyle/>
        <a:p>
          <a:pPr rtl="0"/>
          <a:r>
            <a:rPr lang="es-EC" sz="2800" dirty="0" smtClean="0"/>
            <a:t>CAPÍTULO IV:</a:t>
          </a:r>
          <a:endParaRPr lang="es-EC" sz="2800" dirty="0"/>
        </a:p>
      </dgm:t>
    </dgm:pt>
    <dgm:pt modelId="{63D3C6B3-7EE6-468F-9A6A-B0A361508848}" type="parTrans" cxnId="{1EFB32D0-E180-452A-978A-7E83B3BDFD1C}">
      <dgm:prSet/>
      <dgm:spPr/>
      <dgm:t>
        <a:bodyPr/>
        <a:lstStyle/>
        <a:p>
          <a:endParaRPr lang="es-EC"/>
        </a:p>
      </dgm:t>
    </dgm:pt>
    <dgm:pt modelId="{35900697-4DC7-4373-AF50-6CAB51D2A84E}" type="sibTrans" cxnId="{1EFB32D0-E180-452A-978A-7E83B3BDFD1C}">
      <dgm:prSet/>
      <dgm:spPr/>
      <dgm:t>
        <a:bodyPr/>
        <a:lstStyle/>
        <a:p>
          <a:endParaRPr lang="es-EC"/>
        </a:p>
      </dgm:t>
    </dgm:pt>
    <dgm:pt modelId="{D2AAF57A-F8AB-4332-8A2A-A9B3F4C9E5E1}">
      <dgm:prSet custT="1"/>
      <dgm:spPr/>
      <dgm:t>
        <a:bodyPr/>
        <a:lstStyle/>
        <a:p>
          <a:pPr rtl="0"/>
          <a:r>
            <a:rPr lang="es-EC" sz="2800" dirty="0" smtClean="0"/>
            <a:t>Conclusiones y recomendaciones</a:t>
          </a:r>
          <a:endParaRPr lang="es-EC" sz="2800" dirty="0"/>
        </a:p>
      </dgm:t>
    </dgm:pt>
    <dgm:pt modelId="{715D8070-0BE1-4709-9613-952EF97BCF98}" type="parTrans" cxnId="{24D1F1E5-4BDD-48E5-81AC-EB623FC95714}">
      <dgm:prSet/>
      <dgm:spPr/>
      <dgm:t>
        <a:bodyPr/>
        <a:lstStyle/>
        <a:p>
          <a:endParaRPr lang="es-EC"/>
        </a:p>
      </dgm:t>
    </dgm:pt>
    <dgm:pt modelId="{824FD2CC-14CC-435E-B227-9F312F83E80F}" type="sibTrans" cxnId="{24D1F1E5-4BDD-48E5-81AC-EB623FC95714}">
      <dgm:prSet/>
      <dgm:spPr/>
      <dgm:t>
        <a:bodyPr/>
        <a:lstStyle/>
        <a:p>
          <a:endParaRPr lang="es-EC"/>
        </a:p>
      </dgm:t>
    </dgm:pt>
    <dgm:pt modelId="{44CFB02B-D51A-4602-AED8-8FE17FB9A1EA}" type="pres">
      <dgm:prSet presAssocID="{9D48F9EE-24D9-4CEE-9648-E203D48A82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6B53C31-8DBF-4691-B427-A28AD7E1DE41}" type="pres">
      <dgm:prSet presAssocID="{56D69C09-6374-498F-9FE1-17B02E1145DB}" presName="parentText" presStyleLbl="node1" presStyleIdx="0" presStyleCnt="2" custScaleY="5251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F1D523-8625-4CED-89D8-FF76C0D97E4E}" type="pres">
      <dgm:prSet presAssocID="{56D69C09-6374-498F-9FE1-17B02E1145D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3E28FB-90A2-4213-80A6-98CB18EE8CD3}" type="pres">
      <dgm:prSet presAssocID="{7D03929F-EB7C-4788-B4BB-FEBE08DEAEEC}" presName="parentText" presStyleLbl="node1" presStyleIdx="1" presStyleCnt="2" custScaleY="5012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FD4B3F-3E97-40C6-A57D-937EC98DE681}" type="pres">
      <dgm:prSet presAssocID="{7D03929F-EB7C-4788-B4BB-FEBE08DEAEE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5665539-9DD7-499D-B619-A961785837EE}" srcId="{9D48F9EE-24D9-4CEE-9648-E203D48A8227}" destId="{56D69C09-6374-498F-9FE1-17B02E1145DB}" srcOrd="0" destOrd="0" parTransId="{B2FF5155-B0FE-44F8-A327-5906ED66239F}" sibTransId="{46BA4D93-CF44-4496-B567-0B668560FAFD}"/>
    <dgm:cxn modelId="{61FDFB12-3913-41E5-8DE0-998C3AD7FC0C}" type="presOf" srcId="{FFB7183C-5D55-4821-B255-DF703A3D6FCC}" destId="{88F1D523-8625-4CED-89D8-FF76C0D97E4E}" srcOrd="0" destOrd="0" presId="urn:microsoft.com/office/officeart/2005/8/layout/vList2"/>
    <dgm:cxn modelId="{24D1F1E5-4BDD-48E5-81AC-EB623FC95714}" srcId="{7D03929F-EB7C-4788-B4BB-FEBE08DEAEEC}" destId="{D2AAF57A-F8AB-4332-8A2A-A9B3F4C9E5E1}" srcOrd="0" destOrd="0" parTransId="{715D8070-0BE1-4709-9613-952EF97BCF98}" sibTransId="{824FD2CC-14CC-435E-B227-9F312F83E80F}"/>
    <dgm:cxn modelId="{1EFB32D0-E180-452A-978A-7E83B3BDFD1C}" srcId="{9D48F9EE-24D9-4CEE-9648-E203D48A8227}" destId="{7D03929F-EB7C-4788-B4BB-FEBE08DEAEEC}" srcOrd="1" destOrd="0" parTransId="{63D3C6B3-7EE6-468F-9A6A-B0A361508848}" sibTransId="{35900697-4DC7-4373-AF50-6CAB51D2A84E}"/>
    <dgm:cxn modelId="{19BBDA18-D566-440C-B284-0CDFDF908CD3}" type="presOf" srcId="{7D03929F-EB7C-4788-B4BB-FEBE08DEAEEC}" destId="{263E28FB-90A2-4213-80A6-98CB18EE8CD3}" srcOrd="0" destOrd="0" presId="urn:microsoft.com/office/officeart/2005/8/layout/vList2"/>
    <dgm:cxn modelId="{ED41098C-6813-412D-B32E-86FBD0D16989}" type="presOf" srcId="{D2AAF57A-F8AB-4332-8A2A-A9B3F4C9E5E1}" destId="{F7FD4B3F-3E97-40C6-A57D-937EC98DE681}" srcOrd="0" destOrd="0" presId="urn:microsoft.com/office/officeart/2005/8/layout/vList2"/>
    <dgm:cxn modelId="{5EBB7281-F585-4D8A-A43F-445DA32BB090}" type="presOf" srcId="{56D69C09-6374-498F-9FE1-17B02E1145DB}" destId="{B6B53C31-8DBF-4691-B427-A28AD7E1DE41}" srcOrd="0" destOrd="0" presId="urn:microsoft.com/office/officeart/2005/8/layout/vList2"/>
    <dgm:cxn modelId="{AEEF76D1-6A82-40F2-AFC5-E2763ECB05EA}" type="presOf" srcId="{9D48F9EE-24D9-4CEE-9648-E203D48A8227}" destId="{44CFB02B-D51A-4602-AED8-8FE17FB9A1EA}" srcOrd="0" destOrd="0" presId="urn:microsoft.com/office/officeart/2005/8/layout/vList2"/>
    <dgm:cxn modelId="{702A7701-68E8-4FFE-9676-40AE190F46D8}" srcId="{56D69C09-6374-498F-9FE1-17B02E1145DB}" destId="{FFB7183C-5D55-4821-B255-DF703A3D6FCC}" srcOrd="0" destOrd="0" parTransId="{FF657F37-0A0D-44FE-B831-977FBDF824FA}" sibTransId="{C092E7CE-4102-44E3-A8C6-44AD59236187}"/>
    <dgm:cxn modelId="{A34428C4-8ACB-4C6E-B967-408BAAE2410F}" type="presParOf" srcId="{44CFB02B-D51A-4602-AED8-8FE17FB9A1EA}" destId="{B6B53C31-8DBF-4691-B427-A28AD7E1DE41}" srcOrd="0" destOrd="0" presId="urn:microsoft.com/office/officeart/2005/8/layout/vList2"/>
    <dgm:cxn modelId="{8EC9DD3C-AF0C-4230-9AAE-2D9E45761EAB}" type="presParOf" srcId="{44CFB02B-D51A-4602-AED8-8FE17FB9A1EA}" destId="{88F1D523-8625-4CED-89D8-FF76C0D97E4E}" srcOrd="1" destOrd="0" presId="urn:microsoft.com/office/officeart/2005/8/layout/vList2"/>
    <dgm:cxn modelId="{DF045CA9-C872-4136-AF30-09BCF07AA23B}" type="presParOf" srcId="{44CFB02B-D51A-4602-AED8-8FE17FB9A1EA}" destId="{263E28FB-90A2-4213-80A6-98CB18EE8CD3}" srcOrd="2" destOrd="0" presId="urn:microsoft.com/office/officeart/2005/8/layout/vList2"/>
    <dgm:cxn modelId="{B46E2168-CFEF-42D3-95B1-21C1E4B551F3}" type="presParOf" srcId="{44CFB02B-D51A-4602-AED8-8FE17FB9A1EA}" destId="{F7FD4B3F-3E97-40C6-A57D-937EC98DE68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F012AD-6730-4C49-9F8B-9CF642C30997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CEB5304A-2E76-47CD-9B38-12D9501135CF}">
      <dgm:prSet/>
      <dgm:spPr/>
      <dgm:t>
        <a:bodyPr/>
        <a:lstStyle/>
        <a:p>
          <a:pPr rtl="0"/>
          <a:r>
            <a:rPr lang="es-EC" smtClean="0"/>
            <a:t>ANÁLISIS SITUACIONAL</a:t>
          </a:r>
          <a:endParaRPr lang="es-EC"/>
        </a:p>
      </dgm:t>
    </dgm:pt>
    <dgm:pt modelId="{83698702-6790-4F8F-97D5-A11019878BC1}" type="parTrans" cxnId="{767ECF49-3423-4B46-AA81-BF43D629A72E}">
      <dgm:prSet/>
      <dgm:spPr/>
      <dgm:t>
        <a:bodyPr/>
        <a:lstStyle/>
        <a:p>
          <a:endParaRPr lang="es-EC"/>
        </a:p>
      </dgm:t>
    </dgm:pt>
    <dgm:pt modelId="{8BD2B6E9-CBE8-41FC-ABE8-2C2E76E0BA15}" type="sibTrans" cxnId="{767ECF49-3423-4B46-AA81-BF43D629A72E}">
      <dgm:prSet/>
      <dgm:spPr/>
      <dgm:t>
        <a:bodyPr/>
        <a:lstStyle/>
        <a:p>
          <a:endParaRPr lang="es-EC"/>
        </a:p>
      </dgm:t>
    </dgm:pt>
    <dgm:pt modelId="{95FD01E7-9AC1-450C-9B79-49EF89F75A38}">
      <dgm:prSet custT="1"/>
      <dgm:spPr/>
      <dgm:t>
        <a:bodyPr/>
        <a:lstStyle/>
        <a:p>
          <a:pPr rtl="0"/>
          <a:r>
            <a:rPr lang="es-EC" sz="2400" dirty="0" smtClean="0"/>
            <a:t>La empresa</a:t>
          </a:r>
          <a:endParaRPr lang="es-EC" sz="2400" dirty="0"/>
        </a:p>
      </dgm:t>
    </dgm:pt>
    <dgm:pt modelId="{E4744775-E523-4E32-91E8-1D405093CA13}" type="parTrans" cxnId="{CFBBE8AB-0A4F-4B46-B0DB-E5BFC30D2B6F}">
      <dgm:prSet/>
      <dgm:spPr/>
      <dgm:t>
        <a:bodyPr/>
        <a:lstStyle/>
        <a:p>
          <a:endParaRPr lang="es-EC"/>
        </a:p>
      </dgm:t>
    </dgm:pt>
    <dgm:pt modelId="{9FF9ACDC-33A3-4A68-93A0-AE52C0B3EDD4}" type="sibTrans" cxnId="{CFBBE8AB-0A4F-4B46-B0DB-E5BFC30D2B6F}">
      <dgm:prSet/>
      <dgm:spPr/>
      <dgm:t>
        <a:bodyPr/>
        <a:lstStyle/>
        <a:p>
          <a:endParaRPr lang="es-EC"/>
        </a:p>
      </dgm:t>
    </dgm:pt>
    <dgm:pt modelId="{3583F18B-DF21-4D59-A330-6FA2774EB46E}">
      <dgm:prSet custT="1"/>
      <dgm:spPr/>
      <dgm:t>
        <a:bodyPr/>
        <a:lstStyle/>
        <a:p>
          <a:pPr rtl="0"/>
          <a:r>
            <a:rPr lang="es-EC" sz="2400" dirty="0" smtClean="0"/>
            <a:t>El subsistema</a:t>
          </a:r>
          <a:endParaRPr lang="es-EC" sz="2400" dirty="0"/>
        </a:p>
      </dgm:t>
    </dgm:pt>
    <dgm:pt modelId="{1D776F69-E801-44E4-BD0F-2C14C558B8DC}" type="parTrans" cxnId="{3D8970CA-DC8A-4EA9-9490-CCEC0718D0D7}">
      <dgm:prSet/>
      <dgm:spPr/>
      <dgm:t>
        <a:bodyPr/>
        <a:lstStyle/>
        <a:p>
          <a:endParaRPr lang="es-EC"/>
        </a:p>
      </dgm:t>
    </dgm:pt>
    <dgm:pt modelId="{D9547DE4-11DE-46F4-8830-1413B77BC4C9}" type="sibTrans" cxnId="{3D8970CA-DC8A-4EA9-9490-CCEC0718D0D7}">
      <dgm:prSet/>
      <dgm:spPr/>
      <dgm:t>
        <a:bodyPr/>
        <a:lstStyle/>
        <a:p>
          <a:endParaRPr lang="es-EC"/>
        </a:p>
      </dgm:t>
    </dgm:pt>
    <dgm:pt modelId="{FBDD88D3-BDC4-4E7E-B230-14149B310967}">
      <dgm:prSet custT="1"/>
      <dgm:spPr/>
      <dgm:t>
        <a:bodyPr/>
        <a:lstStyle/>
        <a:p>
          <a:pPr rtl="0"/>
          <a:r>
            <a:rPr lang="es-EC" sz="2400" dirty="0" smtClean="0"/>
            <a:t>Árbol de problemas</a:t>
          </a:r>
          <a:endParaRPr lang="es-EC" sz="2400" dirty="0"/>
        </a:p>
      </dgm:t>
    </dgm:pt>
    <dgm:pt modelId="{071341BD-07EC-4427-A49A-9EF48CD0895E}" type="parTrans" cxnId="{EC5C0FB5-C9D2-4276-9AA1-8BEF25EF6C8C}">
      <dgm:prSet/>
      <dgm:spPr/>
      <dgm:t>
        <a:bodyPr/>
        <a:lstStyle/>
        <a:p>
          <a:endParaRPr lang="es-EC"/>
        </a:p>
      </dgm:t>
    </dgm:pt>
    <dgm:pt modelId="{A5EB68E3-D53E-4B2C-9AB0-43FD35492E49}" type="sibTrans" cxnId="{EC5C0FB5-C9D2-4276-9AA1-8BEF25EF6C8C}">
      <dgm:prSet/>
      <dgm:spPr/>
      <dgm:t>
        <a:bodyPr/>
        <a:lstStyle/>
        <a:p>
          <a:endParaRPr lang="es-EC"/>
        </a:p>
      </dgm:t>
    </dgm:pt>
    <dgm:pt modelId="{7D1F8EFE-5124-49C6-B2C1-19B848546217}">
      <dgm:prSet custT="1"/>
      <dgm:spPr/>
      <dgm:t>
        <a:bodyPr/>
        <a:lstStyle/>
        <a:p>
          <a:pPr rtl="0"/>
          <a:r>
            <a:rPr lang="es-EC" sz="2400" dirty="0" smtClean="0"/>
            <a:t>Marco teórico y conceptual</a:t>
          </a:r>
          <a:endParaRPr lang="es-EC" sz="2400" dirty="0"/>
        </a:p>
      </dgm:t>
    </dgm:pt>
    <dgm:pt modelId="{8B1C02F6-9959-4063-BC02-0576AEA52CC8}" type="parTrans" cxnId="{38FC6474-36E0-4BA7-BCC2-27DF7F45296A}">
      <dgm:prSet/>
      <dgm:spPr/>
      <dgm:t>
        <a:bodyPr/>
        <a:lstStyle/>
        <a:p>
          <a:endParaRPr lang="es-EC"/>
        </a:p>
      </dgm:t>
    </dgm:pt>
    <dgm:pt modelId="{D640AB6F-D095-4597-895A-07D7F24700CA}" type="sibTrans" cxnId="{38FC6474-36E0-4BA7-BCC2-27DF7F45296A}">
      <dgm:prSet/>
      <dgm:spPr/>
      <dgm:t>
        <a:bodyPr/>
        <a:lstStyle/>
        <a:p>
          <a:endParaRPr lang="es-EC"/>
        </a:p>
      </dgm:t>
    </dgm:pt>
    <dgm:pt modelId="{67DE54F5-15DF-403E-A90C-9CE9A05B348F}">
      <dgm:prSet custT="1"/>
      <dgm:spPr/>
      <dgm:t>
        <a:bodyPr/>
        <a:lstStyle/>
        <a:p>
          <a:pPr rtl="0"/>
          <a:r>
            <a:rPr lang="es-EC" sz="2400" dirty="0" smtClean="0"/>
            <a:t>Mejora de procesos</a:t>
          </a:r>
          <a:endParaRPr lang="es-EC" sz="2400" dirty="0"/>
        </a:p>
      </dgm:t>
    </dgm:pt>
    <dgm:pt modelId="{7FEAD69E-61C1-4F75-AE14-0B44323AFB29}" type="parTrans" cxnId="{F7A7B992-A30A-444A-8A7A-DB65FC2873D1}">
      <dgm:prSet/>
      <dgm:spPr/>
    </dgm:pt>
    <dgm:pt modelId="{A37B8C37-1BDF-4CEA-B3B5-DC8B18D04B0E}" type="sibTrans" cxnId="{F7A7B992-A30A-444A-8A7A-DB65FC2873D1}">
      <dgm:prSet/>
      <dgm:spPr/>
    </dgm:pt>
    <dgm:pt modelId="{4314AC44-3CC3-4151-BA6D-590586F7D821}" type="pres">
      <dgm:prSet presAssocID="{91F012AD-6730-4C49-9F8B-9CF642C309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32FE4FF-CA1E-4B76-BD43-0C1086B035C7}" type="pres">
      <dgm:prSet presAssocID="{CEB5304A-2E76-47CD-9B38-12D9501135CF}" presName="linNode" presStyleCnt="0"/>
      <dgm:spPr/>
      <dgm:t>
        <a:bodyPr/>
        <a:lstStyle/>
        <a:p>
          <a:endParaRPr lang="es-EC"/>
        </a:p>
      </dgm:t>
    </dgm:pt>
    <dgm:pt modelId="{E33036ED-7C01-4DEA-997F-707345C2B252}" type="pres">
      <dgm:prSet presAssocID="{CEB5304A-2E76-47CD-9B38-12D9501135CF}" presName="parentText" presStyleLbl="node1" presStyleIdx="0" presStyleCnt="1" custScaleX="75696" custScaleY="8919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1ED401-5F9F-4CED-9CED-24DFBAF28307}" type="pres">
      <dgm:prSet presAssocID="{CEB5304A-2E76-47CD-9B38-12D9501135CF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05FA34A-88D3-4D93-BF65-AF1037B161A0}" type="presOf" srcId="{CEB5304A-2E76-47CD-9B38-12D9501135CF}" destId="{E33036ED-7C01-4DEA-997F-707345C2B252}" srcOrd="0" destOrd="0" presId="urn:microsoft.com/office/officeart/2005/8/layout/vList5"/>
    <dgm:cxn modelId="{38FC6474-36E0-4BA7-BCC2-27DF7F45296A}" srcId="{CEB5304A-2E76-47CD-9B38-12D9501135CF}" destId="{7D1F8EFE-5124-49C6-B2C1-19B848546217}" srcOrd="1" destOrd="0" parTransId="{8B1C02F6-9959-4063-BC02-0576AEA52CC8}" sibTransId="{D640AB6F-D095-4597-895A-07D7F24700CA}"/>
    <dgm:cxn modelId="{CFBBE8AB-0A4F-4B46-B0DB-E5BFC30D2B6F}" srcId="{CEB5304A-2E76-47CD-9B38-12D9501135CF}" destId="{95FD01E7-9AC1-450C-9B79-49EF89F75A38}" srcOrd="0" destOrd="0" parTransId="{E4744775-E523-4E32-91E8-1D405093CA13}" sibTransId="{9FF9ACDC-33A3-4A68-93A0-AE52C0B3EDD4}"/>
    <dgm:cxn modelId="{45D4AE62-5731-48FC-86CF-16F5D5EF87B6}" type="presOf" srcId="{FBDD88D3-BDC4-4E7E-B230-14149B310967}" destId="{C11ED401-5F9F-4CED-9CED-24DFBAF28307}" srcOrd="0" destOrd="4" presId="urn:microsoft.com/office/officeart/2005/8/layout/vList5"/>
    <dgm:cxn modelId="{EC5C0FB5-C9D2-4276-9AA1-8BEF25EF6C8C}" srcId="{CEB5304A-2E76-47CD-9B38-12D9501135CF}" destId="{FBDD88D3-BDC4-4E7E-B230-14149B310967}" srcOrd="4" destOrd="0" parTransId="{071341BD-07EC-4427-A49A-9EF48CD0895E}" sibTransId="{A5EB68E3-D53E-4B2C-9AB0-43FD35492E49}"/>
    <dgm:cxn modelId="{F7A7B992-A30A-444A-8A7A-DB65FC2873D1}" srcId="{CEB5304A-2E76-47CD-9B38-12D9501135CF}" destId="{67DE54F5-15DF-403E-A90C-9CE9A05B348F}" srcOrd="2" destOrd="0" parTransId="{7FEAD69E-61C1-4F75-AE14-0B44323AFB29}" sibTransId="{A37B8C37-1BDF-4CEA-B3B5-DC8B18D04B0E}"/>
    <dgm:cxn modelId="{3FE9B123-322E-431A-AC69-3D5BEA3D351D}" type="presOf" srcId="{3583F18B-DF21-4D59-A330-6FA2774EB46E}" destId="{C11ED401-5F9F-4CED-9CED-24DFBAF28307}" srcOrd="0" destOrd="3" presId="urn:microsoft.com/office/officeart/2005/8/layout/vList5"/>
    <dgm:cxn modelId="{B14A9CA9-1C58-4C2D-9008-59AABE5CCC74}" type="presOf" srcId="{91F012AD-6730-4C49-9F8B-9CF642C30997}" destId="{4314AC44-3CC3-4151-BA6D-590586F7D821}" srcOrd="0" destOrd="0" presId="urn:microsoft.com/office/officeart/2005/8/layout/vList5"/>
    <dgm:cxn modelId="{A1490A3C-54DA-4213-B072-7076AE5C120A}" type="presOf" srcId="{95FD01E7-9AC1-450C-9B79-49EF89F75A38}" destId="{C11ED401-5F9F-4CED-9CED-24DFBAF28307}" srcOrd="0" destOrd="0" presId="urn:microsoft.com/office/officeart/2005/8/layout/vList5"/>
    <dgm:cxn modelId="{738D937C-D85D-47B6-A46B-5CC5B0962BC3}" type="presOf" srcId="{7D1F8EFE-5124-49C6-B2C1-19B848546217}" destId="{C11ED401-5F9F-4CED-9CED-24DFBAF28307}" srcOrd="0" destOrd="1" presId="urn:microsoft.com/office/officeart/2005/8/layout/vList5"/>
    <dgm:cxn modelId="{767ECF49-3423-4B46-AA81-BF43D629A72E}" srcId="{91F012AD-6730-4C49-9F8B-9CF642C30997}" destId="{CEB5304A-2E76-47CD-9B38-12D9501135CF}" srcOrd="0" destOrd="0" parTransId="{83698702-6790-4F8F-97D5-A11019878BC1}" sibTransId="{8BD2B6E9-CBE8-41FC-ABE8-2C2E76E0BA15}"/>
    <dgm:cxn modelId="{3D8970CA-DC8A-4EA9-9490-CCEC0718D0D7}" srcId="{CEB5304A-2E76-47CD-9B38-12D9501135CF}" destId="{3583F18B-DF21-4D59-A330-6FA2774EB46E}" srcOrd="3" destOrd="0" parTransId="{1D776F69-E801-44E4-BD0F-2C14C558B8DC}" sibTransId="{D9547DE4-11DE-46F4-8830-1413B77BC4C9}"/>
    <dgm:cxn modelId="{07294777-8F7F-44BC-B250-52C2376F4EE4}" type="presOf" srcId="{67DE54F5-15DF-403E-A90C-9CE9A05B348F}" destId="{C11ED401-5F9F-4CED-9CED-24DFBAF28307}" srcOrd="0" destOrd="2" presId="urn:microsoft.com/office/officeart/2005/8/layout/vList5"/>
    <dgm:cxn modelId="{B5D10B9B-C21F-4791-89D8-810FBF528376}" type="presParOf" srcId="{4314AC44-3CC3-4151-BA6D-590586F7D821}" destId="{932FE4FF-CA1E-4B76-BD43-0C1086B035C7}" srcOrd="0" destOrd="0" presId="urn:microsoft.com/office/officeart/2005/8/layout/vList5"/>
    <dgm:cxn modelId="{4F17AA4F-AB3A-4531-AFCD-9A67A733F6BC}" type="presParOf" srcId="{932FE4FF-CA1E-4B76-BD43-0C1086B035C7}" destId="{E33036ED-7C01-4DEA-997F-707345C2B252}" srcOrd="0" destOrd="0" presId="urn:microsoft.com/office/officeart/2005/8/layout/vList5"/>
    <dgm:cxn modelId="{AB2C4965-5C62-4B8F-8DBB-737CA02A406F}" type="presParOf" srcId="{932FE4FF-CA1E-4B76-BD43-0C1086B035C7}" destId="{C11ED401-5F9F-4CED-9CED-24DFBAF283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6FC764-6502-446B-9CE5-196EBBD93CA2}" type="doc">
      <dgm:prSet loTypeId="urn:microsoft.com/office/officeart/2005/8/layout/lProcess2" loCatId="list" qsTypeId="urn:microsoft.com/office/officeart/2005/8/quickstyle/3d1" qsCatId="3D" csTypeId="urn:microsoft.com/office/officeart/2005/8/colors/accent2_5" csCatId="accent2"/>
      <dgm:spPr/>
      <dgm:t>
        <a:bodyPr/>
        <a:lstStyle/>
        <a:p>
          <a:endParaRPr lang="es-EC"/>
        </a:p>
      </dgm:t>
    </dgm:pt>
    <dgm:pt modelId="{2ECAB179-2D7A-4AA1-8B90-DDBEA76EF577}">
      <dgm:prSet custT="1"/>
      <dgm:spPr/>
      <dgm:t>
        <a:bodyPr/>
        <a:lstStyle/>
        <a:p>
          <a:pPr rtl="0"/>
          <a:r>
            <a:rPr lang="es-EC" sz="4000" b="0" dirty="0" smtClean="0">
              <a:solidFill>
                <a:schemeClr val="bg1"/>
              </a:solidFill>
            </a:rPr>
            <a:t>Definiciones</a:t>
          </a:r>
          <a:endParaRPr lang="es-EC" sz="4000" b="0" dirty="0">
            <a:solidFill>
              <a:schemeClr val="bg1"/>
            </a:solidFill>
          </a:endParaRPr>
        </a:p>
      </dgm:t>
    </dgm:pt>
    <dgm:pt modelId="{92A88EA8-08B7-4DDF-97F3-8D3A0AD57258}" type="parTrans" cxnId="{716258AC-9F00-44A2-AECA-F72B0914424E}">
      <dgm:prSet/>
      <dgm:spPr/>
      <dgm:t>
        <a:bodyPr/>
        <a:lstStyle/>
        <a:p>
          <a:endParaRPr lang="es-EC"/>
        </a:p>
      </dgm:t>
    </dgm:pt>
    <dgm:pt modelId="{FFD7CCED-1022-4A3F-BF41-9E2D3AF3F1A9}" type="sibTrans" cxnId="{716258AC-9F00-44A2-AECA-F72B0914424E}">
      <dgm:prSet/>
      <dgm:spPr/>
      <dgm:t>
        <a:bodyPr/>
        <a:lstStyle/>
        <a:p>
          <a:endParaRPr lang="es-EC"/>
        </a:p>
      </dgm:t>
    </dgm:pt>
    <dgm:pt modelId="{CBB37C89-7475-41F2-9C9C-1D6332CF1415}">
      <dgm:prSet custT="1"/>
      <dgm:spPr/>
      <dgm:t>
        <a:bodyPr/>
        <a:lstStyle/>
        <a:p>
          <a:pPr rtl="0"/>
          <a:r>
            <a:rPr lang="es-EC" sz="2000" dirty="0" smtClean="0"/>
            <a:t>Direccionamiento estratégico</a:t>
          </a:r>
          <a:endParaRPr lang="es-EC" sz="2000" dirty="0"/>
        </a:p>
      </dgm:t>
    </dgm:pt>
    <dgm:pt modelId="{F3F6FA50-8605-4B92-AB18-E5494512A638}" type="parTrans" cxnId="{1FBAB6EA-69CE-424C-9D84-13F734ACAEFB}">
      <dgm:prSet/>
      <dgm:spPr/>
      <dgm:t>
        <a:bodyPr/>
        <a:lstStyle/>
        <a:p>
          <a:endParaRPr lang="es-EC"/>
        </a:p>
      </dgm:t>
    </dgm:pt>
    <dgm:pt modelId="{810A1701-D078-4FB9-8542-82D399AC8993}" type="sibTrans" cxnId="{1FBAB6EA-69CE-424C-9D84-13F734ACAEFB}">
      <dgm:prSet/>
      <dgm:spPr/>
      <dgm:t>
        <a:bodyPr/>
        <a:lstStyle/>
        <a:p>
          <a:endParaRPr lang="es-EC"/>
        </a:p>
      </dgm:t>
    </dgm:pt>
    <dgm:pt modelId="{013FECAF-AE70-469C-AC61-9B8B603F18B7}">
      <dgm:prSet custT="1"/>
      <dgm:spPr/>
      <dgm:t>
        <a:bodyPr/>
        <a:lstStyle/>
        <a:p>
          <a:pPr rtl="0"/>
          <a:r>
            <a:rPr lang="es-EC" sz="2000" smtClean="0"/>
            <a:t>Levantamiento de procesos</a:t>
          </a:r>
          <a:endParaRPr lang="es-EC" sz="2000"/>
        </a:p>
      </dgm:t>
    </dgm:pt>
    <dgm:pt modelId="{C1107F71-BD4D-43E5-AF8D-F886493D0B49}" type="parTrans" cxnId="{4849C5A4-EF8B-474E-9D66-0E35BE420F76}">
      <dgm:prSet/>
      <dgm:spPr/>
      <dgm:t>
        <a:bodyPr/>
        <a:lstStyle/>
        <a:p>
          <a:endParaRPr lang="es-EC"/>
        </a:p>
      </dgm:t>
    </dgm:pt>
    <dgm:pt modelId="{25EDCA29-A696-40C3-A1EA-F2AD0AAFDE44}" type="sibTrans" cxnId="{4849C5A4-EF8B-474E-9D66-0E35BE420F76}">
      <dgm:prSet/>
      <dgm:spPr/>
      <dgm:t>
        <a:bodyPr/>
        <a:lstStyle/>
        <a:p>
          <a:endParaRPr lang="es-EC"/>
        </a:p>
      </dgm:t>
    </dgm:pt>
    <dgm:pt modelId="{AADCD8A1-E6BE-4814-B769-E774B3EF3CCC}">
      <dgm:prSet custT="1"/>
      <dgm:spPr/>
      <dgm:t>
        <a:bodyPr/>
        <a:lstStyle/>
        <a:p>
          <a:pPr rtl="0"/>
          <a:r>
            <a:rPr lang="es-EC" sz="2000" smtClean="0"/>
            <a:t>Diseño de procesos</a:t>
          </a:r>
          <a:endParaRPr lang="es-EC" sz="2000"/>
        </a:p>
      </dgm:t>
    </dgm:pt>
    <dgm:pt modelId="{95B5CC8D-F8F0-45C9-A3ED-95C67E5F4CD8}" type="parTrans" cxnId="{8AEA83D7-C44C-4A3A-B578-D4A4B11213A5}">
      <dgm:prSet/>
      <dgm:spPr/>
      <dgm:t>
        <a:bodyPr/>
        <a:lstStyle/>
        <a:p>
          <a:endParaRPr lang="es-EC"/>
        </a:p>
      </dgm:t>
    </dgm:pt>
    <dgm:pt modelId="{54A46F32-98E1-4279-974F-2A2F36151018}" type="sibTrans" cxnId="{8AEA83D7-C44C-4A3A-B578-D4A4B11213A5}">
      <dgm:prSet/>
      <dgm:spPr/>
      <dgm:t>
        <a:bodyPr/>
        <a:lstStyle/>
        <a:p>
          <a:endParaRPr lang="es-EC"/>
        </a:p>
      </dgm:t>
    </dgm:pt>
    <dgm:pt modelId="{74DFBFA8-A883-4839-8A93-7BB8CAEBE8B9}">
      <dgm:prSet custT="1"/>
      <dgm:spPr/>
      <dgm:t>
        <a:bodyPr/>
        <a:lstStyle/>
        <a:p>
          <a:pPr rtl="0"/>
          <a:r>
            <a:rPr lang="es-EC" sz="2000" smtClean="0"/>
            <a:t>Medición de procesos</a:t>
          </a:r>
          <a:endParaRPr lang="es-EC" sz="2000"/>
        </a:p>
      </dgm:t>
    </dgm:pt>
    <dgm:pt modelId="{02FD8079-5C71-481F-87B4-D04AD73C9E7E}" type="parTrans" cxnId="{799A0662-C275-4C82-8B9F-EDEF4F13902F}">
      <dgm:prSet/>
      <dgm:spPr/>
      <dgm:t>
        <a:bodyPr/>
        <a:lstStyle/>
        <a:p>
          <a:endParaRPr lang="es-EC"/>
        </a:p>
      </dgm:t>
    </dgm:pt>
    <dgm:pt modelId="{41566F0C-C58C-448C-B33A-BB6C90A5419D}" type="sibTrans" cxnId="{799A0662-C275-4C82-8B9F-EDEF4F13902F}">
      <dgm:prSet/>
      <dgm:spPr/>
      <dgm:t>
        <a:bodyPr/>
        <a:lstStyle/>
        <a:p>
          <a:endParaRPr lang="es-EC"/>
        </a:p>
      </dgm:t>
    </dgm:pt>
    <dgm:pt modelId="{45BCFCD4-2B81-44E4-8FCA-1B468148E31D}">
      <dgm:prSet custT="1"/>
      <dgm:spPr/>
      <dgm:t>
        <a:bodyPr/>
        <a:lstStyle/>
        <a:p>
          <a:pPr rtl="0"/>
          <a:r>
            <a:rPr lang="es-EC" sz="2000" smtClean="0"/>
            <a:t>Mejora de procesos</a:t>
          </a:r>
          <a:endParaRPr lang="es-EC" sz="2000"/>
        </a:p>
      </dgm:t>
    </dgm:pt>
    <dgm:pt modelId="{75924B18-C36E-4026-B8B3-4FDE6093F349}" type="parTrans" cxnId="{B3C38132-75E8-4D48-857B-92D38234D5FF}">
      <dgm:prSet/>
      <dgm:spPr/>
      <dgm:t>
        <a:bodyPr/>
        <a:lstStyle/>
        <a:p>
          <a:endParaRPr lang="es-EC"/>
        </a:p>
      </dgm:t>
    </dgm:pt>
    <dgm:pt modelId="{D696585E-0964-4A2D-8569-1C9EC4CD7C27}" type="sibTrans" cxnId="{B3C38132-75E8-4D48-857B-92D38234D5FF}">
      <dgm:prSet/>
      <dgm:spPr/>
      <dgm:t>
        <a:bodyPr/>
        <a:lstStyle/>
        <a:p>
          <a:endParaRPr lang="es-EC"/>
        </a:p>
      </dgm:t>
    </dgm:pt>
    <dgm:pt modelId="{FB971494-D00D-4009-9F8F-A64303792787}" type="pres">
      <dgm:prSet presAssocID="{116FC764-6502-446B-9CE5-196EBBD93CA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F7360D2-57D0-487C-8F8F-E8B591E107B1}" type="pres">
      <dgm:prSet presAssocID="{2ECAB179-2D7A-4AA1-8B90-DDBEA76EF577}" presName="compNode" presStyleCnt="0"/>
      <dgm:spPr/>
    </dgm:pt>
    <dgm:pt modelId="{D64FD979-EB19-44EA-A718-AB5C87B8D3A4}" type="pres">
      <dgm:prSet presAssocID="{2ECAB179-2D7A-4AA1-8B90-DDBEA76EF577}" presName="aNode" presStyleLbl="bgShp" presStyleIdx="0" presStyleCnt="1"/>
      <dgm:spPr/>
      <dgm:t>
        <a:bodyPr/>
        <a:lstStyle/>
        <a:p>
          <a:endParaRPr lang="es-EC"/>
        </a:p>
      </dgm:t>
    </dgm:pt>
    <dgm:pt modelId="{F5478702-2D47-4D41-89B3-D3B85249B337}" type="pres">
      <dgm:prSet presAssocID="{2ECAB179-2D7A-4AA1-8B90-DDBEA76EF577}" presName="textNode" presStyleLbl="bgShp" presStyleIdx="0" presStyleCnt="1"/>
      <dgm:spPr/>
      <dgm:t>
        <a:bodyPr/>
        <a:lstStyle/>
        <a:p>
          <a:endParaRPr lang="es-EC"/>
        </a:p>
      </dgm:t>
    </dgm:pt>
    <dgm:pt modelId="{7848FDB1-4A90-48E4-833A-EBE09DBBD34D}" type="pres">
      <dgm:prSet presAssocID="{2ECAB179-2D7A-4AA1-8B90-DDBEA76EF577}" presName="compChildNode" presStyleCnt="0"/>
      <dgm:spPr/>
    </dgm:pt>
    <dgm:pt modelId="{E9CF6746-3D8D-473A-9D78-AE584115DBD4}" type="pres">
      <dgm:prSet presAssocID="{2ECAB179-2D7A-4AA1-8B90-DDBEA76EF577}" presName="theInnerList" presStyleCnt="0"/>
      <dgm:spPr/>
    </dgm:pt>
    <dgm:pt modelId="{9B0D2DF9-A6C0-452D-8F50-2DD74F374034}" type="pres">
      <dgm:prSet presAssocID="{CBB37C89-7475-41F2-9C9C-1D6332CF1415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1A4583-E537-4D53-BDB5-4001E86A0721}" type="pres">
      <dgm:prSet presAssocID="{CBB37C89-7475-41F2-9C9C-1D6332CF1415}" presName="aSpace2" presStyleCnt="0"/>
      <dgm:spPr/>
    </dgm:pt>
    <dgm:pt modelId="{4321728D-47CD-4C7F-A886-3EC6E4E34D5D}" type="pres">
      <dgm:prSet presAssocID="{013FECAF-AE70-469C-AC61-9B8B603F18B7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69F9B3-8A2C-4839-A0EC-E5CEADEBDEF4}" type="pres">
      <dgm:prSet presAssocID="{013FECAF-AE70-469C-AC61-9B8B603F18B7}" presName="aSpace2" presStyleCnt="0"/>
      <dgm:spPr/>
    </dgm:pt>
    <dgm:pt modelId="{10FB8BFC-90C0-431F-8C7C-6A6A6E69EFC8}" type="pres">
      <dgm:prSet presAssocID="{AADCD8A1-E6BE-4814-B769-E774B3EF3CCC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7A4968-7F65-4591-BC4C-A3779565079A}" type="pres">
      <dgm:prSet presAssocID="{AADCD8A1-E6BE-4814-B769-E774B3EF3CCC}" presName="aSpace2" presStyleCnt="0"/>
      <dgm:spPr/>
    </dgm:pt>
    <dgm:pt modelId="{61ADFC64-A650-46DA-BEC0-12D4D78BE04B}" type="pres">
      <dgm:prSet presAssocID="{74DFBFA8-A883-4839-8A93-7BB8CAEBE8B9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513A78-566C-4423-AE1C-F15C7783F74C}" type="pres">
      <dgm:prSet presAssocID="{74DFBFA8-A883-4839-8A93-7BB8CAEBE8B9}" presName="aSpace2" presStyleCnt="0"/>
      <dgm:spPr/>
    </dgm:pt>
    <dgm:pt modelId="{76CDD681-C5B9-42B7-A033-E90E7B608CA7}" type="pres">
      <dgm:prSet presAssocID="{45BCFCD4-2B81-44E4-8FCA-1B468148E31D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3C38132-75E8-4D48-857B-92D38234D5FF}" srcId="{2ECAB179-2D7A-4AA1-8B90-DDBEA76EF577}" destId="{45BCFCD4-2B81-44E4-8FCA-1B468148E31D}" srcOrd="4" destOrd="0" parTransId="{75924B18-C36E-4026-B8B3-4FDE6093F349}" sibTransId="{D696585E-0964-4A2D-8569-1C9EC4CD7C27}"/>
    <dgm:cxn modelId="{8AEA83D7-C44C-4A3A-B578-D4A4B11213A5}" srcId="{2ECAB179-2D7A-4AA1-8B90-DDBEA76EF577}" destId="{AADCD8A1-E6BE-4814-B769-E774B3EF3CCC}" srcOrd="2" destOrd="0" parTransId="{95B5CC8D-F8F0-45C9-A3ED-95C67E5F4CD8}" sibTransId="{54A46F32-98E1-4279-974F-2A2F36151018}"/>
    <dgm:cxn modelId="{716258AC-9F00-44A2-AECA-F72B0914424E}" srcId="{116FC764-6502-446B-9CE5-196EBBD93CA2}" destId="{2ECAB179-2D7A-4AA1-8B90-DDBEA76EF577}" srcOrd="0" destOrd="0" parTransId="{92A88EA8-08B7-4DDF-97F3-8D3A0AD57258}" sibTransId="{FFD7CCED-1022-4A3F-BF41-9E2D3AF3F1A9}"/>
    <dgm:cxn modelId="{4849C5A4-EF8B-474E-9D66-0E35BE420F76}" srcId="{2ECAB179-2D7A-4AA1-8B90-DDBEA76EF577}" destId="{013FECAF-AE70-469C-AC61-9B8B603F18B7}" srcOrd="1" destOrd="0" parTransId="{C1107F71-BD4D-43E5-AF8D-F886493D0B49}" sibTransId="{25EDCA29-A696-40C3-A1EA-F2AD0AAFDE44}"/>
    <dgm:cxn modelId="{69BA869B-86D4-4964-95A8-8422E9F2DC07}" type="presOf" srcId="{CBB37C89-7475-41F2-9C9C-1D6332CF1415}" destId="{9B0D2DF9-A6C0-452D-8F50-2DD74F374034}" srcOrd="0" destOrd="0" presId="urn:microsoft.com/office/officeart/2005/8/layout/lProcess2"/>
    <dgm:cxn modelId="{B47FBB97-7ECF-4ECD-97E0-478461313701}" type="presOf" srcId="{74DFBFA8-A883-4839-8A93-7BB8CAEBE8B9}" destId="{61ADFC64-A650-46DA-BEC0-12D4D78BE04B}" srcOrd="0" destOrd="0" presId="urn:microsoft.com/office/officeart/2005/8/layout/lProcess2"/>
    <dgm:cxn modelId="{F8F055FE-285E-4223-B240-2E6836CF1861}" type="presOf" srcId="{45BCFCD4-2B81-44E4-8FCA-1B468148E31D}" destId="{76CDD681-C5B9-42B7-A033-E90E7B608CA7}" srcOrd="0" destOrd="0" presId="urn:microsoft.com/office/officeart/2005/8/layout/lProcess2"/>
    <dgm:cxn modelId="{4AADD474-1E61-446D-A07E-A6837B5C88A2}" type="presOf" srcId="{AADCD8A1-E6BE-4814-B769-E774B3EF3CCC}" destId="{10FB8BFC-90C0-431F-8C7C-6A6A6E69EFC8}" srcOrd="0" destOrd="0" presId="urn:microsoft.com/office/officeart/2005/8/layout/lProcess2"/>
    <dgm:cxn modelId="{912C609D-CFF1-4A1B-A99A-03F092E53369}" type="presOf" srcId="{2ECAB179-2D7A-4AA1-8B90-DDBEA76EF577}" destId="{D64FD979-EB19-44EA-A718-AB5C87B8D3A4}" srcOrd="0" destOrd="0" presId="urn:microsoft.com/office/officeart/2005/8/layout/lProcess2"/>
    <dgm:cxn modelId="{5CC178DC-84C7-4F97-81C2-E59760118BAA}" type="presOf" srcId="{2ECAB179-2D7A-4AA1-8B90-DDBEA76EF577}" destId="{F5478702-2D47-4D41-89B3-D3B85249B337}" srcOrd="1" destOrd="0" presId="urn:microsoft.com/office/officeart/2005/8/layout/lProcess2"/>
    <dgm:cxn modelId="{1FBAB6EA-69CE-424C-9D84-13F734ACAEFB}" srcId="{2ECAB179-2D7A-4AA1-8B90-DDBEA76EF577}" destId="{CBB37C89-7475-41F2-9C9C-1D6332CF1415}" srcOrd="0" destOrd="0" parTransId="{F3F6FA50-8605-4B92-AB18-E5494512A638}" sibTransId="{810A1701-D078-4FB9-8542-82D399AC8993}"/>
    <dgm:cxn modelId="{8D9691A0-D4CD-4558-8E43-7BBFCA49C918}" type="presOf" srcId="{116FC764-6502-446B-9CE5-196EBBD93CA2}" destId="{FB971494-D00D-4009-9F8F-A64303792787}" srcOrd="0" destOrd="0" presId="urn:microsoft.com/office/officeart/2005/8/layout/lProcess2"/>
    <dgm:cxn modelId="{799A0662-C275-4C82-8B9F-EDEF4F13902F}" srcId="{2ECAB179-2D7A-4AA1-8B90-DDBEA76EF577}" destId="{74DFBFA8-A883-4839-8A93-7BB8CAEBE8B9}" srcOrd="3" destOrd="0" parTransId="{02FD8079-5C71-481F-87B4-D04AD73C9E7E}" sibTransId="{41566F0C-C58C-448C-B33A-BB6C90A5419D}"/>
    <dgm:cxn modelId="{749E9BAE-D3A5-43A1-8F7D-4C18B18A2FCF}" type="presOf" srcId="{013FECAF-AE70-469C-AC61-9B8B603F18B7}" destId="{4321728D-47CD-4C7F-A886-3EC6E4E34D5D}" srcOrd="0" destOrd="0" presId="urn:microsoft.com/office/officeart/2005/8/layout/lProcess2"/>
    <dgm:cxn modelId="{371DCCFE-35F3-4A71-9772-59ED25CCE145}" type="presParOf" srcId="{FB971494-D00D-4009-9F8F-A64303792787}" destId="{2F7360D2-57D0-487C-8F8F-E8B591E107B1}" srcOrd="0" destOrd="0" presId="urn:microsoft.com/office/officeart/2005/8/layout/lProcess2"/>
    <dgm:cxn modelId="{190584A0-BF44-47E7-8A34-C04E2FE1B553}" type="presParOf" srcId="{2F7360D2-57D0-487C-8F8F-E8B591E107B1}" destId="{D64FD979-EB19-44EA-A718-AB5C87B8D3A4}" srcOrd="0" destOrd="0" presId="urn:microsoft.com/office/officeart/2005/8/layout/lProcess2"/>
    <dgm:cxn modelId="{9C1494E2-F40F-4BB4-8A7B-590FBB77A262}" type="presParOf" srcId="{2F7360D2-57D0-487C-8F8F-E8B591E107B1}" destId="{F5478702-2D47-4D41-89B3-D3B85249B337}" srcOrd="1" destOrd="0" presId="urn:microsoft.com/office/officeart/2005/8/layout/lProcess2"/>
    <dgm:cxn modelId="{C792826A-D0D8-48D9-8344-F2FBF7E57A2E}" type="presParOf" srcId="{2F7360D2-57D0-487C-8F8F-E8B591E107B1}" destId="{7848FDB1-4A90-48E4-833A-EBE09DBBD34D}" srcOrd="2" destOrd="0" presId="urn:microsoft.com/office/officeart/2005/8/layout/lProcess2"/>
    <dgm:cxn modelId="{5A11A3A6-EE36-499E-9AA7-155E08604E33}" type="presParOf" srcId="{7848FDB1-4A90-48E4-833A-EBE09DBBD34D}" destId="{E9CF6746-3D8D-473A-9D78-AE584115DBD4}" srcOrd="0" destOrd="0" presId="urn:microsoft.com/office/officeart/2005/8/layout/lProcess2"/>
    <dgm:cxn modelId="{B2E11A16-5A2D-4C39-85AF-DFB3FEFAB993}" type="presParOf" srcId="{E9CF6746-3D8D-473A-9D78-AE584115DBD4}" destId="{9B0D2DF9-A6C0-452D-8F50-2DD74F374034}" srcOrd="0" destOrd="0" presId="urn:microsoft.com/office/officeart/2005/8/layout/lProcess2"/>
    <dgm:cxn modelId="{0070BC54-708E-4200-9AEF-8E002AB757F5}" type="presParOf" srcId="{E9CF6746-3D8D-473A-9D78-AE584115DBD4}" destId="{4E1A4583-E537-4D53-BDB5-4001E86A0721}" srcOrd="1" destOrd="0" presId="urn:microsoft.com/office/officeart/2005/8/layout/lProcess2"/>
    <dgm:cxn modelId="{77221A48-90B7-4329-9217-0FD264494775}" type="presParOf" srcId="{E9CF6746-3D8D-473A-9D78-AE584115DBD4}" destId="{4321728D-47CD-4C7F-A886-3EC6E4E34D5D}" srcOrd="2" destOrd="0" presId="urn:microsoft.com/office/officeart/2005/8/layout/lProcess2"/>
    <dgm:cxn modelId="{349AFE11-3C7A-40B3-8CCB-F4B8A6C9A72E}" type="presParOf" srcId="{E9CF6746-3D8D-473A-9D78-AE584115DBD4}" destId="{A169F9B3-8A2C-4839-A0EC-E5CEADEBDEF4}" srcOrd="3" destOrd="0" presId="urn:microsoft.com/office/officeart/2005/8/layout/lProcess2"/>
    <dgm:cxn modelId="{D0415788-24CA-4BDC-B876-5F28C27E8EFE}" type="presParOf" srcId="{E9CF6746-3D8D-473A-9D78-AE584115DBD4}" destId="{10FB8BFC-90C0-431F-8C7C-6A6A6E69EFC8}" srcOrd="4" destOrd="0" presId="urn:microsoft.com/office/officeart/2005/8/layout/lProcess2"/>
    <dgm:cxn modelId="{48CF8782-5ABA-4638-AB2D-81128FA5B624}" type="presParOf" srcId="{E9CF6746-3D8D-473A-9D78-AE584115DBD4}" destId="{857A4968-7F65-4591-BC4C-A3779565079A}" srcOrd="5" destOrd="0" presId="urn:microsoft.com/office/officeart/2005/8/layout/lProcess2"/>
    <dgm:cxn modelId="{658C7317-1227-4C08-917E-1174E1C875F5}" type="presParOf" srcId="{E9CF6746-3D8D-473A-9D78-AE584115DBD4}" destId="{61ADFC64-A650-46DA-BEC0-12D4D78BE04B}" srcOrd="6" destOrd="0" presId="urn:microsoft.com/office/officeart/2005/8/layout/lProcess2"/>
    <dgm:cxn modelId="{C85367E4-B4D9-46D2-8D9D-187CC71ED751}" type="presParOf" srcId="{E9CF6746-3D8D-473A-9D78-AE584115DBD4}" destId="{2D513A78-566C-4423-AE1C-F15C7783F74C}" srcOrd="7" destOrd="0" presId="urn:microsoft.com/office/officeart/2005/8/layout/lProcess2"/>
    <dgm:cxn modelId="{21BAB3E7-BC4E-4A70-BC84-85487CDBCFBC}" type="presParOf" srcId="{E9CF6746-3D8D-473A-9D78-AE584115DBD4}" destId="{76CDD681-C5B9-42B7-A033-E90E7B608CA7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6DF129-76F2-422F-ABA3-BB1404E6F25A}" type="doc">
      <dgm:prSet loTypeId="urn:microsoft.com/office/officeart/2005/8/layout/cycle1" loCatId="cycle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s-EC"/>
        </a:p>
      </dgm:t>
    </dgm:pt>
    <dgm:pt modelId="{92F1189B-23E0-43CB-82F0-F1E907F2BDE7}">
      <dgm:prSet/>
      <dgm:spPr/>
      <dgm:t>
        <a:bodyPr/>
        <a:lstStyle/>
        <a:p>
          <a:pPr rtl="0"/>
          <a:r>
            <a:rPr lang="es-EC" smtClean="0"/>
            <a:t>Definir</a:t>
          </a:r>
          <a:endParaRPr lang="es-EC"/>
        </a:p>
      </dgm:t>
    </dgm:pt>
    <dgm:pt modelId="{9345D9D4-E74D-4C36-BBD0-E462BE924D55}" type="parTrans" cxnId="{7311771F-7131-4E18-8F1A-71F2AC6CDEFC}">
      <dgm:prSet/>
      <dgm:spPr/>
      <dgm:t>
        <a:bodyPr/>
        <a:lstStyle/>
        <a:p>
          <a:endParaRPr lang="es-EC"/>
        </a:p>
      </dgm:t>
    </dgm:pt>
    <dgm:pt modelId="{AB4B0554-6535-4605-889D-832476D96129}" type="sibTrans" cxnId="{7311771F-7131-4E18-8F1A-71F2AC6CDEFC}">
      <dgm:prSet/>
      <dgm:spPr/>
      <dgm:t>
        <a:bodyPr/>
        <a:lstStyle/>
        <a:p>
          <a:endParaRPr lang="es-EC"/>
        </a:p>
      </dgm:t>
    </dgm:pt>
    <dgm:pt modelId="{13176C96-DDF7-4389-931B-CDA9627A5C66}">
      <dgm:prSet/>
      <dgm:spPr/>
      <dgm:t>
        <a:bodyPr/>
        <a:lstStyle/>
        <a:p>
          <a:pPr rtl="0"/>
          <a:r>
            <a:rPr lang="es-EC" dirty="0" smtClean="0"/>
            <a:t>Medir</a:t>
          </a:r>
          <a:endParaRPr lang="es-EC" dirty="0"/>
        </a:p>
      </dgm:t>
    </dgm:pt>
    <dgm:pt modelId="{B8913B91-7243-4D00-9D19-AF3209F60ADD}" type="parTrans" cxnId="{CCB31C0E-BDE0-4A65-B760-EE8EE3D63CDA}">
      <dgm:prSet/>
      <dgm:spPr/>
      <dgm:t>
        <a:bodyPr/>
        <a:lstStyle/>
        <a:p>
          <a:endParaRPr lang="es-EC"/>
        </a:p>
      </dgm:t>
    </dgm:pt>
    <dgm:pt modelId="{C88A9DD9-8226-44C6-9EEB-25CA6692AFD9}" type="sibTrans" cxnId="{CCB31C0E-BDE0-4A65-B760-EE8EE3D63CDA}">
      <dgm:prSet/>
      <dgm:spPr/>
      <dgm:t>
        <a:bodyPr/>
        <a:lstStyle/>
        <a:p>
          <a:endParaRPr lang="es-EC"/>
        </a:p>
      </dgm:t>
    </dgm:pt>
    <dgm:pt modelId="{800F6B71-D996-4ED4-B8E5-B31D5411A412}">
      <dgm:prSet/>
      <dgm:spPr/>
      <dgm:t>
        <a:bodyPr/>
        <a:lstStyle/>
        <a:p>
          <a:pPr rtl="0"/>
          <a:r>
            <a:rPr lang="es-EC" dirty="0" smtClean="0"/>
            <a:t>Analizar</a:t>
          </a:r>
          <a:endParaRPr lang="es-EC" dirty="0"/>
        </a:p>
      </dgm:t>
    </dgm:pt>
    <dgm:pt modelId="{24415327-B56A-449B-AC93-FE968A1B45FB}" type="parTrans" cxnId="{ECBFB219-50D6-40CD-965C-EEEFC436C42B}">
      <dgm:prSet/>
      <dgm:spPr/>
      <dgm:t>
        <a:bodyPr/>
        <a:lstStyle/>
        <a:p>
          <a:endParaRPr lang="es-EC"/>
        </a:p>
      </dgm:t>
    </dgm:pt>
    <dgm:pt modelId="{5DF8BFCB-C6BD-40CC-8788-C109D9E65C65}" type="sibTrans" cxnId="{ECBFB219-50D6-40CD-965C-EEEFC436C42B}">
      <dgm:prSet/>
      <dgm:spPr/>
      <dgm:t>
        <a:bodyPr/>
        <a:lstStyle/>
        <a:p>
          <a:endParaRPr lang="es-EC"/>
        </a:p>
      </dgm:t>
    </dgm:pt>
    <dgm:pt modelId="{F30D5024-FD1E-4A80-A22A-273E9BD6CE8B}">
      <dgm:prSet/>
      <dgm:spPr/>
      <dgm:t>
        <a:bodyPr/>
        <a:lstStyle/>
        <a:p>
          <a:pPr rtl="0"/>
          <a:r>
            <a:rPr lang="es-EC" dirty="0" smtClean="0"/>
            <a:t>Mejorar</a:t>
          </a:r>
          <a:endParaRPr lang="es-EC" dirty="0"/>
        </a:p>
      </dgm:t>
    </dgm:pt>
    <dgm:pt modelId="{65A74632-817A-4DDA-9FC6-3C627FCCAB9E}" type="parTrans" cxnId="{36F25772-1C08-4566-82ED-AAA58E368954}">
      <dgm:prSet/>
      <dgm:spPr/>
      <dgm:t>
        <a:bodyPr/>
        <a:lstStyle/>
        <a:p>
          <a:endParaRPr lang="es-EC"/>
        </a:p>
      </dgm:t>
    </dgm:pt>
    <dgm:pt modelId="{8E83FEFE-10DF-450A-9ABF-18B2DE023CC5}" type="sibTrans" cxnId="{36F25772-1C08-4566-82ED-AAA58E368954}">
      <dgm:prSet/>
      <dgm:spPr/>
      <dgm:t>
        <a:bodyPr/>
        <a:lstStyle/>
        <a:p>
          <a:endParaRPr lang="es-EC"/>
        </a:p>
      </dgm:t>
    </dgm:pt>
    <dgm:pt modelId="{144169B6-4966-4F2A-81B4-7019F74120D2}">
      <dgm:prSet/>
      <dgm:spPr/>
      <dgm:t>
        <a:bodyPr/>
        <a:lstStyle/>
        <a:p>
          <a:pPr rtl="0"/>
          <a:r>
            <a:rPr lang="es-EC" dirty="0" smtClean="0"/>
            <a:t>Controlar</a:t>
          </a:r>
          <a:endParaRPr lang="es-EC" dirty="0"/>
        </a:p>
      </dgm:t>
    </dgm:pt>
    <dgm:pt modelId="{8DEB508B-9BE6-4F4D-A2E8-B05669479BD3}" type="parTrans" cxnId="{3B07CD71-84F0-4266-AD31-4A1FD3A8B92B}">
      <dgm:prSet/>
      <dgm:spPr/>
      <dgm:t>
        <a:bodyPr/>
        <a:lstStyle/>
        <a:p>
          <a:endParaRPr lang="es-EC"/>
        </a:p>
      </dgm:t>
    </dgm:pt>
    <dgm:pt modelId="{FE7A7802-BE89-45D5-B0B9-059E98D6DAF8}" type="sibTrans" cxnId="{3B07CD71-84F0-4266-AD31-4A1FD3A8B92B}">
      <dgm:prSet/>
      <dgm:spPr/>
      <dgm:t>
        <a:bodyPr/>
        <a:lstStyle/>
        <a:p>
          <a:endParaRPr lang="es-EC"/>
        </a:p>
      </dgm:t>
    </dgm:pt>
    <dgm:pt modelId="{754796C7-E3E6-4F63-BB86-7587F33A36E6}" type="pres">
      <dgm:prSet presAssocID="{386DF129-76F2-422F-ABA3-BB1404E6F25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6662632-EE57-41FD-A3F7-0B136252B0CE}" type="pres">
      <dgm:prSet presAssocID="{92F1189B-23E0-43CB-82F0-F1E907F2BDE7}" presName="dummy" presStyleCnt="0"/>
      <dgm:spPr/>
    </dgm:pt>
    <dgm:pt modelId="{FAFEE50B-2D46-4207-AB0A-F876B260CCB0}" type="pres">
      <dgm:prSet presAssocID="{92F1189B-23E0-43CB-82F0-F1E907F2BDE7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781D84-2C16-4804-AA68-291F0A0080AC}" type="pres">
      <dgm:prSet presAssocID="{AB4B0554-6535-4605-889D-832476D96129}" presName="sibTrans" presStyleLbl="node1" presStyleIdx="0" presStyleCnt="5"/>
      <dgm:spPr/>
      <dgm:t>
        <a:bodyPr/>
        <a:lstStyle/>
        <a:p>
          <a:endParaRPr lang="es-EC"/>
        </a:p>
      </dgm:t>
    </dgm:pt>
    <dgm:pt modelId="{1AA9BF2C-D89E-464B-B9E4-F94D84576891}" type="pres">
      <dgm:prSet presAssocID="{13176C96-DDF7-4389-931B-CDA9627A5C66}" presName="dummy" presStyleCnt="0"/>
      <dgm:spPr/>
    </dgm:pt>
    <dgm:pt modelId="{4D4D1F79-BB46-47E5-817E-734BA938074F}" type="pres">
      <dgm:prSet presAssocID="{13176C96-DDF7-4389-931B-CDA9627A5C66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6F64BA-5304-456E-A723-4D384F117403}" type="pres">
      <dgm:prSet presAssocID="{C88A9DD9-8226-44C6-9EEB-25CA6692AFD9}" presName="sibTrans" presStyleLbl="node1" presStyleIdx="1" presStyleCnt="5"/>
      <dgm:spPr/>
      <dgm:t>
        <a:bodyPr/>
        <a:lstStyle/>
        <a:p>
          <a:endParaRPr lang="es-EC"/>
        </a:p>
      </dgm:t>
    </dgm:pt>
    <dgm:pt modelId="{6A74A6A2-5964-4155-911E-6908221F67CF}" type="pres">
      <dgm:prSet presAssocID="{800F6B71-D996-4ED4-B8E5-B31D5411A412}" presName="dummy" presStyleCnt="0"/>
      <dgm:spPr/>
    </dgm:pt>
    <dgm:pt modelId="{8C021AC9-100A-49DB-8292-4F9F51D048D4}" type="pres">
      <dgm:prSet presAssocID="{800F6B71-D996-4ED4-B8E5-B31D5411A412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1A6C3E-88E6-40B8-95EB-7D03213355F3}" type="pres">
      <dgm:prSet presAssocID="{5DF8BFCB-C6BD-40CC-8788-C109D9E65C65}" presName="sibTrans" presStyleLbl="node1" presStyleIdx="2" presStyleCnt="5"/>
      <dgm:spPr/>
      <dgm:t>
        <a:bodyPr/>
        <a:lstStyle/>
        <a:p>
          <a:endParaRPr lang="es-EC"/>
        </a:p>
      </dgm:t>
    </dgm:pt>
    <dgm:pt modelId="{2E640DCA-B745-4E57-8308-5F5B68455263}" type="pres">
      <dgm:prSet presAssocID="{F30D5024-FD1E-4A80-A22A-273E9BD6CE8B}" presName="dummy" presStyleCnt="0"/>
      <dgm:spPr/>
    </dgm:pt>
    <dgm:pt modelId="{07FAAF02-9223-4C8D-B51C-FF3D9F42B09B}" type="pres">
      <dgm:prSet presAssocID="{F30D5024-FD1E-4A80-A22A-273E9BD6CE8B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D721E3-0BE3-41E4-9E2F-14CF34DF9DA6}" type="pres">
      <dgm:prSet presAssocID="{8E83FEFE-10DF-450A-9ABF-18B2DE023CC5}" presName="sibTrans" presStyleLbl="node1" presStyleIdx="3" presStyleCnt="5"/>
      <dgm:spPr/>
      <dgm:t>
        <a:bodyPr/>
        <a:lstStyle/>
        <a:p>
          <a:endParaRPr lang="es-EC"/>
        </a:p>
      </dgm:t>
    </dgm:pt>
    <dgm:pt modelId="{F542CF4C-2C62-4E56-8F58-B99FDFDC1930}" type="pres">
      <dgm:prSet presAssocID="{144169B6-4966-4F2A-81B4-7019F74120D2}" presName="dummy" presStyleCnt="0"/>
      <dgm:spPr/>
    </dgm:pt>
    <dgm:pt modelId="{AF00E291-F77F-4917-92FF-136D74EBCF50}" type="pres">
      <dgm:prSet presAssocID="{144169B6-4966-4F2A-81B4-7019F74120D2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B5749A-0379-4554-823A-07D59625896A}" type="pres">
      <dgm:prSet presAssocID="{FE7A7802-BE89-45D5-B0B9-059E98D6DAF8}" presName="sibTrans" presStyleLbl="node1" presStyleIdx="4" presStyleCnt="5"/>
      <dgm:spPr/>
      <dgm:t>
        <a:bodyPr/>
        <a:lstStyle/>
        <a:p>
          <a:endParaRPr lang="es-EC"/>
        </a:p>
      </dgm:t>
    </dgm:pt>
  </dgm:ptLst>
  <dgm:cxnLst>
    <dgm:cxn modelId="{36F25772-1C08-4566-82ED-AAA58E368954}" srcId="{386DF129-76F2-422F-ABA3-BB1404E6F25A}" destId="{F30D5024-FD1E-4A80-A22A-273E9BD6CE8B}" srcOrd="3" destOrd="0" parTransId="{65A74632-817A-4DDA-9FC6-3C627FCCAB9E}" sibTransId="{8E83FEFE-10DF-450A-9ABF-18B2DE023CC5}"/>
    <dgm:cxn modelId="{8597FB6D-A5B5-41EC-B409-400C47EE794F}" type="presOf" srcId="{386DF129-76F2-422F-ABA3-BB1404E6F25A}" destId="{754796C7-E3E6-4F63-BB86-7587F33A36E6}" srcOrd="0" destOrd="0" presId="urn:microsoft.com/office/officeart/2005/8/layout/cycle1"/>
    <dgm:cxn modelId="{ECBFB219-50D6-40CD-965C-EEEFC436C42B}" srcId="{386DF129-76F2-422F-ABA3-BB1404E6F25A}" destId="{800F6B71-D996-4ED4-B8E5-B31D5411A412}" srcOrd="2" destOrd="0" parTransId="{24415327-B56A-449B-AC93-FE968A1B45FB}" sibTransId="{5DF8BFCB-C6BD-40CC-8788-C109D9E65C65}"/>
    <dgm:cxn modelId="{5EBD50D0-7F9D-4E16-A385-C34122225D8D}" type="presOf" srcId="{800F6B71-D996-4ED4-B8E5-B31D5411A412}" destId="{8C021AC9-100A-49DB-8292-4F9F51D048D4}" srcOrd="0" destOrd="0" presId="urn:microsoft.com/office/officeart/2005/8/layout/cycle1"/>
    <dgm:cxn modelId="{7311771F-7131-4E18-8F1A-71F2AC6CDEFC}" srcId="{386DF129-76F2-422F-ABA3-BB1404E6F25A}" destId="{92F1189B-23E0-43CB-82F0-F1E907F2BDE7}" srcOrd="0" destOrd="0" parTransId="{9345D9D4-E74D-4C36-BBD0-E462BE924D55}" sibTransId="{AB4B0554-6535-4605-889D-832476D96129}"/>
    <dgm:cxn modelId="{EC9687F5-A17A-420F-AD74-9C3FC3C529BD}" type="presOf" srcId="{AB4B0554-6535-4605-889D-832476D96129}" destId="{A3781D84-2C16-4804-AA68-291F0A0080AC}" srcOrd="0" destOrd="0" presId="urn:microsoft.com/office/officeart/2005/8/layout/cycle1"/>
    <dgm:cxn modelId="{448DF0E4-A547-4749-B595-DA7FA5B5447A}" type="presOf" srcId="{FE7A7802-BE89-45D5-B0B9-059E98D6DAF8}" destId="{A5B5749A-0379-4554-823A-07D59625896A}" srcOrd="0" destOrd="0" presId="urn:microsoft.com/office/officeart/2005/8/layout/cycle1"/>
    <dgm:cxn modelId="{615AC060-730F-4574-BE4E-F32A822645C5}" type="presOf" srcId="{8E83FEFE-10DF-450A-9ABF-18B2DE023CC5}" destId="{CFD721E3-0BE3-41E4-9E2F-14CF34DF9DA6}" srcOrd="0" destOrd="0" presId="urn:microsoft.com/office/officeart/2005/8/layout/cycle1"/>
    <dgm:cxn modelId="{F7354903-F80E-4DAB-85AD-883DB994CB44}" type="presOf" srcId="{5DF8BFCB-C6BD-40CC-8788-C109D9E65C65}" destId="{301A6C3E-88E6-40B8-95EB-7D03213355F3}" srcOrd="0" destOrd="0" presId="urn:microsoft.com/office/officeart/2005/8/layout/cycle1"/>
    <dgm:cxn modelId="{C576E85D-56C6-4E4F-A1D8-F203AD3A74E8}" type="presOf" srcId="{C88A9DD9-8226-44C6-9EEB-25CA6692AFD9}" destId="{F86F64BA-5304-456E-A723-4D384F117403}" srcOrd="0" destOrd="0" presId="urn:microsoft.com/office/officeart/2005/8/layout/cycle1"/>
    <dgm:cxn modelId="{CCB31C0E-BDE0-4A65-B760-EE8EE3D63CDA}" srcId="{386DF129-76F2-422F-ABA3-BB1404E6F25A}" destId="{13176C96-DDF7-4389-931B-CDA9627A5C66}" srcOrd="1" destOrd="0" parTransId="{B8913B91-7243-4D00-9D19-AF3209F60ADD}" sibTransId="{C88A9DD9-8226-44C6-9EEB-25CA6692AFD9}"/>
    <dgm:cxn modelId="{EF8F8EC2-634B-4A46-8BB2-E5B39DB98CC3}" type="presOf" srcId="{13176C96-DDF7-4389-931B-CDA9627A5C66}" destId="{4D4D1F79-BB46-47E5-817E-734BA938074F}" srcOrd="0" destOrd="0" presId="urn:microsoft.com/office/officeart/2005/8/layout/cycle1"/>
    <dgm:cxn modelId="{3B07CD71-84F0-4266-AD31-4A1FD3A8B92B}" srcId="{386DF129-76F2-422F-ABA3-BB1404E6F25A}" destId="{144169B6-4966-4F2A-81B4-7019F74120D2}" srcOrd="4" destOrd="0" parTransId="{8DEB508B-9BE6-4F4D-A2E8-B05669479BD3}" sibTransId="{FE7A7802-BE89-45D5-B0B9-059E98D6DAF8}"/>
    <dgm:cxn modelId="{2D9410DC-BEC2-4484-8FBD-038FCB5B8E79}" type="presOf" srcId="{92F1189B-23E0-43CB-82F0-F1E907F2BDE7}" destId="{FAFEE50B-2D46-4207-AB0A-F876B260CCB0}" srcOrd="0" destOrd="0" presId="urn:microsoft.com/office/officeart/2005/8/layout/cycle1"/>
    <dgm:cxn modelId="{30671A93-D812-48AE-BC78-BDF19018E77F}" type="presOf" srcId="{F30D5024-FD1E-4A80-A22A-273E9BD6CE8B}" destId="{07FAAF02-9223-4C8D-B51C-FF3D9F42B09B}" srcOrd="0" destOrd="0" presId="urn:microsoft.com/office/officeart/2005/8/layout/cycle1"/>
    <dgm:cxn modelId="{E341219E-8850-4964-8D77-560BE10D34A7}" type="presOf" srcId="{144169B6-4966-4F2A-81B4-7019F74120D2}" destId="{AF00E291-F77F-4917-92FF-136D74EBCF50}" srcOrd="0" destOrd="0" presId="urn:microsoft.com/office/officeart/2005/8/layout/cycle1"/>
    <dgm:cxn modelId="{9BC3B4E8-F53F-4A26-AFC5-83C90DEA01B9}" type="presParOf" srcId="{754796C7-E3E6-4F63-BB86-7587F33A36E6}" destId="{06662632-EE57-41FD-A3F7-0B136252B0CE}" srcOrd="0" destOrd="0" presId="urn:microsoft.com/office/officeart/2005/8/layout/cycle1"/>
    <dgm:cxn modelId="{A56F92BB-4471-414B-A0CE-87083C4E5119}" type="presParOf" srcId="{754796C7-E3E6-4F63-BB86-7587F33A36E6}" destId="{FAFEE50B-2D46-4207-AB0A-F876B260CCB0}" srcOrd="1" destOrd="0" presId="urn:microsoft.com/office/officeart/2005/8/layout/cycle1"/>
    <dgm:cxn modelId="{C4A2D7CC-6CC2-4BAA-986C-D75C6E00C583}" type="presParOf" srcId="{754796C7-E3E6-4F63-BB86-7587F33A36E6}" destId="{A3781D84-2C16-4804-AA68-291F0A0080AC}" srcOrd="2" destOrd="0" presId="urn:microsoft.com/office/officeart/2005/8/layout/cycle1"/>
    <dgm:cxn modelId="{9180796F-71DE-4C02-9F6E-6CBFB11FC1E5}" type="presParOf" srcId="{754796C7-E3E6-4F63-BB86-7587F33A36E6}" destId="{1AA9BF2C-D89E-464B-B9E4-F94D84576891}" srcOrd="3" destOrd="0" presId="urn:microsoft.com/office/officeart/2005/8/layout/cycle1"/>
    <dgm:cxn modelId="{E781BCAD-AC2B-4E07-A9CA-E85DB1B3CBBA}" type="presParOf" srcId="{754796C7-E3E6-4F63-BB86-7587F33A36E6}" destId="{4D4D1F79-BB46-47E5-817E-734BA938074F}" srcOrd="4" destOrd="0" presId="urn:microsoft.com/office/officeart/2005/8/layout/cycle1"/>
    <dgm:cxn modelId="{46A8FA80-E7CE-4A47-9244-FF3E51825E6D}" type="presParOf" srcId="{754796C7-E3E6-4F63-BB86-7587F33A36E6}" destId="{F86F64BA-5304-456E-A723-4D384F117403}" srcOrd="5" destOrd="0" presId="urn:microsoft.com/office/officeart/2005/8/layout/cycle1"/>
    <dgm:cxn modelId="{567F08C5-99F6-4051-B0A1-D1B4EFAC28C6}" type="presParOf" srcId="{754796C7-E3E6-4F63-BB86-7587F33A36E6}" destId="{6A74A6A2-5964-4155-911E-6908221F67CF}" srcOrd="6" destOrd="0" presId="urn:microsoft.com/office/officeart/2005/8/layout/cycle1"/>
    <dgm:cxn modelId="{A8685000-12EA-453A-B7A7-36FBB8665F47}" type="presParOf" srcId="{754796C7-E3E6-4F63-BB86-7587F33A36E6}" destId="{8C021AC9-100A-49DB-8292-4F9F51D048D4}" srcOrd="7" destOrd="0" presId="urn:microsoft.com/office/officeart/2005/8/layout/cycle1"/>
    <dgm:cxn modelId="{A0EC2CDA-2260-4FB7-9A36-43FF3879B27D}" type="presParOf" srcId="{754796C7-E3E6-4F63-BB86-7587F33A36E6}" destId="{301A6C3E-88E6-40B8-95EB-7D03213355F3}" srcOrd="8" destOrd="0" presId="urn:microsoft.com/office/officeart/2005/8/layout/cycle1"/>
    <dgm:cxn modelId="{C901858B-6929-412C-B555-0377561698F3}" type="presParOf" srcId="{754796C7-E3E6-4F63-BB86-7587F33A36E6}" destId="{2E640DCA-B745-4E57-8308-5F5B68455263}" srcOrd="9" destOrd="0" presId="urn:microsoft.com/office/officeart/2005/8/layout/cycle1"/>
    <dgm:cxn modelId="{9C10E2B9-4897-4E45-AE46-3E3810DC9225}" type="presParOf" srcId="{754796C7-E3E6-4F63-BB86-7587F33A36E6}" destId="{07FAAF02-9223-4C8D-B51C-FF3D9F42B09B}" srcOrd="10" destOrd="0" presId="urn:microsoft.com/office/officeart/2005/8/layout/cycle1"/>
    <dgm:cxn modelId="{518FC809-E88A-4F28-9449-6D0CF2930997}" type="presParOf" srcId="{754796C7-E3E6-4F63-BB86-7587F33A36E6}" destId="{CFD721E3-0BE3-41E4-9E2F-14CF34DF9DA6}" srcOrd="11" destOrd="0" presId="urn:microsoft.com/office/officeart/2005/8/layout/cycle1"/>
    <dgm:cxn modelId="{AB18585C-4B9B-4282-8FB0-073B072BE5DD}" type="presParOf" srcId="{754796C7-E3E6-4F63-BB86-7587F33A36E6}" destId="{F542CF4C-2C62-4E56-8F58-B99FDFDC1930}" srcOrd="12" destOrd="0" presId="urn:microsoft.com/office/officeart/2005/8/layout/cycle1"/>
    <dgm:cxn modelId="{BC1B99D5-C387-466E-A108-9779F6051866}" type="presParOf" srcId="{754796C7-E3E6-4F63-BB86-7587F33A36E6}" destId="{AF00E291-F77F-4917-92FF-136D74EBCF50}" srcOrd="13" destOrd="0" presId="urn:microsoft.com/office/officeart/2005/8/layout/cycle1"/>
    <dgm:cxn modelId="{4CD4AA23-9B26-4B11-BBEC-4FC17B03B88A}" type="presParOf" srcId="{754796C7-E3E6-4F63-BB86-7587F33A36E6}" destId="{A5B5749A-0379-4554-823A-07D59625896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F012AD-6730-4C49-9F8B-9CF642C30997}" type="doc">
      <dgm:prSet loTypeId="urn:microsoft.com/office/officeart/2005/8/layout/vList5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CEB5304A-2E76-47CD-9B38-12D9501135CF}">
      <dgm:prSet/>
      <dgm:spPr/>
      <dgm:t>
        <a:bodyPr/>
        <a:lstStyle/>
        <a:p>
          <a:pPr rtl="0"/>
          <a:r>
            <a:rPr lang="es-EC" dirty="0" smtClean="0"/>
            <a:t>ANÁLISIS DE PROCESOS DEL SUBSISTEMA DE REFERENCIA, CONTRAREFERENCIA, REFERENCIA INVERSA Y DERIVACIÓN</a:t>
          </a:r>
          <a:endParaRPr lang="es-EC" dirty="0"/>
        </a:p>
      </dgm:t>
    </dgm:pt>
    <dgm:pt modelId="{83698702-6790-4F8F-97D5-A11019878BC1}" type="parTrans" cxnId="{767ECF49-3423-4B46-AA81-BF43D629A72E}">
      <dgm:prSet/>
      <dgm:spPr/>
      <dgm:t>
        <a:bodyPr/>
        <a:lstStyle/>
        <a:p>
          <a:endParaRPr lang="es-EC"/>
        </a:p>
      </dgm:t>
    </dgm:pt>
    <dgm:pt modelId="{8BD2B6E9-CBE8-41FC-ABE8-2C2E76E0BA15}" type="sibTrans" cxnId="{767ECF49-3423-4B46-AA81-BF43D629A72E}">
      <dgm:prSet/>
      <dgm:spPr/>
      <dgm:t>
        <a:bodyPr/>
        <a:lstStyle/>
        <a:p>
          <a:endParaRPr lang="es-EC"/>
        </a:p>
      </dgm:t>
    </dgm:pt>
    <dgm:pt modelId="{95FD01E7-9AC1-450C-9B79-49EF89F75A38}">
      <dgm:prSet custT="1"/>
      <dgm:spPr/>
      <dgm:t>
        <a:bodyPr/>
        <a:lstStyle/>
        <a:p>
          <a:pPr rtl="0"/>
          <a:r>
            <a:rPr lang="es-EC" sz="2400" dirty="0" smtClean="0"/>
            <a:t>Cadenas de Valor</a:t>
          </a:r>
          <a:endParaRPr lang="es-EC" sz="2400" dirty="0"/>
        </a:p>
      </dgm:t>
    </dgm:pt>
    <dgm:pt modelId="{E4744775-E523-4E32-91E8-1D405093CA13}" type="parTrans" cxnId="{CFBBE8AB-0A4F-4B46-B0DB-E5BFC30D2B6F}">
      <dgm:prSet/>
      <dgm:spPr/>
      <dgm:t>
        <a:bodyPr/>
        <a:lstStyle/>
        <a:p>
          <a:endParaRPr lang="es-EC"/>
        </a:p>
      </dgm:t>
    </dgm:pt>
    <dgm:pt modelId="{9FF9ACDC-33A3-4A68-93A0-AE52C0B3EDD4}" type="sibTrans" cxnId="{CFBBE8AB-0A4F-4B46-B0DB-E5BFC30D2B6F}">
      <dgm:prSet/>
      <dgm:spPr/>
      <dgm:t>
        <a:bodyPr/>
        <a:lstStyle/>
        <a:p>
          <a:endParaRPr lang="es-EC"/>
        </a:p>
      </dgm:t>
    </dgm:pt>
    <dgm:pt modelId="{7A3DDE23-39C7-4BD3-B5F8-09E8A71CFA13}">
      <dgm:prSet custT="1"/>
      <dgm:spPr/>
      <dgm:t>
        <a:bodyPr/>
        <a:lstStyle/>
        <a:p>
          <a:pPr rtl="0"/>
          <a:r>
            <a:rPr lang="es-EC" sz="2400" dirty="0" smtClean="0"/>
            <a:t>Mapas de procesos</a:t>
          </a:r>
          <a:endParaRPr lang="es-EC" sz="2400" dirty="0"/>
        </a:p>
      </dgm:t>
    </dgm:pt>
    <dgm:pt modelId="{06BDB636-0B3C-4956-8F5B-37DDB0C5F905}" type="parTrans" cxnId="{1ED441C5-8057-45A1-8F9F-88A88444C4D7}">
      <dgm:prSet/>
      <dgm:spPr/>
      <dgm:t>
        <a:bodyPr/>
        <a:lstStyle/>
        <a:p>
          <a:endParaRPr lang="es-EC"/>
        </a:p>
      </dgm:t>
    </dgm:pt>
    <dgm:pt modelId="{1ACE6A8E-810B-407F-8C93-2DFE67C47053}" type="sibTrans" cxnId="{1ED441C5-8057-45A1-8F9F-88A88444C4D7}">
      <dgm:prSet/>
      <dgm:spPr/>
      <dgm:t>
        <a:bodyPr/>
        <a:lstStyle/>
        <a:p>
          <a:endParaRPr lang="es-EC"/>
        </a:p>
      </dgm:t>
    </dgm:pt>
    <dgm:pt modelId="{4703D3B5-CCB4-489A-910A-2058DFA38840}">
      <dgm:prSet custT="1"/>
      <dgm:spPr/>
      <dgm:t>
        <a:bodyPr/>
        <a:lstStyle/>
        <a:p>
          <a:pPr rtl="0"/>
          <a:r>
            <a:rPr lang="es-EC" sz="2400" dirty="0" smtClean="0"/>
            <a:t>Investigación de campo</a:t>
          </a:r>
          <a:endParaRPr lang="es-EC" sz="2400" dirty="0"/>
        </a:p>
      </dgm:t>
    </dgm:pt>
    <dgm:pt modelId="{D35AFFFF-9110-4E09-90BF-21C4E2959747}" type="parTrans" cxnId="{6686D42C-CDF8-41F4-A773-C633A1074734}">
      <dgm:prSet/>
      <dgm:spPr/>
      <dgm:t>
        <a:bodyPr/>
        <a:lstStyle/>
        <a:p>
          <a:endParaRPr lang="es-EC"/>
        </a:p>
      </dgm:t>
    </dgm:pt>
    <dgm:pt modelId="{0DBCF428-F980-48D3-B681-E6DEDB224558}" type="sibTrans" cxnId="{6686D42C-CDF8-41F4-A773-C633A1074734}">
      <dgm:prSet/>
      <dgm:spPr/>
      <dgm:t>
        <a:bodyPr/>
        <a:lstStyle/>
        <a:p>
          <a:endParaRPr lang="es-EC"/>
        </a:p>
      </dgm:t>
    </dgm:pt>
    <dgm:pt modelId="{197B509D-0FA7-40F5-8477-3F95FF70A01C}">
      <dgm:prSet custT="1"/>
      <dgm:spPr/>
      <dgm:t>
        <a:bodyPr/>
        <a:lstStyle/>
        <a:p>
          <a:pPr rtl="0"/>
          <a:r>
            <a:rPr lang="es-EC" sz="2400" dirty="0" smtClean="0"/>
            <a:t>Perspectivas del subsistema</a:t>
          </a:r>
          <a:endParaRPr lang="es-EC" sz="2400" dirty="0"/>
        </a:p>
      </dgm:t>
    </dgm:pt>
    <dgm:pt modelId="{CE16AD8F-A956-48C6-A4D1-C6F7EE730D09}" type="parTrans" cxnId="{B4A304E2-709C-4A4E-802D-6894F935B983}">
      <dgm:prSet/>
      <dgm:spPr/>
      <dgm:t>
        <a:bodyPr/>
        <a:lstStyle/>
        <a:p>
          <a:endParaRPr lang="es-EC"/>
        </a:p>
      </dgm:t>
    </dgm:pt>
    <dgm:pt modelId="{8A060AD7-2626-4647-B652-0E0DB0AA6C54}" type="sibTrans" cxnId="{B4A304E2-709C-4A4E-802D-6894F935B983}">
      <dgm:prSet/>
      <dgm:spPr/>
      <dgm:t>
        <a:bodyPr/>
        <a:lstStyle/>
        <a:p>
          <a:endParaRPr lang="es-EC"/>
        </a:p>
      </dgm:t>
    </dgm:pt>
    <dgm:pt modelId="{E1E80AD3-9B04-4A1E-8B2D-B558FE4E931C}">
      <dgm:prSet custT="1"/>
      <dgm:spPr/>
      <dgm:t>
        <a:bodyPr/>
        <a:lstStyle/>
        <a:p>
          <a:pPr rtl="0"/>
          <a:r>
            <a:rPr lang="es-EC" sz="2400" dirty="0" smtClean="0"/>
            <a:t>Matriz de los procesos actuales</a:t>
          </a:r>
          <a:endParaRPr lang="es-EC" sz="2400" dirty="0"/>
        </a:p>
      </dgm:t>
    </dgm:pt>
    <dgm:pt modelId="{C187BD84-017D-4D90-8EEC-4A2996D5F4E9}" type="parTrans" cxnId="{220E2EB1-51A5-4AA9-885D-7651308FE181}">
      <dgm:prSet/>
      <dgm:spPr/>
      <dgm:t>
        <a:bodyPr/>
        <a:lstStyle/>
        <a:p>
          <a:endParaRPr lang="es-EC"/>
        </a:p>
      </dgm:t>
    </dgm:pt>
    <dgm:pt modelId="{F1422CF0-9BC3-4EA5-B37C-BE38F3A73ACA}" type="sibTrans" cxnId="{220E2EB1-51A5-4AA9-885D-7651308FE181}">
      <dgm:prSet/>
      <dgm:spPr/>
      <dgm:t>
        <a:bodyPr/>
        <a:lstStyle/>
        <a:p>
          <a:endParaRPr lang="es-EC"/>
        </a:p>
      </dgm:t>
    </dgm:pt>
    <dgm:pt modelId="{6D4A0C2B-7320-4302-984A-EBAA45C8A136}">
      <dgm:prSet custT="1"/>
      <dgm:spPr/>
      <dgm:t>
        <a:bodyPr/>
        <a:lstStyle/>
        <a:p>
          <a:pPr rtl="0"/>
          <a:r>
            <a:rPr lang="es-EC" sz="2400" dirty="0" smtClean="0"/>
            <a:t>Flujogramas actuales</a:t>
          </a:r>
          <a:endParaRPr lang="es-EC" sz="2400" dirty="0"/>
        </a:p>
      </dgm:t>
    </dgm:pt>
    <dgm:pt modelId="{2DE13E7C-22F9-4488-9C8C-9CB2827B448F}" type="parTrans" cxnId="{B35417BD-6AE7-4E7B-A773-D253D4B5CF31}">
      <dgm:prSet/>
      <dgm:spPr/>
    </dgm:pt>
    <dgm:pt modelId="{0F5172E7-E19F-4578-BA7C-B7243B36B767}" type="sibTrans" cxnId="{B35417BD-6AE7-4E7B-A773-D253D4B5CF31}">
      <dgm:prSet/>
      <dgm:spPr/>
    </dgm:pt>
    <dgm:pt modelId="{4314AC44-3CC3-4151-BA6D-590586F7D821}" type="pres">
      <dgm:prSet presAssocID="{91F012AD-6730-4C49-9F8B-9CF642C309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32FE4FF-CA1E-4B76-BD43-0C1086B035C7}" type="pres">
      <dgm:prSet presAssocID="{CEB5304A-2E76-47CD-9B38-12D9501135CF}" presName="linNode" presStyleCnt="0"/>
      <dgm:spPr/>
      <dgm:t>
        <a:bodyPr/>
        <a:lstStyle/>
        <a:p>
          <a:endParaRPr lang="es-EC"/>
        </a:p>
      </dgm:t>
    </dgm:pt>
    <dgm:pt modelId="{E33036ED-7C01-4DEA-997F-707345C2B252}" type="pres">
      <dgm:prSet presAssocID="{CEB5304A-2E76-47CD-9B38-12D9501135CF}" presName="parentText" presStyleLbl="node1" presStyleIdx="0" presStyleCnt="1" custScaleX="75696" custScaleY="8919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1ED401-5F9F-4CED-9CED-24DFBAF28307}" type="pres">
      <dgm:prSet presAssocID="{CEB5304A-2E76-47CD-9B38-12D9501135CF}" presName="descendantText" presStyleLbl="alignAccFollowNode1" presStyleIdx="0" presStyleCnt="1" custLinFactNeighborY="-3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2E2723C-C5FA-42E9-BCBE-5D378A771E1F}" type="presOf" srcId="{4703D3B5-CCB4-489A-910A-2058DFA38840}" destId="{C11ED401-5F9F-4CED-9CED-24DFBAF28307}" srcOrd="0" destOrd="3" presId="urn:microsoft.com/office/officeart/2005/8/layout/vList5"/>
    <dgm:cxn modelId="{CFBBE8AB-0A4F-4B46-B0DB-E5BFC30D2B6F}" srcId="{CEB5304A-2E76-47CD-9B38-12D9501135CF}" destId="{95FD01E7-9AC1-450C-9B79-49EF89F75A38}" srcOrd="1" destOrd="0" parTransId="{E4744775-E523-4E32-91E8-1D405093CA13}" sibTransId="{9FF9ACDC-33A3-4A68-93A0-AE52C0B3EDD4}"/>
    <dgm:cxn modelId="{01C74705-3377-4EF4-BFF0-B3875966050F}" type="presOf" srcId="{7A3DDE23-39C7-4BD3-B5F8-09E8A71CFA13}" destId="{C11ED401-5F9F-4CED-9CED-24DFBAF28307}" srcOrd="0" destOrd="2" presId="urn:microsoft.com/office/officeart/2005/8/layout/vList5"/>
    <dgm:cxn modelId="{0542F76F-943B-4787-8AC9-E413BEE1B71F}" type="presOf" srcId="{91F012AD-6730-4C49-9F8B-9CF642C30997}" destId="{4314AC44-3CC3-4151-BA6D-590586F7D821}" srcOrd="0" destOrd="0" presId="urn:microsoft.com/office/officeart/2005/8/layout/vList5"/>
    <dgm:cxn modelId="{A32D5E4E-6826-4865-8FAE-B3419E12A8D5}" type="presOf" srcId="{E1E80AD3-9B04-4A1E-8B2D-B558FE4E931C}" destId="{C11ED401-5F9F-4CED-9CED-24DFBAF28307}" srcOrd="0" destOrd="4" presId="urn:microsoft.com/office/officeart/2005/8/layout/vList5"/>
    <dgm:cxn modelId="{2DC15D5B-64C7-46CA-A59D-32494729C81E}" type="presOf" srcId="{197B509D-0FA7-40F5-8477-3F95FF70A01C}" destId="{C11ED401-5F9F-4CED-9CED-24DFBAF28307}" srcOrd="0" destOrd="0" presId="urn:microsoft.com/office/officeart/2005/8/layout/vList5"/>
    <dgm:cxn modelId="{5E2D28C7-0A65-4DD7-9C01-E1DD722433AA}" type="presOf" srcId="{CEB5304A-2E76-47CD-9B38-12D9501135CF}" destId="{E33036ED-7C01-4DEA-997F-707345C2B252}" srcOrd="0" destOrd="0" presId="urn:microsoft.com/office/officeart/2005/8/layout/vList5"/>
    <dgm:cxn modelId="{DEC6DED0-6223-4843-8202-25A0973F6AC8}" type="presOf" srcId="{6D4A0C2B-7320-4302-984A-EBAA45C8A136}" destId="{C11ED401-5F9F-4CED-9CED-24DFBAF28307}" srcOrd="0" destOrd="5" presId="urn:microsoft.com/office/officeart/2005/8/layout/vList5"/>
    <dgm:cxn modelId="{6686D42C-CDF8-41F4-A773-C633A1074734}" srcId="{CEB5304A-2E76-47CD-9B38-12D9501135CF}" destId="{4703D3B5-CCB4-489A-910A-2058DFA38840}" srcOrd="3" destOrd="0" parTransId="{D35AFFFF-9110-4E09-90BF-21C4E2959747}" sibTransId="{0DBCF428-F980-48D3-B681-E6DEDB224558}"/>
    <dgm:cxn modelId="{1ED441C5-8057-45A1-8F9F-88A88444C4D7}" srcId="{CEB5304A-2E76-47CD-9B38-12D9501135CF}" destId="{7A3DDE23-39C7-4BD3-B5F8-09E8A71CFA13}" srcOrd="2" destOrd="0" parTransId="{06BDB636-0B3C-4956-8F5B-37DDB0C5F905}" sibTransId="{1ACE6A8E-810B-407F-8C93-2DFE67C47053}"/>
    <dgm:cxn modelId="{B4A304E2-709C-4A4E-802D-6894F935B983}" srcId="{CEB5304A-2E76-47CD-9B38-12D9501135CF}" destId="{197B509D-0FA7-40F5-8477-3F95FF70A01C}" srcOrd="0" destOrd="0" parTransId="{CE16AD8F-A956-48C6-A4D1-C6F7EE730D09}" sibTransId="{8A060AD7-2626-4647-B652-0E0DB0AA6C54}"/>
    <dgm:cxn modelId="{B35417BD-6AE7-4E7B-A773-D253D4B5CF31}" srcId="{CEB5304A-2E76-47CD-9B38-12D9501135CF}" destId="{6D4A0C2B-7320-4302-984A-EBAA45C8A136}" srcOrd="5" destOrd="0" parTransId="{2DE13E7C-22F9-4488-9C8C-9CB2827B448F}" sibTransId="{0F5172E7-E19F-4578-BA7C-B7243B36B767}"/>
    <dgm:cxn modelId="{767ECF49-3423-4B46-AA81-BF43D629A72E}" srcId="{91F012AD-6730-4C49-9F8B-9CF642C30997}" destId="{CEB5304A-2E76-47CD-9B38-12D9501135CF}" srcOrd="0" destOrd="0" parTransId="{83698702-6790-4F8F-97D5-A11019878BC1}" sibTransId="{8BD2B6E9-CBE8-41FC-ABE8-2C2E76E0BA15}"/>
    <dgm:cxn modelId="{56C8C4BF-9D1D-4771-865D-BBCD72D00689}" type="presOf" srcId="{95FD01E7-9AC1-450C-9B79-49EF89F75A38}" destId="{C11ED401-5F9F-4CED-9CED-24DFBAF28307}" srcOrd="0" destOrd="1" presId="urn:microsoft.com/office/officeart/2005/8/layout/vList5"/>
    <dgm:cxn modelId="{220E2EB1-51A5-4AA9-885D-7651308FE181}" srcId="{CEB5304A-2E76-47CD-9B38-12D9501135CF}" destId="{E1E80AD3-9B04-4A1E-8B2D-B558FE4E931C}" srcOrd="4" destOrd="0" parTransId="{C187BD84-017D-4D90-8EEC-4A2996D5F4E9}" sibTransId="{F1422CF0-9BC3-4EA5-B37C-BE38F3A73ACA}"/>
    <dgm:cxn modelId="{4B4A599E-289A-4729-AFFB-3A77F7A6F0AD}" type="presParOf" srcId="{4314AC44-3CC3-4151-BA6D-590586F7D821}" destId="{932FE4FF-CA1E-4B76-BD43-0C1086B035C7}" srcOrd="0" destOrd="0" presId="urn:microsoft.com/office/officeart/2005/8/layout/vList5"/>
    <dgm:cxn modelId="{6C2C02C7-0781-4545-823B-23D335DE6D22}" type="presParOf" srcId="{932FE4FF-CA1E-4B76-BD43-0C1086B035C7}" destId="{E33036ED-7C01-4DEA-997F-707345C2B252}" srcOrd="0" destOrd="0" presId="urn:microsoft.com/office/officeart/2005/8/layout/vList5"/>
    <dgm:cxn modelId="{A3371010-9E7A-420A-BD34-8ABCA6657456}" type="presParOf" srcId="{932FE4FF-CA1E-4B76-BD43-0C1086B035C7}" destId="{C11ED401-5F9F-4CED-9CED-24DFBAF283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118EA5-E0C5-4DEA-9365-EE2CE3C439F1}" type="doc">
      <dgm:prSet loTypeId="urn:microsoft.com/office/officeart/2005/8/layout/arrow4" loCatId="process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es-EC"/>
        </a:p>
      </dgm:t>
    </dgm:pt>
    <dgm:pt modelId="{34791C15-69C1-4A01-A515-1CFD387974DF}">
      <dgm:prSet phldrT="[Texto]"/>
      <dgm:spPr/>
      <dgm:t>
        <a:bodyPr/>
        <a:lstStyle/>
        <a:p>
          <a:r>
            <a:rPr lang="es-EC" dirty="0" smtClean="0"/>
            <a:t>Administrativa</a:t>
          </a:r>
          <a:endParaRPr lang="es-EC" dirty="0"/>
        </a:p>
      </dgm:t>
    </dgm:pt>
    <dgm:pt modelId="{F687D9EE-25D6-45A1-8585-F301112E4690}" type="parTrans" cxnId="{1A720A87-F82C-4BE1-9E04-0FCFDFBEDC49}">
      <dgm:prSet/>
      <dgm:spPr/>
      <dgm:t>
        <a:bodyPr/>
        <a:lstStyle/>
        <a:p>
          <a:endParaRPr lang="es-EC"/>
        </a:p>
      </dgm:t>
    </dgm:pt>
    <dgm:pt modelId="{D5D03EAF-8BD9-4CA2-82B7-AF8989DA967E}" type="sibTrans" cxnId="{1A720A87-F82C-4BE1-9E04-0FCFDFBEDC49}">
      <dgm:prSet/>
      <dgm:spPr/>
      <dgm:t>
        <a:bodyPr/>
        <a:lstStyle/>
        <a:p>
          <a:endParaRPr lang="es-EC"/>
        </a:p>
      </dgm:t>
    </dgm:pt>
    <dgm:pt modelId="{62CEAA3C-4141-4EDC-86DC-AF88212BB4E4}">
      <dgm:prSet phldrT="[Texto]"/>
      <dgm:spPr/>
      <dgm:t>
        <a:bodyPr/>
        <a:lstStyle/>
        <a:p>
          <a:r>
            <a:rPr lang="es-EC" dirty="0" smtClean="0"/>
            <a:t>Operativa</a:t>
          </a:r>
          <a:endParaRPr lang="es-EC" dirty="0"/>
        </a:p>
      </dgm:t>
    </dgm:pt>
    <dgm:pt modelId="{4A35D193-6865-428D-88CC-2DF8422CE01B}" type="parTrans" cxnId="{C8FA1930-3FCE-4721-A4E8-612487B3EA26}">
      <dgm:prSet/>
      <dgm:spPr/>
      <dgm:t>
        <a:bodyPr/>
        <a:lstStyle/>
        <a:p>
          <a:endParaRPr lang="es-EC"/>
        </a:p>
      </dgm:t>
    </dgm:pt>
    <dgm:pt modelId="{5E26C337-3FA6-4F08-8603-66F1BD146089}" type="sibTrans" cxnId="{C8FA1930-3FCE-4721-A4E8-612487B3EA26}">
      <dgm:prSet/>
      <dgm:spPr/>
      <dgm:t>
        <a:bodyPr/>
        <a:lstStyle/>
        <a:p>
          <a:endParaRPr lang="es-EC"/>
        </a:p>
      </dgm:t>
    </dgm:pt>
    <dgm:pt modelId="{EEA9BA98-84D7-4C9E-B714-FC4A06528078}" type="pres">
      <dgm:prSet presAssocID="{62118EA5-E0C5-4DEA-9365-EE2CE3C439F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E188F46-D825-4973-939E-6985C2A1B014}" type="pres">
      <dgm:prSet presAssocID="{34791C15-69C1-4A01-A515-1CFD387974DF}" presName="upArrow" presStyleLbl="node1" presStyleIdx="0" presStyleCnt="2"/>
      <dgm:spPr/>
      <dgm:t>
        <a:bodyPr/>
        <a:lstStyle/>
        <a:p>
          <a:endParaRPr lang="es-EC"/>
        </a:p>
      </dgm:t>
    </dgm:pt>
    <dgm:pt modelId="{FE3DC220-E14F-41FC-92A0-1E3C549F2D9A}" type="pres">
      <dgm:prSet presAssocID="{34791C15-69C1-4A01-A515-1CFD387974DF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83E888-ABCE-441F-ABF1-FD2FCEF0DC91}" type="pres">
      <dgm:prSet presAssocID="{62CEAA3C-4141-4EDC-86DC-AF88212BB4E4}" presName="downArrow" presStyleLbl="node1" presStyleIdx="1" presStyleCnt="2"/>
      <dgm:spPr/>
      <dgm:t>
        <a:bodyPr/>
        <a:lstStyle/>
        <a:p>
          <a:endParaRPr lang="es-EC"/>
        </a:p>
      </dgm:t>
    </dgm:pt>
    <dgm:pt modelId="{E0036123-BD6D-4851-913C-F004CE5E4277}" type="pres">
      <dgm:prSet presAssocID="{62CEAA3C-4141-4EDC-86DC-AF88212BB4E4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8FA1930-3FCE-4721-A4E8-612487B3EA26}" srcId="{62118EA5-E0C5-4DEA-9365-EE2CE3C439F1}" destId="{62CEAA3C-4141-4EDC-86DC-AF88212BB4E4}" srcOrd="1" destOrd="0" parTransId="{4A35D193-6865-428D-88CC-2DF8422CE01B}" sibTransId="{5E26C337-3FA6-4F08-8603-66F1BD146089}"/>
    <dgm:cxn modelId="{8AC7363D-4D8C-4382-B47F-AEF5C77A5F60}" type="presOf" srcId="{62118EA5-E0C5-4DEA-9365-EE2CE3C439F1}" destId="{EEA9BA98-84D7-4C9E-B714-FC4A06528078}" srcOrd="0" destOrd="0" presId="urn:microsoft.com/office/officeart/2005/8/layout/arrow4"/>
    <dgm:cxn modelId="{1A720A87-F82C-4BE1-9E04-0FCFDFBEDC49}" srcId="{62118EA5-E0C5-4DEA-9365-EE2CE3C439F1}" destId="{34791C15-69C1-4A01-A515-1CFD387974DF}" srcOrd="0" destOrd="0" parTransId="{F687D9EE-25D6-45A1-8585-F301112E4690}" sibTransId="{D5D03EAF-8BD9-4CA2-82B7-AF8989DA967E}"/>
    <dgm:cxn modelId="{D20DC310-5C82-4FBE-A4AB-315B52E105CB}" type="presOf" srcId="{62CEAA3C-4141-4EDC-86DC-AF88212BB4E4}" destId="{E0036123-BD6D-4851-913C-F004CE5E4277}" srcOrd="0" destOrd="0" presId="urn:microsoft.com/office/officeart/2005/8/layout/arrow4"/>
    <dgm:cxn modelId="{B84F5A41-4116-4E4D-91E7-8694AB0692A2}" type="presOf" srcId="{34791C15-69C1-4A01-A515-1CFD387974DF}" destId="{FE3DC220-E14F-41FC-92A0-1E3C549F2D9A}" srcOrd="0" destOrd="0" presId="urn:microsoft.com/office/officeart/2005/8/layout/arrow4"/>
    <dgm:cxn modelId="{FD76B63A-D554-4EE1-8066-03F585F59DE0}" type="presParOf" srcId="{EEA9BA98-84D7-4C9E-B714-FC4A06528078}" destId="{DE188F46-D825-4973-939E-6985C2A1B014}" srcOrd="0" destOrd="0" presId="urn:microsoft.com/office/officeart/2005/8/layout/arrow4"/>
    <dgm:cxn modelId="{1B552998-77AB-4530-82E3-184EB2B7F627}" type="presParOf" srcId="{EEA9BA98-84D7-4C9E-B714-FC4A06528078}" destId="{FE3DC220-E14F-41FC-92A0-1E3C549F2D9A}" srcOrd="1" destOrd="0" presId="urn:microsoft.com/office/officeart/2005/8/layout/arrow4"/>
    <dgm:cxn modelId="{014F35C8-C55F-4E45-A4CB-7B7198881BE7}" type="presParOf" srcId="{EEA9BA98-84D7-4C9E-B714-FC4A06528078}" destId="{CE83E888-ABCE-441F-ABF1-FD2FCEF0DC91}" srcOrd="2" destOrd="0" presId="urn:microsoft.com/office/officeart/2005/8/layout/arrow4"/>
    <dgm:cxn modelId="{8955D75B-BA73-48BD-A671-6E76E8426810}" type="presParOf" srcId="{EEA9BA98-84D7-4C9E-B714-FC4A06528078}" destId="{E0036123-BD6D-4851-913C-F004CE5E4277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AC11DE-8CB3-44DC-A870-C784B9F334FF}" type="doc">
      <dgm:prSet loTypeId="urn:microsoft.com/office/officeart/2005/8/layout/hProcess9" loCatId="process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es-EC"/>
        </a:p>
      </dgm:t>
    </dgm:pt>
    <dgm:pt modelId="{63B836BA-70D6-4520-8230-5E69C9F75CE6}">
      <dgm:prSet/>
      <dgm:spPr/>
      <dgm:t>
        <a:bodyPr/>
        <a:lstStyle/>
        <a:p>
          <a:pPr rtl="0"/>
          <a:r>
            <a:rPr lang="es-EC" dirty="0" smtClean="0"/>
            <a:t>Revisión de procesos existentes dentro de los manuales de procesos del Ministerio de Salud Pública.</a:t>
          </a:r>
          <a:endParaRPr lang="es-EC" dirty="0"/>
        </a:p>
      </dgm:t>
    </dgm:pt>
    <dgm:pt modelId="{EB481D73-916B-4C2A-8B66-D130445CF438}" type="parTrans" cxnId="{007A1787-6CA7-4D77-83B9-B1E1E566EEF5}">
      <dgm:prSet/>
      <dgm:spPr/>
      <dgm:t>
        <a:bodyPr/>
        <a:lstStyle/>
        <a:p>
          <a:endParaRPr lang="es-EC"/>
        </a:p>
      </dgm:t>
    </dgm:pt>
    <dgm:pt modelId="{97AF8123-605E-4BE4-87B9-16B3F41D092D}" type="sibTrans" cxnId="{007A1787-6CA7-4D77-83B9-B1E1E566EEF5}">
      <dgm:prSet/>
      <dgm:spPr/>
      <dgm:t>
        <a:bodyPr/>
        <a:lstStyle/>
        <a:p>
          <a:endParaRPr lang="es-EC"/>
        </a:p>
      </dgm:t>
    </dgm:pt>
    <dgm:pt modelId="{DF54191E-5F74-4AE4-8E87-CE57C113C544}">
      <dgm:prSet/>
      <dgm:spPr/>
      <dgm:t>
        <a:bodyPr/>
        <a:lstStyle/>
        <a:p>
          <a:pPr rtl="0"/>
          <a:r>
            <a:rPr lang="es-EC" dirty="0" smtClean="0"/>
            <a:t>Entrevistas con directivos y responsables del proceso.</a:t>
          </a:r>
          <a:endParaRPr lang="es-EC" dirty="0"/>
        </a:p>
      </dgm:t>
    </dgm:pt>
    <dgm:pt modelId="{DC7ECE56-B34B-4E01-961F-43146E3693E4}" type="parTrans" cxnId="{10ED4E84-C00C-49A2-8A6C-E423EC6A1619}">
      <dgm:prSet/>
      <dgm:spPr/>
      <dgm:t>
        <a:bodyPr/>
        <a:lstStyle/>
        <a:p>
          <a:endParaRPr lang="es-EC"/>
        </a:p>
      </dgm:t>
    </dgm:pt>
    <dgm:pt modelId="{6157C786-3BEF-4308-8CB5-7F7585BB5BE5}" type="sibTrans" cxnId="{10ED4E84-C00C-49A2-8A6C-E423EC6A1619}">
      <dgm:prSet/>
      <dgm:spPr/>
      <dgm:t>
        <a:bodyPr/>
        <a:lstStyle/>
        <a:p>
          <a:endParaRPr lang="es-EC"/>
        </a:p>
      </dgm:t>
    </dgm:pt>
    <dgm:pt modelId="{DDE9705D-79BE-4CCF-9970-4E6B1FDEEA12}">
      <dgm:prSet/>
      <dgm:spPr/>
      <dgm:t>
        <a:bodyPr/>
        <a:lstStyle/>
        <a:p>
          <a:pPr rtl="0"/>
          <a:r>
            <a:rPr lang="es-EC" dirty="0" smtClean="0"/>
            <a:t>Visitas de campo a Hospitales.</a:t>
          </a:r>
          <a:endParaRPr lang="es-EC" dirty="0"/>
        </a:p>
      </dgm:t>
    </dgm:pt>
    <dgm:pt modelId="{5FD7C835-670D-457A-9128-10153CE11EA3}" type="parTrans" cxnId="{814FA38C-9369-48E8-B6A3-0895175BA38C}">
      <dgm:prSet/>
      <dgm:spPr/>
      <dgm:t>
        <a:bodyPr/>
        <a:lstStyle/>
        <a:p>
          <a:endParaRPr lang="es-EC"/>
        </a:p>
      </dgm:t>
    </dgm:pt>
    <dgm:pt modelId="{C355C242-7F43-4236-863C-509C2B837AD3}" type="sibTrans" cxnId="{814FA38C-9369-48E8-B6A3-0895175BA38C}">
      <dgm:prSet/>
      <dgm:spPr/>
      <dgm:t>
        <a:bodyPr/>
        <a:lstStyle/>
        <a:p>
          <a:endParaRPr lang="es-EC"/>
        </a:p>
      </dgm:t>
    </dgm:pt>
    <dgm:pt modelId="{E8299F43-1384-401A-A4C9-BA13ADEF4382}">
      <dgm:prSet/>
      <dgm:spPr/>
      <dgm:t>
        <a:bodyPr/>
        <a:lstStyle/>
        <a:p>
          <a:pPr rtl="0"/>
          <a:r>
            <a:rPr lang="es-EC" dirty="0" smtClean="0"/>
            <a:t>Encuestas a la ciudadanía</a:t>
          </a:r>
          <a:endParaRPr lang="es-EC" dirty="0"/>
        </a:p>
      </dgm:t>
    </dgm:pt>
    <dgm:pt modelId="{A38ADA95-EACE-41BC-AACC-46E5FF848EA8}" type="parTrans" cxnId="{EA1EDD8D-5BCB-438A-BED5-6B9C5FD8D96B}">
      <dgm:prSet/>
      <dgm:spPr/>
      <dgm:t>
        <a:bodyPr/>
        <a:lstStyle/>
        <a:p>
          <a:endParaRPr lang="es-EC"/>
        </a:p>
      </dgm:t>
    </dgm:pt>
    <dgm:pt modelId="{0A53AABA-29D5-4532-9E87-D5E314B9AC03}" type="sibTrans" cxnId="{EA1EDD8D-5BCB-438A-BED5-6B9C5FD8D96B}">
      <dgm:prSet/>
      <dgm:spPr/>
      <dgm:t>
        <a:bodyPr/>
        <a:lstStyle/>
        <a:p>
          <a:endParaRPr lang="es-EC"/>
        </a:p>
      </dgm:t>
    </dgm:pt>
    <dgm:pt modelId="{67E6B1BF-1477-4A73-A41A-EE935A079181}" type="pres">
      <dgm:prSet presAssocID="{FAAC11DE-8CB3-44DC-A870-C784B9F334F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75925D6-4662-49A6-89FE-1EB2936314A5}" type="pres">
      <dgm:prSet presAssocID="{FAAC11DE-8CB3-44DC-A870-C784B9F334FF}" presName="arrow" presStyleLbl="bgShp" presStyleIdx="0" presStyleCnt="1"/>
      <dgm:spPr/>
      <dgm:t>
        <a:bodyPr/>
        <a:lstStyle/>
        <a:p>
          <a:endParaRPr lang="es-EC"/>
        </a:p>
      </dgm:t>
    </dgm:pt>
    <dgm:pt modelId="{37B7A4BC-336B-4295-8AA8-483CFB5365A7}" type="pres">
      <dgm:prSet presAssocID="{FAAC11DE-8CB3-44DC-A870-C784B9F334FF}" presName="linearProcess" presStyleCnt="0"/>
      <dgm:spPr/>
      <dgm:t>
        <a:bodyPr/>
        <a:lstStyle/>
        <a:p>
          <a:endParaRPr lang="es-EC"/>
        </a:p>
      </dgm:t>
    </dgm:pt>
    <dgm:pt modelId="{A6FFE4D4-7A61-43E5-A9CB-A963540ED892}" type="pres">
      <dgm:prSet presAssocID="{63B836BA-70D6-4520-8230-5E69C9F75CE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8B5E8A-4156-4B0E-A2D0-1A368E7D334B}" type="pres">
      <dgm:prSet presAssocID="{97AF8123-605E-4BE4-87B9-16B3F41D092D}" presName="sibTrans" presStyleCnt="0"/>
      <dgm:spPr/>
      <dgm:t>
        <a:bodyPr/>
        <a:lstStyle/>
        <a:p>
          <a:endParaRPr lang="es-EC"/>
        </a:p>
      </dgm:t>
    </dgm:pt>
    <dgm:pt modelId="{9F089262-40D8-493B-AD11-ECF65DE91EC6}" type="pres">
      <dgm:prSet presAssocID="{E8299F43-1384-401A-A4C9-BA13ADEF438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C06551-04B4-407C-A755-14C7331A0559}" type="pres">
      <dgm:prSet presAssocID="{0A53AABA-29D5-4532-9E87-D5E314B9AC03}" presName="sibTrans" presStyleCnt="0"/>
      <dgm:spPr/>
    </dgm:pt>
    <dgm:pt modelId="{8B1B1535-A651-498C-9324-D3A4A00B0CFD}" type="pres">
      <dgm:prSet presAssocID="{DF54191E-5F74-4AE4-8E87-CE57C113C544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52FD49-4C93-4F28-A25C-5EBF8D569C26}" type="pres">
      <dgm:prSet presAssocID="{6157C786-3BEF-4308-8CB5-7F7585BB5BE5}" presName="sibTrans" presStyleCnt="0"/>
      <dgm:spPr/>
      <dgm:t>
        <a:bodyPr/>
        <a:lstStyle/>
        <a:p>
          <a:endParaRPr lang="es-EC"/>
        </a:p>
      </dgm:t>
    </dgm:pt>
    <dgm:pt modelId="{DD3916E7-53F1-4E4D-8FD6-B8F4AA4A064B}" type="pres">
      <dgm:prSet presAssocID="{DDE9705D-79BE-4CCF-9970-4E6B1FDEEA12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A1EDD8D-5BCB-438A-BED5-6B9C5FD8D96B}" srcId="{FAAC11DE-8CB3-44DC-A870-C784B9F334FF}" destId="{E8299F43-1384-401A-A4C9-BA13ADEF4382}" srcOrd="1" destOrd="0" parTransId="{A38ADA95-EACE-41BC-AACC-46E5FF848EA8}" sibTransId="{0A53AABA-29D5-4532-9E87-D5E314B9AC03}"/>
    <dgm:cxn modelId="{D38D8D0C-0BC5-4D08-8B22-139E8110CD38}" type="presOf" srcId="{63B836BA-70D6-4520-8230-5E69C9F75CE6}" destId="{A6FFE4D4-7A61-43E5-A9CB-A963540ED892}" srcOrd="0" destOrd="0" presId="urn:microsoft.com/office/officeart/2005/8/layout/hProcess9"/>
    <dgm:cxn modelId="{10ED4E84-C00C-49A2-8A6C-E423EC6A1619}" srcId="{FAAC11DE-8CB3-44DC-A870-C784B9F334FF}" destId="{DF54191E-5F74-4AE4-8E87-CE57C113C544}" srcOrd="2" destOrd="0" parTransId="{DC7ECE56-B34B-4E01-961F-43146E3693E4}" sibTransId="{6157C786-3BEF-4308-8CB5-7F7585BB5BE5}"/>
    <dgm:cxn modelId="{F279FFD3-4C8A-40AC-9464-1127ED69D541}" type="presOf" srcId="{DDE9705D-79BE-4CCF-9970-4E6B1FDEEA12}" destId="{DD3916E7-53F1-4E4D-8FD6-B8F4AA4A064B}" srcOrd="0" destOrd="0" presId="urn:microsoft.com/office/officeart/2005/8/layout/hProcess9"/>
    <dgm:cxn modelId="{6296C83E-E8E1-4443-9CB2-182BD0FFDD99}" type="presOf" srcId="{E8299F43-1384-401A-A4C9-BA13ADEF4382}" destId="{9F089262-40D8-493B-AD11-ECF65DE91EC6}" srcOrd="0" destOrd="0" presId="urn:microsoft.com/office/officeart/2005/8/layout/hProcess9"/>
    <dgm:cxn modelId="{770DDFA8-7438-404F-9C4A-E7D01D80A9D5}" type="presOf" srcId="{FAAC11DE-8CB3-44DC-A870-C784B9F334FF}" destId="{67E6B1BF-1477-4A73-A41A-EE935A079181}" srcOrd="0" destOrd="0" presId="urn:microsoft.com/office/officeart/2005/8/layout/hProcess9"/>
    <dgm:cxn modelId="{814FA38C-9369-48E8-B6A3-0895175BA38C}" srcId="{FAAC11DE-8CB3-44DC-A870-C784B9F334FF}" destId="{DDE9705D-79BE-4CCF-9970-4E6B1FDEEA12}" srcOrd="3" destOrd="0" parTransId="{5FD7C835-670D-457A-9128-10153CE11EA3}" sibTransId="{C355C242-7F43-4236-863C-509C2B837AD3}"/>
    <dgm:cxn modelId="{007A1787-6CA7-4D77-83B9-B1E1E566EEF5}" srcId="{FAAC11DE-8CB3-44DC-A870-C784B9F334FF}" destId="{63B836BA-70D6-4520-8230-5E69C9F75CE6}" srcOrd="0" destOrd="0" parTransId="{EB481D73-916B-4C2A-8B66-D130445CF438}" sibTransId="{97AF8123-605E-4BE4-87B9-16B3F41D092D}"/>
    <dgm:cxn modelId="{897689D4-6749-4B69-BDB4-9BA16EA6B9C4}" type="presOf" srcId="{DF54191E-5F74-4AE4-8E87-CE57C113C544}" destId="{8B1B1535-A651-498C-9324-D3A4A00B0CFD}" srcOrd="0" destOrd="0" presId="urn:microsoft.com/office/officeart/2005/8/layout/hProcess9"/>
    <dgm:cxn modelId="{7E5FBB78-EF5D-4262-921F-4DEAF7F8048C}" type="presParOf" srcId="{67E6B1BF-1477-4A73-A41A-EE935A079181}" destId="{275925D6-4662-49A6-89FE-1EB2936314A5}" srcOrd="0" destOrd="0" presId="urn:microsoft.com/office/officeart/2005/8/layout/hProcess9"/>
    <dgm:cxn modelId="{2AE76A48-EA18-4B5F-8A6A-BD5B3F70FEC9}" type="presParOf" srcId="{67E6B1BF-1477-4A73-A41A-EE935A079181}" destId="{37B7A4BC-336B-4295-8AA8-483CFB5365A7}" srcOrd="1" destOrd="0" presId="urn:microsoft.com/office/officeart/2005/8/layout/hProcess9"/>
    <dgm:cxn modelId="{FC4FD370-6123-417A-8813-3F9097B68E0B}" type="presParOf" srcId="{37B7A4BC-336B-4295-8AA8-483CFB5365A7}" destId="{A6FFE4D4-7A61-43E5-A9CB-A963540ED892}" srcOrd="0" destOrd="0" presId="urn:microsoft.com/office/officeart/2005/8/layout/hProcess9"/>
    <dgm:cxn modelId="{ADFF7F39-813E-4FFD-BE79-FD88AE42942B}" type="presParOf" srcId="{37B7A4BC-336B-4295-8AA8-483CFB5365A7}" destId="{948B5E8A-4156-4B0E-A2D0-1A368E7D334B}" srcOrd="1" destOrd="0" presId="urn:microsoft.com/office/officeart/2005/8/layout/hProcess9"/>
    <dgm:cxn modelId="{A4EC9EB1-02BF-41DB-8EA2-C4E502855F44}" type="presParOf" srcId="{37B7A4BC-336B-4295-8AA8-483CFB5365A7}" destId="{9F089262-40D8-493B-AD11-ECF65DE91EC6}" srcOrd="2" destOrd="0" presId="urn:microsoft.com/office/officeart/2005/8/layout/hProcess9"/>
    <dgm:cxn modelId="{DB787002-7FAC-48F1-B4C7-71A0D7DF281E}" type="presParOf" srcId="{37B7A4BC-336B-4295-8AA8-483CFB5365A7}" destId="{D7C06551-04B4-407C-A755-14C7331A0559}" srcOrd="3" destOrd="0" presId="urn:microsoft.com/office/officeart/2005/8/layout/hProcess9"/>
    <dgm:cxn modelId="{DD29AC63-BAAF-4D88-9BD0-75BBF72A4EB9}" type="presParOf" srcId="{37B7A4BC-336B-4295-8AA8-483CFB5365A7}" destId="{8B1B1535-A651-498C-9324-D3A4A00B0CFD}" srcOrd="4" destOrd="0" presId="urn:microsoft.com/office/officeart/2005/8/layout/hProcess9"/>
    <dgm:cxn modelId="{40B47D80-B081-42B9-95A8-9790FA131133}" type="presParOf" srcId="{37B7A4BC-336B-4295-8AA8-483CFB5365A7}" destId="{D452FD49-4C93-4F28-A25C-5EBF8D569C26}" srcOrd="5" destOrd="0" presId="urn:microsoft.com/office/officeart/2005/8/layout/hProcess9"/>
    <dgm:cxn modelId="{3ECDAEBC-8628-434B-B5CD-09AB7FFCA828}" type="presParOf" srcId="{37B7A4BC-336B-4295-8AA8-483CFB5365A7}" destId="{DD3916E7-53F1-4E4D-8FD6-B8F4AA4A064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27EEE4-14AE-43C2-A395-5077AC6E2661}" type="doc">
      <dgm:prSet loTypeId="urn:microsoft.com/office/officeart/2005/8/layout/pList2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es-EC"/>
        </a:p>
      </dgm:t>
    </dgm:pt>
    <dgm:pt modelId="{9B23B5B2-2CBA-4C4E-A93E-33B90EA0154F}">
      <dgm:prSet custT="1"/>
      <dgm:spPr/>
      <dgm:t>
        <a:bodyPr/>
        <a:lstStyle/>
        <a:p>
          <a:pPr rtl="0"/>
          <a:r>
            <a:rPr lang="es-EC" sz="3200" smtClean="0"/>
            <a:t>Flujograma del proceso administrativo</a:t>
          </a:r>
          <a:endParaRPr lang="es-EC" sz="3200"/>
        </a:p>
      </dgm:t>
    </dgm:pt>
    <dgm:pt modelId="{2F07CADC-8D6B-45F4-B784-5A47F1034DA5}" type="parTrans" cxnId="{E89AF051-1882-4A9A-A9C8-48CD2A0734AE}">
      <dgm:prSet/>
      <dgm:spPr/>
      <dgm:t>
        <a:bodyPr/>
        <a:lstStyle/>
        <a:p>
          <a:endParaRPr lang="es-EC" sz="1600"/>
        </a:p>
      </dgm:t>
    </dgm:pt>
    <dgm:pt modelId="{099BC61F-AD19-4FE3-B613-6AEF8C3E193C}" type="sibTrans" cxnId="{E89AF051-1882-4A9A-A9C8-48CD2A0734AE}">
      <dgm:prSet/>
      <dgm:spPr/>
      <dgm:t>
        <a:bodyPr/>
        <a:lstStyle/>
        <a:p>
          <a:endParaRPr lang="es-EC" sz="1600"/>
        </a:p>
      </dgm:t>
    </dgm:pt>
    <dgm:pt modelId="{7CED6DD5-3783-4EB7-8262-ED1B5CDC0064}">
      <dgm:prSet custT="1"/>
      <dgm:spPr/>
      <dgm:t>
        <a:bodyPr/>
        <a:lstStyle/>
        <a:p>
          <a:pPr rtl="0"/>
          <a:r>
            <a:rPr lang="es-EC" sz="3200" smtClean="0"/>
            <a:t>Flujograma del proceso operativo</a:t>
          </a:r>
          <a:endParaRPr lang="es-EC" sz="3200"/>
        </a:p>
      </dgm:t>
    </dgm:pt>
    <dgm:pt modelId="{0F9C1B18-880F-4FA5-8E21-A21B1F280AEC}" type="parTrans" cxnId="{1AEBF6B8-83A9-4FE5-8EF7-AEE84F6A2299}">
      <dgm:prSet/>
      <dgm:spPr/>
      <dgm:t>
        <a:bodyPr/>
        <a:lstStyle/>
        <a:p>
          <a:endParaRPr lang="es-EC" sz="1600"/>
        </a:p>
      </dgm:t>
    </dgm:pt>
    <dgm:pt modelId="{E900ADFF-33BE-43B3-B88B-B8D82970CC3C}" type="sibTrans" cxnId="{1AEBF6B8-83A9-4FE5-8EF7-AEE84F6A2299}">
      <dgm:prSet/>
      <dgm:spPr/>
      <dgm:t>
        <a:bodyPr/>
        <a:lstStyle/>
        <a:p>
          <a:endParaRPr lang="es-EC" sz="1600"/>
        </a:p>
      </dgm:t>
    </dgm:pt>
    <dgm:pt modelId="{9C13B4A3-4C13-4142-8BFA-7300407F01BF}" type="pres">
      <dgm:prSet presAssocID="{3A27EEE4-14AE-43C2-A395-5077AC6E26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8059FAF-5322-49DE-A994-7CFDE620173A}" type="pres">
      <dgm:prSet presAssocID="{3A27EEE4-14AE-43C2-A395-5077AC6E2661}" presName="bkgdShp" presStyleLbl="alignAccFollowNode1" presStyleIdx="0" presStyleCnt="1"/>
      <dgm:spPr/>
    </dgm:pt>
    <dgm:pt modelId="{D4CBB500-F0B8-4AF7-AA92-4D7928E9E048}" type="pres">
      <dgm:prSet presAssocID="{3A27EEE4-14AE-43C2-A395-5077AC6E2661}" presName="linComp" presStyleCnt="0"/>
      <dgm:spPr/>
    </dgm:pt>
    <dgm:pt modelId="{5F70B084-4651-49FD-B023-356094A6A039}" type="pres">
      <dgm:prSet presAssocID="{9B23B5B2-2CBA-4C4E-A93E-33B90EA0154F}" presName="compNode" presStyleCnt="0"/>
      <dgm:spPr/>
    </dgm:pt>
    <dgm:pt modelId="{0EDF7BD2-284F-41EA-9B55-50A271FBCA63}" type="pres">
      <dgm:prSet presAssocID="{9B23B5B2-2CBA-4C4E-A93E-33B90EA0154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AF2816-4385-4DFC-A33F-05D5FDBFA646}" type="pres">
      <dgm:prSet presAssocID="{9B23B5B2-2CBA-4C4E-A93E-33B90EA0154F}" presName="invisiNode" presStyleLbl="node1" presStyleIdx="0" presStyleCnt="2"/>
      <dgm:spPr/>
    </dgm:pt>
    <dgm:pt modelId="{11DF7CBA-8D6E-44E6-AA35-3D890658CEDE}" type="pres">
      <dgm:prSet presAssocID="{9B23B5B2-2CBA-4C4E-A93E-33B90EA0154F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file"/>
          </dgm14:cNvPr>
        </a:ext>
      </dgm:extLst>
    </dgm:pt>
    <dgm:pt modelId="{1B48095B-52AA-47FF-9145-760E7BF17A0E}" type="pres">
      <dgm:prSet presAssocID="{099BC61F-AD19-4FE3-B613-6AEF8C3E193C}" presName="sibTrans" presStyleLbl="sibTrans2D1" presStyleIdx="0" presStyleCnt="0"/>
      <dgm:spPr/>
      <dgm:t>
        <a:bodyPr/>
        <a:lstStyle/>
        <a:p>
          <a:endParaRPr lang="es-EC"/>
        </a:p>
      </dgm:t>
    </dgm:pt>
    <dgm:pt modelId="{441829B8-A9CA-4C91-A44D-6B65DB9F8B08}" type="pres">
      <dgm:prSet presAssocID="{7CED6DD5-3783-4EB7-8262-ED1B5CDC0064}" presName="compNode" presStyleCnt="0"/>
      <dgm:spPr/>
    </dgm:pt>
    <dgm:pt modelId="{1B004573-2E14-4A91-997D-D8CA99578713}" type="pres">
      <dgm:prSet presAssocID="{7CED6DD5-3783-4EB7-8262-ED1B5CDC006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3011DA-DD52-4A24-BE08-442330B4F8DA}" type="pres">
      <dgm:prSet presAssocID="{7CED6DD5-3783-4EB7-8262-ED1B5CDC0064}" presName="invisiNode" presStyleLbl="node1" presStyleIdx="1" presStyleCnt="2"/>
      <dgm:spPr/>
    </dgm:pt>
    <dgm:pt modelId="{5875240B-B520-4790-AF18-3490E807D891}" type="pres">
      <dgm:prSet presAssocID="{7CED6DD5-3783-4EB7-8262-ED1B5CDC0064}" presName="imagNode" presStyleLbl="fgImgPlace1" presStyleIdx="1" presStyleCnt="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file"/>
          </dgm14:cNvPr>
        </a:ext>
      </dgm:extLst>
    </dgm:pt>
  </dgm:ptLst>
  <dgm:cxnLst>
    <dgm:cxn modelId="{E89AF051-1882-4A9A-A9C8-48CD2A0734AE}" srcId="{3A27EEE4-14AE-43C2-A395-5077AC6E2661}" destId="{9B23B5B2-2CBA-4C4E-A93E-33B90EA0154F}" srcOrd="0" destOrd="0" parTransId="{2F07CADC-8D6B-45F4-B784-5A47F1034DA5}" sibTransId="{099BC61F-AD19-4FE3-B613-6AEF8C3E193C}"/>
    <dgm:cxn modelId="{54DC93B1-E8E5-47CD-9106-D6AE01E7917B}" type="presOf" srcId="{7CED6DD5-3783-4EB7-8262-ED1B5CDC0064}" destId="{1B004573-2E14-4A91-997D-D8CA99578713}" srcOrd="0" destOrd="0" presId="urn:microsoft.com/office/officeart/2005/8/layout/pList2"/>
    <dgm:cxn modelId="{1AEBF6B8-83A9-4FE5-8EF7-AEE84F6A2299}" srcId="{3A27EEE4-14AE-43C2-A395-5077AC6E2661}" destId="{7CED6DD5-3783-4EB7-8262-ED1B5CDC0064}" srcOrd="1" destOrd="0" parTransId="{0F9C1B18-880F-4FA5-8E21-A21B1F280AEC}" sibTransId="{E900ADFF-33BE-43B3-B88B-B8D82970CC3C}"/>
    <dgm:cxn modelId="{C8D28D1C-20D1-45FD-85E1-258926C587BF}" type="presOf" srcId="{9B23B5B2-2CBA-4C4E-A93E-33B90EA0154F}" destId="{0EDF7BD2-284F-41EA-9B55-50A271FBCA63}" srcOrd="0" destOrd="0" presId="urn:microsoft.com/office/officeart/2005/8/layout/pList2"/>
    <dgm:cxn modelId="{8D463F9C-8C08-47B5-8920-3B7A0B33AFAE}" type="presOf" srcId="{3A27EEE4-14AE-43C2-A395-5077AC6E2661}" destId="{9C13B4A3-4C13-4142-8BFA-7300407F01BF}" srcOrd="0" destOrd="0" presId="urn:microsoft.com/office/officeart/2005/8/layout/pList2"/>
    <dgm:cxn modelId="{B73CA260-B4F8-4F24-8D6E-F970733653FE}" type="presOf" srcId="{099BC61F-AD19-4FE3-B613-6AEF8C3E193C}" destId="{1B48095B-52AA-47FF-9145-760E7BF17A0E}" srcOrd="0" destOrd="0" presId="urn:microsoft.com/office/officeart/2005/8/layout/pList2"/>
    <dgm:cxn modelId="{BF9751F7-8E5A-40F4-9B1B-728C45E691FF}" type="presParOf" srcId="{9C13B4A3-4C13-4142-8BFA-7300407F01BF}" destId="{58059FAF-5322-49DE-A994-7CFDE620173A}" srcOrd="0" destOrd="0" presId="urn:microsoft.com/office/officeart/2005/8/layout/pList2"/>
    <dgm:cxn modelId="{1BBD7ED3-72DF-496A-8BF9-C9B0F2E7C6D3}" type="presParOf" srcId="{9C13B4A3-4C13-4142-8BFA-7300407F01BF}" destId="{D4CBB500-F0B8-4AF7-AA92-4D7928E9E048}" srcOrd="1" destOrd="0" presId="urn:microsoft.com/office/officeart/2005/8/layout/pList2"/>
    <dgm:cxn modelId="{ADE465D0-B51C-45FC-95B1-888ABDD93104}" type="presParOf" srcId="{D4CBB500-F0B8-4AF7-AA92-4D7928E9E048}" destId="{5F70B084-4651-49FD-B023-356094A6A039}" srcOrd="0" destOrd="0" presId="urn:microsoft.com/office/officeart/2005/8/layout/pList2"/>
    <dgm:cxn modelId="{5D5CA14C-402A-40D4-911E-2637E4BEFF82}" type="presParOf" srcId="{5F70B084-4651-49FD-B023-356094A6A039}" destId="{0EDF7BD2-284F-41EA-9B55-50A271FBCA63}" srcOrd="0" destOrd="0" presId="urn:microsoft.com/office/officeart/2005/8/layout/pList2"/>
    <dgm:cxn modelId="{6CEEAA1C-FEEA-4EC2-97E0-FAD75C778175}" type="presParOf" srcId="{5F70B084-4651-49FD-B023-356094A6A039}" destId="{8BAF2816-4385-4DFC-A33F-05D5FDBFA646}" srcOrd="1" destOrd="0" presId="urn:microsoft.com/office/officeart/2005/8/layout/pList2"/>
    <dgm:cxn modelId="{96478FFA-170D-4CC7-81FE-2AA92FEA2D49}" type="presParOf" srcId="{5F70B084-4651-49FD-B023-356094A6A039}" destId="{11DF7CBA-8D6E-44E6-AA35-3D890658CEDE}" srcOrd="2" destOrd="0" presId="urn:microsoft.com/office/officeart/2005/8/layout/pList2"/>
    <dgm:cxn modelId="{0123C201-308B-41CF-9BB1-6C514EB94BD8}" type="presParOf" srcId="{D4CBB500-F0B8-4AF7-AA92-4D7928E9E048}" destId="{1B48095B-52AA-47FF-9145-760E7BF17A0E}" srcOrd="1" destOrd="0" presId="urn:microsoft.com/office/officeart/2005/8/layout/pList2"/>
    <dgm:cxn modelId="{E1AA862A-2927-4923-8725-5B492B5B8D1D}" type="presParOf" srcId="{D4CBB500-F0B8-4AF7-AA92-4D7928E9E048}" destId="{441829B8-A9CA-4C91-A44D-6B65DB9F8B08}" srcOrd="2" destOrd="0" presId="urn:microsoft.com/office/officeart/2005/8/layout/pList2"/>
    <dgm:cxn modelId="{70DB3D62-1A5C-4BF6-BA96-FBBBA0C67E83}" type="presParOf" srcId="{441829B8-A9CA-4C91-A44D-6B65DB9F8B08}" destId="{1B004573-2E14-4A91-997D-D8CA99578713}" srcOrd="0" destOrd="0" presId="urn:microsoft.com/office/officeart/2005/8/layout/pList2"/>
    <dgm:cxn modelId="{AC1E42CA-6A0C-4ED3-8960-542473B7AEEE}" type="presParOf" srcId="{441829B8-A9CA-4C91-A44D-6B65DB9F8B08}" destId="{BF3011DA-DD52-4A24-BE08-442330B4F8DA}" srcOrd="1" destOrd="0" presId="urn:microsoft.com/office/officeart/2005/8/layout/pList2"/>
    <dgm:cxn modelId="{40D9B6F7-581F-485F-884C-069ABB1830DB}" type="presParOf" srcId="{441829B8-A9CA-4C91-A44D-6B65DB9F8B08}" destId="{5875240B-B520-4790-AF18-3490E807D89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0E262-EA7B-40E6-9CF6-F574D711A767}">
      <dsp:nvSpPr>
        <dsp:cNvPr id="0" name=""/>
        <dsp:cNvSpPr/>
      </dsp:nvSpPr>
      <dsp:spPr>
        <a:xfrm>
          <a:off x="0" y="114708"/>
          <a:ext cx="7427168" cy="6291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CAPÍTULO I:</a:t>
          </a:r>
          <a:endParaRPr lang="es-EC" sz="3200" kern="1200" dirty="0"/>
        </a:p>
      </dsp:txBody>
      <dsp:txXfrm>
        <a:off x="30713" y="145421"/>
        <a:ext cx="7365742" cy="567733"/>
      </dsp:txXfrm>
    </dsp:sp>
    <dsp:sp modelId="{D15F9346-9FCE-4AAF-8BCA-394BD4AACA59}">
      <dsp:nvSpPr>
        <dsp:cNvPr id="0" name=""/>
        <dsp:cNvSpPr/>
      </dsp:nvSpPr>
      <dsp:spPr>
        <a:xfrm>
          <a:off x="0" y="743867"/>
          <a:ext cx="7427168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13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800" kern="1200" dirty="0" smtClean="0"/>
            <a:t>Análisis Situacional</a:t>
          </a:r>
          <a:endParaRPr lang="es-EC" sz="2800" kern="1200" dirty="0"/>
        </a:p>
      </dsp:txBody>
      <dsp:txXfrm>
        <a:off x="0" y="743867"/>
        <a:ext cx="7427168" cy="1059840"/>
      </dsp:txXfrm>
    </dsp:sp>
    <dsp:sp modelId="{B6B53C31-8DBF-4691-B427-A28AD7E1DE41}">
      <dsp:nvSpPr>
        <dsp:cNvPr id="0" name=""/>
        <dsp:cNvSpPr/>
      </dsp:nvSpPr>
      <dsp:spPr>
        <a:xfrm>
          <a:off x="0" y="1803707"/>
          <a:ext cx="7427168" cy="629159"/>
        </a:xfrm>
        <a:prstGeom prst="roundRect">
          <a:avLst/>
        </a:prstGeom>
        <a:gradFill rotWithShape="0">
          <a:gsLst>
            <a:gs pos="0">
              <a:schemeClr val="accent2">
                <a:hueOff val="2899944"/>
                <a:satOff val="-44281"/>
                <a:lumOff val="-1569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2">
                <a:hueOff val="2899944"/>
                <a:satOff val="-44281"/>
                <a:lumOff val="-1569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CAPÍTULO II:</a:t>
          </a:r>
          <a:endParaRPr lang="es-EC" sz="3200" kern="1200" dirty="0"/>
        </a:p>
      </dsp:txBody>
      <dsp:txXfrm>
        <a:off x="30713" y="1834420"/>
        <a:ext cx="7365742" cy="567733"/>
      </dsp:txXfrm>
    </dsp:sp>
    <dsp:sp modelId="{88F1D523-8625-4CED-89D8-FF76C0D97E4E}">
      <dsp:nvSpPr>
        <dsp:cNvPr id="0" name=""/>
        <dsp:cNvSpPr/>
      </dsp:nvSpPr>
      <dsp:spPr>
        <a:xfrm>
          <a:off x="0" y="2432867"/>
          <a:ext cx="7427168" cy="122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13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800" kern="1200" smtClean="0"/>
            <a:t>Análisis de procesos del subsistema de Referencia, Contrareferencia, Referencia Inversa y Derivación</a:t>
          </a:r>
          <a:endParaRPr lang="es-EC" sz="2800" kern="1200"/>
        </a:p>
      </dsp:txBody>
      <dsp:txXfrm>
        <a:off x="0" y="2432867"/>
        <a:ext cx="7427168" cy="12254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ED401-5F9F-4CED-9CED-24DFBAF28307}">
      <dsp:nvSpPr>
        <dsp:cNvPr id="0" name=""/>
        <dsp:cNvSpPr/>
      </dsp:nvSpPr>
      <dsp:spPr>
        <a:xfrm rot="5400000">
          <a:off x="3170766" y="-413988"/>
          <a:ext cx="3161030" cy="477926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Mejoramiento del proceso</a:t>
          </a:r>
          <a:endParaRPr lang="es-EC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Definir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Medir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Analizar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Mejorar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Controlar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Documentación del proceso mejorado</a:t>
          </a:r>
        </a:p>
      </dsp:txBody>
      <dsp:txXfrm rot="-5400000">
        <a:off x="2361650" y="549437"/>
        <a:ext cx="4624955" cy="2852412"/>
      </dsp:txXfrm>
    </dsp:sp>
    <dsp:sp modelId="{E33036ED-7C01-4DEA-997F-707345C2B252}">
      <dsp:nvSpPr>
        <dsp:cNvPr id="0" name=""/>
        <dsp:cNvSpPr/>
      </dsp:nvSpPr>
      <dsp:spPr>
        <a:xfrm>
          <a:off x="326686" y="213567"/>
          <a:ext cx="2034962" cy="352415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PROPUESTA DE MEJORAMIENTO DE PROCESOS DEL SUBSISTEMA</a:t>
          </a:r>
          <a:endParaRPr lang="es-EC" sz="1800" kern="1200" dirty="0"/>
        </a:p>
      </dsp:txBody>
      <dsp:txXfrm>
        <a:off x="426025" y="312906"/>
        <a:ext cx="1836284" cy="33254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5378C-FAEC-4B09-92AE-D7730A3AAF8C}">
      <dsp:nvSpPr>
        <dsp:cNvPr id="0" name=""/>
        <dsp:cNvSpPr/>
      </dsp:nvSpPr>
      <dsp:spPr>
        <a:xfrm>
          <a:off x="749632" y="0"/>
          <a:ext cx="5888005" cy="3951337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alpha val="94000"/>
                <a:satMod val="12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7A505A6-2658-4AC7-BB35-710299360907}">
      <dsp:nvSpPr>
        <dsp:cNvPr id="0" name=""/>
        <dsp:cNvSpPr/>
      </dsp:nvSpPr>
      <dsp:spPr>
        <a:xfrm>
          <a:off x="3237673" y="395519"/>
          <a:ext cx="3480294" cy="5618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Selección del tema de tesis</a:t>
          </a:r>
          <a:endParaRPr lang="es-EC" sz="1400" kern="1200" dirty="0"/>
        </a:p>
      </dsp:txBody>
      <dsp:txXfrm>
        <a:off x="3265099" y="422945"/>
        <a:ext cx="3425442" cy="506978"/>
      </dsp:txXfrm>
    </dsp:sp>
    <dsp:sp modelId="{92E1FD6F-DA1E-4EDB-AB20-76AD55C2299C}">
      <dsp:nvSpPr>
        <dsp:cNvPr id="0" name=""/>
        <dsp:cNvSpPr/>
      </dsp:nvSpPr>
      <dsp:spPr>
        <a:xfrm>
          <a:off x="3237673" y="1027579"/>
          <a:ext cx="3480294" cy="5618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32681"/>
              <a:satOff val="-3706"/>
              <a:lumOff val="166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Novedades identificadas en la investigación</a:t>
          </a:r>
          <a:endParaRPr lang="es-EC" sz="1400" kern="1200" dirty="0"/>
        </a:p>
      </dsp:txBody>
      <dsp:txXfrm>
        <a:off x="3265099" y="1055005"/>
        <a:ext cx="3425442" cy="506978"/>
      </dsp:txXfrm>
    </dsp:sp>
    <dsp:sp modelId="{58E887EA-A324-483E-B3D4-9372E14075D1}">
      <dsp:nvSpPr>
        <dsp:cNvPr id="0" name=""/>
        <dsp:cNvSpPr/>
      </dsp:nvSpPr>
      <dsp:spPr>
        <a:xfrm>
          <a:off x="3237673" y="1659638"/>
          <a:ext cx="3480294" cy="5618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065362"/>
              <a:satOff val="-7411"/>
              <a:lumOff val="33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/>
            <a:t>Definición del mejoramiento del proceso</a:t>
          </a:r>
          <a:endParaRPr lang="es-EC" sz="1400" kern="1200"/>
        </a:p>
      </dsp:txBody>
      <dsp:txXfrm>
        <a:off x="3265099" y="1687064"/>
        <a:ext cx="3425442" cy="506978"/>
      </dsp:txXfrm>
    </dsp:sp>
    <dsp:sp modelId="{D2B23EF8-D156-43D6-93A7-21E4A40C819B}">
      <dsp:nvSpPr>
        <dsp:cNvPr id="0" name=""/>
        <dsp:cNvSpPr/>
      </dsp:nvSpPr>
      <dsp:spPr>
        <a:xfrm>
          <a:off x="3237673" y="2291698"/>
          <a:ext cx="3480294" cy="5618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598043"/>
              <a:satOff val="-11117"/>
              <a:lumOff val="5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/>
            <a:t>Involucrados</a:t>
          </a:r>
          <a:endParaRPr lang="es-EC" sz="1400" kern="1200"/>
        </a:p>
      </dsp:txBody>
      <dsp:txXfrm>
        <a:off x="3265099" y="2319124"/>
        <a:ext cx="3425442" cy="506978"/>
      </dsp:txXfrm>
    </dsp:sp>
    <dsp:sp modelId="{835EA7F8-9A73-4120-B72A-B0237E3E8979}">
      <dsp:nvSpPr>
        <dsp:cNvPr id="0" name=""/>
        <dsp:cNvSpPr/>
      </dsp:nvSpPr>
      <dsp:spPr>
        <a:xfrm>
          <a:off x="3237673" y="2923757"/>
          <a:ext cx="3480294" cy="5618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130724"/>
              <a:satOff val="-14823"/>
              <a:lumOff val="666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/>
            <a:t>Recursos</a:t>
          </a:r>
          <a:endParaRPr lang="es-EC" sz="1400" kern="1200"/>
        </a:p>
      </dsp:txBody>
      <dsp:txXfrm>
        <a:off x="3265099" y="2951183"/>
        <a:ext cx="3425442" cy="5069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2C12D-C706-4BE3-A782-C81CEB52D83F}">
      <dsp:nvSpPr>
        <dsp:cNvPr id="0" name=""/>
        <dsp:cNvSpPr/>
      </dsp:nvSpPr>
      <dsp:spPr>
        <a:xfrm>
          <a:off x="0" y="1185401"/>
          <a:ext cx="7467600" cy="1580534"/>
        </a:xfrm>
        <a:prstGeom prst="notchedRightArrow">
          <a:avLst/>
        </a:prstGeom>
        <a:gradFill rotWithShape="1">
          <a:gsLst>
            <a:gs pos="0">
              <a:schemeClr val="accent4"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4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00E4658B-FA0A-4899-8669-F71E2F80AD99}">
      <dsp:nvSpPr>
        <dsp:cNvPr id="0" name=""/>
        <dsp:cNvSpPr/>
      </dsp:nvSpPr>
      <dsp:spPr>
        <a:xfrm>
          <a:off x="3363" y="0"/>
          <a:ext cx="1617858" cy="158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/>
            <a:t>Línea base de los indicadores del proceso</a:t>
          </a:r>
          <a:endParaRPr lang="es-EC" sz="1500" kern="1200"/>
        </a:p>
      </dsp:txBody>
      <dsp:txXfrm>
        <a:off x="3363" y="0"/>
        <a:ext cx="1617858" cy="1580534"/>
      </dsp:txXfrm>
    </dsp:sp>
    <dsp:sp modelId="{5FAC404F-F002-494B-90C9-3CE889D7E1EC}">
      <dsp:nvSpPr>
        <dsp:cNvPr id="0" name=""/>
        <dsp:cNvSpPr/>
      </dsp:nvSpPr>
      <dsp:spPr>
        <a:xfrm>
          <a:off x="614726" y="1778101"/>
          <a:ext cx="395133" cy="39513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1284BF-6324-483E-9D8F-626F3F2AFC4C}">
      <dsp:nvSpPr>
        <dsp:cNvPr id="0" name=""/>
        <dsp:cNvSpPr/>
      </dsp:nvSpPr>
      <dsp:spPr>
        <a:xfrm>
          <a:off x="1702115" y="2370802"/>
          <a:ext cx="1617858" cy="158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/>
            <a:t>Estudio de los indicadores del centro de salud Ciudadela Ibarra</a:t>
          </a:r>
          <a:endParaRPr lang="es-EC" sz="1500" kern="1200"/>
        </a:p>
      </dsp:txBody>
      <dsp:txXfrm>
        <a:off x="1702115" y="2370802"/>
        <a:ext cx="1617858" cy="1580534"/>
      </dsp:txXfrm>
    </dsp:sp>
    <dsp:sp modelId="{35842609-203D-41B5-A956-2C05AB48514B}">
      <dsp:nvSpPr>
        <dsp:cNvPr id="0" name=""/>
        <dsp:cNvSpPr/>
      </dsp:nvSpPr>
      <dsp:spPr>
        <a:xfrm>
          <a:off x="2313477" y="1778101"/>
          <a:ext cx="395133" cy="39513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A83DBE-0636-4C03-9090-4A40B27656AA}">
      <dsp:nvSpPr>
        <dsp:cNvPr id="0" name=""/>
        <dsp:cNvSpPr/>
      </dsp:nvSpPr>
      <dsp:spPr>
        <a:xfrm>
          <a:off x="3400866" y="0"/>
          <a:ext cx="1617858" cy="158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/>
            <a:t>Identificación de la línea base real de los indicadores</a:t>
          </a:r>
          <a:endParaRPr lang="es-EC" sz="1500" kern="1200"/>
        </a:p>
      </dsp:txBody>
      <dsp:txXfrm>
        <a:off x="3400866" y="0"/>
        <a:ext cx="1617858" cy="1580534"/>
      </dsp:txXfrm>
    </dsp:sp>
    <dsp:sp modelId="{8FB6B03E-2B95-4476-917D-2A925EA5CA99}">
      <dsp:nvSpPr>
        <dsp:cNvPr id="0" name=""/>
        <dsp:cNvSpPr/>
      </dsp:nvSpPr>
      <dsp:spPr>
        <a:xfrm>
          <a:off x="4012228" y="1778101"/>
          <a:ext cx="395133" cy="39513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FC1453-4E96-4F11-8482-E13303F534F3}">
      <dsp:nvSpPr>
        <dsp:cNvPr id="0" name=""/>
        <dsp:cNvSpPr/>
      </dsp:nvSpPr>
      <dsp:spPr>
        <a:xfrm>
          <a:off x="5099617" y="2370802"/>
          <a:ext cx="1617858" cy="158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/>
            <a:t>Medición de los defectos por millón de referencia y contrareferencia</a:t>
          </a:r>
          <a:endParaRPr lang="es-EC" sz="1500" kern="1200"/>
        </a:p>
      </dsp:txBody>
      <dsp:txXfrm>
        <a:off x="5099617" y="2370802"/>
        <a:ext cx="1617858" cy="1580534"/>
      </dsp:txXfrm>
    </dsp:sp>
    <dsp:sp modelId="{65D4A1A8-7935-48AA-BEEC-42FA14EB683B}">
      <dsp:nvSpPr>
        <dsp:cNvPr id="0" name=""/>
        <dsp:cNvSpPr/>
      </dsp:nvSpPr>
      <dsp:spPr>
        <a:xfrm>
          <a:off x="5710980" y="1778101"/>
          <a:ext cx="395133" cy="39513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F396C-32D9-49C6-AB55-24EC7EE2CBF7}">
      <dsp:nvSpPr>
        <dsp:cNvPr id="0" name=""/>
        <dsp:cNvSpPr/>
      </dsp:nvSpPr>
      <dsp:spPr>
        <a:xfrm>
          <a:off x="321274" y="482132"/>
          <a:ext cx="6049465" cy="4049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DCF10-AD13-44F7-BC95-C083330B64AF}">
      <dsp:nvSpPr>
        <dsp:cNvPr id="0" name=""/>
        <dsp:cNvSpPr/>
      </dsp:nvSpPr>
      <dsp:spPr>
        <a:xfrm>
          <a:off x="398837" y="579217"/>
          <a:ext cx="252895" cy="2528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50204-A5CC-4B9F-BB29-3653CC07918B}">
      <dsp:nvSpPr>
        <dsp:cNvPr id="0" name=""/>
        <dsp:cNvSpPr/>
      </dsp:nvSpPr>
      <dsp:spPr>
        <a:xfrm flipV="1">
          <a:off x="2012570" y="0"/>
          <a:ext cx="3442458" cy="126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l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 dirty="0"/>
        </a:p>
      </dsp:txBody>
      <dsp:txXfrm rot="10800000">
        <a:off x="2012570" y="0"/>
        <a:ext cx="3442458" cy="126694"/>
      </dsp:txXfrm>
    </dsp:sp>
    <dsp:sp modelId="{2F5DA91E-4C29-42C3-9115-B28732C6BD34}">
      <dsp:nvSpPr>
        <dsp:cNvPr id="0" name=""/>
        <dsp:cNvSpPr/>
      </dsp:nvSpPr>
      <dsp:spPr>
        <a:xfrm>
          <a:off x="398839" y="1168708"/>
          <a:ext cx="252889" cy="2528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044A1-19F6-40A3-8F68-9BF03FD35C7D}">
      <dsp:nvSpPr>
        <dsp:cNvPr id="0" name=""/>
        <dsp:cNvSpPr/>
      </dsp:nvSpPr>
      <dsp:spPr>
        <a:xfrm>
          <a:off x="709067" y="1000410"/>
          <a:ext cx="6049463" cy="589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Propuesta de alternativas de mejora para TODO el subsistema</a:t>
          </a:r>
          <a:endParaRPr lang="es-EC" sz="1400" kern="1200" dirty="0"/>
        </a:p>
      </dsp:txBody>
      <dsp:txXfrm>
        <a:off x="709067" y="1000410"/>
        <a:ext cx="6049463" cy="589485"/>
      </dsp:txXfrm>
    </dsp:sp>
    <dsp:sp modelId="{F1570878-21F9-440D-B709-9252357E2F87}">
      <dsp:nvSpPr>
        <dsp:cNvPr id="0" name=""/>
        <dsp:cNvSpPr/>
      </dsp:nvSpPr>
      <dsp:spPr>
        <a:xfrm>
          <a:off x="398839" y="1758194"/>
          <a:ext cx="252889" cy="2528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253578"/>
              <a:satOff val="-1432"/>
              <a:lumOff val="-2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EDDF3-9E18-485E-9090-555EEB623C48}">
      <dsp:nvSpPr>
        <dsp:cNvPr id="0" name=""/>
        <dsp:cNvSpPr/>
      </dsp:nvSpPr>
      <dsp:spPr>
        <a:xfrm>
          <a:off x="709067" y="1589896"/>
          <a:ext cx="6049463" cy="589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Propuesta de mejoramiento de los procesos adoptando las observaciones identificadas en las novedades de la situación actual</a:t>
          </a:r>
          <a:endParaRPr lang="es-EC" sz="1400" kern="1200" dirty="0"/>
        </a:p>
      </dsp:txBody>
      <dsp:txXfrm>
        <a:off x="709067" y="1589896"/>
        <a:ext cx="6049463" cy="589485"/>
      </dsp:txXfrm>
    </dsp:sp>
    <dsp:sp modelId="{6F28BD28-C6BB-443D-9AA0-C247C42D8BA2}">
      <dsp:nvSpPr>
        <dsp:cNvPr id="0" name=""/>
        <dsp:cNvSpPr/>
      </dsp:nvSpPr>
      <dsp:spPr>
        <a:xfrm>
          <a:off x="398839" y="2347679"/>
          <a:ext cx="252889" cy="2528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507157"/>
              <a:satOff val="-2864"/>
              <a:lumOff val="-4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70178-D13E-4866-BBC1-E138CA5D6804}">
      <dsp:nvSpPr>
        <dsp:cNvPr id="0" name=""/>
        <dsp:cNvSpPr/>
      </dsp:nvSpPr>
      <dsp:spPr>
        <a:xfrm>
          <a:off x="709067" y="2179381"/>
          <a:ext cx="6049463" cy="589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Viabilidad de las alternativas al corto plazo</a:t>
          </a:r>
          <a:endParaRPr lang="es-EC" sz="1400" kern="1200" dirty="0"/>
        </a:p>
      </dsp:txBody>
      <dsp:txXfrm>
        <a:off x="709067" y="2179381"/>
        <a:ext cx="6049463" cy="589485"/>
      </dsp:txXfrm>
    </dsp:sp>
    <dsp:sp modelId="{47A0280A-87F5-4655-AB2B-2CF92012CDEE}">
      <dsp:nvSpPr>
        <dsp:cNvPr id="0" name=""/>
        <dsp:cNvSpPr/>
      </dsp:nvSpPr>
      <dsp:spPr>
        <a:xfrm>
          <a:off x="398839" y="2937164"/>
          <a:ext cx="252889" cy="2528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760735"/>
              <a:satOff val="-4296"/>
              <a:lumOff val="-7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17EFE-2399-4AF7-8DBE-D79F85432D4C}">
      <dsp:nvSpPr>
        <dsp:cNvPr id="0" name=""/>
        <dsp:cNvSpPr/>
      </dsp:nvSpPr>
      <dsp:spPr>
        <a:xfrm>
          <a:off x="709067" y="2768866"/>
          <a:ext cx="6049463" cy="589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Nuevas matrices de procesos administrativo y operativo</a:t>
          </a:r>
          <a:endParaRPr lang="es-EC" sz="1400" kern="1200" dirty="0"/>
        </a:p>
      </dsp:txBody>
      <dsp:txXfrm>
        <a:off x="709067" y="2768866"/>
        <a:ext cx="6049463" cy="589485"/>
      </dsp:txXfrm>
    </dsp:sp>
    <dsp:sp modelId="{6D276B75-C733-4EED-AC69-38D3E8859FE4}">
      <dsp:nvSpPr>
        <dsp:cNvPr id="0" name=""/>
        <dsp:cNvSpPr/>
      </dsp:nvSpPr>
      <dsp:spPr>
        <a:xfrm>
          <a:off x="398839" y="3526649"/>
          <a:ext cx="252889" cy="2528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1014314"/>
              <a:satOff val="-5728"/>
              <a:lumOff val="-9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442B8-CB20-48E1-A2BC-67F8289B9925}">
      <dsp:nvSpPr>
        <dsp:cNvPr id="0" name=""/>
        <dsp:cNvSpPr/>
      </dsp:nvSpPr>
      <dsp:spPr>
        <a:xfrm>
          <a:off x="709067" y="3358351"/>
          <a:ext cx="6049463" cy="589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Documentación de los procesos mejorados</a:t>
          </a:r>
          <a:endParaRPr lang="es-EC" sz="1400" kern="1200" dirty="0"/>
        </a:p>
      </dsp:txBody>
      <dsp:txXfrm>
        <a:off x="709067" y="3358351"/>
        <a:ext cx="6049463" cy="58948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9C4E7-D048-4DDF-95B1-76DB1205C5C6}">
      <dsp:nvSpPr>
        <dsp:cNvPr id="0" name=""/>
        <dsp:cNvSpPr/>
      </dsp:nvSpPr>
      <dsp:spPr>
        <a:xfrm>
          <a:off x="1494102" y="-26389"/>
          <a:ext cx="4479395" cy="4479395"/>
        </a:xfrm>
        <a:prstGeom prst="circularArrow">
          <a:avLst>
            <a:gd name="adj1" fmla="val 5544"/>
            <a:gd name="adj2" fmla="val 330680"/>
            <a:gd name="adj3" fmla="val 13780970"/>
            <a:gd name="adj4" fmla="val 17382895"/>
            <a:gd name="adj5" fmla="val 5757"/>
          </a:avLst>
        </a:prstGeom>
        <a:gradFill rotWithShape="0">
          <a:gsLst>
            <a:gs pos="0">
              <a:schemeClr val="accent5">
                <a:tint val="55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5">
                <a:tint val="55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CD39C92-CB49-4C91-B53A-41F3FF86C3C9}">
      <dsp:nvSpPr>
        <dsp:cNvPr id="0" name=""/>
        <dsp:cNvSpPr/>
      </dsp:nvSpPr>
      <dsp:spPr>
        <a:xfrm>
          <a:off x="2687315" y="1445"/>
          <a:ext cx="2092969" cy="1046484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Cronograma de mejoramiento de los procesos</a:t>
          </a:r>
          <a:endParaRPr lang="es-EC" sz="1400" kern="1200" dirty="0"/>
        </a:p>
      </dsp:txBody>
      <dsp:txXfrm>
        <a:off x="2738400" y="52530"/>
        <a:ext cx="1990799" cy="944314"/>
      </dsp:txXfrm>
    </dsp:sp>
    <dsp:sp modelId="{FAB127D2-3734-48B0-A94B-4217F2E87054}">
      <dsp:nvSpPr>
        <dsp:cNvPr id="0" name=""/>
        <dsp:cNvSpPr/>
      </dsp:nvSpPr>
      <dsp:spPr>
        <a:xfrm>
          <a:off x="4504004" y="1514237"/>
          <a:ext cx="2092969" cy="1046484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104300"/>
                <a:satOff val="-4603"/>
                <a:lumOff val="1714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5">
                <a:shade val="50000"/>
                <a:hueOff val="104300"/>
                <a:satOff val="-4603"/>
                <a:lumOff val="1714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Diagramas de flujo de los procesos mejorados</a:t>
          </a:r>
          <a:endParaRPr lang="es-EC" sz="1400" kern="1200" dirty="0"/>
        </a:p>
      </dsp:txBody>
      <dsp:txXfrm>
        <a:off x="4555089" y="1565322"/>
        <a:ext cx="1990799" cy="944314"/>
      </dsp:txXfrm>
    </dsp:sp>
    <dsp:sp modelId="{7FAF2084-E9AE-41ED-9D6B-AD169F031F8D}">
      <dsp:nvSpPr>
        <dsp:cNvPr id="0" name=""/>
        <dsp:cNvSpPr/>
      </dsp:nvSpPr>
      <dsp:spPr>
        <a:xfrm>
          <a:off x="3945088" y="3352808"/>
          <a:ext cx="2092969" cy="1046484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208600"/>
                <a:satOff val="-9206"/>
                <a:lumOff val="3428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5">
                <a:shade val="50000"/>
                <a:hueOff val="208600"/>
                <a:satOff val="-9206"/>
                <a:lumOff val="3428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Fichas técnicas (caracterización) de los procesos mejorados</a:t>
          </a:r>
          <a:endParaRPr lang="es-EC" sz="1400" kern="1200" dirty="0"/>
        </a:p>
      </dsp:txBody>
      <dsp:txXfrm>
        <a:off x="3996173" y="3403893"/>
        <a:ext cx="1990799" cy="944314"/>
      </dsp:txXfrm>
    </dsp:sp>
    <dsp:sp modelId="{A2C14EF9-86D2-4D61-816B-E3474B88BC50}">
      <dsp:nvSpPr>
        <dsp:cNvPr id="0" name=""/>
        <dsp:cNvSpPr/>
      </dsp:nvSpPr>
      <dsp:spPr>
        <a:xfrm>
          <a:off x="1429541" y="3352808"/>
          <a:ext cx="2092969" cy="1046484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208600"/>
                <a:satOff val="-9206"/>
                <a:lumOff val="3428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5">
                <a:shade val="50000"/>
                <a:hueOff val="208600"/>
                <a:satOff val="-9206"/>
                <a:lumOff val="3428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Procedimientos de los procesos mejorados</a:t>
          </a:r>
          <a:endParaRPr lang="es-EC" sz="1400" kern="1200" dirty="0"/>
        </a:p>
      </dsp:txBody>
      <dsp:txXfrm>
        <a:off x="1480626" y="3403893"/>
        <a:ext cx="1990799" cy="944314"/>
      </dsp:txXfrm>
    </dsp:sp>
    <dsp:sp modelId="{9AC6D92C-4F2B-4C48-9524-130B1ECEC5C3}">
      <dsp:nvSpPr>
        <dsp:cNvPr id="0" name=""/>
        <dsp:cNvSpPr/>
      </dsp:nvSpPr>
      <dsp:spPr>
        <a:xfrm>
          <a:off x="870625" y="1514237"/>
          <a:ext cx="2092969" cy="1046484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104300"/>
                <a:satOff val="-4603"/>
                <a:lumOff val="1714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5">
                <a:shade val="50000"/>
                <a:hueOff val="104300"/>
                <a:satOff val="-4603"/>
                <a:lumOff val="1714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/>
            <a:t>Automatización de los procesos</a:t>
          </a:r>
          <a:endParaRPr lang="es-EC" sz="1400" kern="1200"/>
        </a:p>
      </dsp:txBody>
      <dsp:txXfrm>
        <a:off x="921710" y="1565322"/>
        <a:ext cx="1990799" cy="94431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2CAB7-588F-4887-8C9F-49E18F22E4B9}">
      <dsp:nvSpPr>
        <dsp:cNvPr id="0" name=""/>
        <dsp:cNvSpPr/>
      </dsp:nvSpPr>
      <dsp:spPr>
        <a:xfrm>
          <a:off x="2827697" y="1376"/>
          <a:ext cx="1812205" cy="117793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/>
            <a:t>Propuesta de la línea base de los indicadores</a:t>
          </a:r>
          <a:endParaRPr lang="es-EC" sz="1400" kern="1200"/>
        </a:p>
      </dsp:txBody>
      <dsp:txXfrm>
        <a:off x="2885199" y="58878"/>
        <a:ext cx="1697201" cy="1062929"/>
      </dsp:txXfrm>
    </dsp:sp>
    <dsp:sp modelId="{902E5030-9A51-41FF-A43A-94914FDF3B51}">
      <dsp:nvSpPr>
        <dsp:cNvPr id="0" name=""/>
        <dsp:cNvSpPr/>
      </dsp:nvSpPr>
      <dsp:spPr>
        <a:xfrm>
          <a:off x="2162723" y="590343"/>
          <a:ext cx="3142152" cy="3142152"/>
        </a:xfrm>
        <a:custGeom>
          <a:avLst/>
          <a:gdLst/>
          <a:ahLst/>
          <a:cxnLst/>
          <a:rect l="0" t="0" r="0" b="0"/>
          <a:pathLst>
            <a:path>
              <a:moveTo>
                <a:pt x="2490345" y="297017"/>
              </a:moveTo>
              <a:arcTo wR="1571076" hR="1571076" stAng="18348689" swAng="364717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122DB-2947-42BD-A0DB-C3EA879DA85B}">
      <dsp:nvSpPr>
        <dsp:cNvPr id="0" name=""/>
        <dsp:cNvSpPr/>
      </dsp:nvSpPr>
      <dsp:spPr>
        <a:xfrm>
          <a:off x="4188289" y="2357990"/>
          <a:ext cx="1812205" cy="117793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/>
            <a:t>Aplicación de las alternativas de mejora para impulsar mejores indicadores</a:t>
          </a:r>
          <a:endParaRPr lang="es-EC" sz="1400" kern="1200"/>
        </a:p>
      </dsp:txBody>
      <dsp:txXfrm>
        <a:off x="4245791" y="2415492"/>
        <a:ext cx="1697201" cy="1062929"/>
      </dsp:txXfrm>
    </dsp:sp>
    <dsp:sp modelId="{F09E3792-33CC-448F-9BE7-A62A454827F5}">
      <dsp:nvSpPr>
        <dsp:cNvPr id="0" name=""/>
        <dsp:cNvSpPr/>
      </dsp:nvSpPr>
      <dsp:spPr>
        <a:xfrm>
          <a:off x="2162723" y="590343"/>
          <a:ext cx="3142152" cy="3142152"/>
        </a:xfrm>
        <a:custGeom>
          <a:avLst/>
          <a:gdLst/>
          <a:ahLst/>
          <a:cxnLst/>
          <a:rect l="0" t="0" r="0" b="0"/>
          <a:pathLst>
            <a:path>
              <a:moveTo>
                <a:pt x="2318658" y="2952887"/>
              </a:moveTo>
              <a:arcTo wR="1571076" hR="1571076" stAng="3695155" swAng="340969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1F6E1-2124-445A-8607-892204B8EBAA}">
      <dsp:nvSpPr>
        <dsp:cNvPr id="0" name=""/>
        <dsp:cNvSpPr/>
      </dsp:nvSpPr>
      <dsp:spPr>
        <a:xfrm>
          <a:off x="1467105" y="2357990"/>
          <a:ext cx="1812205" cy="117793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/>
            <a:t>Sistema de retroalimentación</a:t>
          </a:r>
          <a:endParaRPr lang="es-EC" sz="1400" kern="1200"/>
        </a:p>
      </dsp:txBody>
      <dsp:txXfrm>
        <a:off x="1524607" y="2415492"/>
        <a:ext cx="1697201" cy="1062929"/>
      </dsp:txXfrm>
    </dsp:sp>
    <dsp:sp modelId="{E360C67C-3D66-4E2B-B637-889380BB45FC}">
      <dsp:nvSpPr>
        <dsp:cNvPr id="0" name=""/>
        <dsp:cNvSpPr/>
      </dsp:nvSpPr>
      <dsp:spPr>
        <a:xfrm>
          <a:off x="2162723" y="590343"/>
          <a:ext cx="3142152" cy="3142152"/>
        </a:xfrm>
        <a:custGeom>
          <a:avLst/>
          <a:gdLst/>
          <a:ahLst/>
          <a:cxnLst/>
          <a:rect l="0" t="0" r="0" b="0"/>
          <a:pathLst>
            <a:path>
              <a:moveTo>
                <a:pt x="10404" y="1751589"/>
              </a:moveTo>
              <a:arcTo wR="1571076" hR="1571076" stAng="10404137" swAng="364717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ED401-5F9F-4CED-9CED-24DFBAF28307}">
      <dsp:nvSpPr>
        <dsp:cNvPr id="0" name=""/>
        <dsp:cNvSpPr/>
      </dsp:nvSpPr>
      <dsp:spPr>
        <a:xfrm rot="5400000">
          <a:off x="3170766" y="-413988"/>
          <a:ext cx="3161030" cy="477926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Conclusiones</a:t>
          </a:r>
          <a:endParaRPr lang="es-EC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Recomendaciones</a:t>
          </a:r>
          <a:endParaRPr lang="es-EC" sz="2400" kern="1200" dirty="0"/>
        </a:p>
      </dsp:txBody>
      <dsp:txXfrm rot="-5400000">
        <a:off x="2361650" y="549437"/>
        <a:ext cx="4624955" cy="2852412"/>
      </dsp:txXfrm>
    </dsp:sp>
    <dsp:sp modelId="{E33036ED-7C01-4DEA-997F-707345C2B252}">
      <dsp:nvSpPr>
        <dsp:cNvPr id="0" name=""/>
        <dsp:cNvSpPr/>
      </dsp:nvSpPr>
      <dsp:spPr>
        <a:xfrm>
          <a:off x="326686" y="213567"/>
          <a:ext cx="2034962" cy="352415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CONCLUSIONES Y RECOMENDACIONES</a:t>
          </a:r>
          <a:endParaRPr lang="es-EC" sz="1500" kern="1200" dirty="0"/>
        </a:p>
      </dsp:txBody>
      <dsp:txXfrm>
        <a:off x="426025" y="312906"/>
        <a:ext cx="1836284" cy="332547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6E44A-6A52-45DC-BEFE-7398A013EE65}">
      <dsp:nvSpPr>
        <dsp:cNvPr id="0" name=""/>
        <dsp:cNvSpPr/>
      </dsp:nvSpPr>
      <dsp:spPr>
        <a:xfrm>
          <a:off x="0" y="1929"/>
          <a:ext cx="74676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4025C9-AD6C-4708-A1D7-34C07683925E}">
      <dsp:nvSpPr>
        <dsp:cNvPr id="0" name=""/>
        <dsp:cNvSpPr/>
      </dsp:nvSpPr>
      <dsp:spPr>
        <a:xfrm>
          <a:off x="0" y="1929"/>
          <a:ext cx="7467600" cy="65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Cadenas de valor y mapas de procesos no diseñados en base a estructuras genéricas</a:t>
          </a:r>
          <a:endParaRPr lang="es-EC" sz="1900" kern="1200" dirty="0"/>
        </a:p>
      </dsp:txBody>
      <dsp:txXfrm>
        <a:off x="0" y="1929"/>
        <a:ext cx="7467600" cy="657913"/>
      </dsp:txXfrm>
    </dsp:sp>
    <dsp:sp modelId="{1FA0CB7E-042D-4C33-A419-FE662AF2D5BD}">
      <dsp:nvSpPr>
        <dsp:cNvPr id="0" name=""/>
        <dsp:cNvSpPr/>
      </dsp:nvSpPr>
      <dsp:spPr>
        <a:xfrm>
          <a:off x="0" y="659842"/>
          <a:ext cx="7467600" cy="0"/>
        </a:xfrm>
        <a:prstGeom prst="line">
          <a:avLst/>
        </a:prstGeom>
        <a:gradFill rotWithShape="0">
          <a:gsLst>
            <a:gs pos="0">
              <a:schemeClr val="accent4">
                <a:hueOff val="202863"/>
                <a:satOff val="-1146"/>
                <a:lumOff val="-1961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4">
                <a:hueOff val="202863"/>
                <a:satOff val="-1146"/>
                <a:lumOff val="-1961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 w="9525" cap="flat" cmpd="sng" algn="ctr">
          <a:solidFill>
            <a:schemeClr val="accent4">
              <a:hueOff val="202863"/>
              <a:satOff val="-1146"/>
              <a:lumOff val="-1961"/>
              <a:alphaOff val="0"/>
            </a:schemeClr>
          </a:solidFill>
          <a:prstDash val="solid"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625CA0-00A6-4C41-B3DE-F3A3E4CA41E3}">
      <dsp:nvSpPr>
        <dsp:cNvPr id="0" name=""/>
        <dsp:cNvSpPr/>
      </dsp:nvSpPr>
      <dsp:spPr>
        <a:xfrm>
          <a:off x="0" y="659842"/>
          <a:ext cx="7467600" cy="65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smtClean="0"/>
            <a:t>Gestión de indicadores muy por debajo de la línea base predeterminada en la normativa</a:t>
          </a:r>
          <a:endParaRPr lang="es-EC" sz="1900" kern="1200"/>
        </a:p>
      </dsp:txBody>
      <dsp:txXfrm>
        <a:off x="0" y="659842"/>
        <a:ext cx="7467600" cy="657913"/>
      </dsp:txXfrm>
    </dsp:sp>
    <dsp:sp modelId="{1474A5EC-6A52-485D-ABFE-D746F9552151}">
      <dsp:nvSpPr>
        <dsp:cNvPr id="0" name=""/>
        <dsp:cNvSpPr/>
      </dsp:nvSpPr>
      <dsp:spPr>
        <a:xfrm>
          <a:off x="0" y="1317755"/>
          <a:ext cx="7467600" cy="0"/>
        </a:xfrm>
        <a:prstGeom prst="line">
          <a:avLst/>
        </a:prstGeom>
        <a:gradFill rotWithShape="0">
          <a:gsLst>
            <a:gs pos="0">
              <a:schemeClr val="accent4">
                <a:hueOff val="405725"/>
                <a:satOff val="-2291"/>
                <a:lumOff val="-3922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4">
                <a:hueOff val="405725"/>
                <a:satOff val="-2291"/>
                <a:lumOff val="-3922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 w="9525" cap="flat" cmpd="sng" algn="ctr">
          <a:solidFill>
            <a:schemeClr val="accent4">
              <a:hueOff val="405725"/>
              <a:satOff val="-2291"/>
              <a:lumOff val="-3922"/>
              <a:alphaOff val="0"/>
            </a:schemeClr>
          </a:solidFill>
          <a:prstDash val="solid"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61AD65-A7A8-4310-83E9-3EB4BC8ABA4D}">
      <dsp:nvSpPr>
        <dsp:cNvPr id="0" name=""/>
        <dsp:cNvSpPr/>
      </dsp:nvSpPr>
      <dsp:spPr>
        <a:xfrm>
          <a:off x="0" y="1317755"/>
          <a:ext cx="7467600" cy="65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smtClean="0"/>
            <a:t>Procesos operativos diferentes entre establecimientos de salud</a:t>
          </a:r>
          <a:endParaRPr lang="es-EC" sz="1900" kern="1200"/>
        </a:p>
      </dsp:txBody>
      <dsp:txXfrm>
        <a:off x="0" y="1317755"/>
        <a:ext cx="7467600" cy="657913"/>
      </dsp:txXfrm>
    </dsp:sp>
    <dsp:sp modelId="{C7FE6D5A-1AE2-4915-B171-62029ED630CF}">
      <dsp:nvSpPr>
        <dsp:cNvPr id="0" name=""/>
        <dsp:cNvSpPr/>
      </dsp:nvSpPr>
      <dsp:spPr>
        <a:xfrm>
          <a:off x="0" y="1975668"/>
          <a:ext cx="7467600" cy="0"/>
        </a:xfrm>
        <a:prstGeom prst="line">
          <a:avLst/>
        </a:prstGeom>
        <a:gradFill rotWithShape="0">
          <a:gsLst>
            <a:gs pos="0">
              <a:schemeClr val="accent4">
                <a:hueOff val="608588"/>
                <a:satOff val="-3437"/>
                <a:lumOff val="-5882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4">
                <a:hueOff val="608588"/>
                <a:satOff val="-3437"/>
                <a:lumOff val="-5882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 w="9525" cap="flat" cmpd="sng" algn="ctr">
          <a:solidFill>
            <a:schemeClr val="accent4">
              <a:hueOff val="608588"/>
              <a:satOff val="-3437"/>
              <a:lumOff val="-5882"/>
              <a:alphaOff val="0"/>
            </a:schemeClr>
          </a:solidFill>
          <a:prstDash val="solid"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6E16F6-133C-40DD-A879-50BEE90CAA0B}">
      <dsp:nvSpPr>
        <dsp:cNvPr id="0" name=""/>
        <dsp:cNvSpPr/>
      </dsp:nvSpPr>
      <dsp:spPr>
        <a:xfrm>
          <a:off x="0" y="1975668"/>
          <a:ext cx="7467600" cy="65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smtClean="0"/>
            <a:t>Proceso administrativo con actores e insumos desactualizados </a:t>
          </a:r>
          <a:endParaRPr lang="es-EC" sz="1900" kern="1200"/>
        </a:p>
      </dsp:txBody>
      <dsp:txXfrm>
        <a:off x="0" y="1975668"/>
        <a:ext cx="7467600" cy="657913"/>
      </dsp:txXfrm>
    </dsp:sp>
    <dsp:sp modelId="{B5B004B3-FD2F-4417-9E54-3746F9A57AD7}">
      <dsp:nvSpPr>
        <dsp:cNvPr id="0" name=""/>
        <dsp:cNvSpPr/>
      </dsp:nvSpPr>
      <dsp:spPr>
        <a:xfrm>
          <a:off x="0" y="2633581"/>
          <a:ext cx="7467600" cy="0"/>
        </a:xfrm>
        <a:prstGeom prst="line">
          <a:avLst/>
        </a:prstGeom>
        <a:gradFill rotWithShape="0">
          <a:gsLst>
            <a:gs pos="0">
              <a:schemeClr val="accent4">
                <a:hueOff val="811451"/>
                <a:satOff val="-4582"/>
                <a:lumOff val="-7843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4">
                <a:hueOff val="811451"/>
                <a:satOff val="-4582"/>
                <a:lumOff val="-7843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 w="9525" cap="flat" cmpd="sng" algn="ctr">
          <a:solidFill>
            <a:schemeClr val="accent4">
              <a:hueOff val="811451"/>
              <a:satOff val="-4582"/>
              <a:lumOff val="-7843"/>
              <a:alphaOff val="0"/>
            </a:schemeClr>
          </a:solidFill>
          <a:prstDash val="solid"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AB4BA3-8B9B-4758-8484-58F613B288D1}">
      <dsp:nvSpPr>
        <dsp:cNvPr id="0" name=""/>
        <dsp:cNvSpPr/>
      </dsp:nvSpPr>
      <dsp:spPr>
        <a:xfrm>
          <a:off x="0" y="2633581"/>
          <a:ext cx="7467600" cy="65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smtClean="0"/>
            <a:t>Sistema informático no estandarizado</a:t>
          </a:r>
          <a:endParaRPr lang="es-EC" sz="1900" kern="1200"/>
        </a:p>
      </dsp:txBody>
      <dsp:txXfrm>
        <a:off x="0" y="2633581"/>
        <a:ext cx="7467600" cy="657913"/>
      </dsp:txXfrm>
    </dsp:sp>
    <dsp:sp modelId="{F6E1A591-E87F-4B03-8911-EC906904F084}">
      <dsp:nvSpPr>
        <dsp:cNvPr id="0" name=""/>
        <dsp:cNvSpPr/>
      </dsp:nvSpPr>
      <dsp:spPr>
        <a:xfrm>
          <a:off x="0" y="3291494"/>
          <a:ext cx="7467600" cy="0"/>
        </a:xfrm>
        <a:prstGeom prst="line">
          <a:avLst/>
        </a:prstGeom>
        <a:gradFill rotWithShape="0">
          <a:gsLst>
            <a:gs pos="0">
              <a:schemeClr val="accent4">
                <a:hueOff val="1014314"/>
                <a:satOff val="-5728"/>
                <a:lumOff val="-9804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4">
                <a:hueOff val="1014314"/>
                <a:satOff val="-5728"/>
                <a:lumOff val="-9804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 w="9525" cap="flat" cmpd="sng" algn="ctr">
          <a:solidFill>
            <a:schemeClr val="accent4">
              <a:hueOff val="1014314"/>
              <a:satOff val="-5728"/>
              <a:lumOff val="-9804"/>
              <a:alphaOff val="0"/>
            </a:schemeClr>
          </a:solidFill>
          <a:prstDash val="solid"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1DE944-F18D-41BE-8880-07C35B409FFA}">
      <dsp:nvSpPr>
        <dsp:cNvPr id="0" name=""/>
        <dsp:cNvSpPr/>
      </dsp:nvSpPr>
      <dsp:spPr>
        <a:xfrm>
          <a:off x="0" y="3291494"/>
          <a:ext cx="7467600" cy="65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smtClean="0"/>
            <a:t>No se alcanza ningún nivel de calidad 6 sigma</a:t>
          </a:r>
          <a:endParaRPr lang="es-EC" sz="1900" kern="1200"/>
        </a:p>
      </dsp:txBody>
      <dsp:txXfrm>
        <a:off x="0" y="3291494"/>
        <a:ext cx="7467600" cy="65791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24A39-BB82-4A9F-896C-6FF908E3FB60}">
      <dsp:nvSpPr>
        <dsp:cNvPr id="0" name=""/>
        <dsp:cNvSpPr/>
      </dsp:nvSpPr>
      <dsp:spPr>
        <a:xfrm rot="5400000">
          <a:off x="349124" y="1739647"/>
          <a:ext cx="1038169" cy="172748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D07CAF-78E0-41E1-9948-56F3316C3F99}">
      <dsp:nvSpPr>
        <dsp:cNvPr id="0" name=""/>
        <dsp:cNvSpPr/>
      </dsp:nvSpPr>
      <dsp:spPr>
        <a:xfrm>
          <a:off x="175828" y="2255785"/>
          <a:ext cx="1559587" cy="1367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Adoptar la nueva estructura tanto de las cadenas de valor como de los mapas de procesos</a:t>
          </a:r>
          <a:endParaRPr lang="es-EC" sz="1300" kern="1200" dirty="0"/>
        </a:p>
      </dsp:txBody>
      <dsp:txXfrm>
        <a:off x="175828" y="2255785"/>
        <a:ext cx="1559587" cy="1367069"/>
      </dsp:txXfrm>
    </dsp:sp>
    <dsp:sp modelId="{64C97099-6D2C-4BDB-B098-075FEEDCCEB5}">
      <dsp:nvSpPr>
        <dsp:cNvPr id="0" name=""/>
        <dsp:cNvSpPr/>
      </dsp:nvSpPr>
      <dsp:spPr>
        <a:xfrm>
          <a:off x="1441154" y="1606636"/>
          <a:ext cx="294261" cy="2942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169052"/>
                <a:satOff val="-955"/>
                <a:lumOff val="-1634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4">
                <a:hueOff val="169052"/>
                <a:satOff val="-955"/>
                <a:lumOff val="-1634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 w="9525" cap="flat" cmpd="sng" algn="ctr">
          <a:solidFill>
            <a:schemeClr val="accent4">
              <a:hueOff val="169052"/>
              <a:satOff val="-955"/>
              <a:lumOff val="-1634"/>
              <a:alphaOff val="0"/>
            </a:schemeClr>
          </a:solidFill>
          <a:prstDash val="solid"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DBA980-D22F-4828-A9A6-FEB6CF8D1825}">
      <dsp:nvSpPr>
        <dsp:cNvPr id="0" name=""/>
        <dsp:cNvSpPr/>
      </dsp:nvSpPr>
      <dsp:spPr>
        <a:xfrm rot="5400000">
          <a:off x="2258364" y="1097951"/>
          <a:ext cx="1038169" cy="172748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338105"/>
                <a:satOff val="-1909"/>
                <a:lumOff val="-3268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4">
                <a:hueOff val="338105"/>
                <a:satOff val="-1909"/>
                <a:lumOff val="-3268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 w="9525" cap="flat" cmpd="sng" algn="ctr">
          <a:solidFill>
            <a:schemeClr val="accent4">
              <a:hueOff val="338105"/>
              <a:satOff val="-1909"/>
              <a:lumOff val="-3268"/>
              <a:alphaOff val="0"/>
            </a:schemeClr>
          </a:solidFill>
          <a:prstDash val="solid"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648624-34DE-4CED-8CA8-CC411B1587DA}">
      <dsp:nvSpPr>
        <dsp:cNvPr id="0" name=""/>
        <dsp:cNvSpPr/>
      </dsp:nvSpPr>
      <dsp:spPr>
        <a:xfrm>
          <a:off x="2085068" y="1614098"/>
          <a:ext cx="1559587" cy="1367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smtClean="0"/>
            <a:t>Realizar un estudio enfocado en analizar la viabilidad de las alternativas de mejora propuestas para todo el subsistema</a:t>
          </a:r>
          <a:endParaRPr lang="es-EC" sz="1300" kern="1200"/>
        </a:p>
      </dsp:txBody>
      <dsp:txXfrm>
        <a:off x="2085068" y="1614098"/>
        <a:ext cx="1559587" cy="1367069"/>
      </dsp:txXfrm>
    </dsp:sp>
    <dsp:sp modelId="{B81C8D10-529C-4FC5-9CC7-CF927DAAC0AD}">
      <dsp:nvSpPr>
        <dsp:cNvPr id="0" name=""/>
        <dsp:cNvSpPr/>
      </dsp:nvSpPr>
      <dsp:spPr>
        <a:xfrm>
          <a:off x="3350394" y="970771"/>
          <a:ext cx="294261" cy="2942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507157"/>
                <a:satOff val="-2864"/>
                <a:lumOff val="-4902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4">
                <a:hueOff val="507157"/>
                <a:satOff val="-2864"/>
                <a:lumOff val="-4902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 w="9525" cap="flat" cmpd="sng" algn="ctr">
          <a:solidFill>
            <a:schemeClr val="accent4">
              <a:hueOff val="507157"/>
              <a:satOff val="-2864"/>
              <a:lumOff val="-4902"/>
              <a:alphaOff val="0"/>
            </a:schemeClr>
          </a:solidFill>
          <a:prstDash val="solid"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B7E22B-7CE4-4859-BCC2-CC0BDD90238F}">
      <dsp:nvSpPr>
        <dsp:cNvPr id="0" name=""/>
        <dsp:cNvSpPr/>
      </dsp:nvSpPr>
      <dsp:spPr>
        <a:xfrm rot="5400000">
          <a:off x="4167604" y="397879"/>
          <a:ext cx="1038169" cy="172748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676209"/>
                <a:satOff val="-3819"/>
                <a:lumOff val="-6536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4">
                <a:hueOff val="676209"/>
                <a:satOff val="-3819"/>
                <a:lumOff val="-6536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 w="9525" cap="flat" cmpd="sng" algn="ctr">
          <a:solidFill>
            <a:schemeClr val="accent4">
              <a:hueOff val="676209"/>
              <a:satOff val="-3819"/>
              <a:lumOff val="-6536"/>
              <a:alphaOff val="0"/>
            </a:schemeClr>
          </a:solidFill>
          <a:prstDash val="solid"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D5FB2F-B712-41ED-A8A8-6BACE8787F31}">
      <dsp:nvSpPr>
        <dsp:cNvPr id="0" name=""/>
        <dsp:cNvSpPr/>
      </dsp:nvSpPr>
      <dsp:spPr>
        <a:xfrm>
          <a:off x="3994308" y="914038"/>
          <a:ext cx="1559587" cy="1367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Acoger la propuesta de mejoramiento de los procesos</a:t>
          </a:r>
          <a:endParaRPr lang="es-EC" sz="1300" kern="1200" dirty="0"/>
        </a:p>
      </dsp:txBody>
      <dsp:txXfrm>
        <a:off x="3994308" y="914038"/>
        <a:ext cx="1559587" cy="1367069"/>
      </dsp:txXfrm>
    </dsp:sp>
    <dsp:sp modelId="{F2E48BDF-5733-4CD0-A77A-351655A7252A}">
      <dsp:nvSpPr>
        <dsp:cNvPr id="0" name=""/>
        <dsp:cNvSpPr/>
      </dsp:nvSpPr>
      <dsp:spPr>
        <a:xfrm>
          <a:off x="5259634" y="310492"/>
          <a:ext cx="294261" cy="29426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845261"/>
                <a:satOff val="-4773"/>
                <a:lumOff val="-817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4">
                <a:hueOff val="845261"/>
                <a:satOff val="-4773"/>
                <a:lumOff val="-817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 w="9525" cap="flat" cmpd="sng" algn="ctr">
          <a:solidFill>
            <a:schemeClr val="accent4">
              <a:hueOff val="845261"/>
              <a:satOff val="-4773"/>
              <a:lumOff val="-8170"/>
              <a:alphaOff val="0"/>
            </a:schemeClr>
          </a:solidFill>
          <a:prstDash val="solid"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51CE2B-7B93-44BE-B639-720B30518A34}">
      <dsp:nvSpPr>
        <dsp:cNvPr id="0" name=""/>
        <dsp:cNvSpPr/>
      </dsp:nvSpPr>
      <dsp:spPr>
        <a:xfrm rot="5400000">
          <a:off x="6076844" y="-250191"/>
          <a:ext cx="1038169" cy="172748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1014314"/>
                <a:satOff val="-5728"/>
                <a:lumOff val="-9804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4">
                <a:hueOff val="1014314"/>
                <a:satOff val="-5728"/>
                <a:lumOff val="-9804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 w="9525" cap="flat" cmpd="sng" algn="ctr">
          <a:solidFill>
            <a:schemeClr val="accent4">
              <a:hueOff val="1014314"/>
              <a:satOff val="-5728"/>
              <a:lumOff val="-9804"/>
              <a:alphaOff val="0"/>
            </a:schemeClr>
          </a:solidFill>
          <a:prstDash val="solid"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721C7B-5F79-42E5-B083-91CC0303187A}">
      <dsp:nvSpPr>
        <dsp:cNvPr id="0" name=""/>
        <dsp:cNvSpPr/>
      </dsp:nvSpPr>
      <dsp:spPr>
        <a:xfrm>
          <a:off x="5903548" y="267238"/>
          <a:ext cx="1559587" cy="1367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Realizar seguimiento continuo y consistente de los indicadores</a:t>
          </a:r>
          <a:endParaRPr lang="es-EC" sz="1300" kern="1200" dirty="0"/>
        </a:p>
      </dsp:txBody>
      <dsp:txXfrm>
        <a:off x="5903548" y="267238"/>
        <a:ext cx="1559587" cy="1367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53C31-8DBF-4691-B427-A28AD7E1DE41}">
      <dsp:nvSpPr>
        <dsp:cNvPr id="0" name=""/>
        <dsp:cNvSpPr/>
      </dsp:nvSpPr>
      <dsp:spPr>
        <a:xfrm>
          <a:off x="0" y="211807"/>
          <a:ext cx="7427168" cy="629159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CAPÍTULO III:</a:t>
          </a:r>
          <a:endParaRPr lang="es-EC" sz="3200" kern="1200" dirty="0"/>
        </a:p>
      </dsp:txBody>
      <dsp:txXfrm>
        <a:off x="30713" y="242520"/>
        <a:ext cx="7365742" cy="567733"/>
      </dsp:txXfrm>
    </dsp:sp>
    <dsp:sp modelId="{88F1D523-8625-4CED-89D8-FF76C0D97E4E}">
      <dsp:nvSpPr>
        <dsp:cNvPr id="0" name=""/>
        <dsp:cNvSpPr/>
      </dsp:nvSpPr>
      <dsp:spPr>
        <a:xfrm>
          <a:off x="0" y="840967"/>
          <a:ext cx="7427168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13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800" kern="1200" dirty="0" smtClean="0"/>
            <a:t>Propuesta de mejoramiento de procesos del subsistema</a:t>
          </a:r>
          <a:endParaRPr lang="es-EC" sz="2800" kern="1200" dirty="0"/>
        </a:p>
      </dsp:txBody>
      <dsp:txXfrm>
        <a:off x="0" y="840967"/>
        <a:ext cx="7427168" cy="1059840"/>
      </dsp:txXfrm>
    </dsp:sp>
    <dsp:sp modelId="{263E28FB-90A2-4213-80A6-98CB18EE8CD3}">
      <dsp:nvSpPr>
        <dsp:cNvPr id="0" name=""/>
        <dsp:cNvSpPr/>
      </dsp:nvSpPr>
      <dsp:spPr>
        <a:xfrm>
          <a:off x="0" y="1900807"/>
          <a:ext cx="7427168" cy="600561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249632"/>
                <a:satOff val="6227"/>
                <a:lumOff val="38604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4">
                <a:shade val="50000"/>
                <a:hueOff val="249632"/>
                <a:satOff val="6227"/>
                <a:lumOff val="38604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CAPÍTULO IV:</a:t>
          </a:r>
          <a:endParaRPr lang="es-EC" sz="2800" kern="1200" dirty="0"/>
        </a:p>
      </dsp:txBody>
      <dsp:txXfrm>
        <a:off x="29317" y="1930124"/>
        <a:ext cx="7368534" cy="541927"/>
      </dsp:txXfrm>
    </dsp:sp>
    <dsp:sp modelId="{F7FD4B3F-3E97-40C6-A57D-937EC98DE681}">
      <dsp:nvSpPr>
        <dsp:cNvPr id="0" name=""/>
        <dsp:cNvSpPr/>
      </dsp:nvSpPr>
      <dsp:spPr>
        <a:xfrm>
          <a:off x="0" y="2501368"/>
          <a:ext cx="7427168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13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800" kern="1200" dirty="0" smtClean="0"/>
            <a:t>Conclusiones y recomendaciones</a:t>
          </a:r>
          <a:endParaRPr lang="es-EC" sz="2800" kern="1200" dirty="0"/>
        </a:p>
      </dsp:txBody>
      <dsp:txXfrm>
        <a:off x="0" y="2501368"/>
        <a:ext cx="7427168" cy="1059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ED401-5F9F-4CED-9CED-24DFBAF28307}">
      <dsp:nvSpPr>
        <dsp:cNvPr id="0" name=""/>
        <dsp:cNvSpPr/>
      </dsp:nvSpPr>
      <dsp:spPr>
        <a:xfrm rot="5400000">
          <a:off x="3170766" y="-413988"/>
          <a:ext cx="3161030" cy="477926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La empresa</a:t>
          </a:r>
          <a:endParaRPr lang="es-EC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Marco teórico y conceptual</a:t>
          </a:r>
          <a:endParaRPr lang="es-EC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Mejora de procesos</a:t>
          </a:r>
          <a:endParaRPr lang="es-EC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El subsistema</a:t>
          </a:r>
          <a:endParaRPr lang="es-EC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Árbol de problemas</a:t>
          </a:r>
          <a:endParaRPr lang="es-EC" sz="2400" kern="1200" dirty="0"/>
        </a:p>
      </dsp:txBody>
      <dsp:txXfrm rot="-5400000">
        <a:off x="2361650" y="549437"/>
        <a:ext cx="4624955" cy="2852412"/>
      </dsp:txXfrm>
    </dsp:sp>
    <dsp:sp modelId="{E33036ED-7C01-4DEA-997F-707345C2B252}">
      <dsp:nvSpPr>
        <dsp:cNvPr id="0" name=""/>
        <dsp:cNvSpPr/>
      </dsp:nvSpPr>
      <dsp:spPr>
        <a:xfrm>
          <a:off x="326686" y="213567"/>
          <a:ext cx="2034962" cy="35241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smtClean="0"/>
            <a:t>ANÁLISIS SITUACIONAL</a:t>
          </a:r>
          <a:endParaRPr lang="es-EC" sz="2100" kern="1200"/>
        </a:p>
      </dsp:txBody>
      <dsp:txXfrm>
        <a:off x="426025" y="312906"/>
        <a:ext cx="1836284" cy="33254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FD979-EB19-44EA-A718-AB5C87B8D3A4}">
      <dsp:nvSpPr>
        <dsp:cNvPr id="0" name=""/>
        <dsp:cNvSpPr/>
      </dsp:nvSpPr>
      <dsp:spPr>
        <a:xfrm>
          <a:off x="0" y="0"/>
          <a:ext cx="7467600" cy="3951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b="0" kern="1200" dirty="0" smtClean="0">
              <a:solidFill>
                <a:schemeClr val="bg1"/>
              </a:solidFill>
            </a:rPr>
            <a:t>Definiciones</a:t>
          </a:r>
          <a:endParaRPr lang="es-EC" sz="4000" b="0" kern="1200" dirty="0">
            <a:solidFill>
              <a:schemeClr val="bg1"/>
            </a:solidFill>
          </a:endParaRPr>
        </a:p>
      </dsp:txBody>
      <dsp:txXfrm>
        <a:off x="0" y="0"/>
        <a:ext cx="7467600" cy="1185401"/>
      </dsp:txXfrm>
    </dsp:sp>
    <dsp:sp modelId="{9B0D2DF9-A6C0-452D-8F50-2DD74F374034}">
      <dsp:nvSpPr>
        <dsp:cNvPr id="0" name=""/>
        <dsp:cNvSpPr/>
      </dsp:nvSpPr>
      <dsp:spPr>
        <a:xfrm>
          <a:off x="746759" y="1186148"/>
          <a:ext cx="5974080" cy="457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Direccionamiento estratégico</a:t>
          </a:r>
          <a:endParaRPr lang="es-EC" sz="2000" kern="1200" dirty="0"/>
        </a:p>
      </dsp:txBody>
      <dsp:txXfrm>
        <a:off x="760147" y="1199536"/>
        <a:ext cx="5947304" cy="430338"/>
      </dsp:txXfrm>
    </dsp:sp>
    <dsp:sp modelId="{4321728D-47CD-4C7F-A886-3EC6E4E34D5D}">
      <dsp:nvSpPr>
        <dsp:cNvPr id="0" name=""/>
        <dsp:cNvSpPr/>
      </dsp:nvSpPr>
      <dsp:spPr>
        <a:xfrm>
          <a:off x="746759" y="1713588"/>
          <a:ext cx="5974080" cy="457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/>
            <a:t>Levantamiento de procesos</a:t>
          </a:r>
          <a:endParaRPr lang="es-EC" sz="2000" kern="1200"/>
        </a:p>
      </dsp:txBody>
      <dsp:txXfrm>
        <a:off x="760147" y="1726976"/>
        <a:ext cx="5947304" cy="430338"/>
      </dsp:txXfrm>
    </dsp:sp>
    <dsp:sp modelId="{10FB8BFC-90C0-431F-8C7C-6A6A6E69EFC8}">
      <dsp:nvSpPr>
        <dsp:cNvPr id="0" name=""/>
        <dsp:cNvSpPr/>
      </dsp:nvSpPr>
      <dsp:spPr>
        <a:xfrm>
          <a:off x="746759" y="2241028"/>
          <a:ext cx="5974080" cy="457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/>
            <a:t>Diseño de procesos</a:t>
          </a:r>
          <a:endParaRPr lang="es-EC" sz="2000" kern="1200"/>
        </a:p>
      </dsp:txBody>
      <dsp:txXfrm>
        <a:off x="760147" y="2254416"/>
        <a:ext cx="5947304" cy="430338"/>
      </dsp:txXfrm>
    </dsp:sp>
    <dsp:sp modelId="{61ADFC64-A650-46DA-BEC0-12D4D78BE04B}">
      <dsp:nvSpPr>
        <dsp:cNvPr id="0" name=""/>
        <dsp:cNvSpPr/>
      </dsp:nvSpPr>
      <dsp:spPr>
        <a:xfrm>
          <a:off x="746759" y="2768468"/>
          <a:ext cx="5974080" cy="457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/>
            <a:t>Medición de procesos</a:t>
          </a:r>
          <a:endParaRPr lang="es-EC" sz="2000" kern="1200"/>
        </a:p>
      </dsp:txBody>
      <dsp:txXfrm>
        <a:off x="760147" y="2781856"/>
        <a:ext cx="5947304" cy="430338"/>
      </dsp:txXfrm>
    </dsp:sp>
    <dsp:sp modelId="{76CDD681-C5B9-42B7-A033-E90E7B608CA7}">
      <dsp:nvSpPr>
        <dsp:cNvPr id="0" name=""/>
        <dsp:cNvSpPr/>
      </dsp:nvSpPr>
      <dsp:spPr>
        <a:xfrm>
          <a:off x="746759" y="3295908"/>
          <a:ext cx="5974080" cy="457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/>
            <a:t>Mejora de procesos</a:t>
          </a:r>
          <a:endParaRPr lang="es-EC" sz="2000" kern="1200"/>
        </a:p>
      </dsp:txBody>
      <dsp:txXfrm>
        <a:off x="760147" y="3309296"/>
        <a:ext cx="5947304" cy="4303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EE50B-2D46-4207-AB0A-F876B260CCB0}">
      <dsp:nvSpPr>
        <dsp:cNvPr id="0" name=""/>
        <dsp:cNvSpPr/>
      </dsp:nvSpPr>
      <dsp:spPr>
        <a:xfrm>
          <a:off x="4406183" y="31527"/>
          <a:ext cx="1092128" cy="1092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/>
            <a:t>Definir</a:t>
          </a:r>
          <a:endParaRPr lang="es-EC" sz="2000" kern="1200"/>
        </a:p>
      </dsp:txBody>
      <dsp:txXfrm>
        <a:off x="4406183" y="31527"/>
        <a:ext cx="1092128" cy="1092128"/>
      </dsp:txXfrm>
    </dsp:sp>
    <dsp:sp modelId="{A3781D84-2C16-4804-AA68-291F0A0080AC}">
      <dsp:nvSpPr>
        <dsp:cNvPr id="0" name=""/>
        <dsp:cNvSpPr/>
      </dsp:nvSpPr>
      <dsp:spPr>
        <a:xfrm>
          <a:off x="1833509" y="-499"/>
          <a:ext cx="4099229" cy="4099229"/>
        </a:xfrm>
        <a:prstGeom prst="circularArrow">
          <a:avLst>
            <a:gd name="adj1" fmla="val 5195"/>
            <a:gd name="adj2" fmla="val 335555"/>
            <a:gd name="adj3" fmla="val 21294699"/>
            <a:gd name="adj4" fmla="val 19764962"/>
            <a:gd name="adj5" fmla="val 6061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4D1F79-BB46-47E5-817E-734BA938074F}">
      <dsp:nvSpPr>
        <dsp:cNvPr id="0" name=""/>
        <dsp:cNvSpPr/>
      </dsp:nvSpPr>
      <dsp:spPr>
        <a:xfrm>
          <a:off x="5066938" y="2065122"/>
          <a:ext cx="1092128" cy="1092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Medir</a:t>
          </a:r>
          <a:endParaRPr lang="es-EC" sz="2000" kern="1200" dirty="0"/>
        </a:p>
      </dsp:txBody>
      <dsp:txXfrm>
        <a:off x="5066938" y="2065122"/>
        <a:ext cx="1092128" cy="1092128"/>
      </dsp:txXfrm>
    </dsp:sp>
    <dsp:sp modelId="{F86F64BA-5304-456E-A723-4D384F117403}">
      <dsp:nvSpPr>
        <dsp:cNvPr id="0" name=""/>
        <dsp:cNvSpPr/>
      </dsp:nvSpPr>
      <dsp:spPr>
        <a:xfrm>
          <a:off x="1833509" y="-499"/>
          <a:ext cx="4099229" cy="4099229"/>
        </a:xfrm>
        <a:prstGeom prst="circularArrow">
          <a:avLst>
            <a:gd name="adj1" fmla="val 5195"/>
            <a:gd name="adj2" fmla="val 335555"/>
            <a:gd name="adj3" fmla="val 4016209"/>
            <a:gd name="adj4" fmla="val 2252045"/>
            <a:gd name="adj5" fmla="val 6061"/>
          </a:avLst>
        </a:prstGeom>
        <a:gradFill rotWithShape="0">
          <a:gsLst>
            <a:gs pos="0">
              <a:schemeClr val="accent2">
                <a:shade val="80000"/>
                <a:hueOff val="-122829"/>
                <a:satOff val="1252"/>
                <a:lumOff val="6887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2">
                <a:shade val="80000"/>
                <a:hueOff val="-122829"/>
                <a:satOff val="1252"/>
                <a:lumOff val="6887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021AC9-100A-49DB-8292-4F9F51D048D4}">
      <dsp:nvSpPr>
        <dsp:cNvPr id="0" name=""/>
        <dsp:cNvSpPr/>
      </dsp:nvSpPr>
      <dsp:spPr>
        <a:xfrm>
          <a:off x="3337059" y="3321953"/>
          <a:ext cx="1092128" cy="1092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Analizar</a:t>
          </a:r>
          <a:endParaRPr lang="es-EC" sz="2000" kern="1200" dirty="0"/>
        </a:p>
      </dsp:txBody>
      <dsp:txXfrm>
        <a:off x="3337059" y="3321953"/>
        <a:ext cx="1092128" cy="1092128"/>
      </dsp:txXfrm>
    </dsp:sp>
    <dsp:sp modelId="{301A6C3E-88E6-40B8-95EB-7D03213355F3}">
      <dsp:nvSpPr>
        <dsp:cNvPr id="0" name=""/>
        <dsp:cNvSpPr/>
      </dsp:nvSpPr>
      <dsp:spPr>
        <a:xfrm>
          <a:off x="1833509" y="-499"/>
          <a:ext cx="4099229" cy="4099229"/>
        </a:xfrm>
        <a:prstGeom prst="circularArrow">
          <a:avLst>
            <a:gd name="adj1" fmla="val 5195"/>
            <a:gd name="adj2" fmla="val 335555"/>
            <a:gd name="adj3" fmla="val 8212399"/>
            <a:gd name="adj4" fmla="val 6448236"/>
            <a:gd name="adj5" fmla="val 6061"/>
          </a:avLst>
        </a:prstGeom>
        <a:gradFill rotWithShape="0">
          <a:gsLst>
            <a:gs pos="0">
              <a:schemeClr val="accent2">
                <a:shade val="80000"/>
                <a:hueOff val="-245659"/>
                <a:satOff val="2505"/>
                <a:lumOff val="13774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2">
                <a:shade val="80000"/>
                <a:hueOff val="-245659"/>
                <a:satOff val="2505"/>
                <a:lumOff val="13774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FAAF02-9223-4C8D-B51C-FF3D9F42B09B}">
      <dsp:nvSpPr>
        <dsp:cNvPr id="0" name=""/>
        <dsp:cNvSpPr/>
      </dsp:nvSpPr>
      <dsp:spPr>
        <a:xfrm>
          <a:off x="1607180" y="2065122"/>
          <a:ext cx="1092128" cy="1092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Mejorar</a:t>
          </a:r>
          <a:endParaRPr lang="es-EC" sz="2000" kern="1200" dirty="0"/>
        </a:p>
      </dsp:txBody>
      <dsp:txXfrm>
        <a:off x="1607180" y="2065122"/>
        <a:ext cx="1092128" cy="1092128"/>
      </dsp:txXfrm>
    </dsp:sp>
    <dsp:sp modelId="{CFD721E3-0BE3-41E4-9E2F-14CF34DF9DA6}">
      <dsp:nvSpPr>
        <dsp:cNvPr id="0" name=""/>
        <dsp:cNvSpPr/>
      </dsp:nvSpPr>
      <dsp:spPr>
        <a:xfrm>
          <a:off x="1833509" y="-499"/>
          <a:ext cx="4099229" cy="4099229"/>
        </a:xfrm>
        <a:prstGeom prst="circularArrow">
          <a:avLst>
            <a:gd name="adj1" fmla="val 5195"/>
            <a:gd name="adj2" fmla="val 335555"/>
            <a:gd name="adj3" fmla="val 12299483"/>
            <a:gd name="adj4" fmla="val 10769745"/>
            <a:gd name="adj5" fmla="val 6061"/>
          </a:avLst>
        </a:prstGeom>
        <a:gradFill rotWithShape="0">
          <a:gsLst>
            <a:gs pos="0">
              <a:schemeClr val="accent2">
                <a:shade val="80000"/>
                <a:hueOff val="-368488"/>
                <a:satOff val="3757"/>
                <a:lumOff val="20662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2">
                <a:shade val="80000"/>
                <a:hueOff val="-368488"/>
                <a:satOff val="3757"/>
                <a:lumOff val="20662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00E291-F77F-4917-92FF-136D74EBCF50}">
      <dsp:nvSpPr>
        <dsp:cNvPr id="0" name=""/>
        <dsp:cNvSpPr/>
      </dsp:nvSpPr>
      <dsp:spPr>
        <a:xfrm>
          <a:off x="2267935" y="31527"/>
          <a:ext cx="1092128" cy="1092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Controlar</a:t>
          </a:r>
          <a:endParaRPr lang="es-EC" sz="2000" kern="1200" dirty="0"/>
        </a:p>
      </dsp:txBody>
      <dsp:txXfrm>
        <a:off x="2267935" y="31527"/>
        <a:ext cx="1092128" cy="1092128"/>
      </dsp:txXfrm>
    </dsp:sp>
    <dsp:sp modelId="{A5B5749A-0379-4554-823A-07D59625896A}">
      <dsp:nvSpPr>
        <dsp:cNvPr id="0" name=""/>
        <dsp:cNvSpPr/>
      </dsp:nvSpPr>
      <dsp:spPr>
        <a:xfrm>
          <a:off x="1833509" y="-499"/>
          <a:ext cx="4099229" cy="4099229"/>
        </a:xfrm>
        <a:prstGeom prst="circularArrow">
          <a:avLst>
            <a:gd name="adj1" fmla="val 5195"/>
            <a:gd name="adj2" fmla="val 335555"/>
            <a:gd name="adj3" fmla="val 16867193"/>
            <a:gd name="adj4" fmla="val 15197252"/>
            <a:gd name="adj5" fmla="val 6061"/>
          </a:avLst>
        </a:prstGeom>
        <a:gradFill rotWithShape="0">
          <a:gsLst>
            <a:gs pos="0">
              <a:schemeClr val="accent2">
                <a:shade val="80000"/>
                <a:hueOff val="-491317"/>
                <a:satOff val="5009"/>
                <a:lumOff val="27549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2">
                <a:shade val="80000"/>
                <a:hueOff val="-491317"/>
                <a:satOff val="5009"/>
                <a:lumOff val="27549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25400" dir="5040000" rotWithShape="0">
            <a:srgbClr val="000000">
              <a:alpha val="44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381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ED401-5F9F-4CED-9CED-24DFBAF28307}">
      <dsp:nvSpPr>
        <dsp:cNvPr id="0" name=""/>
        <dsp:cNvSpPr/>
      </dsp:nvSpPr>
      <dsp:spPr>
        <a:xfrm rot="5400000">
          <a:off x="3170766" y="-426568"/>
          <a:ext cx="3161030" cy="477926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Perspectivas del subsistema</a:t>
          </a:r>
          <a:endParaRPr lang="es-EC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Cadenas de Valor</a:t>
          </a:r>
          <a:endParaRPr lang="es-EC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Mapas de procesos</a:t>
          </a:r>
          <a:endParaRPr lang="es-EC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Investigación de campo</a:t>
          </a:r>
          <a:endParaRPr lang="es-EC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Matriz de los procesos actuales</a:t>
          </a:r>
          <a:endParaRPr lang="es-EC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Flujogramas actuales</a:t>
          </a:r>
          <a:endParaRPr lang="es-EC" sz="2400" kern="1200" dirty="0"/>
        </a:p>
      </dsp:txBody>
      <dsp:txXfrm rot="-5400000">
        <a:off x="2361650" y="536857"/>
        <a:ext cx="4624955" cy="2852412"/>
      </dsp:txXfrm>
    </dsp:sp>
    <dsp:sp modelId="{E33036ED-7C01-4DEA-997F-707345C2B252}">
      <dsp:nvSpPr>
        <dsp:cNvPr id="0" name=""/>
        <dsp:cNvSpPr/>
      </dsp:nvSpPr>
      <dsp:spPr>
        <a:xfrm>
          <a:off x="326686" y="213567"/>
          <a:ext cx="2034962" cy="352415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ANÁLISIS DE PROCESOS DEL SUBSISTEMA DE REFERENCIA, CONTRAREFERENCIA, REFERENCIA INVERSA Y DERIVACIÓN</a:t>
          </a:r>
          <a:endParaRPr lang="es-EC" sz="1400" kern="1200" dirty="0"/>
        </a:p>
      </dsp:txBody>
      <dsp:txXfrm>
        <a:off x="426025" y="312906"/>
        <a:ext cx="1836284" cy="33254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88F46-D825-4973-939E-6985C2A1B014}">
      <dsp:nvSpPr>
        <dsp:cNvPr id="0" name=""/>
        <dsp:cNvSpPr/>
      </dsp:nvSpPr>
      <dsp:spPr>
        <a:xfrm>
          <a:off x="62718" y="0"/>
          <a:ext cx="2376170" cy="1782127"/>
        </a:xfrm>
        <a:prstGeom prst="upArrow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3DC220-E14F-41FC-92A0-1E3C549F2D9A}">
      <dsp:nvSpPr>
        <dsp:cNvPr id="0" name=""/>
        <dsp:cNvSpPr/>
      </dsp:nvSpPr>
      <dsp:spPr>
        <a:xfrm>
          <a:off x="2510174" y="0"/>
          <a:ext cx="4181856" cy="1782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0" rIns="312928" bIns="312928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Administrativa</a:t>
          </a:r>
          <a:endParaRPr lang="es-EC" sz="4400" kern="1200" dirty="0"/>
        </a:p>
      </dsp:txBody>
      <dsp:txXfrm>
        <a:off x="2510174" y="0"/>
        <a:ext cx="4181856" cy="1782127"/>
      </dsp:txXfrm>
    </dsp:sp>
    <dsp:sp modelId="{CE83E888-ABCE-441F-ABF1-FD2FCEF0DC91}">
      <dsp:nvSpPr>
        <dsp:cNvPr id="0" name=""/>
        <dsp:cNvSpPr/>
      </dsp:nvSpPr>
      <dsp:spPr>
        <a:xfrm>
          <a:off x="775569" y="1930638"/>
          <a:ext cx="2376170" cy="1782127"/>
        </a:xfrm>
        <a:prstGeom prst="downArrow">
          <a:avLst/>
        </a:prstGeom>
        <a:gradFill rotWithShape="0">
          <a:gsLst>
            <a:gs pos="0">
              <a:schemeClr val="accent3">
                <a:shade val="80000"/>
                <a:hueOff val="163010"/>
                <a:satOff val="-3224"/>
                <a:lumOff val="24684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3">
                <a:shade val="80000"/>
                <a:hueOff val="163010"/>
                <a:satOff val="-3224"/>
                <a:lumOff val="24684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036123-BD6D-4851-913C-F004CE5E4277}">
      <dsp:nvSpPr>
        <dsp:cNvPr id="0" name=""/>
        <dsp:cNvSpPr/>
      </dsp:nvSpPr>
      <dsp:spPr>
        <a:xfrm>
          <a:off x="3223025" y="1930638"/>
          <a:ext cx="4181856" cy="1782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0" rIns="312928" bIns="312928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Operativa</a:t>
          </a:r>
          <a:endParaRPr lang="es-EC" sz="4400" kern="1200" dirty="0"/>
        </a:p>
      </dsp:txBody>
      <dsp:txXfrm>
        <a:off x="3223025" y="1930638"/>
        <a:ext cx="4181856" cy="17821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925D6-4662-49A6-89FE-1EB2936314A5}">
      <dsp:nvSpPr>
        <dsp:cNvPr id="0" name=""/>
        <dsp:cNvSpPr/>
      </dsp:nvSpPr>
      <dsp:spPr>
        <a:xfrm>
          <a:off x="560069" y="0"/>
          <a:ext cx="6347460" cy="3951337"/>
        </a:xfrm>
        <a:prstGeom prst="rightArrow">
          <a:avLst/>
        </a:prstGeom>
        <a:gradFill rotWithShape="0">
          <a:gsLst>
            <a:gs pos="0">
              <a:schemeClr val="accent3">
                <a:tint val="55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3">
                <a:tint val="55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6FFE4D4-7A61-43E5-A9CB-A963540ED892}">
      <dsp:nvSpPr>
        <dsp:cNvPr id="0" name=""/>
        <dsp:cNvSpPr/>
      </dsp:nvSpPr>
      <dsp:spPr>
        <a:xfrm>
          <a:off x="3737" y="1185401"/>
          <a:ext cx="1797620" cy="1580534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Revisión de procesos existentes dentro de los manuales de procesos del Ministerio de Salud Pública.</a:t>
          </a:r>
          <a:endParaRPr lang="es-EC" sz="1400" kern="1200" dirty="0"/>
        </a:p>
      </dsp:txBody>
      <dsp:txXfrm>
        <a:off x="80892" y="1262556"/>
        <a:ext cx="1643310" cy="1426224"/>
      </dsp:txXfrm>
    </dsp:sp>
    <dsp:sp modelId="{9F089262-40D8-493B-AD11-ECF65DE91EC6}">
      <dsp:nvSpPr>
        <dsp:cNvPr id="0" name=""/>
        <dsp:cNvSpPr/>
      </dsp:nvSpPr>
      <dsp:spPr>
        <a:xfrm>
          <a:off x="1891238" y="1185401"/>
          <a:ext cx="1797620" cy="1580534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99683"/>
                <a:satOff val="-2859"/>
                <a:lumOff val="20638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3">
                <a:shade val="50000"/>
                <a:hueOff val="99683"/>
                <a:satOff val="-2859"/>
                <a:lumOff val="20638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Encuestas a la ciudadanía</a:t>
          </a:r>
          <a:endParaRPr lang="es-EC" sz="1400" kern="1200" dirty="0"/>
        </a:p>
      </dsp:txBody>
      <dsp:txXfrm>
        <a:off x="1968393" y="1262556"/>
        <a:ext cx="1643310" cy="1426224"/>
      </dsp:txXfrm>
    </dsp:sp>
    <dsp:sp modelId="{8B1B1535-A651-498C-9324-D3A4A00B0CFD}">
      <dsp:nvSpPr>
        <dsp:cNvPr id="0" name=""/>
        <dsp:cNvSpPr/>
      </dsp:nvSpPr>
      <dsp:spPr>
        <a:xfrm>
          <a:off x="3778740" y="1185401"/>
          <a:ext cx="1797620" cy="1580534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99365"/>
                <a:satOff val="-5718"/>
                <a:lumOff val="41275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3">
                <a:shade val="50000"/>
                <a:hueOff val="199365"/>
                <a:satOff val="-5718"/>
                <a:lumOff val="41275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Entrevistas con directivos y responsables del proceso.</a:t>
          </a:r>
          <a:endParaRPr lang="es-EC" sz="1400" kern="1200" dirty="0"/>
        </a:p>
      </dsp:txBody>
      <dsp:txXfrm>
        <a:off x="3855895" y="1262556"/>
        <a:ext cx="1643310" cy="1426224"/>
      </dsp:txXfrm>
    </dsp:sp>
    <dsp:sp modelId="{DD3916E7-53F1-4E4D-8FD6-B8F4AA4A064B}">
      <dsp:nvSpPr>
        <dsp:cNvPr id="0" name=""/>
        <dsp:cNvSpPr/>
      </dsp:nvSpPr>
      <dsp:spPr>
        <a:xfrm>
          <a:off x="5666242" y="1185401"/>
          <a:ext cx="1797620" cy="1580534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99683"/>
                <a:satOff val="-2859"/>
                <a:lumOff val="20638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3">
                <a:shade val="50000"/>
                <a:hueOff val="99683"/>
                <a:satOff val="-2859"/>
                <a:lumOff val="20638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Visitas de campo a Hospitales.</a:t>
          </a:r>
          <a:endParaRPr lang="es-EC" sz="1400" kern="1200" dirty="0"/>
        </a:p>
      </dsp:txBody>
      <dsp:txXfrm>
        <a:off x="5743397" y="1262556"/>
        <a:ext cx="1643310" cy="14262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59FAF-5322-49DE-A994-7CFDE620173A}">
      <dsp:nvSpPr>
        <dsp:cNvPr id="0" name=""/>
        <dsp:cNvSpPr/>
      </dsp:nvSpPr>
      <dsp:spPr>
        <a:xfrm>
          <a:off x="0" y="0"/>
          <a:ext cx="7467600" cy="177810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DF7CBA-8D6E-44E6-AA35-3D890658CEDE}">
      <dsp:nvSpPr>
        <dsp:cNvPr id="0" name=""/>
        <dsp:cNvSpPr/>
      </dsp:nvSpPr>
      <dsp:spPr>
        <a:xfrm>
          <a:off x="224884" y="237080"/>
          <a:ext cx="3341823" cy="1303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EDF7BD2-284F-41EA-9B55-50A271FBCA63}">
      <dsp:nvSpPr>
        <dsp:cNvPr id="0" name=""/>
        <dsp:cNvSpPr/>
      </dsp:nvSpPr>
      <dsp:spPr>
        <a:xfrm rot="10800000">
          <a:off x="224884" y="1778101"/>
          <a:ext cx="3341823" cy="217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smtClean="0"/>
            <a:t>Flujograma del proceso administrativo</a:t>
          </a:r>
          <a:endParaRPr lang="es-EC" sz="3200" kern="1200"/>
        </a:p>
      </dsp:txBody>
      <dsp:txXfrm rot="10800000">
        <a:off x="291718" y="1778101"/>
        <a:ext cx="3208155" cy="2106401"/>
      </dsp:txXfrm>
    </dsp:sp>
    <dsp:sp modelId="{5875240B-B520-4790-AF18-3490E807D891}">
      <dsp:nvSpPr>
        <dsp:cNvPr id="0" name=""/>
        <dsp:cNvSpPr/>
      </dsp:nvSpPr>
      <dsp:spPr>
        <a:xfrm>
          <a:off x="3900891" y="237080"/>
          <a:ext cx="3341823" cy="1303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B004573-2E14-4A91-997D-D8CA99578713}">
      <dsp:nvSpPr>
        <dsp:cNvPr id="0" name=""/>
        <dsp:cNvSpPr/>
      </dsp:nvSpPr>
      <dsp:spPr>
        <a:xfrm rot="10800000">
          <a:off x="3900891" y="1778101"/>
          <a:ext cx="3341823" cy="217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shade val="50000"/>
                <a:hueOff val="199365"/>
                <a:satOff val="-5718"/>
                <a:lumOff val="41275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3">
                <a:shade val="50000"/>
                <a:hueOff val="199365"/>
                <a:satOff val="-5718"/>
                <a:lumOff val="41275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smtClean="0"/>
            <a:t>Flujograma del proceso operativo</a:t>
          </a:r>
          <a:endParaRPr lang="es-EC" sz="3200" kern="1200"/>
        </a:p>
      </dsp:txBody>
      <dsp:txXfrm rot="10800000">
        <a:off x="3967725" y="1778101"/>
        <a:ext cx="3208155" cy="2106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088" y="0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3024C-D9E0-49AF-8C62-9F3CE71B6AA1}" type="datetimeFigureOut">
              <a:rPr lang="es-EC" smtClean="0"/>
              <a:t>11/04/2013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68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088" y="9721868"/>
            <a:ext cx="3076672" cy="51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0E960-88DD-44AC-A8CF-0F42F9576AC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5543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D1E84AF-9FD1-4CF1-B1C0-514B5C649790}" type="datetimeFigureOut">
              <a:rPr lang="es-EC" smtClean="0"/>
              <a:t>11/04/2013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24695EA-BFE5-4743-9CE0-1036E627136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1776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695EA-BFE5-4743-9CE0-1036E6271366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26645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La definición del mejoramiento del proceso se refiere a las observaciones obtenidas en la investigación de campo y los primeros flujos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695EA-BFE5-4743-9CE0-1036E6271366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175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6007983-45D8-477E-B982-D59F943B9B3F}" type="datetimeFigureOut">
              <a:rPr lang="es-EC" smtClean="0"/>
              <a:t>11/04/2013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C04C768-EDC9-458E-B50C-5D1E27BE9AB4}" type="slidenum">
              <a:rPr lang="es-EC" smtClean="0"/>
              <a:t>‹Nº›</a:t>
            </a:fld>
            <a:endParaRPr lang="es-EC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07983-45D8-477E-B982-D59F943B9B3F}" type="datetimeFigureOut">
              <a:rPr lang="es-EC" smtClean="0"/>
              <a:t>11/04/2013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C768-EDC9-458E-B50C-5D1E27BE9AB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07983-45D8-477E-B982-D59F943B9B3F}" type="datetimeFigureOut">
              <a:rPr lang="es-EC" smtClean="0"/>
              <a:t>11/04/2013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C768-EDC9-458E-B50C-5D1E27BE9AB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07983-45D8-477E-B982-D59F943B9B3F}" type="datetimeFigureOut">
              <a:rPr lang="es-EC" smtClean="0"/>
              <a:t>11/04/2013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C768-EDC9-458E-B50C-5D1E27BE9AB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07983-45D8-477E-B982-D59F943B9B3F}" type="datetimeFigureOut">
              <a:rPr lang="es-EC" smtClean="0"/>
              <a:t>11/04/2013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C768-EDC9-458E-B50C-5D1E27BE9AB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07983-45D8-477E-B982-D59F943B9B3F}" type="datetimeFigureOut">
              <a:rPr lang="es-EC" smtClean="0"/>
              <a:t>11/04/2013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C768-EDC9-458E-B50C-5D1E27BE9AB4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07983-45D8-477E-B982-D59F943B9B3F}" type="datetimeFigureOut">
              <a:rPr lang="es-EC" smtClean="0"/>
              <a:t>11/04/2013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C768-EDC9-458E-B50C-5D1E27BE9AB4}" type="slidenum">
              <a:rPr lang="es-EC" smtClean="0"/>
              <a:t>‹Nº›</a:t>
            </a:fld>
            <a:endParaRPr lang="es-EC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07983-45D8-477E-B982-D59F943B9B3F}" type="datetimeFigureOut">
              <a:rPr lang="es-EC" smtClean="0"/>
              <a:t>11/04/2013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C768-EDC9-458E-B50C-5D1E27BE9AB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07983-45D8-477E-B982-D59F943B9B3F}" type="datetimeFigureOut">
              <a:rPr lang="es-EC" smtClean="0"/>
              <a:t>11/04/2013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C768-EDC9-458E-B50C-5D1E27BE9AB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07983-45D8-477E-B982-D59F943B9B3F}" type="datetimeFigureOut">
              <a:rPr lang="es-EC" smtClean="0"/>
              <a:t>11/04/2013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C768-EDC9-458E-B50C-5D1E27BE9AB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07983-45D8-477E-B982-D59F943B9B3F}" type="datetimeFigureOut">
              <a:rPr lang="es-EC" smtClean="0"/>
              <a:t>11/04/2013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C768-EDC9-458E-B50C-5D1E27BE9AB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6007983-45D8-477E-B982-D59F943B9B3F}" type="datetimeFigureOut">
              <a:rPr lang="es-EC" smtClean="0"/>
              <a:t>11/04/2013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C04C768-EDC9-458E-B50C-5D1E27BE9AB4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ANEXOS/Inventario%20de%20Procesos%20del%20Viceministerio%20de%20Gobernanza%20y%20Vigilancia%20de%20la%20Salud%20P&#250;blica%20FINAL.xlsx" TargetMode="External"/><Relationship Id="rId2" Type="http://schemas.openxmlformats.org/officeDocument/2006/relationships/hyperlink" Target="Archivos%20adicionales%20y%20c&#225;lculos/Inventario%20de%20Procesos%20del%20Viceministerio%20de%20Gobernanza%20y%20Vigilancia%20de%20la%20Salud%20P&#250;blica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ANEXOS/Inventario%20de%20procesos%20de%20Hospitales.xl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sz="4000" dirty="0" smtClean="0"/>
              <a:t>Tesis de grado</a:t>
            </a:r>
            <a:endParaRPr lang="es-EC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C" dirty="0" smtClean="0"/>
              <a:t>Mejoramiento de procesos del subsistema de Referencia, Contrareferencia, Referencia Inversa y Derivación a nivel nacional en el Ministerio de Salud Pública del Ecuador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4427984" y="620688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Estudiante:</a:t>
            </a:r>
            <a:r>
              <a:rPr lang="es-EC" dirty="0" smtClean="0"/>
              <a:t>	Diego Borja Cisneros</a:t>
            </a:r>
          </a:p>
          <a:p>
            <a:endParaRPr lang="es-EC" dirty="0"/>
          </a:p>
          <a:p>
            <a:r>
              <a:rPr lang="es-EC" b="1" dirty="0" smtClean="0"/>
              <a:t>Director: 	</a:t>
            </a:r>
            <a:r>
              <a:rPr lang="es-EC" dirty="0" smtClean="0"/>
              <a:t>Ing. Jaime Cadena</a:t>
            </a:r>
          </a:p>
          <a:p>
            <a:r>
              <a:rPr lang="es-EC" b="1" dirty="0" smtClean="0"/>
              <a:t>Codirector:</a:t>
            </a:r>
            <a:r>
              <a:rPr lang="es-EC" dirty="0" smtClean="0"/>
              <a:t> 	Eco. Walter Gaibor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2840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Árbol de problemas</a:t>
            </a:r>
            <a:endParaRPr lang="es-EC" dirty="0"/>
          </a:p>
        </p:txBody>
      </p:sp>
      <p:pic>
        <p:nvPicPr>
          <p:cNvPr id="6" name="5 Marcador de contenido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6" b="37631"/>
          <a:stretch/>
        </p:blipFill>
        <p:spPr bwMode="auto">
          <a:xfrm>
            <a:off x="1259632" y="2132856"/>
            <a:ext cx="6696744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8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Árbol de problemas</a:t>
            </a:r>
            <a:endParaRPr lang="es-EC" dirty="0"/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74"/>
          <a:stretch/>
        </p:blipFill>
        <p:spPr bwMode="auto">
          <a:xfrm>
            <a:off x="1331640" y="2204864"/>
            <a:ext cx="6624736" cy="3640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926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CAPÍTULO II</a:t>
            </a:r>
            <a:endParaRPr lang="es-EC" dirty="0"/>
          </a:p>
        </p:txBody>
      </p:sp>
      <p:graphicFrame>
        <p:nvGraphicFramePr>
          <p:cNvPr id="6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629975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834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Perspectivas del subsistema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649430"/>
              </p:ext>
            </p:extLst>
          </p:nvPr>
        </p:nvGraphicFramePr>
        <p:xfrm>
          <a:off x="971600" y="2276872"/>
          <a:ext cx="7467600" cy="3712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886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400" dirty="0" smtClean="0"/>
              <a:t>Cadena de valor del MSP (administrativa)</a:t>
            </a:r>
            <a:endParaRPr lang="es-EC" sz="4400" dirty="0"/>
          </a:p>
        </p:txBody>
      </p:sp>
      <p:pic>
        <p:nvPicPr>
          <p:cNvPr id="8" name="7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7" y="2132856"/>
            <a:ext cx="7159625" cy="4185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03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4400" dirty="0" smtClean="0"/>
              <a:t>Cadena de valor Hospitales (operativa)</a:t>
            </a:r>
            <a:endParaRPr lang="es-EC" sz="4400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22" y="2296631"/>
            <a:ext cx="7056755" cy="3796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07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1280" y="260648"/>
            <a:ext cx="8041440" cy="1442674"/>
          </a:xfrm>
        </p:spPr>
        <p:txBody>
          <a:bodyPr/>
          <a:lstStyle/>
          <a:p>
            <a:r>
              <a:rPr lang="es-EC" sz="4400" dirty="0" smtClean="0"/>
              <a:t>Mapa de procesos del MSP (administrativo)</a:t>
            </a:r>
            <a:endParaRPr lang="es-EC" sz="4400" dirty="0"/>
          </a:p>
        </p:txBody>
      </p:sp>
      <p:pic>
        <p:nvPicPr>
          <p:cNvPr id="6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66342"/>
            <a:ext cx="6768752" cy="4486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8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1280" y="260648"/>
            <a:ext cx="8041440" cy="1442674"/>
          </a:xfrm>
        </p:spPr>
        <p:txBody>
          <a:bodyPr/>
          <a:lstStyle/>
          <a:p>
            <a:r>
              <a:rPr lang="es-EC" sz="4000" dirty="0" smtClean="0"/>
              <a:t>Mapa de procesos de Hospitales (operativo)</a:t>
            </a:r>
            <a:endParaRPr lang="es-EC" sz="4000" dirty="0"/>
          </a:p>
        </p:txBody>
      </p:sp>
      <p:pic>
        <p:nvPicPr>
          <p:cNvPr id="7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696744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489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1280" y="260648"/>
            <a:ext cx="8041440" cy="1442674"/>
          </a:xfrm>
        </p:spPr>
        <p:txBody>
          <a:bodyPr/>
          <a:lstStyle/>
          <a:p>
            <a:r>
              <a:rPr lang="es-EC" sz="4400" dirty="0" smtClean="0"/>
              <a:t>Investigación de campo sobre la situación actual del proceso</a:t>
            </a:r>
            <a:endParaRPr lang="es-EC" sz="4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946856"/>
              </p:ext>
            </p:extLst>
          </p:nvPr>
        </p:nvGraphicFramePr>
        <p:xfrm>
          <a:off x="838200" y="2038388"/>
          <a:ext cx="7467600" cy="39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664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1280" y="260648"/>
            <a:ext cx="8041440" cy="1442674"/>
          </a:xfrm>
        </p:spPr>
        <p:txBody>
          <a:bodyPr/>
          <a:lstStyle/>
          <a:p>
            <a:r>
              <a:rPr lang="es-EC" sz="4400" dirty="0" smtClean="0"/>
              <a:t>Matriz de los procesos actuales</a:t>
            </a:r>
            <a:endParaRPr lang="es-EC" sz="4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056472"/>
              </p:ext>
            </p:extLst>
          </p:nvPr>
        </p:nvGraphicFramePr>
        <p:xfrm>
          <a:off x="467545" y="1700808"/>
          <a:ext cx="8208910" cy="431671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697698"/>
                <a:gridCol w="2235435"/>
                <a:gridCol w="3275777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MACROPROCESO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PROCESO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SUBPROCESO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PROCESO ADMINISTRATIVO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1882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Provisión de Servicios de Salud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Atención del Primer Nivel en Salud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Monitoreo referencia y contra referencia - monitoreo de acciones correctivas y preventivas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531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PROCESO OPERATIVO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1687">
                <a:tc row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Gestión de las Especialidades Clínicas y/o </a:t>
                      </a:r>
                      <a:r>
                        <a:rPr lang="es-EC" sz="1200" dirty="0" err="1">
                          <a:effectLst/>
                        </a:rPr>
                        <a:t>Quirpurgicas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Emergencia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N/A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71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Consulta externa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N/A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882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Gestión de apoyo al diagnóstico y terapéutico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N/A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N/A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882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Provisión de Servicios de Salud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Atención del Primer Nivel en Salud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effectLst/>
                        </a:rPr>
                        <a:t>Agendamiento</a:t>
                      </a:r>
                      <a:r>
                        <a:rPr lang="es-EC" sz="1200" dirty="0">
                          <a:effectLst/>
                        </a:rPr>
                        <a:t> cita segundo nivel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4 CuadroTexto">
            <a:hlinkClick r:id="rId2" action="ppaction://hlinkfile"/>
          </p:cNvPr>
          <p:cNvSpPr txBox="1"/>
          <p:nvPr/>
        </p:nvSpPr>
        <p:spPr>
          <a:xfrm>
            <a:off x="179512" y="6237312"/>
            <a:ext cx="35718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>
                <a:hlinkClick r:id="rId3" action="ppaction://hlinkfile"/>
              </a:rPr>
              <a:t>Ver inventario de procesos administrativo completo</a:t>
            </a:r>
            <a:endParaRPr lang="es-EC" sz="1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657299" y="6237312"/>
            <a:ext cx="3235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>
                <a:hlinkClick r:id="rId4" action="ppaction://hlinkfile"/>
              </a:rPr>
              <a:t>Ver inventario de procesos operativo completo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361183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Contenido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910909"/>
              </p:ext>
            </p:extLst>
          </p:nvPr>
        </p:nvGraphicFramePr>
        <p:xfrm>
          <a:off x="971600" y="1960240"/>
          <a:ext cx="7427168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439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Flujogramas actuales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357321"/>
              </p:ext>
            </p:extLst>
          </p:nvPr>
        </p:nvGraphicFramePr>
        <p:xfrm>
          <a:off x="838200" y="2038388"/>
          <a:ext cx="7467600" cy="39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21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1280" y="42110"/>
            <a:ext cx="8041440" cy="1442674"/>
          </a:xfrm>
        </p:spPr>
        <p:txBody>
          <a:bodyPr/>
          <a:lstStyle/>
          <a:p>
            <a:r>
              <a:rPr lang="es-EC" dirty="0" smtClean="0"/>
              <a:t>Diagrama causa-efecto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1532"/>
            <a:ext cx="8142610" cy="4615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10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CAPÍTULO III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618792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977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Definir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546222"/>
              </p:ext>
            </p:extLst>
          </p:nvPr>
        </p:nvGraphicFramePr>
        <p:xfrm>
          <a:off x="838200" y="2038388"/>
          <a:ext cx="7467600" cy="39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407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Medir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895511"/>
              </p:ext>
            </p:extLst>
          </p:nvPr>
        </p:nvGraphicFramePr>
        <p:xfrm>
          <a:off x="838200" y="2038388"/>
          <a:ext cx="7467600" cy="39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242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Analizar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299919"/>
              </p:ext>
            </p:extLst>
          </p:nvPr>
        </p:nvGraphicFramePr>
        <p:xfrm>
          <a:off x="1136848" y="1916832"/>
          <a:ext cx="7467600" cy="39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654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1280" y="260648"/>
            <a:ext cx="8041440" cy="1442674"/>
          </a:xfrm>
        </p:spPr>
        <p:txBody>
          <a:bodyPr/>
          <a:lstStyle/>
          <a:p>
            <a:r>
              <a:rPr lang="es-EC" dirty="0" smtClean="0"/>
              <a:t>Mejorar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47029"/>
              </p:ext>
            </p:extLst>
          </p:nvPr>
        </p:nvGraphicFramePr>
        <p:xfrm>
          <a:off x="838200" y="1804379"/>
          <a:ext cx="7467600" cy="4504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039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Controlar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563639"/>
              </p:ext>
            </p:extLst>
          </p:nvPr>
        </p:nvGraphicFramePr>
        <p:xfrm>
          <a:off x="838200" y="2038388"/>
          <a:ext cx="7467600" cy="39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087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CAPÍTULO IV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342699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24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044839"/>
              </p:ext>
            </p:extLst>
          </p:nvPr>
        </p:nvGraphicFramePr>
        <p:xfrm>
          <a:off x="838200" y="2038388"/>
          <a:ext cx="7467600" cy="39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041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Contenido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288402"/>
              </p:ext>
            </p:extLst>
          </p:nvPr>
        </p:nvGraphicFramePr>
        <p:xfrm>
          <a:off x="971600" y="1960240"/>
          <a:ext cx="7427168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493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810367"/>
              </p:ext>
            </p:extLst>
          </p:nvPr>
        </p:nvGraphicFramePr>
        <p:xfrm>
          <a:off x="838200" y="2038388"/>
          <a:ext cx="7467600" cy="39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203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268760"/>
            <a:ext cx="7467600" cy="395133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C" sz="60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GRACIAS!</a:t>
            </a:r>
            <a:endParaRPr lang="es-EC" sz="60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059832" y="5518973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dirty="0" smtClean="0"/>
              <a:t>“Todo aquello que puedas o sueñes hacer, comiénzalo.</a:t>
            </a:r>
          </a:p>
          <a:p>
            <a:pPr algn="r"/>
            <a:r>
              <a:rPr lang="es-EC" dirty="0" smtClean="0"/>
              <a:t>La audacia contiene en sí misma genio, poder y magia!”</a:t>
            </a:r>
          </a:p>
          <a:p>
            <a:pPr algn="r"/>
            <a:r>
              <a:rPr lang="es-EC" dirty="0" smtClean="0"/>
              <a:t>- Goethe</a:t>
            </a:r>
          </a:p>
        </p:txBody>
      </p:sp>
    </p:spTree>
    <p:extLst>
      <p:ext uri="{BB962C8B-B14F-4D97-AF65-F5344CB8AC3E}">
        <p14:creationId xmlns:p14="http://schemas.microsoft.com/office/powerpoint/2010/main" val="306571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CAPÍTULO I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338714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307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La empresa</a:t>
            </a:r>
            <a:endParaRPr lang="es-EC" dirty="0"/>
          </a:p>
        </p:txBody>
      </p:sp>
      <p:pic>
        <p:nvPicPr>
          <p:cNvPr id="4" name="0 Imagen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4864"/>
            <a:ext cx="7467600" cy="307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3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Marco teórico y conceptual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925867"/>
              </p:ext>
            </p:extLst>
          </p:nvPr>
        </p:nvGraphicFramePr>
        <p:xfrm>
          <a:off x="838200" y="2038388"/>
          <a:ext cx="7467600" cy="39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152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Mejora de procesos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538722"/>
              </p:ext>
            </p:extLst>
          </p:nvPr>
        </p:nvGraphicFramePr>
        <p:xfrm>
          <a:off x="539552" y="2038388"/>
          <a:ext cx="7766248" cy="4414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635896" y="379078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Metodología 6 sigma</a:t>
            </a:r>
            <a:endParaRPr lang="es-EC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282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El subsistema</a:t>
            </a:r>
            <a:endParaRPr lang="es-EC" dirty="0"/>
          </a:p>
        </p:txBody>
      </p:sp>
      <p:pic>
        <p:nvPicPr>
          <p:cNvPr id="7" name="6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2" t="26631" r="11451" b="15617"/>
          <a:stretch/>
        </p:blipFill>
        <p:spPr bwMode="auto">
          <a:xfrm>
            <a:off x="395536" y="2060848"/>
            <a:ext cx="8424936" cy="36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95536" y="5877272"/>
            <a:ext cx="3912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/>
              <a:t>Fuente:</a:t>
            </a:r>
            <a:r>
              <a:rPr lang="es-EC" sz="1400" dirty="0" smtClean="0"/>
              <a:t> Norma de Referencia y Contrareferencia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1572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Árbol de problemas</a:t>
            </a:r>
            <a:endParaRPr lang="es-EC" dirty="0"/>
          </a:p>
        </p:txBody>
      </p:sp>
      <p:pic>
        <p:nvPicPr>
          <p:cNvPr id="6" name="5 Marcador de contenido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77"/>
          <a:stretch/>
        </p:blipFill>
        <p:spPr bwMode="auto">
          <a:xfrm>
            <a:off x="1187624" y="2038350"/>
            <a:ext cx="6696744" cy="38389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772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Cuaderno de dibujo</Template>
  <TotalTime>2160</TotalTime>
  <Words>687</Words>
  <Application>Microsoft Office PowerPoint</Application>
  <PresentationFormat>Presentación en pantalla (4:3)</PresentationFormat>
  <Paragraphs>148</Paragraphs>
  <Slides>31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Sketchbook</vt:lpstr>
      <vt:lpstr>Tesis de grado</vt:lpstr>
      <vt:lpstr>Contenido</vt:lpstr>
      <vt:lpstr>Contenido</vt:lpstr>
      <vt:lpstr>CAPÍTULO I</vt:lpstr>
      <vt:lpstr>La empresa</vt:lpstr>
      <vt:lpstr>Marco teórico y conceptual</vt:lpstr>
      <vt:lpstr>Mejora de procesos</vt:lpstr>
      <vt:lpstr>El subsistema</vt:lpstr>
      <vt:lpstr>Árbol de problemas</vt:lpstr>
      <vt:lpstr>Árbol de problemas</vt:lpstr>
      <vt:lpstr>Árbol de problemas</vt:lpstr>
      <vt:lpstr>CAPÍTULO II</vt:lpstr>
      <vt:lpstr>Perspectivas del subsistema</vt:lpstr>
      <vt:lpstr>Cadena de valor del MSP (administrativa)</vt:lpstr>
      <vt:lpstr>Cadena de valor Hospitales (operativa)</vt:lpstr>
      <vt:lpstr>Mapa de procesos del MSP (administrativo)</vt:lpstr>
      <vt:lpstr>Mapa de procesos de Hospitales (operativo)</vt:lpstr>
      <vt:lpstr>Investigación de campo sobre la situación actual del proceso</vt:lpstr>
      <vt:lpstr>Matriz de los procesos actuales</vt:lpstr>
      <vt:lpstr>Flujogramas actuales</vt:lpstr>
      <vt:lpstr>Diagrama causa-efecto</vt:lpstr>
      <vt:lpstr>CAPÍTULO III</vt:lpstr>
      <vt:lpstr>Definir</vt:lpstr>
      <vt:lpstr>Medir</vt:lpstr>
      <vt:lpstr>Analizar</vt:lpstr>
      <vt:lpstr>Mejorar</vt:lpstr>
      <vt:lpstr>Controlar</vt:lpstr>
      <vt:lpstr>CAPÍTULO IV</vt:lpstr>
      <vt:lpstr>Conclusiones</vt:lpstr>
      <vt:lpstr>Recomendaciones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Fernando Borja Cisneros</dc:creator>
  <cp:lastModifiedBy>Diego Fernando Borja Cisneros</cp:lastModifiedBy>
  <cp:revision>50</cp:revision>
  <cp:lastPrinted>2013-04-11T14:21:19Z</cp:lastPrinted>
  <dcterms:created xsi:type="dcterms:W3CDTF">2013-01-20T21:43:47Z</dcterms:created>
  <dcterms:modified xsi:type="dcterms:W3CDTF">2013-04-11T14:32:17Z</dcterms:modified>
</cp:coreProperties>
</file>