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0" r:id="rId10"/>
    <p:sldId id="271" r:id="rId11"/>
    <p:sldId id="282" r:id="rId12"/>
    <p:sldId id="272" r:id="rId13"/>
    <p:sldId id="278" r:id="rId14"/>
    <p:sldId id="277" r:id="rId15"/>
    <p:sldId id="279" r:id="rId16"/>
    <p:sldId id="280" r:id="rId17"/>
    <p:sldId id="281" r:id="rId18"/>
    <p:sldId id="304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7" r:id="rId32"/>
    <p:sldId id="299" r:id="rId33"/>
    <p:sldId id="301" r:id="rId34"/>
    <p:sldId id="302" r:id="rId35"/>
    <p:sldId id="303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298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073" autoAdjust="0"/>
  </p:normalViewPr>
  <p:slideViewPr>
    <p:cSldViewPr>
      <p:cViewPr>
        <p:scale>
          <a:sx n="70" d="100"/>
          <a:sy n="70" d="100"/>
        </p:scale>
        <p:origin x="-117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hyperlink" Target="portfolio_hardware.xlsx" TargetMode="External"/><Relationship Id="rId1" Type="http://schemas.openxmlformats.org/officeDocument/2006/relationships/hyperlink" Target="portfolio_software.xlsx" TargetMode="Externa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4.xml"/><Relationship Id="rId1" Type="http://schemas.openxmlformats.org/officeDocument/2006/relationships/slide" Target="../slides/slide20.xml"/><Relationship Id="rId5" Type="http://schemas.openxmlformats.org/officeDocument/2006/relationships/slide" Target="../slides/slide31.xml"/><Relationship Id="rId4" Type="http://schemas.openxmlformats.org/officeDocument/2006/relationships/slide" Target="../slides/slide30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hyperlink" Target="nivel_estrategico.docx" TargetMode="External"/><Relationship Id="rId2" Type="http://schemas.openxmlformats.org/officeDocument/2006/relationships/hyperlink" Target="nivel_monitoreo.docx" TargetMode="External"/><Relationship Id="rId1" Type="http://schemas.openxmlformats.org/officeDocument/2006/relationships/hyperlink" Target="nivel_operativo.docx" TargetMode="External"/><Relationship Id="rId5" Type="http://schemas.openxmlformats.org/officeDocument/2006/relationships/hyperlink" Target="nivel_decisiones.docx" TargetMode="External"/><Relationship Id="rId4" Type="http://schemas.openxmlformats.org/officeDocument/2006/relationships/hyperlink" Target="nivel_planificacion.docx" TargetMode="Externa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slide" Target="../slides/slide34.xml"/><Relationship Id="rId1" Type="http://schemas.openxmlformats.org/officeDocument/2006/relationships/slide" Target="../slides/slide33.xml"/><Relationship Id="rId4" Type="http://schemas.openxmlformats.org/officeDocument/2006/relationships/slide" Target="../slides/slide37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slide" Target="../slides/slide40.xml"/><Relationship Id="rId1" Type="http://schemas.openxmlformats.org/officeDocument/2006/relationships/slide" Target="../slides/slide39.xml"/><Relationship Id="rId4" Type="http://schemas.openxmlformats.org/officeDocument/2006/relationships/slide" Target="../slides/slide42.xml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hyperlink" Target="00FACTORprioridad.docx" TargetMode="External"/><Relationship Id="rId1" Type="http://schemas.openxmlformats.org/officeDocument/2006/relationships/hyperlink" Target="00FACTORIMPORTANCIA.docx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slide" Target="../slides/slide19.xml"/><Relationship Id="rId1" Type="http://schemas.openxmlformats.org/officeDocument/2006/relationships/slide" Target="../slides/slide11.xml"/><Relationship Id="rId4" Type="http://schemas.openxmlformats.org/officeDocument/2006/relationships/slide" Target="../slides/slide3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3.xml"/><Relationship Id="rId1" Type="http://schemas.openxmlformats.org/officeDocument/2006/relationships/slide" Target="../slides/slide12.xml"/><Relationship Id="rId4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32F0AA9-330A-4926-9E0D-B434E701A166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Aparición </a:t>
          </a:r>
          <a:r>
            <a:rPr lang="es-ES" dirty="0" err="1" smtClean="0">
              <a:latin typeface="Century Gothic" pitchFamily="34" charset="0"/>
            </a:rPr>
            <a:t>TIC´s</a:t>
          </a:r>
          <a:r>
            <a:rPr lang="es-ES" dirty="0" smtClean="0">
              <a:latin typeface="Century Gothic" pitchFamily="34" charset="0"/>
            </a:rPr>
            <a:t> años 40</a:t>
          </a:r>
          <a:endParaRPr lang="es-ES" dirty="0">
            <a:latin typeface="Century Gothic" pitchFamily="34" charset="0"/>
          </a:endParaRPr>
        </a:p>
      </dgm:t>
    </dgm:pt>
    <dgm:pt modelId="{9052597D-2285-49CD-8802-57806738A6FD}" type="parTrans" cxnId="{8FFB5A57-27AF-44C6-8B8B-062A5DA986E9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A95CEECB-A2A9-4FA8-B255-D4EBBA9E47D5}" type="sibTrans" cxnId="{8FFB5A57-27AF-44C6-8B8B-062A5DA986E9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36A7A929-3F87-4CD8-A871-E77D862A792D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Herramientas poderosas</a:t>
          </a:r>
          <a:endParaRPr lang="es-ES" dirty="0">
            <a:latin typeface="Century Gothic" pitchFamily="34" charset="0"/>
          </a:endParaRPr>
        </a:p>
      </dgm:t>
    </dgm:pt>
    <dgm:pt modelId="{F6261622-D750-4C72-8B79-1537722A2E67}" type="parTrans" cxnId="{0BFB61DB-497B-4B88-A716-7F6216B3D440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698A98B4-E4E4-4636-9531-8552EDB0EF65}" type="sibTrans" cxnId="{0BFB61DB-497B-4B88-A716-7F6216B3D440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33432087-73CE-4FC7-8CED-8B1F2DCE59BA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Afectan todos los campos de la sociedad</a:t>
          </a:r>
          <a:endParaRPr lang="es-ES" dirty="0">
            <a:latin typeface="Century Gothic" pitchFamily="34" charset="0"/>
          </a:endParaRPr>
        </a:p>
      </dgm:t>
    </dgm:pt>
    <dgm:pt modelId="{89264FD8-0351-4D1A-BA61-D417B350C285}" type="parTrans" cxnId="{12FA162B-C6D8-4C1B-8957-D926CCBF2EFC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9D3FF3E8-B9EC-4BB6-8253-A931FD62EDBB}" type="sibTrans" cxnId="{12FA162B-C6D8-4C1B-8957-D926CCBF2EFC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EBB82C74-5F2D-4A1E-9902-12ADA2E7C14D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Educación no es la excepción</a:t>
          </a:r>
          <a:endParaRPr lang="es-ES" dirty="0">
            <a:latin typeface="Century Gothic" pitchFamily="34" charset="0"/>
          </a:endParaRPr>
        </a:p>
      </dgm:t>
    </dgm:pt>
    <dgm:pt modelId="{CBEBBD20-1BA2-46F7-90D5-191B37CAD923}" type="parTrans" cxnId="{69922356-95E1-4A3D-895D-8B9058D0976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091D6392-2538-4E61-AAD2-1CBAFECD4914}" type="sibTrans" cxnId="{69922356-95E1-4A3D-895D-8B9058D0976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0D29261E-B4C1-4447-8BFA-9CFC49F0AFE1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Estas tecnologías nacen de la necesidad  de la sociedad</a:t>
          </a:r>
          <a:endParaRPr lang="es-ES" dirty="0">
            <a:latin typeface="Century Gothic" pitchFamily="34" charset="0"/>
          </a:endParaRPr>
        </a:p>
      </dgm:t>
    </dgm:pt>
    <dgm:pt modelId="{0F2F88FF-94CF-4E71-A1AB-CD7106130C31}" type="parTrans" cxnId="{A91F6E42-53BB-43C7-A5CA-9A90EE9C72E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1BFF140A-4334-42AA-96C2-2AD560C66E8F}" type="sibTrans" cxnId="{A91F6E42-53BB-43C7-A5CA-9A90EE9C72E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D8DB13FB-BDC7-46F4-82E6-1E1EBAF8B7A0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Demanda educación alto nivel.</a:t>
          </a:r>
          <a:endParaRPr lang="es-ES" dirty="0">
            <a:latin typeface="Century Gothic" pitchFamily="34" charset="0"/>
          </a:endParaRPr>
        </a:p>
      </dgm:t>
    </dgm:pt>
    <dgm:pt modelId="{73E81E51-DE58-42F4-BB34-E942234207D5}" type="parTrans" cxnId="{5889F687-C781-4AD2-9234-6F3ECD7715AA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A1FA0B71-CE3F-4CCD-BADE-4AA44380621D}" type="sibTrans" cxnId="{5889F687-C781-4AD2-9234-6F3ECD7715AA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D9CB2E4D-60D0-41B0-9191-8908B72D1FE2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IES Ecuador</a:t>
          </a:r>
          <a:endParaRPr lang="es-ES" dirty="0">
            <a:latin typeface="Century Gothic" pitchFamily="34" charset="0"/>
          </a:endParaRPr>
        </a:p>
      </dgm:t>
    </dgm:pt>
    <dgm:pt modelId="{FD573DD7-E662-491D-8081-773F688FEC9A}" type="parTrans" cxnId="{D50558C2-89EE-4CB3-9C20-4354E4AD884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1434910A-0544-4764-BBCB-2560140323DE}" type="sibTrans" cxnId="{D50558C2-89EE-4CB3-9C20-4354E4AD884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9C7CD5D2-2B7D-48D3-B120-269685DB98F1}">
      <dgm:prSet phldrT="[Texto]"/>
      <dgm:spPr/>
      <dgm:t>
        <a:bodyPr/>
        <a:lstStyle/>
        <a:p>
          <a:r>
            <a:rPr lang="es-EC" dirty="0" smtClean="0">
              <a:latin typeface="Century Gothic" pitchFamily="34" charset="0"/>
            </a:rPr>
            <a:t>A la par del desarrollo científico – tecnológico no solo para adaptaciones temporales sino para acciones gerenciales</a:t>
          </a:r>
          <a:endParaRPr lang="es-ES" dirty="0">
            <a:latin typeface="Century Gothic" pitchFamily="34" charset="0"/>
          </a:endParaRPr>
        </a:p>
      </dgm:t>
    </dgm:pt>
    <dgm:pt modelId="{0765B23F-1778-4955-94F6-FF46126D4ECB}" type="parTrans" cxnId="{D5AA449E-E7E6-4324-A701-F97535E896B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0CCF1B27-6F4D-42EB-8306-B6DA4854ABA3}" type="sibTrans" cxnId="{D5AA449E-E7E6-4324-A701-F97535E896B5}">
      <dgm:prSet/>
      <dgm:spPr/>
      <dgm:t>
        <a:bodyPr/>
        <a:lstStyle/>
        <a:p>
          <a:endParaRPr lang="es-ES">
            <a:latin typeface="Century Gothic" pitchFamily="34" charset="0"/>
          </a:endParaRPr>
        </a:p>
      </dgm:t>
    </dgm:pt>
    <dgm:pt modelId="{8660D9DE-74F9-4713-BD4A-B5EF2A51F308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Debido al auge de las </a:t>
          </a:r>
          <a:r>
            <a:rPr lang="es-ES" dirty="0" err="1" smtClean="0">
              <a:latin typeface="Century Gothic" pitchFamily="34" charset="0"/>
            </a:rPr>
            <a:t>TIC’s</a:t>
          </a:r>
          <a:r>
            <a:rPr lang="es-ES" dirty="0" smtClean="0">
              <a:latin typeface="Century Gothic" pitchFamily="34" charset="0"/>
            </a:rPr>
            <a:t> ESPAM MFL</a:t>
          </a:r>
          <a:endParaRPr lang="es-ES" dirty="0">
            <a:latin typeface="Century Gothic" pitchFamily="34" charset="0"/>
          </a:endParaRPr>
        </a:p>
      </dgm:t>
    </dgm:pt>
    <dgm:pt modelId="{A997C8E5-E3A0-4909-B946-49AAB419642E}" type="parTrans" cxnId="{51ABCB9B-179D-4D88-BAE8-333261EBA8CA}">
      <dgm:prSet/>
      <dgm:spPr/>
      <dgm:t>
        <a:bodyPr/>
        <a:lstStyle/>
        <a:p>
          <a:endParaRPr lang="es-ES"/>
        </a:p>
      </dgm:t>
    </dgm:pt>
    <dgm:pt modelId="{B15F22EB-E2DF-44B7-8671-E374AE203912}" type="sibTrans" cxnId="{51ABCB9B-179D-4D88-BAE8-333261EBA8CA}">
      <dgm:prSet/>
      <dgm:spPr/>
      <dgm:t>
        <a:bodyPr/>
        <a:lstStyle/>
        <a:p>
          <a:endParaRPr lang="es-ES"/>
        </a:p>
      </dgm:t>
    </dgm:pt>
    <dgm:pt modelId="{AA7344AD-E43E-462D-A154-41D71EAF25F3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Dpto. Cómputo  se colocó en una posición  que influye en gran parte  de las decisiones administrativas</a:t>
          </a:r>
          <a:endParaRPr lang="es-ES" dirty="0">
            <a:latin typeface="Century Gothic" pitchFamily="34" charset="0"/>
          </a:endParaRPr>
        </a:p>
      </dgm:t>
    </dgm:pt>
    <dgm:pt modelId="{8C403E28-7798-495C-A861-09CAE296C469}" type="parTrans" cxnId="{30AF68FF-8D79-4BD7-BD70-72DE3949C293}">
      <dgm:prSet/>
      <dgm:spPr/>
      <dgm:t>
        <a:bodyPr/>
        <a:lstStyle/>
        <a:p>
          <a:endParaRPr lang="es-ES"/>
        </a:p>
      </dgm:t>
    </dgm:pt>
    <dgm:pt modelId="{7B4D37AE-404F-457F-BC50-798889CF0795}" type="sibTrans" cxnId="{30AF68FF-8D79-4BD7-BD70-72DE3949C293}">
      <dgm:prSet/>
      <dgm:spPr/>
      <dgm:t>
        <a:bodyPr/>
        <a:lstStyle/>
        <a:p>
          <a:endParaRPr lang="es-ES"/>
        </a:p>
      </dgm:t>
    </dgm:pt>
    <dgm:pt modelId="{F94A664D-66B1-4B5C-8A3B-1FCBC09A2669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Bajo este contexto</a:t>
          </a:r>
          <a:endParaRPr lang="es-ES" dirty="0">
            <a:latin typeface="Century Gothic" pitchFamily="34" charset="0"/>
          </a:endParaRPr>
        </a:p>
      </dgm:t>
    </dgm:pt>
    <dgm:pt modelId="{1DEE3BA6-1D28-4E17-9CA3-4156EBB11729}" type="parTrans" cxnId="{726387D6-B3AF-4419-A964-F7C59C3A5370}">
      <dgm:prSet/>
      <dgm:spPr/>
      <dgm:t>
        <a:bodyPr/>
        <a:lstStyle/>
        <a:p>
          <a:endParaRPr lang="es-ES"/>
        </a:p>
      </dgm:t>
    </dgm:pt>
    <dgm:pt modelId="{E7425F83-4759-4020-9521-EB44B2D80C23}" type="sibTrans" cxnId="{726387D6-B3AF-4419-A964-F7C59C3A5370}">
      <dgm:prSet/>
      <dgm:spPr/>
      <dgm:t>
        <a:bodyPr/>
        <a:lstStyle/>
        <a:p>
          <a:endParaRPr lang="es-ES"/>
        </a:p>
      </dgm:t>
    </dgm:pt>
    <dgm:pt modelId="{035B4567-DC2B-41D5-8C05-B44AD487005E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PETI ESPAM MFL</a:t>
          </a:r>
          <a:endParaRPr lang="es-ES" dirty="0">
            <a:latin typeface="Century Gothic" pitchFamily="34" charset="0"/>
          </a:endParaRPr>
        </a:p>
      </dgm:t>
    </dgm:pt>
    <dgm:pt modelId="{75508DBC-6A85-49C6-8251-462113BB2333}" type="parTrans" cxnId="{73202C1F-10FA-45CD-B3FC-A3F2A4810B7F}">
      <dgm:prSet/>
      <dgm:spPr/>
      <dgm:t>
        <a:bodyPr/>
        <a:lstStyle/>
        <a:p>
          <a:endParaRPr lang="es-ES"/>
        </a:p>
      </dgm:t>
    </dgm:pt>
    <dgm:pt modelId="{A384CC19-EB33-4055-A052-34DB1F59AE15}" type="sibTrans" cxnId="{73202C1F-10FA-45CD-B3FC-A3F2A4810B7F}">
      <dgm:prSet/>
      <dgm:spPr/>
      <dgm:t>
        <a:bodyPr/>
        <a:lstStyle/>
        <a:p>
          <a:endParaRPr lang="es-ES"/>
        </a:p>
      </dgm:t>
    </dgm:pt>
    <dgm:pt modelId="{52D01D77-A469-4BBF-95E2-EC462E166B06}" type="pres">
      <dgm:prSet presAssocID="{0DFE8D15-DBB1-49A8-8BF2-53837D725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DCC9487-A1FC-4C6D-AA26-98A8F2731C9F}" type="pres">
      <dgm:prSet presAssocID="{0DFE8D15-DBB1-49A8-8BF2-53837D725CB5}" presName="fgShape" presStyleLbl="fgShp" presStyleIdx="0" presStyleCnt="1" custFlipVert="0" custScaleY="6413"/>
      <dgm:spPr>
        <a:prstGeom prst="rect">
          <a:avLst/>
        </a:prstGeom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0E69830D-90CE-48AD-946B-C9476557758C}" type="pres">
      <dgm:prSet presAssocID="{0DFE8D15-DBB1-49A8-8BF2-53837D725CB5}" presName="linComp" presStyleCnt="0"/>
      <dgm:spPr/>
    </dgm:pt>
    <dgm:pt modelId="{5E999A0F-BFBA-4EA6-B3EC-A403F81BAB7D}" type="pres">
      <dgm:prSet presAssocID="{532F0AA9-330A-4926-9E0D-B434E701A166}" presName="compNode" presStyleCnt="0"/>
      <dgm:spPr/>
    </dgm:pt>
    <dgm:pt modelId="{1DB0ED3A-3B15-458E-B6FF-C8DFDCD0B6FE}" type="pres">
      <dgm:prSet presAssocID="{532F0AA9-330A-4926-9E0D-B434E701A166}" presName="bkgdShape" presStyleLbl="node1" presStyleIdx="0" presStyleCnt="6"/>
      <dgm:spPr/>
      <dgm:t>
        <a:bodyPr/>
        <a:lstStyle/>
        <a:p>
          <a:endParaRPr lang="es-EC"/>
        </a:p>
      </dgm:t>
    </dgm:pt>
    <dgm:pt modelId="{D6372165-7DDA-4154-A153-05AF8743DFDC}" type="pres">
      <dgm:prSet presAssocID="{532F0AA9-330A-4926-9E0D-B434E701A16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216A3-6478-4CC3-B5FA-9AFBEAFC4DAD}" type="pres">
      <dgm:prSet presAssocID="{532F0AA9-330A-4926-9E0D-B434E701A166}" presName="invisiNode" presStyleLbl="node1" presStyleIdx="0" presStyleCnt="6"/>
      <dgm:spPr/>
    </dgm:pt>
    <dgm:pt modelId="{34863071-A0A1-44F9-ADD6-0D71183ACBA8}" type="pres">
      <dgm:prSet presAssocID="{532F0AA9-330A-4926-9E0D-B434E701A166}" presName="imagNode" presStyleLbl="fgImgPlace1" presStyleIdx="0" presStyleCnt="6" custScaleX="27764" custScaleY="27764"/>
      <dgm:spPr>
        <a:prstGeom prst="chevron">
          <a:avLst/>
        </a:prstGeom>
      </dgm:spPr>
    </dgm:pt>
    <dgm:pt modelId="{16AD1AEC-5819-4B88-ADFD-53D9E359C3C3}" type="pres">
      <dgm:prSet presAssocID="{A95CEECB-A2A9-4FA8-B255-D4EBBA9E47D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BB49DBA-DED6-4490-85A8-F806810B8990}" type="pres">
      <dgm:prSet presAssocID="{33432087-73CE-4FC7-8CED-8B1F2DCE59BA}" presName="compNode" presStyleCnt="0"/>
      <dgm:spPr/>
    </dgm:pt>
    <dgm:pt modelId="{B39658F6-A39C-4A03-87AD-0D5323DFC2F0}" type="pres">
      <dgm:prSet presAssocID="{33432087-73CE-4FC7-8CED-8B1F2DCE59BA}" presName="bkgdShape" presStyleLbl="node1" presStyleIdx="1" presStyleCnt="6"/>
      <dgm:spPr/>
      <dgm:t>
        <a:bodyPr/>
        <a:lstStyle/>
        <a:p>
          <a:endParaRPr lang="es-EC"/>
        </a:p>
      </dgm:t>
    </dgm:pt>
    <dgm:pt modelId="{FFAF0224-3271-45BD-987B-9EC1D01F5FBC}" type="pres">
      <dgm:prSet presAssocID="{33432087-73CE-4FC7-8CED-8B1F2DCE59B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3209FC-66B5-4D0B-8313-E253DE8BAECC}" type="pres">
      <dgm:prSet presAssocID="{33432087-73CE-4FC7-8CED-8B1F2DCE59BA}" presName="invisiNode" presStyleLbl="node1" presStyleIdx="1" presStyleCnt="6"/>
      <dgm:spPr/>
    </dgm:pt>
    <dgm:pt modelId="{B8C6B159-0246-4713-A5A3-C7702019170E}" type="pres">
      <dgm:prSet presAssocID="{33432087-73CE-4FC7-8CED-8B1F2DCE59BA}" presName="imagNode" presStyleLbl="fgImgPlace1" presStyleIdx="1" presStyleCnt="6" custScaleX="27764" custScaleY="27764"/>
      <dgm:spPr>
        <a:prstGeom prst="chevron">
          <a:avLst/>
        </a:prstGeom>
      </dgm:spPr>
    </dgm:pt>
    <dgm:pt modelId="{D1DC093A-8108-4525-ACDA-F6DFCD03D4A9}" type="pres">
      <dgm:prSet presAssocID="{9D3FF3E8-B9EC-4BB6-8253-A931FD62EDB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9F366E3-DC6C-41A7-A3C3-3C60D9F5ADDA}" type="pres">
      <dgm:prSet presAssocID="{0D29261E-B4C1-4447-8BFA-9CFC49F0AFE1}" presName="compNode" presStyleCnt="0"/>
      <dgm:spPr/>
    </dgm:pt>
    <dgm:pt modelId="{BA857156-EE55-43D7-8906-A170A4157005}" type="pres">
      <dgm:prSet presAssocID="{0D29261E-B4C1-4447-8BFA-9CFC49F0AFE1}" presName="bkgdShape" presStyleLbl="node1" presStyleIdx="2" presStyleCnt="6"/>
      <dgm:spPr/>
      <dgm:t>
        <a:bodyPr/>
        <a:lstStyle/>
        <a:p>
          <a:endParaRPr lang="es-EC"/>
        </a:p>
      </dgm:t>
    </dgm:pt>
    <dgm:pt modelId="{937A16C7-1ED0-4798-AD2C-47835AB06A83}" type="pres">
      <dgm:prSet presAssocID="{0D29261E-B4C1-4447-8BFA-9CFC49F0AFE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9FFC4A-6A2A-4C09-B5A3-142193D05932}" type="pres">
      <dgm:prSet presAssocID="{0D29261E-B4C1-4447-8BFA-9CFC49F0AFE1}" presName="invisiNode" presStyleLbl="node1" presStyleIdx="2" presStyleCnt="6"/>
      <dgm:spPr/>
    </dgm:pt>
    <dgm:pt modelId="{970E091B-669B-4E20-A099-DAD244CE9650}" type="pres">
      <dgm:prSet presAssocID="{0D29261E-B4C1-4447-8BFA-9CFC49F0AFE1}" presName="imagNode" presStyleLbl="fgImgPlace1" presStyleIdx="2" presStyleCnt="6" custScaleX="27764" custScaleY="27764"/>
      <dgm:spPr>
        <a:prstGeom prst="chevron">
          <a:avLst/>
        </a:prstGeom>
      </dgm:spPr>
    </dgm:pt>
    <dgm:pt modelId="{BD523090-DBB3-43C2-865F-97146E92B321}" type="pres">
      <dgm:prSet presAssocID="{1BFF140A-4334-42AA-96C2-2AD560C66E8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1EBC401-141F-4A0C-B1A8-A64C93EA9AB0}" type="pres">
      <dgm:prSet presAssocID="{D9CB2E4D-60D0-41B0-9191-8908B72D1FE2}" presName="compNode" presStyleCnt="0"/>
      <dgm:spPr/>
    </dgm:pt>
    <dgm:pt modelId="{32BE0AC9-C38F-4D0E-BFDA-DF6B56E1A7B7}" type="pres">
      <dgm:prSet presAssocID="{D9CB2E4D-60D0-41B0-9191-8908B72D1FE2}" presName="bkgdShape" presStyleLbl="node1" presStyleIdx="3" presStyleCnt="6"/>
      <dgm:spPr/>
      <dgm:t>
        <a:bodyPr/>
        <a:lstStyle/>
        <a:p>
          <a:endParaRPr lang="es-EC"/>
        </a:p>
      </dgm:t>
    </dgm:pt>
    <dgm:pt modelId="{707A56C6-73CD-4DC9-81F5-43A5EAC71A42}" type="pres">
      <dgm:prSet presAssocID="{D9CB2E4D-60D0-41B0-9191-8908B72D1FE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EC08B-67ED-4270-8840-20C6E064B1B5}" type="pres">
      <dgm:prSet presAssocID="{D9CB2E4D-60D0-41B0-9191-8908B72D1FE2}" presName="invisiNode" presStyleLbl="node1" presStyleIdx="3" presStyleCnt="6"/>
      <dgm:spPr/>
    </dgm:pt>
    <dgm:pt modelId="{F274116F-B792-41E0-8DCA-0E701C467472}" type="pres">
      <dgm:prSet presAssocID="{D9CB2E4D-60D0-41B0-9191-8908B72D1FE2}" presName="imagNode" presStyleLbl="fgImgPlace1" presStyleIdx="3" presStyleCnt="6" custScaleX="27764" custScaleY="27764"/>
      <dgm:spPr>
        <a:prstGeom prst="chevron">
          <a:avLst/>
        </a:prstGeom>
      </dgm:spPr>
    </dgm:pt>
    <dgm:pt modelId="{0A46CB53-8656-4ABB-B333-AE90E45ED8BF}" type="pres">
      <dgm:prSet presAssocID="{1434910A-0544-4764-BBCB-2560140323D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196EE9A-2D40-4F5B-B72E-E94D00F712E6}" type="pres">
      <dgm:prSet presAssocID="{8660D9DE-74F9-4713-BD4A-B5EF2A51F308}" presName="compNode" presStyleCnt="0"/>
      <dgm:spPr/>
    </dgm:pt>
    <dgm:pt modelId="{BD481CEB-B1D6-46B3-8B31-04E5E5DF8B5C}" type="pres">
      <dgm:prSet presAssocID="{8660D9DE-74F9-4713-BD4A-B5EF2A51F308}" presName="bkgdShape" presStyleLbl="node1" presStyleIdx="4" presStyleCnt="6"/>
      <dgm:spPr/>
      <dgm:t>
        <a:bodyPr/>
        <a:lstStyle/>
        <a:p>
          <a:endParaRPr lang="es-EC"/>
        </a:p>
      </dgm:t>
    </dgm:pt>
    <dgm:pt modelId="{62A91C2B-27AC-446C-B915-8F07BF1FEC59}" type="pres">
      <dgm:prSet presAssocID="{8660D9DE-74F9-4713-BD4A-B5EF2A51F30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18F563-ED5B-4631-B2FA-1E480E9ED107}" type="pres">
      <dgm:prSet presAssocID="{8660D9DE-74F9-4713-BD4A-B5EF2A51F308}" presName="invisiNode" presStyleLbl="node1" presStyleIdx="4" presStyleCnt="6"/>
      <dgm:spPr/>
    </dgm:pt>
    <dgm:pt modelId="{9CC7F97E-69C4-476E-8234-8FBE0B6695D6}" type="pres">
      <dgm:prSet presAssocID="{8660D9DE-74F9-4713-BD4A-B5EF2A51F308}" presName="imagNode" presStyleLbl="fgImgPlace1" presStyleIdx="4" presStyleCnt="6" custScaleX="27764" custScaleY="27764"/>
      <dgm:spPr>
        <a:prstGeom prst="chevron">
          <a:avLst/>
        </a:prstGeom>
      </dgm:spPr>
    </dgm:pt>
    <dgm:pt modelId="{C28B4BF8-93B0-44C2-B970-B514771ECEEB}" type="pres">
      <dgm:prSet presAssocID="{B15F22EB-E2DF-44B7-8671-E374AE20391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56659E6-B1B9-4CA1-85F2-C816D2D3C27B}" type="pres">
      <dgm:prSet presAssocID="{F94A664D-66B1-4B5C-8A3B-1FCBC09A2669}" presName="compNode" presStyleCnt="0"/>
      <dgm:spPr/>
    </dgm:pt>
    <dgm:pt modelId="{1D98BF3A-88F1-4329-838A-49E6B6706AAE}" type="pres">
      <dgm:prSet presAssocID="{F94A664D-66B1-4B5C-8A3B-1FCBC09A2669}" presName="bkgdShape" presStyleLbl="node1" presStyleIdx="5" presStyleCnt="6"/>
      <dgm:spPr/>
      <dgm:t>
        <a:bodyPr/>
        <a:lstStyle/>
        <a:p>
          <a:endParaRPr lang="es-EC"/>
        </a:p>
      </dgm:t>
    </dgm:pt>
    <dgm:pt modelId="{39EF9BBD-EB70-450B-9DB0-7176C62B5896}" type="pres">
      <dgm:prSet presAssocID="{F94A664D-66B1-4B5C-8A3B-1FCBC09A266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640190-6BCA-4A1A-A626-C79F5AC100C1}" type="pres">
      <dgm:prSet presAssocID="{F94A664D-66B1-4B5C-8A3B-1FCBC09A2669}" presName="invisiNode" presStyleLbl="node1" presStyleIdx="5" presStyleCnt="6"/>
      <dgm:spPr/>
    </dgm:pt>
    <dgm:pt modelId="{C8F006AB-9F9F-48CE-A893-3833F0A8DE5F}" type="pres">
      <dgm:prSet presAssocID="{F94A664D-66B1-4B5C-8A3B-1FCBC09A2669}" presName="imagNode" presStyleLbl="fgImgPlace1" presStyleIdx="5" presStyleCnt="6" custScaleX="27764" custScaleY="27764"/>
      <dgm:spPr>
        <a:prstGeom prst="chevron">
          <a:avLst/>
        </a:prstGeom>
      </dgm:spPr>
    </dgm:pt>
  </dgm:ptLst>
  <dgm:cxnLst>
    <dgm:cxn modelId="{353B9247-035C-4761-BEC4-9E319D0EF8F6}" type="presOf" srcId="{D8DB13FB-BDC7-46F4-82E6-1E1EBAF8B7A0}" destId="{BA857156-EE55-43D7-8906-A170A4157005}" srcOrd="0" destOrd="1" presId="urn:microsoft.com/office/officeart/2005/8/layout/hList7"/>
    <dgm:cxn modelId="{BD1E884F-9E88-47CC-9E19-3A729A0EAE95}" type="presOf" srcId="{33432087-73CE-4FC7-8CED-8B1F2DCE59BA}" destId="{FFAF0224-3271-45BD-987B-9EC1D01F5FBC}" srcOrd="1" destOrd="0" presId="urn:microsoft.com/office/officeart/2005/8/layout/hList7"/>
    <dgm:cxn modelId="{AF755059-57A2-4E75-92F0-772AC1F47A7F}" type="presOf" srcId="{AA7344AD-E43E-462D-A154-41D71EAF25F3}" destId="{BD481CEB-B1D6-46B3-8B31-04E5E5DF8B5C}" srcOrd="0" destOrd="1" presId="urn:microsoft.com/office/officeart/2005/8/layout/hList7"/>
    <dgm:cxn modelId="{B4A7E3D3-147A-4704-94A4-536D4B21B9BB}" type="presOf" srcId="{0DFE8D15-DBB1-49A8-8BF2-53837D725CB5}" destId="{52D01D77-A469-4BBF-95E2-EC462E166B06}" srcOrd="0" destOrd="0" presId="urn:microsoft.com/office/officeart/2005/8/layout/hList7"/>
    <dgm:cxn modelId="{4F9C3612-7B84-4436-A1D2-DE7EE79A188B}" type="presOf" srcId="{035B4567-DC2B-41D5-8C05-B44AD487005E}" destId="{39EF9BBD-EB70-450B-9DB0-7176C62B5896}" srcOrd="1" destOrd="1" presId="urn:microsoft.com/office/officeart/2005/8/layout/hList7"/>
    <dgm:cxn modelId="{4D694919-9F5D-4F8D-9087-5A5E9CB48C19}" type="presOf" srcId="{035B4567-DC2B-41D5-8C05-B44AD487005E}" destId="{1D98BF3A-88F1-4329-838A-49E6B6706AAE}" srcOrd="0" destOrd="1" presId="urn:microsoft.com/office/officeart/2005/8/layout/hList7"/>
    <dgm:cxn modelId="{0BFB61DB-497B-4B88-A716-7F6216B3D440}" srcId="{532F0AA9-330A-4926-9E0D-B434E701A166}" destId="{36A7A929-3F87-4CD8-A871-E77D862A792D}" srcOrd="0" destOrd="0" parTransId="{F6261622-D750-4C72-8B79-1537722A2E67}" sibTransId="{698A98B4-E4E4-4636-9531-8552EDB0EF65}"/>
    <dgm:cxn modelId="{726387D6-B3AF-4419-A964-F7C59C3A5370}" srcId="{0DFE8D15-DBB1-49A8-8BF2-53837D725CB5}" destId="{F94A664D-66B1-4B5C-8A3B-1FCBC09A2669}" srcOrd="5" destOrd="0" parTransId="{1DEE3BA6-1D28-4E17-9CA3-4156EBB11729}" sibTransId="{E7425F83-4759-4020-9521-EB44B2D80C23}"/>
    <dgm:cxn modelId="{F035DD1C-A27F-42AC-82ED-1839C97129EA}" type="presOf" srcId="{33432087-73CE-4FC7-8CED-8B1F2DCE59BA}" destId="{B39658F6-A39C-4A03-87AD-0D5323DFC2F0}" srcOrd="0" destOrd="0" presId="urn:microsoft.com/office/officeart/2005/8/layout/hList7"/>
    <dgm:cxn modelId="{B09139ED-97CD-4AED-B1C7-55737A3A014E}" type="presOf" srcId="{D9CB2E4D-60D0-41B0-9191-8908B72D1FE2}" destId="{707A56C6-73CD-4DC9-81F5-43A5EAC71A42}" srcOrd="1" destOrd="0" presId="urn:microsoft.com/office/officeart/2005/8/layout/hList7"/>
    <dgm:cxn modelId="{51ABCB9B-179D-4D88-BAE8-333261EBA8CA}" srcId="{0DFE8D15-DBB1-49A8-8BF2-53837D725CB5}" destId="{8660D9DE-74F9-4713-BD4A-B5EF2A51F308}" srcOrd="4" destOrd="0" parTransId="{A997C8E5-E3A0-4909-B946-49AAB419642E}" sibTransId="{B15F22EB-E2DF-44B7-8671-E374AE203912}"/>
    <dgm:cxn modelId="{5889F687-C781-4AD2-9234-6F3ECD7715AA}" srcId="{0D29261E-B4C1-4447-8BFA-9CFC49F0AFE1}" destId="{D8DB13FB-BDC7-46F4-82E6-1E1EBAF8B7A0}" srcOrd="0" destOrd="0" parTransId="{73E81E51-DE58-42F4-BB34-E942234207D5}" sibTransId="{A1FA0B71-CE3F-4CCD-BADE-4AA44380621D}"/>
    <dgm:cxn modelId="{A91F6E42-53BB-43C7-A5CA-9A90EE9C72E5}" srcId="{0DFE8D15-DBB1-49A8-8BF2-53837D725CB5}" destId="{0D29261E-B4C1-4447-8BFA-9CFC49F0AFE1}" srcOrd="2" destOrd="0" parTransId="{0F2F88FF-94CF-4E71-A1AB-CD7106130C31}" sibTransId="{1BFF140A-4334-42AA-96C2-2AD560C66E8F}"/>
    <dgm:cxn modelId="{8893A02A-514C-4AF8-B3F6-BCE4695E863F}" type="presOf" srcId="{EBB82C74-5F2D-4A1E-9902-12ADA2E7C14D}" destId="{FFAF0224-3271-45BD-987B-9EC1D01F5FBC}" srcOrd="1" destOrd="1" presId="urn:microsoft.com/office/officeart/2005/8/layout/hList7"/>
    <dgm:cxn modelId="{F412308D-01BA-489F-BBCE-0AAEC80606C0}" type="presOf" srcId="{0D29261E-B4C1-4447-8BFA-9CFC49F0AFE1}" destId="{BA857156-EE55-43D7-8906-A170A4157005}" srcOrd="0" destOrd="0" presId="urn:microsoft.com/office/officeart/2005/8/layout/hList7"/>
    <dgm:cxn modelId="{D5AA449E-E7E6-4324-A701-F97535E896B5}" srcId="{D9CB2E4D-60D0-41B0-9191-8908B72D1FE2}" destId="{9C7CD5D2-2B7D-48D3-B120-269685DB98F1}" srcOrd="0" destOrd="0" parTransId="{0765B23F-1778-4955-94F6-FF46126D4ECB}" sibTransId="{0CCF1B27-6F4D-42EB-8306-B6DA4854ABA3}"/>
    <dgm:cxn modelId="{12FA162B-C6D8-4C1B-8957-D926CCBF2EFC}" srcId="{0DFE8D15-DBB1-49A8-8BF2-53837D725CB5}" destId="{33432087-73CE-4FC7-8CED-8B1F2DCE59BA}" srcOrd="1" destOrd="0" parTransId="{89264FD8-0351-4D1A-BA61-D417B350C285}" sibTransId="{9D3FF3E8-B9EC-4BB6-8253-A931FD62EDBB}"/>
    <dgm:cxn modelId="{6874E7A7-58BA-4DEF-808C-75A41AC0567C}" type="presOf" srcId="{1434910A-0544-4764-BBCB-2560140323DE}" destId="{0A46CB53-8656-4ABB-B333-AE90E45ED8BF}" srcOrd="0" destOrd="0" presId="urn:microsoft.com/office/officeart/2005/8/layout/hList7"/>
    <dgm:cxn modelId="{72FB079A-FB4E-4F43-A9F0-4DE5204D11E7}" type="presOf" srcId="{8660D9DE-74F9-4713-BD4A-B5EF2A51F308}" destId="{62A91C2B-27AC-446C-B915-8F07BF1FEC59}" srcOrd="1" destOrd="0" presId="urn:microsoft.com/office/officeart/2005/8/layout/hList7"/>
    <dgm:cxn modelId="{54A6EE18-C95C-47B4-A916-9DF00EAF198E}" type="presOf" srcId="{9C7CD5D2-2B7D-48D3-B120-269685DB98F1}" destId="{32BE0AC9-C38F-4D0E-BFDA-DF6B56E1A7B7}" srcOrd="0" destOrd="1" presId="urn:microsoft.com/office/officeart/2005/8/layout/hList7"/>
    <dgm:cxn modelId="{571BC6F3-32C9-4BAF-8EE0-C32F717AD47C}" type="presOf" srcId="{F94A664D-66B1-4B5C-8A3B-1FCBC09A2669}" destId="{1D98BF3A-88F1-4329-838A-49E6B6706AAE}" srcOrd="0" destOrd="0" presId="urn:microsoft.com/office/officeart/2005/8/layout/hList7"/>
    <dgm:cxn modelId="{69922356-95E1-4A3D-895D-8B9058D09765}" srcId="{33432087-73CE-4FC7-8CED-8B1F2DCE59BA}" destId="{EBB82C74-5F2D-4A1E-9902-12ADA2E7C14D}" srcOrd="0" destOrd="0" parTransId="{CBEBBD20-1BA2-46F7-90D5-191B37CAD923}" sibTransId="{091D6392-2538-4E61-AAD2-1CBAFECD4914}"/>
    <dgm:cxn modelId="{1BDBD207-8BED-4076-8801-C3635AEE799F}" type="presOf" srcId="{532F0AA9-330A-4926-9E0D-B434E701A166}" destId="{1DB0ED3A-3B15-458E-B6FF-C8DFDCD0B6FE}" srcOrd="0" destOrd="0" presId="urn:microsoft.com/office/officeart/2005/8/layout/hList7"/>
    <dgm:cxn modelId="{E3D4CF03-0458-4D71-9559-CE4FCA22CDB7}" type="presOf" srcId="{36A7A929-3F87-4CD8-A871-E77D862A792D}" destId="{1DB0ED3A-3B15-458E-B6FF-C8DFDCD0B6FE}" srcOrd="0" destOrd="1" presId="urn:microsoft.com/office/officeart/2005/8/layout/hList7"/>
    <dgm:cxn modelId="{E695A117-25CE-4B0F-A800-37CFA5C0FC12}" type="presOf" srcId="{EBB82C74-5F2D-4A1E-9902-12ADA2E7C14D}" destId="{B39658F6-A39C-4A03-87AD-0D5323DFC2F0}" srcOrd="0" destOrd="1" presId="urn:microsoft.com/office/officeart/2005/8/layout/hList7"/>
    <dgm:cxn modelId="{6079D742-77E2-49C9-9818-0C7E9FCA066E}" type="presOf" srcId="{1BFF140A-4334-42AA-96C2-2AD560C66E8F}" destId="{BD523090-DBB3-43C2-865F-97146E92B321}" srcOrd="0" destOrd="0" presId="urn:microsoft.com/office/officeart/2005/8/layout/hList7"/>
    <dgm:cxn modelId="{2C7E4E6C-2D26-42AD-9C08-8615340781C3}" type="presOf" srcId="{F94A664D-66B1-4B5C-8A3B-1FCBC09A2669}" destId="{39EF9BBD-EB70-450B-9DB0-7176C62B5896}" srcOrd="1" destOrd="0" presId="urn:microsoft.com/office/officeart/2005/8/layout/hList7"/>
    <dgm:cxn modelId="{97DA9024-1D4A-4C72-8703-50D3D6FFAD1F}" type="presOf" srcId="{0D29261E-B4C1-4447-8BFA-9CFC49F0AFE1}" destId="{937A16C7-1ED0-4798-AD2C-47835AB06A83}" srcOrd="1" destOrd="0" presId="urn:microsoft.com/office/officeart/2005/8/layout/hList7"/>
    <dgm:cxn modelId="{C36DE3F5-E257-4FB3-AA70-0D7A1235F85E}" type="presOf" srcId="{9C7CD5D2-2B7D-48D3-B120-269685DB98F1}" destId="{707A56C6-73CD-4DC9-81F5-43A5EAC71A42}" srcOrd="1" destOrd="1" presId="urn:microsoft.com/office/officeart/2005/8/layout/hList7"/>
    <dgm:cxn modelId="{E6870438-1CC8-4E13-8CC2-131E56FA6334}" type="presOf" srcId="{D8DB13FB-BDC7-46F4-82E6-1E1EBAF8B7A0}" destId="{937A16C7-1ED0-4798-AD2C-47835AB06A83}" srcOrd="1" destOrd="1" presId="urn:microsoft.com/office/officeart/2005/8/layout/hList7"/>
    <dgm:cxn modelId="{B226062D-55A3-4937-A179-912FD3441FB1}" type="presOf" srcId="{D9CB2E4D-60D0-41B0-9191-8908B72D1FE2}" destId="{32BE0AC9-C38F-4D0E-BFDA-DF6B56E1A7B7}" srcOrd="0" destOrd="0" presId="urn:microsoft.com/office/officeart/2005/8/layout/hList7"/>
    <dgm:cxn modelId="{5809850B-C27E-409D-ABD0-FED89E6BA7A9}" type="presOf" srcId="{36A7A929-3F87-4CD8-A871-E77D862A792D}" destId="{D6372165-7DDA-4154-A153-05AF8743DFDC}" srcOrd="1" destOrd="1" presId="urn:microsoft.com/office/officeart/2005/8/layout/hList7"/>
    <dgm:cxn modelId="{296B8B7B-C563-4538-BA68-F51FEE649027}" type="presOf" srcId="{532F0AA9-330A-4926-9E0D-B434E701A166}" destId="{D6372165-7DDA-4154-A153-05AF8743DFDC}" srcOrd="1" destOrd="0" presId="urn:microsoft.com/office/officeart/2005/8/layout/hList7"/>
    <dgm:cxn modelId="{C3CBA896-D56F-415E-8135-69B088CE5D8F}" type="presOf" srcId="{9D3FF3E8-B9EC-4BB6-8253-A931FD62EDBB}" destId="{D1DC093A-8108-4525-ACDA-F6DFCD03D4A9}" srcOrd="0" destOrd="0" presId="urn:microsoft.com/office/officeart/2005/8/layout/hList7"/>
    <dgm:cxn modelId="{5EDCC48D-2A23-4B91-BC78-4ACF36BCB9DF}" type="presOf" srcId="{AA7344AD-E43E-462D-A154-41D71EAF25F3}" destId="{62A91C2B-27AC-446C-B915-8F07BF1FEC59}" srcOrd="1" destOrd="1" presId="urn:microsoft.com/office/officeart/2005/8/layout/hList7"/>
    <dgm:cxn modelId="{C0C39335-16BF-4F4C-A172-E201214E65D1}" type="presOf" srcId="{A95CEECB-A2A9-4FA8-B255-D4EBBA9E47D5}" destId="{16AD1AEC-5819-4B88-ADFD-53D9E359C3C3}" srcOrd="0" destOrd="0" presId="urn:microsoft.com/office/officeart/2005/8/layout/hList7"/>
    <dgm:cxn modelId="{73202C1F-10FA-45CD-B3FC-A3F2A4810B7F}" srcId="{F94A664D-66B1-4B5C-8A3B-1FCBC09A2669}" destId="{035B4567-DC2B-41D5-8C05-B44AD487005E}" srcOrd="0" destOrd="0" parTransId="{75508DBC-6A85-49C6-8251-462113BB2333}" sibTransId="{A384CC19-EB33-4055-A052-34DB1F59AE15}"/>
    <dgm:cxn modelId="{30AF68FF-8D79-4BD7-BD70-72DE3949C293}" srcId="{8660D9DE-74F9-4713-BD4A-B5EF2A51F308}" destId="{AA7344AD-E43E-462D-A154-41D71EAF25F3}" srcOrd="0" destOrd="0" parTransId="{8C403E28-7798-495C-A861-09CAE296C469}" sibTransId="{7B4D37AE-404F-457F-BC50-798889CF0795}"/>
    <dgm:cxn modelId="{D50558C2-89EE-4CB3-9C20-4354E4AD8845}" srcId="{0DFE8D15-DBB1-49A8-8BF2-53837D725CB5}" destId="{D9CB2E4D-60D0-41B0-9191-8908B72D1FE2}" srcOrd="3" destOrd="0" parTransId="{FD573DD7-E662-491D-8081-773F688FEC9A}" sibTransId="{1434910A-0544-4764-BBCB-2560140323DE}"/>
    <dgm:cxn modelId="{9ED909DD-55E8-4E73-91D0-849D92A93A89}" type="presOf" srcId="{8660D9DE-74F9-4713-BD4A-B5EF2A51F308}" destId="{BD481CEB-B1D6-46B3-8B31-04E5E5DF8B5C}" srcOrd="0" destOrd="0" presId="urn:microsoft.com/office/officeart/2005/8/layout/hList7"/>
    <dgm:cxn modelId="{8FFB5A57-27AF-44C6-8B8B-062A5DA986E9}" srcId="{0DFE8D15-DBB1-49A8-8BF2-53837D725CB5}" destId="{532F0AA9-330A-4926-9E0D-B434E701A166}" srcOrd="0" destOrd="0" parTransId="{9052597D-2285-49CD-8802-57806738A6FD}" sibTransId="{A95CEECB-A2A9-4FA8-B255-D4EBBA9E47D5}"/>
    <dgm:cxn modelId="{C675A0D7-ECBC-4683-B61E-492772345C5C}" type="presOf" srcId="{B15F22EB-E2DF-44B7-8671-E374AE203912}" destId="{C28B4BF8-93B0-44C2-B970-B514771ECEEB}" srcOrd="0" destOrd="0" presId="urn:microsoft.com/office/officeart/2005/8/layout/hList7"/>
    <dgm:cxn modelId="{198AC8DC-726F-4889-9B7E-03D6C3A65B41}" type="presParOf" srcId="{52D01D77-A469-4BBF-95E2-EC462E166B06}" destId="{ADCC9487-A1FC-4C6D-AA26-98A8F2731C9F}" srcOrd="0" destOrd="0" presId="urn:microsoft.com/office/officeart/2005/8/layout/hList7"/>
    <dgm:cxn modelId="{1DCF00A4-3792-4931-A75C-81FA7CC799A2}" type="presParOf" srcId="{52D01D77-A469-4BBF-95E2-EC462E166B06}" destId="{0E69830D-90CE-48AD-946B-C9476557758C}" srcOrd="1" destOrd="0" presId="urn:microsoft.com/office/officeart/2005/8/layout/hList7"/>
    <dgm:cxn modelId="{36044C4F-3E1F-479A-AEE1-CB3D84AC0250}" type="presParOf" srcId="{0E69830D-90CE-48AD-946B-C9476557758C}" destId="{5E999A0F-BFBA-4EA6-B3EC-A403F81BAB7D}" srcOrd="0" destOrd="0" presId="urn:microsoft.com/office/officeart/2005/8/layout/hList7"/>
    <dgm:cxn modelId="{22E90DAB-C0EE-443B-BDA9-7B69A7069CF4}" type="presParOf" srcId="{5E999A0F-BFBA-4EA6-B3EC-A403F81BAB7D}" destId="{1DB0ED3A-3B15-458E-B6FF-C8DFDCD0B6FE}" srcOrd="0" destOrd="0" presId="urn:microsoft.com/office/officeart/2005/8/layout/hList7"/>
    <dgm:cxn modelId="{4C1F4C59-6369-401D-991C-6ACDE53D0A55}" type="presParOf" srcId="{5E999A0F-BFBA-4EA6-B3EC-A403F81BAB7D}" destId="{D6372165-7DDA-4154-A153-05AF8743DFDC}" srcOrd="1" destOrd="0" presId="urn:microsoft.com/office/officeart/2005/8/layout/hList7"/>
    <dgm:cxn modelId="{6E008BCD-4AF3-4FFE-AAFB-3B2698827AD5}" type="presParOf" srcId="{5E999A0F-BFBA-4EA6-B3EC-A403F81BAB7D}" destId="{34C216A3-6478-4CC3-B5FA-9AFBEAFC4DAD}" srcOrd="2" destOrd="0" presId="urn:microsoft.com/office/officeart/2005/8/layout/hList7"/>
    <dgm:cxn modelId="{8065326B-B566-44C8-9DA6-9272CE2A3923}" type="presParOf" srcId="{5E999A0F-BFBA-4EA6-B3EC-A403F81BAB7D}" destId="{34863071-A0A1-44F9-ADD6-0D71183ACBA8}" srcOrd="3" destOrd="0" presId="urn:microsoft.com/office/officeart/2005/8/layout/hList7"/>
    <dgm:cxn modelId="{53200DDC-50DA-4D2C-977C-048B1A8D9391}" type="presParOf" srcId="{0E69830D-90CE-48AD-946B-C9476557758C}" destId="{16AD1AEC-5819-4B88-ADFD-53D9E359C3C3}" srcOrd="1" destOrd="0" presId="urn:microsoft.com/office/officeart/2005/8/layout/hList7"/>
    <dgm:cxn modelId="{7378FCB5-2863-4685-AB50-97BB2F4CDA95}" type="presParOf" srcId="{0E69830D-90CE-48AD-946B-C9476557758C}" destId="{EBB49DBA-DED6-4490-85A8-F806810B8990}" srcOrd="2" destOrd="0" presId="urn:microsoft.com/office/officeart/2005/8/layout/hList7"/>
    <dgm:cxn modelId="{0CDD089B-EB06-4493-A735-BCFC9517A147}" type="presParOf" srcId="{EBB49DBA-DED6-4490-85A8-F806810B8990}" destId="{B39658F6-A39C-4A03-87AD-0D5323DFC2F0}" srcOrd="0" destOrd="0" presId="urn:microsoft.com/office/officeart/2005/8/layout/hList7"/>
    <dgm:cxn modelId="{0063B934-8FEC-4525-B932-806E40FB7D54}" type="presParOf" srcId="{EBB49DBA-DED6-4490-85A8-F806810B8990}" destId="{FFAF0224-3271-45BD-987B-9EC1D01F5FBC}" srcOrd="1" destOrd="0" presId="urn:microsoft.com/office/officeart/2005/8/layout/hList7"/>
    <dgm:cxn modelId="{05D45F81-646B-48A9-A679-00772F0F2595}" type="presParOf" srcId="{EBB49DBA-DED6-4490-85A8-F806810B8990}" destId="{3E3209FC-66B5-4D0B-8313-E253DE8BAECC}" srcOrd="2" destOrd="0" presId="urn:microsoft.com/office/officeart/2005/8/layout/hList7"/>
    <dgm:cxn modelId="{420D57E6-F125-4E33-AFC1-15CA83B19E1B}" type="presParOf" srcId="{EBB49DBA-DED6-4490-85A8-F806810B8990}" destId="{B8C6B159-0246-4713-A5A3-C7702019170E}" srcOrd="3" destOrd="0" presId="urn:microsoft.com/office/officeart/2005/8/layout/hList7"/>
    <dgm:cxn modelId="{8C3F75C1-5F98-4831-B783-0EA7082E846A}" type="presParOf" srcId="{0E69830D-90CE-48AD-946B-C9476557758C}" destId="{D1DC093A-8108-4525-ACDA-F6DFCD03D4A9}" srcOrd="3" destOrd="0" presId="urn:microsoft.com/office/officeart/2005/8/layout/hList7"/>
    <dgm:cxn modelId="{40A35AF0-2B40-4B56-84FE-CF0BD2896766}" type="presParOf" srcId="{0E69830D-90CE-48AD-946B-C9476557758C}" destId="{E9F366E3-DC6C-41A7-A3C3-3C60D9F5ADDA}" srcOrd="4" destOrd="0" presId="urn:microsoft.com/office/officeart/2005/8/layout/hList7"/>
    <dgm:cxn modelId="{9AE4AA34-0AF7-4DEC-9E05-F99E59E9C3E8}" type="presParOf" srcId="{E9F366E3-DC6C-41A7-A3C3-3C60D9F5ADDA}" destId="{BA857156-EE55-43D7-8906-A170A4157005}" srcOrd="0" destOrd="0" presId="urn:microsoft.com/office/officeart/2005/8/layout/hList7"/>
    <dgm:cxn modelId="{C9B7E037-B009-4375-B150-358F65E4736E}" type="presParOf" srcId="{E9F366E3-DC6C-41A7-A3C3-3C60D9F5ADDA}" destId="{937A16C7-1ED0-4798-AD2C-47835AB06A83}" srcOrd="1" destOrd="0" presId="urn:microsoft.com/office/officeart/2005/8/layout/hList7"/>
    <dgm:cxn modelId="{CB855AF8-7E88-4598-95A9-400A7E8E2B1B}" type="presParOf" srcId="{E9F366E3-DC6C-41A7-A3C3-3C60D9F5ADDA}" destId="{1F9FFC4A-6A2A-4C09-B5A3-142193D05932}" srcOrd="2" destOrd="0" presId="urn:microsoft.com/office/officeart/2005/8/layout/hList7"/>
    <dgm:cxn modelId="{94FD39CB-6BD4-4BD7-8717-E7B2BC0D88B9}" type="presParOf" srcId="{E9F366E3-DC6C-41A7-A3C3-3C60D9F5ADDA}" destId="{970E091B-669B-4E20-A099-DAD244CE9650}" srcOrd="3" destOrd="0" presId="urn:microsoft.com/office/officeart/2005/8/layout/hList7"/>
    <dgm:cxn modelId="{DE4D9ED8-3195-4FB2-BB90-BCDF15B3662E}" type="presParOf" srcId="{0E69830D-90CE-48AD-946B-C9476557758C}" destId="{BD523090-DBB3-43C2-865F-97146E92B321}" srcOrd="5" destOrd="0" presId="urn:microsoft.com/office/officeart/2005/8/layout/hList7"/>
    <dgm:cxn modelId="{DF6183E6-E155-4C1B-ABC0-BBC30A33C502}" type="presParOf" srcId="{0E69830D-90CE-48AD-946B-C9476557758C}" destId="{31EBC401-141F-4A0C-B1A8-A64C93EA9AB0}" srcOrd="6" destOrd="0" presId="urn:microsoft.com/office/officeart/2005/8/layout/hList7"/>
    <dgm:cxn modelId="{DB3E9E1F-53E1-4B22-BD42-C7F4E2DC17AE}" type="presParOf" srcId="{31EBC401-141F-4A0C-B1A8-A64C93EA9AB0}" destId="{32BE0AC9-C38F-4D0E-BFDA-DF6B56E1A7B7}" srcOrd="0" destOrd="0" presId="urn:microsoft.com/office/officeart/2005/8/layout/hList7"/>
    <dgm:cxn modelId="{4C9EA183-0535-45B7-ADEE-7B04F3AB7D02}" type="presParOf" srcId="{31EBC401-141F-4A0C-B1A8-A64C93EA9AB0}" destId="{707A56C6-73CD-4DC9-81F5-43A5EAC71A42}" srcOrd="1" destOrd="0" presId="urn:microsoft.com/office/officeart/2005/8/layout/hList7"/>
    <dgm:cxn modelId="{B9569558-EE71-47E6-B9E0-21CF42D63295}" type="presParOf" srcId="{31EBC401-141F-4A0C-B1A8-A64C93EA9AB0}" destId="{4DDEC08B-67ED-4270-8840-20C6E064B1B5}" srcOrd="2" destOrd="0" presId="urn:microsoft.com/office/officeart/2005/8/layout/hList7"/>
    <dgm:cxn modelId="{C21A3887-902C-429E-8D9D-115584DDD456}" type="presParOf" srcId="{31EBC401-141F-4A0C-B1A8-A64C93EA9AB0}" destId="{F274116F-B792-41E0-8DCA-0E701C467472}" srcOrd="3" destOrd="0" presId="urn:microsoft.com/office/officeart/2005/8/layout/hList7"/>
    <dgm:cxn modelId="{34E5D36E-4837-4769-AFF0-ABF8F2E93668}" type="presParOf" srcId="{0E69830D-90CE-48AD-946B-C9476557758C}" destId="{0A46CB53-8656-4ABB-B333-AE90E45ED8BF}" srcOrd="7" destOrd="0" presId="urn:microsoft.com/office/officeart/2005/8/layout/hList7"/>
    <dgm:cxn modelId="{8A9B995A-E2C4-41DB-974F-F467CBACAF30}" type="presParOf" srcId="{0E69830D-90CE-48AD-946B-C9476557758C}" destId="{2196EE9A-2D40-4F5B-B72E-E94D00F712E6}" srcOrd="8" destOrd="0" presId="urn:microsoft.com/office/officeart/2005/8/layout/hList7"/>
    <dgm:cxn modelId="{B0F23FD5-47AD-4EA9-8902-33ADDA86E457}" type="presParOf" srcId="{2196EE9A-2D40-4F5B-B72E-E94D00F712E6}" destId="{BD481CEB-B1D6-46B3-8B31-04E5E5DF8B5C}" srcOrd="0" destOrd="0" presId="urn:microsoft.com/office/officeart/2005/8/layout/hList7"/>
    <dgm:cxn modelId="{FEE66FEB-AD12-45C6-BAF3-49DB66F5F949}" type="presParOf" srcId="{2196EE9A-2D40-4F5B-B72E-E94D00F712E6}" destId="{62A91C2B-27AC-446C-B915-8F07BF1FEC59}" srcOrd="1" destOrd="0" presId="urn:microsoft.com/office/officeart/2005/8/layout/hList7"/>
    <dgm:cxn modelId="{71A9760B-27B3-4197-82F1-75A7EB7CCF99}" type="presParOf" srcId="{2196EE9A-2D40-4F5B-B72E-E94D00F712E6}" destId="{4C18F563-ED5B-4631-B2FA-1E480E9ED107}" srcOrd="2" destOrd="0" presId="urn:microsoft.com/office/officeart/2005/8/layout/hList7"/>
    <dgm:cxn modelId="{D2F35C42-E858-4293-B837-AE1252D73035}" type="presParOf" srcId="{2196EE9A-2D40-4F5B-B72E-E94D00F712E6}" destId="{9CC7F97E-69C4-476E-8234-8FBE0B6695D6}" srcOrd="3" destOrd="0" presId="urn:microsoft.com/office/officeart/2005/8/layout/hList7"/>
    <dgm:cxn modelId="{B9076D7B-FB66-444F-BDF8-0560454F726E}" type="presParOf" srcId="{0E69830D-90CE-48AD-946B-C9476557758C}" destId="{C28B4BF8-93B0-44C2-B970-B514771ECEEB}" srcOrd="9" destOrd="0" presId="urn:microsoft.com/office/officeart/2005/8/layout/hList7"/>
    <dgm:cxn modelId="{748F5550-7498-45B9-9BD5-8D4E9BF568BA}" type="presParOf" srcId="{0E69830D-90CE-48AD-946B-C9476557758C}" destId="{956659E6-B1B9-4CA1-85F2-C816D2D3C27B}" srcOrd="10" destOrd="0" presId="urn:microsoft.com/office/officeart/2005/8/layout/hList7"/>
    <dgm:cxn modelId="{3159E4A7-7428-40F1-8BA1-EEDBE443E466}" type="presParOf" srcId="{956659E6-B1B9-4CA1-85F2-C816D2D3C27B}" destId="{1D98BF3A-88F1-4329-838A-49E6B6706AAE}" srcOrd="0" destOrd="0" presId="urn:microsoft.com/office/officeart/2005/8/layout/hList7"/>
    <dgm:cxn modelId="{5A228B9D-FA78-4434-AD5D-44C6E35C7AA2}" type="presParOf" srcId="{956659E6-B1B9-4CA1-85F2-C816D2D3C27B}" destId="{39EF9BBD-EB70-450B-9DB0-7176C62B5896}" srcOrd="1" destOrd="0" presId="urn:microsoft.com/office/officeart/2005/8/layout/hList7"/>
    <dgm:cxn modelId="{6B83DFA4-55E6-4937-B411-C2DA50C07F6A}" type="presParOf" srcId="{956659E6-B1B9-4CA1-85F2-C816D2D3C27B}" destId="{70640190-6BCA-4A1A-A626-C79F5AC100C1}" srcOrd="2" destOrd="0" presId="urn:microsoft.com/office/officeart/2005/8/layout/hList7"/>
    <dgm:cxn modelId="{083A811F-FA9B-40A8-838E-C11A896CB6D7}" type="presParOf" srcId="{956659E6-B1B9-4CA1-85F2-C816D2D3C27B}" destId="{C8F006AB-9F9F-48CE-A893-3833F0A8DE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FD59EB-1D9A-4000-8DCF-61DA704E9DE4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9301A621-6A16-4015-B521-50F9187C2CCA}">
      <dgm:prSet phldrT="[Texto]" custT="1"/>
      <dgm:spPr/>
      <dgm:t>
        <a:bodyPr/>
        <a:lstStyle/>
        <a:p>
          <a:r>
            <a:rPr lang="es-ES" sz="1300" dirty="0" smtClean="0">
              <a:latin typeface="Century Gothic" pitchFamily="34" charset="0"/>
            </a:rPr>
            <a:t>Fortalecimiento del Trabajo Académico, Investigativo y de Gestión.</a:t>
          </a:r>
          <a:endParaRPr lang="es-EC" sz="1300" dirty="0"/>
        </a:p>
      </dgm:t>
    </dgm:pt>
    <dgm:pt modelId="{930BBC95-B41C-42C4-8982-804E8F8B8140}" type="parTrans" cxnId="{DED26B71-8BF1-44F2-AB73-997BDAF79EE9}">
      <dgm:prSet/>
      <dgm:spPr/>
      <dgm:t>
        <a:bodyPr/>
        <a:lstStyle/>
        <a:p>
          <a:endParaRPr lang="es-EC" sz="1300"/>
        </a:p>
      </dgm:t>
    </dgm:pt>
    <dgm:pt modelId="{04C13C70-F7B0-4BB2-BCCF-EB8B3E2E49AE}" type="sibTrans" cxnId="{DED26B71-8BF1-44F2-AB73-997BDAF79EE9}">
      <dgm:prSet/>
      <dgm:spPr/>
      <dgm:t>
        <a:bodyPr/>
        <a:lstStyle/>
        <a:p>
          <a:endParaRPr lang="es-EC" sz="1300"/>
        </a:p>
      </dgm:t>
    </dgm:pt>
    <dgm:pt modelId="{253F6082-2373-402D-AE89-7C8389595A22}">
      <dgm:prSet custT="1"/>
      <dgm:spPr/>
      <dgm:t>
        <a:bodyPr/>
        <a:lstStyle/>
        <a:p>
          <a:r>
            <a:rPr lang="es-ES" sz="1300" dirty="0" smtClean="0">
              <a:latin typeface="Century Gothic" pitchFamily="34" charset="0"/>
            </a:rPr>
            <a:t>Perfeccionamiento Institucional e Integración.</a:t>
          </a:r>
          <a:endParaRPr lang="es-EC" sz="1300" dirty="0">
            <a:latin typeface="Century Gothic" pitchFamily="34" charset="0"/>
          </a:endParaRPr>
        </a:p>
      </dgm:t>
    </dgm:pt>
    <dgm:pt modelId="{9C91B5BA-A154-499E-A7B2-ADFAC28E0C10}" type="parTrans" cxnId="{CAAA7C42-30DF-4989-84AC-B2217CBC219C}">
      <dgm:prSet/>
      <dgm:spPr/>
      <dgm:t>
        <a:bodyPr/>
        <a:lstStyle/>
        <a:p>
          <a:endParaRPr lang="es-EC" sz="1300"/>
        </a:p>
      </dgm:t>
    </dgm:pt>
    <dgm:pt modelId="{B296C156-03EA-40F3-AF8A-C7E0B9369310}" type="sibTrans" cxnId="{CAAA7C42-30DF-4989-84AC-B2217CBC219C}">
      <dgm:prSet/>
      <dgm:spPr/>
      <dgm:t>
        <a:bodyPr/>
        <a:lstStyle/>
        <a:p>
          <a:endParaRPr lang="es-EC" sz="1300"/>
        </a:p>
      </dgm:t>
    </dgm:pt>
    <dgm:pt modelId="{BFC849B1-AB18-42C3-95FA-CA55FCBF789F}">
      <dgm:prSet custT="1"/>
      <dgm:spPr/>
      <dgm:t>
        <a:bodyPr/>
        <a:lstStyle/>
        <a:p>
          <a:r>
            <a:rPr lang="es-ES" sz="1300" dirty="0" smtClean="0">
              <a:latin typeface="Century Gothic" pitchFamily="34" charset="0"/>
            </a:rPr>
            <a:t>Informatización y Tecnología Educativa.</a:t>
          </a:r>
          <a:endParaRPr lang="es-EC" sz="1300" dirty="0">
            <a:latin typeface="Century Gothic" pitchFamily="34" charset="0"/>
          </a:endParaRPr>
        </a:p>
      </dgm:t>
    </dgm:pt>
    <dgm:pt modelId="{F8B6984B-5B15-425C-83A9-32186DD1AA01}" type="parTrans" cxnId="{C1BFBDF8-D30B-4D6B-A24E-8415919AA83E}">
      <dgm:prSet/>
      <dgm:spPr/>
      <dgm:t>
        <a:bodyPr/>
        <a:lstStyle/>
        <a:p>
          <a:endParaRPr lang="es-EC" sz="1300"/>
        </a:p>
      </dgm:t>
    </dgm:pt>
    <dgm:pt modelId="{ECAE5007-B0BB-4E00-8E51-3B34799AFC96}" type="sibTrans" cxnId="{C1BFBDF8-D30B-4D6B-A24E-8415919AA83E}">
      <dgm:prSet/>
      <dgm:spPr/>
      <dgm:t>
        <a:bodyPr/>
        <a:lstStyle/>
        <a:p>
          <a:endParaRPr lang="es-EC" sz="1300"/>
        </a:p>
      </dgm:t>
    </dgm:pt>
    <dgm:pt modelId="{B5BFA577-CF94-4CC2-84C6-A532A4C092E5}">
      <dgm:prSet custT="1"/>
      <dgm:spPr/>
      <dgm:t>
        <a:bodyPr/>
        <a:lstStyle/>
        <a:p>
          <a:r>
            <a:rPr lang="es-ES" sz="1300" dirty="0" smtClean="0">
              <a:latin typeface="Century Gothic" pitchFamily="34" charset="0"/>
            </a:rPr>
            <a:t>Colaboración con el Sector Productivo.</a:t>
          </a:r>
          <a:endParaRPr lang="es-EC" sz="1300" dirty="0">
            <a:latin typeface="Century Gothic" pitchFamily="34" charset="0"/>
          </a:endParaRPr>
        </a:p>
      </dgm:t>
    </dgm:pt>
    <dgm:pt modelId="{B177B4BD-8F10-42BD-A423-A2EA29DC462C}" type="parTrans" cxnId="{35B91844-F2B2-4601-83A5-8D31BC0995E1}">
      <dgm:prSet/>
      <dgm:spPr/>
      <dgm:t>
        <a:bodyPr/>
        <a:lstStyle/>
        <a:p>
          <a:endParaRPr lang="es-EC" sz="1300"/>
        </a:p>
      </dgm:t>
    </dgm:pt>
    <dgm:pt modelId="{45F248E8-7E24-47DF-8013-FC5F54BD1ABD}" type="sibTrans" cxnId="{35B91844-F2B2-4601-83A5-8D31BC0995E1}">
      <dgm:prSet/>
      <dgm:spPr/>
      <dgm:t>
        <a:bodyPr/>
        <a:lstStyle/>
        <a:p>
          <a:endParaRPr lang="es-EC" sz="1300"/>
        </a:p>
      </dgm:t>
    </dgm:pt>
    <dgm:pt modelId="{E4709DCA-EB78-4CF5-8C9C-A4BDDB275494}" type="pres">
      <dgm:prSet presAssocID="{57FD59EB-1D9A-4000-8DCF-61DA704E9D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D2D33F-A518-47D1-9458-F8581664C3F4}" type="pres">
      <dgm:prSet presAssocID="{9301A621-6A16-4015-B521-50F9187C2CCA}" presName="parentLin" presStyleCnt="0"/>
      <dgm:spPr/>
    </dgm:pt>
    <dgm:pt modelId="{EBAD0944-69F8-4EDA-9537-5C02699EC534}" type="pres">
      <dgm:prSet presAssocID="{9301A621-6A16-4015-B521-50F9187C2CCA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A964D658-5006-468E-80A5-14CBAC04FB07}" type="pres">
      <dgm:prSet presAssocID="{9301A621-6A16-4015-B521-50F9187C2CCA}" presName="parentText" presStyleLbl="node1" presStyleIdx="0" presStyleCnt="4" custScaleX="12131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880C1D-2CD9-420D-9CAE-C3CE77F329B7}" type="pres">
      <dgm:prSet presAssocID="{9301A621-6A16-4015-B521-50F9187C2CCA}" presName="negativeSpace" presStyleCnt="0"/>
      <dgm:spPr/>
    </dgm:pt>
    <dgm:pt modelId="{4DDE3B10-F69E-454B-BF4D-2D6BC9A9FDBF}" type="pres">
      <dgm:prSet presAssocID="{9301A621-6A16-4015-B521-50F9187C2CCA}" presName="childText" presStyleLbl="conFgAcc1" presStyleIdx="0" presStyleCnt="4">
        <dgm:presLayoutVars>
          <dgm:bulletEnabled val="1"/>
        </dgm:presLayoutVars>
      </dgm:prSet>
      <dgm:spPr/>
    </dgm:pt>
    <dgm:pt modelId="{FA3205FD-9BCE-433F-900C-0F05062A5011}" type="pres">
      <dgm:prSet presAssocID="{04C13C70-F7B0-4BB2-BCCF-EB8B3E2E49AE}" presName="spaceBetweenRectangles" presStyleCnt="0"/>
      <dgm:spPr/>
    </dgm:pt>
    <dgm:pt modelId="{B5FF6557-B4BF-44E2-AF15-0719DFB6A104}" type="pres">
      <dgm:prSet presAssocID="{253F6082-2373-402D-AE89-7C8389595A22}" presName="parentLin" presStyleCnt="0"/>
      <dgm:spPr/>
    </dgm:pt>
    <dgm:pt modelId="{2899FCCE-15A5-4EB2-B389-6D47E34914CD}" type="pres">
      <dgm:prSet presAssocID="{253F6082-2373-402D-AE89-7C8389595A22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C26854E9-A2B5-4F4C-8746-27A9123B327C}" type="pres">
      <dgm:prSet presAssocID="{253F6082-2373-402D-AE89-7C8389595A22}" presName="parentText" presStyleLbl="node1" presStyleIdx="1" presStyleCnt="4" custScaleX="12131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AB4472-4336-4F34-8A26-F92357C91384}" type="pres">
      <dgm:prSet presAssocID="{253F6082-2373-402D-AE89-7C8389595A22}" presName="negativeSpace" presStyleCnt="0"/>
      <dgm:spPr/>
    </dgm:pt>
    <dgm:pt modelId="{E9962E5A-20CA-4474-A9B4-CD063C9D224E}" type="pres">
      <dgm:prSet presAssocID="{253F6082-2373-402D-AE89-7C8389595A22}" presName="childText" presStyleLbl="conFgAcc1" presStyleIdx="1" presStyleCnt="4">
        <dgm:presLayoutVars>
          <dgm:bulletEnabled val="1"/>
        </dgm:presLayoutVars>
      </dgm:prSet>
      <dgm:spPr/>
    </dgm:pt>
    <dgm:pt modelId="{FA02ACD3-9B22-47C1-83DD-9C1D2ED048B5}" type="pres">
      <dgm:prSet presAssocID="{B296C156-03EA-40F3-AF8A-C7E0B9369310}" presName="spaceBetweenRectangles" presStyleCnt="0"/>
      <dgm:spPr/>
    </dgm:pt>
    <dgm:pt modelId="{934E35A4-62B8-4414-B54D-769904B8C479}" type="pres">
      <dgm:prSet presAssocID="{BFC849B1-AB18-42C3-95FA-CA55FCBF789F}" presName="parentLin" presStyleCnt="0"/>
      <dgm:spPr/>
    </dgm:pt>
    <dgm:pt modelId="{7E93795E-0584-4644-85A9-280549ADB816}" type="pres">
      <dgm:prSet presAssocID="{BFC849B1-AB18-42C3-95FA-CA55FCBF789F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67133B8C-8E76-486F-ACA7-9F7FF15AFAE5}" type="pres">
      <dgm:prSet presAssocID="{BFC849B1-AB18-42C3-95FA-CA55FCBF789F}" presName="parentText" presStyleLbl="node1" presStyleIdx="2" presStyleCnt="4" custScaleX="12131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491BE-5E4F-4E50-85F7-9473763C7604}" type="pres">
      <dgm:prSet presAssocID="{BFC849B1-AB18-42C3-95FA-CA55FCBF789F}" presName="negativeSpace" presStyleCnt="0"/>
      <dgm:spPr/>
    </dgm:pt>
    <dgm:pt modelId="{ED692D31-A096-48B3-BAB2-47CF94DBD2B7}" type="pres">
      <dgm:prSet presAssocID="{BFC849B1-AB18-42C3-95FA-CA55FCBF789F}" presName="childText" presStyleLbl="conFgAcc1" presStyleIdx="2" presStyleCnt="4">
        <dgm:presLayoutVars>
          <dgm:bulletEnabled val="1"/>
        </dgm:presLayoutVars>
      </dgm:prSet>
      <dgm:spPr/>
    </dgm:pt>
    <dgm:pt modelId="{34496359-6B32-4C65-9D3C-A13FE291BBCC}" type="pres">
      <dgm:prSet presAssocID="{ECAE5007-B0BB-4E00-8E51-3B34799AFC96}" presName="spaceBetweenRectangles" presStyleCnt="0"/>
      <dgm:spPr/>
    </dgm:pt>
    <dgm:pt modelId="{B9B5C551-10C1-4CF4-A416-F0BE7A046E65}" type="pres">
      <dgm:prSet presAssocID="{B5BFA577-CF94-4CC2-84C6-A532A4C092E5}" presName="parentLin" presStyleCnt="0"/>
      <dgm:spPr/>
    </dgm:pt>
    <dgm:pt modelId="{EF969C65-875C-4457-9A0F-3E5314D188C3}" type="pres">
      <dgm:prSet presAssocID="{B5BFA577-CF94-4CC2-84C6-A532A4C092E5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E0E68B8C-3373-40ED-A625-0E964F90E394}" type="pres">
      <dgm:prSet presAssocID="{B5BFA577-CF94-4CC2-84C6-A532A4C092E5}" presName="parentText" presStyleLbl="node1" presStyleIdx="3" presStyleCnt="4" custScaleX="12131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62546-6C02-44AF-A1B0-9F1AC165EA68}" type="pres">
      <dgm:prSet presAssocID="{B5BFA577-CF94-4CC2-84C6-A532A4C092E5}" presName="negativeSpace" presStyleCnt="0"/>
      <dgm:spPr/>
    </dgm:pt>
    <dgm:pt modelId="{A6DD6DFA-46CD-4AC1-9D19-3885D1BD0379}" type="pres">
      <dgm:prSet presAssocID="{B5BFA577-CF94-4CC2-84C6-A532A4C092E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AA7C42-30DF-4989-84AC-B2217CBC219C}" srcId="{57FD59EB-1D9A-4000-8DCF-61DA704E9DE4}" destId="{253F6082-2373-402D-AE89-7C8389595A22}" srcOrd="1" destOrd="0" parTransId="{9C91B5BA-A154-499E-A7B2-ADFAC28E0C10}" sibTransId="{B296C156-03EA-40F3-AF8A-C7E0B9369310}"/>
    <dgm:cxn modelId="{22F2B5C1-C44D-4EB9-A9F5-DFA9A6B26BBE}" type="presOf" srcId="{B5BFA577-CF94-4CC2-84C6-A532A4C092E5}" destId="{EF969C65-875C-4457-9A0F-3E5314D188C3}" srcOrd="0" destOrd="0" presId="urn:microsoft.com/office/officeart/2005/8/layout/list1"/>
    <dgm:cxn modelId="{4B100783-60A1-4EF6-BB8C-9039C8B0451B}" type="presOf" srcId="{253F6082-2373-402D-AE89-7C8389595A22}" destId="{2899FCCE-15A5-4EB2-B389-6D47E34914CD}" srcOrd="0" destOrd="0" presId="urn:microsoft.com/office/officeart/2005/8/layout/list1"/>
    <dgm:cxn modelId="{FEC20AE1-1146-4795-B3FC-2ED7257EF1EA}" type="presOf" srcId="{253F6082-2373-402D-AE89-7C8389595A22}" destId="{C26854E9-A2B5-4F4C-8746-27A9123B327C}" srcOrd="1" destOrd="0" presId="urn:microsoft.com/office/officeart/2005/8/layout/list1"/>
    <dgm:cxn modelId="{1D77827F-6CE1-4FE1-8529-9C698B608EC5}" type="presOf" srcId="{9301A621-6A16-4015-B521-50F9187C2CCA}" destId="{EBAD0944-69F8-4EDA-9537-5C02699EC534}" srcOrd="0" destOrd="0" presId="urn:microsoft.com/office/officeart/2005/8/layout/list1"/>
    <dgm:cxn modelId="{7419E671-1584-4922-B249-FC998D601152}" type="presOf" srcId="{57FD59EB-1D9A-4000-8DCF-61DA704E9DE4}" destId="{E4709DCA-EB78-4CF5-8C9C-A4BDDB275494}" srcOrd="0" destOrd="0" presId="urn:microsoft.com/office/officeart/2005/8/layout/list1"/>
    <dgm:cxn modelId="{9DF702D7-565B-42C9-BF34-79E2233680EE}" type="presOf" srcId="{B5BFA577-CF94-4CC2-84C6-A532A4C092E5}" destId="{E0E68B8C-3373-40ED-A625-0E964F90E394}" srcOrd="1" destOrd="0" presId="urn:microsoft.com/office/officeart/2005/8/layout/list1"/>
    <dgm:cxn modelId="{35B91844-F2B2-4601-83A5-8D31BC0995E1}" srcId="{57FD59EB-1D9A-4000-8DCF-61DA704E9DE4}" destId="{B5BFA577-CF94-4CC2-84C6-A532A4C092E5}" srcOrd="3" destOrd="0" parTransId="{B177B4BD-8F10-42BD-A423-A2EA29DC462C}" sibTransId="{45F248E8-7E24-47DF-8013-FC5F54BD1ABD}"/>
    <dgm:cxn modelId="{17986D82-885B-4D12-BFAB-BA7CD8C78E1E}" type="presOf" srcId="{9301A621-6A16-4015-B521-50F9187C2CCA}" destId="{A964D658-5006-468E-80A5-14CBAC04FB07}" srcOrd="1" destOrd="0" presId="urn:microsoft.com/office/officeart/2005/8/layout/list1"/>
    <dgm:cxn modelId="{C1BFBDF8-D30B-4D6B-A24E-8415919AA83E}" srcId="{57FD59EB-1D9A-4000-8DCF-61DA704E9DE4}" destId="{BFC849B1-AB18-42C3-95FA-CA55FCBF789F}" srcOrd="2" destOrd="0" parTransId="{F8B6984B-5B15-425C-83A9-32186DD1AA01}" sibTransId="{ECAE5007-B0BB-4E00-8E51-3B34799AFC96}"/>
    <dgm:cxn modelId="{4E80CB7D-A210-4A80-8F4A-158B43D1B5C3}" type="presOf" srcId="{BFC849B1-AB18-42C3-95FA-CA55FCBF789F}" destId="{7E93795E-0584-4644-85A9-280549ADB816}" srcOrd="0" destOrd="0" presId="urn:microsoft.com/office/officeart/2005/8/layout/list1"/>
    <dgm:cxn modelId="{A47CE871-C05C-4056-913E-4784DEF4FE46}" type="presOf" srcId="{BFC849B1-AB18-42C3-95FA-CA55FCBF789F}" destId="{67133B8C-8E76-486F-ACA7-9F7FF15AFAE5}" srcOrd="1" destOrd="0" presId="urn:microsoft.com/office/officeart/2005/8/layout/list1"/>
    <dgm:cxn modelId="{DED26B71-8BF1-44F2-AB73-997BDAF79EE9}" srcId="{57FD59EB-1D9A-4000-8DCF-61DA704E9DE4}" destId="{9301A621-6A16-4015-B521-50F9187C2CCA}" srcOrd="0" destOrd="0" parTransId="{930BBC95-B41C-42C4-8982-804E8F8B8140}" sibTransId="{04C13C70-F7B0-4BB2-BCCF-EB8B3E2E49AE}"/>
    <dgm:cxn modelId="{8AB97720-D622-41E3-B80B-FF18CDF0FAA4}" type="presParOf" srcId="{E4709DCA-EB78-4CF5-8C9C-A4BDDB275494}" destId="{54D2D33F-A518-47D1-9458-F8581664C3F4}" srcOrd="0" destOrd="0" presId="urn:microsoft.com/office/officeart/2005/8/layout/list1"/>
    <dgm:cxn modelId="{9F579854-6826-4EE5-A110-D6BD8832473A}" type="presParOf" srcId="{54D2D33F-A518-47D1-9458-F8581664C3F4}" destId="{EBAD0944-69F8-4EDA-9537-5C02699EC534}" srcOrd="0" destOrd="0" presId="urn:microsoft.com/office/officeart/2005/8/layout/list1"/>
    <dgm:cxn modelId="{0A3F2771-16D1-44CF-B249-CDA0E3543FC4}" type="presParOf" srcId="{54D2D33F-A518-47D1-9458-F8581664C3F4}" destId="{A964D658-5006-468E-80A5-14CBAC04FB07}" srcOrd="1" destOrd="0" presId="urn:microsoft.com/office/officeart/2005/8/layout/list1"/>
    <dgm:cxn modelId="{75AF9C91-BE80-4ACC-9747-00A089F1677D}" type="presParOf" srcId="{E4709DCA-EB78-4CF5-8C9C-A4BDDB275494}" destId="{4D880C1D-2CD9-420D-9CAE-C3CE77F329B7}" srcOrd="1" destOrd="0" presId="urn:microsoft.com/office/officeart/2005/8/layout/list1"/>
    <dgm:cxn modelId="{8A92F507-FBA0-476B-8942-603E6C0FB89A}" type="presParOf" srcId="{E4709DCA-EB78-4CF5-8C9C-A4BDDB275494}" destId="{4DDE3B10-F69E-454B-BF4D-2D6BC9A9FDBF}" srcOrd="2" destOrd="0" presId="urn:microsoft.com/office/officeart/2005/8/layout/list1"/>
    <dgm:cxn modelId="{AC1BCECF-59EB-4D7B-8A1B-84BB24723F2E}" type="presParOf" srcId="{E4709DCA-EB78-4CF5-8C9C-A4BDDB275494}" destId="{FA3205FD-9BCE-433F-900C-0F05062A5011}" srcOrd="3" destOrd="0" presId="urn:microsoft.com/office/officeart/2005/8/layout/list1"/>
    <dgm:cxn modelId="{B6F9BDE9-984D-4B6A-931A-DA838980E902}" type="presParOf" srcId="{E4709DCA-EB78-4CF5-8C9C-A4BDDB275494}" destId="{B5FF6557-B4BF-44E2-AF15-0719DFB6A104}" srcOrd="4" destOrd="0" presId="urn:microsoft.com/office/officeart/2005/8/layout/list1"/>
    <dgm:cxn modelId="{38D8B188-B091-42D6-ACC5-F64F733EB1BB}" type="presParOf" srcId="{B5FF6557-B4BF-44E2-AF15-0719DFB6A104}" destId="{2899FCCE-15A5-4EB2-B389-6D47E34914CD}" srcOrd="0" destOrd="0" presId="urn:microsoft.com/office/officeart/2005/8/layout/list1"/>
    <dgm:cxn modelId="{6E837F31-CB79-4854-BF15-25307FCBD4C7}" type="presParOf" srcId="{B5FF6557-B4BF-44E2-AF15-0719DFB6A104}" destId="{C26854E9-A2B5-4F4C-8746-27A9123B327C}" srcOrd="1" destOrd="0" presId="urn:microsoft.com/office/officeart/2005/8/layout/list1"/>
    <dgm:cxn modelId="{B008A17D-993F-4907-A77F-9E8AE60D66C8}" type="presParOf" srcId="{E4709DCA-EB78-4CF5-8C9C-A4BDDB275494}" destId="{95AB4472-4336-4F34-8A26-F92357C91384}" srcOrd="5" destOrd="0" presId="urn:microsoft.com/office/officeart/2005/8/layout/list1"/>
    <dgm:cxn modelId="{0E35A3D7-3077-46BF-A36B-A861909E4BCE}" type="presParOf" srcId="{E4709DCA-EB78-4CF5-8C9C-A4BDDB275494}" destId="{E9962E5A-20CA-4474-A9B4-CD063C9D224E}" srcOrd="6" destOrd="0" presId="urn:microsoft.com/office/officeart/2005/8/layout/list1"/>
    <dgm:cxn modelId="{6139D18F-789A-4823-BC2E-3C9BE735ED65}" type="presParOf" srcId="{E4709DCA-EB78-4CF5-8C9C-A4BDDB275494}" destId="{FA02ACD3-9B22-47C1-83DD-9C1D2ED048B5}" srcOrd="7" destOrd="0" presId="urn:microsoft.com/office/officeart/2005/8/layout/list1"/>
    <dgm:cxn modelId="{EE7C6BA1-4143-40DF-A6C6-6978B0A7B7B7}" type="presParOf" srcId="{E4709DCA-EB78-4CF5-8C9C-A4BDDB275494}" destId="{934E35A4-62B8-4414-B54D-769904B8C479}" srcOrd="8" destOrd="0" presId="urn:microsoft.com/office/officeart/2005/8/layout/list1"/>
    <dgm:cxn modelId="{E8D684D1-3AC2-426F-B16A-CA72B3205A0B}" type="presParOf" srcId="{934E35A4-62B8-4414-B54D-769904B8C479}" destId="{7E93795E-0584-4644-85A9-280549ADB816}" srcOrd="0" destOrd="0" presId="urn:microsoft.com/office/officeart/2005/8/layout/list1"/>
    <dgm:cxn modelId="{A02A73C2-72B5-483A-A86A-8187C158FF90}" type="presParOf" srcId="{934E35A4-62B8-4414-B54D-769904B8C479}" destId="{67133B8C-8E76-486F-ACA7-9F7FF15AFAE5}" srcOrd="1" destOrd="0" presId="urn:microsoft.com/office/officeart/2005/8/layout/list1"/>
    <dgm:cxn modelId="{BA57A999-960B-4192-A805-11CA41E38E18}" type="presParOf" srcId="{E4709DCA-EB78-4CF5-8C9C-A4BDDB275494}" destId="{E75491BE-5E4F-4E50-85F7-9473763C7604}" srcOrd="9" destOrd="0" presId="urn:microsoft.com/office/officeart/2005/8/layout/list1"/>
    <dgm:cxn modelId="{52447DA5-0C0E-4D74-BB3A-4022ECDF8B42}" type="presParOf" srcId="{E4709DCA-EB78-4CF5-8C9C-A4BDDB275494}" destId="{ED692D31-A096-48B3-BAB2-47CF94DBD2B7}" srcOrd="10" destOrd="0" presId="urn:microsoft.com/office/officeart/2005/8/layout/list1"/>
    <dgm:cxn modelId="{FEDDBAC3-1D73-4562-95A9-3F4A7B5B4D3E}" type="presParOf" srcId="{E4709DCA-EB78-4CF5-8C9C-A4BDDB275494}" destId="{34496359-6B32-4C65-9D3C-A13FE291BBCC}" srcOrd="11" destOrd="0" presId="urn:microsoft.com/office/officeart/2005/8/layout/list1"/>
    <dgm:cxn modelId="{11953C03-C973-481E-9E13-39BE8FAC07A8}" type="presParOf" srcId="{E4709DCA-EB78-4CF5-8C9C-A4BDDB275494}" destId="{B9B5C551-10C1-4CF4-A416-F0BE7A046E65}" srcOrd="12" destOrd="0" presId="urn:microsoft.com/office/officeart/2005/8/layout/list1"/>
    <dgm:cxn modelId="{6FA59A50-6394-49F0-9157-906DF695C677}" type="presParOf" srcId="{B9B5C551-10C1-4CF4-A416-F0BE7A046E65}" destId="{EF969C65-875C-4457-9A0F-3E5314D188C3}" srcOrd="0" destOrd="0" presId="urn:microsoft.com/office/officeart/2005/8/layout/list1"/>
    <dgm:cxn modelId="{BF00626E-FBED-4882-A633-9D96AF80C159}" type="presParOf" srcId="{B9B5C551-10C1-4CF4-A416-F0BE7A046E65}" destId="{E0E68B8C-3373-40ED-A625-0E964F90E394}" srcOrd="1" destOrd="0" presId="urn:microsoft.com/office/officeart/2005/8/layout/list1"/>
    <dgm:cxn modelId="{76D225DF-C1C0-4673-9A21-7906F1239288}" type="presParOf" srcId="{E4709DCA-EB78-4CF5-8C9C-A4BDDB275494}" destId="{3FB62546-6C02-44AF-A1B0-9F1AC165EA68}" srcOrd="13" destOrd="0" presId="urn:microsoft.com/office/officeart/2005/8/layout/list1"/>
    <dgm:cxn modelId="{44C0B68E-5A51-4491-9985-4E850AB3A1F1}" type="presParOf" srcId="{E4709DCA-EB78-4CF5-8C9C-A4BDDB275494}" destId="{A6DD6DFA-46CD-4AC1-9D19-3885D1BD037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568283-1372-4488-A55D-C50BD3D18A3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222E276-718A-42FA-82C3-1AAAE72677DA}">
      <dgm:prSet phldrT="[Texto]" custT="1"/>
      <dgm:spPr/>
      <dgm:t>
        <a:bodyPr/>
        <a:lstStyle/>
        <a:p>
          <a:r>
            <a:rPr lang="es-EC" sz="2400" b="1" dirty="0" err="1" smtClean="0">
              <a:latin typeface="Century Gothic" pitchFamily="34" charset="0"/>
            </a:rPr>
            <a:t>ESPAM</a:t>
          </a:r>
          <a:r>
            <a:rPr lang="es-EC" sz="2400" b="1" dirty="0" smtClean="0">
              <a:latin typeface="Century Gothic" pitchFamily="34" charset="0"/>
            </a:rPr>
            <a:t> </a:t>
          </a:r>
          <a:r>
            <a:rPr lang="es-EC" sz="2400" b="1" dirty="0" err="1" smtClean="0">
              <a:latin typeface="Century Gothic" pitchFamily="34" charset="0"/>
            </a:rPr>
            <a:t>MFL</a:t>
          </a:r>
          <a:endParaRPr lang="es-EC" sz="2400" b="1" dirty="0">
            <a:latin typeface="Century Gothic" pitchFamily="34" charset="0"/>
          </a:endParaRPr>
        </a:p>
      </dgm:t>
    </dgm:pt>
    <dgm:pt modelId="{E695C70F-EF6B-416D-99E7-AB9A8C8262B7}" type="parTrans" cxnId="{4FE6004D-181B-42CC-8A0A-64F2260D472E}">
      <dgm:prSet/>
      <dgm:spPr/>
      <dgm:t>
        <a:bodyPr/>
        <a:lstStyle/>
        <a:p>
          <a:endParaRPr lang="es-EC"/>
        </a:p>
      </dgm:t>
    </dgm:pt>
    <dgm:pt modelId="{4C8A3113-48B7-4EF9-A2A4-139AAEDA6349}" type="sibTrans" cxnId="{4FE6004D-181B-42CC-8A0A-64F2260D472E}">
      <dgm:prSet/>
      <dgm:spPr/>
      <dgm:t>
        <a:bodyPr/>
        <a:lstStyle/>
        <a:p>
          <a:endParaRPr lang="es-EC"/>
        </a:p>
      </dgm:t>
    </dgm:pt>
    <dgm:pt modelId="{E34ABB3D-3E91-4518-941E-37ED086C580C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DOCENCIA</a:t>
          </a:r>
          <a:endParaRPr lang="es-EC" sz="1100" dirty="0">
            <a:latin typeface="Century Gothic" pitchFamily="34" charset="0"/>
          </a:endParaRPr>
        </a:p>
      </dgm:t>
    </dgm:pt>
    <dgm:pt modelId="{54A3189A-BDA5-45DF-9420-7E6A4B2B5491}" type="parTrans" cxnId="{AF91706F-5782-4C59-AF9B-5C1D6A053EDB}">
      <dgm:prSet/>
      <dgm:spPr/>
      <dgm:t>
        <a:bodyPr/>
        <a:lstStyle/>
        <a:p>
          <a:endParaRPr lang="es-EC"/>
        </a:p>
      </dgm:t>
    </dgm:pt>
    <dgm:pt modelId="{707FA8CD-E3F2-4D2C-9C6B-E53D1FF8DBCC}" type="sibTrans" cxnId="{AF91706F-5782-4C59-AF9B-5C1D6A053EDB}">
      <dgm:prSet/>
      <dgm:spPr/>
      <dgm:t>
        <a:bodyPr/>
        <a:lstStyle/>
        <a:p>
          <a:endParaRPr lang="es-EC"/>
        </a:p>
      </dgm:t>
    </dgm:pt>
    <dgm:pt modelId="{36A4CA26-0F38-4370-AEC4-8A45E9A8CCE6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INVESTIGACIÓN</a:t>
          </a:r>
          <a:endParaRPr lang="es-EC" sz="1100" dirty="0">
            <a:latin typeface="Century Gothic" pitchFamily="34" charset="0"/>
          </a:endParaRPr>
        </a:p>
      </dgm:t>
    </dgm:pt>
    <dgm:pt modelId="{BDACCE0D-B2A5-46F7-B66E-66A2F27FE3E8}" type="parTrans" cxnId="{FC270643-4521-4EEF-AD55-3195467D9366}">
      <dgm:prSet/>
      <dgm:spPr/>
      <dgm:t>
        <a:bodyPr/>
        <a:lstStyle/>
        <a:p>
          <a:endParaRPr lang="es-EC"/>
        </a:p>
      </dgm:t>
    </dgm:pt>
    <dgm:pt modelId="{41CD342A-1DC6-4D2D-B55B-8D59D7D76AC3}" type="sibTrans" cxnId="{FC270643-4521-4EEF-AD55-3195467D9366}">
      <dgm:prSet/>
      <dgm:spPr/>
      <dgm:t>
        <a:bodyPr/>
        <a:lstStyle/>
        <a:p>
          <a:endParaRPr lang="es-EC"/>
        </a:p>
      </dgm:t>
    </dgm:pt>
    <dgm:pt modelId="{51BA832B-01D7-49CA-B73D-FA7DF253362C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EXTENSIÓN</a:t>
          </a:r>
          <a:endParaRPr lang="es-EC" sz="1100" dirty="0">
            <a:latin typeface="Century Gothic" pitchFamily="34" charset="0"/>
          </a:endParaRPr>
        </a:p>
      </dgm:t>
    </dgm:pt>
    <dgm:pt modelId="{C7C5022B-ACDD-49DC-8BFF-15632945B5C2}" type="parTrans" cxnId="{3D0F27F7-81C3-4350-B3A1-F81320DC5EA7}">
      <dgm:prSet/>
      <dgm:spPr/>
      <dgm:t>
        <a:bodyPr/>
        <a:lstStyle/>
        <a:p>
          <a:endParaRPr lang="es-EC"/>
        </a:p>
      </dgm:t>
    </dgm:pt>
    <dgm:pt modelId="{A28BAF2B-247A-4D3C-ADE6-BC31392C08C6}" type="sibTrans" cxnId="{3D0F27F7-81C3-4350-B3A1-F81320DC5EA7}">
      <dgm:prSet/>
      <dgm:spPr/>
      <dgm:t>
        <a:bodyPr/>
        <a:lstStyle/>
        <a:p>
          <a:endParaRPr lang="es-EC"/>
        </a:p>
      </dgm:t>
    </dgm:pt>
    <dgm:pt modelId="{DDB49AAE-6C44-4689-8EF9-B71853C69E4C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GESTIÓN ADMINISTRATIVA</a:t>
          </a:r>
          <a:endParaRPr lang="es-EC" sz="1100" dirty="0">
            <a:latin typeface="Century Gothic" pitchFamily="34" charset="0"/>
          </a:endParaRPr>
        </a:p>
      </dgm:t>
    </dgm:pt>
    <dgm:pt modelId="{9EA54F5B-1734-4215-B96A-923882F301C1}" type="parTrans" cxnId="{6C223113-12B6-4A6A-ACF2-DF8FF21F8E27}">
      <dgm:prSet/>
      <dgm:spPr/>
      <dgm:t>
        <a:bodyPr/>
        <a:lstStyle/>
        <a:p>
          <a:endParaRPr lang="es-EC"/>
        </a:p>
      </dgm:t>
    </dgm:pt>
    <dgm:pt modelId="{DDB8B999-5B80-45C9-8272-A50597455DE2}" type="sibTrans" cxnId="{6C223113-12B6-4A6A-ACF2-DF8FF21F8E27}">
      <dgm:prSet/>
      <dgm:spPr/>
      <dgm:t>
        <a:bodyPr/>
        <a:lstStyle/>
        <a:p>
          <a:endParaRPr lang="es-EC"/>
        </a:p>
      </dgm:t>
    </dgm:pt>
    <dgm:pt modelId="{05DD4C20-9EDB-426E-AC82-05CA77AF037A}" type="pres">
      <dgm:prSet presAssocID="{0A568283-1372-4488-A55D-C50BD3D18A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C18013A-2697-41D9-A74C-AF82F2320199}" type="pres">
      <dgm:prSet presAssocID="{9222E276-718A-42FA-82C3-1AAAE72677DA}" presName="singleCycle" presStyleCnt="0"/>
      <dgm:spPr/>
    </dgm:pt>
    <dgm:pt modelId="{CD1F019F-7E1B-4957-8621-91EDA61537CC}" type="pres">
      <dgm:prSet presAssocID="{9222E276-718A-42FA-82C3-1AAAE72677DA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16874B8B-4D76-467A-B5E5-34DF60B28F02}" type="pres">
      <dgm:prSet presAssocID="{54A3189A-BDA5-45DF-9420-7E6A4B2B5491}" presName="Name56" presStyleLbl="parChTrans1D2" presStyleIdx="0" presStyleCnt="4"/>
      <dgm:spPr/>
      <dgm:t>
        <a:bodyPr/>
        <a:lstStyle/>
        <a:p>
          <a:endParaRPr lang="es-EC"/>
        </a:p>
      </dgm:t>
    </dgm:pt>
    <dgm:pt modelId="{7E85B1CB-408F-47C0-B0AE-9CBC3B9D98FB}" type="pres">
      <dgm:prSet presAssocID="{E34ABB3D-3E91-4518-941E-37ED086C580C}" presName="text0" presStyleLbl="node1" presStyleIdx="1" presStyleCnt="5" custScaleX="1244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129654-7EE8-48E9-8DE9-B51A42442F61}" type="pres">
      <dgm:prSet presAssocID="{BDACCE0D-B2A5-46F7-B66E-66A2F27FE3E8}" presName="Name56" presStyleLbl="parChTrans1D2" presStyleIdx="1" presStyleCnt="4"/>
      <dgm:spPr/>
      <dgm:t>
        <a:bodyPr/>
        <a:lstStyle/>
        <a:p>
          <a:endParaRPr lang="es-EC"/>
        </a:p>
      </dgm:t>
    </dgm:pt>
    <dgm:pt modelId="{AA37FBB2-0279-4300-8DC9-A875AA75C483}" type="pres">
      <dgm:prSet presAssocID="{36A4CA26-0F38-4370-AEC4-8A45E9A8CCE6}" presName="text0" presStyleLbl="node1" presStyleIdx="2" presStyleCnt="5" custScaleX="1945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BA53CC-713D-4CD0-826B-B373F9A71EE6}" type="pres">
      <dgm:prSet presAssocID="{C7C5022B-ACDD-49DC-8BFF-15632945B5C2}" presName="Name56" presStyleLbl="parChTrans1D2" presStyleIdx="2" presStyleCnt="4"/>
      <dgm:spPr/>
      <dgm:t>
        <a:bodyPr/>
        <a:lstStyle/>
        <a:p>
          <a:endParaRPr lang="es-EC"/>
        </a:p>
      </dgm:t>
    </dgm:pt>
    <dgm:pt modelId="{C98C6B4B-40BF-4375-A197-903EE71F37F4}" type="pres">
      <dgm:prSet presAssocID="{51BA832B-01D7-49CA-B73D-FA7DF253362C}" presName="text0" presStyleLbl="node1" presStyleIdx="3" presStyleCnt="5" custScaleX="1244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9AC16D-CE55-4FF8-BCCB-12CC38524D99}" type="pres">
      <dgm:prSet presAssocID="{9EA54F5B-1734-4215-B96A-923882F301C1}" presName="Name56" presStyleLbl="parChTrans1D2" presStyleIdx="3" presStyleCnt="4"/>
      <dgm:spPr/>
      <dgm:t>
        <a:bodyPr/>
        <a:lstStyle/>
        <a:p>
          <a:endParaRPr lang="es-EC"/>
        </a:p>
      </dgm:t>
    </dgm:pt>
    <dgm:pt modelId="{8BB35B59-9E2F-41C5-9FD7-C660362D49BF}" type="pres">
      <dgm:prSet presAssocID="{DDB49AAE-6C44-4689-8EF9-B71853C69E4C}" presName="text0" presStyleLbl="node1" presStyleIdx="4" presStyleCnt="5" custScaleX="1945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270643-4521-4EEF-AD55-3195467D9366}" srcId="{9222E276-718A-42FA-82C3-1AAAE72677DA}" destId="{36A4CA26-0F38-4370-AEC4-8A45E9A8CCE6}" srcOrd="1" destOrd="0" parTransId="{BDACCE0D-B2A5-46F7-B66E-66A2F27FE3E8}" sibTransId="{41CD342A-1DC6-4D2D-B55B-8D59D7D76AC3}"/>
    <dgm:cxn modelId="{E4E99F0F-E7F4-4A45-950D-CB8970300C5A}" type="presOf" srcId="{E34ABB3D-3E91-4518-941E-37ED086C580C}" destId="{7E85B1CB-408F-47C0-B0AE-9CBC3B9D98FB}" srcOrd="0" destOrd="0" presId="urn:microsoft.com/office/officeart/2008/layout/RadialCluster"/>
    <dgm:cxn modelId="{6C223113-12B6-4A6A-ACF2-DF8FF21F8E27}" srcId="{9222E276-718A-42FA-82C3-1AAAE72677DA}" destId="{DDB49AAE-6C44-4689-8EF9-B71853C69E4C}" srcOrd="3" destOrd="0" parTransId="{9EA54F5B-1734-4215-B96A-923882F301C1}" sibTransId="{DDB8B999-5B80-45C9-8272-A50597455DE2}"/>
    <dgm:cxn modelId="{89E23D44-E91E-46EA-A9E8-33C7BEEEB142}" type="presOf" srcId="{DDB49AAE-6C44-4689-8EF9-B71853C69E4C}" destId="{8BB35B59-9E2F-41C5-9FD7-C660362D49BF}" srcOrd="0" destOrd="0" presId="urn:microsoft.com/office/officeart/2008/layout/RadialCluster"/>
    <dgm:cxn modelId="{FACFEA69-7F5F-4D8C-8746-FA1BC2D4AC80}" type="presOf" srcId="{9EA54F5B-1734-4215-B96A-923882F301C1}" destId="{F19AC16D-CE55-4FF8-BCCB-12CC38524D99}" srcOrd="0" destOrd="0" presId="urn:microsoft.com/office/officeart/2008/layout/RadialCluster"/>
    <dgm:cxn modelId="{AF91706F-5782-4C59-AF9B-5C1D6A053EDB}" srcId="{9222E276-718A-42FA-82C3-1AAAE72677DA}" destId="{E34ABB3D-3E91-4518-941E-37ED086C580C}" srcOrd="0" destOrd="0" parTransId="{54A3189A-BDA5-45DF-9420-7E6A4B2B5491}" sibTransId="{707FA8CD-E3F2-4D2C-9C6B-E53D1FF8DBCC}"/>
    <dgm:cxn modelId="{309C6162-895F-4698-9180-3DC2FE932395}" type="presOf" srcId="{54A3189A-BDA5-45DF-9420-7E6A4B2B5491}" destId="{16874B8B-4D76-467A-B5E5-34DF60B28F02}" srcOrd="0" destOrd="0" presId="urn:microsoft.com/office/officeart/2008/layout/RadialCluster"/>
    <dgm:cxn modelId="{9ADAA86D-F272-4C9F-8123-50898BEBD17E}" type="presOf" srcId="{0A568283-1372-4488-A55D-C50BD3D18A37}" destId="{05DD4C20-9EDB-426E-AC82-05CA77AF037A}" srcOrd="0" destOrd="0" presId="urn:microsoft.com/office/officeart/2008/layout/RadialCluster"/>
    <dgm:cxn modelId="{A47B2180-1C05-454C-9A9D-728EF201BB87}" type="presOf" srcId="{9222E276-718A-42FA-82C3-1AAAE72677DA}" destId="{CD1F019F-7E1B-4957-8621-91EDA61537CC}" srcOrd="0" destOrd="0" presId="urn:microsoft.com/office/officeart/2008/layout/RadialCluster"/>
    <dgm:cxn modelId="{4FE6004D-181B-42CC-8A0A-64F2260D472E}" srcId="{0A568283-1372-4488-A55D-C50BD3D18A37}" destId="{9222E276-718A-42FA-82C3-1AAAE72677DA}" srcOrd="0" destOrd="0" parTransId="{E695C70F-EF6B-416D-99E7-AB9A8C8262B7}" sibTransId="{4C8A3113-48B7-4EF9-A2A4-139AAEDA6349}"/>
    <dgm:cxn modelId="{92201A84-3130-41F4-A042-42C3452E68D3}" type="presOf" srcId="{C7C5022B-ACDD-49DC-8BFF-15632945B5C2}" destId="{7EBA53CC-713D-4CD0-826B-B373F9A71EE6}" srcOrd="0" destOrd="0" presId="urn:microsoft.com/office/officeart/2008/layout/RadialCluster"/>
    <dgm:cxn modelId="{5D7D041A-8597-4B0E-B983-223C167202F5}" type="presOf" srcId="{36A4CA26-0F38-4370-AEC4-8A45E9A8CCE6}" destId="{AA37FBB2-0279-4300-8DC9-A875AA75C483}" srcOrd="0" destOrd="0" presId="urn:microsoft.com/office/officeart/2008/layout/RadialCluster"/>
    <dgm:cxn modelId="{3871F079-81A6-4CAC-BF54-B9FDBC4A425A}" type="presOf" srcId="{BDACCE0D-B2A5-46F7-B66E-66A2F27FE3E8}" destId="{23129654-7EE8-48E9-8DE9-B51A42442F61}" srcOrd="0" destOrd="0" presId="urn:microsoft.com/office/officeart/2008/layout/RadialCluster"/>
    <dgm:cxn modelId="{07235700-B4AB-47F1-8116-FB51161A94A9}" type="presOf" srcId="{51BA832B-01D7-49CA-B73D-FA7DF253362C}" destId="{C98C6B4B-40BF-4375-A197-903EE71F37F4}" srcOrd="0" destOrd="0" presId="urn:microsoft.com/office/officeart/2008/layout/RadialCluster"/>
    <dgm:cxn modelId="{3D0F27F7-81C3-4350-B3A1-F81320DC5EA7}" srcId="{9222E276-718A-42FA-82C3-1AAAE72677DA}" destId="{51BA832B-01D7-49CA-B73D-FA7DF253362C}" srcOrd="2" destOrd="0" parTransId="{C7C5022B-ACDD-49DC-8BFF-15632945B5C2}" sibTransId="{A28BAF2B-247A-4D3C-ADE6-BC31392C08C6}"/>
    <dgm:cxn modelId="{60DDBE0E-E584-41EB-A022-B9EE7428FA3C}" type="presParOf" srcId="{05DD4C20-9EDB-426E-AC82-05CA77AF037A}" destId="{1C18013A-2697-41D9-A74C-AF82F2320199}" srcOrd="0" destOrd="0" presId="urn:microsoft.com/office/officeart/2008/layout/RadialCluster"/>
    <dgm:cxn modelId="{31152863-6A86-4771-AA4C-A2B31F3650FE}" type="presParOf" srcId="{1C18013A-2697-41D9-A74C-AF82F2320199}" destId="{CD1F019F-7E1B-4957-8621-91EDA61537CC}" srcOrd="0" destOrd="0" presId="urn:microsoft.com/office/officeart/2008/layout/RadialCluster"/>
    <dgm:cxn modelId="{828E8F8B-D93B-45FF-85BF-4025B86513ED}" type="presParOf" srcId="{1C18013A-2697-41D9-A74C-AF82F2320199}" destId="{16874B8B-4D76-467A-B5E5-34DF60B28F02}" srcOrd="1" destOrd="0" presId="urn:microsoft.com/office/officeart/2008/layout/RadialCluster"/>
    <dgm:cxn modelId="{96F229CC-AA93-4514-AAB7-27F6419B74EB}" type="presParOf" srcId="{1C18013A-2697-41D9-A74C-AF82F2320199}" destId="{7E85B1CB-408F-47C0-B0AE-9CBC3B9D98FB}" srcOrd="2" destOrd="0" presId="urn:microsoft.com/office/officeart/2008/layout/RadialCluster"/>
    <dgm:cxn modelId="{B0B09A24-B47D-4440-9466-0CDB3D618FAD}" type="presParOf" srcId="{1C18013A-2697-41D9-A74C-AF82F2320199}" destId="{23129654-7EE8-48E9-8DE9-B51A42442F61}" srcOrd="3" destOrd="0" presId="urn:microsoft.com/office/officeart/2008/layout/RadialCluster"/>
    <dgm:cxn modelId="{D8A69230-D483-4A89-BE73-FA54E5C9B017}" type="presParOf" srcId="{1C18013A-2697-41D9-A74C-AF82F2320199}" destId="{AA37FBB2-0279-4300-8DC9-A875AA75C483}" srcOrd="4" destOrd="0" presId="urn:microsoft.com/office/officeart/2008/layout/RadialCluster"/>
    <dgm:cxn modelId="{E4BE3AD0-3148-460C-A345-17B1892A371A}" type="presParOf" srcId="{1C18013A-2697-41D9-A74C-AF82F2320199}" destId="{7EBA53CC-713D-4CD0-826B-B373F9A71EE6}" srcOrd="5" destOrd="0" presId="urn:microsoft.com/office/officeart/2008/layout/RadialCluster"/>
    <dgm:cxn modelId="{DE75FC06-B630-4A27-912D-1C1FE8A69149}" type="presParOf" srcId="{1C18013A-2697-41D9-A74C-AF82F2320199}" destId="{C98C6B4B-40BF-4375-A197-903EE71F37F4}" srcOrd="6" destOrd="0" presId="urn:microsoft.com/office/officeart/2008/layout/RadialCluster"/>
    <dgm:cxn modelId="{0EE33C8C-6A9F-4362-AAF0-9D275E5121A7}" type="presParOf" srcId="{1C18013A-2697-41D9-A74C-AF82F2320199}" destId="{F19AC16D-CE55-4FF8-BCCB-12CC38524D99}" srcOrd="7" destOrd="0" presId="urn:microsoft.com/office/officeart/2008/layout/RadialCluster"/>
    <dgm:cxn modelId="{BABF6592-D6B5-449A-A83E-60D5BFA3F014}" type="presParOf" srcId="{1C18013A-2697-41D9-A74C-AF82F2320199}" destId="{8BB35B59-9E2F-41C5-9FD7-C660362D49B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71B7BB-0CEA-4FFF-886C-83DB33376A66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5D1A055-2726-4D60-B849-5AEBA5B2C2B7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MODELO DE </a:t>
          </a:r>
          <a:r>
            <a:rPr lang="es-EC" sz="1000" dirty="0" err="1" smtClean="0">
              <a:latin typeface="Century Gothic" pitchFamily="34" charset="0"/>
            </a:rPr>
            <a:t>T.I</a:t>
          </a:r>
          <a:r>
            <a:rPr lang="es-EC" sz="1000" dirty="0" smtClean="0">
              <a:latin typeface="Century Gothic" pitchFamily="34" charset="0"/>
            </a:rPr>
            <a:t>.</a:t>
          </a:r>
          <a:endParaRPr lang="es-EC" sz="1000" dirty="0">
            <a:latin typeface="Century Gothic" pitchFamily="34" charset="0"/>
          </a:endParaRPr>
        </a:p>
      </dgm:t>
    </dgm:pt>
    <dgm:pt modelId="{BD1F7BB8-F5E6-4FA4-811E-AD08EF8E68A0}" type="parTrans" cxnId="{34C46F1C-8B4C-4CEB-AA59-561038E52CB4}">
      <dgm:prSet/>
      <dgm:spPr/>
      <dgm:t>
        <a:bodyPr/>
        <a:lstStyle/>
        <a:p>
          <a:endParaRPr lang="es-EC"/>
        </a:p>
      </dgm:t>
    </dgm:pt>
    <dgm:pt modelId="{573CF620-3102-4F09-A807-F26CE08EE97A}" type="sibTrans" cxnId="{34C46F1C-8B4C-4CEB-AA59-561038E52CB4}">
      <dgm:prSet/>
      <dgm:spPr/>
      <dgm:t>
        <a:bodyPr/>
        <a:lstStyle/>
        <a:p>
          <a:endParaRPr lang="es-EC"/>
        </a:p>
      </dgm:t>
    </dgm:pt>
    <dgm:pt modelId="{FB00BDD4-84F8-4082-AEFF-DA65F346B339}">
      <dgm:prSet phldrT="[Texto]" custT="1"/>
      <dgm:spPr/>
      <dgm:t>
        <a:bodyPr/>
        <a:lstStyle/>
        <a:p>
          <a:r>
            <a:rPr lang="es-ES" sz="1000" b="1" dirty="0" smtClean="0">
              <a:latin typeface="Century Gothic" pitchFamily="34" charset="0"/>
            </a:rPr>
            <a:t>Portafolio de aplicaciones de software 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DD9656B7-C7EA-4195-96FA-C76A0D65B733}" type="parTrans" cxnId="{6E951219-4004-418D-9F84-EC2C7D47E37C}">
      <dgm:prSet/>
      <dgm:spPr/>
      <dgm:t>
        <a:bodyPr/>
        <a:lstStyle/>
        <a:p>
          <a:endParaRPr lang="es-EC"/>
        </a:p>
      </dgm:t>
    </dgm:pt>
    <dgm:pt modelId="{84BDDF16-1F82-4D44-B2F1-B17A7EFAC054}" type="sibTrans" cxnId="{6E951219-4004-418D-9F84-EC2C7D47E37C}">
      <dgm:prSet/>
      <dgm:spPr/>
      <dgm:t>
        <a:bodyPr/>
        <a:lstStyle/>
        <a:p>
          <a:endParaRPr lang="es-EC"/>
        </a:p>
      </dgm:t>
    </dgm:pt>
    <dgm:pt modelId="{8697197E-ED17-4837-B503-38FF724D8A22}">
      <dgm:prSet phldrT="[Texto]" custT="1"/>
      <dgm:spPr/>
      <dgm:t>
        <a:bodyPr/>
        <a:lstStyle/>
        <a:p>
          <a:r>
            <a:rPr lang="es-ES" sz="1000" b="1" dirty="0" smtClean="0">
              <a:latin typeface="Century Gothic" pitchFamily="34" charset="0"/>
            </a:rPr>
            <a:t>Infraestructura técnica (hardware y comunicaciones) 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B85AD9D1-86F5-4ABA-AAD8-6331E9497562}" type="parTrans" cxnId="{C3234521-C560-4588-8B89-9D9686414526}">
      <dgm:prSet/>
      <dgm:spPr/>
      <dgm:t>
        <a:bodyPr/>
        <a:lstStyle/>
        <a:p>
          <a:endParaRPr lang="es-EC"/>
        </a:p>
      </dgm:t>
    </dgm:pt>
    <dgm:pt modelId="{ACBFE826-40AD-4B04-8706-9A524364B543}" type="sibTrans" cxnId="{C3234521-C560-4588-8B89-9D9686414526}">
      <dgm:prSet/>
      <dgm:spPr/>
      <dgm:t>
        <a:bodyPr/>
        <a:lstStyle/>
        <a:p>
          <a:endParaRPr lang="es-EC"/>
        </a:p>
      </dgm:t>
    </dgm:pt>
    <dgm:pt modelId="{7C2E56C7-BA51-46DE-A5A5-5D986AF6E531}">
      <dgm:prSet phldrT="[Texto]" custT="1"/>
      <dgm:spPr/>
      <dgm:t>
        <a:bodyPr/>
        <a:lstStyle/>
        <a:p>
          <a:r>
            <a:rPr lang="es-ES" sz="1000" b="1" dirty="0" smtClean="0">
              <a:latin typeface="Century Gothic" pitchFamily="34" charset="0"/>
            </a:rPr>
            <a:t>Estructura de la organización de TI - talento humano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0ECBC5C-092C-4D18-8D9A-40DC7475BE28}" type="parTrans" cxnId="{F5BB0C62-1F9E-4CAB-833E-434E46091A04}">
      <dgm:prSet/>
      <dgm:spPr/>
      <dgm:t>
        <a:bodyPr/>
        <a:lstStyle/>
        <a:p>
          <a:endParaRPr lang="es-EC"/>
        </a:p>
      </dgm:t>
    </dgm:pt>
    <dgm:pt modelId="{8758D45A-E4E7-45E8-9826-F6741F3CA68D}" type="sibTrans" cxnId="{F5BB0C62-1F9E-4CAB-833E-434E46091A04}">
      <dgm:prSet/>
      <dgm:spPr/>
      <dgm:t>
        <a:bodyPr/>
        <a:lstStyle/>
        <a:p>
          <a:endParaRPr lang="es-EC"/>
        </a:p>
      </dgm:t>
    </dgm:pt>
    <dgm:pt modelId="{4627F523-399E-4E53-939B-A6A69B7CC059}" type="pres">
      <dgm:prSet presAssocID="{FF71B7BB-0CEA-4FFF-886C-83DB33376A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E36EAA-57B4-4D89-8A22-FA3C771CFF6D}" type="pres">
      <dgm:prSet presAssocID="{85D1A055-2726-4D60-B849-5AEBA5B2C2B7}" presName="centerShape" presStyleLbl="node0" presStyleIdx="0" presStyleCnt="1"/>
      <dgm:spPr/>
      <dgm:t>
        <a:bodyPr/>
        <a:lstStyle/>
        <a:p>
          <a:endParaRPr lang="es-EC"/>
        </a:p>
      </dgm:t>
    </dgm:pt>
    <dgm:pt modelId="{7E31C772-A5D8-4FAD-94BC-22748F5D6E2F}" type="pres">
      <dgm:prSet presAssocID="{DD9656B7-C7EA-4195-96FA-C76A0D65B733}" presName="parTrans" presStyleLbl="sibTrans2D1" presStyleIdx="0" presStyleCnt="3"/>
      <dgm:spPr/>
      <dgm:t>
        <a:bodyPr/>
        <a:lstStyle/>
        <a:p>
          <a:endParaRPr lang="es-EC"/>
        </a:p>
      </dgm:t>
    </dgm:pt>
    <dgm:pt modelId="{85833592-3C71-4E05-9A90-85E041C47F6F}" type="pres">
      <dgm:prSet presAssocID="{DD9656B7-C7EA-4195-96FA-C76A0D65B73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3022CC22-80F4-4436-AAA8-F986BC44ED30}" type="pres">
      <dgm:prSet presAssocID="{FB00BDD4-84F8-4082-AEFF-DA65F346B3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881102-75FE-4C59-B14B-7823A6942F4A}" type="pres">
      <dgm:prSet presAssocID="{B85AD9D1-86F5-4ABA-AAD8-6331E9497562}" presName="parTrans" presStyleLbl="sibTrans2D1" presStyleIdx="1" presStyleCnt="3"/>
      <dgm:spPr/>
      <dgm:t>
        <a:bodyPr/>
        <a:lstStyle/>
        <a:p>
          <a:endParaRPr lang="es-EC"/>
        </a:p>
      </dgm:t>
    </dgm:pt>
    <dgm:pt modelId="{B8280692-8779-410E-9862-A178635AAA8E}" type="pres">
      <dgm:prSet presAssocID="{B85AD9D1-86F5-4ABA-AAD8-6331E9497562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4802E85E-94A5-4513-A000-9CD71EBF6EC4}" type="pres">
      <dgm:prSet presAssocID="{8697197E-ED17-4837-B503-38FF724D8A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02A5C-FF33-4DCF-8326-E2FDC68D2688}" type="pres">
      <dgm:prSet presAssocID="{D0ECBC5C-092C-4D18-8D9A-40DC7475BE28}" presName="parTrans" presStyleLbl="sibTrans2D1" presStyleIdx="2" presStyleCnt="3"/>
      <dgm:spPr/>
      <dgm:t>
        <a:bodyPr/>
        <a:lstStyle/>
        <a:p>
          <a:endParaRPr lang="es-EC"/>
        </a:p>
      </dgm:t>
    </dgm:pt>
    <dgm:pt modelId="{4F1EDABA-3062-4CFE-B924-7B49E61F3A78}" type="pres">
      <dgm:prSet presAssocID="{D0ECBC5C-092C-4D18-8D9A-40DC7475BE2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0B43A51D-4C2B-432F-9D9C-C5DB4576EE38}" type="pres">
      <dgm:prSet presAssocID="{7C2E56C7-BA51-46DE-A5A5-5D986AF6E5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951219-4004-418D-9F84-EC2C7D47E37C}" srcId="{85D1A055-2726-4D60-B849-5AEBA5B2C2B7}" destId="{FB00BDD4-84F8-4082-AEFF-DA65F346B339}" srcOrd="0" destOrd="0" parTransId="{DD9656B7-C7EA-4195-96FA-C76A0D65B733}" sibTransId="{84BDDF16-1F82-4D44-B2F1-B17A7EFAC054}"/>
    <dgm:cxn modelId="{81685322-CB05-474E-BBDF-D4063ED9780A}" type="presOf" srcId="{FF71B7BB-0CEA-4FFF-886C-83DB33376A66}" destId="{4627F523-399E-4E53-939B-A6A69B7CC059}" srcOrd="0" destOrd="0" presId="urn:microsoft.com/office/officeart/2005/8/layout/radial5"/>
    <dgm:cxn modelId="{63542C35-E100-4976-A63A-970B5819AA1F}" type="presOf" srcId="{FB00BDD4-84F8-4082-AEFF-DA65F346B339}" destId="{3022CC22-80F4-4436-AAA8-F986BC44ED30}" srcOrd="0" destOrd="0" presId="urn:microsoft.com/office/officeart/2005/8/layout/radial5"/>
    <dgm:cxn modelId="{F4F293EE-7D17-43C0-AAF5-5FCE92146A84}" type="presOf" srcId="{7C2E56C7-BA51-46DE-A5A5-5D986AF6E531}" destId="{0B43A51D-4C2B-432F-9D9C-C5DB4576EE38}" srcOrd="0" destOrd="0" presId="urn:microsoft.com/office/officeart/2005/8/layout/radial5"/>
    <dgm:cxn modelId="{C3234521-C560-4588-8B89-9D9686414526}" srcId="{85D1A055-2726-4D60-B849-5AEBA5B2C2B7}" destId="{8697197E-ED17-4837-B503-38FF724D8A22}" srcOrd="1" destOrd="0" parTransId="{B85AD9D1-86F5-4ABA-AAD8-6331E9497562}" sibTransId="{ACBFE826-40AD-4B04-8706-9A524364B543}"/>
    <dgm:cxn modelId="{84354525-A390-468D-8434-2A7C35E85D2F}" type="presOf" srcId="{85D1A055-2726-4D60-B849-5AEBA5B2C2B7}" destId="{D0E36EAA-57B4-4D89-8A22-FA3C771CFF6D}" srcOrd="0" destOrd="0" presId="urn:microsoft.com/office/officeart/2005/8/layout/radial5"/>
    <dgm:cxn modelId="{3F70126D-BFA1-4F35-BEF8-3E529E61795A}" type="presOf" srcId="{B85AD9D1-86F5-4ABA-AAD8-6331E9497562}" destId="{B4881102-75FE-4C59-B14B-7823A6942F4A}" srcOrd="0" destOrd="0" presId="urn:microsoft.com/office/officeart/2005/8/layout/radial5"/>
    <dgm:cxn modelId="{89265517-08A5-4225-8954-42EE1590B101}" type="presOf" srcId="{B85AD9D1-86F5-4ABA-AAD8-6331E9497562}" destId="{B8280692-8779-410E-9862-A178635AAA8E}" srcOrd="1" destOrd="0" presId="urn:microsoft.com/office/officeart/2005/8/layout/radial5"/>
    <dgm:cxn modelId="{F5BB0C62-1F9E-4CAB-833E-434E46091A04}" srcId="{85D1A055-2726-4D60-B849-5AEBA5B2C2B7}" destId="{7C2E56C7-BA51-46DE-A5A5-5D986AF6E531}" srcOrd="2" destOrd="0" parTransId="{D0ECBC5C-092C-4D18-8D9A-40DC7475BE28}" sibTransId="{8758D45A-E4E7-45E8-9826-F6741F3CA68D}"/>
    <dgm:cxn modelId="{00B38527-EDD7-495B-91AB-29D18A0409D0}" type="presOf" srcId="{8697197E-ED17-4837-B503-38FF724D8A22}" destId="{4802E85E-94A5-4513-A000-9CD71EBF6EC4}" srcOrd="0" destOrd="0" presId="urn:microsoft.com/office/officeart/2005/8/layout/radial5"/>
    <dgm:cxn modelId="{32AD91C4-165F-4C17-B9AA-CA7C8354DBC9}" type="presOf" srcId="{D0ECBC5C-092C-4D18-8D9A-40DC7475BE28}" destId="{4F1EDABA-3062-4CFE-B924-7B49E61F3A78}" srcOrd="1" destOrd="0" presId="urn:microsoft.com/office/officeart/2005/8/layout/radial5"/>
    <dgm:cxn modelId="{D6BC3D0F-5DB4-4448-83C8-029DB75DFC28}" type="presOf" srcId="{DD9656B7-C7EA-4195-96FA-C76A0D65B733}" destId="{85833592-3C71-4E05-9A90-85E041C47F6F}" srcOrd="1" destOrd="0" presId="urn:microsoft.com/office/officeart/2005/8/layout/radial5"/>
    <dgm:cxn modelId="{CCA2FD3F-723D-42E5-996E-7C4E017B9DBD}" type="presOf" srcId="{D0ECBC5C-092C-4D18-8D9A-40DC7475BE28}" destId="{08D02A5C-FF33-4DCF-8326-E2FDC68D2688}" srcOrd="0" destOrd="0" presId="urn:microsoft.com/office/officeart/2005/8/layout/radial5"/>
    <dgm:cxn modelId="{0822A2EC-94C6-4575-A9E1-4D87FF290236}" type="presOf" srcId="{DD9656B7-C7EA-4195-96FA-C76A0D65B733}" destId="{7E31C772-A5D8-4FAD-94BC-22748F5D6E2F}" srcOrd="0" destOrd="0" presId="urn:microsoft.com/office/officeart/2005/8/layout/radial5"/>
    <dgm:cxn modelId="{34C46F1C-8B4C-4CEB-AA59-561038E52CB4}" srcId="{FF71B7BB-0CEA-4FFF-886C-83DB33376A66}" destId="{85D1A055-2726-4D60-B849-5AEBA5B2C2B7}" srcOrd="0" destOrd="0" parTransId="{BD1F7BB8-F5E6-4FA4-811E-AD08EF8E68A0}" sibTransId="{573CF620-3102-4F09-A807-F26CE08EE97A}"/>
    <dgm:cxn modelId="{D698B933-1E2F-4AE1-B53A-11BE33CCB8F0}" type="presParOf" srcId="{4627F523-399E-4E53-939B-A6A69B7CC059}" destId="{D0E36EAA-57B4-4D89-8A22-FA3C771CFF6D}" srcOrd="0" destOrd="0" presId="urn:microsoft.com/office/officeart/2005/8/layout/radial5"/>
    <dgm:cxn modelId="{C0D69658-2301-4D3A-B7BA-B3C36D92B01A}" type="presParOf" srcId="{4627F523-399E-4E53-939B-A6A69B7CC059}" destId="{7E31C772-A5D8-4FAD-94BC-22748F5D6E2F}" srcOrd="1" destOrd="0" presId="urn:microsoft.com/office/officeart/2005/8/layout/radial5"/>
    <dgm:cxn modelId="{7D57AC85-0879-4BCC-81A2-443F68EB7428}" type="presParOf" srcId="{7E31C772-A5D8-4FAD-94BC-22748F5D6E2F}" destId="{85833592-3C71-4E05-9A90-85E041C47F6F}" srcOrd="0" destOrd="0" presId="urn:microsoft.com/office/officeart/2005/8/layout/radial5"/>
    <dgm:cxn modelId="{F39437E8-01C1-44AB-BC55-13D6356B6EE6}" type="presParOf" srcId="{4627F523-399E-4E53-939B-A6A69B7CC059}" destId="{3022CC22-80F4-4436-AAA8-F986BC44ED30}" srcOrd="2" destOrd="0" presId="urn:microsoft.com/office/officeart/2005/8/layout/radial5"/>
    <dgm:cxn modelId="{C1E65449-7F03-4A16-88B1-4013B53F9404}" type="presParOf" srcId="{4627F523-399E-4E53-939B-A6A69B7CC059}" destId="{B4881102-75FE-4C59-B14B-7823A6942F4A}" srcOrd="3" destOrd="0" presId="urn:microsoft.com/office/officeart/2005/8/layout/radial5"/>
    <dgm:cxn modelId="{EC13401D-4780-4E3F-B0B3-E3744D2A0343}" type="presParOf" srcId="{B4881102-75FE-4C59-B14B-7823A6942F4A}" destId="{B8280692-8779-410E-9862-A178635AAA8E}" srcOrd="0" destOrd="0" presId="urn:microsoft.com/office/officeart/2005/8/layout/radial5"/>
    <dgm:cxn modelId="{C8C015B1-C8A1-4896-ADD8-1C8EF462D5D2}" type="presParOf" srcId="{4627F523-399E-4E53-939B-A6A69B7CC059}" destId="{4802E85E-94A5-4513-A000-9CD71EBF6EC4}" srcOrd="4" destOrd="0" presId="urn:microsoft.com/office/officeart/2005/8/layout/radial5"/>
    <dgm:cxn modelId="{A55DAD67-B51A-4002-B971-F4E6A1B041D3}" type="presParOf" srcId="{4627F523-399E-4E53-939B-A6A69B7CC059}" destId="{08D02A5C-FF33-4DCF-8326-E2FDC68D2688}" srcOrd="5" destOrd="0" presId="urn:microsoft.com/office/officeart/2005/8/layout/radial5"/>
    <dgm:cxn modelId="{A2DB11A9-2118-475E-8781-73723609F3E5}" type="presParOf" srcId="{08D02A5C-FF33-4DCF-8326-E2FDC68D2688}" destId="{4F1EDABA-3062-4CFE-B924-7B49E61F3A78}" srcOrd="0" destOrd="0" presId="urn:microsoft.com/office/officeart/2005/8/layout/radial5"/>
    <dgm:cxn modelId="{972681FE-19C0-4AE7-AEAD-092B50B3A1BE}" type="presParOf" srcId="{4627F523-399E-4E53-939B-A6A69B7CC059}" destId="{0B43A51D-4C2B-432F-9D9C-C5DB4576EE3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131688-686F-4039-94E6-DB33DDEB70AD}" type="doc">
      <dgm:prSet loTypeId="urn:microsoft.com/office/officeart/2005/8/layout/hierarchy3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643DE035-DBB3-40C2-923D-8312C2C72FBB}">
      <dgm:prSet phldrT="[Texto]" custT="1"/>
      <dgm:spPr/>
      <dgm:t>
        <a:bodyPr/>
        <a:lstStyle/>
        <a:p>
          <a:pPr algn="ctr"/>
          <a:r>
            <a:rPr lang="es-EC" sz="1600" dirty="0">
              <a:latin typeface="Century Gothic" pitchFamily="34" charset="0"/>
            </a:rPr>
            <a:t>DPTO. CÓMPUTO</a:t>
          </a:r>
        </a:p>
      </dgm:t>
    </dgm:pt>
    <dgm:pt modelId="{20C18CAF-5776-48D6-A8C6-53B9D5ED9723}" type="parTrans" cxnId="{52628E8F-52D3-413C-8EF8-3FC127C20984}">
      <dgm:prSet/>
      <dgm:spPr/>
      <dgm:t>
        <a:bodyPr/>
        <a:lstStyle/>
        <a:p>
          <a:pPr algn="ctr"/>
          <a:endParaRPr lang="es-EC"/>
        </a:p>
      </dgm:t>
    </dgm:pt>
    <dgm:pt modelId="{BA55E4C2-8A21-473B-9AFA-D1CC495429EA}" type="sibTrans" cxnId="{52628E8F-52D3-413C-8EF8-3FC127C20984}">
      <dgm:prSet/>
      <dgm:spPr/>
      <dgm:t>
        <a:bodyPr/>
        <a:lstStyle/>
        <a:p>
          <a:pPr algn="ctr"/>
          <a:endParaRPr lang="es-EC"/>
        </a:p>
      </dgm:t>
    </dgm:pt>
    <dgm:pt modelId="{C2C22C06-2C5F-4B27-B322-A85FD1536EA7}">
      <dgm:prSet phldrT="[Texto]"/>
      <dgm:spPr/>
      <dgm:t>
        <a:bodyPr/>
        <a:lstStyle/>
        <a:p>
          <a:pPr algn="ctr"/>
          <a:r>
            <a:rPr lang="es-EC" dirty="0">
              <a:latin typeface="Century Gothic" pitchFamily="34" charset="0"/>
            </a:rPr>
            <a:t>1 Técnico  Responsable de Laboratorios, Equipos de Cómputo y Redes de Comunicaciones en el </a:t>
          </a:r>
          <a:r>
            <a:rPr lang="es-EC" b="1" dirty="0">
              <a:latin typeface="Century Gothic" pitchFamily="34" charset="0"/>
            </a:rPr>
            <a:t>Área Agropecuaria</a:t>
          </a:r>
        </a:p>
      </dgm:t>
    </dgm:pt>
    <dgm:pt modelId="{79645D49-79CA-4B03-B7E1-6D46E0B5ED8D}" type="parTrans" cxnId="{7B2A094E-DB9E-4C94-9D49-1057179DE1EB}">
      <dgm:prSet/>
      <dgm:spPr/>
      <dgm:t>
        <a:bodyPr/>
        <a:lstStyle/>
        <a:p>
          <a:pPr algn="ctr"/>
          <a:endParaRPr lang="es-EC"/>
        </a:p>
      </dgm:t>
    </dgm:pt>
    <dgm:pt modelId="{803638D0-EF9D-4424-8586-AD1620E8545D}" type="sibTrans" cxnId="{7B2A094E-DB9E-4C94-9D49-1057179DE1EB}">
      <dgm:prSet/>
      <dgm:spPr/>
      <dgm:t>
        <a:bodyPr/>
        <a:lstStyle/>
        <a:p>
          <a:pPr algn="ctr"/>
          <a:endParaRPr lang="es-EC"/>
        </a:p>
      </dgm:t>
    </dgm:pt>
    <dgm:pt modelId="{EDC60AF3-095F-447A-A7C5-17C9C26EC89B}">
      <dgm:prSet phldrT="[Texto]"/>
      <dgm:spPr/>
      <dgm:t>
        <a:bodyPr/>
        <a:lstStyle/>
        <a:p>
          <a:pPr algn="ctr"/>
          <a:r>
            <a:rPr lang="es-EC" dirty="0">
              <a:latin typeface="Century Gothic" pitchFamily="34" charset="0"/>
            </a:rPr>
            <a:t>1 Técnico Responsable de Laboratorios, Equipos de Cómputo y Redes de Comunicaciones en el </a:t>
          </a:r>
          <a:r>
            <a:rPr lang="es-EC" b="1" dirty="0">
              <a:latin typeface="Century Gothic" pitchFamily="34" charset="0"/>
            </a:rPr>
            <a:t>Área Agroindustrial</a:t>
          </a:r>
        </a:p>
      </dgm:t>
    </dgm:pt>
    <dgm:pt modelId="{CBC1240E-4113-4CDF-9A5C-97907330A632}" type="parTrans" cxnId="{EE2090A5-4318-4E48-AA9B-AC041CF4954C}">
      <dgm:prSet/>
      <dgm:spPr/>
      <dgm:t>
        <a:bodyPr/>
        <a:lstStyle/>
        <a:p>
          <a:pPr algn="ctr"/>
          <a:endParaRPr lang="es-EC"/>
        </a:p>
      </dgm:t>
    </dgm:pt>
    <dgm:pt modelId="{AAE9BF33-312E-4173-8AB8-7C15ECAA595D}" type="sibTrans" cxnId="{EE2090A5-4318-4E48-AA9B-AC041CF4954C}">
      <dgm:prSet/>
      <dgm:spPr/>
      <dgm:t>
        <a:bodyPr/>
        <a:lstStyle/>
        <a:p>
          <a:pPr algn="ctr"/>
          <a:endParaRPr lang="es-EC"/>
        </a:p>
      </dgm:t>
    </dgm:pt>
    <dgm:pt modelId="{00B555B7-B2CE-4CB0-A93A-8B215270F8AA}">
      <dgm:prSet phldrT="[Texto]"/>
      <dgm:spPr/>
      <dgm:t>
        <a:bodyPr/>
        <a:lstStyle/>
        <a:p>
          <a:pPr algn="ctr"/>
          <a:r>
            <a:rPr lang="es-EC" dirty="0">
              <a:latin typeface="Century Gothic" pitchFamily="34" charset="0"/>
            </a:rPr>
            <a:t>1 Técnico responsable de mantenimiento equipos de cómputo y redes de </a:t>
          </a:r>
          <a:r>
            <a:rPr lang="es-EC" b="1" dirty="0">
              <a:latin typeface="Century Gothic" pitchFamily="34" charset="0"/>
            </a:rPr>
            <a:t>oficinas administrativas </a:t>
          </a:r>
          <a:r>
            <a:rPr lang="es-EC" dirty="0">
              <a:latin typeface="Century Gothic" pitchFamily="34" charset="0"/>
            </a:rPr>
            <a:t>y del sitio web institucional </a:t>
          </a:r>
        </a:p>
      </dgm:t>
    </dgm:pt>
    <dgm:pt modelId="{704259D7-0A62-4428-806C-4FCA4F95F7D8}" type="parTrans" cxnId="{2695096B-96AC-44AF-A152-895CDC23EAB1}">
      <dgm:prSet/>
      <dgm:spPr/>
      <dgm:t>
        <a:bodyPr/>
        <a:lstStyle/>
        <a:p>
          <a:pPr algn="ctr"/>
          <a:endParaRPr lang="es-EC"/>
        </a:p>
      </dgm:t>
    </dgm:pt>
    <dgm:pt modelId="{8DB968A8-65EA-4722-9828-563FEE4A70F8}" type="sibTrans" cxnId="{2695096B-96AC-44AF-A152-895CDC23EAB1}">
      <dgm:prSet/>
      <dgm:spPr/>
      <dgm:t>
        <a:bodyPr/>
        <a:lstStyle/>
        <a:p>
          <a:pPr algn="ctr"/>
          <a:endParaRPr lang="es-EC"/>
        </a:p>
      </dgm:t>
    </dgm:pt>
    <dgm:pt modelId="{B29C234D-D48E-408B-8B25-8663D620E380}">
      <dgm:prSet phldrT="[Texto]"/>
      <dgm:spPr/>
      <dgm:t>
        <a:bodyPr/>
        <a:lstStyle/>
        <a:p>
          <a:pPr algn="ctr"/>
          <a:r>
            <a:rPr lang="es-EC" dirty="0">
              <a:latin typeface="Century Gothic" pitchFamily="34" charset="0"/>
            </a:rPr>
            <a:t>1 Jefe, encargado de la administración y gestión de TI.</a:t>
          </a:r>
        </a:p>
      </dgm:t>
    </dgm:pt>
    <dgm:pt modelId="{DABBB20C-C4D3-46CC-A2AC-9689ED593E49}" type="parTrans" cxnId="{F1AEE0F5-EDA2-4C0D-B3BF-16980A2AF497}">
      <dgm:prSet/>
      <dgm:spPr/>
      <dgm:t>
        <a:bodyPr/>
        <a:lstStyle/>
        <a:p>
          <a:pPr algn="ctr"/>
          <a:endParaRPr lang="es-EC"/>
        </a:p>
      </dgm:t>
    </dgm:pt>
    <dgm:pt modelId="{83EDBF86-24D9-4499-9252-55574179B722}" type="sibTrans" cxnId="{F1AEE0F5-EDA2-4C0D-B3BF-16980A2AF497}">
      <dgm:prSet/>
      <dgm:spPr/>
      <dgm:t>
        <a:bodyPr/>
        <a:lstStyle/>
        <a:p>
          <a:pPr algn="ctr"/>
          <a:endParaRPr lang="es-EC"/>
        </a:p>
      </dgm:t>
    </dgm:pt>
    <dgm:pt modelId="{A82CEB24-58AD-49C2-A3E1-9F7218112502}" type="pres">
      <dgm:prSet presAssocID="{BF131688-686F-4039-94E6-DB33DDEB70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BF8428A-A3FE-4155-8384-C8A4C7B56135}" type="pres">
      <dgm:prSet presAssocID="{643DE035-DBB3-40C2-923D-8312C2C72FBB}" presName="root" presStyleCnt="0"/>
      <dgm:spPr/>
      <dgm:t>
        <a:bodyPr/>
        <a:lstStyle/>
        <a:p>
          <a:endParaRPr lang="es-EC"/>
        </a:p>
      </dgm:t>
    </dgm:pt>
    <dgm:pt modelId="{361F3FD1-4304-43C4-A3D3-371CCC405ABF}" type="pres">
      <dgm:prSet presAssocID="{643DE035-DBB3-40C2-923D-8312C2C72FBB}" presName="rootComposite" presStyleCnt="0"/>
      <dgm:spPr/>
      <dgm:t>
        <a:bodyPr/>
        <a:lstStyle/>
        <a:p>
          <a:endParaRPr lang="es-EC"/>
        </a:p>
      </dgm:t>
    </dgm:pt>
    <dgm:pt modelId="{B22B6BB6-86CC-4349-8A70-58B8EDC8BEB0}" type="pres">
      <dgm:prSet presAssocID="{643DE035-DBB3-40C2-923D-8312C2C72FBB}" presName="rootText" presStyleLbl="node1" presStyleIdx="0" presStyleCnt="1" custScaleX="270205" custScaleY="112874"/>
      <dgm:spPr/>
      <dgm:t>
        <a:bodyPr/>
        <a:lstStyle/>
        <a:p>
          <a:endParaRPr lang="es-EC"/>
        </a:p>
      </dgm:t>
    </dgm:pt>
    <dgm:pt modelId="{89F3181B-802E-4581-9294-604D21FC86DB}" type="pres">
      <dgm:prSet presAssocID="{643DE035-DBB3-40C2-923D-8312C2C72FBB}" presName="rootConnector" presStyleLbl="node1" presStyleIdx="0" presStyleCnt="1"/>
      <dgm:spPr/>
      <dgm:t>
        <a:bodyPr/>
        <a:lstStyle/>
        <a:p>
          <a:endParaRPr lang="es-EC"/>
        </a:p>
      </dgm:t>
    </dgm:pt>
    <dgm:pt modelId="{E52984F2-706C-457D-9379-1F29E190A499}" type="pres">
      <dgm:prSet presAssocID="{643DE035-DBB3-40C2-923D-8312C2C72FBB}" presName="childShape" presStyleCnt="0"/>
      <dgm:spPr/>
      <dgm:t>
        <a:bodyPr/>
        <a:lstStyle/>
        <a:p>
          <a:endParaRPr lang="es-EC"/>
        </a:p>
      </dgm:t>
    </dgm:pt>
    <dgm:pt modelId="{7426C5B2-FE13-44BD-8D64-29915578DCF0}" type="pres">
      <dgm:prSet presAssocID="{DABBB20C-C4D3-46CC-A2AC-9689ED593E49}" presName="Name13" presStyleLbl="parChTrans1D2" presStyleIdx="0" presStyleCnt="4"/>
      <dgm:spPr/>
      <dgm:t>
        <a:bodyPr/>
        <a:lstStyle/>
        <a:p>
          <a:endParaRPr lang="es-EC"/>
        </a:p>
      </dgm:t>
    </dgm:pt>
    <dgm:pt modelId="{17EAE714-5CBB-4409-BE1F-3E56D5C8DAD9}" type="pres">
      <dgm:prSet presAssocID="{B29C234D-D48E-408B-8B25-8663D620E380}" presName="childText" presStyleLbl="bgAcc1" presStyleIdx="0" presStyleCnt="4" custScaleX="73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A2969-673E-491F-9D13-15B8864F1A99}" type="pres">
      <dgm:prSet presAssocID="{704259D7-0A62-4428-806C-4FCA4F95F7D8}" presName="Name13" presStyleLbl="parChTrans1D2" presStyleIdx="1" presStyleCnt="4"/>
      <dgm:spPr/>
      <dgm:t>
        <a:bodyPr/>
        <a:lstStyle/>
        <a:p>
          <a:endParaRPr lang="es-EC"/>
        </a:p>
      </dgm:t>
    </dgm:pt>
    <dgm:pt modelId="{83F37D5A-FA92-420F-A335-D6E18DAB309B}" type="pres">
      <dgm:prSet presAssocID="{00B555B7-B2CE-4CB0-A93A-8B215270F8AA}" presName="childText" presStyleLbl="bgAcc1" presStyleIdx="1" presStyleCnt="4" custScaleX="73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5DB41B-C43F-4A55-B5EC-7A95A77985FC}" type="pres">
      <dgm:prSet presAssocID="{79645D49-79CA-4B03-B7E1-6D46E0B5ED8D}" presName="Name13" presStyleLbl="parChTrans1D2" presStyleIdx="2" presStyleCnt="4"/>
      <dgm:spPr/>
      <dgm:t>
        <a:bodyPr/>
        <a:lstStyle/>
        <a:p>
          <a:endParaRPr lang="es-EC"/>
        </a:p>
      </dgm:t>
    </dgm:pt>
    <dgm:pt modelId="{B0F2AF9C-65C7-4573-90DC-411D69072D4A}" type="pres">
      <dgm:prSet presAssocID="{C2C22C06-2C5F-4B27-B322-A85FD1536EA7}" presName="childText" presStyleLbl="bgAcc1" presStyleIdx="2" presStyleCnt="4" custScaleX="73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C4C0B1-609F-4713-B474-5D3C9E9C6AF3}" type="pres">
      <dgm:prSet presAssocID="{CBC1240E-4113-4CDF-9A5C-97907330A632}" presName="Name13" presStyleLbl="parChTrans1D2" presStyleIdx="3" presStyleCnt="4"/>
      <dgm:spPr/>
      <dgm:t>
        <a:bodyPr/>
        <a:lstStyle/>
        <a:p>
          <a:endParaRPr lang="es-EC"/>
        </a:p>
      </dgm:t>
    </dgm:pt>
    <dgm:pt modelId="{4360286B-E901-405C-A935-05E48BC924D6}" type="pres">
      <dgm:prSet presAssocID="{EDC60AF3-095F-447A-A7C5-17C9C26EC89B}" presName="childText" presStyleLbl="bgAcc1" presStyleIdx="3" presStyleCnt="4" custScaleX="737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B755C2-B7D9-4F16-845A-815A3D2D7092}" type="presOf" srcId="{DABBB20C-C4D3-46CC-A2AC-9689ED593E49}" destId="{7426C5B2-FE13-44BD-8D64-29915578DCF0}" srcOrd="0" destOrd="0" presId="urn:microsoft.com/office/officeart/2005/8/layout/hierarchy3"/>
    <dgm:cxn modelId="{F854FCE8-E3D9-4C0B-BD6E-F04A7926F6BC}" type="presOf" srcId="{00B555B7-B2CE-4CB0-A93A-8B215270F8AA}" destId="{83F37D5A-FA92-420F-A335-D6E18DAB309B}" srcOrd="0" destOrd="0" presId="urn:microsoft.com/office/officeart/2005/8/layout/hierarchy3"/>
    <dgm:cxn modelId="{09ACEBAA-41A4-4AEC-B10A-F241365E8FD3}" type="presOf" srcId="{B29C234D-D48E-408B-8B25-8663D620E380}" destId="{17EAE714-5CBB-4409-BE1F-3E56D5C8DAD9}" srcOrd="0" destOrd="0" presId="urn:microsoft.com/office/officeart/2005/8/layout/hierarchy3"/>
    <dgm:cxn modelId="{8EB00A26-B973-4390-A978-9116047B7F10}" type="presOf" srcId="{79645D49-79CA-4B03-B7E1-6D46E0B5ED8D}" destId="{625DB41B-C43F-4A55-B5EC-7A95A77985FC}" srcOrd="0" destOrd="0" presId="urn:microsoft.com/office/officeart/2005/8/layout/hierarchy3"/>
    <dgm:cxn modelId="{0919FBE9-BDBC-4716-8FAB-E3C8CCE160BF}" type="presOf" srcId="{C2C22C06-2C5F-4B27-B322-A85FD1536EA7}" destId="{B0F2AF9C-65C7-4573-90DC-411D69072D4A}" srcOrd="0" destOrd="0" presId="urn:microsoft.com/office/officeart/2005/8/layout/hierarchy3"/>
    <dgm:cxn modelId="{7B2A094E-DB9E-4C94-9D49-1057179DE1EB}" srcId="{643DE035-DBB3-40C2-923D-8312C2C72FBB}" destId="{C2C22C06-2C5F-4B27-B322-A85FD1536EA7}" srcOrd="2" destOrd="0" parTransId="{79645D49-79CA-4B03-B7E1-6D46E0B5ED8D}" sibTransId="{803638D0-EF9D-4424-8586-AD1620E8545D}"/>
    <dgm:cxn modelId="{E52C95A9-16AE-4CBD-9535-C259E9917BA6}" type="presOf" srcId="{BF131688-686F-4039-94E6-DB33DDEB70AD}" destId="{A82CEB24-58AD-49C2-A3E1-9F7218112502}" srcOrd="0" destOrd="0" presId="urn:microsoft.com/office/officeart/2005/8/layout/hierarchy3"/>
    <dgm:cxn modelId="{F030D877-A803-4993-96A0-22ADF3013D3F}" type="presOf" srcId="{EDC60AF3-095F-447A-A7C5-17C9C26EC89B}" destId="{4360286B-E901-405C-A935-05E48BC924D6}" srcOrd="0" destOrd="0" presId="urn:microsoft.com/office/officeart/2005/8/layout/hierarchy3"/>
    <dgm:cxn modelId="{52628E8F-52D3-413C-8EF8-3FC127C20984}" srcId="{BF131688-686F-4039-94E6-DB33DDEB70AD}" destId="{643DE035-DBB3-40C2-923D-8312C2C72FBB}" srcOrd="0" destOrd="0" parTransId="{20C18CAF-5776-48D6-A8C6-53B9D5ED9723}" sibTransId="{BA55E4C2-8A21-473B-9AFA-D1CC495429EA}"/>
    <dgm:cxn modelId="{F1AEE0F5-EDA2-4C0D-B3BF-16980A2AF497}" srcId="{643DE035-DBB3-40C2-923D-8312C2C72FBB}" destId="{B29C234D-D48E-408B-8B25-8663D620E380}" srcOrd="0" destOrd="0" parTransId="{DABBB20C-C4D3-46CC-A2AC-9689ED593E49}" sibTransId="{83EDBF86-24D9-4499-9252-55574179B722}"/>
    <dgm:cxn modelId="{5DE99081-BA60-4D73-ADC6-CC0094696A14}" type="presOf" srcId="{643DE035-DBB3-40C2-923D-8312C2C72FBB}" destId="{B22B6BB6-86CC-4349-8A70-58B8EDC8BEB0}" srcOrd="0" destOrd="0" presId="urn:microsoft.com/office/officeart/2005/8/layout/hierarchy3"/>
    <dgm:cxn modelId="{AFB0C380-53DF-4FC7-B6D0-E593809879D3}" type="presOf" srcId="{704259D7-0A62-4428-806C-4FCA4F95F7D8}" destId="{33CA2969-673E-491F-9D13-15B8864F1A99}" srcOrd="0" destOrd="0" presId="urn:microsoft.com/office/officeart/2005/8/layout/hierarchy3"/>
    <dgm:cxn modelId="{021BB6AE-F7E5-4FA8-86FD-EEE4EBC172E0}" type="presOf" srcId="{643DE035-DBB3-40C2-923D-8312C2C72FBB}" destId="{89F3181B-802E-4581-9294-604D21FC86DB}" srcOrd="1" destOrd="0" presId="urn:microsoft.com/office/officeart/2005/8/layout/hierarchy3"/>
    <dgm:cxn modelId="{EE2090A5-4318-4E48-AA9B-AC041CF4954C}" srcId="{643DE035-DBB3-40C2-923D-8312C2C72FBB}" destId="{EDC60AF3-095F-447A-A7C5-17C9C26EC89B}" srcOrd="3" destOrd="0" parTransId="{CBC1240E-4113-4CDF-9A5C-97907330A632}" sibTransId="{AAE9BF33-312E-4173-8AB8-7C15ECAA595D}"/>
    <dgm:cxn modelId="{2695096B-96AC-44AF-A152-895CDC23EAB1}" srcId="{643DE035-DBB3-40C2-923D-8312C2C72FBB}" destId="{00B555B7-B2CE-4CB0-A93A-8B215270F8AA}" srcOrd="1" destOrd="0" parTransId="{704259D7-0A62-4428-806C-4FCA4F95F7D8}" sibTransId="{8DB968A8-65EA-4722-9828-563FEE4A70F8}"/>
    <dgm:cxn modelId="{5A09E745-1626-4DF5-9B79-A886FF1D691F}" type="presOf" srcId="{CBC1240E-4113-4CDF-9A5C-97907330A632}" destId="{88C4C0B1-609F-4713-B474-5D3C9E9C6AF3}" srcOrd="0" destOrd="0" presId="urn:microsoft.com/office/officeart/2005/8/layout/hierarchy3"/>
    <dgm:cxn modelId="{373BCC42-6335-46E2-9BE0-BAB20DB78DA9}" type="presParOf" srcId="{A82CEB24-58AD-49C2-A3E1-9F7218112502}" destId="{6BF8428A-A3FE-4155-8384-C8A4C7B56135}" srcOrd="0" destOrd="0" presId="urn:microsoft.com/office/officeart/2005/8/layout/hierarchy3"/>
    <dgm:cxn modelId="{BB1EABA3-FD81-4122-8AFC-84B12AA4F4D0}" type="presParOf" srcId="{6BF8428A-A3FE-4155-8384-C8A4C7B56135}" destId="{361F3FD1-4304-43C4-A3D3-371CCC405ABF}" srcOrd="0" destOrd="0" presId="urn:microsoft.com/office/officeart/2005/8/layout/hierarchy3"/>
    <dgm:cxn modelId="{6D4F009D-92A1-4E9F-8D39-E70BF2FFA8CB}" type="presParOf" srcId="{361F3FD1-4304-43C4-A3D3-371CCC405ABF}" destId="{B22B6BB6-86CC-4349-8A70-58B8EDC8BEB0}" srcOrd="0" destOrd="0" presId="urn:microsoft.com/office/officeart/2005/8/layout/hierarchy3"/>
    <dgm:cxn modelId="{EA0E19D0-AFEC-49C3-A194-1A68275E1137}" type="presParOf" srcId="{361F3FD1-4304-43C4-A3D3-371CCC405ABF}" destId="{89F3181B-802E-4581-9294-604D21FC86DB}" srcOrd="1" destOrd="0" presId="urn:microsoft.com/office/officeart/2005/8/layout/hierarchy3"/>
    <dgm:cxn modelId="{87FB6DCF-40D7-490D-B5FF-350556B4867A}" type="presParOf" srcId="{6BF8428A-A3FE-4155-8384-C8A4C7B56135}" destId="{E52984F2-706C-457D-9379-1F29E190A499}" srcOrd="1" destOrd="0" presId="urn:microsoft.com/office/officeart/2005/8/layout/hierarchy3"/>
    <dgm:cxn modelId="{ED88DE63-5FE1-4DE3-A4A4-0231060216AC}" type="presParOf" srcId="{E52984F2-706C-457D-9379-1F29E190A499}" destId="{7426C5B2-FE13-44BD-8D64-29915578DCF0}" srcOrd="0" destOrd="0" presId="urn:microsoft.com/office/officeart/2005/8/layout/hierarchy3"/>
    <dgm:cxn modelId="{E99BF369-5BB6-4E19-A6BE-18D563F164C0}" type="presParOf" srcId="{E52984F2-706C-457D-9379-1F29E190A499}" destId="{17EAE714-5CBB-4409-BE1F-3E56D5C8DAD9}" srcOrd="1" destOrd="0" presId="urn:microsoft.com/office/officeart/2005/8/layout/hierarchy3"/>
    <dgm:cxn modelId="{A41975C7-A634-42D5-9FB0-8E190A1817AC}" type="presParOf" srcId="{E52984F2-706C-457D-9379-1F29E190A499}" destId="{33CA2969-673E-491F-9D13-15B8864F1A99}" srcOrd="2" destOrd="0" presId="urn:microsoft.com/office/officeart/2005/8/layout/hierarchy3"/>
    <dgm:cxn modelId="{E6379811-C2BD-4288-8EE4-0EE276299C9A}" type="presParOf" srcId="{E52984F2-706C-457D-9379-1F29E190A499}" destId="{83F37D5A-FA92-420F-A335-D6E18DAB309B}" srcOrd="3" destOrd="0" presId="urn:microsoft.com/office/officeart/2005/8/layout/hierarchy3"/>
    <dgm:cxn modelId="{FC998F29-3A04-4C82-BE76-FDAC757231D7}" type="presParOf" srcId="{E52984F2-706C-457D-9379-1F29E190A499}" destId="{625DB41B-C43F-4A55-B5EC-7A95A77985FC}" srcOrd="4" destOrd="0" presId="urn:microsoft.com/office/officeart/2005/8/layout/hierarchy3"/>
    <dgm:cxn modelId="{602E9D71-50A1-423D-B4FE-D9D94E9C428A}" type="presParOf" srcId="{E52984F2-706C-457D-9379-1F29E190A499}" destId="{B0F2AF9C-65C7-4573-90DC-411D69072D4A}" srcOrd="5" destOrd="0" presId="urn:microsoft.com/office/officeart/2005/8/layout/hierarchy3"/>
    <dgm:cxn modelId="{68232D39-BF2B-47D9-93C2-C5F6711CC2C1}" type="presParOf" srcId="{E52984F2-706C-457D-9379-1F29E190A499}" destId="{88C4C0B1-609F-4713-B474-5D3C9E9C6AF3}" srcOrd="6" destOrd="0" presId="urn:microsoft.com/office/officeart/2005/8/layout/hierarchy3"/>
    <dgm:cxn modelId="{DDF35ADB-C819-4293-8A02-6525626FC34D}" type="presParOf" srcId="{E52984F2-706C-457D-9379-1F29E190A499}" destId="{4360286B-E901-405C-A935-05E48BC924D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B1A447-6C3A-4299-88D7-C5130CBB8B6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36C305C-9BAE-4616-AF8C-96F719EFDA55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ANÁLISIS DEL ENTORNO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3834F4B-31A3-4E26-AC48-467B5569E978}" type="par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6AA19CE-F3A5-4473-B9C8-22EADEAEADF7}" type="sib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893842D-DAC0-4F10-B4C6-781905C86E6C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ESTRATEGIAS DE NEGOCIOS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745DCB2-DD65-4A17-96C4-D8BB7B801CF0}" type="parTrans" cxnId="{335019A6-4766-412B-9B85-67E1B5FC103E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B678B673-4F86-4FE1-9114-46052F5BFDAE}" type="sibTrans" cxnId="{335019A6-4766-412B-9B85-67E1B5FC103E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18B46C89-4951-463D-BEC9-8AF903DD1EEF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MODELO OPERATIVO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ED5C7D3-7F5E-4234-91D4-EF703B14C4D8}" type="parTrans" cxnId="{7CF2CB54-86DC-444D-BAE6-413CB74C2ADA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B8CC683C-06DC-4E25-9D85-74C79C333D6A}" type="sibTrans" cxnId="{7CF2CB54-86DC-444D-BAE6-413CB74C2ADA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32875BEB-93AA-42B0-910C-C2059C868FCE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ESTRUCTURA DE LA </a:t>
          </a:r>
          <a:r>
            <a:rPr lang="es-EC" sz="900" dirty="0" smtClean="0">
              <a:latin typeface="Century Gothic" pitchFamily="34" charset="0"/>
            </a:rPr>
            <a:t>ORGANIZACIÓN</a:t>
          </a:r>
          <a:endParaRPr lang="es-EC" sz="9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EFF615E-C172-4622-983B-6D766B1B8440}" type="parTrans" cxnId="{F614467B-A577-469A-BBFE-BBC1A4CEDD70}">
      <dgm:prSet/>
      <dgm:spPr/>
      <dgm:t>
        <a:bodyPr/>
        <a:lstStyle/>
        <a:p>
          <a:endParaRPr lang="es-EC"/>
        </a:p>
      </dgm:t>
    </dgm:pt>
    <dgm:pt modelId="{751D452B-0EEC-42D8-B1D7-9FD7F202BEE9}" type="sibTrans" cxnId="{F614467B-A577-469A-BBFE-BBC1A4CEDD70}">
      <dgm:prSet/>
      <dgm:spPr/>
      <dgm:t>
        <a:bodyPr/>
        <a:lstStyle/>
        <a:p>
          <a:endParaRPr lang="es-EC"/>
        </a:p>
      </dgm:t>
    </dgm:pt>
    <dgm:pt modelId="{8851DA52-B438-43C9-899D-12CB31187D8E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ARQUITECTURA DE LA INFORMACIÓN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AE2821C-7C33-46CE-B11F-2262603D1E26}" type="parTrans" cxnId="{6781EC3A-5762-473B-AC12-2E40D93741B8}">
      <dgm:prSet/>
      <dgm:spPr/>
      <dgm:t>
        <a:bodyPr/>
        <a:lstStyle/>
        <a:p>
          <a:endParaRPr lang="es-EC"/>
        </a:p>
      </dgm:t>
    </dgm:pt>
    <dgm:pt modelId="{767968C0-E850-4A92-89B5-4A1C157FA88E}" type="sibTrans" cxnId="{6781EC3A-5762-473B-AC12-2E40D93741B8}">
      <dgm:prSet/>
      <dgm:spPr/>
      <dgm:t>
        <a:bodyPr/>
        <a:lstStyle/>
        <a:p>
          <a:endParaRPr lang="es-EC"/>
        </a:p>
      </dgm:t>
    </dgm:pt>
    <dgm:pt modelId="{E5E7A90F-CEBA-4B3F-AFB5-FE7578016A25}" type="pres">
      <dgm:prSet presAssocID="{08B1A447-6C3A-4299-88D7-C5130CBB8B64}" presName="Name0" presStyleCnt="0">
        <dgm:presLayoutVars>
          <dgm:dir/>
          <dgm:animLvl val="lvl"/>
          <dgm:resizeHandles val="exact"/>
        </dgm:presLayoutVars>
      </dgm:prSet>
      <dgm:spPr/>
    </dgm:pt>
    <dgm:pt modelId="{34387438-9BF0-4E16-9871-C5D0D551D554}" type="pres">
      <dgm:prSet presAssocID="{436C305C-9BAE-4616-AF8C-96F719EFDA5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16EB2-D1E2-4EB6-8F7E-B7120FB82C27}" type="pres">
      <dgm:prSet presAssocID="{A6AA19CE-F3A5-4473-B9C8-22EADEAEADF7}" presName="parTxOnlySpace" presStyleCnt="0"/>
      <dgm:spPr/>
    </dgm:pt>
    <dgm:pt modelId="{4789397A-DAB2-4E96-95F1-981C8034252A}" type="pres">
      <dgm:prSet presAssocID="{A893842D-DAC0-4F10-B4C6-781905C86E6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DE71C3-5E40-4746-9AF2-074922FBF99F}" type="pres">
      <dgm:prSet presAssocID="{B678B673-4F86-4FE1-9114-46052F5BFDAE}" presName="parTxOnlySpace" presStyleCnt="0"/>
      <dgm:spPr/>
    </dgm:pt>
    <dgm:pt modelId="{346A04FB-A1C5-46F2-8C39-3D239D7F0884}" type="pres">
      <dgm:prSet presAssocID="{18B46C89-4951-463D-BEC9-8AF903DD1EE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3098B-8BD9-4C17-B3C4-9E48CAEFC655}" type="pres">
      <dgm:prSet presAssocID="{B8CC683C-06DC-4E25-9D85-74C79C333D6A}" presName="parTxOnlySpace" presStyleCnt="0"/>
      <dgm:spPr/>
    </dgm:pt>
    <dgm:pt modelId="{680DE566-4E9B-473B-A24B-E144430AA582}" type="pres">
      <dgm:prSet presAssocID="{32875BEB-93AA-42B0-910C-C2059C868F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515B0E-1B74-4A31-93BF-F9AD85F0797D}" type="pres">
      <dgm:prSet presAssocID="{751D452B-0EEC-42D8-B1D7-9FD7F202BEE9}" presName="parTxOnlySpace" presStyleCnt="0"/>
      <dgm:spPr/>
    </dgm:pt>
    <dgm:pt modelId="{8F310BD9-328C-46A4-8F98-E58CBB386B18}" type="pres">
      <dgm:prSet presAssocID="{8851DA52-B438-43C9-899D-12CB31187D8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97ABCC-E87E-4113-93C9-BF61D3FD9EF8}" srcId="{08B1A447-6C3A-4299-88D7-C5130CBB8B64}" destId="{436C305C-9BAE-4616-AF8C-96F719EFDA55}" srcOrd="0" destOrd="0" parTransId="{43834F4B-31A3-4E26-AC48-467B5569E978}" sibTransId="{A6AA19CE-F3A5-4473-B9C8-22EADEAEADF7}"/>
    <dgm:cxn modelId="{6781EC3A-5762-473B-AC12-2E40D93741B8}" srcId="{08B1A447-6C3A-4299-88D7-C5130CBB8B64}" destId="{8851DA52-B438-43C9-899D-12CB31187D8E}" srcOrd="4" destOrd="0" parTransId="{7AE2821C-7C33-46CE-B11F-2262603D1E26}" sibTransId="{767968C0-E850-4A92-89B5-4A1C157FA88E}"/>
    <dgm:cxn modelId="{E7FC3CEF-AD41-4E13-AA0D-7361914902F7}" type="presOf" srcId="{32875BEB-93AA-42B0-910C-C2059C868FCE}" destId="{680DE566-4E9B-473B-A24B-E144430AA582}" srcOrd="0" destOrd="0" presId="urn:microsoft.com/office/officeart/2005/8/layout/chevron1"/>
    <dgm:cxn modelId="{AAB7E36A-8BD0-404D-97B1-A87AE76963FB}" type="presOf" srcId="{08B1A447-6C3A-4299-88D7-C5130CBB8B64}" destId="{E5E7A90F-CEBA-4B3F-AFB5-FE7578016A25}" srcOrd="0" destOrd="0" presId="urn:microsoft.com/office/officeart/2005/8/layout/chevron1"/>
    <dgm:cxn modelId="{4925BD60-C195-4178-AEE9-B7DF330D822F}" type="presOf" srcId="{436C305C-9BAE-4616-AF8C-96F719EFDA55}" destId="{34387438-9BF0-4E16-9871-C5D0D551D554}" srcOrd="0" destOrd="0" presId="urn:microsoft.com/office/officeart/2005/8/layout/chevron1"/>
    <dgm:cxn modelId="{A92F439F-790B-4AC2-B5BB-914CE218DD39}" type="presOf" srcId="{18B46C89-4951-463D-BEC9-8AF903DD1EEF}" destId="{346A04FB-A1C5-46F2-8C39-3D239D7F0884}" srcOrd="0" destOrd="0" presId="urn:microsoft.com/office/officeart/2005/8/layout/chevron1"/>
    <dgm:cxn modelId="{C048B7D9-76A8-487C-A06A-5C9DC15BCEEE}" type="presOf" srcId="{8851DA52-B438-43C9-899D-12CB31187D8E}" destId="{8F310BD9-328C-46A4-8F98-E58CBB386B18}" srcOrd="0" destOrd="0" presId="urn:microsoft.com/office/officeart/2005/8/layout/chevron1"/>
    <dgm:cxn modelId="{21AF09D3-66CD-48AC-B823-2EE61CFF2A1C}" type="presOf" srcId="{A893842D-DAC0-4F10-B4C6-781905C86E6C}" destId="{4789397A-DAB2-4E96-95F1-981C8034252A}" srcOrd="0" destOrd="0" presId="urn:microsoft.com/office/officeart/2005/8/layout/chevron1"/>
    <dgm:cxn modelId="{335019A6-4766-412B-9B85-67E1B5FC103E}" srcId="{08B1A447-6C3A-4299-88D7-C5130CBB8B64}" destId="{A893842D-DAC0-4F10-B4C6-781905C86E6C}" srcOrd="1" destOrd="0" parTransId="{B745DCB2-DD65-4A17-96C4-D8BB7B801CF0}" sibTransId="{B678B673-4F86-4FE1-9114-46052F5BFDAE}"/>
    <dgm:cxn modelId="{F614467B-A577-469A-BBFE-BBC1A4CEDD70}" srcId="{08B1A447-6C3A-4299-88D7-C5130CBB8B64}" destId="{32875BEB-93AA-42B0-910C-C2059C868FCE}" srcOrd="3" destOrd="0" parTransId="{5EFF615E-C172-4622-983B-6D766B1B8440}" sibTransId="{751D452B-0EEC-42D8-B1D7-9FD7F202BEE9}"/>
    <dgm:cxn modelId="{7CF2CB54-86DC-444D-BAE6-413CB74C2ADA}" srcId="{08B1A447-6C3A-4299-88D7-C5130CBB8B64}" destId="{18B46C89-4951-463D-BEC9-8AF903DD1EEF}" srcOrd="2" destOrd="0" parTransId="{DED5C7D3-7F5E-4234-91D4-EF703B14C4D8}" sibTransId="{B8CC683C-06DC-4E25-9D85-74C79C333D6A}"/>
    <dgm:cxn modelId="{DC6E2121-C760-4F69-BE39-2A0E97ED243C}" type="presParOf" srcId="{E5E7A90F-CEBA-4B3F-AFB5-FE7578016A25}" destId="{34387438-9BF0-4E16-9871-C5D0D551D554}" srcOrd="0" destOrd="0" presId="urn:microsoft.com/office/officeart/2005/8/layout/chevron1"/>
    <dgm:cxn modelId="{8F9E2AD5-5AAE-4A61-B3F6-A44E2C10ABAB}" type="presParOf" srcId="{E5E7A90F-CEBA-4B3F-AFB5-FE7578016A25}" destId="{39916EB2-D1E2-4EB6-8F7E-B7120FB82C27}" srcOrd="1" destOrd="0" presId="urn:microsoft.com/office/officeart/2005/8/layout/chevron1"/>
    <dgm:cxn modelId="{CA0D4146-573C-4922-9863-A85AE86B3110}" type="presParOf" srcId="{E5E7A90F-CEBA-4B3F-AFB5-FE7578016A25}" destId="{4789397A-DAB2-4E96-95F1-981C8034252A}" srcOrd="2" destOrd="0" presId="urn:microsoft.com/office/officeart/2005/8/layout/chevron1"/>
    <dgm:cxn modelId="{24638720-5388-4498-AADA-F44E26279132}" type="presParOf" srcId="{E5E7A90F-CEBA-4B3F-AFB5-FE7578016A25}" destId="{DDDE71C3-5E40-4746-9AF2-074922FBF99F}" srcOrd="3" destOrd="0" presId="urn:microsoft.com/office/officeart/2005/8/layout/chevron1"/>
    <dgm:cxn modelId="{216F9354-F611-4E1E-A204-9731CDCBB1CA}" type="presParOf" srcId="{E5E7A90F-CEBA-4B3F-AFB5-FE7578016A25}" destId="{346A04FB-A1C5-46F2-8C39-3D239D7F0884}" srcOrd="4" destOrd="0" presId="urn:microsoft.com/office/officeart/2005/8/layout/chevron1"/>
    <dgm:cxn modelId="{13F60B42-B42B-4631-8BDC-28EEA478A5B2}" type="presParOf" srcId="{E5E7A90F-CEBA-4B3F-AFB5-FE7578016A25}" destId="{D4E3098B-8BD9-4C17-B3C4-9E48CAEFC655}" srcOrd="5" destOrd="0" presId="urn:microsoft.com/office/officeart/2005/8/layout/chevron1"/>
    <dgm:cxn modelId="{A3E4480A-5CDE-433B-A96F-4888F5630225}" type="presParOf" srcId="{E5E7A90F-CEBA-4B3F-AFB5-FE7578016A25}" destId="{680DE566-4E9B-473B-A24B-E144430AA582}" srcOrd="6" destOrd="0" presId="urn:microsoft.com/office/officeart/2005/8/layout/chevron1"/>
    <dgm:cxn modelId="{C8D79C3F-3393-41D0-92A9-EA2A5E51D310}" type="presParOf" srcId="{E5E7A90F-CEBA-4B3F-AFB5-FE7578016A25}" destId="{73515B0E-1B74-4A31-93BF-F9AD85F0797D}" srcOrd="7" destOrd="0" presId="urn:microsoft.com/office/officeart/2005/8/layout/chevron1"/>
    <dgm:cxn modelId="{4BC88694-AEC0-480B-AFF0-65A298C29971}" type="presParOf" srcId="{E5E7A90F-CEBA-4B3F-AFB5-FE7578016A25}" destId="{8F310BD9-328C-46A4-8F98-E58CBB386B1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7905CF-382D-4A5C-9445-9C9D8FB8F046}" type="doc">
      <dgm:prSet loTypeId="urn:microsoft.com/office/officeart/2005/8/layout/hList9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C"/>
        </a:p>
      </dgm:t>
    </dgm:pt>
    <dgm:pt modelId="{1AA9CF37-ADB8-4CE5-AC5A-5332064D9C3F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VISIÓN PROPUESTA</a:t>
          </a:r>
          <a:endParaRPr lang="es-EC" sz="1100" dirty="0"/>
        </a:p>
      </dgm:t>
    </dgm:pt>
    <dgm:pt modelId="{6BF01C71-FC72-43DB-A4AE-2DE96EC3817A}" type="parTrans" cxnId="{EF3A75E8-FC23-4A93-8AC0-4FDF3FE4CA43}">
      <dgm:prSet/>
      <dgm:spPr/>
      <dgm:t>
        <a:bodyPr/>
        <a:lstStyle/>
        <a:p>
          <a:endParaRPr lang="es-EC"/>
        </a:p>
      </dgm:t>
    </dgm:pt>
    <dgm:pt modelId="{D52CD4B5-FF79-4062-91EF-8BD0782DD346}" type="sibTrans" cxnId="{EF3A75E8-FC23-4A93-8AC0-4FDF3FE4CA43}">
      <dgm:prSet/>
      <dgm:spPr/>
      <dgm:t>
        <a:bodyPr/>
        <a:lstStyle/>
        <a:p>
          <a:endParaRPr lang="es-EC"/>
        </a:p>
      </dgm:t>
    </dgm:pt>
    <dgm:pt modelId="{8ABD0B2D-D43D-46F7-BF5E-37121E6C4C52}">
      <dgm:prSet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MISIÓN PROPUESTA</a:t>
          </a:r>
          <a:endParaRPr lang="es-EC" sz="1100" dirty="0">
            <a:latin typeface="Century Gothic" pitchFamily="34" charset="0"/>
          </a:endParaRPr>
        </a:p>
      </dgm:t>
    </dgm:pt>
    <dgm:pt modelId="{715C4217-ED1B-4E19-B956-D6B58ACF28DE}" type="parTrans" cxnId="{EF5D7281-F350-4809-A9DB-04B6B53363C2}">
      <dgm:prSet/>
      <dgm:spPr/>
      <dgm:t>
        <a:bodyPr/>
        <a:lstStyle/>
        <a:p>
          <a:endParaRPr lang="es-EC"/>
        </a:p>
      </dgm:t>
    </dgm:pt>
    <dgm:pt modelId="{07448AF6-7FE9-4052-9BE5-776CFB3F9DF9}" type="sibTrans" cxnId="{EF5D7281-F350-4809-A9DB-04B6B53363C2}">
      <dgm:prSet/>
      <dgm:spPr/>
      <dgm:t>
        <a:bodyPr/>
        <a:lstStyle/>
        <a:p>
          <a:endParaRPr lang="es-EC"/>
        </a:p>
      </dgm:t>
    </dgm:pt>
    <dgm:pt modelId="{F0A8454E-BBE4-4F7B-8B3D-3DFD7B07847C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Formar profesionales con altas capacidades académicas-científicas, apoyadas en la creación, aplicación, transferencia y difusión del conocimiento en las áreas del saber que le son propias, con el propósito de contribuir al desarrollo cultural, económico, político y social de su entorno y la nación</a:t>
          </a:r>
          <a:endParaRPr lang="es-EC" sz="1400" dirty="0">
            <a:latin typeface="Century Gothic" pitchFamily="34" charset="0"/>
          </a:endParaRPr>
        </a:p>
      </dgm:t>
    </dgm:pt>
    <dgm:pt modelId="{9FA117EC-D189-4624-A79C-416F8D38EE06}" type="parTrans" cxnId="{16F9DC2C-14B3-4818-9FFF-B2B5F18E7B14}">
      <dgm:prSet/>
      <dgm:spPr/>
      <dgm:t>
        <a:bodyPr/>
        <a:lstStyle/>
        <a:p>
          <a:endParaRPr lang="es-EC"/>
        </a:p>
      </dgm:t>
    </dgm:pt>
    <dgm:pt modelId="{745A600D-12A6-4413-8CBC-6A7BF5ADB466}" type="sibTrans" cxnId="{16F9DC2C-14B3-4818-9FFF-B2B5F18E7B14}">
      <dgm:prSet/>
      <dgm:spPr/>
      <dgm:t>
        <a:bodyPr/>
        <a:lstStyle/>
        <a:p>
          <a:endParaRPr lang="es-EC"/>
        </a:p>
      </dgm:t>
    </dgm:pt>
    <dgm:pt modelId="{DFFE5D5E-B996-4501-B194-2533A94FF608}">
      <dgm:prSet phldrT="[Texto]"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Para el 2017, ser la Institución de Educación Superior líder en coadyuvar al desarrollo de la región y el país, reconocida por la formación de profesionales con valores éticos, su educación continua y, su capacidad de investigación, desarrollo, y transferencia tecnológica mediante mecanismos de aseguramiento de la calidad en todo su quehacer politécnico.</a:t>
          </a:r>
          <a:endParaRPr lang="es-EC" sz="1400" dirty="0"/>
        </a:p>
      </dgm:t>
    </dgm:pt>
    <dgm:pt modelId="{4CBA6146-C891-437C-9C19-DF3E2420847C}" type="parTrans" cxnId="{03453D54-B258-43D8-A626-AA94A172E46E}">
      <dgm:prSet/>
      <dgm:spPr/>
      <dgm:t>
        <a:bodyPr/>
        <a:lstStyle/>
        <a:p>
          <a:endParaRPr lang="es-EC"/>
        </a:p>
      </dgm:t>
    </dgm:pt>
    <dgm:pt modelId="{439F3DF5-3A9E-400F-B4F2-C6BF3DA02286}" type="sibTrans" cxnId="{03453D54-B258-43D8-A626-AA94A172E46E}">
      <dgm:prSet/>
      <dgm:spPr/>
      <dgm:t>
        <a:bodyPr/>
        <a:lstStyle/>
        <a:p>
          <a:endParaRPr lang="es-EC"/>
        </a:p>
      </dgm:t>
    </dgm:pt>
    <dgm:pt modelId="{5F13CBEF-E157-4565-8FCA-76040A7E4959}" type="pres">
      <dgm:prSet presAssocID="{707905CF-382D-4A5C-9445-9C9D8FB8F04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C7E95B2-998A-4959-8063-84B84A6AD99D}" type="pres">
      <dgm:prSet presAssocID="{1AA9CF37-ADB8-4CE5-AC5A-5332064D9C3F}" presName="posSpace" presStyleCnt="0"/>
      <dgm:spPr/>
    </dgm:pt>
    <dgm:pt modelId="{3D2D4CB1-7D6A-4DF9-8A3F-A38BD6063B8E}" type="pres">
      <dgm:prSet presAssocID="{1AA9CF37-ADB8-4CE5-AC5A-5332064D9C3F}" presName="vertFlow" presStyleCnt="0"/>
      <dgm:spPr/>
    </dgm:pt>
    <dgm:pt modelId="{52272CBC-0E87-42DE-9318-6C1FE2110047}" type="pres">
      <dgm:prSet presAssocID="{1AA9CF37-ADB8-4CE5-AC5A-5332064D9C3F}" presName="topSpace" presStyleCnt="0"/>
      <dgm:spPr/>
    </dgm:pt>
    <dgm:pt modelId="{C36B72DA-CCB4-4D9E-9166-3955DA9C54BA}" type="pres">
      <dgm:prSet presAssocID="{1AA9CF37-ADB8-4CE5-AC5A-5332064D9C3F}" presName="firstComp" presStyleCnt="0"/>
      <dgm:spPr/>
    </dgm:pt>
    <dgm:pt modelId="{865C7D9D-DD85-425B-84A9-3653553E6867}" type="pres">
      <dgm:prSet presAssocID="{1AA9CF37-ADB8-4CE5-AC5A-5332064D9C3F}" presName="firstChild" presStyleLbl="bgAccFollowNode1" presStyleIdx="0" presStyleCnt="2" custScaleX="108191" custScaleY="255851"/>
      <dgm:spPr/>
      <dgm:t>
        <a:bodyPr/>
        <a:lstStyle/>
        <a:p>
          <a:endParaRPr lang="es-EC"/>
        </a:p>
      </dgm:t>
    </dgm:pt>
    <dgm:pt modelId="{4EBC77AA-C25D-4469-96FE-95D4FEDD58E4}" type="pres">
      <dgm:prSet presAssocID="{1AA9CF37-ADB8-4CE5-AC5A-5332064D9C3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0A3DA0-A586-4BD4-9775-B603CB8A0D3C}" type="pres">
      <dgm:prSet presAssocID="{1AA9CF37-ADB8-4CE5-AC5A-5332064D9C3F}" presName="negSpace" presStyleCnt="0"/>
      <dgm:spPr/>
    </dgm:pt>
    <dgm:pt modelId="{E44476E1-9BBB-4BCB-95E3-BA343CFBF58F}" type="pres">
      <dgm:prSet presAssocID="{1AA9CF37-ADB8-4CE5-AC5A-5332064D9C3F}" presName="circle" presStyleLbl="node1" presStyleIdx="0" presStyleCnt="2" custLinFactNeighborX="-17390" custLinFactNeighborY="1792"/>
      <dgm:spPr/>
      <dgm:t>
        <a:bodyPr/>
        <a:lstStyle/>
        <a:p>
          <a:endParaRPr lang="es-EC"/>
        </a:p>
      </dgm:t>
    </dgm:pt>
    <dgm:pt modelId="{64F06D1B-A3ED-4A13-A5AB-BFB4FA57C98A}" type="pres">
      <dgm:prSet presAssocID="{D52CD4B5-FF79-4062-91EF-8BD0782DD346}" presName="transSpace" presStyleCnt="0"/>
      <dgm:spPr/>
    </dgm:pt>
    <dgm:pt modelId="{5BBC19E4-C82D-4D6E-B529-F8DA9E28E932}" type="pres">
      <dgm:prSet presAssocID="{8ABD0B2D-D43D-46F7-BF5E-37121E6C4C52}" presName="posSpace" presStyleCnt="0"/>
      <dgm:spPr/>
    </dgm:pt>
    <dgm:pt modelId="{C9A61393-4E08-4ADD-84B2-061D667A0236}" type="pres">
      <dgm:prSet presAssocID="{8ABD0B2D-D43D-46F7-BF5E-37121E6C4C52}" presName="vertFlow" presStyleCnt="0"/>
      <dgm:spPr/>
    </dgm:pt>
    <dgm:pt modelId="{84F0DBE2-7D7F-400D-A96B-AD3AB437A30D}" type="pres">
      <dgm:prSet presAssocID="{8ABD0B2D-D43D-46F7-BF5E-37121E6C4C52}" presName="topSpace" presStyleCnt="0"/>
      <dgm:spPr/>
    </dgm:pt>
    <dgm:pt modelId="{903487FD-74B1-43C9-AE54-845BC0374347}" type="pres">
      <dgm:prSet presAssocID="{8ABD0B2D-D43D-46F7-BF5E-37121E6C4C52}" presName="firstComp" presStyleCnt="0"/>
      <dgm:spPr/>
    </dgm:pt>
    <dgm:pt modelId="{3465484D-1190-4620-9930-9C9642454856}" type="pres">
      <dgm:prSet presAssocID="{8ABD0B2D-D43D-46F7-BF5E-37121E6C4C52}" presName="firstChild" presStyleLbl="bgAccFollowNode1" presStyleIdx="1" presStyleCnt="2" custScaleX="108191" custScaleY="255851"/>
      <dgm:spPr/>
      <dgm:t>
        <a:bodyPr/>
        <a:lstStyle/>
        <a:p>
          <a:endParaRPr lang="es-EC"/>
        </a:p>
      </dgm:t>
    </dgm:pt>
    <dgm:pt modelId="{F0BB3EC1-E6F3-4EB8-9A03-93742B85A141}" type="pres">
      <dgm:prSet presAssocID="{8ABD0B2D-D43D-46F7-BF5E-37121E6C4C5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660411-ED82-4DCB-9CC4-146E52F8E09B}" type="pres">
      <dgm:prSet presAssocID="{8ABD0B2D-D43D-46F7-BF5E-37121E6C4C52}" presName="negSpace" presStyleCnt="0"/>
      <dgm:spPr/>
    </dgm:pt>
    <dgm:pt modelId="{B281A5A9-03CF-42A7-8D9E-10931A6A28E3}" type="pres">
      <dgm:prSet presAssocID="{8ABD0B2D-D43D-46F7-BF5E-37121E6C4C52}" presName="circle" presStyleLbl="node1" presStyleIdx="1" presStyleCnt="2" custLinFactNeighborX="-11341" custLinFactNeighborY="1792"/>
      <dgm:spPr/>
      <dgm:t>
        <a:bodyPr/>
        <a:lstStyle/>
        <a:p>
          <a:endParaRPr lang="es-EC"/>
        </a:p>
      </dgm:t>
    </dgm:pt>
  </dgm:ptLst>
  <dgm:cxnLst>
    <dgm:cxn modelId="{9583F680-C347-41C1-AFF1-6243A5E21B5E}" type="presOf" srcId="{8ABD0B2D-D43D-46F7-BF5E-37121E6C4C52}" destId="{B281A5A9-03CF-42A7-8D9E-10931A6A28E3}" srcOrd="0" destOrd="0" presId="urn:microsoft.com/office/officeart/2005/8/layout/hList9"/>
    <dgm:cxn modelId="{98B2EFD1-CAC8-41FB-B584-065B1C10892D}" type="presOf" srcId="{F0A8454E-BBE4-4F7B-8B3D-3DFD7B07847C}" destId="{F0BB3EC1-E6F3-4EB8-9A03-93742B85A141}" srcOrd="1" destOrd="0" presId="urn:microsoft.com/office/officeart/2005/8/layout/hList9"/>
    <dgm:cxn modelId="{6F396A66-977F-4792-8F5C-F1D95E8F5B83}" type="presOf" srcId="{1AA9CF37-ADB8-4CE5-AC5A-5332064D9C3F}" destId="{E44476E1-9BBB-4BCB-95E3-BA343CFBF58F}" srcOrd="0" destOrd="0" presId="urn:microsoft.com/office/officeart/2005/8/layout/hList9"/>
    <dgm:cxn modelId="{34E4EFCA-3A9D-4810-8E4A-976811213F41}" type="presOf" srcId="{F0A8454E-BBE4-4F7B-8B3D-3DFD7B07847C}" destId="{3465484D-1190-4620-9930-9C9642454856}" srcOrd="0" destOrd="0" presId="urn:microsoft.com/office/officeart/2005/8/layout/hList9"/>
    <dgm:cxn modelId="{B6E9B6D2-AAE3-477D-890F-A4100D434223}" type="presOf" srcId="{707905CF-382D-4A5C-9445-9C9D8FB8F046}" destId="{5F13CBEF-E157-4565-8FCA-76040A7E4959}" srcOrd="0" destOrd="0" presId="urn:microsoft.com/office/officeart/2005/8/layout/hList9"/>
    <dgm:cxn modelId="{2E71DC7C-EBEB-47FA-AC57-E1941A785547}" type="presOf" srcId="{DFFE5D5E-B996-4501-B194-2533A94FF608}" destId="{4EBC77AA-C25D-4469-96FE-95D4FEDD58E4}" srcOrd="1" destOrd="0" presId="urn:microsoft.com/office/officeart/2005/8/layout/hList9"/>
    <dgm:cxn modelId="{758047FD-F60F-4D3C-8039-3CF95EDBD10F}" type="presOf" srcId="{DFFE5D5E-B996-4501-B194-2533A94FF608}" destId="{865C7D9D-DD85-425B-84A9-3653553E6867}" srcOrd="0" destOrd="0" presId="urn:microsoft.com/office/officeart/2005/8/layout/hList9"/>
    <dgm:cxn modelId="{16F9DC2C-14B3-4818-9FFF-B2B5F18E7B14}" srcId="{8ABD0B2D-D43D-46F7-BF5E-37121E6C4C52}" destId="{F0A8454E-BBE4-4F7B-8B3D-3DFD7B07847C}" srcOrd="0" destOrd="0" parTransId="{9FA117EC-D189-4624-A79C-416F8D38EE06}" sibTransId="{745A600D-12A6-4413-8CBC-6A7BF5ADB466}"/>
    <dgm:cxn modelId="{EF3A75E8-FC23-4A93-8AC0-4FDF3FE4CA43}" srcId="{707905CF-382D-4A5C-9445-9C9D8FB8F046}" destId="{1AA9CF37-ADB8-4CE5-AC5A-5332064D9C3F}" srcOrd="0" destOrd="0" parTransId="{6BF01C71-FC72-43DB-A4AE-2DE96EC3817A}" sibTransId="{D52CD4B5-FF79-4062-91EF-8BD0782DD346}"/>
    <dgm:cxn modelId="{EF5D7281-F350-4809-A9DB-04B6B53363C2}" srcId="{707905CF-382D-4A5C-9445-9C9D8FB8F046}" destId="{8ABD0B2D-D43D-46F7-BF5E-37121E6C4C52}" srcOrd="1" destOrd="0" parTransId="{715C4217-ED1B-4E19-B956-D6B58ACF28DE}" sibTransId="{07448AF6-7FE9-4052-9BE5-776CFB3F9DF9}"/>
    <dgm:cxn modelId="{03453D54-B258-43D8-A626-AA94A172E46E}" srcId="{1AA9CF37-ADB8-4CE5-AC5A-5332064D9C3F}" destId="{DFFE5D5E-B996-4501-B194-2533A94FF608}" srcOrd="0" destOrd="0" parTransId="{4CBA6146-C891-437C-9C19-DF3E2420847C}" sibTransId="{439F3DF5-3A9E-400F-B4F2-C6BF3DA02286}"/>
    <dgm:cxn modelId="{D6D76622-D2D2-424D-A00B-39C9037B4635}" type="presParOf" srcId="{5F13CBEF-E157-4565-8FCA-76040A7E4959}" destId="{5C7E95B2-998A-4959-8063-84B84A6AD99D}" srcOrd="0" destOrd="0" presId="urn:microsoft.com/office/officeart/2005/8/layout/hList9"/>
    <dgm:cxn modelId="{F3091C29-C113-44E7-92B7-3332C1F18B29}" type="presParOf" srcId="{5F13CBEF-E157-4565-8FCA-76040A7E4959}" destId="{3D2D4CB1-7D6A-4DF9-8A3F-A38BD6063B8E}" srcOrd="1" destOrd="0" presId="urn:microsoft.com/office/officeart/2005/8/layout/hList9"/>
    <dgm:cxn modelId="{046AD945-E84F-4B03-B4FB-D57804338A84}" type="presParOf" srcId="{3D2D4CB1-7D6A-4DF9-8A3F-A38BD6063B8E}" destId="{52272CBC-0E87-42DE-9318-6C1FE2110047}" srcOrd="0" destOrd="0" presId="urn:microsoft.com/office/officeart/2005/8/layout/hList9"/>
    <dgm:cxn modelId="{FF145BD3-9F0C-4430-B14E-80735888D832}" type="presParOf" srcId="{3D2D4CB1-7D6A-4DF9-8A3F-A38BD6063B8E}" destId="{C36B72DA-CCB4-4D9E-9166-3955DA9C54BA}" srcOrd="1" destOrd="0" presId="urn:microsoft.com/office/officeart/2005/8/layout/hList9"/>
    <dgm:cxn modelId="{EDDEC941-7110-4623-8FAD-E383990CF282}" type="presParOf" srcId="{C36B72DA-CCB4-4D9E-9166-3955DA9C54BA}" destId="{865C7D9D-DD85-425B-84A9-3653553E6867}" srcOrd="0" destOrd="0" presId="urn:microsoft.com/office/officeart/2005/8/layout/hList9"/>
    <dgm:cxn modelId="{7C658B4E-168E-41AE-AF1C-8A59C596CA9A}" type="presParOf" srcId="{C36B72DA-CCB4-4D9E-9166-3955DA9C54BA}" destId="{4EBC77AA-C25D-4469-96FE-95D4FEDD58E4}" srcOrd="1" destOrd="0" presId="urn:microsoft.com/office/officeart/2005/8/layout/hList9"/>
    <dgm:cxn modelId="{79B40D2F-025E-45B7-BD34-1468FFD68C01}" type="presParOf" srcId="{5F13CBEF-E157-4565-8FCA-76040A7E4959}" destId="{930A3DA0-A586-4BD4-9775-B603CB8A0D3C}" srcOrd="2" destOrd="0" presId="urn:microsoft.com/office/officeart/2005/8/layout/hList9"/>
    <dgm:cxn modelId="{C5426CFB-3D15-466D-8A78-4ED83FC959C9}" type="presParOf" srcId="{5F13CBEF-E157-4565-8FCA-76040A7E4959}" destId="{E44476E1-9BBB-4BCB-95E3-BA343CFBF58F}" srcOrd="3" destOrd="0" presId="urn:microsoft.com/office/officeart/2005/8/layout/hList9"/>
    <dgm:cxn modelId="{62DB84D2-9780-4D67-91DB-7551538AA126}" type="presParOf" srcId="{5F13CBEF-E157-4565-8FCA-76040A7E4959}" destId="{64F06D1B-A3ED-4A13-A5AB-BFB4FA57C98A}" srcOrd="4" destOrd="0" presId="urn:microsoft.com/office/officeart/2005/8/layout/hList9"/>
    <dgm:cxn modelId="{C6717DC7-6D43-417B-AE37-799CB52119A4}" type="presParOf" srcId="{5F13CBEF-E157-4565-8FCA-76040A7E4959}" destId="{5BBC19E4-C82D-4D6E-B529-F8DA9E28E932}" srcOrd="5" destOrd="0" presId="urn:microsoft.com/office/officeart/2005/8/layout/hList9"/>
    <dgm:cxn modelId="{AAAC5FF3-8951-465A-A0ED-AECBCBB1ED44}" type="presParOf" srcId="{5F13CBEF-E157-4565-8FCA-76040A7E4959}" destId="{C9A61393-4E08-4ADD-84B2-061D667A0236}" srcOrd="6" destOrd="0" presId="urn:microsoft.com/office/officeart/2005/8/layout/hList9"/>
    <dgm:cxn modelId="{FEBC9450-3990-4590-B7BF-BB6F08FF1593}" type="presParOf" srcId="{C9A61393-4E08-4ADD-84B2-061D667A0236}" destId="{84F0DBE2-7D7F-400D-A96B-AD3AB437A30D}" srcOrd="0" destOrd="0" presId="urn:microsoft.com/office/officeart/2005/8/layout/hList9"/>
    <dgm:cxn modelId="{015E42E2-3FEA-40FD-A697-DDC35C10544A}" type="presParOf" srcId="{C9A61393-4E08-4ADD-84B2-061D667A0236}" destId="{903487FD-74B1-43C9-AE54-845BC0374347}" srcOrd="1" destOrd="0" presId="urn:microsoft.com/office/officeart/2005/8/layout/hList9"/>
    <dgm:cxn modelId="{FD530469-2EEE-4308-961C-21422980B89F}" type="presParOf" srcId="{903487FD-74B1-43C9-AE54-845BC0374347}" destId="{3465484D-1190-4620-9930-9C9642454856}" srcOrd="0" destOrd="0" presId="urn:microsoft.com/office/officeart/2005/8/layout/hList9"/>
    <dgm:cxn modelId="{997BDFAF-232B-4BA8-9C5C-023F85103A22}" type="presParOf" srcId="{903487FD-74B1-43C9-AE54-845BC0374347}" destId="{F0BB3EC1-E6F3-4EB8-9A03-93742B85A141}" srcOrd="1" destOrd="0" presId="urn:microsoft.com/office/officeart/2005/8/layout/hList9"/>
    <dgm:cxn modelId="{51DC408D-4971-4204-9712-EAF262A1AC22}" type="presParOf" srcId="{5F13CBEF-E157-4565-8FCA-76040A7E4959}" destId="{06660411-ED82-4DCB-9CC4-146E52F8E09B}" srcOrd="7" destOrd="0" presId="urn:microsoft.com/office/officeart/2005/8/layout/hList9"/>
    <dgm:cxn modelId="{D320EC0C-6AA0-4378-86F4-452F2514E10D}" type="presParOf" srcId="{5F13CBEF-E157-4565-8FCA-76040A7E4959}" destId="{B281A5A9-03CF-42A7-8D9E-10931A6A28E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A673CA-479A-4D31-B53F-9474F4168D20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520EE148-A735-4D07-9D17-93FCC50BD3A3}">
      <dgm:prSet phldrT="[Texto]" custT="1"/>
      <dgm:spPr/>
      <dgm:t>
        <a:bodyPr/>
        <a:lstStyle/>
        <a:p>
          <a:r>
            <a:rPr lang="es-EC" sz="1050" dirty="0" smtClean="0">
              <a:latin typeface="Century Gothic" pitchFamily="34" charset="0"/>
            </a:rPr>
            <a:t>Modelo de gestión de calidad</a:t>
          </a:r>
          <a:endParaRPr lang="es-EC" sz="1050" dirty="0">
            <a:latin typeface="Century Gothic" pitchFamily="34" charset="0"/>
          </a:endParaRPr>
        </a:p>
      </dgm:t>
    </dgm:pt>
    <dgm:pt modelId="{91D06530-8DFC-4B25-8F2B-58A5D281BD56}" type="parTrans" cxnId="{363BA6FC-E215-4132-BD0A-58D33D95CE6A}">
      <dgm:prSet/>
      <dgm:spPr/>
      <dgm:t>
        <a:bodyPr/>
        <a:lstStyle/>
        <a:p>
          <a:endParaRPr lang="es-EC"/>
        </a:p>
      </dgm:t>
    </dgm:pt>
    <dgm:pt modelId="{2421E325-5842-4C6A-B8C8-746D75B17333}" type="sibTrans" cxnId="{363BA6FC-E215-4132-BD0A-58D33D95CE6A}">
      <dgm:prSet/>
      <dgm:spPr/>
      <dgm:t>
        <a:bodyPr/>
        <a:lstStyle/>
        <a:p>
          <a:endParaRPr lang="es-EC"/>
        </a:p>
      </dgm:t>
    </dgm:pt>
    <dgm:pt modelId="{F29296AF-4E17-41E6-BF8A-6473F83B46AF}">
      <dgm:prSet phldrT="[Texto]" custT="1"/>
      <dgm:spPr/>
      <dgm:t>
        <a:bodyPr/>
        <a:lstStyle/>
        <a:p>
          <a:r>
            <a:rPr lang="es-EC" sz="1050" dirty="0" smtClean="0">
              <a:latin typeface="Century Gothic" pitchFamily="34" charset="0"/>
            </a:rPr>
            <a:t>CEAACES</a:t>
          </a:r>
          <a:endParaRPr lang="es-EC" sz="1050" dirty="0">
            <a:latin typeface="Century Gothic" pitchFamily="34" charset="0"/>
          </a:endParaRPr>
        </a:p>
      </dgm:t>
    </dgm:pt>
    <dgm:pt modelId="{9C1A7683-665B-4DAB-80BD-13FF1DC5BB2B}" type="parTrans" cxnId="{28BC8D22-117D-4F5A-875E-463041B2FA12}">
      <dgm:prSet/>
      <dgm:spPr/>
      <dgm:t>
        <a:bodyPr/>
        <a:lstStyle/>
        <a:p>
          <a:endParaRPr lang="es-EC"/>
        </a:p>
      </dgm:t>
    </dgm:pt>
    <dgm:pt modelId="{43EB9838-63C2-46F8-A84E-1B86979BCD02}" type="sibTrans" cxnId="{28BC8D22-117D-4F5A-875E-463041B2FA12}">
      <dgm:prSet/>
      <dgm:spPr/>
      <dgm:t>
        <a:bodyPr/>
        <a:lstStyle/>
        <a:p>
          <a:endParaRPr lang="es-EC"/>
        </a:p>
      </dgm:t>
    </dgm:pt>
    <dgm:pt modelId="{40806A17-01D9-4D6B-A7C6-B11AD5C28CCA}">
      <dgm:prSet phldrT="[Texto]" custT="1"/>
      <dgm:spPr/>
      <dgm:t>
        <a:bodyPr/>
        <a:lstStyle/>
        <a:p>
          <a:r>
            <a:rPr lang="es-EC" sz="900" dirty="0" smtClean="0">
              <a:latin typeface="Century Gothic" pitchFamily="34" charset="0"/>
            </a:rPr>
            <a:t>Acreditación</a:t>
          </a:r>
          <a:endParaRPr lang="es-EC" sz="900" dirty="0">
            <a:latin typeface="Century Gothic" pitchFamily="34" charset="0"/>
          </a:endParaRPr>
        </a:p>
      </dgm:t>
    </dgm:pt>
    <dgm:pt modelId="{37E4BE6A-5670-4AC0-9918-165B00D152C9}" type="parTrans" cxnId="{814ECE0B-7B8E-444E-B2AA-FF6C995D6772}">
      <dgm:prSet/>
      <dgm:spPr/>
      <dgm:t>
        <a:bodyPr/>
        <a:lstStyle/>
        <a:p>
          <a:endParaRPr lang="es-EC"/>
        </a:p>
      </dgm:t>
    </dgm:pt>
    <dgm:pt modelId="{209763AF-8D06-45BD-A92C-C1C925CD5557}" type="sibTrans" cxnId="{814ECE0B-7B8E-444E-B2AA-FF6C995D6772}">
      <dgm:prSet/>
      <dgm:spPr/>
      <dgm:t>
        <a:bodyPr/>
        <a:lstStyle/>
        <a:p>
          <a:endParaRPr lang="es-EC"/>
        </a:p>
      </dgm:t>
    </dgm:pt>
    <dgm:pt modelId="{28EA214F-D211-455D-87D2-5AC3F59C5D67}" type="pres">
      <dgm:prSet presAssocID="{6EA673CA-479A-4D31-B53F-9474F4168D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06DB5D-9A45-40CA-9B3F-E07AC59CEE66}" type="pres">
      <dgm:prSet presAssocID="{520EE148-A735-4D07-9D17-93FCC50BD3A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6034F6-BEE3-413A-9BCD-7F389133C47B}" type="pres">
      <dgm:prSet presAssocID="{520EE148-A735-4D07-9D17-93FCC50BD3A3}" presName="gear1srcNode" presStyleLbl="node1" presStyleIdx="0" presStyleCnt="3"/>
      <dgm:spPr/>
      <dgm:t>
        <a:bodyPr/>
        <a:lstStyle/>
        <a:p>
          <a:endParaRPr lang="es-EC"/>
        </a:p>
      </dgm:t>
    </dgm:pt>
    <dgm:pt modelId="{611E6F05-8E14-421F-92D1-1A465679144E}" type="pres">
      <dgm:prSet presAssocID="{520EE148-A735-4D07-9D17-93FCC50BD3A3}" presName="gear1dstNode" presStyleLbl="node1" presStyleIdx="0" presStyleCnt="3"/>
      <dgm:spPr/>
      <dgm:t>
        <a:bodyPr/>
        <a:lstStyle/>
        <a:p>
          <a:endParaRPr lang="es-EC"/>
        </a:p>
      </dgm:t>
    </dgm:pt>
    <dgm:pt modelId="{D1EE9EDB-3D87-43B0-82FB-C07E5081301B}" type="pres">
      <dgm:prSet presAssocID="{F29296AF-4E17-41E6-BF8A-6473F83B46A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DA212B-2C65-49B0-ABAA-A3595F46A68D}" type="pres">
      <dgm:prSet presAssocID="{F29296AF-4E17-41E6-BF8A-6473F83B46AF}" presName="gear2srcNode" presStyleLbl="node1" presStyleIdx="1" presStyleCnt="3"/>
      <dgm:spPr/>
      <dgm:t>
        <a:bodyPr/>
        <a:lstStyle/>
        <a:p>
          <a:endParaRPr lang="es-EC"/>
        </a:p>
      </dgm:t>
    </dgm:pt>
    <dgm:pt modelId="{CDF7FD5A-AEB8-4BA0-B9BE-69BB9A285230}" type="pres">
      <dgm:prSet presAssocID="{F29296AF-4E17-41E6-BF8A-6473F83B46AF}" presName="gear2dstNode" presStyleLbl="node1" presStyleIdx="1" presStyleCnt="3"/>
      <dgm:spPr/>
      <dgm:t>
        <a:bodyPr/>
        <a:lstStyle/>
        <a:p>
          <a:endParaRPr lang="es-EC"/>
        </a:p>
      </dgm:t>
    </dgm:pt>
    <dgm:pt modelId="{CFF353D7-940F-4053-A1ED-31153FB78E3C}" type="pres">
      <dgm:prSet presAssocID="{40806A17-01D9-4D6B-A7C6-B11AD5C28CCA}" presName="gear3" presStyleLbl="node1" presStyleIdx="2" presStyleCnt="3"/>
      <dgm:spPr/>
      <dgm:t>
        <a:bodyPr/>
        <a:lstStyle/>
        <a:p>
          <a:endParaRPr lang="es-EC"/>
        </a:p>
      </dgm:t>
    </dgm:pt>
    <dgm:pt modelId="{319CD918-0D41-4CEF-82A4-5F20E54D50AD}" type="pres">
      <dgm:prSet presAssocID="{40806A17-01D9-4D6B-A7C6-B11AD5C28CC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98F52-5FB8-4FB7-B010-1079B576A927}" type="pres">
      <dgm:prSet presAssocID="{40806A17-01D9-4D6B-A7C6-B11AD5C28CCA}" presName="gear3srcNode" presStyleLbl="node1" presStyleIdx="2" presStyleCnt="3"/>
      <dgm:spPr/>
      <dgm:t>
        <a:bodyPr/>
        <a:lstStyle/>
        <a:p>
          <a:endParaRPr lang="es-EC"/>
        </a:p>
      </dgm:t>
    </dgm:pt>
    <dgm:pt modelId="{D152364F-97F1-41CA-8124-F2ACCDA0DECB}" type="pres">
      <dgm:prSet presAssocID="{40806A17-01D9-4D6B-A7C6-B11AD5C28CCA}" presName="gear3dstNode" presStyleLbl="node1" presStyleIdx="2" presStyleCnt="3"/>
      <dgm:spPr/>
      <dgm:t>
        <a:bodyPr/>
        <a:lstStyle/>
        <a:p>
          <a:endParaRPr lang="es-EC"/>
        </a:p>
      </dgm:t>
    </dgm:pt>
    <dgm:pt modelId="{DA8274F9-3216-495B-AD43-B4557570FDC0}" type="pres">
      <dgm:prSet presAssocID="{2421E325-5842-4C6A-B8C8-746D75B17333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BE7AFCFC-A86B-4EE9-A57D-0B3F4CD5C51F}" type="pres">
      <dgm:prSet presAssocID="{43EB9838-63C2-46F8-A84E-1B86979BCD02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C4540790-EEA5-4299-85A9-75F02013F243}" type="pres">
      <dgm:prSet presAssocID="{209763AF-8D06-45BD-A92C-C1C925CD5557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924EAB7C-DFA3-4BCD-AE3F-5067A3CCFACA}" type="presOf" srcId="{40806A17-01D9-4D6B-A7C6-B11AD5C28CCA}" destId="{5CA98F52-5FB8-4FB7-B010-1079B576A927}" srcOrd="2" destOrd="0" presId="urn:microsoft.com/office/officeart/2005/8/layout/gear1"/>
    <dgm:cxn modelId="{00EB410A-3727-4582-A940-DD02099B1228}" type="presOf" srcId="{40806A17-01D9-4D6B-A7C6-B11AD5C28CCA}" destId="{319CD918-0D41-4CEF-82A4-5F20E54D50AD}" srcOrd="1" destOrd="0" presId="urn:microsoft.com/office/officeart/2005/8/layout/gear1"/>
    <dgm:cxn modelId="{6847CBBA-ECBB-44FC-B119-4A17A940C11B}" type="presOf" srcId="{40806A17-01D9-4D6B-A7C6-B11AD5C28CCA}" destId="{D152364F-97F1-41CA-8124-F2ACCDA0DECB}" srcOrd="3" destOrd="0" presId="urn:microsoft.com/office/officeart/2005/8/layout/gear1"/>
    <dgm:cxn modelId="{27C85170-0CF8-4641-9125-27069772D018}" type="presOf" srcId="{40806A17-01D9-4D6B-A7C6-B11AD5C28CCA}" destId="{CFF353D7-940F-4053-A1ED-31153FB78E3C}" srcOrd="0" destOrd="0" presId="urn:microsoft.com/office/officeart/2005/8/layout/gear1"/>
    <dgm:cxn modelId="{6E0FE2F8-6316-41A7-BCA7-B63C23A346B4}" type="presOf" srcId="{43EB9838-63C2-46F8-A84E-1B86979BCD02}" destId="{BE7AFCFC-A86B-4EE9-A57D-0B3F4CD5C51F}" srcOrd="0" destOrd="0" presId="urn:microsoft.com/office/officeart/2005/8/layout/gear1"/>
    <dgm:cxn modelId="{28BC8D22-117D-4F5A-875E-463041B2FA12}" srcId="{6EA673CA-479A-4D31-B53F-9474F4168D20}" destId="{F29296AF-4E17-41E6-BF8A-6473F83B46AF}" srcOrd="1" destOrd="0" parTransId="{9C1A7683-665B-4DAB-80BD-13FF1DC5BB2B}" sibTransId="{43EB9838-63C2-46F8-A84E-1B86979BCD02}"/>
    <dgm:cxn modelId="{37C8432F-053A-43BB-A207-0FB2BA30A49C}" type="presOf" srcId="{6EA673CA-479A-4D31-B53F-9474F4168D20}" destId="{28EA214F-D211-455D-87D2-5AC3F59C5D67}" srcOrd="0" destOrd="0" presId="urn:microsoft.com/office/officeart/2005/8/layout/gear1"/>
    <dgm:cxn modelId="{454B6937-B15F-4B63-8505-5711BCD4D4A6}" type="presOf" srcId="{F29296AF-4E17-41E6-BF8A-6473F83B46AF}" destId="{D1EE9EDB-3D87-43B0-82FB-C07E5081301B}" srcOrd="0" destOrd="0" presId="urn:microsoft.com/office/officeart/2005/8/layout/gear1"/>
    <dgm:cxn modelId="{AA26C6FB-31B6-44E4-8744-B76CB120F409}" type="presOf" srcId="{520EE148-A735-4D07-9D17-93FCC50BD3A3}" destId="{611E6F05-8E14-421F-92D1-1A465679144E}" srcOrd="2" destOrd="0" presId="urn:microsoft.com/office/officeart/2005/8/layout/gear1"/>
    <dgm:cxn modelId="{4226E85B-623E-479E-B06A-8E567309031A}" type="presOf" srcId="{F29296AF-4E17-41E6-BF8A-6473F83B46AF}" destId="{CDF7FD5A-AEB8-4BA0-B9BE-69BB9A285230}" srcOrd="2" destOrd="0" presId="urn:microsoft.com/office/officeart/2005/8/layout/gear1"/>
    <dgm:cxn modelId="{363BA6FC-E215-4132-BD0A-58D33D95CE6A}" srcId="{6EA673CA-479A-4D31-B53F-9474F4168D20}" destId="{520EE148-A735-4D07-9D17-93FCC50BD3A3}" srcOrd="0" destOrd="0" parTransId="{91D06530-8DFC-4B25-8F2B-58A5D281BD56}" sibTransId="{2421E325-5842-4C6A-B8C8-746D75B17333}"/>
    <dgm:cxn modelId="{A0D46DF6-FBD8-4D18-9FA5-6BEAE208C5F9}" type="presOf" srcId="{520EE148-A735-4D07-9D17-93FCC50BD3A3}" destId="{156034F6-BEE3-413A-9BCD-7F389133C47B}" srcOrd="1" destOrd="0" presId="urn:microsoft.com/office/officeart/2005/8/layout/gear1"/>
    <dgm:cxn modelId="{F7E8B092-CD73-4F63-8FB0-1E3E576856DB}" type="presOf" srcId="{209763AF-8D06-45BD-A92C-C1C925CD5557}" destId="{C4540790-EEA5-4299-85A9-75F02013F243}" srcOrd="0" destOrd="0" presId="urn:microsoft.com/office/officeart/2005/8/layout/gear1"/>
    <dgm:cxn modelId="{599280A4-DA08-4CC8-9F07-15ED523E943E}" type="presOf" srcId="{F29296AF-4E17-41E6-BF8A-6473F83B46AF}" destId="{85DA212B-2C65-49B0-ABAA-A3595F46A68D}" srcOrd="1" destOrd="0" presId="urn:microsoft.com/office/officeart/2005/8/layout/gear1"/>
    <dgm:cxn modelId="{BA2DBA80-B918-4EBE-9ECE-75D49F2FF3EC}" type="presOf" srcId="{520EE148-A735-4D07-9D17-93FCC50BD3A3}" destId="{8C06DB5D-9A45-40CA-9B3F-E07AC59CEE66}" srcOrd="0" destOrd="0" presId="urn:microsoft.com/office/officeart/2005/8/layout/gear1"/>
    <dgm:cxn modelId="{814ECE0B-7B8E-444E-B2AA-FF6C995D6772}" srcId="{6EA673CA-479A-4D31-B53F-9474F4168D20}" destId="{40806A17-01D9-4D6B-A7C6-B11AD5C28CCA}" srcOrd="2" destOrd="0" parTransId="{37E4BE6A-5670-4AC0-9918-165B00D152C9}" sibTransId="{209763AF-8D06-45BD-A92C-C1C925CD5557}"/>
    <dgm:cxn modelId="{48F026A2-2109-4BB3-8A87-502AA97F0EA9}" type="presOf" srcId="{2421E325-5842-4C6A-B8C8-746D75B17333}" destId="{DA8274F9-3216-495B-AD43-B4557570FDC0}" srcOrd="0" destOrd="0" presId="urn:microsoft.com/office/officeart/2005/8/layout/gear1"/>
    <dgm:cxn modelId="{74516B19-2C70-4752-A7F6-8AC0A350FD99}" type="presParOf" srcId="{28EA214F-D211-455D-87D2-5AC3F59C5D67}" destId="{8C06DB5D-9A45-40CA-9B3F-E07AC59CEE66}" srcOrd="0" destOrd="0" presId="urn:microsoft.com/office/officeart/2005/8/layout/gear1"/>
    <dgm:cxn modelId="{082045BB-56F5-4093-B89B-387C0FDD4674}" type="presParOf" srcId="{28EA214F-D211-455D-87D2-5AC3F59C5D67}" destId="{156034F6-BEE3-413A-9BCD-7F389133C47B}" srcOrd="1" destOrd="0" presId="urn:microsoft.com/office/officeart/2005/8/layout/gear1"/>
    <dgm:cxn modelId="{1C1C97F5-31F0-4887-97AB-25300A8EA2D8}" type="presParOf" srcId="{28EA214F-D211-455D-87D2-5AC3F59C5D67}" destId="{611E6F05-8E14-421F-92D1-1A465679144E}" srcOrd="2" destOrd="0" presId="urn:microsoft.com/office/officeart/2005/8/layout/gear1"/>
    <dgm:cxn modelId="{420670DC-3600-4BAD-8016-1B52C38E5FB4}" type="presParOf" srcId="{28EA214F-D211-455D-87D2-5AC3F59C5D67}" destId="{D1EE9EDB-3D87-43B0-82FB-C07E5081301B}" srcOrd="3" destOrd="0" presId="urn:microsoft.com/office/officeart/2005/8/layout/gear1"/>
    <dgm:cxn modelId="{285A865F-E0F6-43B9-A394-94AC4B6F3173}" type="presParOf" srcId="{28EA214F-D211-455D-87D2-5AC3F59C5D67}" destId="{85DA212B-2C65-49B0-ABAA-A3595F46A68D}" srcOrd="4" destOrd="0" presId="urn:microsoft.com/office/officeart/2005/8/layout/gear1"/>
    <dgm:cxn modelId="{69A2B041-294E-4BC6-B3B5-A4F7C42D7ED0}" type="presParOf" srcId="{28EA214F-D211-455D-87D2-5AC3F59C5D67}" destId="{CDF7FD5A-AEB8-4BA0-B9BE-69BB9A285230}" srcOrd="5" destOrd="0" presId="urn:microsoft.com/office/officeart/2005/8/layout/gear1"/>
    <dgm:cxn modelId="{40E0B325-93B5-4CDE-8609-E11B8FE35548}" type="presParOf" srcId="{28EA214F-D211-455D-87D2-5AC3F59C5D67}" destId="{CFF353D7-940F-4053-A1ED-31153FB78E3C}" srcOrd="6" destOrd="0" presId="urn:microsoft.com/office/officeart/2005/8/layout/gear1"/>
    <dgm:cxn modelId="{26C04495-C10D-4546-B80B-07D1F7A5D2B3}" type="presParOf" srcId="{28EA214F-D211-455D-87D2-5AC3F59C5D67}" destId="{319CD918-0D41-4CEF-82A4-5F20E54D50AD}" srcOrd="7" destOrd="0" presId="urn:microsoft.com/office/officeart/2005/8/layout/gear1"/>
    <dgm:cxn modelId="{83A72AA5-86E5-498E-8713-035C7C76C287}" type="presParOf" srcId="{28EA214F-D211-455D-87D2-5AC3F59C5D67}" destId="{5CA98F52-5FB8-4FB7-B010-1079B576A927}" srcOrd="8" destOrd="0" presId="urn:microsoft.com/office/officeart/2005/8/layout/gear1"/>
    <dgm:cxn modelId="{8D86B030-F1BF-4A0B-9A5D-50E7747414B1}" type="presParOf" srcId="{28EA214F-D211-455D-87D2-5AC3F59C5D67}" destId="{D152364F-97F1-41CA-8124-F2ACCDA0DECB}" srcOrd="9" destOrd="0" presId="urn:microsoft.com/office/officeart/2005/8/layout/gear1"/>
    <dgm:cxn modelId="{A1ECA7FB-809D-4F98-A779-D30FCBB59813}" type="presParOf" srcId="{28EA214F-D211-455D-87D2-5AC3F59C5D67}" destId="{DA8274F9-3216-495B-AD43-B4557570FDC0}" srcOrd="10" destOrd="0" presId="urn:microsoft.com/office/officeart/2005/8/layout/gear1"/>
    <dgm:cxn modelId="{0B594204-AB7E-4C76-BD35-095518501DB8}" type="presParOf" srcId="{28EA214F-D211-455D-87D2-5AC3F59C5D67}" destId="{BE7AFCFC-A86B-4EE9-A57D-0B3F4CD5C51F}" srcOrd="11" destOrd="0" presId="urn:microsoft.com/office/officeart/2005/8/layout/gear1"/>
    <dgm:cxn modelId="{E9813C8E-2BC4-46FE-8FA9-00C47A3CB0DD}" type="presParOf" srcId="{28EA214F-D211-455D-87D2-5AC3F59C5D67}" destId="{C4540790-EEA5-4299-85A9-75F02013F2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3D971E-CC1B-429D-A53B-96A02C32D531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</dgm:pt>
    <dgm:pt modelId="{9F205A7D-C47F-4E0D-9B5A-F3A8FC976D33}">
      <dgm:prSet phldrT="[Texto]" custT="1"/>
      <dgm:spPr/>
      <dgm:t>
        <a:bodyPr/>
        <a:lstStyle/>
        <a:p>
          <a:r>
            <a:rPr lang="es-ES" sz="1600" dirty="0" smtClean="0">
              <a:latin typeface="Century Gothic" pitchFamily="34" charset="0"/>
            </a:rPr>
            <a:t>MODELO DE GESTIÓN CALIDAD</a:t>
          </a:r>
          <a:endParaRPr lang="es-EC" sz="1600" dirty="0">
            <a:latin typeface="Century Gothic" pitchFamily="34" charset="0"/>
          </a:endParaRPr>
        </a:p>
      </dgm:t>
    </dgm:pt>
    <dgm:pt modelId="{B28045AF-31E7-469A-ABD3-D50484393377}" type="parTrans" cxnId="{1CBDA8CA-A3EC-42B4-B5F1-429D4E8DCA2B}">
      <dgm:prSet/>
      <dgm:spPr/>
      <dgm:t>
        <a:bodyPr/>
        <a:lstStyle/>
        <a:p>
          <a:endParaRPr lang="es-EC"/>
        </a:p>
      </dgm:t>
    </dgm:pt>
    <dgm:pt modelId="{04470DE9-6BB8-4403-837A-7F6783E3AA78}" type="sibTrans" cxnId="{1CBDA8CA-A3EC-42B4-B5F1-429D4E8DCA2B}">
      <dgm:prSet/>
      <dgm:spPr/>
      <dgm:t>
        <a:bodyPr/>
        <a:lstStyle/>
        <a:p>
          <a:endParaRPr lang="es-EC"/>
        </a:p>
      </dgm:t>
    </dgm:pt>
    <dgm:pt modelId="{B376CAD8-6305-47C6-BB8F-24FE8E5CBF41}">
      <dgm:prSet phldrT="[Texto]" custT="1"/>
      <dgm:spPr/>
      <dgm:t>
        <a:bodyPr/>
        <a:lstStyle/>
        <a:p>
          <a:r>
            <a:rPr lang="es-ES" sz="2000" b="1" dirty="0" smtClean="0">
              <a:latin typeface="Century Gothic" pitchFamily="34" charset="0"/>
            </a:rPr>
            <a:t>(i)</a:t>
          </a:r>
          <a:endParaRPr lang="es-EC" sz="2000" b="1" dirty="0">
            <a:latin typeface="Century Gothic" pitchFamily="34" charset="0"/>
          </a:endParaRPr>
        </a:p>
      </dgm:t>
    </dgm:pt>
    <dgm:pt modelId="{A9DB082B-44C2-4192-BB9B-CC0862CDEFB0}" type="parTrans" cxnId="{C4E34645-6BF3-457A-9379-F741CF0D52B0}">
      <dgm:prSet/>
      <dgm:spPr/>
      <dgm:t>
        <a:bodyPr/>
        <a:lstStyle/>
        <a:p>
          <a:endParaRPr lang="es-EC"/>
        </a:p>
      </dgm:t>
    </dgm:pt>
    <dgm:pt modelId="{8E54BF4B-5D9E-4E92-93C6-E4D2DE92980E}" type="sibTrans" cxnId="{C4E34645-6BF3-457A-9379-F741CF0D52B0}">
      <dgm:prSet/>
      <dgm:spPr/>
      <dgm:t>
        <a:bodyPr/>
        <a:lstStyle/>
        <a:p>
          <a:endParaRPr lang="es-EC"/>
        </a:p>
      </dgm:t>
    </dgm:pt>
    <dgm:pt modelId="{6B4A6F29-31A6-41AA-81DA-AF1F81B68E79}">
      <dgm:prSet phldrT="[Texto]" custT="1"/>
      <dgm:spPr/>
      <dgm:t>
        <a:bodyPr/>
        <a:lstStyle/>
        <a:p>
          <a:r>
            <a:rPr lang="es-ES" sz="2000" b="1" dirty="0" smtClean="0">
              <a:latin typeface="Century Gothic" pitchFamily="34" charset="0"/>
            </a:rPr>
            <a:t>(iii)</a:t>
          </a:r>
          <a:endParaRPr lang="es-EC" sz="2000" b="1" dirty="0">
            <a:latin typeface="Century Gothic" pitchFamily="34" charset="0"/>
          </a:endParaRPr>
        </a:p>
      </dgm:t>
    </dgm:pt>
    <dgm:pt modelId="{2C4EACA4-97DC-4C67-9155-9F00FDE778DF}" type="parTrans" cxnId="{FFF49F68-9DF4-431A-85A6-3EB1C6FC9115}">
      <dgm:prSet/>
      <dgm:spPr/>
      <dgm:t>
        <a:bodyPr/>
        <a:lstStyle/>
        <a:p>
          <a:endParaRPr lang="es-EC"/>
        </a:p>
      </dgm:t>
    </dgm:pt>
    <dgm:pt modelId="{766AC967-383E-44BF-9534-864B65F2BECA}" type="sibTrans" cxnId="{FFF49F68-9DF4-431A-85A6-3EB1C6FC9115}">
      <dgm:prSet/>
      <dgm:spPr/>
      <dgm:t>
        <a:bodyPr/>
        <a:lstStyle/>
        <a:p>
          <a:endParaRPr lang="es-EC"/>
        </a:p>
      </dgm:t>
    </dgm:pt>
    <dgm:pt modelId="{C6CE0EC5-A1FF-4819-8FC0-80FA80E35951}">
      <dgm:prSet phldrT="[Texto]" custT="1"/>
      <dgm:spPr/>
      <dgm:t>
        <a:bodyPr/>
        <a:lstStyle/>
        <a:p>
          <a:r>
            <a:rPr lang="es-ES" sz="2000" b="1" dirty="0" smtClean="0">
              <a:latin typeface="Century Gothic" pitchFamily="34" charset="0"/>
            </a:rPr>
            <a:t>(iv)</a:t>
          </a:r>
          <a:endParaRPr lang="es-EC" sz="2000" b="1" dirty="0">
            <a:latin typeface="Century Gothic" pitchFamily="34" charset="0"/>
          </a:endParaRPr>
        </a:p>
      </dgm:t>
    </dgm:pt>
    <dgm:pt modelId="{6498679A-89AE-4399-B187-CFE92FA953FC}" type="parTrans" cxnId="{5ABEEE4D-703B-4E97-ACAB-5A68D044F2D3}">
      <dgm:prSet/>
      <dgm:spPr/>
      <dgm:t>
        <a:bodyPr/>
        <a:lstStyle/>
        <a:p>
          <a:endParaRPr lang="es-EC"/>
        </a:p>
      </dgm:t>
    </dgm:pt>
    <dgm:pt modelId="{46239488-DE20-41A7-9F37-7B03EF15858F}" type="sibTrans" cxnId="{5ABEEE4D-703B-4E97-ACAB-5A68D044F2D3}">
      <dgm:prSet/>
      <dgm:spPr/>
      <dgm:t>
        <a:bodyPr/>
        <a:lstStyle/>
        <a:p>
          <a:endParaRPr lang="es-EC"/>
        </a:p>
      </dgm:t>
    </dgm:pt>
    <dgm:pt modelId="{C2362441-C466-491A-93BC-17E3EFB70C77}">
      <dgm:prSet phldrT="[Texto]" custT="1"/>
      <dgm:spPr/>
      <dgm:t>
        <a:bodyPr/>
        <a:lstStyle/>
        <a:p>
          <a:r>
            <a:rPr lang="es-ES" sz="2000" b="1" dirty="0" smtClean="0">
              <a:latin typeface="Century Gothic" pitchFamily="34" charset="0"/>
            </a:rPr>
            <a:t>(vi)</a:t>
          </a:r>
          <a:endParaRPr lang="es-EC" sz="2000" b="1" dirty="0">
            <a:latin typeface="Century Gothic" pitchFamily="34" charset="0"/>
          </a:endParaRPr>
        </a:p>
      </dgm:t>
    </dgm:pt>
    <dgm:pt modelId="{EBF8C2D2-8C8A-4BA0-9E0B-53A02DD8255F}" type="parTrans" cxnId="{20687B99-C6EE-4C9C-AEF7-D24FB2B4DD70}">
      <dgm:prSet/>
      <dgm:spPr/>
      <dgm:t>
        <a:bodyPr/>
        <a:lstStyle/>
        <a:p>
          <a:endParaRPr lang="es-EC"/>
        </a:p>
      </dgm:t>
    </dgm:pt>
    <dgm:pt modelId="{D6CDF30C-53B9-4EAA-9D38-C4E2925C3281}" type="sibTrans" cxnId="{20687B99-C6EE-4C9C-AEF7-D24FB2B4DD70}">
      <dgm:prSet/>
      <dgm:spPr/>
      <dgm:t>
        <a:bodyPr/>
        <a:lstStyle/>
        <a:p>
          <a:endParaRPr lang="es-EC"/>
        </a:p>
      </dgm:t>
    </dgm:pt>
    <dgm:pt modelId="{EF874FCD-A666-4510-A9CB-CE68348CDF7C}">
      <dgm:prSet phldrT="[Texto]" custT="1"/>
      <dgm:spPr/>
      <dgm:t>
        <a:bodyPr/>
        <a:lstStyle/>
        <a:p>
          <a:r>
            <a:rPr lang="es-ES" sz="2000" b="1" dirty="0" smtClean="0">
              <a:latin typeface="Century Gothic" pitchFamily="34" charset="0"/>
            </a:rPr>
            <a:t>(vi)</a:t>
          </a:r>
          <a:endParaRPr lang="es-EC" sz="2000" b="1" dirty="0">
            <a:latin typeface="Century Gothic" pitchFamily="34" charset="0"/>
          </a:endParaRPr>
        </a:p>
      </dgm:t>
    </dgm:pt>
    <dgm:pt modelId="{87B9E2CE-6FCE-43F1-895B-42EAF899D336}" type="parTrans" cxnId="{E66752D2-E7F1-46EC-B775-8C526842CC5B}">
      <dgm:prSet/>
      <dgm:spPr/>
      <dgm:t>
        <a:bodyPr/>
        <a:lstStyle/>
        <a:p>
          <a:endParaRPr lang="es-EC"/>
        </a:p>
      </dgm:t>
    </dgm:pt>
    <dgm:pt modelId="{0D5192FD-361A-4456-ACE8-35361CB3FE82}" type="sibTrans" cxnId="{E66752D2-E7F1-46EC-B775-8C526842CC5B}">
      <dgm:prSet/>
      <dgm:spPr/>
      <dgm:t>
        <a:bodyPr/>
        <a:lstStyle/>
        <a:p>
          <a:endParaRPr lang="es-EC"/>
        </a:p>
      </dgm:t>
    </dgm:pt>
    <dgm:pt modelId="{98C6A10E-A1E3-4588-B031-DC67356F8EE3}">
      <dgm:prSet phldrT="[Texto]" custT="1"/>
      <dgm:spPr/>
      <dgm:t>
        <a:bodyPr/>
        <a:lstStyle/>
        <a:p>
          <a:r>
            <a:rPr lang="es-ES" sz="1600" smtClean="0">
              <a:latin typeface="Century Gothic" pitchFamily="34" charset="0"/>
            </a:rPr>
            <a:t>La </a:t>
          </a:r>
          <a:r>
            <a:rPr lang="es-ES" sz="1600" dirty="0" smtClean="0">
              <a:latin typeface="Century Gothic" pitchFamily="34" charset="0"/>
            </a:rPr>
            <a:t>academia universitaria;</a:t>
          </a:r>
          <a:endParaRPr lang="es-EC" sz="1600" dirty="0">
            <a:latin typeface="Century Gothic" pitchFamily="34" charset="0"/>
          </a:endParaRPr>
        </a:p>
      </dgm:t>
    </dgm:pt>
    <dgm:pt modelId="{F408F4D8-94CD-4197-8F49-1305C51D0B4B}" type="parTrans" cxnId="{A33B84AD-DDBC-4C35-8455-36DE20E41293}">
      <dgm:prSet/>
      <dgm:spPr/>
      <dgm:t>
        <a:bodyPr/>
        <a:lstStyle/>
        <a:p>
          <a:endParaRPr lang="es-EC"/>
        </a:p>
      </dgm:t>
    </dgm:pt>
    <dgm:pt modelId="{1CBC8844-622A-41F0-A460-D4F8820E8FAA}" type="sibTrans" cxnId="{A33B84AD-DDBC-4C35-8455-36DE20E41293}">
      <dgm:prSet/>
      <dgm:spPr/>
      <dgm:t>
        <a:bodyPr/>
        <a:lstStyle/>
        <a:p>
          <a:endParaRPr lang="es-EC"/>
        </a:p>
      </dgm:t>
    </dgm:pt>
    <dgm:pt modelId="{C7F0A3DF-0442-4F33-B7D6-4ED251A15C6C}">
      <dgm:prSet phldrT="[Texto]" custT="1"/>
      <dgm:spPr/>
      <dgm:t>
        <a:bodyPr/>
        <a:lstStyle/>
        <a:p>
          <a:r>
            <a:rPr lang="es-ES" sz="2000" b="1" dirty="0" smtClean="0">
              <a:latin typeface="Century Gothic" pitchFamily="34" charset="0"/>
            </a:rPr>
            <a:t>(ii)</a:t>
          </a:r>
          <a:endParaRPr lang="es-EC" sz="2000" b="1" dirty="0">
            <a:latin typeface="Century Gothic" pitchFamily="34" charset="0"/>
          </a:endParaRPr>
        </a:p>
      </dgm:t>
    </dgm:pt>
    <dgm:pt modelId="{61C1F9CD-4A55-4307-9F19-3C44648A62EC}" type="parTrans" cxnId="{E07BA819-5E53-4578-B821-BF8E46538CE5}">
      <dgm:prSet/>
      <dgm:spPr/>
      <dgm:t>
        <a:bodyPr/>
        <a:lstStyle/>
        <a:p>
          <a:endParaRPr lang="es-EC"/>
        </a:p>
      </dgm:t>
    </dgm:pt>
    <dgm:pt modelId="{41952442-378C-4EE4-9251-A9AA0A26AAE3}" type="sibTrans" cxnId="{E07BA819-5E53-4578-B821-BF8E46538CE5}">
      <dgm:prSet/>
      <dgm:spPr/>
      <dgm:t>
        <a:bodyPr/>
        <a:lstStyle/>
        <a:p>
          <a:endParaRPr lang="es-EC"/>
        </a:p>
      </dgm:t>
    </dgm:pt>
    <dgm:pt modelId="{222B100B-1DC5-4827-BEA2-ADE93FE92F3D}">
      <dgm:prSet phldrT="[Texto]" custT="1"/>
      <dgm:spPr/>
      <dgm:t>
        <a:bodyPr/>
        <a:lstStyle/>
        <a:p>
          <a:r>
            <a:rPr lang="es-ES" sz="1600" smtClean="0">
              <a:latin typeface="Century Gothic" pitchFamily="34" charset="0"/>
            </a:rPr>
            <a:t>Los </a:t>
          </a:r>
          <a:r>
            <a:rPr lang="es-ES" sz="1600" dirty="0" smtClean="0">
              <a:latin typeface="Century Gothic" pitchFamily="34" charset="0"/>
            </a:rPr>
            <a:t>estudiantes y su entorno de aprendizaje; </a:t>
          </a:r>
          <a:endParaRPr lang="es-EC" sz="1600" dirty="0">
            <a:latin typeface="Century Gothic" pitchFamily="34" charset="0"/>
          </a:endParaRPr>
        </a:p>
      </dgm:t>
    </dgm:pt>
    <dgm:pt modelId="{77680649-3FE9-4266-8979-497B1549441A}" type="parTrans" cxnId="{58D9B558-793D-456B-94E9-F72189133ECF}">
      <dgm:prSet/>
      <dgm:spPr/>
      <dgm:t>
        <a:bodyPr/>
        <a:lstStyle/>
        <a:p>
          <a:endParaRPr lang="es-EC"/>
        </a:p>
      </dgm:t>
    </dgm:pt>
    <dgm:pt modelId="{5FC71150-6429-4E9E-96EF-8B91521347A4}" type="sibTrans" cxnId="{58D9B558-793D-456B-94E9-F72189133ECF}">
      <dgm:prSet/>
      <dgm:spPr/>
      <dgm:t>
        <a:bodyPr/>
        <a:lstStyle/>
        <a:p>
          <a:endParaRPr lang="es-EC"/>
        </a:p>
      </dgm:t>
    </dgm:pt>
    <dgm:pt modelId="{9E8CD3FA-E80C-40A2-8B87-7DBBFA330705}">
      <dgm:prSet phldrT="[Texto]" custT="1"/>
      <dgm:spPr/>
      <dgm:t>
        <a:bodyPr/>
        <a:lstStyle/>
        <a:p>
          <a:r>
            <a:rPr lang="es-ES" sz="1600" smtClean="0">
              <a:latin typeface="Century Gothic" pitchFamily="34" charset="0"/>
            </a:rPr>
            <a:t>La </a:t>
          </a:r>
          <a:r>
            <a:rPr lang="es-ES" sz="1600" dirty="0" smtClean="0">
              <a:latin typeface="Century Gothic" pitchFamily="34" charset="0"/>
            </a:rPr>
            <a:t>investigación; </a:t>
          </a:r>
          <a:endParaRPr lang="es-EC" sz="1600" dirty="0">
            <a:latin typeface="Century Gothic" pitchFamily="34" charset="0"/>
          </a:endParaRPr>
        </a:p>
      </dgm:t>
    </dgm:pt>
    <dgm:pt modelId="{2812DBA0-5C1C-4017-9719-1DB24F81C11C}" type="parTrans" cxnId="{E0A4CC55-0FFC-4217-8390-3D0563DB8F0C}">
      <dgm:prSet/>
      <dgm:spPr/>
      <dgm:t>
        <a:bodyPr/>
        <a:lstStyle/>
        <a:p>
          <a:endParaRPr lang="es-EC"/>
        </a:p>
      </dgm:t>
    </dgm:pt>
    <dgm:pt modelId="{7AB9BDAA-F9CF-4E5E-A031-10B6F23D395B}" type="sibTrans" cxnId="{E0A4CC55-0FFC-4217-8390-3D0563DB8F0C}">
      <dgm:prSet/>
      <dgm:spPr/>
      <dgm:t>
        <a:bodyPr/>
        <a:lstStyle/>
        <a:p>
          <a:endParaRPr lang="es-EC"/>
        </a:p>
      </dgm:t>
    </dgm:pt>
    <dgm:pt modelId="{C550826A-9907-44DC-818D-FA60BE7A36F9}">
      <dgm:prSet phldrT="[Texto]" custT="1"/>
      <dgm:spPr/>
      <dgm:t>
        <a:bodyPr/>
        <a:lstStyle/>
        <a:p>
          <a:r>
            <a:rPr lang="es-ES" sz="1600" dirty="0" smtClean="0">
              <a:latin typeface="Century Gothic" pitchFamily="34" charset="0"/>
            </a:rPr>
            <a:t>Estas dimensiones son:</a:t>
          </a:r>
          <a:endParaRPr lang="es-EC" sz="1600" dirty="0">
            <a:latin typeface="Century Gothic" pitchFamily="34" charset="0"/>
          </a:endParaRPr>
        </a:p>
      </dgm:t>
    </dgm:pt>
    <dgm:pt modelId="{6361BB7F-7E34-48C0-B652-E11EAEEB6290}" type="parTrans" cxnId="{136B6493-2727-46F0-8289-1F728943B4DF}">
      <dgm:prSet/>
      <dgm:spPr/>
      <dgm:t>
        <a:bodyPr/>
        <a:lstStyle/>
        <a:p>
          <a:endParaRPr lang="es-EC"/>
        </a:p>
      </dgm:t>
    </dgm:pt>
    <dgm:pt modelId="{BD907538-D70A-42E3-853A-01E12B4F334C}" type="sibTrans" cxnId="{136B6493-2727-46F0-8289-1F728943B4DF}">
      <dgm:prSet/>
      <dgm:spPr/>
      <dgm:t>
        <a:bodyPr/>
        <a:lstStyle/>
        <a:p>
          <a:endParaRPr lang="es-EC"/>
        </a:p>
      </dgm:t>
    </dgm:pt>
    <dgm:pt modelId="{1190786F-FC23-4874-9596-A90AA19A4642}">
      <dgm:prSet phldrT="[Texto]" custT="1"/>
      <dgm:spPr/>
      <dgm:t>
        <a:bodyPr/>
        <a:lstStyle/>
        <a:p>
          <a:r>
            <a:rPr lang="es-ES" sz="1600" smtClean="0">
              <a:latin typeface="Century Gothic" pitchFamily="34" charset="0"/>
            </a:rPr>
            <a:t>Vinculación </a:t>
          </a:r>
          <a:r>
            <a:rPr lang="es-ES" sz="1600" dirty="0" smtClean="0">
              <a:latin typeface="Century Gothic" pitchFamily="34" charset="0"/>
            </a:rPr>
            <a:t>con la colectividad; </a:t>
          </a:r>
          <a:endParaRPr lang="es-EC" sz="1600" dirty="0">
            <a:latin typeface="Century Gothic" pitchFamily="34" charset="0"/>
          </a:endParaRPr>
        </a:p>
      </dgm:t>
    </dgm:pt>
    <dgm:pt modelId="{DB4C023A-2179-4992-9599-9DF0496DFEA6}" type="parTrans" cxnId="{1D0D1928-6E2D-4A12-B2DF-C124C6BF922C}">
      <dgm:prSet/>
      <dgm:spPr/>
      <dgm:t>
        <a:bodyPr/>
        <a:lstStyle/>
        <a:p>
          <a:endParaRPr lang="es-EC"/>
        </a:p>
      </dgm:t>
    </dgm:pt>
    <dgm:pt modelId="{43FCAEFB-29EE-462F-8302-46A2E41D8DC2}" type="sibTrans" cxnId="{1D0D1928-6E2D-4A12-B2DF-C124C6BF922C}">
      <dgm:prSet/>
      <dgm:spPr/>
      <dgm:t>
        <a:bodyPr/>
        <a:lstStyle/>
        <a:p>
          <a:endParaRPr lang="es-EC"/>
        </a:p>
      </dgm:t>
    </dgm:pt>
    <dgm:pt modelId="{30BAB801-2AAE-46C4-AD94-E531D4473963}">
      <dgm:prSet phldrT="[Texto]" custT="1"/>
      <dgm:spPr/>
      <dgm:t>
        <a:bodyPr/>
        <a:lstStyle/>
        <a:p>
          <a:r>
            <a:rPr lang="es-ES" sz="1600" dirty="0" smtClean="0">
              <a:latin typeface="Century Gothic" pitchFamily="34" charset="0"/>
            </a:rPr>
            <a:t>La organización y gestión interna de las instituciones y</a:t>
          </a:r>
          <a:endParaRPr lang="es-EC" sz="1600" dirty="0">
            <a:latin typeface="Century Gothic" pitchFamily="34" charset="0"/>
          </a:endParaRPr>
        </a:p>
      </dgm:t>
    </dgm:pt>
    <dgm:pt modelId="{F1092B79-4FC9-4C3B-AFA4-D561C9194914}" type="parTrans" cxnId="{CC723219-4569-4411-A471-E784C128B725}">
      <dgm:prSet/>
      <dgm:spPr/>
      <dgm:t>
        <a:bodyPr/>
        <a:lstStyle/>
        <a:p>
          <a:endParaRPr lang="es-EC"/>
        </a:p>
      </dgm:t>
    </dgm:pt>
    <dgm:pt modelId="{9A6AAA06-CB10-43BE-8D90-BEC8227FD042}" type="sibTrans" cxnId="{CC723219-4569-4411-A471-E784C128B725}">
      <dgm:prSet/>
      <dgm:spPr/>
      <dgm:t>
        <a:bodyPr/>
        <a:lstStyle/>
        <a:p>
          <a:endParaRPr lang="es-EC"/>
        </a:p>
      </dgm:t>
    </dgm:pt>
    <dgm:pt modelId="{488B99D5-9379-4516-9DB6-E8593D1F298E}">
      <dgm:prSet phldrT="[Texto]" custT="1"/>
      <dgm:spPr/>
      <dgm:t>
        <a:bodyPr/>
        <a:lstStyle/>
        <a:p>
          <a:r>
            <a:rPr lang="es-ES" sz="1600" dirty="0" smtClean="0">
              <a:latin typeface="Century Gothic" pitchFamily="34" charset="0"/>
            </a:rPr>
            <a:t>La infraestructura. </a:t>
          </a:r>
          <a:endParaRPr lang="es-EC" sz="1600" dirty="0">
            <a:latin typeface="Century Gothic" pitchFamily="34" charset="0"/>
          </a:endParaRPr>
        </a:p>
      </dgm:t>
    </dgm:pt>
    <dgm:pt modelId="{B5C32BDD-8B1B-4C87-8E6B-F8CD5180C00C}" type="parTrans" cxnId="{0E5471C2-477F-4264-8ECA-53C5D25AE2BC}">
      <dgm:prSet/>
      <dgm:spPr/>
      <dgm:t>
        <a:bodyPr/>
        <a:lstStyle/>
        <a:p>
          <a:endParaRPr lang="es-EC"/>
        </a:p>
      </dgm:t>
    </dgm:pt>
    <dgm:pt modelId="{D8A069EF-D19B-4C4B-A237-BC07A04F543A}" type="sibTrans" cxnId="{0E5471C2-477F-4264-8ECA-53C5D25AE2BC}">
      <dgm:prSet/>
      <dgm:spPr/>
      <dgm:t>
        <a:bodyPr/>
        <a:lstStyle/>
        <a:p>
          <a:endParaRPr lang="es-EC"/>
        </a:p>
      </dgm:t>
    </dgm:pt>
    <dgm:pt modelId="{924CA8B5-8053-491B-9B5E-E6475A44C05F}" type="pres">
      <dgm:prSet presAssocID="{523D971E-CC1B-429D-A53B-96A02C32D53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88E3B07-4CC5-4BFF-9950-55B187ABCCCD}" type="pres">
      <dgm:prSet presAssocID="{9F205A7D-C47F-4E0D-9B5A-F3A8FC976D33}" presName="composite" presStyleCnt="0"/>
      <dgm:spPr/>
    </dgm:pt>
    <dgm:pt modelId="{3B5CAA9F-1903-4E18-BCC4-DB72CEAE1154}" type="pres">
      <dgm:prSet presAssocID="{9F205A7D-C47F-4E0D-9B5A-F3A8FC976D33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C508FD-198B-42DF-86D1-DB71D427F859}" type="pres">
      <dgm:prSet presAssocID="{9F205A7D-C47F-4E0D-9B5A-F3A8FC976D33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5B87FB-D980-42B5-9D78-6AD561F74EC6}" type="pres">
      <dgm:prSet presAssocID="{9F205A7D-C47F-4E0D-9B5A-F3A8FC976D33}" presName="Accent" presStyleLbl="parChTrans1D1" presStyleIdx="0" presStyleCnt="7"/>
      <dgm:spPr/>
    </dgm:pt>
    <dgm:pt modelId="{82A616DF-52B6-42FB-9648-6C4F1304CE44}" type="pres">
      <dgm:prSet presAssocID="{04470DE9-6BB8-4403-837A-7F6783E3AA78}" presName="sibTrans" presStyleCnt="0"/>
      <dgm:spPr/>
    </dgm:pt>
    <dgm:pt modelId="{51ACD6EC-C215-4F6F-9679-458C5BDC5AB7}" type="pres">
      <dgm:prSet presAssocID="{B376CAD8-6305-47C6-BB8F-24FE8E5CBF41}" presName="composite" presStyleCnt="0"/>
      <dgm:spPr/>
    </dgm:pt>
    <dgm:pt modelId="{B1543CB9-E224-473A-A091-20A46E27A916}" type="pres">
      <dgm:prSet presAssocID="{B376CAD8-6305-47C6-BB8F-24FE8E5CBF4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DB17E6-8274-4B06-8162-463ACF396F2C}" type="pres">
      <dgm:prSet presAssocID="{B376CAD8-6305-47C6-BB8F-24FE8E5CBF41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F6427C-0964-4097-94FB-DC6F6A20A49A}" type="pres">
      <dgm:prSet presAssocID="{B376CAD8-6305-47C6-BB8F-24FE8E5CBF41}" presName="Accent" presStyleLbl="parChTrans1D1" presStyleIdx="1" presStyleCnt="7"/>
      <dgm:spPr/>
    </dgm:pt>
    <dgm:pt modelId="{53B2DCB8-3B2C-4D18-9DE9-58A8307E0444}" type="pres">
      <dgm:prSet presAssocID="{8E54BF4B-5D9E-4E92-93C6-E4D2DE92980E}" presName="sibTrans" presStyleCnt="0"/>
      <dgm:spPr/>
    </dgm:pt>
    <dgm:pt modelId="{FF406C18-0B48-4F1D-A933-BC1B39C84846}" type="pres">
      <dgm:prSet presAssocID="{C7F0A3DF-0442-4F33-B7D6-4ED251A15C6C}" presName="composite" presStyleCnt="0"/>
      <dgm:spPr/>
    </dgm:pt>
    <dgm:pt modelId="{71BCD02A-6CF4-4AAA-8B61-6333C32529A3}" type="pres">
      <dgm:prSet presAssocID="{C7F0A3DF-0442-4F33-B7D6-4ED251A15C6C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8A451A-9C1D-4557-A889-D17561DBC460}" type="pres">
      <dgm:prSet presAssocID="{C7F0A3DF-0442-4F33-B7D6-4ED251A15C6C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92673B-22A1-4A12-A0F9-37B2456728A8}" type="pres">
      <dgm:prSet presAssocID="{C7F0A3DF-0442-4F33-B7D6-4ED251A15C6C}" presName="Accent" presStyleLbl="parChTrans1D1" presStyleIdx="2" presStyleCnt="7"/>
      <dgm:spPr/>
    </dgm:pt>
    <dgm:pt modelId="{85D7844D-FABC-4E5B-B96E-53C38918C5E3}" type="pres">
      <dgm:prSet presAssocID="{41952442-378C-4EE4-9251-A9AA0A26AAE3}" presName="sibTrans" presStyleCnt="0"/>
      <dgm:spPr/>
    </dgm:pt>
    <dgm:pt modelId="{D9B643D5-79C6-4E21-9941-F6C11164DD94}" type="pres">
      <dgm:prSet presAssocID="{6B4A6F29-31A6-41AA-81DA-AF1F81B68E79}" presName="composite" presStyleCnt="0"/>
      <dgm:spPr/>
    </dgm:pt>
    <dgm:pt modelId="{B838488A-6997-4065-B8B8-3CE1F8C699C9}" type="pres">
      <dgm:prSet presAssocID="{6B4A6F29-31A6-41AA-81DA-AF1F81B68E79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90183D-27E2-4636-A6F8-A26B2984BA8B}" type="pres">
      <dgm:prSet presAssocID="{6B4A6F29-31A6-41AA-81DA-AF1F81B68E79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D514B6-FF49-4342-86A9-44F54256D034}" type="pres">
      <dgm:prSet presAssocID="{6B4A6F29-31A6-41AA-81DA-AF1F81B68E79}" presName="Accent" presStyleLbl="parChTrans1D1" presStyleIdx="3" presStyleCnt="7"/>
      <dgm:spPr/>
    </dgm:pt>
    <dgm:pt modelId="{4705A015-5188-43DE-8E1E-26F06A829813}" type="pres">
      <dgm:prSet presAssocID="{766AC967-383E-44BF-9534-864B65F2BECA}" presName="sibTrans" presStyleCnt="0"/>
      <dgm:spPr/>
    </dgm:pt>
    <dgm:pt modelId="{0AF9BF52-E997-493A-AE7D-C4CF7DEA8F0D}" type="pres">
      <dgm:prSet presAssocID="{C6CE0EC5-A1FF-4819-8FC0-80FA80E35951}" presName="composite" presStyleCnt="0"/>
      <dgm:spPr/>
    </dgm:pt>
    <dgm:pt modelId="{0DE1F324-257D-4D2E-B19A-F34C1640A57E}" type="pres">
      <dgm:prSet presAssocID="{C6CE0EC5-A1FF-4819-8FC0-80FA80E35951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4EC47C-F41D-4FFC-8611-6FD9D3AE1F09}" type="pres">
      <dgm:prSet presAssocID="{C6CE0EC5-A1FF-4819-8FC0-80FA80E35951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B4876-17BF-4688-9538-F91A432582A2}" type="pres">
      <dgm:prSet presAssocID="{C6CE0EC5-A1FF-4819-8FC0-80FA80E35951}" presName="Accent" presStyleLbl="parChTrans1D1" presStyleIdx="4" presStyleCnt="7"/>
      <dgm:spPr/>
    </dgm:pt>
    <dgm:pt modelId="{F5E3CC1B-A5CA-496E-B9D4-64C8609E3E2C}" type="pres">
      <dgm:prSet presAssocID="{46239488-DE20-41A7-9F37-7B03EF15858F}" presName="sibTrans" presStyleCnt="0"/>
      <dgm:spPr/>
    </dgm:pt>
    <dgm:pt modelId="{AF65AEA5-D052-428A-808E-47EC7E40F843}" type="pres">
      <dgm:prSet presAssocID="{C2362441-C466-491A-93BC-17E3EFB70C77}" presName="composite" presStyleCnt="0"/>
      <dgm:spPr/>
    </dgm:pt>
    <dgm:pt modelId="{B30DEB0A-95E9-446D-884E-5F601FAC7B26}" type="pres">
      <dgm:prSet presAssocID="{C2362441-C466-491A-93BC-17E3EFB70C77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090A69-A5FF-492B-9290-CEC726CEF51C}" type="pres">
      <dgm:prSet presAssocID="{C2362441-C466-491A-93BC-17E3EFB70C77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6FADE6-7FC7-4530-8C88-BACEDF78B43D}" type="pres">
      <dgm:prSet presAssocID="{C2362441-C466-491A-93BC-17E3EFB70C77}" presName="Accent" presStyleLbl="parChTrans1D1" presStyleIdx="5" presStyleCnt="7"/>
      <dgm:spPr/>
    </dgm:pt>
    <dgm:pt modelId="{925F931C-D631-4DB9-8F47-014591FDFF38}" type="pres">
      <dgm:prSet presAssocID="{D6CDF30C-53B9-4EAA-9D38-C4E2925C3281}" presName="sibTrans" presStyleCnt="0"/>
      <dgm:spPr/>
    </dgm:pt>
    <dgm:pt modelId="{47BB6C97-0974-4D48-ABA1-CFCA110DA171}" type="pres">
      <dgm:prSet presAssocID="{EF874FCD-A666-4510-A9CB-CE68348CDF7C}" presName="composite" presStyleCnt="0"/>
      <dgm:spPr/>
    </dgm:pt>
    <dgm:pt modelId="{7D8B8772-0DBD-4A0D-A552-4C756A99C3E4}" type="pres">
      <dgm:prSet presAssocID="{EF874FCD-A666-4510-A9CB-CE68348CDF7C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C61C2A-AC8B-4BF8-9D46-6FA36D1CDBFC}" type="pres">
      <dgm:prSet presAssocID="{EF874FCD-A666-4510-A9CB-CE68348CDF7C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D4DD53-FB6F-4EB3-9227-D87D70D7940D}" type="pres">
      <dgm:prSet presAssocID="{EF874FCD-A666-4510-A9CB-CE68348CDF7C}" presName="Accent" presStyleLbl="parChTrans1D1" presStyleIdx="6" presStyleCnt="7"/>
      <dgm:spPr/>
    </dgm:pt>
  </dgm:ptLst>
  <dgm:cxnLst>
    <dgm:cxn modelId="{C4E34645-6BF3-457A-9379-F741CF0D52B0}" srcId="{523D971E-CC1B-429D-A53B-96A02C32D531}" destId="{B376CAD8-6305-47C6-BB8F-24FE8E5CBF41}" srcOrd="1" destOrd="0" parTransId="{A9DB082B-44C2-4192-BB9B-CC0862CDEFB0}" sibTransId="{8E54BF4B-5D9E-4E92-93C6-E4D2DE92980E}"/>
    <dgm:cxn modelId="{51DBAD95-E4C8-4047-940E-0E03010EA036}" type="presOf" srcId="{EF874FCD-A666-4510-A9CB-CE68348CDF7C}" destId="{A4C61C2A-AC8B-4BF8-9D46-6FA36D1CDBFC}" srcOrd="0" destOrd="0" presId="urn:microsoft.com/office/officeart/2011/layout/TabList"/>
    <dgm:cxn modelId="{23F39BB9-21A8-4D50-A17F-A45BF049F0DD}" type="presOf" srcId="{30BAB801-2AAE-46C4-AD94-E531D4473963}" destId="{B30DEB0A-95E9-446D-884E-5F601FAC7B26}" srcOrd="0" destOrd="0" presId="urn:microsoft.com/office/officeart/2011/layout/TabList"/>
    <dgm:cxn modelId="{E07BA819-5E53-4578-B821-BF8E46538CE5}" srcId="{523D971E-CC1B-429D-A53B-96A02C32D531}" destId="{C7F0A3DF-0442-4F33-B7D6-4ED251A15C6C}" srcOrd="2" destOrd="0" parTransId="{61C1F9CD-4A55-4307-9F19-3C44648A62EC}" sibTransId="{41952442-378C-4EE4-9251-A9AA0A26AAE3}"/>
    <dgm:cxn modelId="{165C3D28-B741-4A8A-836A-6506E74E6B40}" type="presOf" srcId="{9E8CD3FA-E80C-40A2-8B87-7DBBFA330705}" destId="{B838488A-6997-4065-B8B8-3CE1F8C699C9}" srcOrd="0" destOrd="0" presId="urn:microsoft.com/office/officeart/2011/layout/TabList"/>
    <dgm:cxn modelId="{86A1AE2F-C0ED-4CB7-A8CE-7439B3DF4197}" type="presOf" srcId="{98C6A10E-A1E3-4588-B031-DC67356F8EE3}" destId="{B1543CB9-E224-473A-A091-20A46E27A916}" srcOrd="0" destOrd="0" presId="urn:microsoft.com/office/officeart/2011/layout/TabList"/>
    <dgm:cxn modelId="{A33B84AD-DDBC-4C35-8455-36DE20E41293}" srcId="{B376CAD8-6305-47C6-BB8F-24FE8E5CBF41}" destId="{98C6A10E-A1E3-4588-B031-DC67356F8EE3}" srcOrd="0" destOrd="0" parTransId="{F408F4D8-94CD-4197-8F49-1305C51D0B4B}" sibTransId="{1CBC8844-622A-41F0-A460-D4F8820E8FAA}"/>
    <dgm:cxn modelId="{CC723219-4569-4411-A471-E784C128B725}" srcId="{C2362441-C466-491A-93BC-17E3EFB70C77}" destId="{30BAB801-2AAE-46C4-AD94-E531D4473963}" srcOrd="0" destOrd="0" parTransId="{F1092B79-4FC9-4C3B-AFA4-D561C9194914}" sibTransId="{9A6AAA06-CB10-43BE-8D90-BEC8227FD042}"/>
    <dgm:cxn modelId="{1CBDA8CA-A3EC-42B4-B5F1-429D4E8DCA2B}" srcId="{523D971E-CC1B-429D-A53B-96A02C32D531}" destId="{9F205A7D-C47F-4E0D-9B5A-F3A8FC976D33}" srcOrd="0" destOrd="0" parTransId="{B28045AF-31E7-469A-ABD3-D50484393377}" sibTransId="{04470DE9-6BB8-4403-837A-7F6783E3AA78}"/>
    <dgm:cxn modelId="{C5782024-00AE-4F94-8414-50FD02A24F87}" type="presOf" srcId="{6B4A6F29-31A6-41AA-81DA-AF1F81B68E79}" destId="{A190183D-27E2-4636-A6F8-A26B2984BA8B}" srcOrd="0" destOrd="0" presId="urn:microsoft.com/office/officeart/2011/layout/TabList"/>
    <dgm:cxn modelId="{34662552-5D24-4471-AF4D-8F93175AB7E6}" type="presOf" srcId="{488B99D5-9379-4516-9DB6-E8593D1F298E}" destId="{7D8B8772-0DBD-4A0D-A552-4C756A99C3E4}" srcOrd="0" destOrd="0" presId="urn:microsoft.com/office/officeart/2011/layout/TabList"/>
    <dgm:cxn modelId="{20687B99-C6EE-4C9C-AEF7-D24FB2B4DD70}" srcId="{523D971E-CC1B-429D-A53B-96A02C32D531}" destId="{C2362441-C466-491A-93BC-17E3EFB70C77}" srcOrd="5" destOrd="0" parTransId="{EBF8C2D2-8C8A-4BA0-9E0B-53A02DD8255F}" sibTransId="{D6CDF30C-53B9-4EAA-9D38-C4E2925C3281}"/>
    <dgm:cxn modelId="{0C8F9173-8A28-4284-8234-CA8511347805}" type="presOf" srcId="{1190786F-FC23-4874-9596-A90AA19A4642}" destId="{0DE1F324-257D-4D2E-B19A-F34C1640A57E}" srcOrd="0" destOrd="0" presId="urn:microsoft.com/office/officeart/2011/layout/TabList"/>
    <dgm:cxn modelId="{1D0D1928-6E2D-4A12-B2DF-C124C6BF922C}" srcId="{C6CE0EC5-A1FF-4819-8FC0-80FA80E35951}" destId="{1190786F-FC23-4874-9596-A90AA19A4642}" srcOrd="0" destOrd="0" parTransId="{DB4C023A-2179-4992-9599-9DF0496DFEA6}" sibTransId="{43FCAEFB-29EE-462F-8302-46A2E41D8DC2}"/>
    <dgm:cxn modelId="{136B6493-2727-46F0-8289-1F728943B4DF}" srcId="{9F205A7D-C47F-4E0D-9B5A-F3A8FC976D33}" destId="{C550826A-9907-44DC-818D-FA60BE7A36F9}" srcOrd="0" destOrd="0" parTransId="{6361BB7F-7E34-48C0-B652-E11EAEEB6290}" sibTransId="{BD907538-D70A-42E3-853A-01E12B4F334C}"/>
    <dgm:cxn modelId="{59139A15-9FF9-43ED-8CA6-D0D84CB5A9BF}" type="presOf" srcId="{523D971E-CC1B-429D-A53B-96A02C32D531}" destId="{924CA8B5-8053-491B-9B5E-E6475A44C05F}" srcOrd="0" destOrd="0" presId="urn:microsoft.com/office/officeart/2011/layout/TabList"/>
    <dgm:cxn modelId="{5ABEEE4D-703B-4E97-ACAB-5A68D044F2D3}" srcId="{523D971E-CC1B-429D-A53B-96A02C32D531}" destId="{C6CE0EC5-A1FF-4819-8FC0-80FA80E35951}" srcOrd="4" destOrd="0" parTransId="{6498679A-89AE-4399-B187-CFE92FA953FC}" sibTransId="{46239488-DE20-41A7-9F37-7B03EF15858F}"/>
    <dgm:cxn modelId="{58D9B558-793D-456B-94E9-F72189133ECF}" srcId="{C7F0A3DF-0442-4F33-B7D6-4ED251A15C6C}" destId="{222B100B-1DC5-4827-BEA2-ADE93FE92F3D}" srcOrd="0" destOrd="0" parTransId="{77680649-3FE9-4266-8979-497B1549441A}" sibTransId="{5FC71150-6429-4E9E-96EF-8B91521347A4}"/>
    <dgm:cxn modelId="{B9937CFC-7248-4F01-B0F4-9629D558929C}" type="presOf" srcId="{B376CAD8-6305-47C6-BB8F-24FE8E5CBF41}" destId="{41DB17E6-8274-4B06-8162-463ACF396F2C}" srcOrd="0" destOrd="0" presId="urn:microsoft.com/office/officeart/2011/layout/TabList"/>
    <dgm:cxn modelId="{78B2882E-DE65-497F-BB87-8A62D3DE64CF}" type="presOf" srcId="{C7F0A3DF-0442-4F33-B7D6-4ED251A15C6C}" destId="{1C8A451A-9C1D-4557-A889-D17561DBC460}" srcOrd="0" destOrd="0" presId="urn:microsoft.com/office/officeart/2011/layout/TabList"/>
    <dgm:cxn modelId="{E0A4CC55-0FFC-4217-8390-3D0563DB8F0C}" srcId="{6B4A6F29-31A6-41AA-81DA-AF1F81B68E79}" destId="{9E8CD3FA-E80C-40A2-8B87-7DBBFA330705}" srcOrd="0" destOrd="0" parTransId="{2812DBA0-5C1C-4017-9719-1DB24F81C11C}" sibTransId="{7AB9BDAA-F9CF-4E5E-A031-10B6F23D395B}"/>
    <dgm:cxn modelId="{0E5471C2-477F-4264-8ECA-53C5D25AE2BC}" srcId="{EF874FCD-A666-4510-A9CB-CE68348CDF7C}" destId="{488B99D5-9379-4516-9DB6-E8593D1F298E}" srcOrd="0" destOrd="0" parTransId="{B5C32BDD-8B1B-4C87-8E6B-F8CD5180C00C}" sibTransId="{D8A069EF-D19B-4C4B-A237-BC07A04F543A}"/>
    <dgm:cxn modelId="{E314040D-4B21-4BE5-BC3D-86873C6BFFAC}" type="presOf" srcId="{C2362441-C466-491A-93BC-17E3EFB70C77}" destId="{4E090A69-A5FF-492B-9290-CEC726CEF51C}" srcOrd="0" destOrd="0" presId="urn:microsoft.com/office/officeart/2011/layout/TabList"/>
    <dgm:cxn modelId="{E66752D2-E7F1-46EC-B775-8C526842CC5B}" srcId="{523D971E-CC1B-429D-A53B-96A02C32D531}" destId="{EF874FCD-A666-4510-A9CB-CE68348CDF7C}" srcOrd="6" destOrd="0" parTransId="{87B9E2CE-6FCE-43F1-895B-42EAF899D336}" sibTransId="{0D5192FD-361A-4456-ACE8-35361CB3FE82}"/>
    <dgm:cxn modelId="{18EFE132-813F-4576-A4F2-D0E6574B77EF}" type="presOf" srcId="{9F205A7D-C47F-4E0D-9B5A-F3A8FC976D33}" destId="{BBC508FD-198B-42DF-86D1-DB71D427F859}" srcOrd="0" destOrd="0" presId="urn:microsoft.com/office/officeart/2011/layout/TabList"/>
    <dgm:cxn modelId="{5C9E26F4-E785-431C-92EB-329B5D62036A}" type="presOf" srcId="{222B100B-1DC5-4827-BEA2-ADE93FE92F3D}" destId="{71BCD02A-6CF4-4AAA-8B61-6333C32529A3}" srcOrd="0" destOrd="0" presId="urn:microsoft.com/office/officeart/2011/layout/TabList"/>
    <dgm:cxn modelId="{9B28BB85-7EC6-48C4-B374-A55929CE99B9}" type="presOf" srcId="{C6CE0EC5-A1FF-4819-8FC0-80FA80E35951}" destId="{734EC47C-F41D-4FFC-8611-6FD9D3AE1F09}" srcOrd="0" destOrd="0" presId="urn:microsoft.com/office/officeart/2011/layout/TabList"/>
    <dgm:cxn modelId="{FFF49F68-9DF4-431A-85A6-3EB1C6FC9115}" srcId="{523D971E-CC1B-429D-A53B-96A02C32D531}" destId="{6B4A6F29-31A6-41AA-81DA-AF1F81B68E79}" srcOrd="3" destOrd="0" parTransId="{2C4EACA4-97DC-4C67-9155-9F00FDE778DF}" sibTransId="{766AC967-383E-44BF-9534-864B65F2BECA}"/>
    <dgm:cxn modelId="{8787F254-7ED9-43CF-9680-19BBCC846D42}" type="presOf" srcId="{C550826A-9907-44DC-818D-FA60BE7A36F9}" destId="{3B5CAA9F-1903-4E18-BCC4-DB72CEAE1154}" srcOrd="0" destOrd="0" presId="urn:microsoft.com/office/officeart/2011/layout/TabList"/>
    <dgm:cxn modelId="{2A5958E4-8803-455C-AE63-CB3661A5CE6A}" type="presParOf" srcId="{924CA8B5-8053-491B-9B5E-E6475A44C05F}" destId="{488E3B07-4CC5-4BFF-9950-55B187ABCCCD}" srcOrd="0" destOrd="0" presId="urn:microsoft.com/office/officeart/2011/layout/TabList"/>
    <dgm:cxn modelId="{1B1872F4-68CE-4A79-B3A5-59E28D226A25}" type="presParOf" srcId="{488E3B07-4CC5-4BFF-9950-55B187ABCCCD}" destId="{3B5CAA9F-1903-4E18-BCC4-DB72CEAE1154}" srcOrd="0" destOrd="0" presId="urn:microsoft.com/office/officeart/2011/layout/TabList"/>
    <dgm:cxn modelId="{92D37179-856A-467B-831C-9AAF2018B9A9}" type="presParOf" srcId="{488E3B07-4CC5-4BFF-9950-55B187ABCCCD}" destId="{BBC508FD-198B-42DF-86D1-DB71D427F859}" srcOrd="1" destOrd="0" presId="urn:microsoft.com/office/officeart/2011/layout/TabList"/>
    <dgm:cxn modelId="{32764A1F-77CB-4BE5-B0CD-8CBD31BE6F33}" type="presParOf" srcId="{488E3B07-4CC5-4BFF-9950-55B187ABCCCD}" destId="{D05B87FB-D980-42B5-9D78-6AD561F74EC6}" srcOrd="2" destOrd="0" presId="urn:microsoft.com/office/officeart/2011/layout/TabList"/>
    <dgm:cxn modelId="{00ED3804-600C-4074-90E8-035FC1502253}" type="presParOf" srcId="{924CA8B5-8053-491B-9B5E-E6475A44C05F}" destId="{82A616DF-52B6-42FB-9648-6C4F1304CE44}" srcOrd="1" destOrd="0" presId="urn:microsoft.com/office/officeart/2011/layout/TabList"/>
    <dgm:cxn modelId="{10E2DFCF-AFE1-4E74-8254-402EF0BB798C}" type="presParOf" srcId="{924CA8B5-8053-491B-9B5E-E6475A44C05F}" destId="{51ACD6EC-C215-4F6F-9679-458C5BDC5AB7}" srcOrd="2" destOrd="0" presId="urn:microsoft.com/office/officeart/2011/layout/TabList"/>
    <dgm:cxn modelId="{FF7E027C-6602-478A-B7FA-0FB4A1C5833C}" type="presParOf" srcId="{51ACD6EC-C215-4F6F-9679-458C5BDC5AB7}" destId="{B1543CB9-E224-473A-A091-20A46E27A916}" srcOrd="0" destOrd="0" presId="urn:microsoft.com/office/officeart/2011/layout/TabList"/>
    <dgm:cxn modelId="{CA900351-7883-4EF7-953A-FAC02B564947}" type="presParOf" srcId="{51ACD6EC-C215-4F6F-9679-458C5BDC5AB7}" destId="{41DB17E6-8274-4B06-8162-463ACF396F2C}" srcOrd="1" destOrd="0" presId="urn:microsoft.com/office/officeart/2011/layout/TabList"/>
    <dgm:cxn modelId="{D4F4646E-8047-460F-B4EC-8E7CB8029729}" type="presParOf" srcId="{51ACD6EC-C215-4F6F-9679-458C5BDC5AB7}" destId="{7AF6427C-0964-4097-94FB-DC6F6A20A49A}" srcOrd="2" destOrd="0" presId="urn:microsoft.com/office/officeart/2011/layout/TabList"/>
    <dgm:cxn modelId="{0D283E8F-0D97-4AC2-AE6E-C0FD1AE2E416}" type="presParOf" srcId="{924CA8B5-8053-491B-9B5E-E6475A44C05F}" destId="{53B2DCB8-3B2C-4D18-9DE9-58A8307E0444}" srcOrd="3" destOrd="0" presId="urn:microsoft.com/office/officeart/2011/layout/TabList"/>
    <dgm:cxn modelId="{11B7DC1F-18E2-491F-98C3-0AC5A18552F3}" type="presParOf" srcId="{924CA8B5-8053-491B-9B5E-E6475A44C05F}" destId="{FF406C18-0B48-4F1D-A933-BC1B39C84846}" srcOrd="4" destOrd="0" presId="urn:microsoft.com/office/officeart/2011/layout/TabList"/>
    <dgm:cxn modelId="{68D3EA76-61AB-420B-93EC-C2D4B8034607}" type="presParOf" srcId="{FF406C18-0B48-4F1D-A933-BC1B39C84846}" destId="{71BCD02A-6CF4-4AAA-8B61-6333C32529A3}" srcOrd="0" destOrd="0" presId="urn:microsoft.com/office/officeart/2011/layout/TabList"/>
    <dgm:cxn modelId="{189601B4-0313-401F-AC7B-191340B02AC9}" type="presParOf" srcId="{FF406C18-0B48-4F1D-A933-BC1B39C84846}" destId="{1C8A451A-9C1D-4557-A889-D17561DBC460}" srcOrd="1" destOrd="0" presId="urn:microsoft.com/office/officeart/2011/layout/TabList"/>
    <dgm:cxn modelId="{D46EFD42-8061-45CA-A44F-DC2190A76B8A}" type="presParOf" srcId="{FF406C18-0B48-4F1D-A933-BC1B39C84846}" destId="{4B92673B-22A1-4A12-A0F9-37B2456728A8}" srcOrd="2" destOrd="0" presId="urn:microsoft.com/office/officeart/2011/layout/TabList"/>
    <dgm:cxn modelId="{1593293F-BC89-4B11-A2A4-31DA6148AD4A}" type="presParOf" srcId="{924CA8B5-8053-491B-9B5E-E6475A44C05F}" destId="{85D7844D-FABC-4E5B-B96E-53C38918C5E3}" srcOrd="5" destOrd="0" presId="urn:microsoft.com/office/officeart/2011/layout/TabList"/>
    <dgm:cxn modelId="{03D90E3C-3C7F-472E-8240-91ED199D6AB9}" type="presParOf" srcId="{924CA8B5-8053-491B-9B5E-E6475A44C05F}" destId="{D9B643D5-79C6-4E21-9941-F6C11164DD94}" srcOrd="6" destOrd="0" presId="urn:microsoft.com/office/officeart/2011/layout/TabList"/>
    <dgm:cxn modelId="{CD295373-2164-466A-9304-D21124F1C146}" type="presParOf" srcId="{D9B643D5-79C6-4E21-9941-F6C11164DD94}" destId="{B838488A-6997-4065-B8B8-3CE1F8C699C9}" srcOrd="0" destOrd="0" presId="urn:microsoft.com/office/officeart/2011/layout/TabList"/>
    <dgm:cxn modelId="{B911212D-5B2D-4F44-8D0D-111263A719B5}" type="presParOf" srcId="{D9B643D5-79C6-4E21-9941-F6C11164DD94}" destId="{A190183D-27E2-4636-A6F8-A26B2984BA8B}" srcOrd="1" destOrd="0" presId="urn:microsoft.com/office/officeart/2011/layout/TabList"/>
    <dgm:cxn modelId="{3B1A1284-14A4-4110-BC28-CCA42CB859A4}" type="presParOf" srcId="{D9B643D5-79C6-4E21-9941-F6C11164DD94}" destId="{BDD514B6-FF49-4342-86A9-44F54256D034}" srcOrd="2" destOrd="0" presId="urn:microsoft.com/office/officeart/2011/layout/TabList"/>
    <dgm:cxn modelId="{074F0B5E-98A9-4696-9E33-05295A3BEE7F}" type="presParOf" srcId="{924CA8B5-8053-491B-9B5E-E6475A44C05F}" destId="{4705A015-5188-43DE-8E1E-26F06A829813}" srcOrd="7" destOrd="0" presId="urn:microsoft.com/office/officeart/2011/layout/TabList"/>
    <dgm:cxn modelId="{DD48B831-3D22-4F16-B842-3D34FC395B85}" type="presParOf" srcId="{924CA8B5-8053-491B-9B5E-E6475A44C05F}" destId="{0AF9BF52-E997-493A-AE7D-C4CF7DEA8F0D}" srcOrd="8" destOrd="0" presId="urn:microsoft.com/office/officeart/2011/layout/TabList"/>
    <dgm:cxn modelId="{1D3460A7-0383-41E9-952F-4F7C82B27784}" type="presParOf" srcId="{0AF9BF52-E997-493A-AE7D-C4CF7DEA8F0D}" destId="{0DE1F324-257D-4D2E-B19A-F34C1640A57E}" srcOrd="0" destOrd="0" presId="urn:microsoft.com/office/officeart/2011/layout/TabList"/>
    <dgm:cxn modelId="{B114B92C-91B8-4078-89B6-42D2A37111AA}" type="presParOf" srcId="{0AF9BF52-E997-493A-AE7D-C4CF7DEA8F0D}" destId="{734EC47C-F41D-4FFC-8611-6FD9D3AE1F09}" srcOrd="1" destOrd="0" presId="urn:microsoft.com/office/officeart/2011/layout/TabList"/>
    <dgm:cxn modelId="{210CDB9C-543A-447E-A0DE-472F080D9813}" type="presParOf" srcId="{0AF9BF52-E997-493A-AE7D-C4CF7DEA8F0D}" destId="{284B4876-17BF-4688-9538-F91A432582A2}" srcOrd="2" destOrd="0" presId="urn:microsoft.com/office/officeart/2011/layout/TabList"/>
    <dgm:cxn modelId="{3B15BB26-7FEC-48A4-9831-16363367E2F6}" type="presParOf" srcId="{924CA8B5-8053-491B-9B5E-E6475A44C05F}" destId="{F5E3CC1B-A5CA-496E-B9D4-64C8609E3E2C}" srcOrd="9" destOrd="0" presId="urn:microsoft.com/office/officeart/2011/layout/TabList"/>
    <dgm:cxn modelId="{42DBEB43-9ED5-4FBD-982F-951214F10695}" type="presParOf" srcId="{924CA8B5-8053-491B-9B5E-E6475A44C05F}" destId="{AF65AEA5-D052-428A-808E-47EC7E40F843}" srcOrd="10" destOrd="0" presId="urn:microsoft.com/office/officeart/2011/layout/TabList"/>
    <dgm:cxn modelId="{9AE1D5DE-2193-42EB-855D-5B5EB368FE65}" type="presParOf" srcId="{AF65AEA5-D052-428A-808E-47EC7E40F843}" destId="{B30DEB0A-95E9-446D-884E-5F601FAC7B26}" srcOrd="0" destOrd="0" presId="urn:microsoft.com/office/officeart/2011/layout/TabList"/>
    <dgm:cxn modelId="{54377612-6622-4E6C-A282-4ED1E7F639F4}" type="presParOf" srcId="{AF65AEA5-D052-428A-808E-47EC7E40F843}" destId="{4E090A69-A5FF-492B-9290-CEC726CEF51C}" srcOrd="1" destOrd="0" presId="urn:microsoft.com/office/officeart/2011/layout/TabList"/>
    <dgm:cxn modelId="{4E3E1BA0-D6BC-464B-85E1-90FB13E1028D}" type="presParOf" srcId="{AF65AEA5-D052-428A-808E-47EC7E40F843}" destId="{136FADE6-7FC7-4530-8C88-BACEDF78B43D}" srcOrd="2" destOrd="0" presId="urn:microsoft.com/office/officeart/2011/layout/TabList"/>
    <dgm:cxn modelId="{DD3C5D8E-361F-4653-98BF-F295F3A8B976}" type="presParOf" srcId="{924CA8B5-8053-491B-9B5E-E6475A44C05F}" destId="{925F931C-D631-4DB9-8F47-014591FDFF38}" srcOrd="11" destOrd="0" presId="urn:microsoft.com/office/officeart/2011/layout/TabList"/>
    <dgm:cxn modelId="{7A27BAE6-2EEF-401C-A760-99F4A96D9763}" type="presParOf" srcId="{924CA8B5-8053-491B-9B5E-E6475A44C05F}" destId="{47BB6C97-0974-4D48-ABA1-CFCA110DA171}" srcOrd="12" destOrd="0" presId="urn:microsoft.com/office/officeart/2011/layout/TabList"/>
    <dgm:cxn modelId="{87D1E697-A2A2-42CB-961B-5AD8D1FDEDD8}" type="presParOf" srcId="{47BB6C97-0974-4D48-ABA1-CFCA110DA171}" destId="{7D8B8772-0DBD-4A0D-A552-4C756A99C3E4}" srcOrd="0" destOrd="0" presId="urn:microsoft.com/office/officeart/2011/layout/TabList"/>
    <dgm:cxn modelId="{BFC6FADF-213B-4290-B975-982EAB939919}" type="presParOf" srcId="{47BB6C97-0974-4D48-ABA1-CFCA110DA171}" destId="{A4C61C2A-AC8B-4BF8-9D46-6FA36D1CDBFC}" srcOrd="1" destOrd="0" presId="urn:microsoft.com/office/officeart/2011/layout/TabList"/>
    <dgm:cxn modelId="{D59319FE-1F64-4387-A5C3-0E233A69499A}" type="presParOf" srcId="{47BB6C97-0974-4D48-ABA1-CFCA110DA171}" destId="{24D4DD53-FB6F-4EB3-9227-D87D70D7940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6D5126-9DBD-4CEF-89D4-E85478F9B8F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02926F9-8D07-40FF-AD69-E4841D72809D}">
      <dgm:prSet phldrT="[Texto]" custT="1"/>
      <dgm:spPr/>
      <dgm:t>
        <a:bodyPr/>
        <a:lstStyle/>
        <a:p>
          <a:r>
            <a:rPr lang="es-EC" sz="900"/>
            <a:t>ARQUITECTURA DE INFORMACIÓN ESPAM MFL</a:t>
          </a:r>
        </a:p>
      </dgm:t>
    </dgm:pt>
    <dgm:pt modelId="{D69AFC5A-C768-4E14-BD8F-0847A754467D}" type="parTrans" cxnId="{A58D0044-24A0-4DD4-83C5-89B710E44C1B}">
      <dgm:prSet/>
      <dgm:spPr/>
      <dgm:t>
        <a:bodyPr/>
        <a:lstStyle/>
        <a:p>
          <a:endParaRPr lang="es-EC"/>
        </a:p>
      </dgm:t>
    </dgm:pt>
    <dgm:pt modelId="{C02826C9-0596-4FD9-B84E-89B2B2717CBC}" type="sibTrans" cxnId="{A58D0044-24A0-4DD4-83C5-89B710E44C1B}">
      <dgm:prSet/>
      <dgm:spPr/>
      <dgm:t>
        <a:bodyPr/>
        <a:lstStyle/>
        <a:p>
          <a:endParaRPr lang="es-EC"/>
        </a:p>
      </dgm:t>
    </dgm:pt>
    <dgm:pt modelId="{1C1D7B6B-2A1D-463E-894A-8A08A54C41F1}">
      <dgm:prSet phldrT="[Texto]" custT="1"/>
      <dgm:spPr/>
      <dgm:t>
        <a:bodyPr/>
        <a:lstStyle/>
        <a:p>
          <a:r>
            <a:rPr lang="es-EC" sz="800"/>
            <a:t>NIVEL OPERATIVO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AD247F9E-BC60-4371-9329-FF824721E489}" type="parTrans" cxnId="{E2709938-C7B8-4118-8BEE-EA6231A46756}">
      <dgm:prSet/>
      <dgm:spPr/>
      <dgm:t>
        <a:bodyPr/>
        <a:lstStyle/>
        <a:p>
          <a:endParaRPr lang="es-EC"/>
        </a:p>
      </dgm:t>
    </dgm:pt>
    <dgm:pt modelId="{A6302D93-1535-4B41-9C83-0A664FA15717}" type="sibTrans" cxnId="{E2709938-C7B8-4118-8BEE-EA6231A46756}">
      <dgm:prSet/>
      <dgm:spPr/>
      <dgm:t>
        <a:bodyPr/>
        <a:lstStyle/>
        <a:p>
          <a:endParaRPr lang="es-EC"/>
        </a:p>
      </dgm:t>
    </dgm:pt>
    <dgm:pt modelId="{28A03568-E2A3-412D-B326-1C2D2ADCA051}">
      <dgm:prSet phldrT="[Texto]" custT="1"/>
      <dgm:spPr/>
      <dgm:t>
        <a:bodyPr/>
        <a:lstStyle/>
        <a:p>
          <a:r>
            <a:rPr lang="es-EC" sz="800"/>
            <a:t>NIVEL DE MONITOREO-CONTROL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6A7AD182-BD00-43B1-A579-52F81D7F1CF9}" type="parTrans" cxnId="{05883EF4-8227-43C5-BA57-BA9087FF0E3D}">
      <dgm:prSet/>
      <dgm:spPr/>
      <dgm:t>
        <a:bodyPr/>
        <a:lstStyle/>
        <a:p>
          <a:endParaRPr lang="es-EC"/>
        </a:p>
      </dgm:t>
    </dgm:pt>
    <dgm:pt modelId="{4129F1C4-97F5-4A5D-8A44-4123D469CE06}" type="sibTrans" cxnId="{05883EF4-8227-43C5-BA57-BA9087FF0E3D}">
      <dgm:prSet/>
      <dgm:spPr/>
      <dgm:t>
        <a:bodyPr/>
        <a:lstStyle/>
        <a:p>
          <a:endParaRPr lang="es-EC"/>
        </a:p>
      </dgm:t>
    </dgm:pt>
    <dgm:pt modelId="{6CB7FD60-9B69-4CA5-BC8D-80227421B30A}">
      <dgm:prSet phldrT="[Texto]" custT="1"/>
      <dgm:spPr/>
      <dgm:t>
        <a:bodyPr/>
        <a:lstStyle/>
        <a:p>
          <a:r>
            <a:rPr lang="es-EC" sz="800"/>
            <a:t>NIVEL ESTRATÉGICO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44686943-7453-4A0E-90D5-40F91E586634}" type="parTrans" cxnId="{5A218C52-9F2F-44D2-BDC3-B7A2AD4E5EA2}">
      <dgm:prSet/>
      <dgm:spPr/>
      <dgm:t>
        <a:bodyPr/>
        <a:lstStyle/>
        <a:p>
          <a:endParaRPr lang="es-EC"/>
        </a:p>
      </dgm:t>
    </dgm:pt>
    <dgm:pt modelId="{18740144-57DF-4597-83C3-064E8A06086F}" type="sibTrans" cxnId="{5A218C52-9F2F-44D2-BDC3-B7A2AD4E5EA2}">
      <dgm:prSet/>
      <dgm:spPr/>
      <dgm:t>
        <a:bodyPr/>
        <a:lstStyle/>
        <a:p>
          <a:endParaRPr lang="es-EC"/>
        </a:p>
      </dgm:t>
    </dgm:pt>
    <dgm:pt modelId="{5ADD0678-23D7-4B16-8934-A7C4CCBBB4AA}">
      <dgm:prSet phldrT="[Texto]" custT="1"/>
      <dgm:spPr/>
      <dgm:t>
        <a:bodyPr/>
        <a:lstStyle/>
        <a:p>
          <a:r>
            <a:rPr lang="es-EC" sz="800" dirty="0"/>
            <a:t>NIVEL DE PLANIFICACIÓN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98DFEA0F-7098-4C4C-A303-EA53F1EB286B}" type="parTrans" cxnId="{2BA0ABCD-3AD5-4DEC-B9CE-66DEC17808E8}">
      <dgm:prSet/>
      <dgm:spPr/>
      <dgm:t>
        <a:bodyPr/>
        <a:lstStyle/>
        <a:p>
          <a:endParaRPr lang="es-EC"/>
        </a:p>
      </dgm:t>
    </dgm:pt>
    <dgm:pt modelId="{9580BF8B-491F-4D5E-A525-3B1D7A52D379}" type="sibTrans" cxnId="{2BA0ABCD-3AD5-4DEC-B9CE-66DEC17808E8}">
      <dgm:prSet/>
      <dgm:spPr/>
      <dgm:t>
        <a:bodyPr/>
        <a:lstStyle/>
        <a:p>
          <a:endParaRPr lang="es-EC"/>
        </a:p>
      </dgm:t>
    </dgm:pt>
    <dgm:pt modelId="{28943B44-6454-40EB-8441-2A07D8A21FBC}">
      <dgm:prSet phldrT="[Texto]" custT="1"/>
      <dgm:spPr/>
      <dgm:t>
        <a:bodyPr/>
        <a:lstStyle/>
        <a:p>
          <a:r>
            <a:rPr lang="es-EC" sz="700"/>
            <a:t>DOCENCIA</a:t>
          </a:r>
        </a:p>
      </dgm:t>
    </dgm:pt>
    <dgm:pt modelId="{7AE73C63-F789-423F-A9CF-F1CB53E63294}" type="parTrans" cxnId="{F589BEB3-8C44-4725-B6BB-75FC09C86B0E}">
      <dgm:prSet/>
      <dgm:spPr/>
      <dgm:t>
        <a:bodyPr/>
        <a:lstStyle/>
        <a:p>
          <a:endParaRPr lang="es-EC"/>
        </a:p>
      </dgm:t>
    </dgm:pt>
    <dgm:pt modelId="{0C95889D-1E4D-4738-BDC0-5A01140E46E0}" type="sibTrans" cxnId="{F589BEB3-8C44-4725-B6BB-75FC09C86B0E}">
      <dgm:prSet/>
      <dgm:spPr/>
      <dgm:t>
        <a:bodyPr/>
        <a:lstStyle/>
        <a:p>
          <a:endParaRPr lang="es-EC"/>
        </a:p>
      </dgm:t>
    </dgm:pt>
    <dgm:pt modelId="{7B0B56EA-0A01-4F41-BC17-F159EE575C76}">
      <dgm:prSet phldrT="[Texto]" custT="1"/>
      <dgm:spPr/>
      <dgm:t>
        <a:bodyPr/>
        <a:lstStyle/>
        <a:p>
          <a:r>
            <a:rPr lang="es-EC" sz="700"/>
            <a:t>INVESTIGACIÓN</a:t>
          </a:r>
        </a:p>
      </dgm:t>
    </dgm:pt>
    <dgm:pt modelId="{7496048C-5B8D-4324-8A06-1F53C5B23BB8}" type="parTrans" cxnId="{1775D756-1DC4-4ECA-A0E8-ACF095A0933E}">
      <dgm:prSet/>
      <dgm:spPr/>
      <dgm:t>
        <a:bodyPr/>
        <a:lstStyle/>
        <a:p>
          <a:endParaRPr lang="es-EC"/>
        </a:p>
      </dgm:t>
    </dgm:pt>
    <dgm:pt modelId="{72A9DDB9-4341-490C-8A6B-8F4EA705C501}" type="sibTrans" cxnId="{1775D756-1DC4-4ECA-A0E8-ACF095A0933E}">
      <dgm:prSet/>
      <dgm:spPr/>
      <dgm:t>
        <a:bodyPr/>
        <a:lstStyle/>
        <a:p>
          <a:endParaRPr lang="es-EC"/>
        </a:p>
      </dgm:t>
    </dgm:pt>
    <dgm:pt modelId="{49EA90F7-F895-42A0-A24A-443ECA6D45E8}">
      <dgm:prSet phldrT="[Texto]" custT="1"/>
      <dgm:spPr/>
      <dgm:t>
        <a:bodyPr/>
        <a:lstStyle/>
        <a:p>
          <a:r>
            <a:rPr lang="es-EC" sz="700"/>
            <a:t>BIENESTAR ESTUDIANTIL Y VINCULACIÓN</a:t>
          </a:r>
        </a:p>
      </dgm:t>
    </dgm:pt>
    <dgm:pt modelId="{5782B756-ABEF-45F9-AF4D-5BEECAA1BB32}" type="parTrans" cxnId="{6F2FECAD-0FB3-48AA-874A-64D0A45D46E8}">
      <dgm:prSet/>
      <dgm:spPr/>
      <dgm:t>
        <a:bodyPr/>
        <a:lstStyle/>
        <a:p>
          <a:endParaRPr lang="es-EC"/>
        </a:p>
      </dgm:t>
    </dgm:pt>
    <dgm:pt modelId="{F334D0D2-9DC8-4E77-BCC7-0F1DAFF460C7}" type="sibTrans" cxnId="{6F2FECAD-0FB3-48AA-874A-64D0A45D46E8}">
      <dgm:prSet/>
      <dgm:spPr/>
      <dgm:t>
        <a:bodyPr/>
        <a:lstStyle/>
        <a:p>
          <a:endParaRPr lang="es-EC"/>
        </a:p>
      </dgm:t>
    </dgm:pt>
    <dgm:pt modelId="{18C67B21-F3F1-417F-B55B-303CB113A0E8}">
      <dgm:prSet phldrT="[Texto]" custT="1"/>
      <dgm:spPr/>
      <dgm:t>
        <a:bodyPr/>
        <a:lstStyle/>
        <a:p>
          <a:r>
            <a:rPr lang="es-EC" sz="700"/>
            <a:t>PROCURADURIA</a:t>
          </a:r>
        </a:p>
      </dgm:t>
    </dgm:pt>
    <dgm:pt modelId="{70BC975E-8FCE-4932-94BC-D0E50C6E351D}" type="parTrans" cxnId="{26173C6C-D2C3-43F5-9116-CC09A629CD3E}">
      <dgm:prSet/>
      <dgm:spPr/>
      <dgm:t>
        <a:bodyPr/>
        <a:lstStyle/>
        <a:p>
          <a:endParaRPr lang="es-EC"/>
        </a:p>
      </dgm:t>
    </dgm:pt>
    <dgm:pt modelId="{2E809C9E-8D4B-4951-A451-D868CE7143C1}" type="sibTrans" cxnId="{26173C6C-D2C3-43F5-9116-CC09A629CD3E}">
      <dgm:prSet/>
      <dgm:spPr/>
      <dgm:t>
        <a:bodyPr/>
        <a:lstStyle/>
        <a:p>
          <a:endParaRPr lang="es-EC"/>
        </a:p>
      </dgm:t>
    </dgm:pt>
    <dgm:pt modelId="{DD312603-5D59-4EB9-B6FC-EBAC06A5129C}">
      <dgm:prSet phldrT="[Texto]" custT="1"/>
      <dgm:spPr/>
      <dgm:t>
        <a:bodyPr/>
        <a:lstStyle/>
        <a:p>
          <a:r>
            <a:rPr lang="es-EC" sz="700"/>
            <a:t>MEJORA CONTINUA</a:t>
          </a:r>
        </a:p>
      </dgm:t>
    </dgm:pt>
    <dgm:pt modelId="{726B26DF-206D-4C6B-B041-F4F91B0D062E}" type="parTrans" cxnId="{ADAB9ECC-3A08-40AF-A414-D8BD6F21A807}">
      <dgm:prSet/>
      <dgm:spPr/>
      <dgm:t>
        <a:bodyPr/>
        <a:lstStyle/>
        <a:p>
          <a:endParaRPr lang="es-EC"/>
        </a:p>
      </dgm:t>
    </dgm:pt>
    <dgm:pt modelId="{0D22665E-676C-4163-966E-F17C707CE794}" type="sibTrans" cxnId="{ADAB9ECC-3A08-40AF-A414-D8BD6F21A807}">
      <dgm:prSet/>
      <dgm:spPr/>
      <dgm:t>
        <a:bodyPr/>
        <a:lstStyle/>
        <a:p>
          <a:endParaRPr lang="es-EC"/>
        </a:p>
      </dgm:t>
    </dgm:pt>
    <dgm:pt modelId="{5A47823D-9C2E-4D62-981F-62161A92C4C6}">
      <dgm:prSet phldrT="[Texto]" custT="1"/>
      <dgm:spPr/>
      <dgm:t>
        <a:bodyPr/>
        <a:lstStyle/>
        <a:p>
          <a:r>
            <a:rPr lang="es-EC" sz="700"/>
            <a:t>PLANIFICACIÓN OPERATIVA</a:t>
          </a:r>
        </a:p>
      </dgm:t>
    </dgm:pt>
    <dgm:pt modelId="{3C688505-A46A-4A6B-97B8-0A726B3442D2}" type="parTrans" cxnId="{9EBADFEB-CF48-4F91-8839-8F57570C7C76}">
      <dgm:prSet/>
      <dgm:spPr/>
      <dgm:t>
        <a:bodyPr/>
        <a:lstStyle/>
        <a:p>
          <a:endParaRPr lang="es-EC"/>
        </a:p>
      </dgm:t>
    </dgm:pt>
    <dgm:pt modelId="{D7186642-BF77-477F-A9CC-120060EFD66B}" type="sibTrans" cxnId="{9EBADFEB-CF48-4F91-8839-8F57570C7C76}">
      <dgm:prSet/>
      <dgm:spPr/>
      <dgm:t>
        <a:bodyPr/>
        <a:lstStyle/>
        <a:p>
          <a:endParaRPr lang="es-EC"/>
        </a:p>
      </dgm:t>
    </dgm:pt>
    <dgm:pt modelId="{CB0C12B2-0691-4E40-BC0D-C4AD7A8BC617}">
      <dgm:prSet phldrT="[Texto]" custT="1"/>
      <dgm:spPr/>
      <dgm:t>
        <a:bodyPr/>
        <a:lstStyle/>
        <a:p>
          <a:r>
            <a:rPr lang="es-EC" sz="700"/>
            <a:t>GESTIÓN DE PROYECTOS</a:t>
          </a:r>
        </a:p>
      </dgm:t>
    </dgm:pt>
    <dgm:pt modelId="{F81655D6-9B49-44BB-A24C-ED77418F7E1E}" type="parTrans" cxnId="{E6C828C3-4BB6-47A2-9EAB-3D19F79771B9}">
      <dgm:prSet/>
      <dgm:spPr/>
      <dgm:t>
        <a:bodyPr/>
        <a:lstStyle/>
        <a:p>
          <a:endParaRPr lang="es-EC"/>
        </a:p>
      </dgm:t>
    </dgm:pt>
    <dgm:pt modelId="{41F1FF77-76E2-4D4F-B9BF-72AFE1CBD21B}" type="sibTrans" cxnId="{E6C828C3-4BB6-47A2-9EAB-3D19F79771B9}">
      <dgm:prSet/>
      <dgm:spPr/>
      <dgm:t>
        <a:bodyPr/>
        <a:lstStyle/>
        <a:p>
          <a:endParaRPr lang="es-EC"/>
        </a:p>
      </dgm:t>
    </dgm:pt>
    <dgm:pt modelId="{50E385D8-E094-42BA-9DDA-69F9EEF460D4}">
      <dgm:prSet phldrT="[Texto]" custT="1"/>
      <dgm:spPr/>
      <dgm:t>
        <a:bodyPr/>
        <a:lstStyle/>
        <a:p>
          <a:r>
            <a:rPr lang="es-EC" sz="700"/>
            <a:t>PLANIFICACIÓN ESTRATÉGICA</a:t>
          </a:r>
        </a:p>
      </dgm:t>
    </dgm:pt>
    <dgm:pt modelId="{614353A3-CB86-469F-BB27-BC73E2E1AC46}" type="parTrans" cxnId="{13A0678A-029F-47D8-8D2C-38539897A4B5}">
      <dgm:prSet/>
      <dgm:spPr/>
      <dgm:t>
        <a:bodyPr/>
        <a:lstStyle/>
        <a:p>
          <a:endParaRPr lang="es-EC"/>
        </a:p>
      </dgm:t>
    </dgm:pt>
    <dgm:pt modelId="{90D8E05F-06A1-42F2-9E0B-A2E082F91927}" type="sibTrans" cxnId="{13A0678A-029F-47D8-8D2C-38539897A4B5}">
      <dgm:prSet/>
      <dgm:spPr/>
      <dgm:t>
        <a:bodyPr/>
        <a:lstStyle/>
        <a:p>
          <a:endParaRPr lang="es-EC"/>
        </a:p>
      </dgm:t>
    </dgm:pt>
    <dgm:pt modelId="{A85EE8C5-6280-4E22-BE6E-1EA70E46BFF8}">
      <dgm:prSet phldrT="[Texto]" custT="1"/>
      <dgm:spPr/>
      <dgm:t>
        <a:bodyPr/>
        <a:lstStyle/>
        <a:p>
          <a:r>
            <a:rPr lang="es-EC" sz="700"/>
            <a:t>SEGUIMIENTO Y EVALUACIÓN INSTITUCIONAL</a:t>
          </a:r>
        </a:p>
      </dgm:t>
    </dgm:pt>
    <dgm:pt modelId="{F8D38905-741F-4A07-B2DE-07F1AE570054}" type="parTrans" cxnId="{9F4FED82-C7CD-42C1-BFBE-7E7A6422B62F}">
      <dgm:prSet/>
      <dgm:spPr/>
      <dgm:t>
        <a:bodyPr/>
        <a:lstStyle/>
        <a:p>
          <a:endParaRPr lang="es-EC"/>
        </a:p>
      </dgm:t>
    </dgm:pt>
    <dgm:pt modelId="{9B4781BD-E0AC-4E4A-826B-DB58AE30CD24}" type="sibTrans" cxnId="{9F4FED82-C7CD-42C1-BFBE-7E7A6422B62F}">
      <dgm:prSet/>
      <dgm:spPr/>
      <dgm:t>
        <a:bodyPr/>
        <a:lstStyle/>
        <a:p>
          <a:endParaRPr lang="es-EC"/>
        </a:p>
      </dgm:t>
    </dgm:pt>
    <dgm:pt modelId="{66BCA8ED-631F-4901-8090-2AB05FBBE372}">
      <dgm:prSet phldrT="[Texto]" custT="1"/>
      <dgm:spPr/>
      <dgm:t>
        <a:bodyPr/>
        <a:lstStyle/>
        <a:p>
          <a:r>
            <a:rPr lang="es-EC" sz="700"/>
            <a:t>GESTIÓN DE CONVENIOS</a:t>
          </a:r>
        </a:p>
      </dgm:t>
    </dgm:pt>
    <dgm:pt modelId="{749F1027-7890-4CC7-B040-452108FC0A61}" type="parTrans" cxnId="{C744B577-153A-4E53-9E26-5C2EECDEEFC5}">
      <dgm:prSet/>
      <dgm:spPr/>
      <dgm:t>
        <a:bodyPr/>
        <a:lstStyle/>
        <a:p>
          <a:endParaRPr lang="es-EC"/>
        </a:p>
      </dgm:t>
    </dgm:pt>
    <dgm:pt modelId="{215AF2A9-1318-40F6-BF49-6AEBD199A769}" type="sibTrans" cxnId="{C744B577-153A-4E53-9E26-5C2EECDEEFC5}">
      <dgm:prSet/>
      <dgm:spPr/>
      <dgm:t>
        <a:bodyPr/>
        <a:lstStyle/>
        <a:p>
          <a:endParaRPr lang="es-EC"/>
        </a:p>
      </dgm:t>
    </dgm:pt>
    <dgm:pt modelId="{93DF77E1-B8D8-4CF8-B29A-C634BD98DFF5}">
      <dgm:prSet phldrT="[Texto]" custT="1"/>
      <dgm:spPr/>
      <dgm:t>
        <a:bodyPr/>
        <a:lstStyle/>
        <a:p>
          <a:r>
            <a:rPr lang="es-EC" sz="800"/>
            <a:t>NIVEL DECISIONES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file"/>
          </dgm14:cNvPr>
        </a:ext>
      </dgm:extLst>
    </dgm:pt>
    <dgm:pt modelId="{A87E8626-FDB6-4DEB-93EF-2625784270F2}" type="parTrans" cxnId="{19A9299F-41A8-47B8-805E-B1A15D2CFE9F}">
      <dgm:prSet/>
      <dgm:spPr/>
      <dgm:t>
        <a:bodyPr/>
        <a:lstStyle/>
        <a:p>
          <a:endParaRPr lang="es-EC"/>
        </a:p>
      </dgm:t>
    </dgm:pt>
    <dgm:pt modelId="{97CB845B-317E-4FF4-82E4-2DD3C72BDA0A}" type="sibTrans" cxnId="{19A9299F-41A8-47B8-805E-B1A15D2CFE9F}">
      <dgm:prSet/>
      <dgm:spPr/>
      <dgm:t>
        <a:bodyPr/>
        <a:lstStyle/>
        <a:p>
          <a:endParaRPr lang="es-EC"/>
        </a:p>
      </dgm:t>
    </dgm:pt>
    <dgm:pt modelId="{1CA52299-CC74-4EB7-B376-79C5ED0A7E92}">
      <dgm:prSet phldrT="[Texto]" custT="1"/>
      <dgm:spPr/>
      <dgm:t>
        <a:bodyPr/>
        <a:lstStyle/>
        <a:p>
          <a:r>
            <a:rPr lang="es-EC" sz="700"/>
            <a:t>VIGILANCIA ESTRATÉGICA E INTELIGENCIA COMPETITIVA</a:t>
          </a:r>
        </a:p>
      </dgm:t>
    </dgm:pt>
    <dgm:pt modelId="{7A62C355-AB84-48A6-9BDB-E12CEA414FE2}" type="parTrans" cxnId="{7FA9C163-A167-4D7C-ADCB-F24020CD0E84}">
      <dgm:prSet/>
      <dgm:spPr/>
      <dgm:t>
        <a:bodyPr/>
        <a:lstStyle/>
        <a:p>
          <a:endParaRPr lang="es-EC"/>
        </a:p>
      </dgm:t>
    </dgm:pt>
    <dgm:pt modelId="{540744B7-42A3-4E43-B245-AF9DAF9EBA81}" type="sibTrans" cxnId="{7FA9C163-A167-4D7C-ADCB-F24020CD0E84}">
      <dgm:prSet/>
      <dgm:spPr/>
      <dgm:t>
        <a:bodyPr/>
        <a:lstStyle/>
        <a:p>
          <a:endParaRPr lang="es-EC"/>
        </a:p>
      </dgm:t>
    </dgm:pt>
    <dgm:pt modelId="{BD08BCBF-8AEC-4918-B31B-9823CE0B4F71}">
      <dgm:prSet phldrT="[Texto]" custT="1"/>
      <dgm:spPr/>
      <dgm:t>
        <a:bodyPr/>
        <a:lstStyle/>
        <a:p>
          <a:r>
            <a:rPr lang="es-EC" sz="700"/>
            <a:t>GESTIÓN FINANCIERA</a:t>
          </a:r>
        </a:p>
      </dgm:t>
    </dgm:pt>
    <dgm:pt modelId="{9E3618D9-2453-4270-A657-2F1548B39E74}" type="parTrans" cxnId="{287B066B-508A-465A-81B7-3E70F051FC85}">
      <dgm:prSet/>
      <dgm:spPr/>
      <dgm:t>
        <a:bodyPr/>
        <a:lstStyle/>
        <a:p>
          <a:endParaRPr lang="es-EC"/>
        </a:p>
      </dgm:t>
    </dgm:pt>
    <dgm:pt modelId="{121679F7-3A9C-445A-9C6D-79DE168471E6}" type="sibTrans" cxnId="{287B066B-508A-465A-81B7-3E70F051FC85}">
      <dgm:prSet/>
      <dgm:spPr/>
      <dgm:t>
        <a:bodyPr/>
        <a:lstStyle/>
        <a:p>
          <a:endParaRPr lang="es-EC"/>
        </a:p>
      </dgm:t>
    </dgm:pt>
    <dgm:pt modelId="{24A354DD-AA98-429C-BD1D-BE525738056B}">
      <dgm:prSet phldrT="[Texto]" custT="1"/>
      <dgm:spPr/>
      <dgm:t>
        <a:bodyPr/>
        <a:lstStyle/>
        <a:p>
          <a:r>
            <a:rPr lang="es-EC" sz="700"/>
            <a:t>ADMISIÓN REGISTRO</a:t>
          </a:r>
        </a:p>
      </dgm:t>
    </dgm:pt>
    <dgm:pt modelId="{3BEB170C-D8ED-488C-89CF-6F7956FC4CA1}" type="parTrans" cxnId="{F1672CE5-9F69-4F9E-8ED6-8D95AD9C9FFE}">
      <dgm:prSet/>
      <dgm:spPr/>
      <dgm:t>
        <a:bodyPr/>
        <a:lstStyle/>
        <a:p>
          <a:endParaRPr lang="es-EC"/>
        </a:p>
      </dgm:t>
    </dgm:pt>
    <dgm:pt modelId="{B0AF4EF8-B97E-48E6-9A36-5A57E228E2D7}" type="sibTrans" cxnId="{F1672CE5-9F69-4F9E-8ED6-8D95AD9C9FFE}">
      <dgm:prSet/>
      <dgm:spPr/>
      <dgm:t>
        <a:bodyPr/>
        <a:lstStyle/>
        <a:p>
          <a:endParaRPr lang="es-EC"/>
        </a:p>
      </dgm:t>
    </dgm:pt>
    <dgm:pt modelId="{31CEA079-5230-4DCA-B320-D4FF57ECB230}">
      <dgm:prSet phldrT="[Texto]" custT="1"/>
      <dgm:spPr/>
      <dgm:t>
        <a:bodyPr/>
        <a:lstStyle/>
        <a:p>
          <a:r>
            <a:rPr lang="es-EC" sz="700"/>
            <a:t>POSGRADO</a:t>
          </a:r>
        </a:p>
      </dgm:t>
    </dgm:pt>
    <dgm:pt modelId="{095B62CB-49FD-4F63-9AFE-DD95C5C2AA13}" type="parTrans" cxnId="{AA9EE5B4-E2F3-4AB0-9B17-54AF539311AF}">
      <dgm:prSet/>
      <dgm:spPr/>
      <dgm:t>
        <a:bodyPr/>
        <a:lstStyle/>
        <a:p>
          <a:endParaRPr lang="es-EC"/>
        </a:p>
      </dgm:t>
    </dgm:pt>
    <dgm:pt modelId="{F46680CA-F07D-4A68-888C-926DCB3C5C29}" type="sibTrans" cxnId="{AA9EE5B4-E2F3-4AB0-9B17-54AF539311AF}">
      <dgm:prSet/>
      <dgm:spPr/>
      <dgm:t>
        <a:bodyPr/>
        <a:lstStyle/>
        <a:p>
          <a:endParaRPr lang="es-EC"/>
        </a:p>
      </dgm:t>
    </dgm:pt>
    <dgm:pt modelId="{3C6CA357-4BD4-411E-8EAC-96C091C2858F}">
      <dgm:prSet custT="1"/>
      <dgm:spPr/>
      <dgm:t>
        <a:bodyPr/>
        <a:lstStyle/>
        <a:p>
          <a:r>
            <a:rPr lang="es-EC" sz="700"/>
            <a:t>CREACIÓN O RESTRUCTURACIÓN DE UNIDADES ORGANIZACIONALES</a:t>
          </a:r>
        </a:p>
      </dgm:t>
    </dgm:pt>
    <dgm:pt modelId="{C9434B4F-6DA8-46FA-BCA8-972CBF575AFD}" type="parTrans" cxnId="{C8A26A93-DF2E-42EC-82F4-269090B1B33A}">
      <dgm:prSet/>
      <dgm:spPr/>
      <dgm:t>
        <a:bodyPr/>
        <a:lstStyle/>
        <a:p>
          <a:endParaRPr lang="es-EC"/>
        </a:p>
      </dgm:t>
    </dgm:pt>
    <dgm:pt modelId="{96850C50-8E01-4E18-932A-04DBE3004704}" type="sibTrans" cxnId="{C8A26A93-DF2E-42EC-82F4-269090B1B33A}">
      <dgm:prSet/>
      <dgm:spPr/>
      <dgm:t>
        <a:bodyPr/>
        <a:lstStyle/>
        <a:p>
          <a:endParaRPr lang="es-EC"/>
        </a:p>
      </dgm:t>
    </dgm:pt>
    <dgm:pt modelId="{C7642C5E-F735-4069-A7A8-8A62CC73BCD4}">
      <dgm:prSet phldrT="[Texto]" custT="1"/>
      <dgm:spPr/>
      <dgm:t>
        <a:bodyPr/>
        <a:lstStyle/>
        <a:p>
          <a:r>
            <a:rPr lang="es-EC" sz="700"/>
            <a:t>GESTIÓN DE LABORATORIOS</a:t>
          </a:r>
        </a:p>
      </dgm:t>
    </dgm:pt>
    <dgm:pt modelId="{1F84675B-E003-4507-9263-3E5346BD7D22}" type="parTrans" cxnId="{FCBCEBFD-03FF-41EB-AD97-EA371B3ECEA8}">
      <dgm:prSet/>
      <dgm:spPr/>
      <dgm:t>
        <a:bodyPr/>
        <a:lstStyle/>
        <a:p>
          <a:endParaRPr lang="es-EC"/>
        </a:p>
      </dgm:t>
    </dgm:pt>
    <dgm:pt modelId="{3D37871F-3AF6-40B3-876D-D0EF8214566C}" type="sibTrans" cxnId="{FCBCEBFD-03FF-41EB-AD97-EA371B3ECEA8}">
      <dgm:prSet/>
      <dgm:spPr/>
      <dgm:t>
        <a:bodyPr/>
        <a:lstStyle/>
        <a:p>
          <a:endParaRPr lang="es-EC"/>
        </a:p>
      </dgm:t>
    </dgm:pt>
    <dgm:pt modelId="{272208D8-C299-461A-91F9-918AD12342DD}" type="pres">
      <dgm:prSet presAssocID="{B96D5126-9DBD-4CEF-89D4-E85478F9B8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80B15E-D780-4E12-9D88-38961EB5749E}" type="pres">
      <dgm:prSet presAssocID="{D02926F9-8D07-40FF-AD69-E4841D72809D}" presName="root1" presStyleCnt="0"/>
      <dgm:spPr/>
      <dgm:t>
        <a:bodyPr/>
        <a:lstStyle/>
        <a:p>
          <a:endParaRPr lang="es-EC"/>
        </a:p>
      </dgm:t>
    </dgm:pt>
    <dgm:pt modelId="{AEEF05A1-4992-46E5-B44B-30C387EF47B6}" type="pres">
      <dgm:prSet presAssocID="{D02926F9-8D07-40FF-AD69-E4841D72809D}" presName="LevelOneTextNode" presStyleLbl="node0" presStyleIdx="0" presStyleCnt="1" custScaleX="396012" custScaleY="1976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709526-E04B-4558-AC3F-32C19824F802}" type="pres">
      <dgm:prSet presAssocID="{D02926F9-8D07-40FF-AD69-E4841D72809D}" presName="level2hierChild" presStyleCnt="0"/>
      <dgm:spPr/>
      <dgm:t>
        <a:bodyPr/>
        <a:lstStyle/>
        <a:p>
          <a:endParaRPr lang="es-EC"/>
        </a:p>
      </dgm:t>
    </dgm:pt>
    <dgm:pt modelId="{36322B93-F16E-42FA-B341-BF63BD0D59E3}" type="pres">
      <dgm:prSet presAssocID="{AD247F9E-BC60-4371-9329-FF824721E489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5686A9DD-3010-49BF-A01C-E496E6AAEFE7}" type="pres">
      <dgm:prSet presAssocID="{AD247F9E-BC60-4371-9329-FF824721E489}" presName="connTx" presStyleLbl="parChTrans1D2" presStyleIdx="0" presStyleCnt="5"/>
      <dgm:spPr/>
      <dgm:t>
        <a:bodyPr/>
        <a:lstStyle/>
        <a:p>
          <a:endParaRPr lang="es-EC"/>
        </a:p>
      </dgm:t>
    </dgm:pt>
    <dgm:pt modelId="{4461ED5F-01F9-44E6-9590-C0D52C4E7EE4}" type="pres">
      <dgm:prSet presAssocID="{1C1D7B6B-2A1D-463E-894A-8A08A54C41F1}" presName="root2" presStyleCnt="0"/>
      <dgm:spPr/>
      <dgm:t>
        <a:bodyPr/>
        <a:lstStyle/>
        <a:p>
          <a:endParaRPr lang="es-EC"/>
        </a:p>
      </dgm:t>
    </dgm:pt>
    <dgm:pt modelId="{F176F42A-B741-470B-ADEA-D4A3F682EC2B}" type="pres">
      <dgm:prSet presAssocID="{1C1D7B6B-2A1D-463E-894A-8A08A54C41F1}" presName="LevelTwoTextNode" presStyleLbl="node2" presStyleIdx="0" presStyleCnt="5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2174CD-982D-4F17-8435-5AFFE01BF0A3}" type="pres">
      <dgm:prSet presAssocID="{1C1D7B6B-2A1D-463E-894A-8A08A54C41F1}" presName="level3hierChild" presStyleCnt="0"/>
      <dgm:spPr/>
      <dgm:t>
        <a:bodyPr/>
        <a:lstStyle/>
        <a:p>
          <a:endParaRPr lang="es-EC"/>
        </a:p>
      </dgm:t>
    </dgm:pt>
    <dgm:pt modelId="{AB4BAAF7-38E2-4BC8-92F9-CE102C167A99}" type="pres">
      <dgm:prSet presAssocID="{7AE73C63-F789-423F-A9CF-F1CB53E63294}" presName="conn2-1" presStyleLbl="parChTrans1D3" presStyleIdx="0" presStyleCnt="16"/>
      <dgm:spPr/>
      <dgm:t>
        <a:bodyPr/>
        <a:lstStyle/>
        <a:p>
          <a:endParaRPr lang="es-EC"/>
        </a:p>
      </dgm:t>
    </dgm:pt>
    <dgm:pt modelId="{A55E7ED6-519F-49E3-ACC8-28BAD8FC4E92}" type="pres">
      <dgm:prSet presAssocID="{7AE73C63-F789-423F-A9CF-F1CB53E63294}" presName="connTx" presStyleLbl="parChTrans1D3" presStyleIdx="0" presStyleCnt="16"/>
      <dgm:spPr/>
      <dgm:t>
        <a:bodyPr/>
        <a:lstStyle/>
        <a:p>
          <a:endParaRPr lang="es-EC"/>
        </a:p>
      </dgm:t>
    </dgm:pt>
    <dgm:pt modelId="{3DE1441D-6E3B-4689-98D4-90715060B12A}" type="pres">
      <dgm:prSet presAssocID="{28943B44-6454-40EB-8441-2A07D8A21FBC}" presName="root2" presStyleCnt="0"/>
      <dgm:spPr/>
      <dgm:t>
        <a:bodyPr/>
        <a:lstStyle/>
        <a:p>
          <a:endParaRPr lang="es-EC"/>
        </a:p>
      </dgm:t>
    </dgm:pt>
    <dgm:pt modelId="{A3E48A1F-8B91-43C8-9CCB-A3E2339E3CC3}" type="pres">
      <dgm:prSet presAssocID="{28943B44-6454-40EB-8441-2A07D8A21FBC}" presName="LevelTwoTextNode" presStyleLbl="node3" presStyleIdx="0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3A75B3-4BAC-4554-8EA5-1BAF10DD2086}" type="pres">
      <dgm:prSet presAssocID="{28943B44-6454-40EB-8441-2A07D8A21FBC}" presName="level3hierChild" presStyleCnt="0"/>
      <dgm:spPr/>
      <dgm:t>
        <a:bodyPr/>
        <a:lstStyle/>
        <a:p>
          <a:endParaRPr lang="es-EC"/>
        </a:p>
      </dgm:t>
    </dgm:pt>
    <dgm:pt modelId="{AF588BBE-75B0-45A4-B294-A0D233124800}" type="pres">
      <dgm:prSet presAssocID="{3BEB170C-D8ED-488C-89CF-6F7956FC4CA1}" presName="conn2-1" presStyleLbl="parChTrans1D3" presStyleIdx="1" presStyleCnt="16"/>
      <dgm:spPr/>
      <dgm:t>
        <a:bodyPr/>
        <a:lstStyle/>
        <a:p>
          <a:endParaRPr lang="es-EC"/>
        </a:p>
      </dgm:t>
    </dgm:pt>
    <dgm:pt modelId="{1CE7718D-43CA-4E42-B13F-CE202D0C6CD0}" type="pres">
      <dgm:prSet presAssocID="{3BEB170C-D8ED-488C-89CF-6F7956FC4CA1}" presName="connTx" presStyleLbl="parChTrans1D3" presStyleIdx="1" presStyleCnt="16"/>
      <dgm:spPr/>
      <dgm:t>
        <a:bodyPr/>
        <a:lstStyle/>
        <a:p>
          <a:endParaRPr lang="es-EC"/>
        </a:p>
      </dgm:t>
    </dgm:pt>
    <dgm:pt modelId="{DA2F1E5A-33EF-46BB-B1C2-8F4D7E974E7A}" type="pres">
      <dgm:prSet presAssocID="{24A354DD-AA98-429C-BD1D-BE525738056B}" presName="root2" presStyleCnt="0"/>
      <dgm:spPr/>
      <dgm:t>
        <a:bodyPr/>
        <a:lstStyle/>
        <a:p>
          <a:endParaRPr lang="es-EC"/>
        </a:p>
      </dgm:t>
    </dgm:pt>
    <dgm:pt modelId="{9610C6C3-0B6A-494F-8524-0E90C00821FA}" type="pres">
      <dgm:prSet presAssocID="{24A354DD-AA98-429C-BD1D-BE525738056B}" presName="LevelTwoTextNode" presStyleLbl="node3" presStyleIdx="1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8C527A-F343-4E94-B353-3763257FA746}" type="pres">
      <dgm:prSet presAssocID="{24A354DD-AA98-429C-BD1D-BE525738056B}" presName="level3hierChild" presStyleCnt="0"/>
      <dgm:spPr/>
      <dgm:t>
        <a:bodyPr/>
        <a:lstStyle/>
        <a:p>
          <a:endParaRPr lang="es-EC"/>
        </a:p>
      </dgm:t>
    </dgm:pt>
    <dgm:pt modelId="{8299F50E-7161-40B0-AD38-1D2735F43BA0}" type="pres">
      <dgm:prSet presAssocID="{7496048C-5B8D-4324-8A06-1F53C5B23BB8}" presName="conn2-1" presStyleLbl="parChTrans1D3" presStyleIdx="2" presStyleCnt="16"/>
      <dgm:spPr/>
      <dgm:t>
        <a:bodyPr/>
        <a:lstStyle/>
        <a:p>
          <a:endParaRPr lang="es-EC"/>
        </a:p>
      </dgm:t>
    </dgm:pt>
    <dgm:pt modelId="{8BE97113-965E-4B96-B117-B15CC3A415CE}" type="pres">
      <dgm:prSet presAssocID="{7496048C-5B8D-4324-8A06-1F53C5B23BB8}" presName="connTx" presStyleLbl="parChTrans1D3" presStyleIdx="2" presStyleCnt="16"/>
      <dgm:spPr/>
      <dgm:t>
        <a:bodyPr/>
        <a:lstStyle/>
        <a:p>
          <a:endParaRPr lang="es-EC"/>
        </a:p>
      </dgm:t>
    </dgm:pt>
    <dgm:pt modelId="{B72D4D90-B60E-4C37-B45A-FAECA418B9BA}" type="pres">
      <dgm:prSet presAssocID="{7B0B56EA-0A01-4F41-BC17-F159EE575C76}" presName="root2" presStyleCnt="0"/>
      <dgm:spPr/>
      <dgm:t>
        <a:bodyPr/>
        <a:lstStyle/>
        <a:p>
          <a:endParaRPr lang="es-EC"/>
        </a:p>
      </dgm:t>
    </dgm:pt>
    <dgm:pt modelId="{9D85292E-FF73-462E-B1C5-D35874D4FB30}" type="pres">
      <dgm:prSet presAssocID="{7B0B56EA-0A01-4F41-BC17-F159EE575C76}" presName="LevelTwoTextNode" presStyleLbl="node3" presStyleIdx="2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F642D6-82D4-4CF4-925D-DDE0217D1AA7}" type="pres">
      <dgm:prSet presAssocID="{7B0B56EA-0A01-4F41-BC17-F159EE575C76}" presName="level3hierChild" presStyleCnt="0"/>
      <dgm:spPr/>
      <dgm:t>
        <a:bodyPr/>
        <a:lstStyle/>
        <a:p>
          <a:endParaRPr lang="es-EC"/>
        </a:p>
      </dgm:t>
    </dgm:pt>
    <dgm:pt modelId="{37432397-FCFF-45DC-9A80-6C76F46E5B02}" type="pres">
      <dgm:prSet presAssocID="{095B62CB-49FD-4F63-9AFE-DD95C5C2AA13}" presName="conn2-1" presStyleLbl="parChTrans1D3" presStyleIdx="3" presStyleCnt="16"/>
      <dgm:spPr/>
      <dgm:t>
        <a:bodyPr/>
        <a:lstStyle/>
        <a:p>
          <a:endParaRPr lang="es-EC"/>
        </a:p>
      </dgm:t>
    </dgm:pt>
    <dgm:pt modelId="{2EE5D87C-FB12-4D0F-A9A0-8839C4FBEA20}" type="pres">
      <dgm:prSet presAssocID="{095B62CB-49FD-4F63-9AFE-DD95C5C2AA13}" presName="connTx" presStyleLbl="parChTrans1D3" presStyleIdx="3" presStyleCnt="16"/>
      <dgm:spPr/>
      <dgm:t>
        <a:bodyPr/>
        <a:lstStyle/>
        <a:p>
          <a:endParaRPr lang="es-EC"/>
        </a:p>
      </dgm:t>
    </dgm:pt>
    <dgm:pt modelId="{3598B811-B2CF-4BAB-BAC0-138C2839AF5A}" type="pres">
      <dgm:prSet presAssocID="{31CEA079-5230-4DCA-B320-D4FF57ECB230}" presName="root2" presStyleCnt="0"/>
      <dgm:spPr/>
      <dgm:t>
        <a:bodyPr/>
        <a:lstStyle/>
        <a:p>
          <a:endParaRPr lang="es-EC"/>
        </a:p>
      </dgm:t>
    </dgm:pt>
    <dgm:pt modelId="{12FD2BD0-BD0D-4E4D-A453-8391570909F6}" type="pres">
      <dgm:prSet presAssocID="{31CEA079-5230-4DCA-B320-D4FF57ECB230}" presName="LevelTwoTextNode" presStyleLbl="node3" presStyleIdx="3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EE7C38-4F16-41E9-9FA6-C8764AF885FB}" type="pres">
      <dgm:prSet presAssocID="{31CEA079-5230-4DCA-B320-D4FF57ECB230}" presName="level3hierChild" presStyleCnt="0"/>
      <dgm:spPr/>
      <dgm:t>
        <a:bodyPr/>
        <a:lstStyle/>
        <a:p>
          <a:endParaRPr lang="es-EC"/>
        </a:p>
      </dgm:t>
    </dgm:pt>
    <dgm:pt modelId="{74EB3B7D-F51D-4114-A7C0-ACCA102DA068}" type="pres">
      <dgm:prSet presAssocID="{5782B756-ABEF-45F9-AF4D-5BEECAA1BB32}" presName="conn2-1" presStyleLbl="parChTrans1D3" presStyleIdx="4" presStyleCnt="16"/>
      <dgm:spPr/>
      <dgm:t>
        <a:bodyPr/>
        <a:lstStyle/>
        <a:p>
          <a:endParaRPr lang="es-EC"/>
        </a:p>
      </dgm:t>
    </dgm:pt>
    <dgm:pt modelId="{3540BC00-F170-43FC-B11E-0D42AB67FC12}" type="pres">
      <dgm:prSet presAssocID="{5782B756-ABEF-45F9-AF4D-5BEECAA1BB32}" presName="connTx" presStyleLbl="parChTrans1D3" presStyleIdx="4" presStyleCnt="16"/>
      <dgm:spPr/>
      <dgm:t>
        <a:bodyPr/>
        <a:lstStyle/>
        <a:p>
          <a:endParaRPr lang="es-EC"/>
        </a:p>
      </dgm:t>
    </dgm:pt>
    <dgm:pt modelId="{5BE0B32F-1772-4A94-AA3D-7D6B76B8DB09}" type="pres">
      <dgm:prSet presAssocID="{49EA90F7-F895-42A0-A24A-443ECA6D45E8}" presName="root2" presStyleCnt="0"/>
      <dgm:spPr/>
      <dgm:t>
        <a:bodyPr/>
        <a:lstStyle/>
        <a:p>
          <a:endParaRPr lang="es-EC"/>
        </a:p>
      </dgm:t>
    </dgm:pt>
    <dgm:pt modelId="{1A178DC3-2D75-4CF8-ABEB-822AC4AA944A}" type="pres">
      <dgm:prSet presAssocID="{49EA90F7-F895-42A0-A24A-443ECA6D45E8}" presName="LevelTwoTextNode" presStyleLbl="node3" presStyleIdx="4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84E05F-6DE1-4EC3-BDA2-356313E8475B}" type="pres">
      <dgm:prSet presAssocID="{49EA90F7-F895-42A0-A24A-443ECA6D45E8}" presName="level3hierChild" presStyleCnt="0"/>
      <dgm:spPr/>
      <dgm:t>
        <a:bodyPr/>
        <a:lstStyle/>
        <a:p>
          <a:endParaRPr lang="es-EC"/>
        </a:p>
      </dgm:t>
    </dgm:pt>
    <dgm:pt modelId="{C612A181-4D6D-467E-A960-F499F4C9A088}" type="pres">
      <dgm:prSet presAssocID="{9E3618D9-2453-4270-A657-2F1548B39E74}" presName="conn2-1" presStyleLbl="parChTrans1D3" presStyleIdx="5" presStyleCnt="16"/>
      <dgm:spPr/>
      <dgm:t>
        <a:bodyPr/>
        <a:lstStyle/>
        <a:p>
          <a:endParaRPr lang="es-EC"/>
        </a:p>
      </dgm:t>
    </dgm:pt>
    <dgm:pt modelId="{BC864CCF-30F6-4429-AF81-02D1C7D58D07}" type="pres">
      <dgm:prSet presAssocID="{9E3618D9-2453-4270-A657-2F1548B39E74}" presName="connTx" presStyleLbl="parChTrans1D3" presStyleIdx="5" presStyleCnt="16"/>
      <dgm:spPr/>
      <dgm:t>
        <a:bodyPr/>
        <a:lstStyle/>
        <a:p>
          <a:endParaRPr lang="es-EC"/>
        </a:p>
      </dgm:t>
    </dgm:pt>
    <dgm:pt modelId="{F6AF7F80-CCF4-4D97-B824-CA84E82BA680}" type="pres">
      <dgm:prSet presAssocID="{BD08BCBF-8AEC-4918-B31B-9823CE0B4F71}" presName="root2" presStyleCnt="0"/>
      <dgm:spPr/>
      <dgm:t>
        <a:bodyPr/>
        <a:lstStyle/>
        <a:p>
          <a:endParaRPr lang="es-EC"/>
        </a:p>
      </dgm:t>
    </dgm:pt>
    <dgm:pt modelId="{454E2068-D71C-4AF8-8EC0-5629E65A2C27}" type="pres">
      <dgm:prSet presAssocID="{BD08BCBF-8AEC-4918-B31B-9823CE0B4F71}" presName="LevelTwoTextNode" presStyleLbl="node3" presStyleIdx="5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F756F3-E8AB-4B74-A0A8-ED844E0827D4}" type="pres">
      <dgm:prSet presAssocID="{BD08BCBF-8AEC-4918-B31B-9823CE0B4F71}" presName="level3hierChild" presStyleCnt="0"/>
      <dgm:spPr/>
      <dgm:t>
        <a:bodyPr/>
        <a:lstStyle/>
        <a:p>
          <a:endParaRPr lang="es-EC"/>
        </a:p>
      </dgm:t>
    </dgm:pt>
    <dgm:pt modelId="{A2B33F9B-E4C4-4FF7-B64E-FE475DDA1F6E}" type="pres">
      <dgm:prSet presAssocID="{1F84675B-E003-4507-9263-3E5346BD7D22}" presName="conn2-1" presStyleLbl="parChTrans1D3" presStyleIdx="6" presStyleCnt="16"/>
      <dgm:spPr/>
      <dgm:t>
        <a:bodyPr/>
        <a:lstStyle/>
        <a:p>
          <a:endParaRPr lang="es-EC"/>
        </a:p>
      </dgm:t>
    </dgm:pt>
    <dgm:pt modelId="{BDB7D7DA-5CAC-43BB-8FCA-9B40C204D61C}" type="pres">
      <dgm:prSet presAssocID="{1F84675B-E003-4507-9263-3E5346BD7D22}" presName="connTx" presStyleLbl="parChTrans1D3" presStyleIdx="6" presStyleCnt="16"/>
      <dgm:spPr/>
      <dgm:t>
        <a:bodyPr/>
        <a:lstStyle/>
        <a:p>
          <a:endParaRPr lang="es-EC"/>
        </a:p>
      </dgm:t>
    </dgm:pt>
    <dgm:pt modelId="{4D8D0400-281E-4CAC-97FB-83BC85311ADE}" type="pres">
      <dgm:prSet presAssocID="{C7642C5E-F735-4069-A7A8-8A62CC73BCD4}" presName="root2" presStyleCnt="0"/>
      <dgm:spPr/>
      <dgm:t>
        <a:bodyPr/>
        <a:lstStyle/>
        <a:p>
          <a:endParaRPr lang="es-EC"/>
        </a:p>
      </dgm:t>
    </dgm:pt>
    <dgm:pt modelId="{DA004419-19D7-4E58-854F-74F571935A92}" type="pres">
      <dgm:prSet presAssocID="{C7642C5E-F735-4069-A7A8-8A62CC73BCD4}" presName="LevelTwoTextNode" presStyleLbl="node3" presStyleIdx="6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6E195B-22FE-4C4A-84CA-FBE372B554B6}" type="pres">
      <dgm:prSet presAssocID="{C7642C5E-F735-4069-A7A8-8A62CC73BCD4}" presName="level3hierChild" presStyleCnt="0"/>
      <dgm:spPr/>
      <dgm:t>
        <a:bodyPr/>
        <a:lstStyle/>
        <a:p>
          <a:endParaRPr lang="es-EC"/>
        </a:p>
      </dgm:t>
    </dgm:pt>
    <dgm:pt modelId="{785B5457-6F41-460D-B136-3E18B7F360BF}" type="pres">
      <dgm:prSet presAssocID="{6A7AD182-BD00-43B1-A579-52F81D7F1CF9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8B5DD530-75A1-4F27-8742-1E15B1972A7A}" type="pres">
      <dgm:prSet presAssocID="{6A7AD182-BD00-43B1-A579-52F81D7F1CF9}" presName="connTx" presStyleLbl="parChTrans1D2" presStyleIdx="1" presStyleCnt="5"/>
      <dgm:spPr/>
      <dgm:t>
        <a:bodyPr/>
        <a:lstStyle/>
        <a:p>
          <a:endParaRPr lang="es-EC"/>
        </a:p>
      </dgm:t>
    </dgm:pt>
    <dgm:pt modelId="{79AAD872-6163-44F8-97B9-C5FDDF68DEC4}" type="pres">
      <dgm:prSet presAssocID="{28A03568-E2A3-412D-B326-1C2D2ADCA051}" presName="root2" presStyleCnt="0"/>
      <dgm:spPr/>
      <dgm:t>
        <a:bodyPr/>
        <a:lstStyle/>
        <a:p>
          <a:endParaRPr lang="es-EC"/>
        </a:p>
      </dgm:t>
    </dgm:pt>
    <dgm:pt modelId="{B166FAB5-7255-450E-89C8-D46C06ADBD57}" type="pres">
      <dgm:prSet presAssocID="{28A03568-E2A3-412D-B326-1C2D2ADCA051}" presName="LevelTwoTextNode" presStyleLbl="node2" presStyleIdx="1" presStyleCnt="5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83176D-F9B1-4553-9F11-B969C0AE2932}" type="pres">
      <dgm:prSet presAssocID="{28A03568-E2A3-412D-B326-1C2D2ADCA051}" presName="level3hierChild" presStyleCnt="0"/>
      <dgm:spPr/>
      <dgm:t>
        <a:bodyPr/>
        <a:lstStyle/>
        <a:p>
          <a:endParaRPr lang="es-EC"/>
        </a:p>
      </dgm:t>
    </dgm:pt>
    <dgm:pt modelId="{13FD9A2F-5D20-454E-A6F6-BABE1E4CF854}" type="pres">
      <dgm:prSet presAssocID="{70BC975E-8FCE-4932-94BC-D0E50C6E351D}" presName="conn2-1" presStyleLbl="parChTrans1D3" presStyleIdx="7" presStyleCnt="16"/>
      <dgm:spPr/>
      <dgm:t>
        <a:bodyPr/>
        <a:lstStyle/>
        <a:p>
          <a:endParaRPr lang="es-EC"/>
        </a:p>
      </dgm:t>
    </dgm:pt>
    <dgm:pt modelId="{31D93711-723E-4F2E-94B7-6FB05EB5988E}" type="pres">
      <dgm:prSet presAssocID="{70BC975E-8FCE-4932-94BC-D0E50C6E351D}" presName="connTx" presStyleLbl="parChTrans1D3" presStyleIdx="7" presStyleCnt="16"/>
      <dgm:spPr/>
      <dgm:t>
        <a:bodyPr/>
        <a:lstStyle/>
        <a:p>
          <a:endParaRPr lang="es-EC"/>
        </a:p>
      </dgm:t>
    </dgm:pt>
    <dgm:pt modelId="{5CB52D37-2A4B-4E4C-BB00-3DE6CDCF5134}" type="pres">
      <dgm:prSet presAssocID="{18C67B21-F3F1-417F-B55B-303CB113A0E8}" presName="root2" presStyleCnt="0"/>
      <dgm:spPr/>
      <dgm:t>
        <a:bodyPr/>
        <a:lstStyle/>
        <a:p>
          <a:endParaRPr lang="es-EC"/>
        </a:p>
      </dgm:t>
    </dgm:pt>
    <dgm:pt modelId="{2B14CFC9-3489-4C5A-BA67-9BB18F86C9AB}" type="pres">
      <dgm:prSet presAssocID="{18C67B21-F3F1-417F-B55B-303CB113A0E8}" presName="LevelTwoTextNode" presStyleLbl="node3" presStyleIdx="7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E48AD8-3A91-4C9F-A33C-3EF7F6704C79}" type="pres">
      <dgm:prSet presAssocID="{18C67B21-F3F1-417F-B55B-303CB113A0E8}" presName="level3hierChild" presStyleCnt="0"/>
      <dgm:spPr/>
      <dgm:t>
        <a:bodyPr/>
        <a:lstStyle/>
        <a:p>
          <a:endParaRPr lang="es-EC"/>
        </a:p>
      </dgm:t>
    </dgm:pt>
    <dgm:pt modelId="{910588E3-78D2-47C4-B95D-A1E8400357FC}" type="pres">
      <dgm:prSet presAssocID="{726B26DF-206D-4C6B-B041-F4F91B0D062E}" presName="conn2-1" presStyleLbl="parChTrans1D3" presStyleIdx="8" presStyleCnt="16"/>
      <dgm:spPr/>
      <dgm:t>
        <a:bodyPr/>
        <a:lstStyle/>
        <a:p>
          <a:endParaRPr lang="es-EC"/>
        </a:p>
      </dgm:t>
    </dgm:pt>
    <dgm:pt modelId="{7202AAE0-90F0-493B-98AE-F9EDCCB3387D}" type="pres">
      <dgm:prSet presAssocID="{726B26DF-206D-4C6B-B041-F4F91B0D062E}" presName="connTx" presStyleLbl="parChTrans1D3" presStyleIdx="8" presStyleCnt="16"/>
      <dgm:spPr/>
      <dgm:t>
        <a:bodyPr/>
        <a:lstStyle/>
        <a:p>
          <a:endParaRPr lang="es-EC"/>
        </a:p>
      </dgm:t>
    </dgm:pt>
    <dgm:pt modelId="{E514972F-50BA-44BB-8965-D0DF5CB11023}" type="pres">
      <dgm:prSet presAssocID="{DD312603-5D59-4EB9-B6FC-EBAC06A5129C}" presName="root2" presStyleCnt="0"/>
      <dgm:spPr/>
      <dgm:t>
        <a:bodyPr/>
        <a:lstStyle/>
        <a:p>
          <a:endParaRPr lang="es-EC"/>
        </a:p>
      </dgm:t>
    </dgm:pt>
    <dgm:pt modelId="{5A6E5826-B9B1-427F-BB1F-CD992CBB5F4E}" type="pres">
      <dgm:prSet presAssocID="{DD312603-5D59-4EB9-B6FC-EBAC06A5129C}" presName="LevelTwoTextNode" presStyleLbl="node3" presStyleIdx="8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6EB6C4-9336-4564-A3F3-53CF0C40CE02}" type="pres">
      <dgm:prSet presAssocID="{DD312603-5D59-4EB9-B6FC-EBAC06A5129C}" presName="level3hierChild" presStyleCnt="0"/>
      <dgm:spPr/>
      <dgm:t>
        <a:bodyPr/>
        <a:lstStyle/>
        <a:p>
          <a:endParaRPr lang="es-EC"/>
        </a:p>
      </dgm:t>
    </dgm:pt>
    <dgm:pt modelId="{7596B39C-FCF0-4FC3-A375-8DD262D94D15}" type="pres">
      <dgm:prSet presAssocID="{98DFEA0F-7098-4C4C-A303-EA53F1EB286B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D04E3CA7-F467-47B0-BB08-D1BEF594CB7A}" type="pres">
      <dgm:prSet presAssocID="{98DFEA0F-7098-4C4C-A303-EA53F1EB286B}" presName="connTx" presStyleLbl="parChTrans1D2" presStyleIdx="2" presStyleCnt="5"/>
      <dgm:spPr/>
      <dgm:t>
        <a:bodyPr/>
        <a:lstStyle/>
        <a:p>
          <a:endParaRPr lang="es-EC"/>
        </a:p>
      </dgm:t>
    </dgm:pt>
    <dgm:pt modelId="{0FC3736A-2792-4467-9F8C-1BE600A39A34}" type="pres">
      <dgm:prSet presAssocID="{5ADD0678-23D7-4B16-8934-A7C4CCBBB4AA}" presName="root2" presStyleCnt="0"/>
      <dgm:spPr/>
      <dgm:t>
        <a:bodyPr/>
        <a:lstStyle/>
        <a:p>
          <a:endParaRPr lang="es-EC"/>
        </a:p>
      </dgm:t>
    </dgm:pt>
    <dgm:pt modelId="{A1437A86-8238-4059-8E42-4FC422173D10}" type="pres">
      <dgm:prSet presAssocID="{5ADD0678-23D7-4B16-8934-A7C4CCBBB4AA}" presName="LevelTwoTextNode" presStyleLbl="node2" presStyleIdx="2" presStyleCnt="5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8E773E-DB5A-47A0-A4BB-9734E066C988}" type="pres">
      <dgm:prSet presAssocID="{5ADD0678-23D7-4B16-8934-A7C4CCBBB4AA}" presName="level3hierChild" presStyleCnt="0"/>
      <dgm:spPr/>
      <dgm:t>
        <a:bodyPr/>
        <a:lstStyle/>
        <a:p>
          <a:endParaRPr lang="es-EC"/>
        </a:p>
      </dgm:t>
    </dgm:pt>
    <dgm:pt modelId="{E37E57C1-FA26-42EF-B6B8-0F8B88099D1B}" type="pres">
      <dgm:prSet presAssocID="{3C688505-A46A-4A6B-97B8-0A726B3442D2}" presName="conn2-1" presStyleLbl="parChTrans1D3" presStyleIdx="9" presStyleCnt="16"/>
      <dgm:spPr/>
      <dgm:t>
        <a:bodyPr/>
        <a:lstStyle/>
        <a:p>
          <a:endParaRPr lang="es-EC"/>
        </a:p>
      </dgm:t>
    </dgm:pt>
    <dgm:pt modelId="{A2608129-C033-40ED-B94C-D674C804ED35}" type="pres">
      <dgm:prSet presAssocID="{3C688505-A46A-4A6B-97B8-0A726B3442D2}" presName="connTx" presStyleLbl="parChTrans1D3" presStyleIdx="9" presStyleCnt="16"/>
      <dgm:spPr/>
      <dgm:t>
        <a:bodyPr/>
        <a:lstStyle/>
        <a:p>
          <a:endParaRPr lang="es-EC"/>
        </a:p>
      </dgm:t>
    </dgm:pt>
    <dgm:pt modelId="{99EBC32B-C565-4789-B0F1-7934EE4DDBAC}" type="pres">
      <dgm:prSet presAssocID="{5A47823D-9C2E-4D62-981F-62161A92C4C6}" presName="root2" presStyleCnt="0"/>
      <dgm:spPr/>
      <dgm:t>
        <a:bodyPr/>
        <a:lstStyle/>
        <a:p>
          <a:endParaRPr lang="es-EC"/>
        </a:p>
      </dgm:t>
    </dgm:pt>
    <dgm:pt modelId="{B04EDE67-233E-43CB-A491-22B87C6EA294}" type="pres">
      <dgm:prSet presAssocID="{5A47823D-9C2E-4D62-981F-62161A92C4C6}" presName="LevelTwoTextNode" presStyleLbl="node3" presStyleIdx="9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D5AD61-9DC8-43A5-9B83-E6E80DFE451D}" type="pres">
      <dgm:prSet presAssocID="{5A47823D-9C2E-4D62-981F-62161A92C4C6}" presName="level3hierChild" presStyleCnt="0"/>
      <dgm:spPr/>
      <dgm:t>
        <a:bodyPr/>
        <a:lstStyle/>
        <a:p>
          <a:endParaRPr lang="es-EC"/>
        </a:p>
      </dgm:t>
    </dgm:pt>
    <dgm:pt modelId="{62E0E9E8-F89E-44D1-B589-808467A48D5E}" type="pres">
      <dgm:prSet presAssocID="{F81655D6-9B49-44BB-A24C-ED77418F7E1E}" presName="conn2-1" presStyleLbl="parChTrans1D3" presStyleIdx="10" presStyleCnt="16"/>
      <dgm:spPr/>
      <dgm:t>
        <a:bodyPr/>
        <a:lstStyle/>
        <a:p>
          <a:endParaRPr lang="es-EC"/>
        </a:p>
      </dgm:t>
    </dgm:pt>
    <dgm:pt modelId="{044D1F88-9150-48D0-B695-C10FB98A1567}" type="pres">
      <dgm:prSet presAssocID="{F81655D6-9B49-44BB-A24C-ED77418F7E1E}" presName="connTx" presStyleLbl="parChTrans1D3" presStyleIdx="10" presStyleCnt="16"/>
      <dgm:spPr/>
      <dgm:t>
        <a:bodyPr/>
        <a:lstStyle/>
        <a:p>
          <a:endParaRPr lang="es-EC"/>
        </a:p>
      </dgm:t>
    </dgm:pt>
    <dgm:pt modelId="{CE5AC271-7694-49AC-96B2-631E8615B22D}" type="pres">
      <dgm:prSet presAssocID="{CB0C12B2-0691-4E40-BC0D-C4AD7A8BC617}" presName="root2" presStyleCnt="0"/>
      <dgm:spPr/>
      <dgm:t>
        <a:bodyPr/>
        <a:lstStyle/>
        <a:p>
          <a:endParaRPr lang="es-EC"/>
        </a:p>
      </dgm:t>
    </dgm:pt>
    <dgm:pt modelId="{38E7DEDC-614F-4BBE-AE7E-0890A8FF21AE}" type="pres">
      <dgm:prSet presAssocID="{CB0C12B2-0691-4E40-BC0D-C4AD7A8BC617}" presName="LevelTwoTextNode" presStyleLbl="node3" presStyleIdx="10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238B21-B0C1-4885-8439-4441DDED9B6A}" type="pres">
      <dgm:prSet presAssocID="{CB0C12B2-0691-4E40-BC0D-C4AD7A8BC617}" presName="level3hierChild" presStyleCnt="0"/>
      <dgm:spPr/>
      <dgm:t>
        <a:bodyPr/>
        <a:lstStyle/>
        <a:p>
          <a:endParaRPr lang="es-EC"/>
        </a:p>
      </dgm:t>
    </dgm:pt>
    <dgm:pt modelId="{C0EAED3C-0019-4A95-BB51-B88797B457D9}" type="pres">
      <dgm:prSet presAssocID="{44686943-7453-4A0E-90D5-40F91E586634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C069F67C-5C8C-40F2-A08D-38F8B2DA35AC}" type="pres">
      <dgm:prSet presAssocID="{44686943-7453-4A0E-90D5-40F91E586634}" presName="connTx" presStyleLbl="parChTrans1D2" presStyleIdx="3" presStyleCnt="5"/>
      <dgm:spPr/>
      <dgm:t>
        <a:bodyPr/>
        <a:lstStyle/>
        <a:p>
          <a:endParaRPr lang="es-EC"/>
        </a:p>
      </dgm:t>
    </dgm:pt>
    <dgm:pt modelId="{A05ABB08-BAC9-4EA8-A872-EF328C9A7995}" type="pres">
      <dgm:prSet presAssocID="{6CB7FD60-9B69-4CA5-BC8D-80227421B30A}" presName="root2" presStyleCnt="0"/>
      <dgm:spPr/>
      <dgm:t>
        <a:bodyPr/>
        <a:lstStyle/>
        <a:p>
          <a:endParaRPr lang="es-EC"/>
        </a:p>
      </dgm:t>
    </dgm:pt>
    <dgm:pt modelId="{45B0CC56-3146-4067-88C2-25A7A50BDCBB}" type="pres">
      <dgm:prSet presAssocID="{6CB7FD60-9B69-4CA5-BC8D-80227421B30A}" presName="LevelTwoTextNode" presStyleLbl="node2" presStyleIdx="3" presStyleCnt="5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A877D9-0268-48E3-8D4E-214AAE9C1A2A}" type="pres">
      <dgm:prSet presAssocID="{6CB7FD60-9B69-4CA5-BC8D-80227421B30A}" presName="level3hierChild" presStyleCnt="0"/>
      <dgm:spPr/>
      <dgm:t>
        <a:bodyPr/>
        <a:lstStyle/>
        <a:p>
          <a:endParaRPr lang="es-EC"/>
        </a:p>
      </dgm:t>
    </dgm:pt>
    <dgm:pt modelId="{2A326F2F-6861-4F4E-9F1C-A3E8709ED7B9}" type="pres">
      <dgm:prSet presAssocID="{614353A3-CB86-469F-BB27-BC73E2E1AC46}" presName="conn2-1" presStyleLbl="parChTrans1D3" presStyleIdx="11" presStyleCnt="16"/>
      <dgm:spPr/>
      <dgm:t>
        <a:bodyPr/>
        <a:lstStyle/>
        <a:p>
          <a:endParaRPr lang="es-EC"/>
        </a:p>
      </dgm:t>
    </dgm:pt>
    <dgm:pt modelId="{8791751C-9DAF-48C5-9324-55F0ADDC8FF1}" type="pres">
      <dgm:prSet presAssocID="{614353A3-CB86-469F-BB27-BC73E2E1AC46}" presName="connTx" presStyleLbl="parChTrans1D3" presStyleIdx="11" presStyleCnt="16"/>
      <dgm:spPr/>
      <dgm:t>
        <a:bodyPr/>
        <a:lstStyle/>
        <a:p>
          <a:endParaRPr lang="es-EC"/>
        </a:p>
      </dgm:t>
    </dgm:pt>
    <dgm:pt modelId="{7A5BEC1E-793B-42D6-A024-41934EC056B3}" type="pres">
      <dgm:prSet presAssocID="{50E385D8-E094-42BA-9DDA-69F9EEF460D4}" presName="root2" presStyleCnt="0"/>
      <dgm:spPr/>
      <dgm:t>
        <a:bodyPr/>
        <a:lstStyle/>
        <a:p>
          <a:endParaRPr lang="es-EC"/>
        </a:p>
      </dgm:t>
    </dgm:pt>
    <dgm:pt modelId="{88BA51CE-1529-40B0-8B8A-F3A9D1CCD201}" type="pres">
      <dgm:prSet presAssocID="{50E385D8-E094-42BA-9DDA-69F9EEF460D4}" presName="LevelTwoTextNode" presStyleLbl="node3" presStyleIdx="11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DBB92F-6F3C-4892-9436-EEF7847B2605}" type="pres">
      <dgm:prSet presAssocID="{50E385D8-E094-42BA-9DDA-69F9EEF460D4}" presName="level3hierChild" presStyleCnt="0"/>
      <dgm:spPr/>
      <dgm:t>
        <a:bodyPr/>
        <a:lstStyle/>
        <a:p>
          <a:endParaRPr lang="es-EC"/>
        </a:p>
      </dgm:t>
    </dgm:pt>
    <dgm:pt modelId="{AB4167C5-F85E-4397-8F68-ED22708845CC}" type="pres">
      <dgm:prSet presAssocID="{F8D38905-741F-4A07-B2DE-07F1AE570054}" presName="conn2-1" presStyleLbl="parChTrans1D3" presStyleIdx="12" presStyleCnt="16"/>
      <dgm:spPr/>
      <dgm:t>
        <a:bodyPr/>
        <a:lstStyle/>
        <a:p>
          <a:endParaRPr lang="es-EC"/>
        </a:p>
      </dgm:t>
    </dgm:pt>
    <dgm:pt modelId="{984E23E1-5F3A-45C7-9E94-82FF912956BD}" type="pres">
      <dgm:prSet presAssocID="{F8D38905-741F-4A07-B2DE-07F1AE570054}" presName="connTx" presStyleLbl="parChTrans1D3" presStyleIdx="12" presStyleCnt="16"/>
      <dgm:spPr/>
      <dgm:t>
        <a:bodyPr/>
        <a:lstStyle/>
        <a:p>
          <a:endParaRPr lang="es-EC"/>
        </a:p>
      </dgm:t>
    </dgm:pt>
    <dgm:pt modelId="{2E68FCAF-1335-471F-8F8F-90A4AD15D366}" type="pres">
      <dgm:prSet presAssocID="{A85EE8C5-6280-4E22-BE6E-1EA70E46BFF8}" presName="root2" presStyleCnt="0"/>
      <dgm:spPr/>
      <dgm:t>
        <a:bodyPr/>
        <a:lstStyle/>
        <a:p>
          <a:endParaRPr lang="es-EC"/>
        </a:p>
      </dgm:t>
    </dgm:pt>
    <dgm:pt modelId="{8682D3A4-E36B-45FF-BF84-1F61CDCE0FEA}" type="pres">
      <dgm:prSet presAssocID="{A85EE8C5-6280-4E22-BE6E-1EA70E46BFF8}" presName="LevelTwoTextNode" presStyleLbl="node3" presStyleIdx="12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36D204-D8A6-4F56-B577-47ADD20CD065}" type="pres">
      <dgm:prSet presAssocID="{A85EE8C5-6280-4E22-BE6E-1EA70E46BFF8}" presName="level3hierChild" presStyleCnt="0"/>
      <dgm:spPr/>
      <dgm:t>
        <a:bodyPr/>
        <a:lstStyle/>
        <a:p>
          <a:endParaRPr lang="es-EC"/>
        </a:p>
      </dgm:t>
    </dgm:pt>
    <dgm:pt modelId="{98CA3463-2009-4BEB-AB97-356901AE9909}" type="pres">
      <dgm:prSet presAssocID="{749F1027-7890-4CC7-B040-452108FC0A61}" presName="conn2-1" presStyleLbl="parChTrans1D3" presStyleIdx="13" presStyleCnt="16"/>
      <dgm:spPr/>
      <dgm:t>
        <a:bodyPr/>
        <a:lstStyle/>
        <a:p>
          <a:endParaRPr lang="es-EC"/>
        </a:p>
      </dgm:t>
    </dgm:pt>
    <dgm:pt modelId="{BF7F4C04-FFBF-4FE0-AFE2-A82E44BB2A2F}" type="pres">
      <dgm:prSet presAssocID="{749F1027-7890-4CC7-B040-452108FC0A61}" presName="connTx" presStyleLbl="parChTrans1D3" presStyleIdx="13" presStyleCnt="16"/>
      <dgm:spPr/>
      <dgm:t>
        <a:bodyPr/>
        <a:lstStyle/>
        <a:p>
          <a:endParaRPr lang="es-EC"/>
        </a:p>
      </dgm:t>
    </dgm:pt>
    <dgm:pt modelId="{6FFB442E-D1E6-415F-9249-2840C71C4629}" type="pres">
      <dgm:prSet presAssocID="{66BCA8ED-631F-4901-8090-2AB05FBBE372}" presName="root2" presStyleCnt="0"/>
      <dgm:spPr/>
      <dgm:t>
        <a:bodyPr/>
        <a:lstStyle/>
        <a:p>
          <a:endParaRPr lang="es-EC"/>
        </a:p>
      </dgm:t>
    </dgm:pt>
    <dgm:pt modelId="{E0170362-BC20-4582-AD04-D53E5026BDA8}" type="pres">
      <dgm:prSet presAssocID="{66BCA8ED-631F-4901-8090-2AB05FBBE372}" presName="LevelTwoTextNode" presStyleLbl="node3" presStyleIdx="13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C3CEF30-6A4F-420A-BFAB-5AACE04DB35E}" type="pres">
      <dgm:prSet presAssocID="{66BCA8ED-631F-4901-8090-2AB05FBBE372}" presName="level3hierChild" presStyleCnt="0"/>
      <dgm:spPr/>
      <dgm:t>
        <a:bodyPr/>
        <a:lstStyle/>
        <a:p>
          <a:endParaRPr lang="es-EC"/>
        </a:p>
      </dgm:t>
    </dgm:pt>
    <dgm:pt modelId="{D5DC4F6D-4F9C-412A-A735-A94D040C9C8D}" type="pres">
      <dgm:prSet presAssocID="{A87E8626-FDB6-4DEB-93EF-2625784270F2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31A94D57-B684-47F9-84F2-B1A1EDF82848}" type="pres">
      <dgm:prSet presAssocID="{A87E8626-FDB6-4DEB-93EF-2625784270F2}" presName="connTx" presStyleLbl="parChTrans1D2" presStyleIdx="4" presStyleCnt="5"/>
      <dgm:spPr/>
      <dgm:t>
        <a:bodyPr/>
        <a:lstStyle/>
        <a:p>
          <a:endParaRPr lang="es-EC"/>
        </a:p>
      </dgm:t>
    </dgm:pt>
    <dgm:pt modelId="{210DB676-FEEB-4098-9E5E-9EEFB234C49B}" type="pres">
      <dgm:prSet presAssocID="{93DF77E1-B8D8-4CF8-B29A-C634BD98DFF5}" presName="root2" presStyleCnt="0"/>
      <dgm:spPr/>
      <dgm:t>
        <a:bodyPr/>
        <a:lstStyle/>
        <a:p>
          <a:endParaRPr lang="es-EC"/>
        </a:p>
      </dgm:t>
    </dgm:pt>
    <dgm:pt modelId="{B76332A4-DE8E-4230-8224-17023805213B}" type="pres">
      <dgm:prSet presAssocID="{93DF77E1-B8D8-4CF8-B29A-C634BD98DFF5}" presName="LevelTwoTextNode" presStyleLbl="node2" presStyleIdx="4" presStyleCnt="5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EB4270-49DD-4B46-92D2-53503DB3D683}" type="pres">
      <dgm:prSet presAssocID="{93DF77E1-B8D8-4CF8-B29A-C634BD98DFF5}" presName="level3hierChild" presStyleCnt="0"/>
      <dgm:spPr/>
      <dgm:t>
        <a:bodyPr/>
        <a:lstStyle/>
        <a:p>
          <a:endParaRPr lang="es-EC"/>
        </a:p>
      </dgm:t>
    </dgm:pt>
    <dgm:pt modelId="{E436E555-0D1A-45B6-A614-F62631607B54}" type="pres">
      <dgm:prSet presAssocID="{7A62C355-AB84-48A6-9BDB-E12CEA414FE2}" presName="conn2-1" presStyleLbl="parChTrans1D3" presStyleIdx="14" presStyleCnt="16"/>
      <dgm:spPr/>
      <dgm:t>
        <a:bodyPr/>
        <a:lstStyle/>
        <a:p>
          <a:endParaRPr lang="es-EC"/>
        </a:p>
      </dgm:t>
    </dgm:pt>
    <dgm:pt modelId="{311A81C8-65EF-4DDA-ACC6-60AFAD04FFCB}" type="pres">
      <dgm:prSet presAssocID="{7A62C355-AB84-48A6-9BDB-E12CEA414FE2}" presName="connTx" presStyleLbl="parChTrans1D3" presStyleIdx="14" presStyleCnt="16"/>
      <dgm:spPr/>
      <dgm:t>
        <a:bodyPr/>
        <a:lstStyle/>
        <a:p>
          <a:endParaRPr lang="es-EC"/>
        </a:p>
      </dgm:t>
    </dgm:pt>
    <dgm:pt modelId="{55343F46-2B49-4C05-9C06-AD54F42B03DA}" type="pres">
      <dgm:prSet presAssocID="{1CA52299-CC74-4EB7-B376-79C5ED0A7E92}" presName="root2" presStyleCnt="0"/>
      <dgm:spPr/>
      <dgm:t>
        <a:bodyPr/>
        <a:lstStyle/>
        <a:p>
          <a:endParaRPr lang="es-EC"/>
        </a:p>
      </dgm:t>
    </dgm:pt>
    <dgm:pt modelId="{9A94CE1A-BB01-484E-81BB-36878B84EE43}" type="pres">
      <dgm:prSet presAssocID="{1CA52299-CC74-4EB7-B376-79C5ED0A7E92}" presName="LevelTwoTextNode" presStyleLbl="node3" presStyleIdx="14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CA5C1E-D2FD-4EE1-BC14-9180162756E9}" type="pres">
      <dgm:prSet presAssocID="{1CA52299-CC74-4EB7-B376-79C5ED0A7E92}" presName="level3hierChild" presStyleCnt="0"/>
      <dgm:spPr/>
      <dgm:t>
        <a:bodyPr/>
        <a:lstStyle/>
        <a:p>
          <a:endParaRPr lang="es-EC"/>
        </a:p>
      </dgm:t>
    </dgm:pt>
    <dgm:pt modelId="{73F8F984-B192-4AF8-91D2-61F14D207596}" type="pres">
      <dgm:prSet presAssocID="{C9434B4F-6DA8-46FA-BCA8-972CBF575AFD}" presName="conn2-1" presStyleLbl="parChTrans1D3" presStyleIdx="15" presStyleCnt="16"/>
      <dgm:spPr/>
      <dgm:t>
        <a:bodyPr/>
        <a:lstStyle/>
        <a:p>
          <a:endParaRPr lang="es-EC"/>
        </a:p>
      </dgm:t>
    </dgm:pt>
    <dgm:pt modelId="{EB0B909C-8BA3-4247-B474-A4F15D2C58D0}" type="pres">
      <dgm:prSet presAssocID="{C9434B4F-6DA8-46FA-BCA8-972CBF575AFD}" presName="connTx" presStyleLbl="parChTrans1D3" presStyleIdx="15" presStyleCnt="16"/>
      <dgm:spPr/>
      <dgm:t>
        <a:bodyPr/>
        <a:lstStyle/>
        <a:p>
          <a:endParaRPr lang="es-EC"/>
        </a:p>
      </dgm:t>
    </dgm:pt>
    <dgm:pt modelId="{4235EEB2-E883-4903-94F8-E2A44138E28A}" type="pres">
      <dgm:prSet presAssocID="{3C6CA357-4BD4-411E-8EAC-96C091C2858F}" presName="root2" presStyleCnt="0"/>
      <dgm:spPr/>
      <dgm:t>
        <a:bodyPr/>
        <a:lstStyle/>
        <a:p>
          <a:endParaRPr lang="es-EC"/>
        </a:p>
      </dgm:t>
    </dgm:pt>
    <dgm:pt modelId="{BCB40B6C-3BDE-424D-B443-5F31C130053B}" type="pres">
      <dgm:prSet presAssocID="{3C6CA357-4BD4-411E-8EAC-96C091C2858F}" presName="LevelTwoTextNode" presStyleLbl="node3" presStyleIdx="15" presStyleCnt="16" custScaleX="3960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75A8A7-9835-48D7-996E-11738C85A331}" type="pres">
      <dgm:prSet presAssocID="{3C6CA357-4BD4-411E-8EAC-96C091C2858F}" presName="level3hierChild" presStyleCnt="0"/>
      <dgm:spPr/>
      <dgm:t>
        <a:bodyPr/>
        <a:lstStyle/>
        <a:p>
          <a:endParaRPr lang="es-EC"/>
        </a:p>
      </dgm:t>
    </dgm:pt>
  </dgm:ptLst>
  <dgm:cxnLst>
    <dgm:cxn modelId="{3AB5C308-B262-4F0D-8CA1-D87604BD1996}" type="presOf" srcId="{5ADD0678-23D7-4B16-8934-A7C4CCBBB4AA}" destId="{A1437A86-8238-4059-8E42-4FC422173D10}" srcOrd="0" destOrd="0" presId="urn:microsoft.com/office/officeart/2005/8/layout/hierarchy2"/>
    <dgm:cxn modelId="{A68B2058-79CB-403C-8324-AA6B2B1D0160}" type="presOf" srcId="{44686943-7453-4A0E-90D5-40F91E586634}" destId="{C069F67C-5C8C-40F2-A08D-38F8B2DA35AC}" srcOrd="1" destOrd="0" presId="urn:microsoft.com/office/officeart/2005/8/layout/hierarchy2"/>
    <dgm:cxn modelId="{2BA0ABCD-3AD5-4DEC-B9CE-66DEC17808E8}" srcId="{D02926F9-8D07-40FF-AD69-E4841D72809D}" destId="{5ADD0678-23D7-4B16-8934-A7C4CCBBB4AA}" srcOrd="2" destOrd="0" parTransId="{98DFEA0F-7098-4C4C-A303-EA53F1EB286B}" sibTransId="{9580BF8B-491F-4D5E-A525-3B1D7A52D379}"/>
    <dgm:cxn modelId="{2D32C65B-3A93-4D3E-B9BC-DA2C5409F606}" type="presOf" srcId="{1F84675B-E003-4507-9263-3E5346BD7D22}" destId="{A2B33F9B-E4C4-4FF7-B64E-FE475DDA1F6E}" srcOrd="0" destOrd="0" presId="urn:microsoft.com/office/officeart/2005/8/layout/hierarchy2"/>
    <dgm:cxn modelId="{8660DADE-E191-40CD-8B08-B0616C994B4E}" type="presOf" srcId="{C9434B4F-6DA8-46FA-BCA8-972CBF575AFD}" destId="{73F8F984-B192-4AF8-91D2-61F14D207596}" srcOrd="0" destOrd="0" presId="urn:microsoft.com/office/officeart/2005/8/layout/hierarchy2"/>
    <dgm:cxn modelId="{B3EF2C53-625C-44E8-A564-03E8E5807D0B}" type="presOf" srcId="{1CA52299-CC74-4EB7-B376-79C5ED0A7E92}" destId="{9A94CE1A-BB01-484E-81BB-36878B84EE43}" srcOrd="0" destOrd="0" presId="urn:microsoft.com/office/officeart/2005/8/layout/hierarchy2"/>
    <dgm:cxn modelId="{C85C2576-76E1-4F36-AEFC-FF71F07F8F42}" type="presOf" srcId="{BD08BCBF-8AEC-4918-B31B-9823CE0B4F71}" destId="{454E2068-D71C-4AF8-8EC0-5629E65A2C27}" srcOrd="0" destOrd="0" presId="urn:microsoft.com/office/officeart/2005/8/layout/hierarchy2"/>
    <dgm:cxn modelId="{AEBEC1EB-66DF-4DAF-AA88-A1A387007A5D}" type="presOf" srcId="{24A354DD-AA98-429C-BD1D-BE525738056B}" destId="{9610C6C3-0B6A-494F-8524-0E90C00821FA}" srcOrd="0" destOrd="0" presId="urn:microsoft.com/office/officeart/2005/8/layout/hierarchy2"/>
    <dgm:cxn modelId="{3B2E8F70-7405-47FA-9AA6-7AC30DCEC459}" type="presOf" srcId="{7A62C355-AB84-48A6-9BDB-E12CEA414FE2}" destId="{311A81C8-65EF-4DDA-ACC6-60AFAD04FFCB}" srcOrd="1" destOrd="0" presId="urn:microsoft.com/office/officeart/2005/8/layout/hierarchy2"/>
    <dgm:cxn modelId="{F387E728-4234-4EE8-B229-AC63CB914D70}" type="presOf" srcId="{AD247F9E-BC60-4371-9329-FF824721E489}" destId="{5686A9DD-3010-49BF-A01C-E496E6AAEFE7}" srcOrd="1" destOrd="0" presId="urn:microsoft.com/office/officeart/2005/8/layout/hierarchy2"/>
    <dgm:cxn modelId="{A1B5E13D-2557-4676-8821-6A4607C7165D}" type="presOf" srcId="{98DFEA0F-7098-4C4C-A303-EA53F1EB286B}" destId="{D04E3CA7-F467-47B0-BB08-D1BEF594CB7A}" srcOrd="1" destOrd="0" presId="urn:microsoft.com/office/officeart/2005/8/layout/hierarchy2"/>
    <dgm:cxn modelId="{F589BEB3-8C44-4725-B6BB-75FC09C86B0E}" srcId="{1C1D7B6B-2A1D-463E-894A-8A08A54C41F1}" destId="{28943B44-6454-40EB-8441-2A07D8A21FBC}" srcOrd="0" destOrd="0" parTransId="{7AE73C63-F789-423F-A9CF-F1CB53E63294}" sibTransId="{0C95889D-1E4D-4738-BDC0-5A01140E46E0}"/>
    <dgm:cxn modelId="{70667DC4-405F-4A58-B170-954A61F0807D}" type="presOf" srcId="{F81655D6-9B49-44BB-A24C-ED77418F7E1E}" destId="{62E0E9E8-F89E-44D1-B589-808467A48D5E}" srcOrd="0" destOrd="0" presId="urn:microsoft.com/office/officeart/2005/8/layout/hierarchy2"/>
    <dgm:cxn modelId="{AA9EE5B4-E2F3-4AB0-9B17-54AF539311AF}" srcId="{1C1D7B6B-2A1D-463E-894A-8A08A54C41F1}" destId="{31CEA079-5230-4DCA-B320-D4FF57ECB230}" srcOrd="3" destOrd="0" parTransId="{095B62CB-49FD-4F63-9AFE-DD95C5C2AA13}" sibTransId="{F46680CA-F07D-4A68-888C-926DCB3C5C29}"/>
    <dgm:cxn modelId="{E6C828C3-4BB6-47A2-9EAB-3D19F79771B9}" srcId="{5ADD0678-23D7-4B16-8934-A7C4CCBBB4AA}" destId="{CB0C12B2-0691-4E40-BC0D-C4AD7A8BC617}" srcOrd="1" destOrd="0" parTransId="{F81655D6-9B49-44BB-A24C-ED77418F7E1E}" sibTransId="{41F1FF77-76E2-4D4F-B9BF-72AFE1CBD21B}"/>
    <dgm:cxn modelId="{13A0678A-029F-47D8-8D2C-38539897A4B5}" srcId="{6CB7FD60-9B69-4CA5-BC8D-80227421B30A}" destId="{50E385D8-E094-42BA-9DDA-69F9EEF460D4}" srcOrd="0" destOrd="0" parTransId="{614353A3-CB86-469F-BB27-BC73E2E1AC46}" sibTransId="{90D8E05F-06A1-42F2-9E0B-A2E082F91927}"/>
    <dgm:cxn modelId="{05883EF4-8227-43C5-BA57-BA9087FF0E3D}" srcId="{D02926F9-8D07-40FF-AD69-E4841D72809D}" destId="{28A03568-E2A3-412D-B326-1C2D2ADCA051}" srcOrd="1" destOrd="0" parTransId="{6A7AD182-BD00-43B1-A579-52F81D7F1CF9}" sibTransId="{4129F1C4-97F5-4A5D-8A44-4123D469CE06}"/>
    <dgm:cxn modelId="{AADCF3DB-F1E6-468C-8050-125BABA6021B}" type="presOf" srcId="{614353A3-CB86-469F-BB27-BC73E2E1AC46}" destId="{2A326F2F-6861-4F4E-9F1C-A3E8709ED7B9}" srcOrd="0" destOrd="0" presId="urn:microsoft.com/office/officeart/2005/8/layout/hierarchy2"/>
    <dgm:cxn modelId="{A58D0044-24A0-4DD4-83C5-89B710E44C1B}" srcId="{B96D5126-9DBD-4CEF-89D4-E85478F9B8F7}" destId="{D02926F9-8D07-40FF-AD69-E4841D72809D}" srcOrd="0" destOrd="0" parTransId="{D69AFC5A-C768-4E14-BD8F-0847A754467D}" sibTransId="{C02826C9-0596-4FD9-B84E-89B2B2717CBC}"/>
    <dgm:cxn modelId="{FC03CABC-3794-4C10-8944-B37F8287CAE0}" type="presOf" srcId="{1C1D7B6B-2A1D-463E-894A-8A08A54C41F1}" destId="{F176F42A-B741-470B-ADEA-D4A3F682EC2B}" srcOrd="0" destOrd="0" presId="urn:microsoft.com/office/officeart/2005/8/layout/hierarchy2"/>
    <dgm:cxn modelId="{ADE1F02C-95D1-4134-A294-7C45FB38C488}" type="presOf" srcId="{6CB7FD60-9B69-4CA5-BC8D-80227421B30A}" destId="{45B0CC56-3146-4067-88C2-25A7A50BDCBB}" srcOrd="0" destOrd="0" presId="urn:microsoft.com/office/officeart/2005/8/layout/hierarchy2"/>
    <dgm:cxn modelId="{19A9299F-41A8-47B8-805E-B1A15D2CFE9F}" srcId="{D02926F9-8D07-40FF-AD69-E4841D72809D}" destId="{93DF77E1-B8D8-4CF8-B29A-C634BD98DFF5}" srcOrd="4" destOrd="0" parTransId="{A87E8626-FDB6-4DEB-93EF-2625784270F2}" sibTransId="{97CB845B-317E-4FF4-82E4-2DD3C72BDA0A}"/>
    <dgm:cxn modelId="{1425A509-F66B-4856-A7E7-1F13D86E782C}" type="presOf" srcId="{F8D38905-741F-4A07-B2DE-07F1AE570054}" destId="{984E23E1-5F3A-45C7-9E94-82FF912956BD}" srcOrd="1" destOrd="0" presId="urn:microsoft.com/office/officeart/2005/8/layout/hierarchy2"/>
    <dgm:cxn modelId="{A4802F25-5260-437C-ADD9-8960B90A7F9E}" type="presOf" srcId="{31CEA079-5230-4DCA-B320-D4FF57ECB230}" destId="{12FD2BD0-BD0D-4E4D-A453-8391570909F6}" srcOrd="0" destOrd="0" presId="urn:microsoft.com/office/officeart/2005/8/layout/hierarchy2"/>
    <dgm:cxn modelId="{9BF79C4E-768F-43CD-BB2C-3F085054AAF3}" type="presOf" srcId="{70BC975E-8FCE-4932-94BC-D0E50C6E351D}" destId="{13FD9A2F-5D20-454E-A6F6-BABE1E4CF854}" srcOrd="0" destOrd="0" presId="urn:microsoft.com/office/officeart/2005/8/layout/hierarchy2"/>
    <dgm:cxn modelId="{DA201880-97D0-4405-AF5C-7F4E60F57C65}" type="presOf" srcId="{7496048C-5B8D-4324-8A06-1F53C5B23BB8}" destId="{8BE97113-965E-4B96-B117-B15CC3A415CE}" srcOrd="1" destOrd="0" presId="urn:microsoft.com/office/officeart/2005/8/layout/hierarchy2"/>
    <dgm:cxn modelId="{9F4FED82-C7CD-42C1-BFBE-7E7A6422B62F}" srcId="{6CB7FD60-9B69-4CA5-BC8D-80227421B30A}" destId="{A85EE8C5-6280-4E22-BE6E-1EA70E46BFF8}" srcOrd="1" destOrd="0" parTransId="{F8D38905-741F-4A07-B2DE-07F1AE570054}" sibTransId="{9B4781BD-E0AC-4E4A-826B-DB58AE30CD24}"/>
    <dgm:cxn modelId="{5B7B3652-A76A-4BE5-BC4C-B129F7EE67A3}" type="presOf" srcId="{28A03568-E2A3-412D-B326-1C2D2ADCA051}" destId="{B166FAB5-7255-450E-89C8-D46C06ADBD57}" srcOrd="0" destOrd="0" presId="urn:microsoft.com/office/officeart/2005/8/layout/hierarchy2"/>
    <dgm:cxn modelId="{FCBCEBFD-03FF-41EB-AD97-EA371B3ECEA8}" srcId="{1C1D7B6B-2A1D-463E-894A-8A08A54C41F1}" destId="{C7642C5E-F735-4069-A7A8-8A62CC73BCD4}" srcOrd="6" destOrd="0" parTransId="{1F84675B-E003-4507-9263-3E5346BD7D22}" sibTransId="{3D37871F-3AF6-40B3-876D-D0EF8214566C}"/>
    <dgm:cxn modelId="{5E07845F-125F-4D25-8933-61641DB28FF0}" type="presOf" srcId="{DD312603-5D59-4EB9-B6FC-EBAC06A5129C}" destId="{5A6E5826-B9B1-427F-BB1F-CD992CBB5F4E}" srcOrd="0" destOrd="0" presId="urn:microsoft.com/office/officeart/2005/8/layout/hierarchy2"/>
    <dgm:cxn modelId="{ED3F2962-73FC-4B74-A704-4A9BCA617491}" type="presOf" srcId="{3C688505-A46A-4A6B-97B8-0A726B3442D2}" destId="{A2608129-C033-40ED-B94C-D674C804ED35}" srcOrd="1" destOrd="0" presId="urn:microsoft.com/office/officeart/2005/8/layout/hierarchy2"/>
    <dgm:cxn modelId="{F4D52CB6-87B7-4C48-8338-C1D95458054D}" type="presOf" srcId="{CB0C12B2-0691-4E40-BC0D-C4AD7A8BC617}" destId="{38E7DEDC-614F-4BBE-AE7E-0890A8FF21AE}" srcOrd="0" destOrd="0" presId="urn:microsoft.com/office/officeart/2005/8/layout/hierarchy2"/>
    <dgm:cxn modelId="{A81A8D70-97FF-4238-BDD5-18CAC19CC1B5}" type="presOf" srcId="{6A7AD182-BD00-43B1-A579-52F81D7F1CF9}" destId="{8B5DD530-75A1-4F27-8742-1E15B1972A7A}" srcOrd="1" destOrd="0" presId="urn:microsoft.com/office/officeart/2005/8/layout/hierarchy2"/>
    <dgm:cxn modelId="{122C33DF-A381-405D-9988-1C32B89C4627}" type="presOf" srcId="{F8D38905-741F-4A07-B2DE-07F1AE570054}" destId="{AB4167C5-F85E-4397-8F68-ED22708845CC}" srcOrd="0" destOrd="0" presId="urn:microsoft.com/office/officeart/2005/8/layout/hierarchy2"/>
    <dgm:cxn modelId="{199CACA8-E8B3-4A28-9179-D7F9C6070984}" type="presOf" srcId="{5A47823D-9C2E-4D62-981F-62161A92C4C6}" destId="{B04EDE67-233E-43CB-A491-22B87C6EA294}" srcOrd="0" destOrd="0" presId="urn:microsoft.com/office/officeart/2005/8/layout/hierarchy2"/>
    <dgm:cxn modelId="{BE194735-E4AA-4CEE-A71D-4A64FE1FEA5E}" type="presOf" srcId="{7B0B56EA-0A01-4F41-BC17-F159EE575C76}" destId="{9D85292E-FF73-462E-B1C5-D35874D4FB30}" srcOrd="0" destOrd="0" presId="urn:microsoft.com/office/officeart/2005/8/layout/hierarchy2"/>
    <dgm:cxn modelId="{2ABED995-BF78-4280-9D1E-12F0CC175D92}" type="presOf" srcId="{A87E8626-FDB6-4DEB-93EF-2625784270F2}" destId="{D5DC4F6D-4F9C-412A-A735-A94D040C9C8D}" srcOrd="0" destOrd="0" presId="urn:microsoft.com/office/officeart/2005/8/layout/hierarchy2"/>
    <dgm:cxn modelId="{4680C3B6-9F52-4D1C-9638-F6E00B5C0201}" type="presOf" srcId="{3BEB170C-D8ED-488C-89CF-6F7956FC4CA1}" destId="{AF588BBE-75B0-45A4-B294-A0D233124800}" srcOrd="0" destOrd="0" presId="urn:microsoft.com/office/officeart/2005/8/layout/hierarchy2"/>
    <dgm:cxn modelId="{04DEB77F-A6A0-4717-ABDC-EAEE6CBE3196}" type="presOf" srcId="{7496048C-5B8D-4324-8A06-1F53C5B23BB8}" destId="{8299F50E-7161-40B0-AD38-1D2735F43BA0}" srcOrd="0" destOrd="0" presId="urn:microsoft.com/office/officeart/2005/8/layout/hierarchy2"/>
    <dgm:cxn modelId="{B78DC97F-4E5E-4C30-B28F-1937AF19A29F}" type="presOf" srcId="{44686943-7453-4A0E-90D5-40F91E586634}" destId="{C0EAED3C-0019-4A95-BB51-B88797B457D9}" srcOrd="0" destOrd="0" presId="urn:microsoft.com/office/officeart/2005/8/layout/hierarchy2"/>
    <dgm:cxn modelId="{50CB8988-8929-4F49-97CF-90375C5F7350}" type="presOf" srcId="{D02926F9-8D07-40FF-AD69-E4841D72809D}" destId="{AEEF05A1-4992-46E5-B44B-30C387EF47B6}" srcOrd="0" destOrd="0" presId="urn:microsoft.com/office/officeart/2005/8/layout/hierarchy2"/>
    <dgm:cxn modelId="{B623BB16-1419-4454-8894-CFF0B615B311}" type="presOf" srcId="{6A7AD182-BD00-43B1-A579-52F81D7F1CF9}" destId="{785B5457-6F41-460D-B136-3E18B7F360BF}" srcOrd="0" destOrd="0" presId="urn:microsoft.com/office/officeart/2005/8/layout/hierarchy2"/>
    <dgm:cxn modelId="{5FD6C475-8966-43E9-812A-BE2E5D26F496}" type="presOf" srcId="{9E3618D9-2453-4270-A657-2F1548B39E74}" destId="{C612A181-4D6D-467E-A960-F499F4C9A088}" srcOrd="0" destOrd="0" presId="urn:microsoft.com/office/officeart/2005/8/layout/hierarchy2"/>
    <dgm:cxn modelId="{4869C503-8E34-4AA1-98EE-E99D8814C013}" type="presOf" srcId="{AD247F9E-BC60-4371-9329-FF824721E489}" destId="{36322B93-F16E-42FA-B341-BF63BD0D59E3}" srcOrd="0" destOrd="0" presId="urn:microsoft.com/office/officeart/2005/8/layout/hierarchy2"/>
    <dgm:cxn modelId="{D010F89A-29F2-4980-9764-52FCFF9248BA}" type="presOf" srcId="{095B62CB-49FD-4F63-9AFE-DD95C5C2AA13}" destId="{2EE5D87C-FB12-4D0F-A9A0-8839C4FBEA20}" srcOrd="1" destOrd="0" presId="urn:microsoft.com/office/officeart/2005/8/layout/hierarchy2"/>
    <dgm:cxn modelId="{10D3305A-2C15-450B-982F-8335B2ED6669}" type="presOf" srcId="{B96D5126-9DBD-4CEF-89D4-E85478F9B8F7}" destId="{272208D8-C299-461A-91F9-918AD12342DD}" srcOrd="0" destOrd="0" presId="urn:microsoft.com/office/officeart/2005/8/layout/hierarchy2"/>
    <dgm:cxn modelId="{5DB68ADB-72E7-4EEC-876E-F0796B147A48}" type="presOf" srcId="{7AE73C63-F789-423F-A9CF-F1CB53E63294}" destId="{A55E7ED6-519F-49E3-ACC8-28BAD8FC4E92}" srcOrd="1" destOrd="0" presId="urn:microsoft.com/office/officeart/2005/8/layout/hierarchy2"/>
    <dgm:cxn modelId="{E23B30AE-C275-474F-937E-39A89E11F095}" type="presOf" srcId="{7AE73C63-F789-423F-A9CF-F1CB53E63294}" destId="{AB4BAAF7-38E2-4BC8-92F9-CE102C167A99}" srcOrd="0" destOrd="0" presId="urn:microsoft.com/office/officeart/2005/8/layout/hierarchy2"/>
    <dgm:cxn modelId="{E26F8066-6282-4A63-A2FB-DB352B8076AB}" type="presOf" srcId="{3C6CA357-4BD4-411E-8EAC-96C091C2858F}" destId="{BCB40B6C-3BDE-424D-B443-5F31C130053B}" srcOrd="0" destOrd="0" presId="urn:microsoft.com/office/officeart/2005/8/layout/hierarchy2"/>
    <dgm:cxn modelId="{30A3289B-794F-4451-AD72-E4882FA5854F}" type="presOf" srcId="{C9434B4F-6DA8-46FA-BCA8-972CBF575AFD}" destId="{EB0B909C-8BA3-4247-B474-A4F15D2C58D0}" srcOrd="1" destOrd="0" presId="urn:microsoft.com/office/officeart/2005/8/layout/hierarchy2"/>
    <dgm:cxn modelId="{61A0C1CF-FD2E-40A1-B424-668D8514B7AD}" type="presOf" srcId="{9E3618D9-2453-4270-A657-2F1548B39E74}" destId="{BC864CCF-30F6-4429-AF81-02D1C7D58D07}" srcOrd="1" destOrd="0" presId="urn:microsoft.com/office/officeart/2005/8/layout/hierarchy2"/>
    <dgm:cxn modelId="{F4DB55F9-ACEF-4E92-825A-140C9FDB12DC}" type="presOf" srcId="{93DF77E1-B8D8-4CF8-B29A-C634BD98DFF5}" destId="{B76332A4-DE8E-4230-8224-17023805213B}" srcOrd="0" destOrd="0" presId="urn:microsoft.com/office/officeart/2005/8/layout/hierarchy2"/>
    <dgm:cxn modelId="{9EBADFEB-CF48-4F91-8839-8F57570C7C76}" srcId="{5ADD0678-23D7-4B16-8934-A7C4CCBBB4AA}" destId="{5A47823D-9C2E-4D62-981F-62161A92C4C6}" srcOrd="0" destOrd="0" parTransId="{3C688505-A46A-4A6B-97B8-0A726B3442D2}" sibTransId="{D7186642-BF77-477F-A9CC-120060EFD66B}"/>
    <dgm:cxn modelId="{59964D8B-FF0C-4264-8E99-24F372DAF1CD}" type="presOf" srcId="{5782B756-ABEF-45F9-AF4D-5BEECAA1BB32}" destId="{74EB3B7D-F51D-4114-A7C0-ACCA102DA068}" srcOrd="0" destOrd="0" presId="urn:microsoft.com/office/officeart/2005/8/layout/hierarchy2"/>
    <dgm:cxn modelId="{5A218C52-9F2F-44D2-BDC3-B7A2AD4E5EA2}" srcId="{D02926F9-8D07-40FF-AD69-E4841D72809D}" destId="{6CB7FD60-9B69-4CA5-BC8D-80227421B30A}" srcOrd="3" destOrd="0" parTransId="{44686943-7453-4A0E-90D5-40F91E586634}" sibTransId="{18740144-57DF-4597-83C3-064E8A06086F}"/>
    <dgm:cxn modelId="{AA1B097C-9D0B-460B-9D11-2951FCDB9FD7}" type="presOf" srcId="{18C67B21-F3F1-417F-B55B-303CB113A0E8}" destId="{2B14CFC9-3489-4C5A-BA67-9BB18F86C9AB}" srcOrd="0" destOrd="0" presId="urn:microsoft.com/office/officeart/2005/8/layout/hierarchy2"/>
    <dgm:cxn modelId="{BE849D31-3330-43A0-B7E9-2D7385178DDC}" type="presOf" srcId="{749F1027-7890-4CC7-B040-452108FC0A61}" destId="{98CA3463-2009-4BEB-AB97-356901AE9909}" srcOrd="0" destOrd="0" presId="urn:microsoft.com/office/officeart/2005/8/layout/hierarchy2"/>
    <dgm:cxn modelId="{7C860537-8C31-4B5E-891A-47B107B7EEBD}" type="presOf" srcId="{095B62CB-49FD-4F63-9AFE-DD95C5C2AA13}" destId="{37432397-FCFF-45DC-9A80-6C76F46E5B02}" srcOrd="0" destOrd="0" presId="urn:microsoft.com/office/officeart/2005/8/layout/hierarchy2"/>
    <dgm:cxn modelId="{9448C32A-46B5-45C7-AE59-AEDAE73FAA4C}" type="presOf" srcId="{3C688505-A46A-4A6B-97B8-0A726B3442D2}" destId="{E37E57C1-FA26-42EF-B6B8-0F8B88099D1B}" srcOrd="0" destOrd="0" presId="urn:microsoft.com/office/officeart/2005/8/layout/hierarchy2"/>
    <dgm:cxn modelId="{3AB144A4-FBF2-4722-AC78-E2BB1D24B823}" type="presOf" srcId="{A87E8626-FDB6-4DEB-93EF-2625784270F2}" destId="{31A94D57-B684-47F9-84F2-B1A1EDF82848}" srcOrd="1" destOrd="0" presId="urn:microsoft.com/office/officeart/2005/8/layout/hierarchy2"/>
    <dgm:cxn modelId="{369E3F67-AB06-4F08-AFA3-3635C6CCEDE2}" type="presOf" srcId="{726B26DF-206D-4C6B-B041-F4F91B0D062E}" destId="{7202AAE0-90F0-493B-98AE-F9EDCCB3387D}" srcOrd="1" destOrd="0" presId="urn:microsoft.com/office/officeart/2005/8/layout/hierarchy2"/>
    <dgm:cxn modelId="{1D3F31D6-7FAC-4602-92C9-0D9BB7A723B2}" type="presOf" srcId="{C7642C5E-F735-4069-A7A8-8A62CC73BCD4}" destId="{DA004419-19D7-4E58-854F-74F571935A92}" srcOrd="0" destOrd="0" presId="urn:microsoft.com/office/officeart/2005/8/layout/hierarchy2"/>
    <dgm:cxn modelId="{E2709938-C7B8-4118-8BEE-EA6231A46756}" srcId="{D02926F9-8D07-40FF-AD69-E4841D72809D}" destId="{1C1D7B6B-2A1D-463E-894A-8A08A54C41F1}" srcOrd="0" destOrd="0" parTransId="{AD247F9E-BC60-4371-9329-FF824721E489}" sibTransId="{A6302D93-1535-4B41-9C83-0A664FA15717}"/>
    <dgm:cxn modelId="{6F2FECAD-0FB3-48AA-874A-64D0A45D46E8}" srcId="{1C1D7B6B-2A1D-463E-894A-8A08A54C41F1}" destId="{49EA90F7-F895-42A0-A24A-443ECA6D45E8}" srcOrd="4" destOrd="0" parTransId="{5782B756-ABEF-45F9-AF4D-5BEECAA1BB32}" sibTransId="{F334D0D2-9DC8-4E77-BCC7-0F1DAFF460C7}"/>
    <dgm:cxn modelId="{C8A26A93-DF2E-42EC-82F4-269090B1B33A}" srcId="{93DF77E1-B8D8-4CF8-B29A-C634BD98DFF5}" destId="{3C6CA357-4BD4-411E-8EAC-96C091C2858F}" srcOrd="1" destOrd="0" parTransId="{C9434B4F-6DA8-46FA-BCA8-972CBF575AFD}" sibTransId="{96850C50-8E01-4E18-932A-04DBE3004704}"/>
    <dgm:cxn modelId="{1775D756-1DC4-4ECA-A0E8-ACF095A0933E}" srcId="{1C1D7B6B-2A1D-463E-894A-8A08A54C41F1}" destId="{7B0B56EA-0A01-4F41-BC17-F159EE575C76}" srcOrd="2" destOrd="0" parTransId="{7496048C-5B8D-4324-8A06-1F53C5B23BB8}" sibTransId="{72A9DDB9-4341-490C-8A6B-8F4EA705C501}"/>
    <dgm:cxn modelId="{AF9FF4C1-ECEB-471E-BFCB-AA9C8202E046}" type="presOf" srcId="{F81655D6-9B49-44BB-A24C-ED77418F7E1E}" destId="{044D1F88-9150-48D0-B695-C10FB98A1567}" srcOrd="1" destOrd="0" presId="urn:microsoft.com/office/officeart/2005/8/layout/hierarchy2"/>
    <dgm:cxn modelId="{7F56A4C2-4DCE-4402-AAD2-605CB57E6BF9}" type="presOf" srcId="{A85EE8C5-6280-4E22-BE6E-1EA70E46BFF8}" destId="{8682D3A4-E36B-45FF-BF84-1F61CDCE0FEA}" srcOrd="0" destOrd="0" presId="urn:microsoft.com/office/officeart/2005/8/layout/hierarchy2"/>
    <dgm:cxn modelId="{DEC7E0B5-3E42-4491-9628-1A4C9A9A2A92}" type="presOf" srcId="{28943B44-6454-40EB-8441-2A07D8A21FBC}" destId="{A3E48A1F-8B91-43C8-9CCB-A3E2339E3CC3}" srcOrd="0" destOrd="0" presId="urn:microsoft.com/office/officeart/2005/8/layout/hierarchy2"/>
    <dgm:cxn modelId="{E24091B5-3D96-4911-B966-7FA45571D55C}" type="presOf" srcId="{66BCA8ED-631F-4901-8090-2AB05FBBE372}" destId="{E0170362-BC20-4582-AD04-D53E5026BDA8}" srcOrd="0" destOrd="0" presId="urn:microsoft.com/office/officeart/2005/8/layout/hierarchy2"/>
    <dgm:cxn modelId="{697729D8-7640-43E2-BC74-D4B222B80A8D}" type="presOf" srcId="{7A62C355-AB84-48A6-9BDB-E12CEA414FE2}" destId="{E436E555-0D1A-45B6-A614-F62631607B54}" srcOrd="0" destOrd="0" presId="urn:microsoft.com/office/officeart/2005/8/layout/hierarchy2"/>
    <dgm:cxn modelId="{1D10562D-6965-4E43-B7B5-CD7CB144058E}" type="presOf" srcId="{49EA90F7-F895-42A0-A24A-443ECA6D45E8}" destId="{1A178DC3-2D75-4CF8-ABEB-822AC4AA944A}" srcOrd="0" destOrd="0" presId="urn:microsoft.com/office/officeart/2005/8/layout/hierarchy2"/>
    <dgm:cxn modelId="{576CAE81-CE7F-4B10-A451-70FA4DF86D2A}" type="presOf" srcId="{726B26DF-206D-4C6B-B041-F4F91B0D062E}" destId="{910588E3-78D2-47C4-B95D-A1E8400357FC}" srcOrd="0" destOrd="0" presId="urn:microsoft.com/office/officeart/2005/8/layout/hierarchy2"/>
    <dgm:cxn modelId="{2B0D176A-E170-465C-B16E-96781EE39F8C}" type="presOf" srcId="{3BEB170C-D8ED-488C-89CF-6F7956FC4CA1}" destId="{1CE7718D-43CA-4E42-B13F-CE202D0C6CD0}" srcOrd="1" destOrd="0" presId="urn:microsoft.com/office/officeart/2005/8/layout/hierarchy2"/>
    <dgm:cxn modelId="{F1672CE5-9F69-4F9E-8ED6-8D95AD9C9FFE}" srcId="{1C1D7B6B-2A1D-463E-894A-8A08A54C41F1}" destId="{24A354DD-AA98-429C-BD1D-BE525738056B}" srcOrd="1" destOrd="0" parTransId="{3BEB170C-D8ED-488C-89CF-6F7956FC4CA1}" sibTransId="{B0AF4EF8-B97E-48E6-9A36-5A57E228E2D7}"/>
    <dgm:cxn modelId="{26173C6C-D2C3-43F5-9116-CC09A629CD3E}" srcId="{28A03568-E2A3-412D-B326-1C2D2ADCA051}" destId="{18C67B21-F3F1-417F-B55B-303CB113A0E8}" srcOrd="0" destOrd="0" parTransId="{70BC975E-8FCE-4932-94BC-D0E50C6E351D}" sibTransId="{2E809C9E-8D4B-4951-A451-D868CE7143C1}"/>
    <dgm:cxn modelId="{1055D476-C2E1-41E4-90D2-B10C282E7FF3}" type="presOf" srcId="{1F84675B-E003-4507-9263-3E5346BD7D22}" destId="{BDB7D7DA-5CAC-43BB-8FCA-9B40C204D61C}" srcOrd="1" destOrd="0" presId="urn:microsoft.com/office/officeart/2005/8/layout/hierarchy2"/>
    <dgm:cxn modelId="{7FA9C163-A167-4D7C-ADCB-F24020CD0E84}" srcId="{93DF77E1-B8D8-4CF8-B29A-C634BD98DFF5}" destId="{1CA52299-CC74-4EB7-B376-79C5ED0A7E92}" srcOrd="0" destOrd="0" parTransId="{7A62C355-AB84-48A6-9BDB-E12CEA414FE2}" sibTransId="{540744B7-42A3-4E43-B245-AF9DAF9EBA81}"/>
    <dgm:cxn modelId="{287B066B-508A-465A-81B7-3E70F051FC85}" srcId="{1C1D7B6B-2A1D-463E-894A-8A08A54C41F1}" destId="{BD08BCBF-8AEC-4918-B31B-9823CE0B4F71}" srcOrd="5" destOrd="0" parTransId="{9E3618D9-2453-4270-A657-2F1548B39E74}" sibTransId="{121679F7-3A9C-445A-9C6D-79DE168471E6}"/>
    <dgm:cxn modelId="{79E302D4-71D7-4A44-B97B-327FCD45084E}" type="presOf" srcId="{5782B756-ABEF-45F9-AF4D-5BEECAA1BB32}" destId="{3540BC00-F170-43FC-B11E-0D42AB67FC12}" srcOrd="1" destOrd="0" presId="urn:microsoft.com/office/officeart/2005/8/layout/hierarchy2"/>
    <dgm:cxn modelId="{C744B577-153A-4E53-9E26-5C2EECDEEFC5}" srcId="{6CB7FD60-9B69-4CA5-BC8D-80227421B30A}" destId="{66BCA8ED-631F-4901-8090-2AB05FBBE372}" srcOrd="2" destOrd="0" parTransId="{749F1027-7890-4CC7-B040-452108FC0A61}" sibTransId="{215AF2A9-1318-40F6-BF49-6AEBD199A769}"/>
    <dgm:cxn modelId="{F503C72C-0C99-4396-9A08-73E1D43062E2}" type="presOf" srcId="{50E385D8-E094-42BA-9DDA-69F9EEF460D4}" destId="{88BA51CE-1529-40B0-8B8A-F3A9D1CCD201}" srcOrd="0" destOrd="0" presId="urn:microsoft.com/office/officeart/2005/8/layout/hierarchy2"/>
    <dgm:cxn modelId="{7E830E99-C9EC-4393-9204-7503A56C8C55}" type="presOf" srcId="{70BC975E-8FCE-4932-94BC-D0E50C6E351D}" destId="{31D93711-723E-4F2E-94B7-6FB05EB5988E}" srcOrd="1" destOrd="0" presId="urn:microsoft.com/office/officeart/2005/8/layout/hierarchy2"/>
    <dgm:cxn modelId="{E0139F21-9D31-42C6-A74C-92215168F4DE}" type="presOf" srcId="{98DFEA0F-7098-4C4C-A303-EA53F1EB286B}" destId="{7596B39C-FCF0-4FC3-A375-8DD262D94D15}" srcOrd="0" destOrd="0" presId="urn:microsoft.com/office/officeart/2005/8/layout/hierarchy2"/>
    <dgm:cxn modelId="{ADAB9ECC-3A08-40AF-A414-D8BD6F21A807}" srcId="{28A03568-E2A3-412D-B326-1C2D2ADCA051}" destId="{DD312603-5D59-4EB9-B6FC-EBAC06A5129C}" srcOrd="1" destOrd="0" parTransId="{726B26DF-206D-4C6B-B041-F4F91B0D062E}" sibTransId="{0D22665E-676C-4163-966E-F17C707CE794}"/>
    <dgm:cxn modelId="{5F76D02C-763A-48DF-B549-0A081166A61D}" type="presOf" srcId="{614353A3-CB86-469F-BB27-BC73E2E1AC46}" destId="{8791751C-9DAF-48C5-9324-55F0ADDC8FF1}" srcOrd="1" destOrd="0" presId="urn:microsoft.com/office/officeart/2005/8/layout/hierarchy2"/>
    <dgm:cxn modelId="{022F8046-2B82-4E23-BDC9-257399C8A0DE}" type="presOf" srcId="{749F1027-7890-4CC7-B040-452108FC0A61}" destId="{BF7F4C04-FFBF-4FE0-AFE2-A82E44BB2A2F}" srcOrd="1" destOrd="0" presId="urn:microsoft.com/office/officeart/2005/8/layout/hierarchy2"/>
    <dgm:cxn modelId="{6F9DD227-5B45-44AB-B877-06FF8A749D67}" type="presParOf" srcId="{272208D8-C299-461A-91F9-918AD12342DD}" destId="{F180B15E-D780-4E12-9D88-38961EB5749E}" srcOrd="0" destOrd="0" presId="urn:microsoft.com/office/officeart/2005/8/layout/hierarchy2"/>
    <dgm:cxn modelId="{B9776A39-C5C6-4EA0-820F-E83DFC594156}" type="presParOf" srcId="{F180B15E-D780-4E12-9D88-38961EB5749E}" destId="{AEEF05A1-4992-46E5-B44B-30C387EF47B6}" srcOrd="0" destOrd="0" presId="urn:microsoft.com/office/officeart/2005/8/layout/hierarchy2"/>
    <dgm:cxn modelId="{6E68FC21-F18E-4A1C-81F6-3D05C25F77FF}" type="presParOf" srcId="{F180B15E-D780-4E12-9D88-38961EB5749E}" destId="{9C709526-E04B-4558-AC3F-32C19824F802}" srcOrd="1" destOrd="0" presId="urn:microsoft.com/office/officeart/2005/8/layout/hierarchy2"/>
    <dgm:cxn modelId="{3A3577BC-2907-45B9-BC01-AF943DD792ED}" type="presParOf" srcId="{9C709526-E04B-4558-AC3F-32C19824F802}" destId="{36322B93-F16E-42FA-B341-BF63BD0D59E3}" srcOrd="0" destOrd="0" presId="urn:microsoft.com/office/officeart/2005/8/layout/hierarchy2"/>
    <dgm:cxn modelId="{B5009521-1CBF-4CB4-8887-41455A86A22C}" type="presParOf" srcId="{36322B93-F16E-42FA-B341-BF63BD0D59E3}" destId="{5686A9DD-3010-49BF-A01C-E496E6AAEFE7}" srcOrd="0" destOrd="0" presId="urn:microsoft.com/office/officeart/2005/8/layout/hierarchy2"/>
    <dgm:cxn modelId="{81988304-C999-4B4D-9BE8-7FA8ECDB3D76}" type="presParOf" srcId="{9C709526-E04B-4558-AC3F-32C19824F802}" destId="{4461ED5F-01F9-44E6-9590-C0D52C4E7EE4}" srcOrd="1" destOrd="0" presId="urn:microsoft.com/office/officeart/2005/8/layout/hierarchy2"/>
    <dgm:cxn modelId="{184D9901-3E00-4F09-97EF-5A2A228CE35E}" type="presParOf" srcId="{4461ED5F-01F9-44E6-9590-C0D52C4E7EE4}" destId="{F176F42A-B741-470B-ADEA-D4A3F682EC2B}" srcOrd="0" destOrd="0" presId="urn:microsoft.com/office/officeart/2005/8/layout/hierarchy2"/>
    <dgm:cxn modelId="{49353D3C-6F23-414A-984F-952383EC87F9}" type="presParOf" srcId="{4461ED5F-01F9-44E6-9590-C0D52C4E7EE4}" destId="{D32174CD-982D-4F17-8435-5AFFE01BF0A3}" srcOrd="1" destOrd="0" presId="urn:microsoft.com/office/officeart/2005/8/layout/hierarchy2"/>
    <dgm:cxn modelId="{26245A18-2C86-4610-988F-422D541B984A}" type="presParOf" srcId="{D32174CD-982D-4F17-8435-5AFFE01BF0A3}" destId="{AB4BAAF7-38E2-4BC8-92F9-CE102C167A99}" srcOrd="0" destOrd="0" presId="urn:microsoft.com/office/officeart/2005/8/layout/hierarchy2"/>
    <dgm:cxn modelId="{B9F61DD8-507F-4A6A-AEF8-C22287BC7906}" type="presParOf" srcId="{AB4BAAF7-38E2-4BC8-92F9-CE102C167A99}" destId="{A55E7ED6-519F-49E3-ACC8-28BAD8FC4E92}" srcOrd="0" destOrd="0" presId="urn:microsoft.com/office/officeart/2005/8/layout/hierarchy2"/>
    <dgm:cxn modelId="{D1084DAA-CCD2-4134-9912-33ABC6E7BC07}" type="presParOf" srcId="{D32174CD-982D-4F17-8435-5AFFE01BF0A3}" destId="{3DE1441D-6E3B-4689-98D4-90715060B12A}" srcOrd="1" destOrd="0" presId="urn:microsoft.com/office/officeart/2005/8/layout/hierarchy2"/>
    <dgm:cxn modelId="{5DAAF303-8060-4AAC-AA92-CAEE93BFD969}" type="presParOf" srcId="{3DE1441D-6E3B-4689-98D4-90715060B12A}" destId="{A3E48A1F-8B91-43C8-9CCB-A3E2339E3CC3}" srcOrd="0" destOrd="0" presId="urn:microsoft.com/office/officeart/2005/8/layout/hierarchy2"/>
    <dgm:cxn modelId="{08B1C8E0-DC89-4797-9E8D-B2E2378761F8}" type="presParOf" srcId="{3DE1441D-6E3B-4689-98D4-90715060B12A}" destId="{6F3A75B3-4BAC-4554-8EA5-1BAF10DD2086}" srcOrd="1" destOrd="0" presId="urn:microsoft.com/office/officeart/2005/8/layout/hierarchy2"/>
    <dgm:cxn modelId="{D093D795-6273-49F4-AA09-354CD7E6EFB8}" type="presParOf" srcId="{D32174CD-982D-4F17-8435-5AFFE01BF0A3}" destId="{AF588BBE-75B0-45A4-B294-A0D233124800}" srcOrd="2" destOrd="0" presId="urn:microsoft.com/office/officeart/2005/8/layout/hierarchy2"/>
    <dgm:cxn modelId="{5A5E916E-64F9-4530-97A5-16E9953A9BEA}" type="presParOf" srcId="{AF588BBE-75B0-45A4-B294-A0D233124800}" destId="{1CE7718D-43CA-4E42-B13F-CE202D0C6CD0}" srcOrd="0" destOrd="0" presId="urn:microsoft.com/office/officeart/2005/8/layout/hierarchy2"/>
    <dgm:cxn modelId="{22FB96E8-5829-434D-9FC3-870F3BA608E5}" type="presParOf" srcId="{D32174CD-982D-4F17-8435-5AFFE01BF0A3}" destId="{DA2F1E5A-33EF-46BB-B1C2-8F4D7E974E7A}" srcOrd="3" destOrd="0" presId="urn:microsoft.com/office/officeart/2005/8/layout/hierarchy2"/>
    <dgm:cxn modelId="{00E0A4C2-D85B-40EB-91DB-45F8D530E47F}" type="presParOf" srcId="{DA2F1E5A-33EF-46BB-B1C2-8F4D7E974E7A}" destId="{9610C6C3-0B6A-494F-8524-0E90C00821FA}" srcOrd="0" destOrd="0" presId="urn:microsoft.com/office/officeart/2005/8/layout/hierarchy2"/>
    <dgm:cxn modelId="{16B4DC4C-D8D0-4D67-9B74-13B2CC49D125}" type="presParOf" srcId="{DA2F1E5A-33EF-46BB-B1C2-8F4D7E974E7A}" destId="{2F8C527A-F343-4E94-B353-3763257FA746}" srcOrd="1" destOrd="0" presId="urn:microsoft.com/office/officeart/2005/8/layout/hierarchy2"/>
    <dgm:cxn modelId="{173F5C57-39A0-443E-A3AC-8E13FE870E32}" type="presParOf" srcId="{D32174CD-982D-4F17-8435-5AFFE01BF0A3}" destId="{8299F50E-7161-40B0-AD38-1D2735F43BA0}" srcOrd="4" destOrd="0" presId="urn:microsoft.com/office/officeart/2005/8/layout/hierarchy2"/>
    <dgm:cxn modelId="{A6C9586A-B398-485A-B6B9-BCA73C7D5D6F}" type="presParOf" srcId="{8299F50E-7161-40B0-AD38-1D2735F43BA0}" destId="{8BE97113-965E-4B96-B117-B15CC3A415CE}" srcOrd="0" destOrd="0" presId="urn:microsoft.com/office/officeart/2005/8/layout/hierarchy2"/>
    <dgm:cxn modelId="{5F1C37FC-7EA7-403E-AF09-3096FC973AEC}" type="presParOf" srcId="{D32174CD-982D-4F17-8435-5AFFE01BF0A3}" destId="{B72D4D90-B60E-4C37-B45A-FAECA418B9BA}" srcOrd="5" destOrd="0" presId="urn:microsoft.com/office/officeart/2005/8/layout/hierarchy2"/>
    <dgm:cxn modelId="{77946177-0529-417B-A4C9-1B94A6A5C45D}" type="presParOf" srcId="{B72D4D90-B60E-4C37-B45A-FAECA418B9BA}" destId="{9D85292E-FF73-462E-B1C5-D35874D4FB30}" srcOrd="0" destOrd="0" presId="urn:microsoft.com/office/officeart/2005/8/layout/hierarchy2"/>
    <dgm:cxn modelId="{97747B03-84C3-4525-BD9B-AD64ADB51378}" type="presParOf" srcId="{B72D4D90-B60E-4C37-B45A-FAECA418B9BA}" destId="{9EF642D6-82D4-4CF4-925D-DDE0217D1AA7}" srcOrd="1" destOrd="0" presId="urn:microsoft.com/office/officeart/2005/8/layout/hierarchy2"/>
    <dgm:cxn modelId="{D28E42FD-429B-44A3-BBAB-D2D48F13252A}" type="presParOf" srcId="{D32174CD-982D-4F17-8435-5AFFE01BF0A3}" destId="{37432397-FCFF-45DC-9A80-6C76F46E5B02}" srcOrd="6" destOrd="0" presId="urn:microsoft.com/office/officeart/2005/8/layout/hierarchy2"/>
    <dgm:cxn modelId="{63695559-B1DB-47B0-BB00-AC6EC4A2B375}" type="presParOf" srcId="{37432397-FCFF-45DC-9A80-6C76F46E5B02}" destId="{2EE5D87C-FB12-4D0F-A9A0-8839C4FBEA20}" srcOrd="0" destOrd="0" presId="urn:microsoft.com/office/officeart/2005/8/layout/hierarchy2"/>
    <dgm:cxn modelId="{803D4538-2BEE-4D01-A6C5-3BB03B73DF65}" type="presParOf" srcId="{D32174CD-982D-4F17-8435-5AFFE01BF0A3}" destId="{3598B811-B2CF-4BAB-BAC0-138C2839AF5A}" srcOrd="7" destOrd="0" presId="urn:microsoft.com/office/officeart/2005/8/layout/hierarchy2"/>
    <dgm:cxn modelId="{52205A10-9D99-41B0-8FBA-8245748DF5DC}" type="presParOf" srcId="{3598B811-B2CF-4BAB-BAC0-138C2839AF5A}" destId="{12FD2BD0-BD0D-4E4D-A453-8391570909F6}" srcOrd="0" destOrd="0" presId="urn:microsoft.com/office/officeart/2005/8/layout/hierarchy2"/>
    <dgm:cxn modelId="{5C9B68EB-F317-4B09-AFEF-864725F5DC63}" type="presParOf" srcId="{3598B811-B2CF-4BAB-BAC0-138C2839AF5A}" destId="{DDEE7C38-4F16-41E9-9FA6-C8764AF885FB}" srcOrd="1" destOrd="0" presId="urn:microsoft.com/office/officeart/2005/8/layout/hierarchy2"/>
    <dgm:cxn modelId="{4EC10409-55E2-4304-8CDD-720E2D2E6EB9}" type="presParOf" srcId="{D32174CD-982D-4F17-8435-5AFFE01BF0A3}" destId="{74EB3B7D-F51D-4114-A7C0-ACCA102DA068}" srcOrd="8" destOrd="0" presId="urn:microsoft.com/office/officeart/2005/8/layout/hierarchy2"/>
    <dgm:cxn modelId="{44A18D34-4F97-4C4B-A6A2-445D581BD7BC}" type="presParOf" srcId="{74EB3B7D-F51D-4114-A7C0-ACCA102DA068}" destId="{3540BC00-F170-43FC-B11E-0D42AB67FC12}" srcOrd="0" destOrd="0" presId="urn:microsoft.com/office/officeart/2005/8/layout/hierarchy2"/>
    <dgm:cxn modelId="{C0E14998-503D-40C8-92C6-C00390D07B7A}" type="presParOf" srcId="{D32174CD-982D-4F17-8435-5AFFE01BF0A3}" destId="{5BE0B32F-1772-4A94-AA3D-7D6B76B8DB09}" srcOrd="9" destOrd="0" presId="urn:microsoft.com/office/officeart/2005/8/layout/hierarchy2"/>
    <dgm:cxn modelId="{414359EB-E42E-41C9-9973-75BADDDB1F1F}" type="presParOf" srcId="{5BE0B32F-1772-4A94-AA3D-7D6B76B8DB09}" destId="{1A178DC3-2D75-4CF8-ABEB-822AC4AA944A}" srcOrd="0" destOrd="0" presId="urn:microsoft.com/office/officeart/2005/8/layout/hierarchy2"/>
    <dgm:cxn modelId="{60F869EB-57E2-457B-9690-07D5CB0D80E3}" type="presParOf" srcId="{5BE0B32F-1772-4A94-AA3D-7D6B76B8DB09}" destId="{1584E05F-6DE1-4EC3-BDA2-356313E8475B}" srcOrd="1" destOrd="0" presId="urn:microsoft.com/office/officeart/2005/8/layout/hierarchy2"/>
    <dgm:cxn modelId="{D9D5F271-800B-4CFE-B546-4760722F65C5}" type="presParOf" srcId="{D32174CD-982D-4F17-8435-5AFFE01BF0A3}" destId="{C612A181-4D6D-467E-A960-F499F4C9A088}" srcOrd="10" destOrd="0" presId="urn:microsoft.com/office/officeart/2005/8/layout/hierarchy2"/>
    <dgm:cxn modelId="{74A943DC-3C52-41CD-A941-E07B1151E889}" type="presParOf" srcId="{C612A181-4D6D-467E-A960-F499F4C9A088}" destId="{BC864CCF-30F6-4429-AF81-02D1C7D58D07}" srcOrd="0" destOrd="0" presId="urn:microsoft.com/office/officeart/2005/8/layout/hierarchy2"/>
    <dgm:cxn modelId="{3F6E48EF-B325-4C40-BC0E-44157271F7D5}" type="presParOf" srcId="{D32174CD-982D-4F17-8435-5AFFE01BF0A3}" destId="{F6AF7F80-CCF4-4D97-B824-CA84E82BA680}" srcOrd="11" destOrd="0" presId="urn:microsoft.com/office/officeart/2005/8/layout/hierarchy2"/>
    <dgm:cxn modelId="{821CE1EC-C74C-4238-80FE-3E2FDB2660BA}" type="presParOf" srcId="{F6AF7F80-CCF4-4D97-B824-CA84E82BA680}" destId="{454E2068-D71C-4AF8-8EC0-5629E65A2C27}" srcOrd="0" destOrd="0" presId="urn:microsoft.com/office/officeart/2005/8/layout/hierarchy2"/>
    <dgm:cxn modelId="{4C78E1D8-C094-46F8-825C-8E824E5AE951}" type="presParOf" srcId="{F6AF7F80-CCF4-4D97-B824-CA84E82BA680}" destId="{9CF756F3-E8AB-4B74-A0A8-ED844E0827D4}" srcOrd="1" destOrd="0" presId="urn:microsoft.com/office/officeart/2005/8/layout/hierarchy2"/>
    <dgm:cxn modelId="{C9B175CE-560F-4744-8078-0BE82FDDB7D6}" type="presParOf" srcId="{D32174CD-982D-4F17-8435-5AFFE01BF0A3}" destId="{A2B33F9B-E4C4-4FF7-B64E-FE475DDA1F6E}" srcOrd="12" destOrd="0" presId="urn:microsoft.com/office/officeart/2005/8/layout/hierarchy2"/>
    <dgm:cxn modelId="{E65B8336-6A4B-4F49-B0FA-1645051C0F85}" type="presParOf" srcId="{A2B33F9B-E4C4-4FF7-B64E-FE475DDA1F6E}" destId="{BDB7D7DA-5CAC-43BB-8FCA-9B40C204D61C}" srcOrd="0" destOrd="0" presId="urn:microsoft.com/office/officeart/2005/8/layout/hierarchy2"/>
    <dgm:cxn modelId="{13935EF9-3AC2-4E15-94BC-2F013EC29FBC}" type="presParOf" srcId="{D32174CD-982D-4F17-8435-5AFFE01BF0A3}" destId="{4D8D0400-281E-4CAC-97FB-83BC85311ADE}" srcOrd="13" destOrd="0" presId="urn:microsoft.com/office/officeart/2005/8/layout/hierarchy2"/>
    <dgm:cxn modelId="{8B7318D0-6CE4-4E11-8A84-968CE8EF2710}" type="presParOf" srcId="{4D8D0400-281E-4CAC-97FB-83BC85311ADE}" destId="{DA004419-19D7-4E58-854F-74F571935A92}" srcOrd="0" destOrd="0" presId="urn:microsoft.com/office/officeart/2005/8/layout/hierarchy2"/>
    <dgm:cxn modelId="{7BD6D66B-A90D-4D7F-80AB-3688825A958E}" type="presParOf" srcId="{4D8D0400-281E-4CAC-97FB-83BC85311ADE}" destId="{1C6E195B-22FE-4C4A-84CA-FBE372B554B6}" srcOrd="1" destOrd="0" presId="urn:microsoft.com/office/officeart/2005/8/layout/hierarchy2"/>
    <dgm:cxn modelId="{FDB4BD11-256B-4A25-A92B-FF181AB81B7E}" type="presParOf" srcId="{9C709526-E04B-4558-AC3F-32C19824F802}" destId="{785B5457-6F41-460D-B136-3E18B7F360BF}" srcOrd="2" destOrd="0" presId="urn:microsoft.com/office/officeart/2005/8/layout/hierarchy2"/>
    <dgm:cxn modelId="{F93CBADA-C901-4184-BB8D-0A67152B76FF}" type="presParOf" srcId="{785B5457-6F41-460D-B136-3E18B7F360BF}" destId="{8B5DD530-75A1-4F27-8742-1E15B1972A7A}" srcOrd="0" destOrd="0" presId="urn:microsoft.com/office/officeart/2005/8/layout/hierarchy2"/>
    <dgm:cxn modelId="{81DE7ABE-D8D6-4286-B861-B40264C5BFB1}" type="presParOf" srcId="{9C709526-E04B-4558-AC3F-32C19824F802}" destId="{79AAD872-6163-44F8-97B9-C5FDDF68DEC4}" srcOrd="3" destOrd="0" presId="urn:microsoft.com/office/officeart/2005/8/layout/hierarchy2"/>
    <dgm:cxn modelId="{B97672EC-0358-4422-8BD9-F581FA9F8FE1}" type="presParOf" srcId="{79AAD872-6163-44F8-97B9-C5FDDF68DEC4}" destId="{B166FAB5-7255-450E-89C8-D46C06ADBD57}" srcOrd="0" destOrd="0" presId="urn:microsoft.com/office/officeart/2005/8/layout/hierarchy2"/>
    <dgm:cxn modelId="{802C3387-29A3-46B6-937F-4F97378CFC89}" type="presParOf" srcId="{79AAD872-6163-44F8-97B9-C5FDDF68DEC4}" destId="{C983176D-F9B1-4553-9F11-B969C0AE2932}" srcOrd="1" destOrd="0" presId="urn:microsoft.com/office/officeart/2005/8/layout/hierarchy2"/>
    <dgm:cxn modelId="{2361E4D7-D0CF-4FBE-82DC-FF9F0E9706FB}" type="presParOf" srcId="{C983176D-F9B1-4553-9F11-B969C0AE2932}" destId="{13FD9A2F-5D20-454E-A6F6-BABE1E4CF854}" srcOrd="0" destOrd="0" presId="urn:microsoft.com/office/officeart/2005/8/layout/hierarchy2"/>
    <dgm:cxn modelId="{6A9238D9-0682-4019-AFAD-DE11B4FF7AF5}" type="presParOf" srcId="{13FD9A2F-5D20-454E-A6F6-BABE1E4CF854}" destId="{31D93711-723E-4F2E-94B7-6FB05EB5988E}" srcOrd="0" destOrd="0" presId="urn:microsoft.com/office/officeart/2005/8/layout/hierarchy2"/>
    <dgm:cxn modelId="{B0746F15-AF57-4013-91EB-6C35DB3FB5F4}" type="presParOf" srcId="{C983176D-F9B1-4553-9F11-B969C0AE2932}" destId="{5CB52D37-2A4B-4E4C-BB00-3DE6CDCF5134}" srcOrd="1" destOrd="0" presId="urn:microsoft.com/office/officeart/2005/8/layout/hierarchy2"/>
    <dgm:cxn modelId="{C734D41F-B7E3-465C-9CA3-97C2AC9EEB38}" type="presParOf" srcId="{5CB52D37-2A4B-4E4C-BB00-3DE6CDCF5134}" destId="{2B14CFC9-3489-4C5A-BA67-9BB18F86C9AB}" srcOrd="0" destOrd="0" presId="urn:microsoft.com/office/officeart/2005/8/layout/hierarchy2"/>
    <dgm:cxn modelId="{3DAE3886-42A9-4188-99DF-85BDE25D65FD}" type="presParOf" srcId="{5CB52D37-2A4B-4E4C-BB00-3DE6CDCF5134}" destId="{28E48AD8-3A91-4C9F-A33C-3EF7F6704C79}" srcOrd="1" destOrd="0" presId="urn:microsoft.com/office/officeart/2005/8/layout/hierarchy2"/>
    <dgm:cxn modelId="{7A6BA80D-B058-4157-9825-18BEA56C5552}" type="presParOf" srcId="{C983176D-F9B1-4553-9F11-B969C0AE2932}" destId="{910588E3-78D2-47C4-B95D-A1E8400357FC}" srcOrd="2" destOrd="0" presId="urn:microsoft.com/office/officeart/2005/8/layout/hierarchy2"/>
    <dgm:cxn modelId="{8632F684-0780-4F15-991A-3ADF72FEB2A9}" type="presParOf" srcId="{910588E3-78D2-47C4-B95D-A1E8400357FC}" destId="{7202AAE0-90F0-493B-98AE-F9EDCCB3387D}" srcOrd="0" destOrd="0" presId="urn:microsoft.com/office/officeart/2005/8/layout/hierarchy2"/>
    <dgm:cxn modelId="{330F721C-8A9D-48FD-8540-FF3CAC4016AB}" type="presParOf" srcId="{C983176D-F9B1-4553-9F11-B969C0AE2932}" destId="{E514972F-50BA-44BB-8965-D0DF5CB11023}" srcOrd="3" destOrd="0" presId="urn:microsoft.com/office/officeart/2005/8/layout/hierarchy2"/>
    <dgm:cxn modelId="{58F1324E-0917-4B23-A7C4-BC118701A66A}" type="presParOf" srcId="{E514972F-50BA-44BB-8965-D0DF5CB11023}" destId="{5A6E5826-B9B1-427F-BB1F-CD992CBB5F4E}" srcOrd="0" destOrd="0" presId="urn:microsoft.com/office/officeart/2005/8/layout/hierarchy2"/>
    <dgm:cxn modelId="{AC40122F-8D72-45DD-B6B5-A627692634A5}" type="presParOf" srcId="{E514972F-50BA-44BB-8965-D0DF5CB11023}" destId="{076EB6C4-9336-4564-A3F3-53CF0C40CE02}" srcOrd="1" destOrd="0" presId="urn:microsoft.com/office/officeart/2005/8/layout/hierarchy2"/>
    <dgm:cxn modelId="{8E896E97-071A-4E3B-AB60-72D8679FBF69}" type="presParOf" srcId="{9C709526-E04B-4558-AC3F-32C19824F802}" destId="{7596B39C-FCF0-4FC3-A375-8DD262D94D15}" srcOrd="4" destOrd="0" presId="urn:microsoft.com/office/officeart/2005/8/layout/hierarchy2"/>
    <dgm:cxn modelId="{2E341AB5-A061-4E88-A250-06AB9968B66E}" type="presParOf" srcId="{7596B39C-FCF0-4FC3-A375-8DD262D94D15}" destId="{D04E3CA7-F467-47B0-BB08-D1BEF594CB7A}" srcOrd="0" destOrd="0" presId="urn:microsoft.com/office/officeart/2005/8/layout/hierarchy2"/>
    <dgm:cxn modelId="{34C0270D-FF7C-4C68-AF6C-E887AF2347BB}" type="presParOf" srcId="{9C709526-E04B-4558-AC3F-32C19824F802}" destId="{0FC3736A-2792-4467-9F8C-1BE600A39A34}" srcOrd="5" destOrd="0" presId="urn:microsoft.com/office/officeart/2005/8/layout/hierarchy2"/>
    <dgm:cxn modelId="{6BB7E5C8-DB14-4603-B734-0C15894023DA}" type="presParOf" srcId="{0FC3736A-2792-4467-9F8C-1BE600A39A34}" destId="{A1437A86-8238-4059-8E42-4FC422173D10}" srcOrd="0" destOrd="0" presId="urn:microsoft.com/office/officeart/2005/8/layout/hierarchy2"/>
    <dgm:cxn modelId="{8877FA23-C139-4B04-9FE9-4274AA885D78}" type="presParOf" srcId="{0FC3736A-2792-4467-9F8C-1BE600A39A34}" destId="{FE8E773E-DB5A-47A0-A4BB-9734E066C988}" srcOrd="1" destOrd="0" presId="urn:microsoft.com/office/officeart/2005/8/layout/hierarchy2"/>
    <dgm:cxn modelId="{EEF0C518-9C6D-42F5-83DB-03F08F06739E}" type="presParOf" srcId="{FE8E773E-DB5A-47A0-A4BB-9734E066C988}" destId="{E37E57C1-FA26-42EF-B6B8-0F8B88099D1B}" srcOrd="0" destOrd="0" presId="urn:microsoft.com/office/officeart/2005/8/layout/hierarchy2"/>
    <dgm:cxn modelId="{950CCAC8-23B5-43CC-9D86-6102EE3DC34B}" type="presParOf" srcId="{E37E57C1-FA26-42EF-B6B8-0F8B88099D1B}" destId="{A2608129-C033-40ED-B94C-D674C804ED35}" srcOrd="0" destOrd="0" presId="urn:microsoft.com/office/officeart/2005/8/layout/hierarchy2"/>
    <dgm:cxn modelId="{2EA7375A-F5EA-4003-B56B-DD17B6EDBF1C}" type="presParOf" srcId="{FE8E773E-DB5A-47A0-A4BB-9734E066C988}" destId="{99EBC32B-C565-4789-B0F1-7934EE4DDBAC}" srcOrd="1" destOrd="0" presId="urn:microsoft.com/office/officeart/2005/8/layout/hierarchy2"/>
    <dgm:cxn modelId="{8509B8F3-148E-4635-B022-43D373811557}" type="presParOf" srcId="{99EBC32B-C565-4789-B0F1-7934EE4DDBAC}" destId="{B04EDE67-233E-43CB-A491-22B87C6EA294}" srcOrd="0" destOrd="0" presId="urn:microsoft.com/office/officeart/2005/8/layout/hierarchy2"/>
    <dgm:cxn modelId="{1B1F4F7F-F195-46C7-B461-3722081428A8}" type="presParOf" srcId="{99EBC32B-C565-4789-B0F1-7934EE4DDBAC}" destId="{34D5AD61-9DC8-43A5-9B83-E6E80DFE451D}" srcOrd="1" destOrd="0" presId="urn:microsoft.com/office/officeart/2005/8/layout/hierarchy2"/>
    <dgm:cxn modelId="{9106BF73-6116-4BA4-8538-8B9082A1379E}" type="presParOf" srcId="{FE8E773E-DB5A-47A0-A4BB-9734E066C988}" destId="{62E0E9E8-F89E-44D1-B589-808467A48D5E}" srcOrd="2" destOrd="0" presId="urn:microsoft.com/office/officeart/2005/8/layout/hierarchy2"/>
    <dgm:cxn modelId="{2CD3F823-3426-447B-A121-E6C833261110}" type="presParOf" srcId="{62E0E9E8-F89E-44D1-B589-808467A48D5E}" destId="{044D1F88-9150-48D0-B695-C10FB98A1567}" srcOrd="0" destOrd="0" presId="urn:microsoft.com/office/officeart/2005/8/layout/hierarchy2"/>
    <dgm:cxn modelId="{D0EC4EFF-FD51-4628-8A9C-840EA709D732}" type="presParOf" srcId="{FE8E773E-DB5A-47A0-A4BB-9734E066C988}" destId="{CE5AC271-7694-49AC-96B2-631E8615B22D}" srcOrd="3" destOrd="0" presId="urn:microsoft.com/office/officeart/2005/8/layout/hierarchy2"/>
    <dgm:cxn modelId="{5A37AA9B-D469-4E5C-9951-07483B20A01F}" type="presParOf" srcId="{CE5AC271-7694-49AC-96B2-631E8615B22D}" destId="{38E7DEDC-614F-4BBE-AE7E-0890A8FF21AE}" srcOrd="0" destOrd="0" presId="urn:microsoft.com/office/officeart/2005/8/layout/hierarchy2"/>
    <dgm:cxn modelId="{FA7D6C4E-2DD1-4F91-A0CD-CFE894D052CA}" type="presParOf" srcId="{CE5AC271-7694-49AC-96B2-631E8615B22D}" destId="{BE238B21-B0C1-4885-8439-4441DDED9B6A}" srcOrd="1" destOrd="0" presId="urn:microsoft.com/office/officeart/2005/8/layout/hierarchy2"/>
    <dgm:cxn modelId="{78E4D115-8EB4-42DE-8AF6-1F65F1073759}" type="presParOf" srcId="{9C709526-E04B-4558-AC3F-32C19824F802}" destId="{C0EAED3C-0019-4A95-BB51-B88797B457D9}" srcOrd="6" destOrd="0" presId="urn:microsoft.com/office/officeart/2005/8/layout/hierarchy2"/>
    <dgm:cxn modelId="{526F6547-DD81-4259-8711-286938C525FB}" type="presParOf" srcId="{C0EAED3C-0019-4A95-BB51-B88797B457D9}" destId="{C069F67C-5C8C-40F2-A08D-38F8B2DA35AC}" srcOrd="0" destOrd="0" presId="urn:microsoft.com/office/officeart/2005/8/layout/hierarchy2"/>
    <dgm:cxn modelId="{AABC6E7F-CBD9-4E5C-8048-EED8293E6CB0}" type="presParOf" srcId="{9C709526-E04B-4558-AC3F-32C19824F802}" destId="{A05ABB08-BAC9-4EA8-A872-EF328C9A7995}" srcOrd="7" destOrd="0" presId="urn:microsoft.com/office/officeart/2005/8/layout/hierarchy2"/>
    <dgm:cxn modelId="{A8DC59D0-D841-4CCF-B2BE-4C1C3A3D0870}" type="presParOf" srcId="{A05ABB08-BAC9-4EA8-A872-EF328C9A7995}" destId="{45B0CC56-3146-4067-88C2-25A7A50BDCBB}" srcOrd="0" destOrd="0" presId="urn:microsoft.com/office/officeart/2005/8/layout/hierarchy2"/>
    <dgm:cxn modelId="{B427CFB7-96DB-414A-B9F5-F8BE425C29DA}" type="presParOf" srcId="{A05ABB08-BAC9-4EA8-A872-EF328C9A7995}" destId="{55A877D9-0268-48E3-8D4E-214AAE9C1A2A}" srcOrd="1" destOrd="0" presId="urn:microsoft.com/office/officeart/2005/8/layout/hierarchy2"/>
    <dgm:cxn modelId="{BA711B23-9169-4A45-9D76-AE5A13A5323B}" type="presParOf" srcId="{55A877D9-0268-48E3-8D4E-214AAE9C1A2A}" destId="{2A326F2F-6861-4F4E-9F1C-A3E8709ED7B9}" srcOrd="0" destOrd="0" presId="urn:microsoft.com/office/officeart/2005/8/layout/hierarchy2"/>
    <dgm:cxn modelId="{8A3D1E31-C393-4A48-9560-52691EB96F7D}" type="presParOf" srcId="{2A326F2F-6861-4F4E-9F1C-A3E8709ED7B9}" destId="{8791751C-9DAF-48C5-9324-55F0ADDC8FF1}" srcOrd="0" destOrd="0" presId="urn:microsoft.com/office/officeart/2005/8/layout/hierarchy2"/>
    <dgm:cxn modelId="{32D263B7-3A14-445E-A333-AC48DBD8DE0A}" type="presParOf" srcId="{55A877D9-0268-48E3-8D4E-214AAE9C1A2A}" destId="{7A5BEC1E-793B-42D6-A024-41934EC056B3}" srcOrd="1" destOrd="0" presId="urn:microsoft.com/office/officeart/2005/8/layout/hierarchy2"/>
    <dgm:cxn modelId="{3B92F645-B82E-416A-BF94-3C695977C4A9}" type="presParOf" srcId="{7A5BEC1E-793B-42D6-A024-41934EC056B3}" destId="{88BA51CE-1529-40B0-8B8A-F3A9D1CCD201}" srcOrd="0" destOrd="0" presId="urn:microsoft.com/office/officeart/2005/8/layout/hierarchy2"/>
    <dgm:cxn modelId="{4A8F2AE0-65F4-4492-B90D-8B88F542B785}" type="presParOf" srcId="{7A5BEC1E-793B-42D6-A024-41934EC056B3}" destId="{8DDBB92F-6F3C-4892-9436-EEF7847B2605}" srcOrd="1" destOrd="0" presId="urn:microsoft.com/office/officeart/2005/8/layout/hierarchy2"/>
    <dgm:cxn modelId="{4D519A23-DD36-4C2A-9194-86D0FFB85A90}" type="presParOf" srcId="{55A877D9-0268-48E3-8D4E-214AAE9C1A2A}" destId="{AB4167C5-F85E-4397-8F68-ED22708845CC}" srcOrd="2" destOrd="0" presId="urn:microsoft.com/office/officeart/2005/8/layout/hierarchy2"/>
    <dgm:cxn modelId="{ABA61474-FB42-4410-A9AF-7B4489952A9A}" type="presParOf" srcId="{AB4167C5-F85E-4397-8F68-ED22708845CC}" destId="{984E23E1-5F3A-45C7-9E94-82FF912956BD}" srcOrd="0" destOrd="0" presId="urn:microsoft.com/office/officeart/2005/8/layout/hierarchy2"/>
    <dgm:cxn modelId="{BFF76205-691F-4277-BDAE-3C1A9C76B63A}" type="presParOf" srcId="{55A877D9-0268-48E3-8D4E-214AAE9C1A2A}" destId="{2E68FCAF-1335-471F-8F8F-90A4AD15D366}" srcOrd="3" destOrd="0" presId="urn:microsoft.com/office/officeart/2005/8/layout/hierarchy2"/>
    <dgm:cxn modelId="{44C1042E-7F08-4E2B-98FC-1AC008E30156}" type="presParOf" srcId="{2E68FCAF-1335-471F-8F8F-90A4AD15D366}" destId="{8682D3A4-E36B-45FF-BF84-1F61CDCE0FEA}" srcOrd="0" destOrd="0" presId="urn:microsoft.com/office/officeart/2005/8/layout/hierarchy2"/>
    <dgm:cxn modelId="{0AFE6C1C-0945-485D-A894-5D6A70E0ABD9}" type="presParOf" srcId="{2E68FCAF-1335-471F-8F8F-90A4AD15D366}" destId="{DF36D204-D8A6-4F56-B577-47ADD20CD065}" srcOrd="1" destOrd="0" presId="urn:microsoft.com/office/officeart/2005/8/layout/hierarchy2"/>
    <dgm:cxn modelId="{CC8625F4-8645-4295-B7EA-81B94A07ED0F}" type="presParOf" srcId="{55A877D9-0268-48E3-8D4E-214AAE9C1A2A}" destId="{98CA3463-2009-4BEB-AB97-356901AE9909}" srcOrd="4" destOrd="0" presId="urn:microsoft.com/office/officeart/2005/8/layout/hierarchy2"/>
    <dgm:cxn modelId="{C8470A62-9E41-44A9-BF20-864239242955}" type="presParOf" srcId="{98CA3463-2009-4BEB-AB97-356901AE9909}" destId="{BF7F4C04-FFBF-4FE0-AFE2-A82E44BB2A2F}" srcOrd="0" destOrd="0" presId="urn:microsoft.com/office/officeart/2005/8/layout/hierarchy2"/>
    <dgm:cxn modelId="{7F2B4F01-EA0A-4F90-86FD-BEB41851EDAF}" type="presParOf" srcId="{55A877D9-0268-48E3-8D4E-214AAE9C1A2A}" destId="{6FFB442E-D1E6-415F-9249-2840C71C4629}" srcOrd="5" destOrd="0" presId="urn:microsoft.com/office/officeart/2005/8/layout/hierarchy2"/>
    <dgm:cxn modelId="{BA43CFD5-0B7A-4CB2-ADDF-29FC676590A9}" type="presParOf" srcId="{6FFB442E-D1E6-415F-9249-2840C71C4629}" destId="{E0170362-BC20-4582-AD04-D53E5026BDA8}" srcOrd="0" destOrd="0" presId="urn:microsoft.com/office/officeart/2005/8/layout/hierarchy2"/>
    <dgm:cxn modelId="{8F5261D0-6E6B-4BA4-9F38-B6F9A5AD83B6}" type="presParOf" srcId="{6FFB442E-D1E6-415F-9249-2840C71C4629}" destId="{AC3CEF30-6A4F-420A-BFAB-5AACE04DB35E}" srcOrd="1" destOrd="0" presId="urn:microsoft.com/office/officeart/2005/8/layout/hierarchy2"/>
    <dgm:cxn modelId="{8195AC80-D9E7-4AF0-A59A-EB3D31388408}" type="presParOf" srcId="{9C709526-E04B-4558-AC3F-32C19824F802}" destId="{D5DC4F6D-4F9C-412A-A735-A94D040C9C8D}" srcOrd="8" destOrd="0" presId="urn:microsoft.com/office/officeart/2005/8/layout/hierarchy2"/>
    <dgm:cxn modelId="{8E07DFDF-9D38-4E52-8CB0-25593571D97E}" type="presParOf" srcId="{D5DC4F6D-4F9C-412A-A735-A94D040C9C8D}" destId="{31A94D57-B684-47F9-84F2-B1A1EDF82848}" srcOrd="0" destOrd="0" presId="urn:microsoft.com/office/officeart/2005/8/layout/hierarchy2"/>
    <dgm:cxn modelId="{56E57201-F1F1-4E25-894A-9D75D110677C}" type="presParOf" srcId="{9C709526-E04B-4558-AC3F-32C19824F802}" destId="{210DB676-FEEB-4098-9E5E-9EEFB234C49B}" srcOrd="9" destOrd="0" presId="urn:microsoft.com/office/officeart/2005/8/layout/hierarchy2"/>
    <dgm:cxn modelId="{71045B8E-38DA-4CF3-908F-410FE6343EEC}" type="presParOf" srcId="{210DB676-FEEB-4098-9E5E-9EEFB234C49B}" destId="{B76332A4-DE8E-4230-8224-17023805213B}" srcOrd="0" destOrd="0" presId="urn:microsoft.com/office/officeart/2005/8/layout/hierarchy2"/>
    <dgm:cxn modelId="{23AF1A6B-AAD9-4634-9B17-5D45304D90E9}" type="presParOf" srcId="{210DB676-FEEB-4098-9E5E-9EEFB234C49B}" destId="{53EB4270-49DD-4B46-92D2-53503DB3D683}" srcOrd="1" destOrd="0" presId="urn:microsoft.com/office/officeart/2005/8/layout/hierarchy2"/>
    <dgm:cxn modelId="{D03490B9-D5EC-4A76-85B8-A426609D03B8}" type="presParOf" srcId="{53EB4270-49DD-4B46-92D2-53503DB3D683}" destId="{E436E555-0D1A-45B6-A614-F62631607B54}" srcOrd="0" destOrd="0" presId="urn:microsoft.com/office/officeart/2005/8/layout/hierarchy2"/>
    <dgm:cxn modelId="{FA140C91-D6EC-4538-A4C4-DBD33521EC18}" type="presParOf" srcId="{E436E555-0D1A-45B6-A614-F62631607B54}" destId="{311A81C8-65EF-4DDA-ACC6-60AFAD04FFCB}" srcOrd="0" destOrd="0" presId="urn:microsoft.com/office/officeart/2005/8/layout/hierarchy2"/>
    <dgm:cxn modelId="{29CD6DA6-47CB-4233-A07B-5AD5FAD5E16A}" type="presParOf" srcId="{53EB4270-49DD-4B46-92D2-53503DB3D683}" destId="{55343F46-2B49-4C05-9C06-AD54F42B03DA}" srcOrd="1" destOrd="0" presId="urn:microsoft.com/office/officeart/2005/8/layout/hierarchy2"/>
    <dgm:cxn modelId="{85FF34E9-AA4C-4A55-A15B-3556DEC59660}" type="presParOf" srcId="{55343F46-2B49-4C05-9C06-AD54F42B03DA}" destId="{9A94CE1A-BB01-484E-81BB-36878B84EE43}" srcOrd="0" destOrd="0" presId="urn:microsoft.com/office/officeart/2005/8/layout/hierarchy2"/>
    <dgm:cxn modelId="{5D713D54-61C4-4F3F-9D56-FE6374134752}" type="presParOf" srcId="{55343F46-2B49-4C05-9C06-AD54F42B03DA}" destId="{D6CA5C1E-D2FD-4EE1-BC14-9180162756E9}" srcOrd="1" destOrd="0" presId="urn:microsoft.com/office/officeart/2005/8/layout/hierarchy2"/>
    <dgm:cxn modelId="{639F7311-F85A-45EF-B7B0-4AF373FEAB9D}" type="presParOf" srcId="{53EB4270-49DD-4B46-92D2-53503DB3D683}" destId="{73F8F984-B192-4AF8-91D2-61F14D207596}" srcOrd="2" destOrd="0" presId="urn:microsoft.com/office/officeart/2005/8/layout/hierarchy2"/>
    <dgm:cxn modelId="{32A80595-F91E-4490-86EC-7CB8B76B06A5}" type="presParOf" srcId="{73F8F984-B192-4AF8-91D2-61F14D207596}" destId="{EB0B909C-8BA3-4247-B474-A4F15D2C58D0}" srcOrd="0" destOrd="0" presId="urn:microsoft.com/office/officeart/2005/8/layout/hierarchy2"/>
    <dgm:cxn modelId="{ED173F06-5B8A-4839-90DD-AA32289E5918}" type="presParOf" srcId="{53EB4270-49DD-4B46-92D2-53503DB3D683}" destId="{4235EEB2-E883-4903-94F8-E2A44138E28A}" srcOrd="3" destOrd="0" presId="urn:microsoft.com/office/officeart/2005/8/layout/hierarchy2"/>
    <dgm:cxn modelId="{76B5D988-08DE-43C0-9393-7CC322266824}" type="presParOf" srcId="{4235EEB2-E883-4903-94F8-E2A44138E28A}" destId="{BCB40B6C-3BDE-424D-B443-5F31C130053B}" srcOrd="0" destOrd="0" presId="urn:microsoft.com/office/officeart/2005/8/layout/hierarchy2"/>
    <dgm:cxn modelId="{535A9201-D6B6-4B91-B93F-0C939A33948C}" type="presParOf" srcId="{4235EEB2-E883-4903-94F8-E2A44138E28A}" destId="{DC75A8A7-9835-48D7-996E-11738C85A3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8B1A447-6C3A-4299-88D7-C5130CBB8B6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36C305C-9BAE-4616-AF8C-96F719EFDA55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ESTRATEGIA DE TI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3834F4B-31A3-4E26-AC48-467B5569E978}" type="par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6AA19CE-F3A5-4473-B9C8-22EADEAEADF7}" type="sib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F4DB2C71-79E6-4C23-9613-B74968FDE80B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ARQUITECTURA DE SI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2AB79AF-012A-469D-AB93-C7EE18AA3666}" type="parTrans" cxnId="{0078137B-B360-41C5-BA0A-8AFEE2BA218F}">
      <dgm:prSet/>
      <dgm:spPr/>
      <dgm:t>
        <a:bodyPr/>
        <a:lstStyle/>
        <a:p>
          <a:endParaRPr lang="es-EC"/>
        </a:p>
      </dgm:t>
    </dgm:pt>
    <dgm:pt modelId="{E9621A8E-DBA7-4008-AED7-46FAE839BA9D}" type="sibTrans" cxnId="{0078137B-B360-41C5-BA0A-8AFEE2BA218F}">
      <dgm:prSet/>
      <dgm:spPr/>
      <dgm:t>
        <a:bodyPr/>
        <a:lstStyle/>
        <a:p>
          <a:endParaRPr lang="es-EC"/>
        </a:p>
      </dgm:t>
    </dgm:pt>
    <dgm:pt modelId="{EDDC00C4-EBDE-4A36-9059-0BB9B75859FE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ARQUITECTURA DE TI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4846EB0-EB44-4517-A75D-71D6E838E16F}" type="parTrans" cxnId="{60191676-A5DB-4337-A85A-8617C511789A}">
      <dgm:prSet/>
      <dgm:spPr/>
      <dgm:t>
        <a:bodyPr/>
        <a:lstStyle/>
        <a:p>
          <a:endParaRPr lang="es-EC"/>
        </a:p>
      </dgm:t>
    </dgm:pt>
    <dgm:pt modelId="{67F099BC-1572-4A6B-94C3-20EA529ED223}" type="sibTrans" cxnId="{60191676-A5DB-4337-A85A-8617C511789A}">
      <dgm:prSet/>
      <dgm:spPr/>
      <dgm:t>
        <a:bodyPr/>
        <a:lstStyle/>
        <a:p>
          <a:endParaRPr lang="es-EC"/>
        </a:p>
      </dgm:t>
    </dgm:pt>
    <dgm:pt modelId="{2135C0F3-6E4A-4D58-B371-A3381D024209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MODELO OPERATIVO DE TI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4441763-BB12-4541-8686-5680667A291A}" type="parTrans" cxnId="{B88FF021-00C7-4C77-B376-6604700B4DB6}">
      <dgm:prSet/>
      <dgm:spPr/>
      <dgm:t>
        <a:bodyPr/>
        <a:lstStyle/>
        <a:p>
          <a:endParaRPr lang="es-EC"/>
        </a:p>
      </dgm:t>
    </dgm:pt>
    <dgm:pt modelId="{B72F7612-791C-4791-B09E-F0D985B1AB21}" type="sibTrans" cxnId="{B88FF021-00C7-4C77-B376-6604700B4DB6}">
      <dgm:prSet/>
      <dgm:spPr/>
      <dgm:t>
        <a:bodyPr/>
        <a:lstStyle/>
        <a:p>
          <a:endParaRPr lang="es-EC"/>
        </a:p>
      </dgm:t>
    </dgm:pt>
    <dgm:pt modelId="{AE8F3D7D-F43C-492A-A4EF-C44EB9CC720D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ESTRUCTURA </a:t>
          </a:r>
          <a:r>
            <a:rPr lang="es-EC" sz="800" dirty="0" smtClean="0">
              <a:latin typeface="Century Gothic" pitchFamily="34" charset="0"/>
            </a:rPr>
            <a:t>ORGANIZACION</a:t>
          </a:r>
          <a:r>
            <a:rPr lang="es-EC" sz="900" dirty="0" smtClean="0">
              <a:latin typeface="Century Gothic" pitchFamily="34" charset="0"/>
            </a:rPr>
            <a:t>AL</a:t>
          </a:r>
          <a:r>
            <a:rPr lang="es-EC" sz="1000" dirty="0" smtClean="0">
              <a:latin typeface="Century Gothic" pitchFamily="34" charset="0"/>
            </a:rPr>
            <a:t> DE TI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2216893-7B00-409E-AB38-9CE336CF9967}" type="parTrans" cxnId="{11430C5B-B2C3-4095-BF16-D610291FD342}">
      <dgm:prSet/>
      <dgm:spPr/>
      <dgm:t>
        <a:bodyPr/>
        <a:lstStyle/>
        <a:p>
          <a:endParaRPr lang="es-EC"/>
        </a:p>
      </dgm:t>
    </dgm:pt>
    <dgm:pt modelId="{9AEC58A1-A9C0-4260-8BDC-2728560594F2}" type="sibTrans" cxnId="{11430C5B-B2C3-4095-BF16-D610291FD342}">
      <dgm:prSet/>
      <dgm:spPr/>
      <dgm:t>
        <a:bodyPr/>
        <a:lstStyle/>
        <a:p>
          <a:endParaRPr lang="es-EC"/>
        </a:p>
      </dgm:t>
    </dgm:pt>
    <dgm:pt modelId="{E5E7A90F-CEBA-4B3F-AFB5-FE7578016A25}" type="pres">
      <dgm:prSet presAssocID="{08B1A447-6C3A-4299-88D7-C5130CBB8B64}" presName="Name0" presStyleCnt="0">
        <dgm:presLayoutVars>
          <dgm:dir/>
          <dgm:animLvl val="lvl"/>
          <dgm:resizeHandles val="exact"/>
        </dgm:presLayoutVars>
      </dgm:prSet>
      <dgm:spPr/>
    </dgm:pt>
    <dgm:pt modelId="{34387438-9BF0-4E16-9871-C5D0D551D554}" type="pres">
      <dgm:prSet presAssocID="{436C305C-9BAE-4616-AF8C-96F719EFDA5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16EB2-D1E2-4EB6-8F7E-B7120FB82C27}" type="pres">
      <dgm:prSet presAssocID="{A6AA19CE-F3A5-4473-B9C8-22EADEAEADF7}" presName="parTxOnlySpace" presStyleCnt="0"/>
      <dgm:spPr/>
    </dgm:pt>
    <dgm:pt modelId="{EE8C000C-393E-43B1-B028-491DC4862476}" type="pres">
      <dgm:prSet presAssocID="{F4DB2C71-79E6-4C23-9613-B74968FDE80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A3E17-46A1-46D6-B4C3-9869B5B12F30}" type="pres">
      <dgm:prSet presAssocID="{E9621A8E-DBA7-4008-AED7-46FAE839BA9D}" presName="parTxOnlySpace" presStyleCnt="0"/>
      <dgm:spPr/>
    </dgm:pt>
    <dgm:pt modelId="{F6442B4A-1479-4BBB-8ED9-B31C79512EAA}" type="pres">
      <dgm:prSet presAssocID="{EDDC00C4-EBDE-4A36-9059-0BB9B75859F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3B746-ED00-4836-AB2B-60F59E44FB00}" type="pres">
      <dgm:prSet presAssocID="{67F099BC-1572-4A6B-94C3-20EA529ED223}" presName="parTxOnlySpace" presStyleCnt="0"/>
      <dgm:spPr/>
    </dgm:pt>
    <dgm:pt modelId="{17693751-6861-4EA3-B50E-75D708080181}" type="pres">
      <dgm:prSet presAssocID="{2135C0F3-6E4A-4D58-B371-A3381D02420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9F76A9-02B7-479C-8EB2-278AFAC5C714}" type="pres">
      <dgm:prSet presAssocID="{B72F7612-791C-4791-B09E-F0D985B1AB21}" presName="parTxOnlySpace" presStyleCnt="0"/>
      <dgm:spPr/>
    </dgm:pt>
    <dgm:pt modelId="{54887F91-8370-456E-B7CE-B98549A2ABFC}" type="pres">
      <dgm:prSet presAssocID="{AE8F3D7D-F43C-492A-A4EF-C44EB9CC720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191676-A5DB-4337-A85A-8617C511789A}" srcId="{08B1A447-6C3A-4299-88D7-C5130CBB8B64}" destId="{EDDC00C4-EBDE-4A36-9059-0BB9B75859FE}" srcOrd="2" destOrd="0" parTransId="{04846EB0-EB44-4517-A75D-71D6E838E16F}" sibTransId="{67F099BC-1572-4A6B-94C3-20EA529ED223}"/>
    <dgm:cxn modelId="{A097ABCC-E87E-4113-93C9-BF61D3FD9EF8}" srcId="{08B1A447-6C3A-4299-88D7-C5130CBB8B64}" destId="{436C305C-9BAE-4616-AF8C-96F719EFDA55}" srcOrd="0" destOrd="0" parTransId="{43834F4B-31A3-4E26-AC48-467B5569E978}" sibTransId="{A6AA19CE-F3A5-4473-B9C8-22EADEAEADF7}"/>
    <dgm:cxn modelId="{5CE9AA5B-8438-4B9E-B181-278A21CF8F19}" type="presOf" srcId="{2135C0F3-6E4A-4D58-B371-A3381D024209}" destId="{17693751-6861-4EA3-B50E-75D708080181}" srcOrd="0" destOrd="0" presId="urn:microsoft.com/office/officeart/2005/8/layout/chevron1"/>
    <dgm:cxn modelId="{FC3BE166-400B-446F-8A26-D972C327AE81}" type="presOf" srcId="{AE8F3D7D-F43C-492A-A4EF-C44EB9CC720D}" destId="{54887F91-8370-456E-B7CE-B98549A2ABFC}" srcOrd="0" destOrd="0" presId="urn:microsoft.com/office/officeart/2005/8/layout/chevron1"/>
    <dgm:cxn modelId="{0078137B-B360-41C5-BA0A-8AFEE2BA218F}" srcId="{08B1A447-6C3A-4299-88D7-C5130CBB8B64}" destId="{F4DB2C71-79E6-4C23-9613-B74968FDE80B}" srcOrd="1" destOrd="0" parTransId="{D2AB79AF-012A-469D-AB93-C7EE18AA3666}" sibTransId="{E9621A8E-DBA7-4008-AED7-46FAE839BA9D}"/>
    <dgm:cxn modelId="{2A141555-B957-4DFE-83F9-B9ABCAC4704A}" type="presOf" srcId="{F4DB2C71-79E6-4C23-9613-B74968FDE80B}" destId="{EE8C000C-393E-43B1-B028-491DC4862476}" srcOrd="0" destOrd="0" presId="urn:microsoft.com/office/officeart/2005/8/layout/chevron1"/>
    <dgm:cxn modelId="{11430C5B-B2C3-4095-BF16-D610291FD342}" srcId="{08B1A447-6C3A-4299-88D7-C5130CBB8B64}" destId="{AE8F3D7D-F43C-492A-A4EF-C44EB9CC720D}" srcOrd="4" destOrd="0" parTransId="{52216893-7B00-409E-AB38-9CE336CF9967}" sibTransId="{9AEC58A1-A9C0-4260-8BDC-2728560594F2}"/>
    <dgm:cxn modelId="{921119E0-1538-4F0C-A8B2-997166CEFEB3}" type="presOf" srcId="{EDDC00C4-EBDE-4A36-9059-0BB9B75859FE}" destId="{F6442B4A-1479-4BBB-8ED9-B31C79512EAA}" srcOrd="0" destOrd="0" presId="urn:microsoft.com/office/officeart/2005/8/layout/chevron1"/>
    <dgm:cxn modelId="{E49785F1-BACE-4113-BDCA-FD4D7211CA88}" type="presOf" srcId="{436C305C-9BAE-4616-AF8C-96F719EFDA55}" destId="{34387438-9BF0-4E16-9871-C5D0D551D554}" srcOrd="0" destOrd="0" presId="urn:microsoft.com/office/officeart/2005/8/layout/chevron1"/>
    <dgm:cxn modelId="{7DC08932-DB71-478A-AB87-6B2EFC044B32}" type="presOf" srcId="{08B1A447-6C3A-4299-88D7-C5130CBB8B64}" destId="{E5E7A90F-CEBA-4B3F-AFB5-FE7578016A25}" srcOrd="0" destOrd="0" presId="urn:microsoft.com/office/officeart/2005/8/layout/chevron1"/>
    <dgm:cxn modelId="{B88FF021-00C7-4C77-B376-6604700B4DB6}" srcId="{08B1A447-6C3A-4299-88D7-C5130CBB8B64}" destId="{2135C0F3-6E4A-4D58-B371-A3381D024209}" srcOrd="3" destOrd="0" parTransId="{34441763-BB12-4541-8686-5680667A291A}" sibTransId="{B72F7612-791C-4791-B09E-F0D985B1AB21}"/>
    <dgm:cxn modelId="{C1B25F7D-BCB2-46D8-910B-3E1F1ED8AAE9}" type="presParOf" srcId="{E5E7A90F-CEBA-4B3F-AFB5-FE7578016A25}" destId="{34387438-9BF0-4E16-9871-C5D0D551D554}" srcOrd="0" destOrd="0" presId="urn:microsoft.com/office/officeart/2005/8/layout/chevron1"/>
    <dgm:cxn modelId="{3A298060-0607-4541-B44C-19A140245C41}" type="presParOf" srcId="{E5E7A90F-CEBA-4B3F-AFB5-FE7578016A25}" destId="{39916EB2-D1E2-4EB6-8F7E-B7120FB82C27}" srcOrd="1" destOrd="0" presId="urn:microsoft.com/office/officeart/2005/8/layout/chevron1"/>
    <dgm:cxn modelId="{23955128-00A0-41AA-BCF5-1F7F5352AB12}" type="presParOf" srcId="{E5E7A90F-CEBA-4B3F-AFB5-FE7578016A25}" destId="{EE8C000C-393E-43B1-B028-491DC4862476}" srcOrd="2" destOrd="0" presId="urn:microsoft.com/office/officeart/2005/8/layout/chevron1"/>
    <dgm:cxn modelId="{199E2C20-FA2F-474F-8DD5-C9217CB955FF}" type="presParOf" srcId="{E5E7A90F-CEBA-4B3F-AFB5-FE7578016A25}" destId="{A37A3E17-46A1-46D6-B4C3-9869B5B12F30}" srcOrd="3" destOrd="0" presId="urn:microsoft.com/office/officeart/2005/8/layout/chevron1"/>
    <dgm:cxn modelId="{BAB23B05-C599-49A0-9622-C83A7873F3DD}" type="presParOf" srcId="{E5E7A90F-CEBA-4B3F-AFB5-FE7578016A25}" destId="{F6442B4A-1479-4BBB-8ED9-B31C79512EAA}" srcOrd="4" destOrd="0" presId="urn:microsoft.com/office/officeart/2005/8/layout/chevron1"/>
    <dgm:cxn modelId="{633EEC00-F4C2-4723-8230-CCAE52AC47F6}" type="presParOf" srcId="{E5E7A90F-CEBA-4B3F-AFB5-FE7578016A25}" destId="{DC43B746-ED00-4836-AB2B-60F59E44FB00}" srcOrd="5" destOrd="0" presId="urn:microsoft.com/office/officeart/2005/8/layout/chevron1"/>
    <dgm:cxn modelId="{5304A08C-FC1C-4231-BD61-B1F11839AD1B}" type="presParOf" srcId="{E5E7A90F-CEBA-4B3F-AFB5-FE7578016A25}" destId="{17693751-6861-4EA3-B50E-75D708080181}" srcOrd="6" destOrd="0" presId="urn:microsoft.com/office/officeart/2005/8/layout/chevron1"/>
    <dgm:cxn modelId="{B00D9A70-796D-4C63-80AF-AA35FAC87679}" type="presParOf" srcId="{E5E7A90F-CEBA-4B3F-AFB5-FE7578016A25}" destId="{4B9F76A9-02B7-479C-8EB2-278AFAC5C714}" srcOrd="7" destOrd="0" presId="urn:microsoft.com/office/officeart/2005/8/layout/chevron1"/>
    <dgm:cxn modelId="{444862C3-F20B-41AD-B49B-F994DA78B682}" type="presParOf" srcId="{E5E7A90F-CEBA-4B3F-AFB5-FE7578016A25}" destId="{54887F91-8370-456E-B7CE-B98549A2ABF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32F0AA9-330A-4926-9E0D-B434E701A166}">
      <dgm:prSet phldrT="[Texto]" custT="1"/>
      <dgm:spPr/>
      <dgm:t>
        <a:bodyPr/>
        <a:lstStyle/>
        <a:p>
          <a:r>
            <a:rPr lang="es-ES" sz="1200" dirty="0" smtClean="0">
              <a:latin typeface="Century Gothic" pitchFamily="34" charset="0"/>
            </a:rPr>
            <a:t>La ESPAM MFL es una IES cuya misión es la formación integral de profesionales.</a:t>
          </a:r>
          <a:endParaRPr lang="es-ES" sz="1200" dirty="0">
            <a:latin typeface="Century Gothic" pitchFamily="34" charset="0"/>
          </a:endParaRPr>
        </a:p>
      </dgm:t>
    </dgm:pt>
    <dgm:pt modelId="{9052597D-2285-49CD-8802-57806738A6FD}" type="parTrans" cxnId="{8FFB5A57-27AF-44C6-8B8B-062A5DA986E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A95CEECB-A2A9-4FA8-B255-D4EBBA9E47D5}" type="sibTrans" cxnId="{8FFB5A57-27AF-44C6-8B8B-062A5DA986E9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88361874-A980-4B0A-9136-F65F0929E150}">
      <dgm:prSet phldrT="[Texto]" custT="1"/>
      <dgm:spPr/>
      <dgm:t>
        <a:bodyPr/>
        <a:lstStyle/>
        <a:p>
          <a:r>
            <a:rPr lang="es-EC" sz="1200" dirty="0" smtClean="0">
              <a:latin typeface="Century Gothic" pitchFamily="34" charset="0"/>
            </a:rPr>
            <a:t>Dentro de esta organización, existe el dpto. cómputo, encargado de ofrecer una amplia variedad de servicios a la universidad.</a:t>
          </a:r>
          <a:endParaRPr lang="es-ES" sz="1200" dirty="0">
            <a:latin typeface="Century Gothic" pitchFamily="34" charset="0"/>
          </a:endParaRPr>
        </a:p>
      </dgm:t>
    </dgm:pt>
    <dgm:pt modelId="{B18A575F-29BC-492A-98DA-20EB9634432A}" type="parTrans" cxnId="{D1B5A8D3-3370-4C2B-B05E-75F3B48B6074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30BDB788-8EB0-4A00-A57F-3974E2271CA7}" type="sibTrans" cxnId="{D1B5A8D3-3370-4C2B-B05E-75F3B48B6074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BBAC4ABF-A2F5-44ED-908E-E6C6A6151B7F}">
      <dgm:prSet phldrT="[Texto]" custT="1"/>
      <dgm:spPr/>
      <dgm:t>
        <a:bodyPr/>
        <a:lstStyle/>
        <a:p>
          <a:r>
            <a:rPr lang="es-EC" sz="1200" dirty="0" smtClean="0">
              <a:latin typeface="Century Gothic" pitchFamily="34" charset="0"/>
            </a:rPr>
            <a:t>Procesos se realizan de forma instintiva, sin una planificación clara o una documentación que indique cuales son los pasos a seguir. No se evidencian políticas o  estándares de utilización de los equipos. </a:t>
          </a:r>
          <a:endParaRPr lang="es-ES" sz="1200" dirty="0">
            <a:latin typeface="Century Gothic" pitchFamily="34" charset="0"/>
          </a:endParaRPr>
        </a:p>
      </dgm:t>
    </dgm:pt>
    <dgm:pt modelId="{43FAFC65-393F-45C3-8BDD-3CDF65D13BF1}" type="parTrans" cxnId="{B2BBBA2B-E291-44F5-9ED0-911D99B84672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2C4DD131-5C6C-488F-9A6E-D0A689E0FE9D}" type="sibTrans" cxnId="{B2BBBA2B-E291-44F5-9ED0-911D99B84672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FE6163D3-C6C8-4155-8DA3-A9C9D4AEE7D9}">
      <dgm:prSet phldrT="[Texto]" custT="1"/>
      <dgm:spPr/>
      <dgm:t>
        <a:bodyPr/>
        <a:lstStyle/>
        <a:p>
          <a:r>
            <a:rPr lang="es-EC" sz="1200" dirty="0" smtClean="0">
              <a:latin typeface="Century Gothic" pitchFamily="34" charset="0"/>
            </a:rPr>
            <a:t>Pasar de una administración instintiva a un sistema gerencial de </a:t>
          </a:r>
          <a:r>
            <a:rPr lang="es-EC" sz="1200" dirty="0" err="1" smtClean="0">
              <a:latin typeface="Century Gothic" pitchFamily="34" charset="0"/>
            </a:rPr>
            <a:t>TIC´s</a:t>
          </a:r>
          <a:r>
            <a:rPr lang="es-EC" sz="1200" dirty="0" smtClean="0">
              <a:latin typeface="Century Gothic" pitchFamily="34" charset="0"/>
            </a:rPr>
            <a:t>   apoyados en un Plan Estratégico para optimizar área tecnológica</a:t>
          </a:r>
          <a:r>
            <a:rPr lang="es-EC" sz="1200" smtClean="0">
              <a:latin typeface="Century Gothic" pitchFamily="34" charset="0"/>
            </a:rPr>
            <a:t>, y ayudar </a:t>
          </a:r>
          <a:r>
            <a:rPr lang="es-EC" sz="1200" dirty="0" smtClean="0">
              <a:latin typeface="Century Gothic" pitchFamily="34" charset="0"/>
            </a:rPr>
            <a:t>a la consecución de los objetivos institucionales.</a:t>
          </a:r>
          <a:endParaRPr lang="es-ES" sz="1200" dirty="0">
            <a:latin typeface="Century Gothic" pitchFamily="34" charset="0"/>
          </a:endParaRPr>
        </a:p>
      </dgm:t>
    </dgm:pt>
    <dgm:pt modelId="{7ACB4E37-0FA2-4FBB-9DF0-5FDFC30C9316}" type="parTrans" cxnId="{A3B18345-B2AF-48AD-8229-1F7AC56955A6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09BEBE03-8E92-4810-9163-79FE5E962AB6}" type="sibTrans" cxnId="{A3B18345-B2AF-48AD-8229-1F7AC56955A6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8E566518-832D-482E-861C-B5ECFEB10A99}" type="pres">
      <dgm:prSet presAssocID="{0DFE8D15-DBB1-49A8-8BF2-53837D725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B3532E-6892-4A70-9555-DC3BDE455F3D}" type="pres">
      <dgm:prSet presAssocID="{532F0AA9-330A-4926-9E0D-B434E701A166}" presName="node" presStyleLbl="node1" presStyleIdx="0" presStyleCnt="4" custScaleY="1278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21E818-8D10-4126-B865-174B41A91BD3}" type="pres">
      <dgm:prSet presAssocID="{A95CEECB-A2A9-4FA8-B255-D4EBBA9E47D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C6EA3E6D-B902-4157-9DB1-866068959797}" type="pres">
      <dgm:prSet presAssocID="{A95CEECB-A2A9-4FA8-B255-D4EBBA9E47D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77FF87FA-1BF5-4092-86E9-446114A93D41}" type="pres">
      <dgm:prSet presAssocID="{88361874-A980-4B0A-9136-F65F0929E150}" presName="node" presStyleLbl="node1" presStyleIdx="1" presStyleCnt="4" custScaleX="123061" custScaleY="14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77FB38-08E7-4D84-9BDE-52254210546F}" type="pres">
      <dgm:prSet presAssocID="{30BDB788-8EB0-4A00-A57F-3974E2271CA7}" presName="sibTrans" presStyleLbl="sibTrans2D1" presStyleIdx="1" presStyleCnt="4"/>
      <dgm:spPr/>
      <dgm:t>
        <a:bodyPr/>
        <a:lstStyle/>
        <a:p>
          <a:endParaRPr lang="es-EC"/>
        </a:p>
      </dgm:t>
    </dgm:pt>
    <dgm:pt modelId="{F628FD78-439B-4E2A-8FC5-E5D662834FD6}" type="pres">
      <dgm:prSet presAssocID="{30BDB788-8EB0-4A00-A57F-3974E2271CA7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30E82D2D-F607-447F-860E-FB7B4225FA71}" type="pres">
      <dgm:prSet presAssocID="{BBAC4ABF-A2F5-44ED-908E-E6C6A6151B7F}" presName="node" presStyleLbl="node1" presStyleIdx="2" presStyleCnt="4" custScaleX="179478" custScaleY="1170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E8F4DA-989D-45BA-AF36-15E0F30A930E}" type="pres">
      <dgm:prSet presAssocID="{2C4DD131-5C6C-488F-9A6E-D0A689E0FE9D}" presName="sibTrans" presStyleLbl="sibTrans2D1" presStyleIdx="2" presStyleCnt="4"/>
      <dgm:spPr/>
      <dgm:t>
        <a:bodyPr/>
        <a:lstStyle/>
        <a:p>
          <a:endParaRPr lang="es-EC"/>
        </a:p>
      </dgm:t>
    </dgm:pt>
    <dgm:pt modelId="{AFF84C73-F301-4F6C-BC6D-B92CBD9918C7}" type="pres">
      <dgm:prSet presAssocID="{2C4DD131-5C6C-488F-9A6E-D0A689E0FE9D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61B2B7A2-5B94-41C7-9677-E88DEB879A9B}" type="pres">
      <dgm:prSet presAssocID="{FE6163D3-C6C8-4155-8DA3-A9C9D4AEE7D9}" presName="node" presStyleLbl="node1" presStyleIdx="3" presStyleCnt="4" custScaleX="135778" custScaleY="144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7ED918-B70B-4B4E-8E2B-662A3D33B9C9}" type="pres">
      <dgm:prSet presAssocID="{09BEBE03-8E92-4810-9163-79FE5E962AB6}" presName="sibTrans" presStyleLbl="sibTrans2D1" presStyleIdx="3" presStyleCnt="4"/>
      <dgm:spPr/>
      <dgm:t>
        <a:bodyPr/>
        <a:lstStyle/>
        <a:p>
          <a:endParaRPr lang="es-EC"/>
        </a:p>
      </dgm:t>
    </dgm:pt>
    <dgm:pt modelId="{753EFE7D-3C8F-4FF1-B148-3A727765961C}" type="pres">
      <dgm:prSet presAssocID="{09BEBE03-8E92-4810-9163-79FE5E962AB6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DCBB581B-89FC-45D6-A8E6-71C6B114C478}" type="presOf" srcId="{30BDB788-8EB0-4A00-A57F-3974E2271CA7}" destId="{7877FB38-08E7-4D84-9BDE-52254210546F}" srcOrd="0" destOrd="0" presId="urn:microsoft.com/office/officeart/2005/8/layout/cycle7"/>
    <dgm:cxn modelId="{9921528B-4EA4-45DA-923B-347BE4B5A03E}" type="presOf" srcId="{30BDB788-8EB0-4A00-A57F-3974E2271CA7}" destId="{F628FD78-439B-4E2A-8FC5-E5D662834FD6}" srcOrd="1" destOrd="0" presId="urn:microsoft.com/office/officeart/2005/8/layout/cycle7"/>
    <dgm:cxn modelId="{D1B5A8D3-3370-4C2B-B05E-75F3B48B6074}" srcId="{0DFE8D15-DBB1-49A8-8BF2-53837D725CB5}" destId="{88361874-A980-4B0A-9136-F65F0929E150}" srcOrd="1" destOrd="0" parTransId="{B18A575F-29BC-492A-98DA-20EB9634432A}" sibTransId="{30BDB788-8EB0-4A00-A57F-3974E2271CA7}"/>
    <dgm:cxn modelId="{DDFC187E-7D8F-4A34-B221-F555A4B418CE}" type="presOf" srcId="{2C4DD131-5C6C-488F-9A6E-D0A689E0FE9D}" destId="{AFF84C73-F301-4F6C-BC6D-B92CBD9918C7}" srcOrd="1" destOrd="0" presId="urn:microsoft.com/office/officeart/2005/8/layout/cycle7"/>
    <dgm:cxn modelId="{5831A011-A4E1-4418-A51F-71C245BFC69D}" type="presOf" srcId="{FE6163D3-C6C8-4155-8DA3-A9C9D4AEE7D9}" destId="{61B2B7A2-5B94-41C7-9677-E88DEB879A9B}" srcOrd="0" destOrd="0" presId="urn:microsoft.com/office/officeart/2005/8/layout/cycle7"/>
    <dgm:cxn modelId="{DF407D73-DFE7-433E-8E65-1FAF3B38EF96}" type="presOf" srcId="{0DFE8D15-DBB1-49A8-8BF2-53837D725CB5}" destId="{8E566518-832D-482E-861C-B5ECFEB10A99}" srcOrd="0" destOrd="0" presId="urn:microsoft.com/office/officeart/2005/8/layout/cycle7"/>
    <dgm:cxn modelId="{1A55836C-0B34-43EF-9B1B-B64521319F61}" type="presOf" srcId="{09BEBE03-8E92-4810-9163-79FE5E962AB6}" destId="{753EFE7D-3C8F-4FF1-B148-3A727765961C}" srcOrd="1" destOrd="0" presId="urn:microsoft.com/office/officeart/2005/8/layout/cycle7"/>
    <dgm:cxn modelId="{052D88C4-7747-48C0-BEFF-0D53C2D0023E}" type="presOf" srcId="{2C4DD131-5C6C-488F-9A6E-D0A689E0FE9D}" destId="{8EE8F4DA-989D-45BA-AF36-15E0F30A930E}" srcOrd="0" destOrd="0" presId="urn:microsoft.com/office/officeart/2005/8/layout/cycle7"/>
    <dgm:cxn modelId="{8FFB5A57-27AF-44C6-8B8B-062A5DA986E9}" srcId="{0DFE8D15-DBB1-49A8-8BF2-53837D725CB5}" destId="{532F0AA9-330A-4926-9E0D-B434E701A166}" srcOrd="0" destOrd="0" parTransId="{9052597D-2285-49CD-8802-57806738A6FD}" sibTransId="{A95CEECB-A2A9-4FA8-B255-D4EBBA9E47D5}"/>
    <dgm:cxn modelId="{169F6010-7A16-42BE-A0E7-D2BBF18D78CC}" type="presOf" srcId="{532F0AA9-330A-4926-9E0D-B434E701A166}" destId="{AFB3532E-6892-4A70-9555-DC3BDE455F3D}" srcOrd="0" destOrd="0" presId="urn:microsoft.com/office/officeart/2005/8/layout/cycle7"/>
    <dgm:cxn modelId="{B2BBBA2B-E291-44F5-9ED0-911D99B84672}" srcId="{0DFE8D15-DBB1-49A8-8BF2-53837D725CB5}" destId="{BBAC4ABF-A2F5-44ED-908E-E6C6A6151B7F}" srcOrd="2" destOrd="0" parTransId="{43FAFC65-393F-45C3-8BDD-3CDF65D13BF1}" sibTransId="{2C4DD131-5C6C-488F-9A6E-D0A689E0FE9D}"/>
    <dgm:cxn modelId="{A3B18345-B2AF-48AD-8229-1F7AC56955A6}" srcId="{0DFE8D15-DBB1-49A8-8BF2-53837D725CB5}" destId="{FE6163D3-C6C8-4155-8DA3-A9C9D4AEE7D9}" srcOrd="3" destOrd="0" parTransId="{7ACB4E37-0FA2-4FBB-9DF0-5FDFC30C9316}" sibTransId="{09BEBE03-8E92-4810-9163-79FE5E962AB6}"/>
    <dgm:cxn modelId="{2725B9DB-0E8B-4F66-99CC-07A5DFB05BBD}" type="presOf" srcId="{A95CEECB-A2A9-4FA8-B255-D4EBBA9E47D5}" destId="{C6EA3E6D-B902-4157-9DB1-866068959797}" srcOrd="1" destOrd="0" presId="urn:microsoft.com/office/officeart/2005/8/layout/cycle7"/>
    <dgm:cxn modelId="{14AF86BC-3B75-4553-AEE7-79B3B176A762}" type="presOf" srcId="{A95CEECB-A2A9-4FA8-B255-D4EBBA9E47D5}" destId="{0421E818-8D10-4126-B865-174B41A91BD3}" srcOrd="0" destOrd="0" presId="urn:microsoft.com/office/officeart/2005/8/layout/cycle7"/>
    <dgm:cxn modelId="{26AF3BE1-4D29-4938-83A9-C7A6D580D7C1}" type="presOf" srcId="{BBAC4ABF-A2F5-44ED-908E-E6C6A6151B7F}" destId="{30E82D2D-F607-447F-860E-FB7B4225FA71}" srcOrd="0" destOrd="0" presId="urn:microsoft.com/office/officeart/2005/8/layout/cycle7"/>
    <dgm:cxn modelId="{0A6456E5-86DC-4E64-89A4-15B7A29B81D7}" type="presOf" srcId="{88361874-A980-4B0A-9136-F65F0929E150}" destId="{77FF87FA-1BF5-4092-86E9-446114A93D41}" srcOrd="0" destOrd="0" presId="urn:microsoft.com/office/officeart/2005/8/layout/cycle7"/>
    <dgm:cxn modelId="{0046DB69-E72D-4347-A182-AD2DBCCF2962}" type="presOf" srcId="{09BEBE03-8E92-4810-9163-79FE5E962AB6}" destId="{7F7ED918-B70B-4B4E-8E2B-662A3D33B9C9}" srcOrd="0" destOrd="0" presId="urn:microsoft.com/office/officeart/2005/8/layout/cycle7"/>
    <dgm:cxn modelId="{9EC460D3-30FE-4710-8C15-8B2243C810EE}" type="presParOf" srcId="{8E566518-832D-482E-861C-B5ECFEB10A99}" destId="{AFB3532E-6892-4A70-9555-DC3BDE455F3D}" srcOrd="0" destOrd="0" presId="urn:microsoft.com/office/officeart/2005/8/layout/cycle7"/>
    <dgm:cxn modelId="{170AED6C-EE9B-4463-B5AD-DD6CC30DEA90}" type="presParOf" srcId="{8E566518-832D-482E-861C-B5ECFEB10A99}" destId="{0421E818-8D10-4126-B865-174B41A91BD3}" srcOrd="1" destOrd="0" presId="urn:microsoft.com/office/officeart/2005/8/layout/cycle7"/>
    <dgm:cxn modelId="{16BA1CCF-7C7B-47B9-A562-0ED4B58B16AB}" type="presParOf" srcId="{0421E818-8D10-4126-B865-174B41A91BD3}" destId="{C6EA3E6D-B902-4157-9DB1-866068959797}" srcOrd="0" destOrd="0" presId="urn:microsoft.com/office/officeart/2005/8/layout/cycle7"/>
    <dgm:cxn modelId="{EF94157C-CF66-4442-9D16-D29CE16628CD}" type="presParOf" srcId="{8E566518-832D-482E-861C-B5ECFEB10A99}" destId="{77FF87FA-1BF5-4092-86E9-446114A93D41}" srcOrd="2" destOrd="0" presId="urn:microsoft.com/office/officeart/2005/8/layout/cycle7"/>
    <dgm:cxn modelId="{DBF6F537-803A-4B66-9F21-5C68E8F03730}" type="presParOf" srcId="{8E566518-832D-482E-861C-B5ECFEB10A99}" destId="{7877FB38-08E7-4D84-9BDE-52254210546F}" srcOrd="3" destOrd="0" presId="urn:microsoft.com/office/officeart/2005/8/layout/cycle7"/>
    <dgm:cxn modelId="{37731BB1-06FB-4060-9F99-A27A21119AA0}" type="presParOf" srcId="{7877FB38-08E7-4D84-9BDE-52254210546F}" destId="{F628FD78-439B-4E2A-8FC5-E5D662834FD6}" srcOrd="0" destOrd="0" presId="urn:microsoft.com/office/officeart/2005/8/layout/cycle7"/>
    <dgm:cxn modelId="{EA8C26C1-B233-4FEE-8F86-1AB3ACEAE795}" type="presParOf" srcId="{8E566518-832D-482E-861C-B5ECFEB10A99}" destId="{30E82D2D-F607-447F-860E-FB7B4225FA71}" srcOrd="4" destOrd="0" presId="urn:microsoft.com/office/officeart/2005/8/layout/cycle7"/>
    <dgm:cxn modelId="{BB195532-96B5-4082-B70A-A1CA2CA07A27}" type="presParOf" srcId="{8E566518-832D-482E-861C-B5ECFEB10A99}" destId="{8EE8F4DA-989D-45BA-AF36-15E0F30A930E}" srcOrd="5" destOrd="0" presId="urn:microsoft.com/office/officeart/2005/8/layout/cycle7"/>
    <dgm:cxn modelId="{FF168B70-DF68-4F59-86E1-ED726CDE0411}" type="presParOf" srcId="{8EE8F4DA-989D-45BA-AF36-15E0F30A930E}" destId="{AFF84C73-F301-4F6C-BC6D-B92CBD9918C7}" srcOrd="0" destOrd="0" presId="urn:microsoft.com/office/officeart/2005/8/layout/cycle7"/>
    <dgm:cxn modelId="{3E91864A-0305-49CA-B690-D11A3B4594B4}" type="presParOf" srcId="{8E566518-832D-482E-861C-B5ECFEB10A99}" destId="{61B2B7A2-5B94-41C7-9677-E88DEB879A9B}" srcOrd="6" destOrd="0" presId="urn:microsoft.com/office/officeart/2005/8/layout/cycle7"/>
    <dgm:cxn modelId="{E6659ADC-5CE9-41A7-BB10-B18110160649}" type="presParOf" srcId="{8E566518-832D-482E-861C-B5ECFEB10A99}" destId="{7F7ED918-B70B-4B4E-8E2B-662A3D33B9C9}" srcOrd="7" destOrd="0" presId="urn:microsoft.com/office/officeart/2005/8/layout/cycle7"/>
    <dgm:cxn modelId="{5C702FA5-3AD0-42E2-8809-A22650631A09}" type="presParOf" srcId="{7F7ED918-B70B-4B4E-8E2B-662A3D33B9C9}" destId="{753EFE7D-3C8F-4FF1-B148-3A727765961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8F5AB11-AF87-4F92-909F-42C1F575B24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D7E9EFD-6206-486A-A98D-87B8E3282C97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Mejorar los procesos de enseñanza/ aprendizaje  de toda la comunidad universitaria (estudiantes, docentes, empleados y egresados) mediante la adquisición, aplicación y uso de </a:t>
          </a:r>
          <a:r>
            <a:rPr lang="es-EC" sz="1400" dirty="0" err="1" smtClean="0">
              <a:latin typeface="Century Gothic" pitchFamily="34" charset="0"/>
            </a:rPr>
            <a:t>TIC’s</a:t>
          </a:r>
          <a:r>
            <a:rPr lang="es-EC" sz="1400" dirty="0" smtClean="0">
              <a:latin typeface="Century Gothic" pitchFamily="34" charset="0"/>
            </a:rPr>
            <a:t>, en todas sus actividades.</a:t>
          </a:r>
          <a:endParaRPr lang="es-EC" sz="1400" dirty="0">
            <a:latin typeface="Century Gothic" pitchFamily="34" charset="0"/>
          </a:endParaRPr>
        </a:p>
      </dgm:t>
    </dgm:pt>
    <dgm:pt modelId="{CDD5DA47-4186-42A9-AA6C-B512F86BB7CC}" type="parTrans" cxnId="{C9E3772B-DEC9-4033-92D8-6DFE1DC22260}">
      <dgm:prSet/>
      <dgm:spPr/>
      <dgm:t>
        <a:bodyPr/>
        <a:lstStyle/>
        <a:p>
          <a:pPr algn="just"/>
          <a:endParaRPr lang="es-EC" sz="1800"/>
        </a:p>
      </dgm:t>
    </dgm:pt>
    <dgm:pt modelId="{3D0D11FA-867C-4034-B4AB-5421A83B8709}" type="sibTrans" cxnId="{C9E3772B-DEC9-4033-92D8-6DFE1DC22260}">
      <dgm:prSet/>
      <dgm:spPr/>
      <dgm:t>
        <a:bodyPr/>
        <a:lstStyle/>
        <a:p>
          <a:pPr algn="just"/>
          <a:endParaRPr lang="es-EC" sz="1800"/>
        </a:p>
      </dgm:t>
    </dgm:pt>
    <dgm:pt modelId="{5CA4ED41-179E-4553-AB40-5312DA5B164D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Apoyar el Sistema de Investigación Institucional, a través de la creación de un programa de difusión de la producción científica y académica desde las </a:t>
          </a:r>
          <a:r>
            <a:rPr lang="es-EC" sz="1400" dirty="0" err="1" smtClean="0">
              <a:latin typeface="Century Gothic" pitchFamily="34" charset="0"/>
            </a:rPr>
            <a:t>TIC’s</a:t>
          </a:r>
          <a:r>
            <a:rPr lang="es-EC" sz="1400" dirty="0" smtClean="0">
              <a:latin typeface="Century Gothic" pitchFamily="34" charset="0"/>
            </a:rPr>
            <a:t> mediante la implementación de versiones digitales de las revistas científicas, académicas o sociales, acceso a redes de repositorio y bibliotecas virtuales.</a:t>
          </a:r>
          <a:endParaRPr lang="es-EC" sz="1400" dirty="0">
            <a:latin typeface="Century Gothic" pitchFamily="34" charset="0"/>
          </a:endParaRPr>
        </a:p>
      </dgm:t>
    </dgm:pt>
    <dgm:pt modelId="{A7D0B650-53BE-4720-909D-5DD6EC399CAA}" type="parTrans" cxnId="{67BA97C8-AC6B-4BEF-B476-1F0B8068B167}">
      <dgm:prSet/>
      <dgm:spPr/>
      <dgm:t>
        <a:bodyPr/>
        <a:lstStyle/>
        <a:p>
          <a:pPr algn="just"/>
          <a:endParaRPr lang="es-EC" sz="1800"/>
        </a:p>
      </dgm:t>
    </dgm:pt>
    <dgm:pt modelId="{FA8FBA36-5EC9-47E6-A087-748E7BC0EBB2}" type="sibTrans" cxnId="{67BA97C8-AC6B-4BEF-B476-1F0B8068B167}">
      <dgm:prSet/>
      <dgm:spPr/>
      <dgm:t>
        <a:bodyPr/>
        <a:lstStyle/>
        <a:p>
          <a:pPr algn="just"/>
          <a:endParaRPr lang="es-EC" sz="1800"/>
        </a:p>
      </dgm:t>
    </dgm:pt>
    <dgm:pt modelId="{1A78F8E1-12F5-46DE-B9AB-34C568AC6A4E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Incrementar la transferencia de conocimiento y tecnología hacia la comunidad a través de organización de eventos de capacitación que busquen la apropiación de conocimiento en TIC’S de los miembros de la sociedad.</a:t>
          </a:r>
          <a:endParaRPr lang="es-EC" sz="1400" dirty="0">
            <a:latin typeface="Century Gothic" pitchFamily="34" charset="0"/>
          </a:endParaRPr>
        </a:p>
      </dgm:t>
    </dgm:pt>
    <dgm:pt modelId="{BF3D1D74-BE78-45FD-A9AA-698212849EA3}" type="parTrans" cxnId="{46B96BF0-59DF-48FB-B107-383F12221D3E}">
      <dgm:prSet/>
      <dgm:spPr/>
      <dgm:t>
        <a:bodyPr/>
        <a:lstStyle/>
        <a:p>
          <a:pPr algn="just"/>
          <a:endParaRPr lang="es-EC" sz="1800"/>
        </a:p>
      </dgm:t>
    </dgm:pt>
    <dgm:pt modelId="{7F9629A5-5755-4BA4-9FBD-10D01C41DF1C}" type="sibTrans" cxnId="{46B96BF0-59DF-48FB-B107-383F12221D3E}">
      <dgm:prSet/>
      <dgm:spPr/>
      <dgm:t>
        <a:bodyPr/>
        <a:lstStyle/>
        <a:p>
          <a:pPr algn="just"/>
          <a:endParaRPr lang="es-EC" sz="1800"/>
        </a:p>
      </dgm:t>
    </dgm:pt>
    <dgm:pt modelId="{9F18F01F-6A06-4EE1-AB0E-33D5793222AF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Definir políticas para la creación, utilización y mantenimiento de, software y hardware especializado, para la gestión documental y procesamiento de datos de los procesos administrativos de la institución, con el correspondiente financiamiento.</a:t>
          </a:r>
          <a:endParaRPr lang="es-EC" sz="1400" dirty="0">
            <a:latin typeface="Century Gothic" pitchFamily="34" charset="0"/>
          </a:endParaRPr>
        </a:p>
      </dgm:t>
    </dgm:pt>
    <dgm:pt modelId="{D7147B18-C720-4E16-A8A1-9440686862DB}" type="parTrans" cxnId="{EEF8BCC5-472E-4578-93AA-84EB27DB7B64}">
      <dgm:prSet/>
      <dgm:spPr/>
      <dgm:t>
        <a:bodyPr/>
        <a:lstStyle/>
        <a:p>
          <a:pPr algn="just"/>
          <a:endParaRPr lang="es-EC" sz="1800"/>
        </a:p>
      </dgm:t>
    </dgm:pt>
    <dgm:pt modelId="{5AFCF5DA-9AE0-4872-8904-FE00A5942F0D}" type="sibTrans" cxnId="{EEF8BCC5-472E-4578-93AA-84EB27DB7B64}">
      <dgm:prSet/>
      <dgm:spPr/>
      <dgm:t>
        <a:bodyPr/>
        <a:lstStyle/>
        <a:p>
          <a:pPr algn="just"/>
          <a:endParaRPr lang="es-EC" sz="1800"/>
        </a:p>
      </dgm:t>
    </dgm:pt>
    <dgm:pt modelId="{082A2617-7610-4B58-9C2F-249BB3BE4F7A}" type="pres">
      <dgm:prSet presAssocID="{A8F5AB11-AF87-4F92-909F-42C1F575B24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902F7A2E-76B8-457F-ADA9-A2018F5C9054}" type="pres">
      <dgm:prSet presAssocID="{CD7E9EFD-6206-486A-A98D-87B8E3282C97}" presName="parenttextcomposite" presStyleCnt="0"/>
      <dgm:spPr/>
    </dgm:pt>
    <dgm:pt modelId="{B55B3979-1D2F-407F-ACCE-B4A1D3C8C4AB}" type="pres">
      <dgm:prSet presAssocID="{CD7E9EFD-6206-486A-A98D-87B8E3282C97}" presName="parenttext" presStyleLbl="revTx" presStyleIdx="0" presStyleCnt="4" custScaleX="127663" custScaleY="2056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67B606-FB70-4AC6-94E5-77006F7FCBE4}" type="pres">
      <dgm:prSet presAssocID="{CD7E9EFD-6206-486A-A98D-87B8E3282C97}" presName="parallelogramComposite" presStyleCnt="0"/>
      <dgm:spPr/>
    </dgm:pt>
    <dgm:pt modelId="{4C09C71D-575E-4CB9-AB82-BA815802178F}" type="pres">
      <dgm:prSet presAssocID="{CD7E9EFD-6206-486A-A98D-87B8E3282C97}" presName="parallelogram1" presStyleLbl="alignNode1" presStyleIdx="0" presStyleCnt="28"/>
      <dgm:spPr/>
    </dgm:pt>
    <dgm:pt modelId="{41BBAE16-0414-4F28-A0DA-88CFEDB00C74}" type="pres">
      <dgm:prSet presAssocID="{CD7E9EFD-6206-486A-A98D-87B8E3282C97}" presName="parallelogram2" presStyleLbl="alignNode1" presStyleIdx="1" presStyleCnt="28"/>
      <dgm:spPr/>
    </dgm:pt>
    <dgm:pt modelId="{5E21CF01-F499-49CD-A831-FBE1EA7C0EE9}" type="pres">
      <dgm:prSet presAssocID="{CD7E9EFD-6206-486A-A98D-87B8E3282C97}" presName="parallelogram3" presStyleLbl="alignNode1" presStyleIdx="2" presStyleCnt="28"/>
      <dgm:spPr/>
    </dgm:pt>
    <dgm:pt modelId="{2B4A356A-1655-48F9-9715-B86FC2469D5E}" type="pres">
      <dgm:prSet presAssocID="{CD7E9EFD-6206-486A-A98D-87B8E3282C97}" presName="parallelogram4" presStyleLbl="alignNode1" presStyleIdx="3" presStyleCnt="28"/>
      <dgm:spPr/>
    </dgm:pt>
    <dgm:pt modelId="{36C96F36-7191-4C04-A9FD-AF4A83D819D8}" type="pres">
      <dgm:prSet presAssocID="{CD7E9EFD-6206-486A-A98D-87B8E3282C97}" presName="parallelogram5" presStyleLbl="alignNode1" presStyleIdx="4" presStyleCnt="28"/>
      <dgm:spPr/>
    </dgm:pt>
    <dgm:pt modelId="{738D2C5C-0EC6-46B9-887A-A9FE0E3BC3F8}" type="pres">
      <dgm:prSet presAssocID="{CD7E9EFD-6206-486A-A98D-87B8E3282C97}" presName="parallelogram6" presStyleLbl="alignNode1" presStyleIdx="5" presStyleCnt="28"/>
      <dgm:spPr/>
    </dgm:pt>
    <dgm:pt modelId="{5F9119CF-7D85-4FD8-81C5-62206598A642}" type="pres">
      <dgm:prSet presAssocID="{CD7E9EFD-6206-486A-A98D-87B8E3282C97}" presName="parallelogram7" presStyleLbl="alignNode1" presStyleIdx="6" presStyleCnt="28"/>
      <dgm:spPr/>
    </dgm:pt>
    <dgm:pt modelId="{02350C1A-FEE6-48B0-B925-ED88F3367351}" type="pres">
      <dgm:prSet presAssocID="{3D0D11FA-867C-4034-B4AB-5421A83B8709}" presName="sibTrans" presStyleCnt="0"/>
      <dgm:spPr/>
    </dgm:pt>
    <dgm:pt modelId="{425EFE27-C0B7-44DB-99D1-2195B627B1E8}" type="pres">
      <dgm:prSet presAssocID="{5CA4ED41-179E-4553-AB40-5312DA5B164D}" presName="parenttextcomposite" presStyleCnt="0"/>
      <dgm:spPr/>
    </dgm:pt>
    <dgm:pt modelId="{D737E08A-DDB3-40B5-A56E-9E970E1C060D}" type="pres">
      <dgm:prSet presAssocID="{5CA4ED41-179E-4553-AB40-5312DA5B164D}" presName="parenttext" presStyleLbl="revTx" presStyleIdx="1" presStyleCnt="4" custScaleX="127663" custScaleY="2056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FD2BDF-AA91-4213-A036-D4C530C0565D}" type="pres">
      <dgm:prSet presAssocID="{5CA4ED41-179E-4553-AB40-5312DA5B164D}" presName="parallelogramComposite" presStyleCnt="0"/>
      <dgm:spPr/>
    </dgm:pt>
    <dgm:pt modelId="{2B1264A9-9378-4519-88AC-9AF37A13A570}" type="pres">
      <dgm:prSet presAssocID="{5CA4ED41-179E-4553-AB40-5312DA5B164D}" presName="parallelogram1" presStyleLbl="alignNode1" presStyleIdx="7" presStyleCnt="28"/>
      <dgm:spPr/>
    </dgm:pt>
    <dgm:pt modelId="{FFBE7A3B-CDE6-4B05-BB9D-30526CFC50BA}" type="pres">
      <dgm:prSet presAssocID="{5CA4ED41-179E-4553-AB40-5312DA5B164D}" presName="parallelogram2" presStyleLbl="alignNode1" presStyleIdx="8" presStyleCnt="28"/>
      <dgm:spPr/>
    </dgm:pt>
    <dgm:pt modelId="{5555E211-6E97-4682-B42C-57C760477553}" type="pres">
      <dgm:prSet presAssocID="{5CA4ED41-179E-4553-AB40-5312DA5B164D}" presName="parallelogram3" presStyleLbl="alignNode1" presStyleIdx="9" presStyleCnt="28"/>
      <dgm:spPr/>
    </dgm:pt>
    <dgm:pt modelId="{D7D4E3AF-8876-48F3-B64B-DD4AA514B6C3}" type="pres">
      <dgm:prSet presAssocID="{5CA4ED41-179E-4553-AB40-5312DA5B164D}" presName="parallelogram4" presStyleLbl="alignNode1" presStyleIdx="10" presStyleCnt="28"/>
      <dgm:spPr/>
    </dgm:pt>
    <dgm:pt modelId="{467D1F27-2C91-4125-9580-DEDB59E3B23E}" type="pres">
      <dgm:prSet presAssocID="{5CA4ED41-179E-4553-AB40-5312DA5B164D}" presName="parallelogram5" presStyleLbl="alignNode1" presStyleIdx="11" presStyleCnt="28"/>
      <dgm:spPr/>
    </dgm:pt>
    <dgm:pt modelId="{CC1761A1-589D-46B9-A916-BA80FA0A3408}" type="pres">
      <dgm:prSet presAssocID="{5CA4ED41-179E-4553-AB40-5312DA5B164D}" presName="parallelogram6" presStyleLbl="alignNode1" presStyleIdx="12" presStyleCnt="28"/>
      <dgm:spPr/>
    </dgm:pt>
    <dgm:pt modelId="{BE08674B-1263-4987-A260-603B9E1D2EFB}" type="pres">
      <dgm:prSet presAssocID="{5CA4ED41-179E-4553-AB40-5312DA5B164D}" presName="parallelogram7" presStyleLbl="alignNode1" presStyleIdx="13" presStyleCnt="28"/>
      <dgm:spPr/>
    </dgm:pt>
    <dgm:pt modelId="{8DB520D6-1830-4EEF-A183-E257FE75DCC7}" type="pres">
      <dgm:prSet presAssocID="{FA8FBA36-5EC9-47E6-A087-748E7BC0EBB2}" presName="sibTrans" presStyleCnt="0"/>
      <dgm:spPr/>
    </dgm:pt>
    <dgm:pt modelId="{FF12F5EF-9D7D-4D4E-A619-7F4FF03E4F9D}" type="pres">
      <dgm:prSet presAssocID="{1A78F8E1-12F5-46DE-B9AB-34C568AC6A4E}" presName="parenttextcomposite" presStyleCnt="0"/>
      <dgm:spPr/>
    </dgm:pt>
    <dgm:pt modelId="{A7D2C189-8BDF-4EF5-A30E-36FC0D86D2E1}" type="pres">
      <dgm:prSet presAssocID="{1A78F8E1-12F5-46DE-B9AB-34C568AC6A4E}" presName="parenttext" presStyleLbl="revTx" presStyleIdx="2" presStyleCnt="4" custScaleX="127663" custScaleY="2056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EB2C2E-53EB-4304-97C6-AB13F89C19EA}" type="pres">
      <dgm:prSet presAssocID="{1A78F8E1-12F5-46DE-B9AB-34C568AC6A4E}" presName="parallelogramComposite" presStyleCnt="0"/>
      <dgm:spPr/>
    </dgm:pt>
    <dgm:pt modelId="{D56A41BD-983D-41C8-AB9F-C2D81DA7AFF0}" type="pres">
      <dgm:prSet presAssocID="{1A78F8E1-12F5-46DE-B9AB-34C568AC6A4E}" presName="parallelogram1" presStyleLbl="alignNode1" presStyleIdx="14" presStyleCnt="28"/>
      <dgm:spPr/>
    </dgm:pt>
    <dgm:pt modelId="{DFCD0C3E-4E8F-4652-8253-162F4A91A918}" type="pres">
      <dgm:prSet presAssocID="{1A78F8E1-12F5-46DE-B9AB-34C568AC6A4E}" presName="parallelogram2" presStyleLbl="alignNode1" presStyleIdx="15" presStyleCnt="28"/>
      <dgm:spPr/>
    </dgm:pt>
    <dgm:pt modelId="{EB4C1BE0-9B9D-4BA8-AE57-9C7515D85EA6}" type="pres">
      <dgm:prSet presAssocID="{1A78F8E1-12F5-46DE-B9AB-34C568AC6A4E}" presName="parallelogram3" presStyleLbl="alignNode1" presStyleIdx="16" presStyleCnt="28"/>
      <dgm:spPr/>
    </dgm:pt>
    <dgm:pt modelId="{DDC6D57F-2B1B-40C0-AB79-C9342D5A56B2}" type="pres">
      <dgm:prSet presAssocID="{1A78F8E1-12F5-46DE-B9AB-34C568AC6A4E}" presName="parallelogram4" presStyleLbl="alignNode1" presStyleIdx="17" presStyleCnt="28"/>
      <dgm:spPr/>
    </dgm:pt>
    <dgm:pt modelId="{43F80C43-E39B-4216-8979-53C60B79F625}" type="pres">
      <dgm:prSet presAssocID="{1A78F8E1-12F5-46DE-B9AB-34C568AC6A4E}" presName="parallelogram5" presStyleLbl="alignNode1" presStyleIdx="18" presStyleCnt="28"/>
      <dgm:spPr/>
    </dgm:pt>
    <dgm:pt modelId="{AC2F81A1-4A0F-4554-8151-A118141B5988}" type="pres">
      <dgm:prSet presAssocID="{1A78F8E1-12F5-46DE-B9AB-34C568AC6A4E}" presName="parallelogram6" presStyleLbl="alignNode1" presStyleIdx="19" presStyleCnt="28"/>
      <dgm:spPr/>
    </dgm:pt>
    <dgm:pt modelId="{988BA349-ADAA-46F6-BC52-10D6E84B9130}" type="pres">
      <dgm:prSet presAssocID="{1A78F8E1-12F5-46DE-B9AB-34C568AC6A4E}" presName="parallelogram7" presStyleLbl="alignNode1" presStyleIdx="20" presStyleCnt="28"/>
      <dgm:spPr/>
    </dgm:pt>
    <dgm:pt modelId="{52440094-EF85-458A-A04C-B40A1B01A92C}" type="pres">
      <dgm:prSet presAssocID="{7F9629A5-5755-4BA4-9FBD-10D01C41DF1C}" presName="sibTrans" presStyleCnt="0"/>
      <dgm:spPr/>
    </dgm:pt>
    <dgm:pt modelId="{C5A78606-D7C6-4356-8EE6-5BED71068425}" type="pres">
      <dgm:prSet presAssocID="{9F18F01F-6A06-4EE1-AB0E-33D5793222AF}" presName="parenttextcomposite" presStyleCnt="0"/>
      <dgm:spPr/>
    </dgm:pt>
    <dgm:pt modelId="{9AB08035-764E-421B-A84D-3858FD885F2E}" type="pres">
      <dgm:prSet presAssocID="{9F18F01F-6A06-4EE1-AB0E-33D5793222AF}" presName="parenttext" presStyleLbl="revTx" presStyleIdx="3" presStyleCnt="4" custScaleX="127663" custScaleY="2056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EF2A5D-2571-4683-879C-5E05A05E1238}" type="pres">
      <dgm:prSet presAssocID="{9F18F01F-6A06-4EE1-AB0E-33D5793222AF}" presName="parallelogramComposite" presStyleCnt="0"/>
      <dgm:spPr/>
    </dgm:pt>
    <dgm:pt modelId="{82AC163D-4EC7-43AE-98CC-1D4CA1DC6F3A}" type="pres">
      <dgm:prSet presAssocID="{9F18F01F-6A06-4EE1-AB0E-33D5793222AF}" presName="parallelogram1" presStyleLbl="alignNode1" presStyleIdx="21" presStyleCnt="28"/>
      <dgm:spPr/>
    </dgm:pt>
    <dgm:pt modelId="{A2FF3D88-0AB6-49B0-BF2A-9F049BAF0E1D}" type="pres">
      <dgm:prSet presAssocID="{9F18F01F-6A06-4EE1-AB0E-33D5793222AF}" presName="parallelogram2" presStyleLbl="alignNode1" presStyleIdx="22" presStyleCnt="28"/>
      <dgm:spPr/>
    </dgm:pt>
    <dgm:pt modelId="{886F30F8-7AD6-49B3-96A5-686443723191}" type="pres">
      <dgm:prSet presAssocID="{9F18F01F-6A06-4EE1-AB0E-33D5793222AF}" presName="parallelogram3" presStyleLbl="alignNode1" presStyleIdx="23" presStyleCnt="28"/>
      <dgm:spPr/>
    </dgm:pt>
    <dgm:pt modelId="{E3A0F240-4B60-4A0F-9653-0F6A99A41566}" type="pres">
      <dgm:prSet presAssocID="{9F18F01F-6A06-4EE1-AB0E-33D5793222AF}" presName="parallelogram4" presStyleLbl="alignNode1" presStyleIdx="24" presStyleCnt="28"/>
      <dgm:spPr/>
    </dgm:pt>
    <dgm:pt modelId="{CE1B4153-CCF9-4E76-BB66-3B9E36714B22}" type="pres">
      <dgm:prSet presAssocID="{9F18F01F-6A06-4EE1-AB0E-33D5793222AF}" presName="parallelogram5" presStyleLbl="alignNode1" presStyleIdx="25" presStyleCnt="28"/>
      <dgm:spPr/>
    </dgm:pt>
    <dgm:pt modelId="{8498567D-DE3D-4C46-9472-FFFD4C7A5E41}" type="pres">
      <dgm:prSet presAssocID="{9F18F01F-6A06-4EE1-AB0E-33D5793222AF}" presName="parallelogram6" presStyleLbl="alignNode1" presStyleIdx="26" presStyleCnt="28"/>
      <dgm:spPr/>
    </dgm:pt>
    <dgm:pt modelId="{A40C7B78-BE2A-40DC-B9BA-26D275B8BC1F}" type="pres">
      <dgm:prSet presAssocID="{9F18F01F-6A06-4EE1-AB0E-33D5793222AF}" presName="parallelogram7" presStyleLbl="alignNode1" presStyleIdx="27" presStyleCnt="28"/>
      <dgm:spPr/>
    </dgm:pt>
  </dgm:ptLst>
  <dgm:cxnLst>
    <dgm:cxn modelId="{D16F98B8-8E0B-472B-8C17-9A988AD9D01F}" type="presOf" srcId="{1A78F8E1-12F5-46DE-B9AB-34C568AC6A4E}" destId="{A7D2C189-8BDF-4EF5-A30E-36FC0D86D2E1}" srcOrd="0" destOrd="0" presId="urn:microsoft.com/office/officeart/2008/layout/VerticalAccentList"/>
    <dgm:cxn modelId="{46B96BF0-59DF-48FB-B107-383F12221D3E}" srcId="{A8F5AB11-AF87-4F92-909F-42C1F575B245}" destId="{1A78F8E1-12F5-46DE-B9AB-34C568AC6A4E}" srcOrd="2" destOrd="0" parTransId="{BF3D1D74-BE78-45FD-A9AA-698212849EA3}" sibTransId="{7F9629A5-5755-4BA4-9FBD-10D01C41DF1C}"/>
    <dgm:cxn modelId="{67BA97C8-AC6B-4BEF-B476-1F0B8068B167}" srcId="{A8F5AB11-AF87-4F92-909F-42C1F575B245}" destId="{5CA4ED41-179E-4553-AB40-5312DA5B164D}" srcOrd="1" destOrd="0" parTransId="{A7D0B650-53BE-4720-909D-5DD6EC399CAA}" sibTransId="{FA8FBA36-5EC9-47E6-A087-748E7BC0EBB2}"/>
    <dgm:cxn modelId="{C9E3772B-DEC9-4033-92D8-6DFE1DC22260}" srcId="{A8F5AB11-AF87-4F92-909F-42C1F575B245}" destId="{CD7E9EFD-6206-486A-A98D-87B8E3282C97}" srcOrd="0" destOrd="0" parTransId="{CDD5DA47-4186-42A9-AA6C-B512F86BB7CC}" sibTransId="{3D0D11FA-867C-4034-B4AB-5421A83B8709}"/>
    <dgm:cxn modelId="{EEF8BCC5-472E-4578-93AA-84EB27DB7B64}" srcId="{A8F5AB11-AF87-4F92-909F-42C1F575B245}" destId="{9F18F01F-6A06-4EE1-AB0E-33D5793222AF}" srcOrd="3" destOrd="0" parTransId="{D7147B18-C720-4E16-A8A1-9440686862DB}" sibTransId="{5AFCF5DA-9AE0-4872-8904-FE00A5942F0D}"/>
    <dgm:cxn modelId="{190D854E-583F-41EA-B8F6-FC7A171E7F85}" type="presOf" srcId="{9F18F01F-6A06-4EE1-AB0E-33D5793222AF}" destId="{9AB08035-764E-421B-A84D-3858FD885F2E}" srcOrd="0" destOrd="0" presId="urn:microsoft.com/office/officeart/2008/layout/VerticalAccentList"/>
    <dgm:cxn modelId="{6D6CED23-805A-44A2-B94A-8A48D8256600}" type="presOf" srcId="{5CA4ED41-179E-4553-AB40-5312DA5B164D}" destId="{D737E08A-DDB3-40B5-A56E-9E970E1C060D}" srcOrd="0" destOrd="0" presId="urn:microsoft.com/office/officeart/2008/layout/VerticalAccentList"/>
    <dgm:cxn modelId="{4E94F487-5A84-4E6A-B89A-D85EC886C388}" type="presOf" srcId="{CD7E9EFD-6206-486A-A98D-87B8E3282C97}" destId="{B55B3979-1D2F-407F-ACCE-B4A1D3C8C4AB}" srcOrd="0" destOrd="0" presId="urn:microsoft.com/office/officeart/2008/layout/VerticalAccentList"/>
    <dgm:cxn modelId="{CB086574-B60D-47A0-BCF3-682F7B3CBE1A}" type="presOf" srcId="{A8F5AB11-AF87-4F92-909F-42C1F575B245}" destId="{082A2617-7610-4B58-9C2F-249BB3BE4F7A}" srcOrd="0" destOrd="0" presId="urn:microsoft.com/office/officeart/2008/layout/VerticalAccentList"/>
    <dgm:cxn modelId="{EB611D59-EC18-4DA8-A873-DE26C2B40502}" type="presParOf" srcId="{082A2617-7610-4B58-9C2F-249BB3BE4F7A}" destId="{902F7A2E-76B8-457F-ADA9-A2018F5C9054}" srcOrd="0" destOrd="0" presId="urn:microsoft.com/office/officeart/2008/layout/VerticalAccentList"/>
    <dgm:cxn modelId="{94628400-A6AB-4E7E-A903-BD5128FC8090}" type="presParOf" srcId="{902F7A2E-76B8-457F-ADA9-A2018F5C9054}" destId="{B55B3979-1D2F-407F-ACCE-B4A1D3C8C4AB}" srcOrd="0" destOrd="0" presId="urn:microsoft.com/office/officeart/2008/layout/VerticalAccentList"/>
    <dgm:cxn modelId="{E21263D9-4317-46DA-916F-18B9314897CB}" type="presParOf" srcId="{082A2617-7610-4B58-9C2F-249BB3BE4F7A}" destId="{2F67B606-FB70-4AC6-94E5-77006F7FCBE4}" srcOrd="1" destOrd="0" presId="urn:microsoft.com/office/officeart/2008/layout/VerticalAccentList"/>
    <dgm:cxn modelId="{BF611922-A51E-4C42-BAF4-0D773384B865}" type="presParOf" srcId="{2F67B606-FB70-4AC6-94E5-77006F7FCBE4}" destId="{4C09C71D-575E-4CB9-AB82-BA815802178F}" srcOrd="0" destOrd="0" presId="urn:microsoft.com/office/officeart/2008/layout/VerticalAccentList"/>
    <dgm:cxn modelId="{1A34F85D-05F3-4A79-B8BB-0465A20FCC5C}" type="presParOf" srcId="{2F67B606-FB70-4AC6-94E5-77006F7FCBE4}" destId="{41BBAE16-0414-4F28-A0DA-88CFEDB00C74}" srcOrd="1" destOrd="0" presId="urn:microsoft.com/office/officeart/2008/layout/VerticalAccentList"/>
    <dgm:cxn modelId="{0435EEA9-01E1-4A5D-BB79-3922B4E2468C}" type="presParOf" srcId="{2F67B606-FB70-4AC6-94E5-77006F7FCBE4}" destId="{5E21CF01-F499-49CD-A831-FBE1EA7C0EE9}" srcOrd="2" destOrd="0" presId="urn:microsoft.com/office/officeart/2008/layout/VerticalAccentList"/>
    <dgm:cxn modelId="{D9B93039-0CD2-4C48-BB6E-6608BDDB1BD5}" type="presParOf" srcId="{2F67B606-FB70-4AC6-94E5-77006F7FCBE4}" destId="{2B4A356A-1655-48F9-9715-B86FC2469D5E}" srcOrd="3" destOrd="0" presId="urn:microsoft.com/office/officeart/2008/layout/VerticalAccentList"/>
    <dgm:cxn modelId="{51DC355B-2837-4187-A9D6-FC7C1A6A9EE3}" type="presParOf" srcId="{2F67B606-FB70-4AC6-94E5-77006F7FCBE4}" destId="{36C96F36-7191-4C04-A9FD-AF4A83D819D8}" srcOrd="4" destOrd="0" presId="urn:microsoft.com/office/officeart/2008/layout/VerticalAccentList"/>
    <dgm:cxn modelId="{8D641956-CCDF-4A71-B4A6-2B140AED3FD2}" type="presParOf" srcId="{2F67B606-FB70-4AC6-94E5-77006F7FCBE4}" destId="{738D2C5C-0EC6-46B9-887A-A9FE0E3BC3F8}" srcOrd="5" destOrd="0" presId="urn:microsoft.com/office/officeart/2008/layout/VerticalAccentList"/>
    <dgm:cxn modelId="{FDF8D156-5740-43B8-932F-4D800E578239}" type="presParOf" srcId="{2F67B606-FB70-4AC6-94E5-77006F7FCBE4}" destId="{5F9119CF-7D85-4FD8-81C5-62206598A642}" srcOrd="6" destOrd="0" presId="urn:microsoft.com/office/officeart/2008/layout/VerticalAccentList"/>
    <dgm:cxn modelId="{820CA763-16C9-42CB-A341-6A356C37A9EE}" type="presParOf" srcId="{082A2617-7610-4B58-9C2F-249BB3BE4F7A}" destId="{02350C1A-FEE6-48B0-B925-ED88F3367351}" srcOrd="2" destOrd="0" presId="urn:microsoft.com/office/officeart/2008/layout/VerticalAccentList"/>
    <dgm:cxn modelId="{33866810-D427-4970-8ED3-FDBE0B709D8C}" type="presParOf" srcId="{082A2617-7610-4B58-9C2F-249BB3BE4F7A}" destId="{425EFE27-C0B7-44DB-99D1-2195B627B1E8}" srcOrd="3" destOrd="0" presId="urn:microsoft.com/office/officeart/2008/layout/VerticalAccentList"/>
    <dgm:cxn modelId="{A5D08105-FFF6-4584-B823-0C3E66DCBADF}" type="presParOf" srcId="{425EFE27-C0B7-44DB-99D1-2195B627B1E8}" destId="{D737E08A-DDB3-40B5-A56E-9E970E1C060D}" srcOrd="0" destOrd="0" presId="urn:microsoft.com/office/officeart/2008/layout/VerticalAccentList"/>
    <dgm:cxn modelId="{F1FA3474-2FCF-4040-B5FF-80B3FBF38090}" type="presParOf" srcId="{082A2617-7610-4B58-9C2F-249BB3BE4F7A}" destId="{18FD2BDF-AA91-4213-A036-D4C530C0565D}" srcOrd="4" destOrd="0" presId="urn:microsoft.com/office/officeart/2008/layout/VerticalAccentList"/>
    <dgm:cxn modelId="{8BD18327-34CE-4790-A0C1-9BFC64A80320}" type="presParOf" srcId="{18FD2BDF-AA91-4213-A036-D4C530C0565D}" destId="{2B1264A9-9378-4519-88AC-9AF37A13A570}" srcOrd="0" destOrd="0" presId="urn:microsoft.com/office/officeart/2008/layout/VerticalAccentList"/>
    <dgm:cxn modelId="{2BEE3335-0855-4D2D-9391-CAF10A2C0F62}" type="presParOf" srcId="{18FD2BDF-AA91-4213-A036-D4C530C0565D}" destId="{FFBE7A3B-CDE6-4B05-BB9D-30526CFC50BA}" srcOrd="1" destOrd="0" presId="urn:microsoft.com/office/officeart/2008/layout/VerticalAccentList"/>
    <dgm:cxn modelId="{33C23C09-44F1-4B5A-A73E-3BA5CDA995D5}" type="presParOf" srcId="{18FD2BDF-AA91-4213-A036-D4C530C0565D}" destId="{5555E211-6E97-4682-B42C-57C760477553}" srcOrd="2" destOrd="0" presId="urn:microsoft.com/office/officeart/2008/layout/VerticalAccentList"/>
    <dgm:cxn modelId="{F4F5B761-0383-40A8-A521-0157CDBE519B}" type="presParOf" srcId="{18FD2BDF-AA91-4213-A036-D4C530C0565D}" destId="{D7D4E3AF-8876-48F3-B64B-DD4AA514B6C3}" srcOrd="3" destOrd="0" presId="urn:microsoft.com/office/officeart/2008/layout/VerticalAccentList"/>
    <dgm:cxn modelId="{C6603D4E-63CC-471C-9F1D-0EF8AD03623D}" type="presParOf" srcId="{18FD2BDF-AA91-4213-A036-D4C530C0565D}" destId="{467D1F27-2C91-4125-9580-DEDB59E3B23E}" srcOrd="4" destOrd="0" presId="urn:microsoft.com/office/officeart/2008/layout/VerticalAccentList"/>
    <dgm:cxn modelId="{043FF2C6-6AD4-4B85-A293-076B735F55C5}" type="presParOf" srcId="{18FD2BDF-AA91-4213-A036-D4C530C0565D}" destId="{CC1761A1-589D-46B9-A916-BA80FA0A3408}" srcOrd="5" destOrd="0" presId="urn:microsoft.com/office/officeart/2008/layout/VerticalAccentList"/>
    <dgm:cxn modelId="{B42042C4-03F2-4931-A26F-69168E35BA8C}" type="presParOf" srcId="{18FD2BDF-AA91-4213-A036-D4C530C0565D}" destId="{BE08674B-1263-4987-A260-603B9E1D2EFB}" srcOrd="6" destOrd="0" presId="urn:microsoft.com/office/officeart/2008/layout/VerticalAccentList"/>
    <dgm:cxn modelId="{04CE98BF-31F3-4F41-BA70-78D8D55C0950}" type="presParOf" srcId="{082A2617-7610-4B58-9C2F-249BB3BE4F7A}" destId="{8DB520D6-1830-4EEF-A183-E257FE75DCC7}" srcOrd="5" destOrd="0" presId="urn:microsoft.com/office/officeart/2008/layout/VerticalAccentList"/>
    <dgm:cxn modelId="{ED679098-8780-4567-8BEA-41BF54A8A9C4}" type="presParOf" srcId="{082A2617-7610-4B58-9C2F-249BB3BE4F7A}" destId="{FF12F5EF-9D7D-4D4E-A619-7F4FF03E4F9D}" srcOrd="6" destOrd="0" presId="urn:microsoft.com/office/officeart/2008/layout/VerticalAccentList"/>
    <dgm:cxn modelId="{891B5C3E-3FBD-49D6-99E8-4EE2667CE2D4}" type="presParOf" srcId="{FF12F5EF-9D7D-4D4E-A619-7F4FF03E4F9D}" destId="{A7D2C189-8BDF-4EF5-A30E-36FC0D86D2E1}" srcOrd="0" destOrd="0" presId="urn:microsoft.com/office/officeart/2008/layout/VerticalAccentList"/>
    <dgm:cxn modelId="{3FE9C837-020D-4E7F-A9BC-B568C94CFC1B}" type="presParOf" srcId="{082A2617-7610-4B58-9C2F-249BB3BE4F7A}" destId="{65EB2C2E-53EB-4304-97C6-AB13F89C19EA}" srcOrd="7" destOrd="0" presId="urn:microsoft.com/office/officeart/2008/layout/VerticalAccentList"/>
    <dgm:cxn modelId="{71A000B7-45A1-4737-A0BF-3A3F88E90318}" type="presParOf" srcId="{65EB2C2E-53EB-4304-97C6-AB13F89C19EA}" destId="{D56A41BD-983D-41C8-AB9F-C2D81DA7AFF0}" srcOrd="0" destOrd="0" presId="urn:microsoft.com/office/officeart/2008/layout/VerticalAccentList"/>
    <dgm:cxn modelId="{C8D7DB0F-8D4C-4BB5-A72F-14D78A117E6A}" type="presParOf" srcId="{65EB2C2E-53EB-4304-97C6-AB13F89C19EA}" destId="{DFCD0C3E-4E8F-4652-8253-162F4A91A918}" srcOrd="1" destOrd="0" presId="urn:microsoft.com/office/officeart/2008/layout/VerticalAccentList"/>
    <dgm:cxn modelId="{9A9878D0-63E9-4C50-B097-6BAC092FC9CA}" type="presParOf" srcId="{65EB2C2E-53EB-4304-97C6-AB13F89C19EA}" destId="{EB4C1BE0-9B9D-4BA8-AE57-9C7515D85EA6}" srcOrd="2" destOrd="0" presId="urn:microsoft.com/office/officeart/2008/layout/VerticalAccentList"/>
    <dgm:cxn modelId="{5571DF5B-B72D-48F1-BE8D-A08CC6B4D640}" type="presParOf" srcId="{65EB2C2E-53EB-4304-97C6-AB13F89C19EA}" destId="{DDC6D57F-2B1B-40C0-AB79-C9342D5A56B2}" srcOrd="3" destOrd="0" presId="urn:microsoft.com/office/officeart/2008/layout/VerticalAccentList"/>
    <dgm:cxn modelId="{4CEA188A-DA73-4CA9-A71E-8D7C2A8AA39D}" type="presParOf" srcId="{65EB2C2E-53EB-4304-97C6-AB13F89C19EA}" destId="{43F80C43-E39B-4216-8979-53C60B79F625}" srcOrd="4" destOrd="0" presId="urn:microsoft.com/office/officeart/2008/layout/VerticalAccentList"/>
    <dgm:cxn modelId="{EB8D64CF-A80E-4DA8-85F6-AFAB770D5E8D}" type="presParOf" srcId="{65EB2C2E-53EB-4304-97C6-AB13F89C19EA}" destId="{AC2F81A1-4A0F-4554-8151-A118141B5988}" srcOrd="5" destOrd="0" presId="urn:microsoft.com/office/officeart/2008/layout/VerticalAccentList"/>
    <dgm:cxn modelId="{5A54A5D3-117D-44B6-AB04-48A73ECC304A}" type="presParOf" srcId="{65EB2C2E-53EB-4304-97C6-AB13F89C19EA}" destId="{988BA349-ADAA-46F6-BC52-10D6E84B9130}" srcOrd="6" destOrd="0" presId="urn:microsoft.com/office/officeart/2008/layout/VerticalAccentList"/>
    <dgm:cxn modelId="{8157599D-A68C-461E-A01C-EA57B96346B2}" type="presParOf" srcId="{082A2617-7610-4B58-9C2F-249BB3BE4F7A}" destId="{52440094-EF85-458A-A04C-B40A1B01A92C}" srcOrd="8" destOrd="0" presId="urn:microsoft.com/office/officeart/2008/layout/VerticalAccentList"/>
    <dgm:cxn modelId="{83A8588B-BD3D-44D5-A69A-F38503D44F3E}" type="presParOf" srcId="{082A2617-7610-4B58-9C2F-249BB3BE4F7A}" destId="{C5A78606-D7C6-4356-8EE6-5BED71068425}" srcOrd="9" destOrd="0" presId="urn:microsoft.com/office/officeart/2008/layout/VerticalAccentList"/>
    <dgm:cxn modelId="{EB833B8A-2D83-4297-8F22-0B489499417B}" type="presParOf" srcId="{C5A78606-D7C6-4356-8EE6-5BED71068425}" destId="{9AB08035-764E-421B-A84D-3858FD885F2E}" srcOrd="0" destOrd="0" presId="urn:microsoft.com/office/officeart/2008/layout/VerticalAccentList"/>
    <dgm:cxn modelId="{E8FA1CCD-C0CB-413B-8908-DEEF719B5476}" type="presParOf" srcId="{082A2617-7610-4B58-9C2F-249BB3BE4F7A}" destId="{54EF2A5D-2571-4683-879C-5E05A05E1238}" srcOrd="10" destOrd="0" presId="urn:microsoft.com/office/officeart/2008/layout/VerticalAccentList"/>
    <dgm:cxn modelId="{1B68FE83-C551-4F03-BC5D-EAF3E2271B56}" type="presParOf" srcId="{54EF2A5D-2571-4683-879C-5E05A05E1238}" destId="{82AC163D-4EC7-43AE-98CC-1D4CA1DC6F3A}" srcOrd="0" destOrd="0" presId="urn:microsoft.com/office/officeart/2008/layout/VerticalAccentList"/>
    <dgm:cxn modelId="{AAB903F7-E9C0-47EA-828E-6D75F7B0982F}" type="presParOf" srcId="{54EF2A5D-2571-4683-879C-5E05A05E1238}" destId="{A2FF3D88-0AB6-49B0-BF2A-9F049BAF0E1D}" srcOrd="1" destOrd="0" presId="urn:microsoft.com/office/officeart/2008/layout/VerticalAccentList"/>
    <dgm:cxn modelId="{C9E19B30-BE63-445D-A31A-3AE57E7B2ED8}" type="presParOf" srcId="{54EF2A5D-2571-4683-879C-5E05A05E1238}" destId="{886F30F8-7AD6-49B3-96A5-686443723191}" srcOrd="2" destOrd="0" presId="urn:microsoft.com/office/officeart/2008/layout/VerticalAccentList"/>
    <dgm:cxn modelId="{252685A7-D923-4FF5-A506-8B14AE1BB0C1}" type="presParOf" srcId="{54EF2A5D-2571-4683-879C-5E05A05E1238}" destId="{E3A0F240-4B60-4A0F-9653-0F6A99A41566}" srcOrd="3" destOrd="0" presId="urn:microsoft.com/office/officeart/2008/layout/VerticalAccentList"/>
    <dgm:cxn modelId="{37E92D73-8AF6-44ED-BDBD-FA66434448D6}" type="presParOf" srcId="{54EF2A5D-2571-4683-879C-5E05A05E1238}" destId="{CE1B4153-CCF9-4E76-BB66-3B9E36714B22}" srcOrd="4" destOrd="0" presId="urn:microsoft.com/office/officeart/2008/layout/VerticalAccentList"/>
    <dgm:cxn modelId="{CBDA3A5B-1024-4C3C-917B-4C66AEFB73CC}" type="presParOf" srcId="{54EF2A5D-2571-4683-879C-5E05A05E1238}" destId="{8498567D-DE3D-4C46-9472-FFFD4C7A5E41}" srcOrd="5" destOrd="0" presId="urn:microsoft.com/office/officeart/2008/layout/VerticalAccentList"/>
    <dgm:cxn modelId="{6D4B60CC-FB14-4042-9245-CAC4B82CC479}" type="presParOf" srcId="{54EF2A5D-2571-4683-879C-5E05A05E1238}" destId="{A40C7B78-BE2A-40DC-B9BA-26D275B8BC1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5E8283-DCA4-452A-BC26-E01AEC60F0B9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</dgm:pt>
    <dgm:pt modelId="{936EEB14-540D-4440-9A03-6E1A538DAED1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La modernización informática de la institución a cuanto a sistemas e infraestructura, es transcendental para su desarrollo; </a:t>
          </a:r>
          <a:endParaRPr lang="es-EC" sz="1100" dirty="0">
            <a:latin typeface="Century Gothic" pitchFamily="34" charset="0"/>
          </a:endParaRPr>
        </a:p>
      </dgm:t>
    </dgm:pt>
    <dgm:pt modelId="{D230C5F9-DF25-42BC-9767-0C008E26EBDB}" type="parTrans" cxnId="{80293044-5FA6-46AD-96E8-323C838E5B72}">
      <dgm:prSet/>
      <dgm:spPr/>
      <dgm:t>
        <a:bodyPr/>
        <a:lstStyle/>
        <a:p>
          <a:endParaRPr lang="es-EC"/>
        </a:p>
      </dgm:t>
    </dgm:pt>
    <dgm:pt modelId="{F8C4A72C-88CD-4A75-A8F6-C5DF1C6425E0}" type="sibTrans" cxnId="{80293044-5FA6-46AD-96E8-323C838E5B72}">
      <dgm:prSet/>
      <dgm:spPr/>
      <dgm:t>
        <a:bodyPr/>
        <a:lstStyle/>
        <a:p>
          <a:endParaRPr lang="es-EC"/>
        </a:p>
      </dgm:t>
    </dgm:pt>
    <dgm:pt modelId="{E0A89EE9-DB74-4092-B866-11258D8B91A6}">
      <dgm:prSet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A continuación se encuentra el nivel de apoyo de los sistemas actuales </a:t>
          </a:r>
          <a:endParaRPr lang="es-EC" sz="1100" dirty="0">
            <a:latin typeface="Century Gothic" pitchFamily="34" charset="0"/>
          </a:endParaRPr>
        </a:p>
      </dgm:t>
    </dgm:pt>
    <dgm:pt modelId="{F2F98435-4D07-40D1-AEC9-7ACB68C36D98}" type="parTrans" cxnId="{DAA8837C-9B9E-44A7-B24F-6D3B461B81C7}">
      <dgm:prSet/>
      <dgm:spPr/>
      <dgm:t>
        <a:bodyPr/>
        <a:lstStyle/>
        <a:p>
          <a:endParaRPr lang="es-EC"/>
        </a:p>
      </dgm:t>
    </dgm:pt>
    <dgm:pt modelId="{361A3B94-1521-4BBA-A4F1-457AC95439F5}" type="sibTrans" cxnId="{DAA8837C-9B9E-44A7-B24F-6D3B461B81C7}">
      <dgm:prSet/>
      <dgm:spPr/>
      <dgm:t>
        <a:bodyPr/>
        <a:lstStyle/>
        <a:p>
          <a:endParaRPr lang="es-EC"/>
        </a:p>
      </dgm:t>
    </dgm:pt>
    <dgm:pt modelId="{FC6D17AD-BD6D-495E-B4F5-229B58830A4E}">
      <dgm:prSet phldrT="[Texto]" custT="1"/>
      <dgm:spPr/>
      <dgm:t>
        <a:bodyPr/>
        <a:lstStyle/>
        <a:p>
          <a:r>
            <a:rPr lang="es-EC" sz="1100" dirty="0" smtClean="0">
              <a:latin typeface="Century Gothic" pitchFamily="34" charset="0"/>
            </a:rPr>
            <a:t>Por ello requiere re ingeniar y/o racionalizar los procesos del negocio  y automatizar el manejo y administración de la información para las actividades tradicionales de operación, monitoreo, planeación, estrategia y toma de decisiones.</a:t>
          </a:r>
          <a:endParaRPr lang="es-EC" sz="1100" dirty="0">
            <a:latin typeface="Century Gothic" pitchFamily="34" charset="0"/>
          </a:endParaRPr>
        </a:p>
      </dgm:t>
    </dgm:pt>
    <dgm:pt modelId="{FA0FB6A8-915D-4FE7-B0C5-5C5801B11834}" type="parTrans" cxnId="{B8F0D3E5-C13B-4A09-9216-690C692821D7}">
      <dgm:prSet/>
      <dgm:spPr/>
      <dgm:t>
        <a:bodyPr/>
        <a:lstStyle/>
        <a:p>
          <a:endParaRPr lang="es-EC"/>
        </a:p>
      </dgm:t>
    </dgm:pt>
    <dgm:pt modelId="{B245E6D3-0175-4A1E-9F78-F1FC4466025C}" type="sibTrans" cxnId="{B8F0D3E5-C13B-4A09-9216-690C692821D7}">
      <dgm:prSet/>
      <dgm:spPr/>
      <dgm:t>
        <a:bodyPr/>
        <a:lstStyle/>
        <a:p>
          <a:endParaRPr lang="es-EC"/>
        </a:p>
      </dgm:t>
    </dgm:pt>
    <dgm:pt modelId="{6F25F15E-B900-4760-824F-525423F1098D}" type="pres">
      <dgm:prSet presAssocID="{0B5E8283-DCA4-452A-BC26-E01AEC60F0B9}" presName="arrowDiagram" presStyleCnt="0">
        <dgm:presLayoutVars>
          <dgm:chMax val="5"/>
          <dgm:dir/>
          <dgm:resizeHandles val="exact"/>
        </dgm:presLayoutVars>
      </dgm:prSet>
      <dgm:spPr/>
    </dgm:pt>
    <dgm:pt modelId="{7B98483D-C32F-4165-84B1-E9999F9ADF02}" type="pres">
      <dgm:prSet presAssocID="{0B5E8283-DCA4-452A-BC26-E01AEC60F0B9}" presName="arrow" presStyleLbl="bgShp" presStyleIdx="0" presStyleCnt="1" custLinFactNeighborX="1271"/>
      <dgm:spPr/>
    </dgm:pt>
    <dgm:pt modelId="{6B92F7F4-DC8B-4858-AD85-65F80B584838}" type="pres">
      <dgm:prSet presAssocID="{0B5E8283-DCA4-452A-BC26-E01AEC60F0B9}" presName="arrowDiagram3" presStyleCnt="0"/>
      <dgm:spPr/>
    </dgm:pt>
    <dgm:pt modelId="{9F13F652-8CBD-46DD-B08A-0595816C79A9}" type="pres">
      <dgm:prSet presAssocID="{936EEB14-540D-4440-9A03-6E1A538DAED1}" presName="bullet3a" presStyleLbl="node1" presStyleIdx="0" presStyleCnt="3"/>
      <dgm:spPr/>
    </dgm:pt>
    <dgm:pt modelId="{1A6996A0-0DCC-4ACD-9A44-D0767CB71090}" type="pres">
      <dgm:prSet presAssocID="{936EEB14-540D-4440-9A03-6E1A538DAED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DB928-9BD3-4108-B17F-2485FA317AAB}" type="pres">
      <dgm:prSet presAssocID="{FC6D17AD-BD6D-495E-B4F5-229B58830A4E}" presName="bullet3b" presStyleLbl="node1" presStyleIdx="1" presStyleCnt="3"/>
      <dgm:spPr/>
    </dgm:pt>
    <dgm:pt modelId="{A043FA5A-756C-4552-9A82-F416134F7373}" type="pres">
      <dgm:prSet presAssocID="{FC6D17AD-BD6D-495E-B4F5-229B58830A4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1BC53D-AF1D-474F-8DBB-69C4F3C957D4}" type="pres">
      <dgm:prSet presAssocID="{E0A89EE9-DB74-4092-B866-11258D8B91A6}" presName="bullet3c" presStyleLbl="node1" presStyleIdx="2" presStyleCnt="3"/>
      <dgm:spPr/>
    </dgm:pt>
    <dgm:pt modelId="{95FDE8BA-CDB6-4516-B367-236A373587B2}" type="pres">
      <dgm:prSet presAssocID="{E0A89EE9-DB74-4092-B866-11258D8B91A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9C6186-DFFB-4392-A352-4FD70946E720}" type="presOf" srcId="{E0A89EE9-DB74-4092-B866-11258D8B91A6}" destId="{95FDE8BA-CDB6-4516-B367-236A373587B2}" srcOrd="0" destOrd="0" presId="urn:microsoft.com/office/officeart/2005/8/layout/arrow2"/>
    <dgm:cxn modelId="{DBECA506-D9FB-4CC0-9C31-9561C3361C7C}" type="presOf" srcId="{936EEB14-540D-4440-9A03-6E1A538DAED1}" destId="{1A6996A0-0DCC-4ACD-9A44-D0767CB71090}" srcOrd="0" destOrd="0" presId="urn:microsoft.com/office/officeart/2005/8/layout/arrow2"/>
    <dgm:cxn modelId="{B8F0D3E5-C13B-4A09-9216-690C692821D7}" srcId="{0B5E8283-DCA4-452A-BC26-E01AEC60F0B9}" destId="{FC6D17AD-BD6D-495E-B4F5-229B58830A4E}" srcOrd="1" destOrd="0" parTransId="{FA0FB6A8-915D-4FE7-B0C5-5C5801B11834}" sibTransId="{B245E6D3-0175-4A1E-9F78-F1FC4466025C}"/>
    <dgm:cxn modelId="{A619DFB0-7FB2-4441-BADC-0E7B979CF7BF}" type="presOf" srcId="{FC6D17AD-BD6D-495E-B4F5-229B58830A4E}" destId="{A043FA5A-756C-4552-9A82-F416134F7373}" srcOrd="0" destOrd="0" presId="urn:microsoft.com/office/officeart/2005/8/layout/arrow2"/>
    <dgm:cxn modelId="{80293044-5FA6-46AD-96E8-323C838E5B72}" srcId="{0B5E8283-DCA4-452A-BC26-E01AEC60F0B9}" destId="{936EEB14-540D-4440-9A03-6E1A538DAED1}" srcOrd="0" destOrd="0" parTransId="{D230C5F9-DF25-42BC-9767-0C008E26EBDB}" sibTransId="{F8C4A72C-88CD-4A75-A8F6-C5DF1C6425E0}"/>
    <dgm:cxn modelId="{5721BFB6-084B-4D61-B34B-924A8BF2F316}" type="presOf" srcId="{0B5E8283-DCA4-452A-BC26-E01AEC60F0B9}" destId="{6F25F15E-B900-4760-824F-525423F1098D}" srcOrd="0" destOrd="0" presId="urn:microsoft.com/office/officeart/2005/8/layout/arrow2"/>
    <dgm:cxn modelId="{DAA8837C-9B9E-44A7-B24F-6D3B461B81C7}" srcId="{0B5E8283-DCA4-452A-BC26-E01AEC60F0B9}" destId="{E0A89EE9-DB74-4092-B866-11258D8B91A6}" srcOrd="2" destOrd="0" parTransId="{F2F98435-4D07-40D1-AEC9-7ACB68C36D98}" sibTransId="{361A3B94-1521-4BBA-A4F1-457AC95439F5}"/>
    <dgm:cxn modelId="{E0C05960-B0A1-494B-8CFF-C6FF130B6EF4}" type="presParOf" srcId="{6F25F15E-B900-4760-824F-525423F1098D}" destId="{7B98483D-C32F-4165-84B1-E9999F9ADF02}" srcOrd="0" destOrd="0" presId="urn:microsoft.com/office/officeart/2005/8/layout/arrow2"/>
    <dgm:cxn modelId="{1ED8CC4C-D1C0-4760-85C2-1DC01A3B4CC7}" type="presParOf" srcId="{6F25F15E-B900-4760-824F-525423F1098D}" destId="{6B92F7F4-DC8B-4858-AD85-65F80B584838}" srcOrd="1" destOrd="0" presId="urn:microsoft.com/office/officeart/2005/8/layout/arrow2"/>
    <dgm:cxn modelId="{3F7C8878-DAD0-489C-BA8A-05F919135FF1}" type="presParOf" srcId="{6B92F7F4-DC8B-4858-AD85-65F80B584838}" destId="{9F13F652-8CBD-46DD-B08A-0595816C79A9}" srcOrd="0" destOrd="0" presId="urn:microsoft.com/office/officeart/2005/8/layout/arrow2"/>
    <dgm:cxn modelId="{542BD5CC-452E-4781-AC77-82A69C0E4A08}" type="presParOf" srcId="{6B92F7F4-DC8B-4858-AD85-65F80B584838}" destId="{1A6996A0-0DCC-4ACD-9A44-D0767CB71090}" srcOrd="1" destOrd="0" presId="urn:microsoft.com/office/officeart/2005/8/layout/arrow2"/>
    <dgm:cxn modelId="{CF520F63-F124-4ADF-BC4A-A32F5953C3BF}" type="presParOf" srcId="{6B92F7F4-DC8B-4858-AD85-65F80B584838}" destId="{96CDB928-9BD3-4108-B17F-2485FA317AAB}" srcOrd="2" destOrd="0" presId="urn:microsoft.com/office/officeart/2005/8/layout/arrow2"/>
    <dgm:cxn modelId="{4D9CBB7B-6F17-4BE5-B565-82649D569879}" type="presParOf" srcId="{6B92F7F4-DC8B-4858-AD85-65F80B584838}" destId="{A043FA5A-756C-4552-9A82-F416134F7373}" srcOrd="3" destOrd="0" presId="urn:microsoft.com/office/officeart/2005/8/layout/arrow2"/>
    <dgm:cxn modelId="{4B78AED9-47B4-4AA8-86F2-58990B227DDF}" type="presParOf" srcId="{6B92F7F4-DC8B-4858-AD85-65F80B584838}" destId="{EC1BC53D-AF1D-474F-8DBB-69C4F3C957D4}" srcOrd="4" destOrd="0" presId="urn:microsoft.com/office/officeart/2005/8/layout/arrow2"/>
    <dgm:cxn modelId="{C837595D-7CF0-45A1-AFE7-333737D7F353}" type="presParOf" srcId="{6B92F7F4-DC8B-4858-AD85-65F80B584838}" destId="{95FDE8BA-CDB6-4516-B367-236A373587B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00E0A22-55D3-4E1F-B1CA-9D111A0A39C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6E4EB6F-783A-45C7-9B2F-31DAB9BE92A9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implementará una sala de servidores con infraestructura bladecenter.</a:t>
          </a:r>
          <a:endParaRPr lang="es-EC" sz="1400" dirty="0">
            <a:latin typeface="Century Gothic" pitchFamily="34" charset="0"/>
          </a:endParaRPr>
        </a:p>
      </dgm:t>
    </dgm:pt>
    <dgm:pt modelId="{CD31AD58-07BA-4A68-9245-B065743F5613}" type="parTrans" cxnId="{D524BBD2-7BBA-4067-9F47-9F1C3FFC04B0}">
      <dgm:prSet/>
      <dgm:spPr/>
      <dgm:t>
        <a:bodyPr/>
        <a:lstStyle/>
        <a:p>
          <a:endParaRPr lang="es-EC"/>
        </a:p>
      </dgm:t>
    </dgm:pt>
    <dgm:pt modelId="{E2EBB3E7-6499-4380-8E4A-B2673183A2DA}" type="sibTrans" cxnId="{D524BBD2-7BBA-4067-9F47-9F1C3FFC04B0}">
      <dgm:prSet/>
      <dgm:spPr/>
      <dgm:t>
        <a:bodyPr/>
        <a:lstStyle/>
        <a:p>
          <a:endParaRPr lang="es-EC"/>
        </a:p>
      </dgm:t>
    </dgm:pt>
    <dgm:pt modelId="{8A3C32E0-1E72-4605-85E3-2C43711B4BE9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adquirirán servidores blade para: aplicaciones, base de datos, de archivos y  web.</a:t>
          </a:r>
          <a:endParaRPr lang="es-EC" sz="1400" dirty="0">
            <a:latin typeface="Century Gothic" pitchFamily="34" charset="0"/>
          </a:endParaRPr>
        </a:p>
      </dgm:t>
    </dgm:pt>
    <dgm:pt modelId="{98E5BB33-C346-4DE0-9B92-887C67BC37D8}" type="parTrans" cxnId="{94E25486-5046-4DED-AA9A-A0C2161B4172}">
      <dgm:prSet/>
      <dgm:spPr/>
      <dgm:t>
        <a:bodyPr/>
        <a:lstStyle/>
        <a:p>
          <a:endParaRPr lang="es-EC"/>
        </a:p>
      </dgm:t>
    </dgm:pt>
    <dgm:pt modelId="{D73DBC6E-87EF-4325-8A1C-AF0A4E541B36}" type="sibTrans" cxnId="{94E25486-5046-4DED-AA9A-A0C2161B4172}">
      <dgm:prSet/>
      <dgm:spPr/>
      <dgm:t>
        <a:bodyPr/>
        <a:lstStyle/>
        <a:p>
          <a:endParaRPr lang="es-EC"/>
        </a:p>
      </dgm:t>
    </dgm:pt>
    <dgm:pt modelId="{AC0F719D-2B6C-4CA7-ACD9-FAEC4EE732C5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Los sistemas desarrollados, contratados o adquiridos usaran sistemas de gestión de base de datos libre (</a:t>
          </a:r>
          <a:r>
            <a:rPr lang="es-EC" sz="1400" dirty="0" err="1" smtClean="0">
              <a:latin typeface="Century Gothic" pitchFamily="34" charset="0"/>
            </a:rPr>
            <a:t>MySql</a:t>
          </a:r>
          <a:r>
            <a:rPr lang="es-EC" sz="1400" dirty="0" smtClean="0">
              <a:latin typeface="Century Gothic" pitchFamily="34" charset="0"/>
            </a:rPr>
            <a:t>) y propietario (Oracle, SqlServer).</a:t>
          </a:r>
          <a:endParaRPr lang="es-EC" sz="1400" dirty="0">
            <a:latin typeface="Century Gothic" pitchFamily="34" charset="0"/>
          </a:endParaRPr>
        </a:p>
      </dgm:t>
    </dgm:pt>
    <dgm:pt modelId="{407E437B-4FF4-4F33-B50F-75AA08EAA4F0}" type="parTrans" cxnId="{4D825E07-CBCA-449A-A438-A9A5A64442A0}">
      <dgm:prSet/>
      <dgm:spPr/>
      <dgm:t>
        <a:bodyPr/>
        <a:lstStyle/>
        <a:p>
          <a:endParaRPr lang="es-EC"/>
        </a:p>
      </dgm:t>
    </dgm:pt>
    <dgm:pt modelId="{1BD5E274-8856-481D-BBA1-D693C54E8CD0}" type="sibTrans" cxnId="{4D825E07-CBCA-449A-A438-A9A5A64442A0}">
      <dgm:prSet/>
      <dgm:spPr/>
      <dgm:t>
        <a:bodyPr/>
        <a:lstStyle/>
        <a:p>
          <a:endParaRPr lang="es-EC"/>
        </a:p>
      </dgm:t>
    </dgm:pt>
    <dgm:pt modelId="{5D107C26-50B2-4E17-AC4E-007E5025BC3C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comprarán software existente en el mercado: QlikView, Logical Decisions, QuickScore y Universitas XXI.</a:t>
          </a:r>
          <a:endParaRPr lang="es-EC" sz="1400" dirty="0">
            <a:latin typeface="Century Gothic" pitchFamily="34" charset="0"/>
          </a:endParaRPr>
        </a:p>
      </dgm:t>
    </dgm:pt>
    <dgm:pt modelId="{E9BD2318-B7DF-4DE0-A84D-0E2E355F4156}" type="parTrans" cxnId="{912422AF-6300-481D-A100-14D4EDE9DF08}">
      <dgm:prSet/>
      <dgm:spPr/>
      <dgm:t>
        <a:bodyPr/>
        <a:lstStyle/>
        <a:p>
          <a:endParaRPr lang="es-EC"/>
        </a:p>
      </dgm:t>
    </dgm:pt>
    <dgm:pt modelId="{73C9AAC9-D765-4F78-AD98-92BFF9970991}" type="sibTrans" cxnId="{912422AF-6300-481D-A100-14D4EDE9DF08}">
      <dgm:prSet/>
      <dgm:spPr/>
      <dgm:t>
        <a:bodyPr/>
        <a:lstStyle/>
        <a:p>
          <a:endParaRPr lang="es-EC"/>
        </a:p>
      </dgm:t>
    </dgm:pt>
    <dgm:pt modelId="{46FD42C5-D72F-40B7-9CFD-8BDCDB1174FE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comprará software especializado para las carreras con las que cuenta la institución.</a:t>
          </a:r>
          <a:endParaRPr lang="es-EC" sz="1400" dirty="0">
            <a:latin typeface="Century Gothic" pitchFamily="34" charset="0"/>
          </a:endParaRPr>
        </a:p>
      </dgm:t>
    </dgm:pt>
    <dgm:pt modelId="{146FB94A-6B78-4A40-9BE6-884E9A9B3519}" type="parTrans" cxnId="{15F1D60D-CB18-4C8D-A489-786D3A3C332C}">
      <dgm:prSet/>
      <dgm:spPr/>
      <dgm:t>
        <a:bodyPr/>
        <a:lstStyle/>
        <a:p>
          <a:endParaRPr lang="es-EC"/>
        </a:p>
      </dgm:t>
    </dgm:pt>
    <dgm:pt modelId="{59109FE5-672B-42D0-AD75-25A1F7F3EE2D}" type="sibTrans" cxnId="{15F1D60D-CB18-4C8D-A489-786D3A3C332C}">
      <dgm:prSet/>
      <dgm:spPr/>
      <dgm:t>
        <a:bodyPr/>
        <a:lstStyle/>
        <a:p>
          <a:endParaRPr lang="es-EC"/>
        </a:p>
      </dgm:t>
    </dgm:pt>
    <dgm:pt modelId="{463F60B1-BCB0-4A05-B783-B638D02CF74A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contratarán licencias de uso de: Redes de bibliotecas virtuales y revistas científicas indexadas.</a:t>
          </a:r>
          <a:endParaRPr lang="es-EC" sz="1400" dirty="0">
            <a:latin typeface="Century Gothic" pitchFamily="34" charset="0"/>
          </a:endParaRPr>
        </a:p>
      </dgm:t>
    </dgm:pt>
    <dgm:pt modelId="{2A5DFC40-E899-481A-A363-9F06DF4072C2}" type="parTrans" cxnId="{10A91A11-3D63-490B-819F-0C5E66BBF263}">
      <dgm:prSet/>
      <dgm:spPr/>
      <dgm:t>
        <a:bodyPr/>
        <a:lstStyle/>
        <a:p>
          <a:endParaRPr lang="es-EC"/>
        </a:p>
      </dgm:t>
    </dgm:pt>
    <dgm:pt modelId="{DEBFB55D-B540-461C-B3C5-948F5E106C4E}" type="sibTrans" cxnId="{10A91A11-3D63-490B-819F-0C5E66BBF263}">
      <dgm:prSet/>
      <dgm:spPr/>
      <dgm:t>
        <a:bodyPr/>
        <a:lstStyle/>
        <a:p>
          <a:endParaRPr lang="es-EC"/>
        </a:p>
      </dgm:t>
    </dgm:pt>
    <dgm:pt modelId="{4677752F-4A15-4F66-BCC7-D362D754565D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desarrollaran el sitio web institucional, las versiones online de producción científica institucionales, aulas virtuales y repositorio digital.</a:t>
          </a:r>
          <a:endParaRPr lang="es-EC" sz="1400" dirty="0">
            <a:latin typeface="Century Gothic" pitchFamily="34" charset="0"/>
          </a:endParaRPr>
        </a:p>
      </dgm:t>
    </dgm:pt>
    <dgm:pt modelId="{D790F961-305D-481C-B985-1A1DB21477AC}" type="parTrans" cxnId="{9CA413D2-35B1-4D25-8073-C4CD166E4E2B}">
      <dgm:prSet/>
      <dgm:spPr/>
      <dgm:t>
        <a:bodyPr/>
        <a:lstStyle/>
        <a:p>
          <a:endParaRPr lang="es-EC"/>
        </a:p>
      </dgm:t>
    </dgm:pt>
    <dgm:pt modelId="{73ADEDD3-2484-4CB2-9ECC-A473D0D0DCDC}" type="sibTrans" cxnId="{9CA413D2-35B1-4D25-8073-C4CD166E4E2B}">
      <dgm:prSet/>
      <dgm:spPr/>
      <dgm:t>
        <a:bodyPr/>
        <a:lstStyle/>
        <a:p>
          <a:endParaRPr lang="es-EC"/>
        </a:p>
      </dgm:t>
    </dgm:pt>
    <dgm:pt modelId="{BE57F608-266E-4F8E-92D4-37D6167881BB}">
      <dgm:prSet custT="1"/>
      <dgm:spPr/>
      <dgm:t>
        <a:bodyPr/>
        <a:lstStyle/>
        <a:p>
          <a:r>
            <a:rPr lang="es-EC" sz="1400" dirty="0" smtClean="0">
              <a:latin typeface="Century Gothic" pitchFamily="34" charset="0"/>
            </a:rPr>
            <a:t>Se incluirá a personal de la ESPAM MFL en la implementación de cada uno de los sistemas a adquirir, así como la respectiva capacitación a usuarios finales.</a:t>
          </a:r>
          <a:endParaRPr lang="es-EC" sz="1400" dirty="0">
            <a:latin typeface="Century Gothic" pitchFamily="34" charset="0"/>
          </a:endParaRPr>
        </a:p>
      </dgm:t>
    </dgm:pt>
    <dgm:pt modelId="{259118C3-5444-4416-AEC6-56B0BF948002}" type="parTrans" cxnId="{C9F8268F-34F7-4614-98F9-26A3AE230D98}">
      <dgm:prSet/>
      <dgm:spPr/>
      <dgm:t>
        <a:bodyPr/>
        <a:lstStyle/>
        <a:p>
          <a:endParaRPr lang="es-EC"/>
        </a:p>
      </dgm:t>
    </dgm:pt>
    <dgm:pt modelId="{11717E0E-BB03-4E4B-A532-90AB717A56B3}" type="sibTrans" cxnId="{C9F8268F-34F7-4614-98F9-26A3AE230D98}">
      <dgm:prSet/>
      <dgm:spPr/>
      <dgm:t>
        <a:bodyPr/>
        <a:lstStyle/>
        <a:p>
          <a:endParaRPr lang="es-EC"/>
        </a:p>
      </dgm:t>
    </dgm:pt>
    <dgm:pt modelId="{81737A86-C707-413C-A203-1CC00269EB57}" type="pres">
      <dgm:prSet presAssocID="{300E0A22-55D3-4E1F-B1CA-9D111A0A39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1FF7814-2C8E-4185-98A2-FA590AB6C5DD}" type="pres">
      <dgm:prSet presAssocID="{66E4EB6F-783A-45C7-9B2F-31DAB9BE92A9}" presName="thickLine" presStyleLbl="alignNode1" presStyleIdx="0" presStyleCnt="8"/>
      <dgm:spPr/>
    </dgm:pt>
    <dgm:pt modelId="{09E57A9D-98AE-44A6-83A6-8CF6BE5427E5}" type="pres">
      <dgm:prSet presAssocID="{66E4EB6F-783A-45C7-9B2F-31DAB9BE92A9}" presName="horz1" presStyleCnt="0"/>
      <dgm:spPr/>
    </dgm:pt>
    <dgm:pt modelId="{8B3A645B-9737-40C5-9B33-81D5A3A4C029}" type="pres">
      <dgm:prSet presAssocID="{66E4EB6F-783A-45C7-9B2F-31DAB9BE92A9}" presName="tx1" presStyleLbl="revTx" presStyleIdx="0" presStyleCnt="8"/>
      <dgm:spPr/>
      <dgm:t>
        <a:bodyPr/>
        <a:lstStyle/>
        <a:p>
          <a:endParaRPr lang="es-EC"/>
        </a:p>
      </dgm:t>
    </dgm:pt>
    <dgm:pt modelId="{F172C307-D193-48FD-944C-6922BFDE6BD7}" type="pres">
      <dgm:prSet presAssocID="{66E4EB6F-783A-45C7-9B2F-31DAB9BE92A9}" presName="vert1" presStyleCnt="0"/>
      <dgm:spPr/>
    </dgm:pt>
    <dgm:pt modelId="{CDA681AA-A140-49D6-BD64-E9A0B695AF07}" type="pres">
      <dgm:prSet presAssocID="{8A3C32E0-1E72-4605-85E3-2C43711B4BE9}" presName="thickLine" presStyleLbl="alignNode1" presStyleIdx="1" presStyleCnt="8"/>
      <dgm:spPr/>
    </dgm:pt>
    <dgm:pt modelId="{7CB806D6-F06E-471B-B2A0-5E3672D3CADD}" type="pres">
      <dgm:prSet presAssocID="{8A3C32E0-1E72-4605-85E3-2C43711B4BE9}" presName="horz1" presStyleCnt="0"/>
      <dgm:spPr/>
    </dgm:pt>
    <dgm:pt modelId="{C279D466-B9FC-46DA-BDE1-79037E576885}" type="pres">
      <dgm:prSet presAssocID="{8A3C32E0-1E72-4605-85E3-2C43711B4BE9}" presName="tx1" presStyleLbl="revTx" presStyleIdx="1" presStyleCnt="8"/>
      <dgm:spPr/>
      <dgm:t>
        <a:bodyPr/>
        <a:lstStyle/>
        <a:p>
          <a:endParaRPr lang="es-EC"/>
        </a:p>
      </dgm:t>
    </dgm:pt>
    <dgm:pt modelId="{94396966-07C2-4C94-B001-60F9AD1D3D71}" type="pres">
      <dgm:prSet presAssocID="{8A3C32E0-1E72-4605-85E3-2C43711B4BE9}" presName="vert1" presStyleCnt="0"/>
      <dgm:spPr/>
    </dgm:pt>
    <dgm:pt modelId="{50E0CFFB-CA9E-4C18-AF9B-52DA6B87BFB1}" type="pres">
      <dgm:prSet presAssocID="{AC0F719D-2B6C-4CA7-ACD9-FAEC4EE732C5}" presName="thickLine" presStyleLbl="alignNode1" presStyleIdx="2" presStyleCnt="8"/>
      <dgm:spPr/>
    </dgm:pt>
    <dgm:pt modelId="{722DC775-4B82-4D5E-9DD6-19E7E7E07F96}" type="pres">
      <dgm:prSet presAssocID="{AC0F719D-2B6C-4CA7-ACD9-FAEC4EE732C5}" presName="horz1" presStyleCnt="0"/>
      <dgm:spPr/>
    </dgm:pt>
    <dgm:pt modelId="{7EE3BABB-5430-4F28-B572-995CD0FA4509}" type="pres">
      <dgm:prSet presAssocID="{AC0F719D-2B6C-4CA7-ACD9-FAEC4EE732C5}" presName="tx1" presStyleLbl="revTx" presStyleIdx="2" presStyleCnt="8"/>
      <dgm:spPr/>
      <dgm:t>
        <a:bodyPr/>
        <a:lstStyle/>
        <a:p>
          <a:endParaRPr lang="es-EC"/>
        </a:p>
      </dgm:t>
    </dgm:pt>
    <dgm:pt modelId="{80835611-D639-479A-B261-A270C443B963}" type="pres">
      <dgm:prSet presAssocID="{AC0F719D-2B6C-4CA7-ACD9-FAEC4EE732C5}" presName="vert1" presStyleCnt="0"/>
      <dgm:spPr/>
    </dgm:pt>
    <dgm:pt modelId="{C0F0E078-82D5-42B0-8D60-313FBFA67FE9}" type="pres">
      <dgm:prSet presAssocID="{5D107C26-50B2-4E17-AC4E-007E5025BC3C}" presName="thickLine" presStyleLbl="alignNode1" presStyleIdx="3" presStyleCnt="8"/>
      <dgm:spPr/>
    </dgm:pt>
    <dgm:pt modelId="{39E4D84F-D175-4A87-AF79-1B3E047649C1}" type="pres">
      <dgm:prSet presAssocID="{5D107C26-50B2-4E17-AC4E-007E5025BC3C}" presName="horz1" presStyleCnt="0"/>
      <dgm:spPr/>
    </dgm:pt>
    <dgm:pt modelId="{5ED1A7E4-4BEF-42B2-A9B2-1DFCA4E3A1F0}" type="pres">
      <dgm:prSet presAssocID="{5D107C26-50B2-4E17-AC4E-007E5025BC3C}" presName="tx1" presStyleLbl="revTx" presStyleIdx="3" presStyleCnt="8"/>
      <dgm:spPr/>
      <dgm:t>
        <a:bodyPr/>
        <a:lstStyle/>
        <a:p>
          <a:endParaRPr lang="es-EC"/>
        </a:p>
      </dgm:t>
    </dgm:pt>
    <dgm:pt modelId="{28965ECD-E4EA-49A3-B34C-35204952EDE9}" type="pres">
      <dgm:prSet presAssocID="{5D107C26-50B2-4E17-AC4E-007E5025BC3C}" presName="vert1" presStyleCnt="0"/>
      <dgm:spPr/>
    </dgm:pt>
    <dgm:pt modelId="{6780247B-D254-4AF0-9056-FE3BA1F7C631}" type="pres">
      <dgm:prSet presAssocID="{46FD42C5-D72F-40B7-9CFD-8BDCDB1174FE}" presName="thickLine" presStyleLbl="alignNode1" presStyleIdx="4" presStyleCnt="8"/>
      <dgm:spPr/>
    </dgm:pt>
    <dgm:pt modelId="{5CE05C6F-94C6-4591-80F4-9A045EFDF419}" type="pres">
      <dgm:prSet presAssocID="{46FD42C5-D72F-40B7-9CFD-8BDCDB1174FE}" presName="horz1" presStyleCnt="0"/>
      <dgm:spPr/>
    </dgm:pt>
    <dgm:pt modelId="{B11F54EC-8227-4C0A-810D-1689B7ACB8D0}" type="pres">
      <dgm:prSet presAssocID="{46FD42C5-D72F-40B7-9CFD-8BDCDB1174FE}" presName="tx1" presStyleLbl="revTx" presStyleIdx="4" presStyleCnt="8"/>
      <dgm:spPr/>
      <dgm:t>
        <a:bodyPr/>
        <a:lstStyle/>
        <a:p>
          <a:endParaRPr lang="es-EC"/>
        </a:p>
      </dgm:t>
    </dgm:pt>
    <dgm:pt modelId="{610171E8-06DD-496F-83E9-2B77CA0A2427}" type="pres">
      <dgm:prSet presAssocID="{46FD42C5-D72F-40B7-9CFD-8BDCDB1174FE}" presName="vert1" presStyleCnt="0"/>
      <dgm:spPr/>
    </dgm:pt>
    <dgm:pt modelId="{E4809F98-40C1-446A-9C2C-16FEDA15E1A4}" type="pres">
      <dgm:prSet presAssocID="{463F60B1-BCB0-4A05-B783-B638D02CF74A}" presName="thickLine" presStyleLbl="alignNode1" presStyleIdx="5" presStyleCnt="8"/>
      <dgm:spPr/>
    </dgm:pt>
    <dgm:pt modelId="{0187AEC2-90CA-469F-B4E1-DB5857BB4FEC}" type="pres">
      <dgm:prSet presAssocID="{463F60B1-BCB0-4A05-B783-B638D02CF74A}" presName="horz1" presStyleCnt="0"/>
      <dgm:spPr/>
    </dgm:pt>
    <dgm:pt modelId="{1E8B7D52-2881-4660-B4E3-8D62907E6AE4}" type="pres">
      <dgm:prSet presAssocID="{463F60B1-BCB0-4A05-B783-B638D02CF74A}" presName="tx1" presStyleLbl="revTx" presStyleIdx="5" presStyleCnt="8"/>
      <dgm:spPr/>
      <dgm:t>
        <a:bodyPr/>
        <a:lstStyle/>
        <a:p>
          <a:endParaRPr lang="es-EC"/>
        </a:p>
      </dgm:t>
    </dgm:pt>
    <dgm:pt modelId="{B0836322-DE3A-4A6F-AC16-E95F7B56DF4B}" type="pres">
      <dgm:prSet presAssocID="{463F60B1-BCB0-4A05-B783-B638D02CF74A}" presName="vert1" presStyleCnt="0"/>
      <dgm:spPr/>
    </dgm:pt>
    <dgm:pt modelId="{89A56634-3C90-48D0-AC6B-04CB36541621}" type="pres">
      <dgm:prSet presAssocID="{4677752F-4A15-4F66-BCC7-D362D754565D}" presName="thickLine" presStyleLbl="alignNode1" presStyleIdx="6" presStyleCnt="8"/>
      <dgm:spPr/>
    </dgm:pt>
    <dgm:pt modelId="{368D6FFF-8AF9-4355-A0A3-C5DDA8F3CEC4}" type="pres">
      <dgm:prSet presAssocID="{4677752F-4A15-4F66-BCC7-D362D754565D}" presName="horz1" presStyleCnt="0"/>
      <dgm:spPr/>
    </dgm:pt>
    <dgm:pt modelId="{AF1B32FD-7981-4110-A9DB-8D8B520B4C3E}" type="pres">
      <dgm:prSet presAssocID="{4677752F-4A15-4F66-BCC7-D362D754565D}" presName="tx1" presStyleLbl="revTx" presStyleIdx="6" presStyleCnt="8"/>
      <dgm:spPr/>
      <dgm:t>
        <a:bodyPr/>
        <a:lstStyle/>
        <a:p>
          <a:endParaRPr lang="es-EC"/>
        </a:p>
      </dgm:t>
    </dgm:pt>
    <dgm:pt modelId="{D06579BA-BD97-41D3-8085-C9DAE4F713E5}" type="pres">
      <dgm:prSet presAssocID="{4677752F-4A15-4F66-BCC7-D362D754565D}" presName="vert1" presStyleCnt="0"/>
      <dgm:spPr/>
    </dgm:pt>
    <dgm:pt modelId="{9AAAF50F-0AB7-4896-861C-D87E62882D3C}" type="pres">
      <dgm:prSet presAssocID="{BE57F608-266E-4F8E-92D4-37D6167881BB}" presName="thickLine" presStyleLbl="alignNode1" presStyleIdx="7" presStyleCnt="8"/>
      <dgm:spPr/>
    </dgm:pt>
    <dgm:pt modelId="{C45F23AE-E852-4458-A777-66E20B2090F6}" type="pres">
      <dgm:prSet presAssocID="{BE57F608-266E-4F8E-92D4-37D6167881BB}" presName="horz1" presStyleCnt="0"/>
      <dgm:spPr/>
    </dgm:pt>
    <dgm:pt modelId="{7B78A53A-8F50-48D9-B823-CC71FE0BABB2}" type="pres">
      <dgm:prSet presAssocID="{BE57F608-266E-4F8E-92D4-37D6167881BB}" presName="tx1" presStyleLbl="revTx" presStyleIdx="7" presStyleCnt="8"/>
      <dgm:spPr/>
      <dgm:t>
        <a:bodyPr/>
        <a:lstStyle/>
        <a:p>
          <a:endParaRPr lang="es-EC"/>
        </a:p>
      </dgm:t>
    </dgm:pt>
    <dgm:pt modelId="{80904A45-CD11-46F3-BD9F-CABDB3B98F9A}" type="pres">
      <dgm:prSet presAssocID="{BE57F608-266E-4F8E-92D4-37D6167881BB}" presName="vert1" presStyleCnt="0"/>
      <dgm:spPr/>
    </dgm:pt>
  </dgm:ptLst>
  <dgm:cxnLst>
    <dgm:cxn modelId="{912422AF-6300-481D-A100-14D4EDE9DF08}" srcId="{300E0A22-55D3-4E1F-B1CA-9D111A0A39CC}" destId="{5D107C26-50B2-4E17-AC4E-007E5025BC3C}" srcOrd="3" destOrd="0" parTransId="{E9BD2318-B7DF-4DE0-A84D-0E2E355F4156}" sibTransId="{73C9AAC9-D765-4F78-AD98-92BFF9970991}"/>
    <dgm:cxn modelId="{FAA619BE-F830-4014-9C48-7E8B8C25F051}" type="presOf" srcId="{BE57F608-266E-4F8E-92D4-37D6167881BB}" destId="{7B78A53A-8F50-48D9-B823-CC71FE0BABB2}" srcOrd="0" destOrd="0" presId="urn:microsoft.com/office/officeart/2008/layout/LinedList"/>
    <dgm:cxn modelId="{517428C6-F18E-4CA4-AD8F-CF95FC818A03}" type="presOf" srcId="{300E0A22-55D3-4E1F-B1CA-9D111A0A39CC}" destId="{81737A86-C707-413C-A203-1CC00269EB57}" srcOrd="0" destOrd="0" presId="urn:microsoft.com/office/officeart/2008/layout/LinedList"/>
    <dgm:cxn modelId="{82BD38D5-C253-4526-A7E5-68C9ED4B538D}" type="presOf" srcId="{46FD42C5-D72F-40B7-9CFD-8BDCDB1174FE}" destId="{B11F54EC-8227-4C0A-810D-1689B7ACB8D0}" srcOrd="0" destOrd="0" presId="urn:microsoft.com/office/officeart/2008/layout/LinedList"/>
    <dgm:cxn modelId="{15F1D60D-CB18-4C8D-A489-786D3A3C332C}" srcId="{300E0A22-55D3-4E1F-B1CA-9D111A0A39CC}" destId="{46FD42C5-D72F-40B7-9CFD-8BDCDB1174FE}" srcOrd="4" destOrd="0" parTransId="{146FB94A-6B78-4A40-9BE6-884E9A9B3519}" sibTransId="{59109FE5-672B-42D0-AD75-25A1F7F3EE2D}"/>
    <dgm:cxn modelId="{D1CA0615-C2A0-47CB-B801-82252E196399}" type="presOf" srcId="{4677752F-4A15-4F66-BCC7-D362D754565D}" destId="{AF1B32FD-7981-4110-A9DB-8D8B520B4C3E}" srcOrd="0" destOrd="0" presId="urn:microsoft.com/office/officeart/2008/layout/LinedList"/>
    <dgm:cxn modelId="{10A91A11-3D63-490B-819F-0C5E66BBF263}" srcId="{300E0A22-55D3-4E1F-B1CA-9D111A0A39CC}" destId="{463F60B1-BCB0-4A05-B783-B638D02CF74A}" srcOrd="5" destOrd="0" parTransId="{2A5DFC40-E899-481A-A363-9F06DF4072C2}" sibTransId="{DEBFB55D-B540-461C-B3C5-948F5E106C4E}"/>
    <dgm:cxn modelId="{94E25486-5046-4DED-AA9A-A0C2161B4172}" srcId="{300E0A22-55D3-4E1F-B1CA-9D111A0A39CC}" destId="{8A3C32E0-1E72-4605-85E3-2C43711B4BE9}" srcOrd="1" destOrd="0" parTransId="{98E5BB33-C346-4DE0-9B92-887C67BC37D8}" sibTransId="{D73DBC6E-87EF-4325-8A1C-AF0A4E541B36}"/>
    <dgm:cxn modelId="{721ADE72-F9FD-48EB-9A9C-7CE8A7B9460E}" type="presOf" srcId="{66E4EB6F-783A-45C7-9B2F-31DAB9BE92A9}" destId="{8B3A645B-9737-40C5-9B33-81D5A3A4C029}" srcOrd="0" destOrd="0" presId="urn:microsoft.com/office/officeart/2008/layout/LinedList"/>
    <dgm:cxn modelId="{AA28906F-6A1F-48CC-81EE-EB01848D233B}" type="presOf" srcId="{8A3C32E0-1E72-4605-85E3-2C43711B4BE9}" destId="{C279D466-B9FC-46DA-BDE1-79037E576885}" srcOrd="0" destOrd="0" presId="urn:microsoft.com/office/officeart/2008/layout/LinedList"/>
    <dgm:cxn modelId="{2B79755D-774C-4D9C-9C0F-1022D6F959F1}" type="presOf" srcId="{5D107C26-50B2-4E17-AC4E-007E5025BC3C}" destId="{5ED1A7E4-4BEF-42B2-A9B2-1DFCA4E3A1F0}" srcOrd="0" destOrd="0" presId="urn:microsoft.com/office/officeart/2008/layout/LinedList"/>
    <dgm:cxn modelId="{4D825E07-CBCA-449A-A438-A9A5A64442A0}" srcId="{300E0A22-55D3-4E1F-B1CA-9D111A0A39CC}" destId="{AC0F719D-2B6C-4CA7-ACD9-FAEC4EE732C5}" srcOrd="2" destOrd="0" parTransId="{407E437B-4FF4-4F33-B50F-75AA08EAA4F0}" sibTransId="{1BD5E274-8856-481D-BBA1-D693C54E8CD0}"/>
    <dgm:cxn modelId="{910B5BFD-FD54-406C-9867-4FB9C0DDC36E}" type="presOf" srcId="{463F60B1-BCB0-4A05-B783-B638D02CF74A}" destId="{1E8B7D52-2881-4660-B4E3-8D62907E6AE4}" srcOrd="0" destOrd="0" presId="urn:microsoft.com/office/officeart/2008/layout/LinedList"/>
    <dgm:cxn modelId="{C9F8268F-34F7-4614-98F9-26A3AE230D98}" srcId="{300E0A22-55D3-4E1F-B1CA-9D111A0A39CC}" destId="{BE57F608-266E-4F8E-92D4-37D6167881BB}" srcOrd="7" destOrd="0" parTransId="{259118C3-5444-4416-AEC6-56B0BF948002}" sibTransId="{11717E0E-BB03-4E4B-A532-90AB717A56B3}"/>
    <dgm:cxn modelId="{D524BBD2-7BBA-4067-9F47-9F1C3FFC04B0}" srcId="{300E0A22-55D3-4E1F-B1CA-9D111A0A39CC}" destId="{66E4EB6F-783A-45C7-9B2F-31DAB9BE92A9}" srcOrd="0" destOrd="0" parTransId="{CD31AD58-07BA-4A68-9245-B065743F5613}" sibTransId="{E2EBB3E7-6499-4380-8E4A-B2673183A2DA}"/>
    <dgm:cxn modelId="{42ABD107-A675-48E4-9253-4E6BD7D5D76C}" type="presOf" srcId="{AC0F719D-2B6C-4CA7-ACD9-FAEC4EE732C5}" destId="{7EE3BABB-5430-4F28-B572-995CD0FA4509}" srcOrd="0" destOrd="0" presId="urn:microsoft.com/office/officeart/2008/layout/LinedList"/>
    <dgm:cxn modelId="{9CA413D2-35B1-4D25-8073-C4CD166E4E2B}" srcId="{300E0A22-55D3-4E1F-B1CA-9D111A0A39CC}" destId="{4677752F-4A15-4F66-BCC7-D362D754565D}" srcOrd="6" destOrd="0" parTransId="{D790F961-305D-481C-B985-1A1DB21477AC}" sibTransId="{73ADEDD3-2484-4CB2-9ECC-A473D0D0DCDC}"/>
    <dgm:cxn modelId="{E97E3CDE-C107-4E55-B207-F8C8F3C4D95B}" type="presParOf" srcId="{81737A86-C707-413C-A203-1CC00269EB57}" destId="{61FF7814-2C8E-4185-98A2-FA590AB6C5DD}" srcOrd="0" destOrd="0" presId="urn:microsoft.com/office/officeart/2008/layout/LinedList"/>
    <dgm:cxn modelId="{CAC448BE-A848-4356-BB40-5767F972541F}" type="presParOf" srcId="{81737A86-C707-413C-A203-1CC00269EB57}" destId="{09E57A9D-98AE-44A6-83A6-8CF6BE5427E5}" srcOrd="1" destOrd="0" presId="urn:microsoft.com/office/officeart/2008/layout/LinedList"/>
    <dgm:cxn modelId="{E4BC7115-7325-461E-89A6-17000F40C603}" type="presParOf" srcId="{09E57A9D-98AE-44A6-83A6-8CF6BE5427E5}" destId="{8B3A645B-9737-40C5-9B33-81D5A3A4C029}" srcOrd="0" destOrd="0" presId="urn:microsoft.com/office/officeart/2008/layout/LinedList"/>
    <dgm:cxn modelId="{20B7F0F8-565C-4DAF-ABDE-0F1E7F3374C4}" type="presParOf" srcId="{09E57A9D-98AE-44A6-83A6-8CF6BE5427E5}" destId="{F172C307-D193-48FD-944C-6922BFDE6BD7}" srcOrd="1" destOrd="0" presId="urn:microsoft.com/office/officeart/2008/layout/LinedList"/>
    <dgm:cxn modelId="{FE0F0051-742B-4DEE-ABCA-8969ED192723}" type="presParOf" srcId="{81737A86-C707-413C-A203-1CC00269EB57}" destId="{CDA681AA-A140-49D6-BD64-E9A0B695AF07}" srcOrd="2" destOrd="0" presId="urn:microsoft.com/office/officeart/2008/layout/LinedList"/>
    <dgm:cxn modelId="{0939E746-D7CB-412C-95DE-8FC38B5199FF}" type="presParOf" srcId="{81737A86-C707-413C-A203-1CC00269EB57}" destId="{7CB806D6-F06E-471B-B2A0-5E3672D3CADD}" srcOrd="3" destOrd="0" presId="urn:microsoft.com/office/officeart/2008/layout/LinedList"/>
    <dgm:cxn modelId="{A0AAB1AD-6D31-44CE-B228-50A92E179A8C}" type="presParOf" srcId="{7CB806D6-F06E-471B-B2A0-5E3672D3CADD}" destId="{C279D466-B9FC-46DA-BDE1-79037E576885}" srcOrd="0" destOrd="0" presId="urn:microsoft.com/office/officeart/2008/layout/LinedList"/>
    <dgm:cxn modelId="{C02B92A4-C61E-4DE8-A626-5424D8AC46C3}" type="presParOf" srcId="{7CB806D6-F06E-471B-B2A0-5E3672D3CADD}" destId="{94396966-07C2-4C94-B001-60F9AD1D3D71}" srcOrd="1" destOrd="0" presId="urn:microsoft.com/office/officeart/2008/layout/LinedList"/>
    <dgm:cxn modelId="{AB183379-7E37-4C6F-BFA9-79AE5CA8F1EF}" type="presParOf" srcId="{81737A86-C707-413C-A203-1CC00269EB57}" destId="{50E0CFFB-CA9E-4C18-AF9B-52DA6B87BFB1}" srcOrd="4" destOrd="0" presId="urn:microsoft.com/office/officeart/2008/layout/LinedList"/>
    <dgm:cxn modelId="{94261690-9D90-451A-8EFA-3B9E886CC38B}" type="presParOf" srcId="{81737A86-C707-413C-A203-1CC00269EB57}" destId="{722DC775-4B82-4D5E-9DD6-19E7E7E07F96}" srcOrd="5" destOrd="0" presId="urn:microsoft.com/office/officeart/2008/layout/LinedList"/>
    <dgm:cxn modelId="{F9B82953-4FF7-4140-AC13-FA696A926D8E}" type="presParOf" srcId="{722DC775-4B82-4D5E-9DD6-19E7E7E07F96}" destId="{7EE3BABB-5430-4F28-B572-995CD0FA4509}" srcOrd="0" destOrd="0" presId="urn:microsoft.com/office/officeart/2008/layout/LinedList"/>
    <dgm:cxn modelId="{CDD30B83-0EDE-45C9-A0CC-90A4D377100B}" type="presParOf" srcId="{722DC775-4B82-4D5E-9DD6-19E7E7E07F96}" destId="{80835611-D639-479A-B261-A270C443B963}" srcOrd="1" destOrd="0" presId="urn:microsoft.com/office/officeart/2008/layout/LinedList"/>
    <dgm:cxn modelId="{19AE4E0F-B787-4325-8DAE-FDBC2BDCBAA0}" type="presParOf" srcId="{81737A86-C707-413C-A203-1CC00269EB57}" destId="{C0F0E078-82D5-42B0-8D60-313FBFA67FE9}" srcOrd="6" destOrd="0" presId="urn:microsoft.com/office/officeart/2008/layout/LinedList"/>
    <dgm:cxn modelId="{A41309C3-4888-4D96-8393-192EED9ED85C}" type="presParOf" srcId="{81737A86-C707-413C-A203-1CC00269EB57}" destId="{39E4D84F-D175-4A87-AF79-1B3E047649C1}" srcOrd="7" destOrd="0" presId="urn:microsoft.com/office/officeart/2008/layout/LinedList"/>
    <dgm:cxn modelId="{ADC88EB6-63FD-4149-AEF7-F12491E4EB37}" type="presParOf" srcId="{39E4D84F-D175-4A87-AF79-1B3E047649C1}" destId="{5ED1A7E4-4BEF-42B2-A9B2-1DFCA4E3A1F0}" srcOrd="0" destOrd="0" presId="urn:microsoft.com/office/officeart/2008/layout/LinedList"/>
    <dgm:cxn modelId="{6B7CC3AD-8703-4A74-858F-B879F3F9A136}" type="presParOf" srcId="{39E4D84F-D175-4A87-AF79-1B3E047649C1}" destId="{28965ECD-E4EA-49A3-B34C-35204952EDE9}" srcOrd="1" destOrd="0" presId="urn:microsoft.com/office/officeart/2008/layout/LinedList"/>
    <dgm:cxn modelId="{2A441243-A1B1-4CB3-9CC1-77251C95F7F8}" type="presParOf" srcId="{81737A86-C707-413C-A203-1CC00269EB57}" destId="{6780247B-D254-4AF0-9056-FE3BA1F7C631}" srcOrd="8" destOrd="0" presId="urn:microsoft.com/office/officeart/2008/layout/LinedList"/>
    <dgm:cxn modelId="{0A82B035-D813-473D-9452-4FEF895AA29E}" type="presParOf" srcId="{81737A86-C707-413C-A203-1CC00269EB57}" destId="{5CE05C6F-94C6-4591-80F4-9A045EFDF419}" srcOrd="9" destOrd="0" presId="urn:microsoft.com/office/officeart/2008/layout/LinedList"/>
    <dgm:cxn modelId="{864FC8FD-DA60-4328-8C8C-143B7D568C06}" type="presParOf" srcId="{5CE05C6F-94C6-4591-80F4-9A045EFDF419}" destId="{B11F54EC-8227-4C0A-810D-1689B7ACB8D0}" srcOrd="0" destOrd="0" presId="urn:microsoft.com/office/officeart/2008/layout/LinedList"/>
    <dgm:cxn modelId="{89EDB253-1E78-465F-BF34-62FDB700CBA2}" type="presParOf" srcId="{5CE05C6F-94C6-4591-80F4-9A045EFDF419}" destId="{610171E8-06DD-496F-83E9-2B77CA0A2427}" srcOrd="1" destOrd="0" presId="urn:microsoft.com/office/officeart/2008/layout/LinedList"/>
    <dgm:cxn modelId="{2173525C-B8C0-49E0-ACE7-5412AF7DB43F}" type="presParOf" srcId="{81737A86-C707-413C-A203-1CC00269EB57}" destId="{E4809F98-40C1-446A-9C2C-16FEDA15E1A4}" srcOrd="10" destOrd="0" presId="urn:microsoft.com/office/officeart/2008/layout/LinedList"/>
    <dgm:cxn modelId="{E8A85FB4-5F52-443C-89CE-B5493CD91AEA}" type="presParOf" srcId="{81737A86-C707-413C-A203-1CC00269EB57}" destId="{0187AEC2-90CA-469F-B4E1-DB5857BB4FEC}" srcOrd="11" destOrd="0" presId="urn:microsoft.com/office/officeart/2008/layout/LinedList"/>
    <dgm:cxn modelId="{AA1447C1-AA37-4521-9F18-8FF54C1F40A6}" type="presParOf" srcId="{0187AEC2-90CA-469F-B4E1-DB5857BB4FEC}" destId="{1E8B7D52-2881-4660-B4E3-8D62907E6AE4}" srcOrd="0" destOrd="0" presId="urn:microsoft.com/office/officeart/2008/layout/LinedList"/>
    <dgm:cxn modelId="{780ADB92-E26D-4933-BFEE-3D9572FF83A8}" type="presParOf" srcId="{0187AEC2-90CA-469F-B4E1-DB5857BB4FEC}" destId="{B0836322-DE3A-4A6F-AC16-E95F7B56DF4B}" srcOrd="1" destOrd="0" presId="urn:microsoft.com/office/officeart/2008/layout/LinedList"/>
    <dgm:cxn modelId="{0DDB7AAB-F4D0-40CD-9420-2EEBBF4FCF0D}" type="presParOf" srcId="{81737A86-C707-413C-A203-1CC00269EB57}" destId="{89A56634-3C90-48D0-AC6B-04CB36541621}" srcOrd="12" destOrd="0" presId="urn:microsoft.com/office/officeart/2008/layout/LinedList"/>
    <dgm:cxn modelId="{011BCFDC-6737-403D-8107-7D2CD11AB04B}" type="presParOf" srcId="{81737A86-C707-413C-A203-1CC00269EB57}" destId="{368D6FFF-8AF9-4355-A0A3-C5DDA8F3CEC4}" srcOrd="13" destOrd="0" presId="urn:microsoft.com/office/officeart/2008/layout/LinedList"/>
    <dgm:cxn modelId="{87F36668-8B2E-4AEC-975E-83E4F0A6F8AB}" type="presParOf" srcId="{368D6FFF-8AF9-4355-A0A3-C5DDA8F3CEC4}" destId="{AF1B32FD-7981-4110-A9DB-8D8B520B4C3E}" srcOrd="0" destOrd="0" presId="urn:microsoft.com/office/officeart/2008/layout/LinedList"/>
    <dgm:cxn modelId="{AFC478E8-4D8A-438C-8C58-6697429286EC}" type="presParOf" srcId="{368D6FFF-8AF9-4355-A0A3-C5DDA8F3CEC4}" destId="{D06579BA-BD97-41D3-8085-C9DAE4F713E5}" srcOrd="1" destOrd="0" presId="urn:microsoft.com/office/officeart/2008/layout/LinedList"/>
    <dgm:cxn modelId="{0FBB3D92-B796-4974-9A0C-E6D373652FEB}" type="presParOf" srcId="{81737A86-C707-413C-A203-1CC00269EB57}" destId="{9AAAF50F-0AB7-4896-861C-D87E62882D3C}" srcOrd="14" destOrd="0" presId="urn:microsoft.com/office/officeart/2008/layout/LinedList"/>
    <dgm:cxn modelId="{55527BFA-0E83-471F-9955-CF2E6C4C9CE2}" type="presParOf" srcId="{81737A86-C707-413C-A203-1CC00269EB57}" destId="{C45F23AE-E852-4458-A777-66E20B2090F6}" srcOrd="15" destOrd="0" presId="urn:microsoft.com/office/officeart/2008/layout/LinedList"/>
    <dgm:cxn modelId="{954353EE-4543-4818-86DB-CF42F1C98311}" type="presParOf" srcId="{C45F23AE-E852-4458-A777-66E20B2090F6}" destId="{7B78A53A-8F50-48D9-B823-CC71FE0BABB2}" srcOrd="0" destOrd="0" presId="urn:microsoft.com/office/officeart/2008/layout/LinedList"/>
    <dgm:cxn modelId="{149E77AC-3FF0-4B6A-A4AF-EE9E9652A9BE}" type="presParOf" srcId="{C45F23AE-E852-4458-A777-66E20B2090F6}" destId="{80904A45-CD11-46F3-BD9F-CABDB3B98F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00E0A22-55D3-4E1F-B1CA-9D111A0A39C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6E4EB6F-783A-45C7-9B2F-31DAB9BE92A9}">
      <dgm:prSet custT="1"/>
      <dgm:spPr/>
      <dgm:t>
        <a:bodyPr/>
        <a:lstStyle/>
        <a:p>
          <a:r>
            <a:rPr lang="es-EC" sz="1600" b="1" dirty="0" smtClean="0">
              <a:latin typeface="Century Gothic" pitchFamily="34" charset="0"/>
            </a:rPr>
            <a:t>MISIÓN</a:t>
          </a:r>
          <a:endParaRPr lang="es-EC" sz="1600" dirty="0">
            <a:latin typeface="Century Gothic" pitchFamily="34" charset="0"/>
          </a:endParaRPr>
        </a:p>
      </dgm:t>
    </dgm:pt>
    <dgm:pt modelId="{CD31AD58-07BA-4A68-9245-B065743F5613}" type="parTrans" cxnId="{D524BBD2-7BBA-4067-9F47-9F1C3FFC04B0}">
      <dgm:prSet/>
      <dgm:spPr/>
      <dgm:t>
        <a:bodyPr/>
        <a:lstStyle/>
        <a:p>
          <a:endParaRPr lang="es-EC"/>
        </a:p>
      </dgm:t>
    </dgm:pt>
    <dgm:pt modelId="{E2EBB3E7-6499-4380-8E4A-B2673183A2DA}" type="sibTrans" cxnId="{D524BBD2-7BBA-4067-9F47-9F1C3FFC04B0}">
      <dgm:prSet/>
      <dgm:spPr/>
      <dgm:t>
        <a:bodyPr/>
        <a:lstStyle/>
        <a:p>
          <a:endParaRPr lang="es-EC"/>
        </a:p>
      </dgm:t>
    </dgm:pt>
    <dgm:pt modelId="{643D84F3-A965-4DFD-BB57-D46CAC055E90}">
      <dgm:prSet custT="1"/>
      <dgm:spPr/>
      <dgm:t>
        <a:bodyPr/>
        <a:lstStyle/>
        <a:p>
          <a:r>
            <a:rPr lang="es-EC" sz="1600" dirty="0" smtClean="0">
              <a:latin typeface="Century Gothic" pitchFamily="34" charset="0"/>
            </a:rPr>
            <a:t>Desarrollar, mantener y gestionar las aplicaciones de carácter general y los recursos informáticos de las Unidades, Departamentos, Coordinaciones, Direcciones,  Vicerrectorados y Rectorado de la ESPAM MFL.</a:t>
          </a:r>
          <a:endParaRPr lang="es-EC" sz="1600" dirty="0">
            <a:latin typeface="Century Gothic" pitchFamily="34" charset="0"/>
          </a:endParaRPr>
        </a:p>
      </dgm:t>
    </dgm:pt>
    <dgm:pt modelId="{91DDDD2C-D9B1-4B01-B6A6-06D54B30F723}" type="parTrans" cxnId="{44C56BBC-5BA3-4E10-83F7-D47BFDB71C93}">
      <dgm:prSet/>
      <dgm:spPr/>
      <dgm:t>
        <a:bodyPr/>
        <a:lstStyle/>
        <a:p>
          <a:endParaRPr lang="es-EC"/>
        </a:p>
      </dgm:t>
    </dgm:pt>
    <dgm:pt modelId="{005ED28F-534A-4E42-B215-10B1AECA80E2}" type="sibTrans" cxnId="{44C56BBC-5BA3-4E10-83F7-D47BFDB71C93}">
      <dgm:prSet/>
      <dgm:spPr/>
      <dgm:t>
        <a:bodyPr/>
        <a:lstStyle/>
        <a:p>
          <a:endParaRPr lang="es-EC"/>
        </a:p>
      </dgm:t>
    </dgm:pt>
    <dgm:pt modelId="{D686E0FE-11CD-4090-BD99-15E263E99555}">
      <dgm:prSet custT="1"/>
      <dgm:spPr/>
      <dgm:t>
        <a:bodyPr/>
        <a:lstStyle/>
        <a:p>
          <a:r>
            <a:rPr lang="es-EC" sz="1600" dirty="0" smtClean="0">
              <a:latin typeface="Century Gothic" pitchFamily="34" charset="0"/>
            </a:rPr>
            <a:t>Contribuir al desarrollo tecnológico institucional, mediante el  mantenimiento, innovación e implementación de tecnologías de información de avanzada tecnología.  </a:t>
          </a:r>
          <a:endParaRPr lang="es-EC" sz="1600" dirty="0">
            <a:latin typeface="Century Gothic" pitchFamily="34" charset="0"/>
          </a:endParaRPr>
        </a:p>
      </dgm:t>
    </dgm:pt>
    <dgm:pt modelId="{C1EC677F-10B3-498D-87C9-9F2E3BB5113C}" type="parTrans" cxnId="{A47704E4-8758-4527-B457-9948561DA24F}">
      <dgm:prSet/>
      <dgm:spPr/>
      <dgm:t>
        <a:bodyPr/>
        <a:lstStyle/>
        <a:p>
          <a:endParaRPr lang="es-EC"/>
        </a:p>
      </dgm:t>
    </dgm:pt>
    <dgm:pt modelId="{546492A4-59A7-4351-993B-ABEA899FD0E0}" type="sibTrans" cxnId="{A47704E4-8758-4527-B457-9948561DA24F}">
      <dgm:prSet/>
      <dgm:spPr/>
      <dgm:t>
        <a:bodyPr/>
        <a:lstStyle/>
        <a:p>
          <a:endParaRPr lang="es-EC"/>
        </a:p>
      </dgm:t>
    </dgm:pt>
    <dgm:pt modelId="{32EA8F0D-F035-4271-AE4E-3AB2E3BE6D60}">
      <dgm:prSet custT="1"/>
      <dgm:spPr/>
      <dgm:t>
        <a:bodyPr/>
        <a:lstStyle/>
        <a:p>
          <a:r>
            <a:rPr lang="es-EC" sz="1600" b="1" dirty="0" smtClean="0">
              <a:latin typeface="Century Gothic" pitchFamily="34" charset="0"/>
            </a:rPr>
            <a:t>VISIÓN</a:t>
          </a:r>
          <a:endParaRPr lang="es-EC" sz="1600" dirty="0">
            <a:latin typeface="Century Gothic" pitchFamily="34" charset="0"/>
          </a:endParaRPr>
        </a:p>
      </dgm:t>
    </dgm:pt>
    <dgm:pt modelId="{B46C7985-9673-4428-8A47-042129977248}" type="sibTrans" cxnId="{37310317-B725-4228-800B-CEE53500BB55}">
      <dgm:prSet/>
      <dgm:spPr/>
      <dgm:t>
        <a:bodyPr/>
        <a:lstStyle/>
        <a:p>
          <a:endParaRPr lang="es-EC"/>
        </a:p>
      </dgm:t>
    </dgm:pt>
    <dgm:pt modelId="{F737AFA7-140E-46C0-A0BA-F063EC46C752}" type="parTrans" cxnId="{37310317-B725-4228-800B-CEE53500BB55}">
      <dgm:prSet/>
      <dgm:spPr/>
      <dgm:t>
        <a:bodyPr/>
        <a:lstStyle/>
        <a:p>
          <a:endParaRPr lang="es-EC"/>
        </a:p>
      </dgm:t>
    </dgm:pt>
    <dgm:pt modelId="{3F726E96-0288-40B8-833D-6A7284DEF2E8}" type="pres">
      <dgm:prSet presAssocID="{300E0A22-55D3-4E1F-B1CA-9D111A0A39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48C5DE-6163-4737-A244-E2BBA85B9B5E}" type="pres">
      <dgm:prSet presAssocID="{66E4EB6F-783A-45C7-9B2F-31DAB9BE92A9}" presName="parentLin" presStyleCnt="0"/>
      <dgm:spPr/>
    </dgm:pt>
    <dgm:pt modelId="{53AF1C21-2A4E-4542-A101-C513EF4C47A1}" type="pres">
      <dgm:prSet presAssocID="{66E4EB6F-783A-45C7-9B2F-31DAB9BE92A9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04A78AC5-2875-49A0-8D14-9D10C5B0B4E3}" type="pres">
      <dgm:prSet presAssocID="{66E4EB6F-783A-45C7-9B2F-31DAB9BE92A9}" presName="parentText" presStyleLbl="node1" presStyleIdx="0" presStyleCnt="2" custScaleY="11694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053CD6-E8A9-478F-BEE8-916706867EA0}" type="pres">
      <dgm:prSet presAssocID="{66E4EB6F-783A-45C7-9B2F-31DAB9BE92A9}" presName="negativeSpace" presStyleCnt="0"/>
      <dgm:spPr/>
    </dgm:pt>
    <dgm:pt modelId="{E9261FF5-860B-4830-9BEE-32DE4FE8A9E3}" type="pres">
      <dgm:prSet presAssocID="{66E4EB6F-783A-45C7-9B2F-31DAB9BE92A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1477E1-C7CA-4E55-A2EE-729A497540A0}" type="pres">
      <dgm:prSet presAssocID="{E2EBB3E7-6499-4380-8E4A-B2673183A2DA}" presName="spaceBetweenRectangles" presStyleCnt="0"/>
      <dgm:spPr/>
    </dgm:pt>
    <dgm:pt modelId="{A1E81D0B-9E04-4401-BAB7-9B7D250A8A01}" type="pres">
      <dgm:prSet presAssocID="{32EA8F0D-F035-4271-AE4E-3AB2E3BE6D60}" presName="parentLin" presStyleCnt="0"/>
      <dgm:spPr/>
    </dgm:pt>
    <dgm:pt modelId="{29F3CB5C-8D7E-43A1-B95A-CC09FFCE6962}" type="pres">
      <dgm:prSet presAssocID="{32EA8F0D-F035-4271-AE4E-3AB2E3BE6D60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22900B2B-BFE8-4AD1-A562-7F66688B316B}" type="pres">
      <dgm:prSet presAssocID="{32EA8F0D-F035-4271-AE4E-3AB2E3BE6D60}" presName="parentText" presStyleLbl="node1" presStyleIdx="1" presStyleCnt="2" custScaleY="11066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D0262A-334E-4269-A1B8-69FE323AEAFB}" type="pres">
      <dgm:prSet presAssocID="{32EA8F0D-F035-4271-AE4E-3AB2E3BE6D60}" presName="negativeSpace" presStyleCnt="0"/>
      <dgm:spPr/>
    </dgm:pt>
    <dgm:pt modelId="{1A6F0C8C-5621-4597-8259-0DB5EFED0200}" type="pres">
      <dgm:prSet presAssocID="{32EA8F0D-F035-4271-AE4E-3AB2E3BE6D6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FF9C2A-70CE-4505-AD37-A3CEA8A2042D}" type="presOf" srcId="{D686E0FE-11CD-4090-BD99-15E263E99555}" destId="{1A6F0C8C-5621-4597-8259-0DB5EFED0200}" srcOrd="0" destOrd="0" presId="urn:microsoft.com/office/officeart/2005/8/layout/list1"/>
    <dgm:cxn modelId="{44C56BBC-5BA3-4E10-83F7-D47BFDB71C93}" srcId="{66E4EB6F-783A-45C7-9B2F-31DAB9BE92A9}" destId="{643D84F3-A965-4DFD-BB57-D46CAC055E90}" srcOrd="0" destOrd="0" parTransId="{91DDDD2C-D9B1-4B01-B6A6-06D54B30F723}" sibTransId="{005ED28F-534A-4E42-B215-10B1AECA80E2}"/>
    <dgm:cxn modelId="{37310317-B725-4228-800B-CEE53500BB55}" srcId="{300E0A22-55D3-4E1F-B1CA-9D111A0A39CC}" destId="{32EA8F0D-F035-4271-AE4E-3AB2E3BE6D60}" srcOrd="1" destOrd="0" parTransId="{F737AFA7-140E-46C0-A0BA-F063EC46C752}" sibTransId="{B46C7985-9673-4428-8A47-042129977248}"/>
    <dgm:cxn modelId="{00ED55BE-52C9-49BF-A698-86B23D72C429}" type="presOf" srcId="{32EA8F0D-F035-4271-AE4E-3AB2E3BE6D60}" destId="{22900B2B-BFE8-4AD1-A562-7F66688B316B}" srcOrd="1" destOrd="0" presId="urn:microsoft.com/office/officeart/2005/8/layout/list1"/>
    <dgm:cxn modelId="{FA19868E-B88E-4417-98F5-82969F18E3F9}" type="presOf" srcId="{643D84F3-A965-4DFD-BB57-D46CAC055E90}" destId="{E9261FF5-860B-4830-9BEE-32DE4FE8A9E3}" srcOrd="0" destOrd="0" presId="urn:microsoft.com/office/officeart/2005/8/layout/list1"/>
    <dgm:cxn modelId="{A4673A58-027B-4D0B-B053-2F1AF1E7C612}" type="presOf" srcId="{300E0A22-55D3-4E1F-B1CA-9D111A0A39CC}" destId="{3F726E96-0288-40B8-833D-6A7284DEF2E8}" srcOrd="0" destOrd="0" presId="urn:microsoft.com/office/officeart/2005/8/layout/list1"/>
    <dgm:cxn modelId="{52B7E691-2D34-407B-B78E-5570AC37292D}" type="presOf" srcId="{66E4EB6F-783A-45C7-9B2F-31DAB9BE92A9}" destId="{04A78AC5-2875-49A0-8D14-9D10C5B0B4E3}" srcOrd="1" destOrd="0" presId="urn:microsoft.com/office/officeart/2005/8/layout/list1"/>
    <dgm:cxn modelId="{D524BBD2-7BBA-4067-9F47-9F1C3FFC04B0}" srcId="{300E0A22-55D3-4E1F-B1CA-9D111A0A39CC}" destId="{66E4EB6F-783A-45C7-9B2F-31DAB9BE92A9}" srcOrd="0" destOrd="0" parTransId="{CD31AD58-07BA-4A68-9245-B065743F5613}" sibTransId="{E2EBB3E7-6499-4380-8E4A-B2673183A2DA}"/>
    <dgm:cxn modelId="{ED330619-6E4B-472F-8A2A-8131B612203B}" type="presOf" srcId="{66E4EB6F-783A-45C7-9B2F-31DAB9BE92A9}" destId="{53AF1C21-2A4E-4542-A101-C513EF4C47A1}" srcOrd="0" destOrd="0" presId="urn:microsoft.com/office/officeart/2005/8/layout/list1"/>
    <dgm:cxn modelId="{10E0DCF9-4724-4FC8-AE10-E8868B26A73F}" type="presOf" srcId="{32EA8F0D-F035-4271-AE4E-3AB2E3BE6D60}" destId="{29F3CB5C-8D7E-43A1-B95A-CC09FFCE6962}" srcOrd="0" destOrd="0" presId="urn:microsoft.com/office/officeart/2005/8/layout/list1"/>
    <dgm:cxn modelId="{A47704E4-8758-4527-B457-9948561DA24F}" srcId="{32EA8F0D-F035-4271-AE4E-3AB2E3BE6D60}" destId="{D686E0FE-11CD-4090-BD99-15E263E99555}" srcOrd="0" destOrd="0" parTransId="{C1EC677F-10B3-498D-87C9-9F2E3BB5113C}" sibTransId="{546492A4-59A7-4351-993B-ABEA899FD0E0}"/>
    <dgm:cxn modelId="{0651331E-1C39-4B1B-8538-3F8D2875884E}" type="presParOf" srcId="{3F726E96-0288-40B8-833D-6A7284DEF2E8}" destId="{CD48C5DE-6163-4737-A244-E2BBA85B9B5E}" srcOrd="0" destOrd="0" presId="urn:microsoft.com/office/officeart/2005/8/layout/list1"/>
    <dgm:cxn modelId="{6B10F468-B46F-438F-AF9E-B5B62D726A26}" type="presParOf" srcId="{CD48C5DE-6163-4737-A244-E2BBA85B9B5E}" destId="{53AF1C21-2A4E-4542-A101-C513EF4C47A1}" srcOrd="0" destOrd="0" presId="urn:microsoft.com/office/officeart/2005/8/layout/list1"/>
    <dgm:cxn modelId="{5D13B2B6-EFA9-47D5-B099-510608A2F736}" type="presParOf" srcId="{CD48C5DE-6163-4737-A244-E2BBA85B9B5E}" destId="{04A78AC5-2875-49A0-8D14-9D10C5B0B4E3}" srcOrd="1" destOrd="0" presId="urn:microsoft.com/office/officeart/2005/8/layout/list1"/>
    <dgm:cxn modelId="{4E74DF7F-64BD-42BD-AE0D-470DB481B22D}" type="presParOf" srcId="{3F726E96-0288-40B8-833D-6A7284DEF2E8}" destId="{6D053CD6-E8A9-478F-BEE8-916706867EA0}" srcOrd="1" destOrd="0" presId="urn:microsoft.com/office/officeart/2005/8/layout/list1"/>
    <dgm:cxn modelId="{9382151C-1E82-43F2-8A7C-C391006BA769}" type="presParOf" srcId="{3F726E96-0288-40B8-833D-6A7284DEF2E8}" destId="{E9261FF5-860B-4830-9BEE-32DE4FE8A9E3}" srcOrd="2" destOrd="0" presId="urn:microsoft.com/office/officeart/2005/8/layout/list1"/>
    <dgm:cxn modelId="{0FA1D173-D4F4-4DE2-A69B-98374BF40568}" type="presParOf" srcId="{3F726E96-0288-40B8-833D-6A7284DEF2E8}" destId="{541477E1-C7CA-4E55-A2EE-729A497540A0}" srcOrd="3" destOrd="0" presId="urn:microsoft.com/office/officeart/2005/8/layout/list1"/>
    <dgm:cxn modelId="{75AEB964-756B-4F8F-97E4-4B4ACDC9DE43}" type="presParOf" srcId="{3F726E96-0288-40B8-833D-6A7284DEF2E8}" destId="{A1E81D0B-9E04-4401-BAB7-9B7D250A8A01}" srcOrd="4" destOrd="0" presId="urn:microsoft.com/office/officeart/2005/8/layout/list1"/>
    <dgm:cxn modelId="{70EB2920-03ED-4E2C-AB12-866CFBF4AE41}" type="presParOf" srcId="{A1E81D0B-9E04-4401-BAB7-9B7D250A8A01}" destId="{29F3CB5C-8D7E-43A1-B95A-CC09FFCE6962}" srcOrd="0" destOrd="0" presId="urn:microsoft.com/office/officeart/2005/8/layout/list1"/>
    <dgm:cxn modelId="{6435C49F-5595-44AD-88B7-B29E76AE5B60}" type="presParOf" srcId="{A1E81D0B-9E04-4401-BAB7-9B7D250A8A01}" destId="{22900B2B-BFE8-4AD1-A562-7F66688B316B}" srcOrd="1" destOrd="0" presId="urn:microsoft.com/office/officeart/2005/8/layout/list1"/>
    <dgm:cxn modelId="{053E0CA6-1842-48F2-8D1B-0E19E2984050}" type="presParOf" srcId="{3F726E96-0288-40B8-833D-6A7284DEF2E8}" destId="{65D0262A-334E-4269-A1B8-69FE323AEAFB}" srcOrd="5" destOrd="0" presId="urn:microsoft.com/office/officeart/2005/8/layout/list1"/>
    <dgm:cxn modelId="{F7BC8BD6-8959-4DE5-8C8B-F2C51A2E71C2}" type="presParOf" srcId="{3F726E96-0288-40B8-833D-6A7284DEF2E8}" destId="{1A6F0C8C-5621-4597-8259-0DB5EFED02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24B6F2-ABD4-438F-8767-07860640E1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1CCEEF6E-BBAD-4C04-9A18-72F152CDD213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UNIDAD DE TICs</a:t>
          </a:r>
          <a:endParaRPr lang="es-EC" sz="1200" dirty="0">
            <a:latin typeface="Century Gothic" pitchFamily="34" charset="0"/>
          </a:endParaRPr>
        </a:p>
      </dgm:t>
    </dgm:pt>
    <dgm:pt modelId="{F99931A0-5975-45F6-8898-25B4068D3C55}" type="parTrans" cxnId="{126EA8E3-5528-4E19-B420-3D719E365D07}">
      <dgm:prSet/>
      <dgm:spPr/>
      <dgm:t>
        <a:bodyPr/>
        <a:lstStyle/>
        <a:p>
          <a:endParaRPr lang="es-EC"/>
        </a:p>
      </dgm:t>
    </dgm:pt>
    <dgm:pt modelId="{FB5EA745-5B80-4A7A-9D8A-0682908225BE}" type="sibTrans" cxnId="{126EA8E3-5528-4E19-B420-3D719E365D07}">
      <dgm:prSet/>
      <dgm:spPr/>
      <dgm:t>
        <a:bodyPr/>
        <a:lstStyle/>
        <a:p>
          <a:endParaRPr lang="es-EC"/>
        </a:p>
      </dgm:t>
    </dgm:pt>
    <dgm:pt modelId="{AFCBCFB9-404E-49F4-B4A5-3077A737A96B}" type="asst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Jefatura de Unidad</a:t>
          </a:r>
        </a:p>
      </dgm:t>
    </dgm:pt>
    <dgm:pt modelId="{C2A69A01-4ABA-4A06-93AE-F42B9F0159AB}" type="parTrans" cxnId="{71DF0B71-E3D1-4F19-84D4-9A997EE828DA}">
      <dgm:prSet/>
      <dgm:spPr/>
      <dgm:t>
        <a:bodyPr/>
        <a:lstStyle/>
        <a:p>
          <a:endParaRPr lang="es-EC"/>
        </a:p>
      </dgm:t>
    </dgm:pt>
    <dgm:pt modelId="{1899E8CC-266E-42D4-A2AB-6D3B71D5154D}" type="sibTrans" cxnId="{71DF0B71-E3D1-4F19-84D4-9A997EE828DA}">
      <dgm:prSet/>
      <dgm:spPr/>
      <dgm:t>
        <a:bodyPr/>
        <a:lstStyle/>
        <a:p>
          <a:endParaRPr lang="es-EC"/>
        </a:p>
      </dgm:t>
    </dgm:pt>
    <dgm:pt modelId="{15200E6E-0A85-4D4A-9503-0A7B1540B01F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División de Sistemas de Información</a:t>
          </a:r>
        </a:p>
      </dgm:t>
    </dgm:pt>
    <dgm:pt modelId="{55F057C1-3A61-485F-BB1E-B50F8C3AB8DF}" type="parTrans" cxnId="{D2E36A17-7BE3-491F-AD8C-2BF2189417CA}">
      <dgm:prSet/>
      <dgm:spPr/>
      <dgm:t>
        <a:bodyPr/>
        <a:lstStyle/>
        <a:p>
          <a:endParaRPr lang="es-EC"/>
        </a:p>
      </dgm:t>
    </dgm:pt>
    <dgm:pt modelId="{D9976E08-B727-4CEF-8C48-4E6C83A77746}" type="sibTrans" cxnId="{D2E36A17-7BE3-491F-AD8C-2BF2189417CA}">
      <dgm:prSet/>
      <dgm:spPr/>
      <dgm:t>
        <a:bodyPr/>
        <a:lstStyle/>
        <a:p>
          <a:endParaRPr lang="es-EC"/>
        </a:p>
      </dgm:t>
    </dgm:pt>
    <dgm:pt modelId="{051A6D94-49EC-4BDC-B685-44B17127EF5A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División de Servicios Web y Multimedia</a:t>
          </a:r>
        </a:p>
      </dgm:t>
    </dgm:pt>
    <dgm:pt modelId="{055D67AF-38ED-4C22-964E-112F90C11756}" type="parTrans" cxnId="{AEA69504-5E7A-4390-8B81-3FF970444E1D}">
      <dgm:prSet/>
      <dgm:spPr/>
      <dgm:t>
        <a:bodyPr/>
        <a:lstStyle/>
        <a:p>
          <a:endParaRPr lang="es-EC"/>
        </a:p>
      </dgm:t>
    </dgm:pt>
    <dgm:pt modelId="{16105FA2-C267-469C-9AB9-8C9EC0DAC3F2}" type="sibTrans" cxnId="{AEA69504-5E7A-4390-8B81-3FF970444E1D}">
      <dgm:prSet/>
      <dgm:spPr/>
      <dgm:t>
        <a:bodyPr/>
        <a:lstStyle/>
        <a:p>
          <a:endParaRPr lang="es-EC"/>
        </a:p>
      </dgm:t>
    </dgm:pt>
    <dgm:pt modelId="{4D110B8E-5EC0-4D9D-8F55-4F940F42C27D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División de Redes y Comunicación</a:t>
          </a:r>
        </a:p>
      </dgm:t>
    </dgm:pt>
    <dgm:pt modelId="{20B9AA56-95C6-411F-88C8-020C681AADB7}" type="parTrans" cxnId="{66E3502B-8541-481C-9A85-870BEDACC038}">
      <dgm:prSet/>
      <dgm:spPr/>
      <dgm:t>
        <a:bodyPr/>
        <a:lstStyle/>
        <a:p>
          <a:endParaRPr lang="es-EC"/>
        </a:p>
      </dgm:t>
    </dgm:pt>
    <dgm:pt modelId="{40C20BC3-25E5-40BB-98A3-A7EDCC820D52}" type="sibTrans" cxnId="{66E3502B-8541-481C-9A85-870BEDACC038}">
      <dgm:prSet/>
      <dgm:spPr/>
      <dgm:t>
        <a:bodyPr/>
        <a:lstStyle/>
        <a:p>
          <a:endParaRPr lang="es-EC"/>
        </a:p>
      </dgm:t>
    </dgm:pt>
    <dgm:pt modelId="{5C71894D-750A-45CC-B7C9-BE8EABE86C4B}">
      <dgm:prSet phldrT="[Texto]" custT="1"/>
      <dgm:spPr/>
      <dgm:t>
        <a:bodyPr/>
        <a:lstStyle/>
        <a:p>
          <a:r>
            <a:rPr lang="es-EC" sz="1100" dirty="0">
              <a:latin typeface="Century Gothic" pitchFamily="34" charset="0"/>
              <a:cs typeface="Arial" pitchFamily="34" charset="0"/>
            </a:rPr>
            <a:t>Sección de configuración y administración de Redes</a:t>
          </a:r>
        </a:p>
      </dgm:t>
    </dgm:pt>
    <dgm:pt modelId="{F6BA1297-5D48-4197-87A7-6F50EE731F47}" type="parTrans" cxnId="{1088BB91-3D92-4260-85FE-3E2E81800A49}">
      <dgm:prSet/>
      <dgm:spPr/>
      <dgm:t>
        <a:bodyPr/>
        <a:lstStyle/>
        <a:p>
          <a:endParaRPr lang="es-EC"/>
        </a:p>
      </dgm:t>
    </dgm:pt>
    <dgm:pt modelId="{F0307803-01C6-4740-B180-608DBF3E85BE}" type="sibTrans" cxnId="{1088BB91-3D92-4260-85FE-3E2E81800A49}">
      <dgm:prSet/>
      <dgm:spPr/>
      <dgm:t>
        <a:bodyPr/>
        <a:lstStyle/>
        <a:p>
          <a:endParaRPr lang="es-EC"/>
        </a:p>
      </dgm:t>
    </dgm:pt>
    <dgm:pt modelId="{011378BB-6FE4-4911-BB32-A21A188F78EE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Sección de Servicios Telemáticos</a:t>
          </a:r>
        </a:p>
      </dgm:t>
    </dgm:pt>
    <dgm:pt modelId="{FF84F227-A3C9-45A6-99DA-37FE98D739ED}" type="parTrans" cxnId="{74734B1D-8809-4CEA-9534-4C20098B6852}">
      <dgm:prSet/>
      <dgm:spPr/>
      <dgm:t>
        <a:bodyPr/>
        <a:lstStyle/>
        <a:p>
          <a:endParaRPr lang="es-EC"/>
        </a:p>
      </dgm:t>
    </dgm:pt>
    <dgm:pt modelId="{3E04322C-CF20-4339-A051-4E85F21EAC33}" type="sibTrans" cxnId="{74734B1D-8809-4CEA-9534-4C20098B6852}">
      <dgm:prSet/>
      <dgm:spPr/>
      <dgm:t>
        <a:bodyPr/>
        <a:lstStyle/>
        <a:p>
          <a:endParaRPr lang="es-EC"/>
        </a:p>
      </dgm:t>
    </dgm:pt>
    <dgm:pt modelId="{8C34595B-4C1C-4206-A1CD-BDD49790EEBB}">
      <dgm:prSet phldrT="[Texto]" custT="1"/>
      <dgm:spPr/>
      <dgm:t>
        <a:bodyPr/>
        <a:lstStyle/>
        <a:p>
          <a:r>
            <a:rPr lang="es-EC" sz="1200">
              <a:latin typeface="Century Gothic" pitchFamily="34" charset="0"/>
              <a:cs typeface="Arial" pitchFamily="34" charset="0"/>
            </a:rPr>
            <a:t>División de Soporte Técnico</a:t>
          </a:r>
        </a:p>
      </dgm:t>
    </dgm:pt>
    <dgm:pt modelId="{37C8F072-9421-4C33-B3F9-3D8CDC07DEF5}" type="parTrans" cxnId="{B2519F40-C0D3-45C8-A6FF-FD168F7910FE}">
      <dgm:prSet/>
      <dgm:spPr/>
      <dgm:t>
        <a:bodyPr/>
        <a:lstStyle/>
        <a:p>
          <a:endParaRPr lang="es-EC"/>
        </a:p>
      </dgm:t>
    </dgm:pt>
    <dgm:pt modelId="{D9173729-BE82-4BCE-AE93-3EE4DFC56773}" type="sibTrans" cxnId="{B2519F40-C0D3-45C8-A6FF-FD168F7910FE}">
      <dgm:prSet/>
      <dgm:spPr/>
      <dgm:t>
        <a:bodyPr/>
        <a:lstStyle/>
        <a:p>
          <a:endParaRPr lang="es-EC"/>
        </a:p>
      </dgm:t>
    </dgm:pt>
    <dgm:pt modelId="{B47FBB5C-22DC-4DBB-813A-305D54C8EEF4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Sección de Infraestructura y Bases de Datos</a:t>
          </a:r>
        </a:p>
      </dgm:t>
    </dgm:pt>
    <dgm:pt modelId="{E8AD90B9-E4B5-47C3-B955-6E19EDEE94F2}" type="parTrans" cxnId="{E2958C60-CAB0-439A-88C6-152F2C7E3AD0}">
      <dgm:prSet/>
      <dgm:spPr/>
      <dgm:t>
        <a:bodyPr/>
        <a:lstStyle/>
        <a:p>
          <a:endParaRPr lang="es-EC"/>
        </a:p>
      </dgm:t>
    </dgm:pt>
    <dgm:pt modelId="{7B7128DF-503A-40BC-9A6F-E0CEDF78F28E}" type="sibTrans" cxnId="{E2958C60-CAB0-439A-88C6-152F2C7E3AD0}">
      <dgm:prSet/>
      <dgm:spPr/>
      <dgm:t>
        <a:bodyPr/>
        <a:lstStyle/>
        <a:p>
          <a:endParaRPr lang="es-EC"/>
        </a:p>
      </dgm:t>
    </dgm:pt>
    <dgm:pt modelId="{E8299AD6-8EB2-40BD-8B57-D64F74088A47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Sección de Mantenimiento de Equipos de Cómputo</a:t>
          </a:r>
        </a:p>
      </dgm:t>
    </dgm:pt>
    <dgm:pt modelId="{C849D026-B2DB-4A4D-B5D1-26BD8860489D}" type="parTrans" cxnId="{CEA46F27-522D-45B6-96AE-081965738468}">
      <dgm:prSet/>
      <dgm:spPr/>
      <dgm:t>
        <a:bodyPr/>
        <a:lstStyle/>
        <a:p>
          <a:endParaRPr lang="es-EC"/>
        </a:p>
      </dgm:t>
    </dgm:pt>
    <dgm:pt modelId="{89CD307B-DCA5-447F-9FE3-73ED0ED17C63}" type="sibTrans" cxnId="{CEA46F27-522D-45B6-96AE-081965738468}">
      <dgm:prSet/>
      <dgm:spPr/>
      <dgm:t>
        <a:bodyPr/>
        <a:lstStyle/>
        <a:p>
          <a:endParaRPr lang="es-EC"/>
        </a:p>
      </dgm:t>
    </dgm:pt>
    <dgm:pt modelId="{53B139DE-9CF7-4485-8B71-95F5EC85E298}">
      <dgm:prSet phldrT="[Texto]" custT="1"/>
      <dgm:spPr/>
      <dgm:t>
        <a:bodyPr/>
        <a:lstStyle/>
        <a:p>
          <a:r>
            <a:rPr lang="es-EC" sz="1200" dirty="0">
              <a:latin typeface="Century Gothic" pitchFamily="34" charset="0"/>
              <a:cs typeface="Arial" pitchFamily="34" charset="0"/>
            </a:rPr>
            <a:t>Sección de Soporte a usuarios</a:t>
          </a:r>
        </a:p>
      </dgm:t>
    </dgm:pt>
    <dgm:pt modelId="{4251361B-6D86-4FED-A876-D7173F1D0E08}" type="parTrans" cxnId="{D5F71989-02BA-423E-8195-31A3F50BC2E9}">
      <dgm:prSet/>
      <dgm:spPr/>
      <dgm:t>
        <a:bodyPr/>
        <a:lstStyle/>
        <a:p>
          <a:endParaRPr lang="es-EC"/>
        </a:p>
      </dgm:t>
    </dgm:pt>
    <dgm:pt modelId="{062E44F6-21D0-4797-B630-1A4C8B492724}" type="sibTrans" cxnId="{D5F71989-02BA-423E-8195-31A3F50BC2E9}">
      <dgm:prSet/>
      <dgm:spPr/>
      <dgm:t>
        <a:bodyPr/>
        <a:lstStyle/>
        <a:p>
          <a:endParaRPr lang="es-EC"/>
        </a:p>
      </dgm:t>
    </dgm:pt>
    <dgm:pt modelId="{27221952-04D1-4E02-9ED3-C97C0B79D8E1}" type="pres">
      <dgm:prSet presAssocID="{9C24B6F2-ABD4-438F-8767-07860640E1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DFED76B-19E5-413B-8F6E-B9B9C950BE10}" type="pres">
      <dgm:prSet presAssocID="{1CCEEF6E-BBAD-4C04-9A18-72F152CDD21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6A8A053-7703-4854-A457-A0C01EF60A5F}" type="pres">
      <dgm:prSet presAssocID="{1CCEEF6E-BBAD-4C04-9A18-72F152CDD213}" presName="rootComposite1" presStyleCnt="0"/>
      <dgm:spPr/>
      <dgm:t>
        <a:bodyPr/>
        <a:lstStyle/>
        <a:p>
          <a:endParaRPr lang="es-EC"/>
        </a:p>
      </dgm:t>
    </dgm:pt>
    <dgm:pt modelId="{C142F06C-06B5-4720-8A2E-601A69532F6C}" type="pres">
      <dgm:prSet presAssocID="{1CCEEF6E-BBAD-4C04-9A18-72F152CDD213}" presName="rootText1" presStyleLbl="node0" presStyleIdx="0" presStyleCnt="1" custScaleX="1326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3CA64D-FCDC-4B17-B442-584EDAC8C850}" type="pres">
      <dgm:prSet presAssocID="{1CCEEF6E-BBAD-4C04-9A18-72F152CDD213}" presName="rootConnector1" presStyleLbl="node1" presStyleIdx="0" presStyleCnt="0"/>
      <dgm:spPr/>
      <dgm:t>
        <a:bodyPr/>
        <a:lstStyle/>
        <a:p>
          <a:endParaRPr lang="es-EC"/>
        </a:p>
      </dgm:t>
    </dgm:pt>
    <dgm:pt modelId="{3116E1D5-91AA-4502-BCD6-58B0F95F6C23}" type="pres">
      <dgm:prSet presAssocID="{1CCEEF6E-BBAD-4C04-9A18-72F152CDD213}" presName="hierChild2" presStyleCnt="0"/>
      <dgm:spPr/>
      <dgm:t>
        <a:bodyPr/>
        <a:lstStyle/>
        <a:p>
          <a:endParaRPr lang="es-EC"/>
        </a:p>
      </dgm:t>
    </dgm:pt>
    <dgm:pt modelId="{8C050641-54C0-4665-A01C-3725B48B5A37}" type="pres">
      <dgm:prSet presAssocID="{55F057C1-3A61-485F-BB1E-B50F8C3AB8DF}" presName="Name37" presStyleLbl="parChTrans1D2" presStyleIdx="0" presStyleCnt="5"/>
      <dgm:spPr/>
      <dgm:t>
        <a:bodyPr/>
        <a:lstStyle/>
        <a:p>
          <a:endParaRPr lang="es-EC"/>
        </a:p>
      </dgm:t>
    </dgm:pt>
    <dgm:pt modelId="{8D79E7C8-DFD2-4C1D-90FB-AF8244178DED}" type="pres">
      <dgm:prSet presAssocID="{15200E6E-0A85-4D4A-9503-0A7B1540B0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89A9B49E-868A-4C5C-8B81-9DC335B504BE}" type="pres">
      <dgm:prSet presAssocID="{15200E6E-0A85-4D4A-9503-0A7B1540B01F}" presName="rootComposite" presStyleCnt="0"/>
      <dgm:spPr/>
      <dgm:t>
        <a:bodyPr/>
        <a:lstStyle/>
        <a:p>
          <a:endParaRPr lang="es-EC"/>
        </a:p>
      </dgm:t>
    </dgm:pt>
    <dgm:pt modelId="{F221EB13-06C3-4E56-8B2D-630EBD2F7C50}" type="pres">
      <dgm:prSet presAssocID="{15200E6E-0A85-4D4A-9503-0A7B1540B01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0D39979-8726-4558-8A78-F6F83FBD2D4B}" type="pres">
      <dgm:prSet presAssocID="{15200E6E-0A85-4D4A-9503-0A7B1540B01F}" presName="rootConnector" presStyleLbl="node2" presStyleIdx="0" presStyleCnt="4"/>
      <dgm:spPr/>
      <dgm:t>
        <a:bodyPr/>
        <a:lstStyle/>
        <a:p>
          <a:endParaRPr lang="es-EC"/>
        </a:p>
      </dgm:t>
    </dgm:pt>
    <dgm:pt modelId="{5DC04793-7328-4AB1-AAA5-19BBB75F700B}" type="pres">
      <dgm:prSet presAssocID="{15200E6E-0A85-4D4A-9503-0A7B1540B01F}" presName="hierChild4" presStyleCnt="0"/>
      <dgm:spPr/>
      <dgm:t>
        <a:bodyPr/>
        <a:lstStyle/>
        <a:p>
          <a:endParaRPr lang="es-EC"/>
        </a:p>
      </dgm:t>
    </dgm:pt>
    <dgm:pt modelId="{373D2BDA-6867-4890-87F3-A71453CA53DD}" type="pres">
      <dgm:prSet presAssocID="{15200E6E-0A85-4D4A-9503-0A7B1540B01F}" presName="hierChild5" presStyleCnt="0"/>
      <dgm:spPr/>
      <dgm:t>
        <a:bodyPr/>
        <a:lstStyle/>
        <a:p>
          <a:endParaRPr lang="es-EC"/>
        </a:p>
      </dgm:t>
    </dgm:pt>
    <dgm:pt modelId="{86A1EA43-F369-4209-8F96-484093741B3F}" type="pres">
      <dgm:prSet presAssocID="{055D67AF-38ED-4C22-964E-112F90C11756}" presName="Name37" presStyleLbl="parChTrans1D2" presStyleIdx="1" presStyleCnt="5"/>
      <dgm:spPr/>
      <dgm:t>
        <a:bodyPr/>
        <a:lstStyle/>
        <a:p>
          <a:endParaRPr lang="es-EC"/>
        </a:p>
      </dgm:t>
    </dgm:pt>
    <dgm:pt modelId="{E497B535-A248-43F4-B1B5-712BDB93CE32}" type="pres">
      <dgm:prSet presAssocID="{051A6D94-49EC-4BDC-B685-44B17127EF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7CF0FF3-BDD6-417E-A442-8CF7AD93A709}" type="pres">
      <dgm:prSet presAssocID="{051A6D94-49EC-4BDC-B685-44B17127EF5A}" presName="rootComposite" presStyleCnt="0"/>
      <dgm:spPr/>
      <dgm:t>
        <a:bodyPr/>
        <a:lstStyle/>
        <a:p>
          <a:endParaRPr lang="es-EC"/>
        </a:p>
      </dgm:t>
    </dgm:pt>
    <dgm:pt modelId="{33CD5D4A-1843-43D1-BDAF-EFFA56B4DC6C}" type="pres">
      <dgm:prSet presAssocID="{051A6D94-49EC-4BDC-B685-44B17127EF5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C90FDE-FE0E-4E88-8D2C-E105B38E7C58}" type="pres">
      <dgm:prSet presAssocID="{051A6D94-49EC-4BDC-B685-44B17127EF5A}" presName="rootConnector" presStyleLbl="node2" presStyleIdx="1" presStyleCnt="4"/>
      <dgm:spPr/>
      <dgm:t>
        <a:bodyPr/>
        <a:lstStyle/>
        <a:p>
          <a:endParaRPr lang="es-EC"/>
        </a:p>
      </dgm:t>
    </dgm:pt>
    <dgm:pt modelId="{6BAFC20E-3D66-4B68-BD6D-166031C8ED63}" type="pres">
      <dgm:prSet presAssocID="{051A6D94-49EC-4BDC-B685-44B17127EF5A}" presName="hierChild4" presStyleCnt="0"/>
      <dgm:spPr/>
      <dgm:t>
        <a:bodyPr/>
        <a:lstStyle/>
        <a:p>
          <a:endParaRPr lang="es-EC"/>
        </a:p>
      </dgm:t>
    </dgm:pt>
    <dgm:pt modelId="{2DAD7F5F-9D7C-44BB-B307-C422E7D3D2BF}" type="pres">
      <dgm:prSet presAssocID="{051A6D94-49EC-4BDC-B685-44B17127EF5A}" presName="hierChild5" presStyleCnt="0"/>
      <dgm:spPr/>
      <dgm:t>
        <a:bodyPr/>
        <a:lstStyle/>
        <a:p>
          <a:endParaRPr lang="es-EC"/>
        </a:p>
      </dgm:t>
    </dgm:pt>
    <dgm:pt modelId="{1CEED446-8F47-424A-A658-CC1220F9712C}" type="pres">
      <dgm:prSet presAssocID="{20B9AA56-95C6-411F-88C8-020C681AADB7}" presName="Name37" presStyleLbl="parChTrans1D2" presStyleIdx="2" presStyleCnt="5"/>
      <dgm:spPr/>
      <dgm:t>
        <a:bodyPr/>
        <a:lstStyle/>
        <a:p>
          <a:endParaRPr lang="es-EC"/>
        </a:p>
      </dgm:t>
    </dgm:pt>
    <dgm:pt modelId="{21BBA17A-64F8-4B4D-8B2C-5A5AA4E4E966}" type="pres">
      <dgm:prSet presAssocID="{4D110B8E-5EC0-4D9D-8F55-4F940F42C2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F52DE60-7A2C-4D1D-AB6D-83B74B8E4F25}" type="pres">
      <dgm:prSet presAssocID="{4D110B8E-5EC0-4D9D-8F55-4F940F42C27D}" presName="rootComposite" presStyleCnt="0"/>
      <dgm:spPr/>
      <dgm:t>
        <a:bodyPr/>
        <a:lstStyle/>
        <a:p>
          <a:endParaRPr lang="es-EC"/>
        </a:p>
      </dgm:t>
    </dgm:pt>
    <dgm:pt modelId="{F23E26B9-BBBC-4BAE-8BCC-61E9C8C86C66}" type="pres">
      <dgm:prSet presAssocID="{4D110B8E-5EC0-4D9D-8F55-4F940F42C27D}" presName="rootText" presStyleLbl="node2" presStyleIdx="2" presStyleCnt="4" custScaleX="1025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7DC9FC-88B3-4354-BC9D-E8E1A0921D8D}" type="pres">
      <dgm:prSet presAssocID="{4D110B8E-5EC0-4D9D-8F55-4F940F42C27D}" presName="rootConnector" presStyleLbl="node2" presStyleIdx="2" presStyleCnt="4"/>
      <dgm:spPr/>
      <dgm:t>
        <a:bodyPr/>
        <a:lstStyle/>
        <a:p>
          <a:endParaRPr lang="es-EC"/>
        </a:p>
      </dgm:t>
    </dgm:pt>
    <dgm:pt modelId="{B99BF084-9A21-4B5F-8818-F588F2D28684}" type="pres">
      <dgm:prSet presAssocID="{4D110B8E-5EC0-4D9D-8F55-4F940F42C27D}" presName="hierChild4" presStyleCnt="0"/>
      <dgm:spPr/>
      <dgm:t>
        <a:bodyPr/>
        <a:lstStyle/>
        <a:p>
          <a:endParaRPr lang="es-EC"/>
        </a:p>
      </dgm:t>
    </dgm:pt>
    <dgm:pt modelId="{6EB0A378-0032-483A-895E-9499D2F0CDAF}" type="pres">
      <dgm:prSet presAssocID="{F6BA1297-5D48-4197-87A7-6F50EE731F47}" presName="Name37" presStyleLbl="parChTrans1D3" presStyleIdx="0" presStyleCnt="5"/>
      <dgm:spPr/>
      <dgm:t>
        <a:bodyPr/>
        <a:lstStyle/>
        <a:p>
          <a:endParaRPr lang="es-EC"/>
        </a:p>
      </dgm:t>
    </dgm:pt>
    <dgm:pt modelId="{183A3B17-E490-4A9E-A7BB-DCF8CF6FE80F}" type="pres">
      <dgm:prSet presAssocID="{5C71894D-750A-45CC-B7C9-BE8EABE86C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A70E8A9-BAC4-4825-84E4-FF02D5BCD396}" type="pres">
      <dgm:prSet presAssocID="{5C71894D-750A-45CC-B7C9-BE8EABE86C4B}" presName="rootComposite" presStyleCnt="0"/>
      <dgm:spPr/>
      <dgm:t>
        <a:bodyPr/>
        <a:lstStyle/>
        <a:p>
          <a:endParaRPr lang="es-EC"/>
        </a:p>
      </dgm:t>
    </dgm:pt>
    <dgm:pt modelId="{BA0366DC-5955-47A6-94DB-BFFAC2DB3D24}" type="pres">
      <dgm:prSet presAssocID="{5C71894D-750A-45CC-B7C9-BE8EABE86C4B}" presName="rootText" presStyleLbl="node3" presStyleIdx="0" presStyleCnt="5" custScaleX="1025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50A658-0634-4614-AEFF-6C971C434FDD}" type="pres">
      <dgm:prSet presAssocID="{5C71894D-750A-45CC-B7C9-BE8EABE86C4B}" presName="rootConnector" presStyleLbl="node3" presStyleIdx="0" presStyleCnt="5"/>
      <dgm:spPr/>
      <dgm:t>
        <a:bodyPr/>
        <a:lstStyle/>
        <a:p>
          <a:endParaRPr lang="es-EC"/>
        </a:p>
      </dgm:t>
    </dgm:pt>
    <dgm:pt modelId="{3BF7A7F2-AA8F-4E77-97F3-0FB5998B3371}" type="pres">
      <dgm:prSet presAssocID="{5C71894D-750A-45CC-B7C9-BE8EABE86C4B}" presName="hierChild4" presStyleCnt="0"/>
      <dgm:spPr/>
      <dgm:t>
        <a:bodyPr/>
        <a:lstStyle/>
        <a:p>
          <a:endParaRPr lang="es-EC"/>
        </a:p>
      </dgm:t>
    </dgm:pt>
    <dgm:pt modelId="{71FB6A92-69A5-42C3-9864-B51A7BD77850}" type="pres">
      <dgm:prSet presAssocID="{5C71894D-750A-45CC-B7C9-BE8EABE86C4B}" presName="hierChild5" presStyleCnt="0"/>
      <dgm:spPr/>
      <dgm:t>
        <a:bodyPr/>
        <a:lstStyle/>
        <a:p>
          <a:endParaRPr lang="es-EC"/>
        </a:p>
      </dgm:t>
    </dgm:pt>
    <dgm:pt modelId="{F790C1F9-14EC-43E4-945D-2B180284568E}" type="pres">
      <dgm:prSet presAssocID="{E8AD90B9-E4B5-47C3-B955-6E19EDEE94F2}" presName="Name37" presStyleLbl="parChTrans1D3" presStyleIdx="1" presStyleCnt="5"/>
      <dgm:spPr/>
      <dgm:t>
        <a:bodyPr/>
        <a:lstStyle/>
        <a:p>
          <a:endParaRPr lang="es-EC"/>
        </a:p>
      </dgm:t>
    </dgm:pt>
    <dgm:pt modelId="{26E6B47F-930F-49B8-B511-32B61A20F0EB}" type="pres">
      <dgm:prSet presAssocID="{B47FBB5C-22DC-4DBB-813A-305D54C8EE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323AE2C-353A-47BD-86C4-5E61D67BA05A}" type="pres">
      <dgm:prSet presAssocID="{B47FBB5C-22DC-4DBB-813A-305D54C8EEF4}" presName="rootComposite" presStyleCnt="0"/>
      <dgm:spPr/>
      <dgm:t>
        <a:bodyPr/>
        <a:lstStyle/>
        <a:p>
          <a:endParaRPr lang="es-EC"/>
        </a:p>
      </dgm:t>
    </dgm:pt>
    <dgm:pt modelId="{81DD3C67-85D9-4509-A661-91930F631662}" type="pres">
      <dgm:prSet presAssocID="{B47FBB5C-22DC-4DBB-813A-305D54C8EEF4}" presName="rootText" presStyleLbl="node3" presStyleIdx="1" presStyleCnt="5" custScaleX="1025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430AF9-2B7B-4829-9415-612D5C15AFCF}" type="pres">
      <dgm:prSet presAssocID="{B47FBB5C-22DC-4DBB-813A-305D54C8EEF4}" presName="rootConnector" presStyleLbl="node3" presStyleIdx="1" presStyleCnt="5"/>
      <dgm:spPr/>
      <dgm:t>
        <a:bodyPr/>
        <a:lstStyle/>
        <a:p>
          <a:endParaRPr lang="es-EC"/>
        </a:p>
      </dgm:t>
    </dgm:pt>
    <dgm:pt modelId="{27CAAC19-CE83-449E-9F87-A94DA5258FB1}" type="pres">
      <dgm:prSet presAssocID="{B47FBB5C-22DC-4DBB-813A-305D54C8EEF4}" presName="hierChild4" presStyleCnt="0"/>
      <dgm:spPr/>
      <dgm:t>
        <a:bodyPr/>
        <a:lstStyle/>
        <a:p>
          <a:endParaRPr lang="es-EC"/>
        </a:p>
      </dgm:t>
    </dgm:pt>
    <dgm:pt modelId="{5FB75AE8-9EB3-47DA-AB9E-554D798CAA27}" type="pres">
      <dgm:prSet presAssocID="{B47FBB5C-22DC-4DBB-813A-305D54C8EEF4}" presName="hierChild5" presStyleCnt="0"/>
      <dgm:spPr/>
      <dgm:t>
        <a:bodyPr/>
        <a:lstStyle/>
        <a:p>
          <a:endParaRPr lang="es-EC"/>
        </a:p>
      </dgm:t>
    </dgm:pt>
    <dgm:pt modelId="{F8FD2376-5A6C-41D7-AABD-265012E47F4C}" type="pres">
      <dgm:prSet presAssocID="{FF84F227-A3C9-45A6-99DA-37FE98D739ED}" presName="Name37" presStyleLbl="parChTrans1D3" presStyleIdx="2" presStyleCnt="5"/>
      <dgm:spPr/>
      <dgm:t>
        <a:bodyPr/>
        <a:lstStyle/>
        <a:p>
          <a:endParaRPr lang="es-EC"/>
        </a:p>
      </dgm:t>
    </dgm:pt>
    <dgm:pt modelId="{D34C6582-32B3-4E89-B68A-E9275E631F11}" type="pres">
      <dgm:prSet presAssocID="{011378BB-6FE4-4911-BB32-A21A188F78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8E43C1D-5280-4169-A26E-9BF4A61CBCA1}" type="pres">
      <dgm:prSet presAssocID="{011378BB-6FE4-4911-BB32-A21A188F78EE}" presName="rootComposite" presStyleCnt="0"/>
      <dgm:spPr/>
      <dgm:t>
        <a:bodyPr/>
        <a:lstStyle/>
        <a:p>
          <a:endParaRPr lang="es-EC"/>
        </a:p>
      </dgm:t>
    </dgm:pt>
    <dgm:pt modelId="{DFDCD385-C0F0-41F0-8EA1-34F6B5102D64}" type="pres">
      <dgm:prSet presAssocID="{011378BB-6FE4-4911-BB32-A21A188F78EE}" presName="rootText" presStyleLbl="node3" presStyleIdx="2" presStyleCnt="5" custScaleX="1025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6A88B1-4892-4716-8D08-316A2938956F}" type="pres">
      <dgm:prSet presAssocID="{011378BB-6FE4-4911-BB32-A21A188F78EE}" presName="rootConnector" presStyleLbl="node3" presStyleIdx="2" presStyleCnt="5"/>
      <dgm:spPr/>
      <dgm:t>
        <a:bodyPr/>
        <a:lstStyle/>
        <a:p>
          <a:endParaRPr lang="es-EC"/>
        </a:p>
      </dgm:t>
    </dgm:pt>
    <dgm:pt modelId="{E925022E-C889-4A63-91C4-EBBBA4DEC3EC}" type="pres">
      <dgm:prSet presAssocID="{011378BB-6FE4-4911-BB32-A21A188F78EE}" presName="hierChild4" presStyleCnt="0"/>
      <dgm:spPr/>
      <dgm:t>
        <a:bodyPr/>
        <a:lstStyle/>
        <a:p>
          <a:endParaRPr lang="es-EC"/>
        </a:p>
      </dgm:t>
    </dgm:pt>
    <dgm:pt modelId="{55CBA010-487E-4F87-81B1-562BA2B1CA9D}" type="pres">
      <dgm:prSet presAssocID="{011378BB-6FE4-4911-BB32-A21A188F78EE}" presName="hierChild5" presStyleCnt="0"/>
      <dgm:spPr/>
      <dgm:t>
        <a:bodyPr/>
        <a:lstStyle/>
        <a:p>
          <a:endParaRPr lang="es-EC"/>
        </a:p>
      </dgm:t>
    </dgm:pt>
    <dgm:pt modelId="{F34CDB21-6529-416D-B8BD-D46478E8A939}" type="pres">
      <dgm:prSet presAssocID="{4D110B8E-5EC0-4D9D-8F55-4F940F42C27D}" presName="hierChild5" presStyleCnt="0"/>
      <dgm:spPr/>
      <dgm:t>
        <a:bodyPr/>
        <a:lstStyle/>
        <a:p>
          <a:endParaRPr lang="es-EC"/>
        </a:p>
      </dgm:t>
    </dgm:pt>
    <dgm:pt modelId="{F09F60EB-D2F3-4CD1-90CC-F8798131159A}" type="pres">
      <dgm:prSet presAssocID="{37C8F072-9421-4C33-B3F9-3D8CDC07DEF5}" presName="Name37" presStyleLbl="parChTrans1D2" presStyleIdx="3" presStyleCnt="5"/>
      <dgm:spPr/>
      <dgm:t>
        <a:bodyPr/>
        <a:lstStyle/>
        <a:p>
          <a:endParaRPr lang="es-EC"/>
        </a:p>
      </dgm:t>
    </dgm:pt>
    <dgm:pt modelId="{F192A6FC-91AE-4A2C-9353-627E87C17E7B}" type="pres">
      <dgm:prSet presAssocID="{8C34595B-4C1C-4206-A1CD-BDD49790EE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4C3532C-2773-4C3B-A04B-C5AACE1BC4A9}" type="pres">
      <dgm:prSet presAssocID="{8C34595B-4C1C-4206-A1CD-BDD49790EEBB}" presName="rootComposite" presStyleCnt="0"/>
      <dgm:spPr/>
      <dgm:t>
        <a:bodyPr/>
        <a:lstStyle/>
        <a:p>
          <a:endParaRPr lang="es-EC"/>
        </a:p>
      </dgm:t>
    </dgm:pt>
    <dgm:pt modelId="{7B7D443D-F1A3-4D83-B3D5-F610460E1D4B}" type="pres">
      <dgm:prSet presAssocID="{8C34595B-4C1C-4206-A1CD-BDD49790EEBB}" presName="rootText" presStyleLbl="node2" presStyleIdx="3" presStyleCnt="4" custScaleX="1348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350147-D9BC-45AC-91EA-A8B2FB41630B}" type="pres">
      <dgm:prSet presAssocID="{8C34595B-4C1C-4206-A1CD-BDD49790EEBB}" presName="rootConnector" presStyleLbl="node2" presStyleIdx="3" presStyleCnt="4"/>
      <dgm:spPr/>
      <dgm:t>
        <a:bodyPr/>
        <a:lstStyle/>
        <a:p>
          <a:endParaRPr lang="es-EC"/>
        </a:p>
      </dgm:t>
    </dgm:pt>
    <dgm:pt modelId="{E101155E-1ACC-4C26-8451-E0C5393FF263}" type="pres">
      <dgm:prSet presAssocID="{8C34595B-4C1C-4206-A1CD-BDD49790EEBB}" presName="hierChild4" presStyleCnt="0"/>
      <dgm:spPr/>
      <dgm:t>
        <a:bodyPr/>
        <a:lstStyle/>
        <a:p>
          <a:endParaRPr lang="es-EC"/>
        </a:p>
      </dgm:t>
    </dgm:pt>
    <dgm:pt modelId="{DC612E63-E65D-4BB9-86B9-5BB5002F9E31}" type="pres">
      <dgm:prSet presAssocID="{C849D026-B2DB-4A4D-B5D1-26BD8860489D}" presName="Name37" presStyleLbl="parChTrans1D3" presStyleIdx="3" presStyleCnt="5"/>
      <dgm:spPr/>
      <dgm:t>
        <a:bodyPr/>
        <a:lstStyle/>
        <a:p>
          <a:endParaRPr lang="es-EC"/>
        </a:p>
      </dgm:t>
    </dgm:pt>
    <dgm:pt modelId="{C40B1F87-8B71-410C-A9C8-7E5728C377C3}" type="pres">
      <dgm:prSet presAssocID="{E8299AD6-8EB2-40BD-8B57-D64F74088A4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DBB3C49-0609-415E-A4B2-9D74A7E4A49C}" type="pres">
      <dgm:prSet presAssocID="{E8299AD6-8EB2-40BD-8B57-D64F74088A47}" presName="rootComposite" presStyleCnt="0"/>
      <dgm:spPr/>
      <dgm:t>
        <a:bodyPr/>
        <a:lstStyle/>
        <a:p>
          <a:endParaRPr lang="es-EC"/>
        </a:p>
      </dgm:t>
    </dgm:pt>
    <dgm:pt modelId="{6491BC80-93DD-41E7-A31A-6024A2560EA6}" type="pres">
      <dgm:prSet presAssocID="{E8299AD6-8EB2-40BD-8B57-D64F74088A47}" presName="rootText" presStyleLbl="node3" presStyleIdx="3" presStyleCnt="5" custScaleX="1348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C9F46E-31C8-41B2-9A47-1833D725F1EC}" type="pres">
      <dgm:prSet presAssocID="{E8299AD6-8EB2-40BD-8B57-D64F74088A47}" presName="rootConnector" presStyleLbl="node3" presStyleIdx="3" presStyleCnt="5"/>
      <dgm:spPr/>
      <dgm:t>
        <a:bodyPr/>
        <a:lstStyle/>
        <a:p>
          <a:endParaRPr lang="es-EC"/>
        </a:p>
      </dgm:t>
    </dgm:pt>
    <dgm:pt modelId="{CF8453F1-2E7E-481D-9ED3-362786E3F074}" type="pres">
      <dgm:prSet presAssocID="{E8299AD6-8EB2-40BD-8B57-D64F74088A47}" presName="hierChild4" presStyleCnt="0"/>
      <dgm:spPr/>
      <dgm:t>
        <a:bodyPr/>
        <a:lstStyle/>
        <a:p>
          <a:endParaRPr lang="es-EC"/>
        </a:p>
      </dgm:t>
    </dgm:pt>
    <dgm:pt modelId="{47C45921-3942-424A-8B41-1536A82731F3}" type="pres">
      <dgm:prSet presAssocID="{E8299AD6-8EB2-40BD-8B57-D64F74088A47}" presName="hierChild5" presStyleCnt="0"/>
      <dgm:spPr/>
      <dgm:t>
        <a:bodyPr/>
        <a:lstStyle/>
        <a:p>
          <a:endParaRPr lang="es-EC"/>
        </a:p>
      </dgm:t>
    </dgm:pt>
    <dgm:pt modelId="{DA71AC42-1727-439E-8B78-85395DE5019F}" type="pres">
      <dgm:prSet presAssocID="{4251361B-6D86-4FED-A876-D7173F1D0E08}" presName="Name37" presStyleLbl="parChTrans1D3" presStyleIdx="4" presStyleCnt="5"/>
      <dgm:spPr/>
      <dgm:t>
        <a:bodyPr/>
        <a:lstStyle/>
        <a:p>
          <a:endParaRPr lang="es-EC"/>
        </a:p>
      </dgm:t>
    </dgm:pt>
    <dgm:pt modelId="{795016ED-548C-4405-A88B-2A74869EEDE9}" type="pres">
      <dgm:prSet presAssocID="{53B139DE-9CF7-4485-8B71-95F5EC85E2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508E3D6-A6F8-415F-ABBC-F09B0B7E11F4}" type="pres">
      <dgm:prSet presAssocID="{53B139DE-9CF7-4485-8B71-95F5EC85E298}" presName="rootComposite" presStyleCnt="0"/>
      <dgm:spPr/>
      <dgm:t>
        <a:bodyPr/>
        <a:lstStyle/>
        <a:p>
          <a:endParaRPr lang="es-EC"/>
        </a:p>
      </dgm:t>
    </dgm:pt>
    <dgm:pt modelId="{EE68A09D-F4E7-4AA6-83C7-9C1D2471F20C}" type="pres">
      <dgm:prSet presAssocID="{53B139DE-9CF7-4485-8B71-95F5EC85E298}" presName="rootText" presStyleLbl="node3" presStyleIdx="4" presStyleCnt="5" custScaleX="1348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4A0E99-02C5-4C72-921C-509603933552}" type="pres">
      <dgm:prSet presAssocID="{53B139DE-9CF7-4485-8B71-95F5EC85E298}" presName="rootConnector" presStyleLbl="node3" presStyleIdx="4" presStyleCnt="5"/>
      <dgm:spPr/>
      <dgm:t>
        <a:bodyPr/>
        <a:lstStyle/>
        <a:p>
          <a:endParaRPr lang="es-EC"/>
        </a:p>
      </dgm:t>
    </dgm:pt>
    <dgm:pt modelId="{2553630A-ABE6-4168-9AE1-F4A54EC0B325}" type="pres">
      <dgm:prSet presAssocID="{53B139DE-9CF7-4485-8B71-95F5EC85E298}" presName="hierChild4" presStyleCnt="0"/>
      <dgm:spPr/>
      <dgm:t>
        <a:bodyPr/>
        <a:lstStyle/>
        <a:p>
          <a:endParaRPr lang="es-EC"/>
        </a:p>
      </dgm:t>
    </dgm:pt>
    <dgm:pt modelId="{58A8B450-1B53-4398-B263-F4E4DB21ABA3}" type="pres">
      <dgm:prSet presAssocID="{53B139DE-9CF7-4485-8B71-95F5EC85E298}" presName="hierChild5" presStyleCnt="0"/>
      <dgm:spPr/>
      <dgm:t>
        <a:bodyPr/>
        <a:lstStyle/>
        <a:p>
          <a:endParaRPr lang="es-EC"/>
        </a:p>
      </dgm:t>
    </dgm:pt>
    <dgm:pt modelId="{17DD7FA5-2605-4512-8CD1-4FA848B953FB}" type="pres">
      <dgm:prSet presAssocID="{8C34595B-4C1C-4206-A1CD-BDD49790EEBB}" presName="hierChild5" presStyleCnt="0"/>
      <dgm:spPr/>
      <dgm:t>
        <a:bodyPr/>
        <a:lstStyle/>
        <a:p>
          <a:endParaRPr lang="es-EC"/>
        </a:p>
      </dgm:t>
    </dgm:pt>
    <dgm:pt modelId="{F29B9927-B0D0-4E06-99BC-48E5456225C6}" type="pres">
      <dgm:prSet presAssocID="{1CCEEF6E-BBAD-4C04-9A18-72F152CDD213}" presName="hierChild3" presStyleCnt="0"/>
      <dgm:spPr/>
      <dgm:t>
        <a:bodyPr/>
        <a:lstStyle/>
        <a:p>
          <a:endParaRPr lang="es-EC"/>
        </a:p>
      </dgm:t>
    </dgm:pt>
    <dgm:pt modelId="{C9168C60-DE97-4107-9B1B-3DC9E0537A34}" type="pres">
      <dgm:prSet presAssocID="{C2A69A01-4ABA-4A06-93AE-F42B9F0159AB}" presName="Name111" presStyleLbl="parChTrans1D2" presStyleIdx="4" presStyleCnt="5"/>
      <dgm:spPr/>
      <dgm:t>
        <a:bodyPr/>
        <a:lstStyle/>
        <a:p>
          <a:endParaRPr lang="es-EC"/>
        </a:p>
      </dgm:t>
    </dgm:pt>
    <dgm:pt modelId="{C215468F-EEB3-4860-8F42-C34800700209}" type="pres">
      <dgm:prSet presAssocID="{AFCBCFB9-404E-49F4-B4A5-3077A737A96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E53D5E5-5BEB-47DC-B570-85C7BB2E2B38}" type="pres">
      <dgm:prSet presAssocID="{AFCBCFB9-404E-49F4-B4A5-3077A737A96B}" presName="rootComposite3" presStyleCnt="0"/>
      <dgm:spPr/>
      <dgm:t>
        <a:bodyPr/>
        <a:lstStyle/>
        <a:p>
          <a:endParaRPr lang="es-EC"/>
        </a:p>
      </dgm:t>
    </dgm:pt>
    <dgm:pt modelId="{9BCF3C4A-42BA-4BF7-9322-45FB5B98188A}" type="pres">
      <dgm:prSet presAssocID="{AFCBCFB9-404E-49F4-B4A5-3077A737A96B}" presName="rootText3" presStyleLbl="asst1" presStyleIdx="0" presStyleCnt="1" custScaleX="1387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F5BE42-90F7-42CC-AC5B-6F95E7C5F543}" type="pres">
      <dgm:prSet presAssocID="{AFCBCFB9-404E-49F4-B4A5-3077A737A96B}" presName="rootConnector3" presStyleLbl="asst1" presStyleIdx="0" presStyleCnt="1"/>
      <dgm:spPr/>
      <dgm:t>
        <a:bodyPr/>
        <a:lstStyle/>
        <a:p>
          <a:endParaRPr lang="es-EC"/>
        </a:p>
      </dgm:t>
    </dgm:pt>
    <dgm:pt modelId="{21864F06-FAD7-44ED-8968-E58EDF06A9AC}" type="pres">
      <dgm:prSet presAssocID="{AFCBCFB9-404E-49F4-B4A5-3077A737A96B}" presName="hierChild6" presStyleCnt="0"/>
      <dgm:spPr/>
      <dgm:t>
        <a:bodyPr/>
        <a:lstStyle/>
        <a:p>
          <a:endParaRPr lang="es-EC"/>
        </a:p>
      </dgm:t>
    </dgm:pt>
    <dgm:pt modelId="{A0FC8688-7A62-4F0B-B42D-E015E7C4DEA8}" type="pres">
      <dgm:prSet presAssocID="{AFCBCFB9-404E-49F4-B4A5-3077A737A96B}" presName="hierChild7" presStyleCnt="0"/>
      <dgm:spPr/>
      <dgm:t>
        <a:bodyPr/>
        <a:lstStyle/>
        <a:p>
          <a:endParaRPr lang="es-EC"/>
        </a:p>
      </dgm:t>
    </dgm:pt>
  </dgm:ptLst>
  <dgm:cxnLst>
    <dgm:cxn modelId="{ACB1D246-98A2-436E-AC87-7902610117A4}" type="presOf" srcId="{011378BB-6FE4-4911-BB32-A21A188F78EE}" destId="{DFDCD385-C0F0-41F0-8EA1-34F6B5102D64}" srcOrd="0" destOrd="0" presId="urn:microsoft.com/office/officeart/2005/8/layout/orgChart1"/>
    <dgm:cxn modelId="{1088BB91-3D92-4260-85FE-3E2E81800A49}" srcId="{4D110B8E-5EC0-4D9D-8F55-4F940F42C27D}" destId="{5C71894D-750A-45CC-B7C9-BE8EABE86C4B}" srcOrd="0" destOrd="0" parTransId="{F6BA1297-5D48-4197-87A7-6F50EE731F47}" sibTransId="{F0307803-01C6-4740-B180-608DBF3E85BE}"/>
    <dgm:cxn modelId="{B5C5A595-258F-470B-967B-6D9C399458A3}" type="presOf" srcId="{E8AD90B9-E4B5-47C3-B955-6E19EDEE94F2}" destId="{F790C1F9-14EC-43E4-945D-2B180284568E}" srcOrd="0" destOrd="0" presId="urn:microsoft.com/office/officeart/2005/8/layout/orgChart1"/>
    <dgm:cxn modelId="{E30F9F5F-B996-4563-85EB-21F9C9CFFAD5}" type="presOf" srcId="{B47FBB5C-22DC-4DBB-813A-305D54C8EEF4}" destId="{81DD3C67-85D9-4509-A661-91930F631662}" srcOrd="0" destOrd="0" presId="urn:microsoft.com/office/officeart/2005/8/layout/orgChart1"/>
    <dgm:cxn modelId="{064FC731-91FF-46FD-A060-470598A2D902}" type="presOf" srcId="{15200E6E-0A85-4D4A-9503-0A7B1540B01F}" destId="{D0D39979-8726-4558-8A78-F6F83FBD2D4B}" srcOrd="1" destOrd="0" presId="urn:microsoft.com/office/officeart/2005/8/layout/orgChart1"/>
    <dgm:cxn modelId="{CEA46F27-522D-45B6-96AE-081965738468}" srcId="{8C34595B-4C1C-4206-A1CD-BDD49790EEBB}" destId="{E8299AD6-8EB2-40BD-8B57-D64F74088A47}" srcOrd="0" destOrd="0" parTransId="{C849D026-B2DB-4A4D-B5D1-26BD8860489D}" sibTransId="{89CD307B-DCA5-447F-9FE3-73ED0ED17C63}"/>
    <dgm:cxn modelId="{4F6B0E0E-4345-482E-A39B-34DF9079CB26}" type="presOf" srcId="{15200E6E-0A85-4D4A-9503-0A7B1540B01F}" destId="{F221EB13-06C3-4E56-8B2D-630EBD2F7C50}" srcOrd="0" destOrd="0" presId="urn:microsoft.com/office/officeart/2005/8/layout/orgChart1"/>
    <dgm:cxn modelId="{EE2213DD-B1D5-4F3D-8EC6-1D5B6C14B5C5}" type="presOf" srcId="{C2A69A01-4ABA-4A06-93AE-F42B9F0159AB}" destId="{C9168C60-DE97-4107-9B1B-3DC9E0537A34}" srcOrd="0" destOrd="0" presId="urn:microsoft.com/office/officeart/2005/8/layout/orgChart1"/>
    <dgm:cxn modelId="{BFE8230E-BF64-449B-ACA2-61310D5BAA0E}" type="presOf" srcId="{55F057C1-3A61-485F-BB1E-B50F8C3AB8DF}" destId="{8C050641-54C0-4665-A01C-3725B48B5A37}" srcOrd="0" destOrd="0" presId="urn:microsoft.com/office/officeart/2005/8/layout/orgChart1"/>
    <dgm:cxn modelId="{D4BD34F9-363C-4A89-BE1B-08B7AB2E49A2}" type="presOf" srcId="{AFCBCFB9-404E-49F4-B4A5-3077A737A96B}" destId="{9BCF3C4A-42BA-4BF7-9322-45FB5B98188A}" srcOrd="0" destOrd="0" presId="urn:microsoft.com/office/officeart/2005/8/layout/orgChart1"/>
    <dgm:cxn modelId="{17C21339-5AB4-4EE6-BAAB-FDE18619D47B}" type="presOf" srcId="{FF84F227-A3C9-45A6-99DA-37FE98D739ED}" destId="{F8FD2376-5A6C-41D7-AABD-265012E47F4C}" srcOrd="0" destOrd="0" presId="urn:microsoft.com/office/officeart/2005/8/layout/orgChart1"/>
    <dgm:cxn modelId="{E3BB825A-858C-4982-80D3-8B5D9C122A68}" type="presOf" srcId="{E8299AD6-8EB2-40BD-8B57-D64F74088A47}" destId="{93C9F46E-31C8-41B2-9A47-1833D725F1EC}" srcOrd="1" destOrd="0" presId="urn:microsoft.com/office/officeart/2005/8/layout/orgChart1"/>
    <dgm:cxn modelId="{1B578E6E-14D1-4249-9824-E55EDD62F047}" type="presOf" srcId="{53B139DE-9CF7-4485-8B71-95F5EC85E298}" destId="{EE68A09D-F4E7-4AA6-83C7-9C1D2471F20C}" srcOrd="0" destOrd="0" presId="urn:microsoft.com/office/officeart/2005/8/layout/orgChart1"/>
    <dgm:cxn modelId="{BEB90922-8BD5-48CD-8FDE-2EB3E06FE135}" type="presOf" srcId="{4251361B-6D86-4FED-A876-D7173F1D0E08}" destId="{DA71AC42-1727-439E-8B78-85395DE5019F}" srcOrd="0" destOrd="0" presId="urn:microsoft.com/office/officeart/2005/8/layout/orgChart1"/>
    <dgm:cxn modelId="{74734B1D-8809-4CEA-9534-4C20098B6852}" srcId="{4D110B8E-5EC0-4D9D-8F55-4F940F42C27D}" destId="{011378BB-6FE4-4911-BB32-A21A188F78EE}" srcOrd="2" destOrd="0" parTransId="{FF84F227-A3C9-45A6-99DA-37FE98D739ED}" sibTransId="{3E04322C-CF20-4339-A051-4E85F21EAC33}"/>
    <dgm:cxn modelId="{67C3DBA3-A79E-45A8-AD40-3096BE90FF79}" type="presOf" srcId="{F6BA1297-5D48-4197-87A7-6F50EE731F47}" destId="{6EB0A378-0032-483A-895E-9499D2F0CDAF}" srcOrd="0" destOrd="0" presId="urn:microsoft.com/office/officeart/2005/8/layout/orgChart1"/>
    <dgm:cxn modelId="{3E975ADA-C813-4020-B48F-2211D523B772}" type="presOf" srcId="{8C34595B-4C1C-4206-A1CD-BDD49790EEBB}" destId="{7B7D443D-F1A3-4D83-B3D5-F610460E1D4B}" srcOrd="0" destOrd="0" presId="urn:microsoft.com/office/officeart/2005/8/layout/orgChart1"/>
    <dgm:cxn modelId="{E2958C60-CAB0-439A-88C6-152F2C7E3AD0}" srcId="{4D110B8E-5EC0-4D9D-8F55-4F940F42C27D}" destId="{B47FBB5C-22DC-4DBB-813A-305D54C8EEF4}" srcOrd="1" destOrd="0" parTransId="{E8AD90B9-E4B5-47C3-B955-6E19EDEE94F2}" sibTransId="{7B7128DF-503A-40BC-9A6F-E0CEDF78F28E}"/>
    <dgm:cxn modelId="{2DE56C55-2ECC-4034-B314-29D3C22D4267}" type="presOf" srcId="{AFCBCFB9-404E-49F4-B4A5-3077A737A96B}" destId="{EFF5BE42-90F7-42CC-AC5B-6F95E7C5F543}" srcOrd="1" destOrd="0" presId="urn:microsoft.com/office/officeart/2005/8/layout/orgChart1"/>
    <dgm:cxn modelId="{F5299E1C-E0A6-4F7D-98BF-95272DC2795A}" type="presOf" srcId="{051A6D94-49EC-4BDC-B685-44B17127EF5A}" destId="{33CD5D4A-1843-43D1-BDAF-EFFA56B4DC6C}" srcOrd="0" destOrd="0" presId="urn:microsoft.com/office/officeart/2005/8/layout/orgChart1"/>
    <dgm:cxn modelId="{DEA9FDDA-9A0A-4CEB-BBBF-CC7CCBE3E07A}" type="presOf" srcId="{37C8F072-9421-4C33-B3F9-3D8CDC07DEF5}" destId="{F09F60EB-D2F3-4CD1-90CC-F8798131159A}" srcOrd="0" destOrd="0" presId="urn:microsoft.com/office/officeart/2005/8/layout/orgChart1"/>
    <dgm:cxn modelId="{ED96DED3-889E-4A80-94CE-AA3191B98F9D}" type="presOf" srcId="{1CCEEF6E-BBAD-4C04-9A18-72F152CDD213}" destId="{383CA64D-FCDC-4B17-B442-584EDAC8C850}" srcOrd="1" destOrd="0" presId="urn:microsoft.com/office/officeart/2005/8/layout/orgChart1"/>
    <dgm:cxn modelId="{6ACA0E52-BAD6-49D2-933F-41E89A81AEAB}" type="presOf" srcId="{011378BB-6FE4-4911-BB32-A21A188F78EE}" destId="{B96A88B1-4892-4716-8D08-316A2938956F}" srcOrd="1" destOrd="0" presId="urn:microsoft.com/office/officeart/2005/8/layout/orgChart1"/>
    <dgm:cxn modelId="{24EB8997-2AF1-4C5B-9589-3915CAB009EE}" type="presOf" srcId="{20B9AA56-95C6-411F-88C8-020C681AADB7}" destId="{1CEED446-8F47-424A-A658-CC1220F9712C}" srcOrd="0" destOrd="0" presId="urn:microsoft.com/office/officeart/2005/8/layout/orgChart1"/>
    <dgm:cxn modelId="{230B1762-BE47-4660-9AB8-8AC5C71BC30C}" type="presOf" srcId="{B47FBB5C-22DC-4DBB-813A-305D54C8EEF4}" destId="{55430AF9-2B7B-4829-9415-612D5C15AFCF}" srcOrd="1" destOrd="0" presId="urn:microsoft.com/office/officeart/2005/8/layout/orgChart1"/>
    <dgm:cxn modelId="{A9F89260-223A-41CE-B70A-C66CBC25C898}" type="presOf" srcId="{5C71894D-750A-45CC-B7C9-BE8EABE86C4B}" destId="{7250A658-0634-4614-AEFF-6C971C434FDD}" srcOrd="1" destOrd="0" presId="urn:microsoft.com/office/officeart/2005/8/layout/orgChart1"/>
    <dgm:cxn modelId="{88D53C7A-6C6B-4970-BB94-AD3BF0C95151}" type="presOf" srcId="{9C24B6F2-ABD4-438F-8767-07860640E167}" destId="{27221952-04D1-4E02-9ED3-C97C0B79D8E1}" srcOrd="0" destOrd="0" presId="urn:microsoft.com/office/officeart/2005/8/layout/orgChart1"/>
    <dgm:cxn modelId="{0280179A-B1E0-408A-838B-7BE64B32BDF7}" type="presOf" srcId="{E8299AD6-8EB2-40BD-8B57-D64F74088A47}" destId="{6491BC80-93DD-41E7-A31A-6024A2560EA6}" srcOrd="0" destOrd="0" presId="urn:microsoft.com/office/officeart/2005/8/layout/orgChart1"/>
    <dgm:cxn modelId="{71DF0B71-E3D1-4F19-84D4-9A997EE828DA}" srcId="{1CCEEF6E-BBAD-4C04-9A18-72F152CDD213}" destId="{AFCBCFB9-404E-49F4-B4A5-3077A737A96B}" srcOrd="0" destOrd="0" parTransId="{C2A69A01-4ABA-4A06-93AE-F42B9F0159AB}" sibTransId="{1899E8CC-266E-42D4-A2AB-6D3B71D5154D}"/>
    <dgm:cxn modelId="{DDDC42DA-E6B4-4CBD-9BD7-1A81C548E920}" type="presOf" srcId="{C849D026-B2DB-4A4D-B5D1-26BD8860489D}" destId="{DC612E63-E65D-4BB9-86B9-5BB5002F9E31}" srcOrd="0" destOrd="0" presId="urn:microsoft.com/office/officeart/2005/8/layout/orgChart1"/>
    <dgm:cxn modelId="{B2519F40-C0D3-45C8-A6FF-FD168F7910FE}" srcId="{1CCEEF6E-BBAD-4C04-9A18-72F152CDD213}" destId="{8C34595B-4C1C-4206-A1CD-BDD49790EEBB}" srcOrd="4" destOrd="0" parTransId="{37C8F072-9421-4C33-B3F9-3D8CDC07DEF5}" sibTransId="{D9173729-BE82-4BCE-AE93-3EE4DFC56773}"/>
    <dgm:cxn modelId="{4A230DB8-60CA-4D84-8B82-CE73CEFB6F85}" type="presOf" srcId="{4D110B8E-5EC0-4D9D-8F55-4F940F42C27D}" destId="{927DC9FC-88B3-4354-BC9D-E8E1A0921D8D}" srcOrd="1" destOrd="0" presId="urn:microsoft.com/office/officeart/2005/8/layout/orgChart1"/>
    <dgm:cxn modelId="{BC13BD4D-5459-4B57-AF78-6ACF8398D44C}" type="presOf" srcId="{53B139DE-9CF7-4485-8B71-95F5EC85E298}" destId="{4C4A0E99-02C5-4C72-921C-509603933552}" srcOrd="1" destOrd="0" presId="urn:microsoft.com/office/officeart/2005/8/layout/orgChart1"/>
    <dgm:cxn modelId="{F3644D80-F3E9-4890-8E05-CF8260E06230}" type="presOf" srcId="{5C71894D-750A-45CC-B7C9-BE8EABE86C4B}" destId="{BA0366DC-5955-47A6-94DB-BFFAC2DB3D24}" srcOrd="0" destOrd="0" presId="urn:microsoft.com/office/officeart/2005/8/layout/orgChart1"/>
    <dgm:cxn modelId="{81631116-A1A1-41D7-83E1-32C36A3D5E24}" type="presOf" srcId="{051A6D94-49EC-4BDC-B685-44B17127EF5A}" destId="{30C90FDE-FE0E-4E88-8D2C-E105B38E7C58}" srcOrd="1" destOrd="0" presId="urn:microsoft.com/office/officeart/2005/8/layout/orgChart1"/>
    <dgm:cxn modelId="{F31EE34E-F536-4942-A348-97CC75D6FEF7}" type="presOf" srcId="{1CCEEF6E-BBAD-4C04-9A18-72F152CDD213}" destId="{C142F06C-06B5-4720-8A2E-601A69532F6C}" srcOrd="0" destOrd="0" presId="urn:microsoft.com/office/officeart/2005/8/layout/orgChart1"/>
    <dgm:cxn modelId="{3C170550-2F92-4524-A908-1603DD371E6A}" type="presOf" srcId="{055D67AF-38ED-4C22-964E-112F90C11756}" destId="{86A1EA43-F369-4209-8F96-484093741B3F}" srcOrd="0" destOrd="0" presId="urn:microsoft.com/office/officeart/2005/8/layout/orgChart1"/>
    <dgm:cxn modelId="{66E3502B-8541-481C-9A85-870BEDACC038}" srcId="{1CCEEF6E-BBAD-4C04-9A18-72F152CDD213}" destId="{4D110B8E-5EC0-4D9D-8F55-4F940F42C27D}" srcOrd="3" destOrd="0" parTransId="{20B9AA56-95C6-411F-88C8-020C681AADB7}" sibTransId="{40C20BC3-25E5-40BB-98A3-A7EDCC820D52}"/>
    <dgm:cxn modelId="{D5F71989-02BA-423E-8195-31A3F50BC2E9}" srcId="{8C34595B-4C1C-4206-A1CD-BDD49790EEBB}" destId="{53B139DE-9CF7-4485-8B71-95F5EC85E298}" srcOrd="1" destOrd="0" parTransId="{4251361B-6D86-4FED-A876-D7173F1D0E08}" sibTransId="{062E44F6-21D0-4797-B630-1A4C8B492724}"/>
    <dgm:cxn modelId="{126EA8E3-5528-4E19-B420-3D719E365D07}" srcId="{9C24B6F2-ABD4-438F-8767-07860640E167}" destId="{1CCEEF6E-BBAD-4C04-9A18-72F152CDD213}" srcOrd="0" destOrd="0" parTransId="{F99931A0-5975-45F6-8898-25B4068D3C55}" sibTransId="{FB5EA745-5B80-4A7A-9D8A-0682908225BE}"/>
    <dgm:cxn modelId="{AEA69504-5E7A-4390-8B81-3FF970444E1D}" srcId="{1CCEEF6E-BBAD-4C04-9A18-72F152CDD213}" destId="{051A6D94-49EC-4BDC-B685-44B17127EF5A}" srcOrd="2" destOrd="0" parTransId="{055D67AF-38ED-4C22-964E-112F90C11756}" sibTransId="{16105FA2-C267-469C-9AB9-8C9EC0DAC3F2}"/>
    <dgm:cxn modelId="{493E9167-654E-4AC1-A3AC-871B1AA65F2A}" type="presOf" srcId="{8C34595B-4C1C-4206-A1CD-BDD49790EEBB}" destId="{34350147-D9BC-45AC-91EA-A8B2FB41630B}" srcOrd="1" destOrd="0" presId="urn:microsoft.com/office/officeart/2005/8/layout/orgChart1"/>
    <dgm:cxn modelId="{74257568-1C63-403A-8F2B-F49F03C6F91D}" type="presOf" srcId="{4D110B8E-5EC0-4D9D-8F55-4F940F42C27D}" destId="{F23E26B9-BBBC-4BAE-8BCC-61E9C8C86C66}" srcOrd="0" destOrd="0" presId="urn:microsoft.com/office/officeart/2005/8/layout/orgChart1"/>
    <dgm:cxn modelId="{D2E36A17-7BE3-491F-AD8C-2BF2189417CA}" srcId="{1CCEEF6E-BBAD-4C04-9A18-72F152CDD213}" destId="{15200E6E-0A85-4D4A-9503-0A7B1540B01F}" srcOrd="1" destOrd="0" parTransId="{55F057C1-3A61-485F-BB1E-B50F8C3AB8DF}" sibTransId="{D9976E08-B727-4CEF-8C48-4E6C83A77746}"/>
    <dgm:cxn modelId="{E0DE2EC0-E93D-498B-9C2E-3F8803FA66BD}" type="presParOf" srcId="{27221952-04D1-4E02-9ED3-C97C0B79D8E1}" destId="{7DFED76B-19E5-413B-8F6E-B9B9C950BE10}" srcOrd="0" destOrd="0" presId="urn:microsoft.com/office/officeart/2005/8/layout/orgChart1"/>
    <dgm:cxn modelId="{D436D8EC-A0C8-4986-8E4E-135EFDCC94EF}" type="presParOf" srcId="{7DFED76B-19E5-413B-8F6E-B9B9C950BE10}" destId="{C6A8A053-7703-4854-A457-A0C01EF60A5F}" srcOrd="0" destOrd="0" presId="urn:microsoft.com/office/officeart/2005/8/layout/orgChart1"/>
    <dgm:cxn modelId="{83456438-303B-4468-9965-00411492A313}" type="presParOf" srcId="{C6A8A053-7703-4854-A457-A0C01EF60A5F}" destId="{C142F06C-06B5-4720-8A2E-601A69532F6C}" srcOrd="0" destOrd="0" presId="urn:microsoft.com/office/officeart/2005/8/layout/orgChart1"/>
    <dgm:cxn modelId="{67C47FB0-22DB-4EB1-94E3-A97FB2F2E369}" type="presParOf" srcId="{C6A8A053-7703-4854-A457-A0C01EF60A5F}" destId="{383CA64D-FCDC-4B17-B442-584EDAC8C850}" srcOrd="1" destOrd="0" presId="urn:microsoft.com/office/officeart/2005/8/layout/orgChart1"/>
    <dgm:cxn modelId="{FB63D5E4-CB8B-4199-8CAF-FCB466C26B1E}" type="presParOf" srcId="{7DFED76B-19E5-413B-8F6E-B9B9C950BE10}" destId="{3116E1D5-91AA-4502-BCD6-58B0F95F6C23}" srcOrd="1" destOrd="0" presId="urn:microsoft.com/office/officeart/2005/8/layout/orgChart1"/>
    <dgm:cxn modelId="{B8B5758F-2A21-40CB-A32F-7115535BFDC1}" type="presParOf" srcId="{3116E1D5-91AA-4502-BCD6-58B0F95F6C23}" destId="{8C050641-54C0-4665-A01C-3725B48B5A37}" srcOrd="0" destOrd="0" presId="urn:microsoft.com/office/officeart/2005/8/layout/orgChart1"/>
    <dgm:cxn modelId="{1E3F8D50-9CE8-4C99-8715-DB6EF39E4C8F}" type="presParOf" srcId="{3116E1D5-91AA-4502-BCD6-58B0F95F6C23}" destId="{8D79E7C8-DFD2-4C1D-90FB-AF8244178DED}" srcOrd="1" destOrd="0" presId="urn:microsoft.com/office/officeart/2005/8/layout/orgChart1"/>
    <dgm:cxn modelId="{6458068B-ABAA-4CA4-A0CC-90BD0844B516}" type="presParOf" srcId="{8D79E7C8-DFD2-4C1D-90FB-AF8244178DED}" destId="{89A9B49E-868A-4C5C-8B81-9DC335B504BE}" srcOrd="0" destOrd="0" presId="urn:microsoft.com/office/officeart/2005/8/layout/orgChart1"/>
    <dgm:cxn modelId="{ED9F2FD1-88D5-448D-B2E1-E31A4CE88963}" type="presParOf" srcId="{89A9B49E-868A-4C5C-8B81-9DC335B504BE}" destId="{F221EB13-06C3-4E56-8B2D-630EBD2F7C50}" srcOrd="0" destOrd="0" presId="urn:microsoft.com/office/officeart/2005/8/layout/orgChart1"/>
    <dgm:cxn modelId="{68ED3844-74E4-412F-8EC7-1B9E630B3F91}" type="presParOf" srcId="{89A9B49E-868A-4C5C-8B81-9DC335B504BE}" destId="{D0D39979-8726-4558-8A78-F6F83FBD2D4B}" srcOrd="1" destOrd="0" presId="urn:microsoft.com/office/officeart/2005/8/layout/orgChart1"/>
    <dgm:cxn modelId="{D2021131-E3C6-40D2-9BDC-237D6882AC32}" type="presParOf" srcId="{8D79E7C8-DFD2-4C1D-90FB-AF8244178DED}" destId="{5DC04793-7328-4AB1-AAA5-19BBB75F700B}" srcOrd="1" destOrd="0" presId="urn:microsoft.com/office/officeart/2005/8/layout/orgChart1"/>
    <dgm:cxn modelId="{24552A17-9D90-4D5B-BCCC-576C8FD7A155}" type="presParOf" srcId="{8D79E7C8-DFD2-4C1D-90FB-AF8244178DED}" destId="{373D2BDA-6867-4890-87F3-A71453CA53DD}" srcOrd="2" destOrd="0" presId="urn:microsoft.com/office/officeart/2005/8/layout/orgChart1"/>
    <dgm:cxn modelId="{321FA818-776A-435D-B048-D0F58174B424}" type="presParOf" srcId="{3116E1D5-91AA-4502-BCD6-58B0F95F6C23}" destId="{86A1EA43-F369-4209-8F96-484093741B3F}" srcOrd="2" destOrd="0" presId="urn:microsoft.com/office/officeart/2005/8/layout/orgChart1"/>
    <dgm:cxn modelId="{75FC4B2A-4F2D-4F0A-8821-12542C58D308}" type="presParOf" srcId="{3116E1D5-91AA-4502-BCD6-58B0F95F6C23}" destId="{E497B535-A248-43F4-B1B5-712BDB93CE32}" srcOrd="3" destOrd="0" presId="urn:microsoft.com/office/officeart/2005/8/layout/orgChart1"/>
    <dgm:cxn modelId="{004998B8-FFC2-4134-AC04-9EBF250F37CF}" type="presParOf" srcId="{E497B535-A248-43F4-B1B5-712BDB93CE32}" destId="{77CF0FF3-BDD6-417E-A442-8CF7AD93A709}" srcOrd="0" destOrd="0" presId="urn:microsoft.com/office/officeart/2005/8/layout/orgChart1"/>
    <dgm:cxn modelId="{D1E4B06A-E545-480D-941E-055965048D51}" type="presParOf" srcId="{77CF0FF3-BDD6-417E-A442-8CF7AD93A709}" destId="{33CD5D4A-1843-43D1-BDAF-EFFA56B4DC6C}" srcOrd="0" destOrd="0" presId="urn:microsoft.com/office/officeart/2005/8/layout/orgChart1"/>
    <dgm:cxn modelId="{0E72A7F4-F71D-4B94-92A9-5315FB3F66F6}" type="presParOf" srcId="{77CF0FF3-BDD6-417E-A442-8CF7AD93A709}" destId="{30C90FDE-FE0E-4E88-8D2C-E105B38E7C58}" srcOrd="1" destOrd="0" presId="urn:microsoft.com/office/officeart/2005/8/layout/orgChart1"/>
    <dgm:cxn modelId="{38FB1912-3DCE-4F69-B7D5-93EF72E34D98}" type="presParOf" srcId="{E497B535-A248-43F4-B1B5-712BDB93CE32}" destId="{6BAFC20E-3D66-4B68-BD6D-166031C8ED63}" srcOrd="1" destOrd="0" presId="urn:microsoft.com/office/officeart/2005/8/layout/orgChart1"/>
    <dgm:cxn modelId="{D98EBC52-24EB-4EEB-9345-F61A101A447E}" type="presParOf" srcId="{E497B535-A248-43F4-B1B5-712BDB93CE32}" destId="{2DAD7F5F-9D7C-44BB-B307-C422E7D3D2BF}" srcOrd="2" destOrd="0" presId="urn:microsoft.com/office/officeart/2005/8/layout/orgChart1"/>
    <dgm:cxn modelId="{945EFABC-2D88-4A8D-BB60-20472B46C80B}" type="presParOf" srcId="{3116E1D5-91AA-4502-BCD6-58B0F95F6C23}" destId="{1CEED446-8F47-424A-A658-CC1220F9712C}" srcOrd="4" destOrd="0" presId="urn:microsoft.com/office/officeart/2005/8/layout/orgChart1"/>
    <dgm:cxn modelId="{1CC317A7-9169-47E1-A028-AA31CB4F2E43}" type="presParOf" srcId="{3116E1D5-91AA-4502-BCD6-58B0F95F6C23}" destId="{21BBA17A-64F8-4B4D-8B2C-5A5AA4E4E966}" srcOrd="5" destOrd="0" presId="urn:microsoft.com/office/officeart/2005/8/layout/orgChart1"/>
    <dgm:cxn modelId="{A223811B-EC8A-4E44-B77C-D814FDA76D23}" type="presParOf" srcId="{21BBA17A-64F8-4B4D-8B2C-5A5AA4E4E966}" destId="{1F52DE60-7A2C-4D1D-AB6D-83B74B8E4F25}" srcOrd="0" destOrd="0" presId="urn:microsoft.com/office/officeart/2005/8/layout/orgChart1"/>
    <dgm:cxn modelId="{2B8096BA-E2F5-4417-8756-6AC9966DF75D}" type="presParOf" srcId="{1F52DE60-7A2C-4D1D-AB6D-83B74B8E4F25}" destId="{F23E26B9-BBBC-4BAE-8BCC-61E9C8C86C66}" srcOrd="0" destOrd="0" presId="urn:microsoft.com/office/officeart/2005/8/layout/orgChart1"/>
    <dgm:cxn modelId="{68047A7E-ACA0-43CA-AF53-AB7D2D925E0C}" type="presParOf" srcId="{1F52DE60-7A2C-4D1D-AB6D-83B74B8E4F25}" destId="{927DC9FC-88B3-4354-BC9D-E8E1A0921D8D}" srcOrd="1" destOrd="0" presId="urn:microsoft.com/office/officeart/2005/8/layout/orgChart1"/>
    <dgm:cxn modelId="{9035223D-8DEC-4191-9AB8-59E388CC96B8}" type="presParOf" srcId="{21BBA17A-64F8-4B4D-8B2C-5A5AA4E4E966}" destId="{B99BF084-9A21-4B5F-8818-F588F2D28684}" srcOrd="1" destOrd="0" presId="urn:microsoft.com/office/officeart/2005/8/layout/orgChart1"/>
    <dgm:cxn modelId="{CA55B151-1C17-4BDF-973B-7860FADE4192}" type="presParOf" srcId="{B99BF084-9A21-4B5F-8818-F588F2D28684}" destId="{6EB0A378-0032-483A-895E-9499D2F0CDAF}" srcOrd="0" destOrd="0" presId="urn:microsoft.com/office/officeart/2005/8/layout/orgChart1"/>
    <dgm:cxn modelId="{D5D6465B-8030-4767-B7C6-70991D1F2C54}" type="presParOf" srcId="{B99BF084-9A21-4B5F-8818-F588F2D28684}" destId="{183A3B17-E490-4A9E-A7BB-DCF8CF6FE80F}" srcOrd="1" destOrd="0" presId="urn:microsoft.com/office/officeart/2005/8/layout/orgChart1"/>
    <dgm:cxn modelId="{1F1341E2-4FDE-4C91-8976-F8C5E9F01DAF}" type="presParOf" srcId="{183A3B17-E490-4A9E-A7BB-DCF8CF6FE80F}" destId="{CA70E8A9-BAC4-4825-84E4-FF02D5BCD396}" srcOrd="0" destOrd="0" presId="urn:microsoft.com/office/officeart/2005/8/layout/orgChart1"/>
    <dgm:cxn modelId="{82578691-AF2D-4614-9DF4-B753F5AA358E}" type="presParOf" srcId="{CA70E8A9-BAC4-4825-84E4-FF02D5BCD396}" destId="{BA0366DC-5955-47A6-94DB-BFFAC2DB3D24}" srcOrd="0" destOrd="0" presId="urn:microsoft.com/office/officeart/2005/8/layout/orgChart1"/>
    <dgm:cxn modelId="{38248DED-537A-410D-8B72-893E7113C8B1}" type="presParOf" srcId="{CA70E8A9-BAC4-4825-84E4-FF02D5BCD396}" destId="{7250A658-0634-4614-AEFF-6C971C434FDD}" srcOrd="1" destOrd="0" presId="urn:microsoft.com/office/officeart/2005/8/layout/orgChart1"/>
    <dgm:cxn modelId="{A576D883-13C2-4311-9681-446D6645DD53}" type="presParOf" srcId="{183A3B17-E490-4A9E-A7BB-DCF8CF6FE80F}" destId="{3BF7A7F2-AA8F-4E77-97F3-0FB5998B3371}" srcOrd="1" destOrd="0" presId="urn:microsoft.com/office/officeart/2005/8/layout/orgChart1"/>
    <dgm:cxn modelId="{B68DD594-AFC6-4121-9DE0-21D326A0DBE0}" type="presParOf" srcId="{183A3B17-E490-4A9E-A7BB-DCF8CF6FE80F}" destId="{71FB6A92-69A5-42C3-9864-B51A7BD77850}" srcOrd="2" destOrd="0" presId="urn:microsoft.com/office/officeart/2005/8/layout/orgChart1"/>
    <dgm:cxn modelId="{7DC38BA9-2D1C-478A-9C21-209EE7C5E814}" type="presParOf" srcId="{B99BF084-9A21-4B5F-8818-F588F2D28684}" destId="{F790C1F9-14EC-43E4-945D-2B180284568E}" srcOrd="2" destOrd="0" presId="urn:microsoft.com/office/officeart/2005/8/layout/orgChart1"/>
    <dgm:cxn modelId="{FB9DDA20-FA31-4CF9-9CF7-F1087B3AD95A}" type="presParOf" srcId="{B99BF084-9A21-4B5F-8818-F588F2D28684}" destId="{26E6B47F-930F-49B8-B511-32B61A20F0EB}" srcOrd="3" destOrd="0" presId="urn:microsoft.com/office/officeart/2005/8/layout/orgChart1"/>
    <dgm:cxn modelId="{28DB0D15-5F5D-48B1-BD16-308DFC2B09C4}" type="presParOf" srcId="{26E6B47F-930F-49B8-B511-32B61A20F0EB}" destId="{4323AE2C-353A-47BD-86C4-5E61D67BA05A}" srcOrd="0" destOrd="0" presId="urn:microsoft.com/office/officeart/2005/8/layout/orgChart1"/>
    <dgm:cxn modelId="{EF1AB1B9-5559-483D-8F9C-C75973ED1768}" type="presParOf" srcId="{4323AE2C-353A-47BD-86C4-5E61D67BA05A}" destId="{81DD3C67-85D9-4509-A661-91930F631662}" srcOrd="0" destOrd="0" presId="urn:microsoft.com/office/officeart/2005/8/layout/orgChart1"/>
    <dgm:cxn modelId="{2C440990-717C-47CE-B9D2-C04674CCFA52}" type="presParOf" srcId="{4323AE2C-353A-47BD-86C4-5E61D67BA05A}" destId="{55430AF9-2B7B-4829-9415-612D5C15AFCF}" srcOrd="1" destOrd="0" presId="urn:microsoft.com/office/officeart/2005/8/layout/orgChart1"/>
    <dgm:cxn modelId="{359B8B20-BFA7-49E8-87DB-DBD9A9073EAD}" type="presParOf" srcId="{26E6B47F-930F-49B8-B511-32B61A20F0EB}" destId="{27CAAC19-CE83-449E-9F87-A94DA5258FB1}" srcOrd="1" destOrd="0" presId="urn:microsoft.com/office/officeart/2005/8/layout/orgChart1"/>
    <dgm:cxn modelId="{71AAAD3E-3230-4C6E-B017-AF168F6C0765}" type="presParOf" srcId="{26E6B47F-930F-49B8-B511-32B61A20F0EB}" destId="{5FB75AE8-9EB3-47DA-AB9E-554D798CAA27}" srcOrd="2" destOrd="0" presId="urn:microsoft.com/office/officeart/2005/8/layout/orgChart1"/>
    <dgm:cxn modelId="{7CE26431-ACD2-4137-96FB-87E287AA3DA2}" type="presParOf" srcId="{B99BF084-9A21-4B5F-8818-F588F2D28684}" destId="{F8FD2376-5A6C-41D7-AABD-265012E47F4C}" srcOrd="4" destOrd="0" presId="urn:microsoft.com/office/officeart/2005/8/layout/orgChart1"/>
    <dgm:cxn modelId="{5475B2FA-8777-4B72-9835-B1C03BE35206}" type="presParOf" srcId="{B99BF084-9A21-4B5F-8818-F588F2D28684}" destId="{D34C6582-32B3-4E89-B68A-E9275E631F11}" srcOrd="5" destOrd="0" presId="urn:microsoft.com/office/officeart/2005/8/layout/orgChart1"/>
    <dgm:cxn modelId="{FDAB7CF1-E154-48DB-B176-03A835078ECF}" type="presParOf" srcId="{D34C6582-32B3-4E89-B68A-E9275E631F11}" destId="{D8E43C1D-5280-4169-A26E-9BF4A61CBCA1}" srcOrd="0" destOrd="0" presId="urn:microsoft.com/office/officeart/2005/8/layout/orgChart1"/>
    <dgm:cxn modelId="{2A21A3D3-2EC9-4FBB-90A9-8D66325CED85}" type="presParOf" srcId="{D8E43C1D-5280-4169-A26E-9BF4A61CBCA1}" destId="{DFDCD385-C0F0-41F0-8EA1-34F6B5102D64}" srcOrd="0" destOrd="0" presId="urn:microsoft.com/office/officeart/2005/8/layout/orgChart1"/>
    <dgm:cxn modelId="{77D48991-A016-43D4-8487-9761441E78E9}" type="presParOf" srcId="{D8E43C1D-5280-4169-A26E-9BF4A61CBCA1}" destId="{B96A88B1-4892-4716-8D08-316A2938956F}" srcOrd="1" destOrd="0" presId="urn:microsoft.com/office/officeart/2005/8/layout/orgChart1"/>
    <dgm:cxn modelId="{5BBDB794-943E-4A61-BDDC-47D81CDDE265}" type="presParOf" srcId="{D34C6582-32B3-4E89-B68A-E9275E631F11}" destId="{E925022E-C889-4A63-91C4-EBBBA4DEC3EC}" srcOrd="1" destOrd="0" presId="urn:microsoft.com/office/officeart/2005/8/layout/orgChart1"/>
    <dgm:cxn modelId="{86B6EAC2-5187-4689-A387-EAE8A067EFCF}" type="presParOf" srcId="{D34C6582-32B3-4E89-B68A-E9275E631F11}" destId="{55CBA010-487E-4F87-81B1-562BA2B1CA9D}" srcOrd="2" destOrd="0" presId="urn:microsoft.com/office/officeart/2005/8/layout/orgChart1"/>
    <dgm:cxn modelId="{202824A3-B81D-4507-B783-02B18688FCA4}" type="presParOf" srcId="{21BBA17A-64F8-4B4D-8B2C-5A5AA4E4E966}" destId="{F34CDB21-6529-416D-B8BD-D46478E8A939}" srcOrd="2" destOrd="0" presId="urn:microsoft.com/office/officeart/2005/8/layout/orgChart1"/>
    <dgm:cxn modelId="{A3D41E17-7675-4EAA-B004-9B9711712690}" type="presParOf" srcId="{3116E1D5-91AA-4502-BCD6-58B0F95F6C23}" destId="{F09F60EB-D2F3-4CD1-90CC-F8798131159A}" srcOrd="6" destOrd="0" presId="urn:microsoft.com/office/officeart/2005/8/layout/orgChart1"/>
    <dgm:cxn modelId="{760CA011-2E6D-437F-8204-27C7C7D238E5}" type="presParOf" srcId="{3116E1D5-91AA-4502-BCD6-58B0F95F6C23}" destId="{F192A6FC-91AE-4A2C-9353-627E87C17E7B}" srcOrd="7" destOrd="0" presId="urn:microsoft.com/office/officeart/2005/8/layout/orgChart1"/>
    <dgm:cxn modelId="{C125E064-CA41-463A-B074-3A5C987E6701}" type="presParOf" srcId="{F192A6FC-91AE-4A2C-9353-627E87C17E7B}" destId="{C4C3532C-2773-4C3B-A04B-C5AACE1BC4A9}" srcOrd="0" destOrd="0" presId="urn:microsoft.com/office/officeart/2005/8/layout/orgChart1"/>
    <dgm:cxn modelId="{FF59CAC1-406E-43AF-8A49-8CBF5B17A301}" type="presParOf" srcId="{C4C3532C-2773-4C3B-A04B-C5AACE1BC4A9}" destId="{7B7D443D-F1A3-4D83-B3D5-F610460E1D4B}" srcOrd="0" destOrd="0" presId="urn:microsoft.com/office/officeart/2005/8/layout/orgChart1"/>
    <dgm:cxn modelId="{F2234EEE-2CDC-40E3-9521-37484C043508}" type="presParOf" srcId="{C4C3532C-2773-4C3B-A04B-C5AACE1BC4A9}" destId="{34350147-D9BC-45AC-91EA-A8B2FB41630B}" srcOrd="1" destOrd="0" presId="urn:microsoft.com/office/officeart/2005/8/layout/orgChart1"/>
    <dgm:cxn modelId="{47E39264-9DEE-43C9-A5A9-778612B5D92F}" type="presParOf" srcId="{F192A6FC-91AE-4A2C-9353-627E87C17E7B}" destId="{E101155E-1ACC-4C26-8451-E0C5393FF263}" srcOrd="1" destOrd="0" presId="urn:microsoft.com/office/officeart/2005/8/layout/orgChart1"/>
    <dgm:cxn modelId="{E56B9C02-4E27-4609-8EDC-49740D1C6921}" type="presParOf" srcId="{E101155E-1ACC-4C26-8451-E0C5393FF263}" destId="{DC612E63-E65D-4BB9-86B9-5BB5002F9E31}" srcOrd="0" destOrd="0" presId="urn:microsoft.com/office/officeart/2005/8/layout/orgChart1"/>
    <dgm:cxn modelId="{42F2874F-E1F3-4370-86E5-867A4D2B2448}" type="presParOf" srcId="{E101155E-1ACC-4C26-8451-E0C5393FF263}" destId="{C40B1F87-8B71-410C-A9C8-7E5728C377C3}" srcOrd="1" destOrd="0" presId="urn:microsoft.com/office/officeart/2005/8/layout/orgChart1"/>
    <dgm:cxn modelId="{343A8788-357E-4261-AC93-2F219378DED4}" type="presParOf" srcId="{C40B1F87-8B71-410C-A9C8-7E5728C377C3}" destId="{2DBB3C49-0609-415E-A4B2-9D74A7E4A49C}" srcOrd="0" destOrd="0" presId="urn:microsoft.com/office/officeart/2005/8/layout/orgChart1"/>
    <dgm:cxn modelId="{95BBEA53-97E6-43CB-BA79-5140D5F24BB2}" type="presParOf" srcId="{2DBB3C49-0609-415E-A4B2-9D74A7E4A49C}" destId="{6491BC80-93DD-41E7-A31A-6024A2560EA6}" srcOrd="0" destOrd="0" presId="urn:microsoft.com/office/officeart/2005/8/layout/orgChart1"/>
    <dgm:cxn modelId="{B50519D5-05ED-40C3-8D1F-3EF199BDD91C}" type="presParOf" srcId="{2DBB3C49-0609-415E-A4B2-9D74A7E4A49C}" destId="{93C9F46E-31C8-41B2-9A47-1833D725F1EC}" srcOrd="1" destOrd="0" presId="urn:microsoft.com/office/officeart/2005/8/layout/orgChart1"/>
    <dgm:cxn modelId="{72923A5E-13B2-4836-9EB9-115847946C46}" type="presParOf" srcId="{C40B1F87-8B71-410C-A9C8-7E5728C377C3}" destId="{CF8453F1-2E7E-481D-9ED3-362786E3F074}" srcOrd="1" destOrd="0" presId="urn:microsoft.com/office/officeart/2005/8/layout/orgChart1"/>
    <dgm:cxn modelId="{FC5D3316-0940-4AFE-8589-A51228B70C6C}" type="presParOf" srcId="{C40B1F87-8B71-410C-A9C8-7E5728C377C3}" destId="{47C45921-3942-424A-8B41-1536A82731F3}" srcOrd="2" destOrd="0" presId="urn:microsoft.com/office/officeart/2005/8/layout/orgChart1"/>
    <dgm:cxn modelId="{A69C72AB-B23A-487C-A814-E563D397405F}" type="presParOf" srcId="{E101155E-1ACC-4C26-8451-E0C5393FF263}" destId="{DA71AC42-1727-439E-8B78-85395DE5019F}" srcOrd="2" destOrd="0" presId="urn:microsoft.com/office/officeart/2005/8/layout/orgChart1"/>
    <dgm:cxn modelId="{9603629F-01C3-4582-B74F-64E3DF686FF9}" type="presParOf" srcId="{E101155E-1ACC-4C26-8451-E0C5393FF263}" destId="{795016ED-548C-4405-A88B-2A74869EEDE9}" srcOrd="3" destOrd="0" presId="urn:microsoft.com/office/officeart/2005/8/layout/orgChart1"/>
    <dgm:cxn modelId="{8FB9EC13-F4A7-4A44-91E8-E866A6CCB837}" type="presParOf" srcId="{795016ED-548C-4405-A88B-2A74869EEDE9}" destId="{3508E3D6-A6F8-415F-ABBC-F09B0B7E11F4}" srcOrd="0" destOrd="0" presId="urn:microsoft.com/office/officeart/2005/8/layout/orgChart1"/>
    <dgm:cxn modelId="{14F667B3-052E-46D3-9FB7-652EDF731395}" type="presParOf" srcId="{3508E3D6-A6F8-415F-ABBC-F09B0B7E11F4}" destId="{EE68A09D-F4E7-4AA6-83C7-9C1D2471F20C}" srcOrd="0" destOrd="0" presId="urn:microsoft.com/office/officeart/2005/8/layout/orgChart1"/>
    <dgm:cxn modelId="{AE9F8540-2F39-4C0C-96B0-48C62EF46A4E}" type="presParOf" srcId="{3508E3D6-A6F8-415F-ABBC-F09B0B7E11F4}" destId="{4C4A0E99-02C5-4C72-921C-509603933552}" srcOrd="1" destOrd="0" presId="urn:microsoft.com/office/officeart/2005/8/layout/orgChart1"/>
    <dgm:cxn modelId="{0048B3C5-149D-4CF3-8E3A-F449C1FE9231}" type="presParOf" srcId="{795016ED-548C-4405-A88B-2A74869EEDE9}" destId="{2553630A-ABE6-4168-9AE1-F4A54EC0B325}" srcOrd="1" destOrd="0" presId="urn:microsoft.com/office/officeart/2005/8/layout/orgChart1"/>
    <dgm:cxn modelId="{3D8F6C19-04E7-4CAF-9874-65F9FA852034}" type="presParOf" srcId="{795016ED-548C-4405-A88B-2A74869EEDE9}" destId="{58A8B450-1B53-4398-B263-F4E4DB21ABA3}" srcOrd="2" destOrd="0" presId="urn:microsoft.com/office/officeart/2005/8/layout/orgChart1"/>
    <dgm:cxn modelId="{CCB04125-AE9F-49C8-AE7B-4ECBAEF85383}" type="presParOf" srcId="{F192A6FC-91AE-4A2C-9353-627E87C17E7B}" destId="{17DD7FA5-2605-4512-8CD1-4FA848B953FB}" srcOrd="2" destOrd="0" presId="urn:microsoft.com/office/officeart/2005/8/layout/orgChart1"/>
    <dgm:cxn modelId="{DD8DDAAD-595E-4587-B32E-9E49AAB271BB}" type="presParOf" srcId="{7DFED76B-19E5-413B-8F6E-B9B9C950BE10}" destId="{F29B9927-B0D0-4E06-99BC-48E5456225C6}" srcOrd="2" destOrd="0" presId="urn:microsoft.com/office/officeart/2005/8/layout/orgChart1"/>
    <dgm:cxn modelId="{8166EFFC-E544-4B3F-ADFF-EBD37B3DC987}" type="presParOf" srcId="{F29B9927-B0D0-4E06-99BC-48E5456225C6}" destId="{C9168C60-DE97-4107-9B1B-3DC9E0537A34}" srcOrd="0" destOrd="0" presId="urn:microsoft.com/office/officeart/2005/8/layout/orgChart1"/>
    <dgm:cxn modelId="{3F855AC1-E9A2-4D05-B37C-FDFDBA723CE3}" type="presParOf" srcId="{F29B9927-B0D0-4E06-99BC-48E5456225C6}" destId="{C215468F-EEB3-4860-8F42-C34800700209}" srcOrd="1" destOrd="0" presId="urn:microsoft.com/office/officeart/2005/8/layout/orgChart1"/>
    <dgm:cxn modelId="{B06149C6-708C-46AF-9E8D-146623DB2F07}" type="presParOf" srcId="{C215468F-EEB3-4860-8F42-C34800700209}" destId="{FE53D5E5-5BEB-47DC-B570-85C7BB2E2B38}" srcOrd="0" destOrd="0" presId="urn:microsoft.com/office/officeart/2005/8/layout/orgChart1"/>
    <dgm:cxn modelId="{38CA37A5-29D5-474C-B76E-9417603EE5C3}" type="presParOf" srcId="{FE53D5E5-5BEB-47DC-B570-85C7BB2E2B38}" destId="{9BCF3C4A-42BA-4BF7-9322-45FB5B98188A}" srcOrd="0" destOrd="0" presId="urn:microsoft.com/office/officeart/2005/8/layout/orgChart1"/>
    <dgm:cxn modelId="{E4FC4C7F-E84E-4671-9365-151F0CD2D983}" type="presParOf" srcId="{FE53D5E5-5BEB-47DC-B570-85C7BB2E2B38}" destId="{EFF5BE42-90F7-42CC-AC5B-6F95E7C5F543}" srcOrd="1" destOrd="0" presId="urn:microsoft.com/office/officeart/2005/8/layout/orgChart1"/>
    <dgm:cxn modelId="{D0670B02-29E8-4240-9F4A-8038993BDD62}" type="presParOf" srcId="{C215468F-EEB3-4860-8F42-C34800700209}" destId="{21864F06-FAD7-44ED-8968-E58EDF06A9AC}" srcOrd="1" destOrd="0" presId="urn:microsoft.com/office/officeart/2005/8/layout/orgChart1"/>
    <dgm:cxn modelId="{67E56589-E37F-498E-B87F-99E8BA9B667A}" type="presParOf" srcId="{C215468F-EEB3-4860-8F42-C34800700209}" destId="{A0FC8688-7A62-4F0B-B42D-E015E7C4DE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8B1A447-6C3A-4299-88D7-C5130CBB8B6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36C305C-9BAE-4616-AF8C-96F719EFDA55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PRIORIDADES DE IMPLEMENT.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3834F4B-31A3-4E26-AC48-467B5569E978}" type="par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6AA19CE-F3A5-4473-B9C8-22EADEAEADF7}" type="sib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F4DB2C71-79E6-4C23-9613-B74968FDE80B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PLAN DE IMPLEMENT.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2AB79AF-012A-469D-AB93-C7EE18AA3666}" type="parTrans" cxnId="{0078137B-B360-41C5-BA0A-8AFEE2BA218F}">
      <dgm:prSet/>
      <dgm:spPr/>
      <dgm:t>
        <a:bodyPr/>
        <a:lstStyle/>
        <a:p>
          <a:endParaRPr lang="es-EC"/>
        </a:p>
      </dgm:t>
    </dgm:pt>
    <dgm:pt modelId="{E9621A8E-DBA7-4008-AED7-46FAE839BA9D}" type="sibTrans" cxnId="{0078137B-B360-41C5-BA0A-8AFEE2BA218F}">
      <dgm:prSet/>
      <dgm:spPr/>
      <dgm:t>
        <a:bodyPr/>
        <a:lstStyle/>
        <a:p>
          <a:endParaRPr lang="es-EC"/>
        </a:p>
      </dgm:t>
    </dgm:pt>
    <dgm:pt modelId="{EDDC00C4-EBDE-4A36-9059-0BB9B75859FE}">
      <dgm:prSet phldrT="[Texto]" custT="1"/>
      <dgm:spPr/>
      <dgm:t>
        <a:bodyPr/>
        <a:lstStyle/>
        <a:p>
          <a:r>
            <a:rPr lang="es-EC" sz="900" dirty="0" smtClean="0">
              <a:latin typeface="Century Gothic" pitchFamily="34" charset="0"/>
            </a:rPr>
            <a:t>RECUPERACIÓN</a:t>
          </a:r>
          <a:r>
            <a:rPr lang="es-EC" sz="1000" dirty="0" smtClean="0">
              <a:latin typeface="Century Gothic" pitchFamily="34" charset="0"/>
            </a:rPr>
            <a:t> DE LA INVERSIÓN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4846EB0-EB44-4517-A75D-71D6E838E16F}" type="parTrans" cxnId="{60191676-A5DB-4337-A85A-8617C511789A}">
      <dgm:prSet/>
      <dgm:spPr/>
      <dgm:t>
        <a:bodyPr/>
        <a:lstStyle/>
        <a:p>
          <a:endParaRPr lang="es-EC"/>
        </a:p>
      </dgm:t>
    </dgm:pt>
    <dgm:pt modelId="{67F099BC-1572-4A6B-94C3-20EA529ED223}" type="sibTrans" cxnId="{60191676-A5DB-4337-A85A-8617C511789A}">
      <dgm:prSet/>
      <dgm:spPr/>
      <dgm:t>
        <a:bodyPr/>
        <a:lstStyle/>
        <a:p>
          <a:endParaRPr lang="es-EC"/>
        </a:p>
      </dgm:t>
    </dgm:pt>
    <dgm:pt modelId="{2135C0F3-6E4A-4D58-B371-A3381D024209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ADMINISTRACIÓN DEL RIESGO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4441763-BB12-4541-8686-5680667A291A}" type="parTrans" cxnId="{B88FF021-00C7-4C77-B376-6604700B4DB6}">
      <dgm:prSet/>
      <dgm:spPr/>
      <dgm:t>
        <a:bodyPr/>
        <a:lstStyle/>
        <a:p>
          <a:endParaRPr lang="es-EC"/>
        </a:p>
      </dgm:t>
    </dgm:pt>
    <dgm:pt modelId="{B72F7612-791C-4791-B09E-F0D985B1AB21}" type="sibTrans" cxnId="{B88FF021-00C7-4C77-B376-6604700B4DB6}">
      <dgm:prSet/>
      <dgm:spPr/>
      <dgm:t>
        <a:bodyPr/>
        <a:lstStyle/>
        <a:p>
          <a:endParaRPr lang="es-EC"/>
        </a:p>
      </dgm:t>
    </dgm:pt>
    <dgm:pt modelId="{E5E7A90F-CEBA-4B3F-AFB5-FE7578016A25}" type="pres">
      <dgm:prSet presAssocID="{08B1A447-6C3A-4299-88D7-C5130CBB8B64}" presName="Name0" presStyleCnt="0">
        <dgm:presLayoutVars>
          <dgm:dir/>
          <dgm:animLvl val="lvl"/>
          <dgm:resizeHandles val="exact"/>
        </dgm:presLayoutVars>
      </dgm:prSet>
      <dgm:spPr/>
    </dgm:pt>
    <dgm:pt modelId="{34387438-9BF0-4E16-9871-C5D0D551D554}" type="pres">
      <dgm:prSet presAssocID="{436C305C-9BAE-4616-AF8C-96F719EFDA5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16EB2-D1E2-4EB6-8F7E-B7120FB82C27}" type="pres">
      <dgm:prSet presAssocID="{A6AA19CE-F3A5-4473-B9C8-22EADEAEADF7}" presName="parTxOnlySpace" presStyleCnt="0"/>
      <dgm:spPr/>
    </dgm:pt>
    <dgm:pt modelId="{EE8C000C-393E-43B1-B028-491DC4862476}" type="pres">
      <dgm:prSet presAssocID="{F4DB2C71-79E6-4C23-9613-B74968FDE8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A3E17-46A1-46D6-B4C3-9869B5B12F30}" type="pres">
      <dgm:prSet presAssocID="{E9621A8E-DBA7-4008-AED7-46FAE839BA9D}" presName="parTxOnlySpace" presStyleCnt="0"/>
      <dgm:spPr/>
    </dgm:pt>
    <dgm:pt modelId="{F6442B4A-1479-4BBB-8ED9-B31C79512EAA}" type="pres">
      <dgm:prSet presAssocID="{EDDC00C4-EBDE-4A36-9059-0BB9B75859F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3B746-ED00-4836-AB2B-60F59E44FB00}" type="pres">
      <dgm:prSet presAssocID="{67F099BC-1572-4A6B-94C3-20EA529ED223}" presName="parTxOnlySpace" presStyleCnt="0"/>
      <dgm:spPr/>
    </dgm:pt>
    <dgm:pt modelId="{17693751-6861-4EA3-B50E-75D708080181}" type="pres">
      <dgm:prSet presAssocID="{2135C0F3-6E4A-4D58-B371-A3381D02420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191676-A5DB-4337-A85A-8617C511789A}" srcId="{08B1A447-6C3A-4299-88D7-C5130CBB8B64}" destId="{EDDC00C4-EBDE-4A36-9059-0BB9B75859FE}" srcOrd="2" destOrd="0" parTransId="{04846EB0-EB44-4517-A75D-71D6E838E16F}" sibTransId="{67F099BC-1572-4A6B-94C3-20EA529ED223}"/>
    <dgm:cxn modelId="{A097ABCC-E87E-4113-93C9-BF61D3FD9EF8}" srcId="{08B1A447-6C3A-4299-88D7-C5130CBB8B64}" destId="{436C305C-9BAE-4616-AF8C-96F719EFDA55}" srcOrd="0" destOrd="0" parTransId="{43834F4B-31A3-4E26-AC48-467B5569E978}" sibTransId="{A6AA19CE-F3A5-4473-B9C8-22EADEAEADF7}"/>
    <dgm:cxn modelId="{11B1E920-5D3D-47E4-9FA7-C78308A185BE}" type="presOf" srcId="{F4DB2C71-79E6-4C23-9613-B74968FDE80B}" destId="{EE8C000C-393E-43B1-B028-491DC4862476}" srcOrd="0" destOrd="0" presId="urn:microsoft.com/office/officeart/2005/8/layout/chevron1"/>
    <dgm:cxn modelId="{0078137B-B360-41C5-BA0A-8AFEE2BA218F}" srcId="{08B1A447-6C3A-4299-88D7-C5130CBB8B64}" destId="{F4DB2C71-79E6-4C23-9613-B74968FDE80B}" srcOrd="1" destOrd="0" parTransId="{D2AB79AF-012A-469D-AB93-C7EE18AA3666}" sibTransId="{E9621A8E-DBA7-4008-AED7-46FAE839BA9D}"/>
    <dgm:cxn modelId="{C476FCCE-64CF-4310-9014-8EBAE9E1139B}" type="presOf" srcId="{08B1A447-6C3A-4299-88D7-C5130CBB8B64}" destId="{E5E7A90F-CEBA-4B3F-AFB5-FE7578016A25}" srcOrd="0" destOrd="0" presId="urn:microsoft.com/office/officeart/2005/8/layout/chevron1"/>
    <dgm:cxn modelId="{41EA2322-D001-4DB4-AFF9-80F648088C00}" type="presOf" srcId="{436C305C-9BAE-4616-AF8C-96F719EFDA55}" destId="{34387438-9BF0-4E16-9871-C5D0D551D554}" srcOrd="0" destOrd="0" presId="urn:microsoft.com/office/officeart/2005/8/layout/chevron1"/>
    <dgm:cxn modelId="{85E788F2-FB06-4862-AC7E-4EFDEA59EDC8}" type="presOf" srcId="{EDDC00C4-EBDE-4A36-9059-0BB9B75859FE}" destId="{F6442B4A-1479-4BBB-8ED9-B31C79512EAA}" srcOrd="0" destOrd="0" presId="urn:microsoft.com/office/officeart/2005/8/layout/chevron1"/>
    <dgm:cxn modelId="{BC232AB5-EDC9-4FE5-9A73-3FD2AAF05C1F}" type="presOf" srcId="{2135C0F3-6E4A-4D58-B371-A3381D024209}" destId="{17693751-6861-4EA3-B50E-75D708080181}" srcOrd="0" destOrd="0" presId="urn:microsoft.com/office/officeart/2005/8/layout/chevron1"/>
    <dgm:cxn modelId="{B88FF021-00C7-4C77-B376-6604700B4DB6}" srcId="{08B1A447-6C3A-4299-88D7-C5130CBB8B64}" destId="{2135C0F3-6E4A-4D58-B371-A3381D024209}" srcOrd="3" destOrd="0" parTransId="{34441763-BB12-4541-8686-5680667A291A}" sibTransId="{B72F7612-791C-4791-B09E-F0D985B1AB21}"/>
    <dgm:cxn modelId="{2A658B8E-05FD-45DD-9220-21DD6A3E4D3E}" type="presParOf" srcId="{E5E7A90F-CEBA-4B3F-AFB5-FE7578016A25}" destId="{34387438-9BF0-4E16-9871-C5D0D551D554}" srcOrd="0" destOrd="0" presId="urn:microsoft.com/office/officeart/2005/8/layout/chevron1"/>
    <dgm:cxn modelId="{0270DEBF-D1EF-4CB4-96DF-A33A301D052F}" type="presParOf" srcId="{E5E7A90F-CEBA-4B3F-AFB5-FE7578016A25}" destId="{39916EB2-D1E2-4EB6-8F7E-B7120FB82C27}" srcOrd="1" destOrd="0" presId="urn:microsoft.com/office/officeart/2005/8/layout/chevron1"/>
    <dgm:cxn modelId="{32E5A363-239F-4150-AB63-CB93FD0502A1}" type="presParOf" srcId="{E5E7A90F-CEBA-4B3F-AFB5-FE7578016A25}" destId="{EE8C000C-393E-43B1-B028-491DC4862476}" srcOrd="2" destOrd="0" presId="urn:microsoft.com/office/officeart/2005/8/layout/chevron1"/>
    <dgm:cxn modelId="{9EE1255D-4249-42FD-AF94-742E9ABE5840}" type="presParOf" srcId="{E5E7A90F-CEBA-4B3F-AFB5-FE7578016A25}" destId="{A37A3E17-46A1-46D6-B4C3-9869B5B12F30}" srcOrd="3" destOrd="0" presId="urn:microsoft.com/office/officeart/2005/8/layout/chevron1"/>
    <dgm:cxn modelId="{5A3750B3-51D2-4F41-98C4-8D194998CAA8}" type="presParOf" srcId="{E5E7A90F-CEBA-4B3F-AFB5-FE7578016A25}" destId="{F6442B4A-1479-4BBB-8ED9-B31C79512EAA}" srcOrd="4" destOrd="0" presId="urn:microsoft.com/office/officeart/2005/8/layout/chevron1"/>
    <dgm:cxn modelId="{2F4BCE32-5A70-4CF6-8239-B37E48FFAFFE}" type="presParOf" srcId="{E5E7A90F-CEBA-4B3F-AFB5-FE7578016A25}" destId="{DC43B746-ED00-4836-AB2B-60F59E44FB00}" srcOrd="5" destOrd="0" presId="urn:microsoft.com/office/officeart/2005/8/layout/chevron1"/>
    <dgm:cxn modelId="{52F61635-7DB3-482E-A481-98EA34B77F61}" type="presParOf" srcId="{E5E7A90F-CEBA-4B3F-AFB5-FE7578016A25}" destId="{17693751-6861-4EA3-B50E-75D70808018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75E84B5-1A20-499A-897C-0EAAD0B4E5D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6A3FFE-8C72-4CD1-8DAD-7B7E1372166E}">
      <dgm:prSet phldrT="[Texto]"/>
      <dgm:spPr/>
      <dgm:t>
        <a:bodyPr/>
        <a:lstStyle/>
        <a:p>
          <a:r>
            <a:rPr lang="es-EC" dirty="0" smtClean="0">
              <a:latin typeface="Century Gothic" pitchFamily="34" charset="0"/>
            </a:rPr>
            <a:t>Factor de importancia</a:t>
          </a:r>
          <a:endParaRPr lang="es-EC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EF1699ED-9396-47D8-B0C4-BF535BCC748E}" type="parTrans" cxnId="{569DEB2C-3072-4C60-9CDA-3C89C4526F65}">
      <dgm:prSet/>
      <dgm:spPr/>
      <dgm:t>
        <a:bodyPr/>
        <a:lstStyle/>
        <a:p>
          <a:endParaRPr lang="es-EC"/>
        </a:p>
      </dgm:t>
    </dgm:pt>
    <dgm:pt modelId="{7223BF5E-9B22-40C6-B25F-A8A0C821BBCC}" type="sibTrans" cxnId="{569DEB2C-3072-4C60-9CDA-3C89C4526F65}">
      <dgm:prSet/>
      <dgm:spPr/>
      <dgm:t>
        <a:bodyPr/>
        <a:lstStyle/>
        <a:p>
          <a:endParaRPr lang="es-EC"/>
        </a:p>
      </dgm:t>
    </dgm:pt>
    <dgm:pt modelId="{66811371-37FE-4458-8DF3-B60120892256}">
      <dgm:prSet phldrT="[Texto]"/>
      <dgm:spPr/>
      <dgm:t>
        <a:bodyPr/>
        <a:lstStyle/>
        <a:p>
          <a:r>
            <a:rPr lang="es-EC" dirty="0" smtClean="0">
              <a:latin typeface="Century Gothic" pitchFamily="34" charset="0"/>
            </a:rPr>
            <a:t>Factor de prioridad</a:t>
          </a:r>
          <a:endParaRPr lang="es-EC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2EDF73C4-A918-48DB-B74F-610814690B4B}" type="parTrans" cxnId="{5067C1F8-EBAB-4065-9B2D-6DEBF52C2D52}">
      <dgm:prSet/>
      <dgm:spPr/>
      <dgm:t>
        <a:bodyPr/>
        <a:lstStyle/>
        <a:p>
          <a:endParaRPr lang="es-EC"/>
        </a:p>
      </dgm:t>
    </dgm:pt>
    <dgm:pt modelId="{40CB66D0-4156-4B90-A1C8-45B27A061BB5}" type="sibTrans" cxnId="{5067C1F8-EBAB-4065-9B2D-6DEBF52C2D52}">
      <dgm:prSet/>
      <dgm:spPr/>
      <dgm:t>
        <a:bodyPr/>
        <a:lstStyle/>
        <a:p>
          <a:endParaRPr lang="es-EC"/>
        </a:p>
      </dgm:t>
    </dgm:pt>
    <dgm:pt modelId="{60756178-DB4C-4148-A3DE-DD712A478D7B}" type="pres">
      <dgm:prSet presAssocID="{B75E84B5-1A20-499A-897C-0EAAD0B4E5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DEE07C-EAA9-4EDC-B79F-0FAD7BCD8539}" type="pres">
      <dgm:prSet presAssocID="{B75E84B5-1A20-499A-897C-0EAAD0B4E5DF}" presName="divider" presStyleLbl="fgShp" presStyleIdx="0" presStyleCnt="1"/>
      <dgm:spPr/>
    </dgm:pt>
    <dgm:pt modelId="{B6214510-EF7A-4904-BE77-D179DDF48B50}" type="pres">
      <dgm:prSet presAssocID="{376A3FFE-8C72-4CD1-8DAD-7B7E1372166E}" presName="downArrow" presStyleLbl="node1" presStyleIdx="0" presStyleCnt="2"/>
      <dgm:spPr/>
    </dgm:pt>
    <dgm:pt modelId="{1B2F5F06-B497-4901-871F-44F57EFB8F1E}" type="pres">
      <dgm:prSet presAssocID="{376A3FFE-8C72-4CD1-8DAD-7B7E1372166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B91B97-6073-4B75-9D5F-F5C0A65468AD}" type="pres">
      <dgm:prSet presAssocID="{66811371-37FE-4458-8DF3-B60120892256}" presName="upArrow" presStyleLbl="node1" presStyleIdx="1" presStyleCnt="2"/>
      <dgm:spPr/>
    </dgm:pt>
    <dgm:pt modelId="{9EBC21D0-BAD5-4BAF-ABC1-948ACAD5C6E6}" type="pres">
      <dgm:prSet presAssocID="{66811371-37FE-4458-8DF3-B6012089225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A202B5-1C50-454D-BD80-60426FC26324}" type="presOf" srcId="{376A3FFE-8C72-4CD1-8DAD-7B7E1372166E}" destId="{1B2F5F06-B497-4901-871F-44F57EFB8F1E}" srcOrd="0" destOrd="0" presId="urn:microsoft.com/office/officeart/2005/8/layout/arrow3"/>
    <dgm:cxn modelId="{63C440BA-F20D-40CB-8329-D7F8555B7E17}" type="presOf" srcId="{B75E84B5-1A20-499A-897C-0EAAD0B4E5DF}" destId="{60756178-DB4C-4148-A3DE-DD712A478D7B}" srcOrd="0" destOrd="0" presId="urn:microsoft.com/office/officeart/2005/8/layout/arrow3"/>
    <dgm:cxn modelId="{5067C1F8-EBAB-4065-9B2D-6DEBF52C2D52}" srcId="{B75E84B5-1A20-499A-897C-0EAAD0B4E5DF}" destId="{66811371-37FE-4458-8DF3-B60120892256}" srcOrd="1" destOrd="0" parTransId="{2EDF73C4-A918-48DB-B74F-610814690B4B}" sibTransId="{40CB66D0-4156-4B90-A1C8-45B27A061BB5}"/>
    <dgm:cxn modelId="{569DEB2C-3072-4C60-9CDA-3C89C4526F65}" srcId="{B75E84B5-1A20-499A-897C-0EAAD0B4E5DF}" destId="{376A3FFE-8C72-4CD1-8DAD-7B7E1372166E}" srcOrd="0" destOrd="0" parTransId="{EF1699ED-9396-47D8-B0C4-BF535BCC748E}" sibTransId="{7223BF5E-9B22-40C6-B25F-A8A0C821BBCC}"/>
    <dgm:cxn modelId="{F9A418C2-5F52-472B-8108-42EDDEEA4AA5}" type="presOf" srcId="{66811371-37FE-4458-8DF3-B60120892256}" destId="{9EBC21D0-BAD5-4BAF-ABC1-948ACAD5C6E6}" srcOrd="0" destOrd="0" presId="urn:microsoft.com/office/officeart/2005/8/layout/arrow3"/>
    <dgm:cxn modelId="{60EFF0ED-B87B-46D3-B70F-7B36B4FD1713}" type="presParOf" srcId="{60756178-DB4C-4148-A3DE-DD712A478D7B}" destId="{E7DEE07C-EAA9-4EDC-B79F-0FAD7BCD8539}" srcOrd="0" destOrd="0" presId="urn:microsoft.com/office/officeart/2005/8/layout/arrow3"/>
    <dgm:cxn modelId="{F30AB2F6-2C6A-408D-B88B-86D62F54760D}" type="presParOf" srcId="{60756178-DB4C-4148-A3DE-DD712A478D7B}" destId="{B6214510-EF7A-4904-BE77-D179DDF48B50}" srcOrd="1" destOrd="0" presId="urn:microsoft.com/office/officeart/2005/8/layout/arrow3"/>
    <dgm:cxn modelId="{6F08813C-DE4D-4A0A-B965-761B2C471D79}" type="presParOf" srcId="{60756178-DB4C-4148-A3DE-DD712A478D7B}" destId="{1B2F5F06-B497-4901-871F-44F57EFB8F1E}" srcOrd="2" destOrd="0" presId="urn:microsoft.com/office/officeart/2005/8/layout/arrow3"/>
    <dgm:cxn modelId="{E56A975D-DC8C-4C3A-AFB9-191BEE513FCB}" type="presParOf" srcId="{60756178-DB4C-4148-A3DE-DD712A478D7B}" destId="{27B91B97-6073-4B75-9D5F-F5C0A65468AD}" srcOrd="3" destOrd="0" presId="urn:microsoft.com/office/officeart/2005/8/layout/arrow3"/>
    <dgm:cxn modelId="{EF37D45C-9A90-4357-9530-FBE2C0C2E98C}" type="presParOf" srcId="{60756178-DB4C-4148-A3DE-DD712A478D7B}" destId="{9EBC21D0-BAD5-4BAF-ABC1-948ACAD5C6E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2926787-F1A0-46A5-8DE6-50E84EFC38DC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4B53607-AF6B-4F72-B5EA-752EC0FEC7CB}">
      <dgm:prSet phldrT="[Texto]"/>
      <dgm:spPr/>
      <dgm:t>
        <a:bodyPr/>
        <a:lstStyle/>
        <a:p>
          <a:r>
            <a:rPr lang="es-EC" dirty="0" smtClean="0">
              <a:latin typeface="Century Gothic" pitchFamily="34" charset="0"/>
            </a:rPr>
            <a:t>$604.810,00</a:t>
          </a:r>
          <a:endParaRPr lang="es-EC" dirty="0">
            <a:latin typeface="Century Gothic" pitchFamily="34" charset="0"/>
          </a:endParaRPr>
        </a:p>
      </dgm:t>
    </dgm:pt>
    <dgm:pt modelId="{EE07FE1F-62BA-4BDD-8713-7304ACBCF733}" type="parTrans" cxnId="{C4283CF9-378F-4672-AEB0-1385F836EF76}">
      <dgm:prSet/>
      <dgm:spPr/>
      <dgm:t>
        <a:bodyPr/>
        <a:lstStyle/>
        <a:p>
          <a:endParaRPr lang="es-EC"/>
        </a:p>
      </dgm:t>
    </dgm:pt>
    <dgm:pt modelId="{4361CCA9-EA8E-4765-93A3-DA20AABE2692}" type="sibTrans" cxnId="{C4283CF9-378F-4672-AEB0-1385F836EF76}">
      <dgm:prSet/>
      <dgm:spPr/>
      <dgm:t>
        <a:bodyPr/>
        <a:lstStyle/>
        <a:p>
          <a:endParaRPr lang="es-EC"/>
        </a:p>
      </dgm:t>
    </dgm:pt>
    <dgm:pt modelId="{889B7ABC-F727-49E6-99AD-7487C00522FD}">
      <dgm:prSet phldrT="[Texto]"/>
      <dgm:spPr/>
      <dgm:t>
        <a:bodyPr/>
        <a:lstStyle/>
        <a:p>
          <a:r>
            <a:rPr lang="es-EC" dirty="0" smtClean="0">
              <a:latin typeface="Century Gothic" pitchFamily="34" charset="0"/>
            </a:rPr>
            <a:t>Total de inversión</a:t>
          </a:r>
          <a:endParaRPr lang="es-EC" dirty="0">
            <a:latin typeface="Century Gothic" pitchFamily="34" charset="0"/>
          </a:endParaRPr>
        </a:p>
      </dgm:t>
    </dgm:pt>
    <dgm:pt modelId="{AE6BA2E8-E979-4B3C-8D76-B069FDEF7A08}" type="parTrans" cxnId="{7254B2DA-5260-47E2-AB38-4606C2A65C9F}">
      <dgm:prSet/>
      <dgm:spPr/>
      <dgm:t>
        <a:bodyPr/>
        <a:lstStyle/>
        <a:p>
          <a:endParaRPr lang="es-EC"/>
        </a:p>
      </dgm:t>
    </dgm:pt>
    <dgm:pt modelId="{679C9946-06EA-478C-B771-EB972CE4C528}" type="sibTrans" cxnId="{7254B2DA-5260-47E2-AB38-4606C2A65C9F}">
      <dgm:prSet/>
      <dgm:spPr/>
      <dgm:t>
        <a:bodyPr/>
        <a:lstStyle/>
        <a:p>
          <a:endParaRPr lang="es-EC"/>
        </a:p>
      </dgm:t>
    </dgm:pt>
    <dgm:pt modelId="{D85A78E9-6401-4CD3-8B77-554F835D4837}">
      <dgm:prSet phldrT="[Texto]" custT="1"/>
      <dgm:spPr/>
      <dgm:t>
        <a:bodyPr/>
        <a:lstStyle/>
        <a:p>
          <a:r>
            <a:rPr lang="es-EC" sz="2400" b="1" u="sng" dirty="0" smtClean="0">
              <a:solidFill>
                <a:schemeClr val="bg1"/>
              </a:solidFill>
              <a:latin typeface="Century Gothic" pitchFamily="34" charset="0"/>
            </a:rPr>
            <a:t>BENEFICIO</a:t>
          </a:r>
          <a:endParaRPr lang="es-EC" sz="2400" b="1" u="sng" dirty="0">
            <a:solidFill>
              <a:schemeClr val="bg1"/>
            </a:solidFill>
            <a:latin typeface="Century Gothic" pitchFamily="34" charset="0"/>
          </a:endParaRPr>
        </a:p>
      </dgm:t>
    </dgm:pt>
    <dgm:pt modelId="{C2ED7A96-F647-4149-80ED-71C4A1297FE3}" type="parTrans" cxnId="{89CF889D-601E-4F36-9463-7029FDEE24B6}">
      <dgm:prSet/>
      <dgm:spPr/>
      <dgm:t>
        <a:bodyPr/>
        <a:lstStyle/>
        <a:p>
          <a:endParaRPr lang="es-EC"/>
        </a:p>
      </dgm:t>
    </dgm:pt>
    <dgm:pt modelId="{031288A0-6BEF-456C-9562-624C5E3EB1BA}" type="sibTrans" cxnId="{89CF889D-601E-4F36-9463-7029FDEE24B6}">
      <dgm:prSet/>
      <dgm:spPr/>
      <dgm:t>
        <a:bodyPr/>
        <a:lstStyle/>
        <a:p>
          <a:endParaRPr lang="es-EC"/>
        </a:p>
      </dgm:t>
    </dgm:pt>
    <dgm:pt modelId="{C5B3642A-4FD2-424E-8E87-AAC83006A7F4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No económico sino intangible  que mejorará las actividades efectuados e incrementará el grado de satisfacción de comunidad.</a:t>
          </a:r>
          <a:endParaRPr lang="es-EC" dirty="0">
            <a:latin typeface="Century Gothic" pitchFamily="34" charset="0"/>
          </a:endParaRPr>
        </a:p>
      </dgm:t>
    </dgm:pt>
    <dgm:pt modelId="{1F1C7F29-533D-415C-9138-BC8AC2EA2D51}" type="parTrans" cxnId="{94F0C74E-3035-4F19-B7D1-FBBFFEA43F26}">
      <dgm:prSet/>
      <dgm:spPr/>
      <dgm:t>
        <a:bodyPr/>
        <a:lstStyle/>
        <a:p>
          <a:endParaRPr lang="es-EC"/>
        </a:p>
      </dgm:t>
    </dgm:pt>
    <dgm:pt modelId="{8352DBE2-ABA2-44F9-A971-38B05F4C5439}" type="sibTrans" cxnId="{94F0C74E-3035-4F19-B7D1-FBBFFEA43F26}">
      <dgm:prSet/>
      <dgm:spPr/>
      <dgm:t>
        <a:bodyPr/>
        <a:lstStyle/>
        <a:p>
          <a:endParaRPr lang="es-EC"/>
        </a:p>
      </dgm:t>
    </dgm:pt>
    <dgm:pt modelId="{02B98161-DEDF-4B52-9C71-DD55B91D095F}">
      <dgm:prSet phldrT="[Texto]"/>
      <dgm:spPr/>
      <dgm:t>
        <a:bodyPr/>
        <a:lstStyle/>
        <a:p>
          <a:r>
            <a:rPr lang="es-ES" dirty="0" smtClean="0">
              <a:latin typeface="Century Gothic" pitchFamily="34" charset="0"/>
            </a:rPr>
            <a:t>Costo de implementación de proyectos propuestos  acorde al promedio que promedio la ESPAM MFL invierte $300,000.00 por año</a:t>
          </a:r>
          <a:endParaRPr lang="es-EC" dirty="0">
            <a:latin typeface="Century Gothic" pitchFamily="34" charset="0"/>
          </a:endParaRPr>
        </a:p>
      </dgm:t>
    </dgm:pt>
    <dgm:pt modelId="{29F4BB49-76C3-4A6B-9BE9-17EDE3CB58EC}" type="parTrans" cxnId="{8CD278DB-6F6D-4B15-A80C-F30D14F7BE00}">
      <dgm:prSet/>
      <dgm:spPr/>
      <dgm:t>
        <a:bodyPr/>
        <a:lstStyle/>
        <a:p>
          <a:endParaRPr lang="es-EC"/>
        </a:p>
      </dgm:t>
    </dgm:pt>
    <dgm:pt modelId="{3B1380E7-E1AB-449E-9F17-74E2057655B2}" type="sibTrans" cxnId="{8CD278DB-6F6D-4B15-A80C-F30D14F7BE00}">
      <dgm:prSet/>
      <dgm:spPr/>
      <dgm:t>
        <a:bodyPr/>
        <a:lstStyle/>
        <a:p>
          <a:endParaRPr lang="es-EC"/>
        </a:p>
      </dgm:t>
    </dgm:pt>
    <dgm:pt modelId="{59E8BD10-1C3E-475F-A446-00CA7A823172}" type="pres">
      <dgm:prSet presAssocID="{72926787-F1A0-46A5-8DE6-50E84EFC38D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0DBC2E-8807-4289-8988-20F02DC2A050}" type="pres">
      <dgm:prSet presAssocID="{72926787-F1A0-46A5-8DE6-50E84EFC38DC}" presName="dummyMaxCanvas" presStyleCnt="0"/>
      <dgm:spPr/>
    </dgm:pt>
    <dgm:pt modelId="{C0A33C67-F696-40DB-93F0-C2E94E085D2E}" type="pres">
      <dgm:prSet presAssocID="{72926787-F1A0-46A5-8DE6-50E84EFC38DC}" presName="parentComposite" presStyleCnt="0"/>
      <dgm:spPr/>
    </dgm:pt>
    <dgm:pt modelId="{34894249-C16D-413D-B19A-92218F06372B}" type="pres">
      <dgm:prSet presAssocID="{72926787-F1A0-46A5-8DE6-50E84EFC38D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4DABC83A-599B-44E7-BCE3-84810028287C}" type="pres">
      <dgm:prSet presAssocID="{72926787-F1A0-46A5-8DE6-50E84EFC38DC}" presName="parent2" presStyleLbl="alignAccFollowNode1" presStyleIdx="1" presStyleCnt="4" custScaleX="115705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F90BD6E1-3D15-48E4-9457-1ECEC0178B31}" type="pres">
      <dgm:prSet presAssocID="{72926787-F1A0-46A5-8DE6-50E84EFC38DC}" presName="childrenComposite" presStyleCnt="0"/>
      <dgm:spPr/>
    </dgm:pt>
    <dgm:pt modelId="{6471D48D-0752-4F65-942A-45CD0B9CAEF4}" type="pres">
      <dgm:prSet presAssocID="{72926787-F1A0-46A5-8DE6-50E84EFC38DC}" presName="dummyMaxCanvas_ChildArea" presStyleCnt="0"/>
      <dgm:spPr/>
    </dgm:pt>
    <dgm:pt modelId="{65102221-7832-4F38-B826-2E9ADF113E88}" type="pres">
      <dgm:prSet presAssocID="{72926787-F1A0-46A5-8DE6-50E84EFC38DC}" presName="fulcrum" presStyleLbl="alignAccFollowNode1" presStyleIdx="2" presStyleCnt="4"/>
      <dgm:spPr/>
    </dgm:pt>
    <dgm:pt modelId="{98CBC97D-AE92-4295-889A-771AAFE9B945}" type="pres">
      <dgm:prSet presAssocID="{72926787-F1A0-46A5-8DE6-50E84EFC38DC}" presName="balance_12" presStyleLbl="alignAccFollowNode1" presStyleIdx="3" presStyleCnt="4">
        <dgm:presLayoutVars>
          <dgm:bulletEnabled val="1"/>
        </dgm:presLayoutVars>
      </dgm:prSet>
      <dgm:spPr/>
    </dgm:pt>
    <dgm:pt modelId="{D31CA95C-CD3C-4389-A76A-D6ED275B1A6D}" type="pres">
      <dgm:prSet presAssocID="{72926787-F1A0-46A5-8DE6-50E84EFC38DC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00034D-8187-415D-9ADE-EC7CA97182F3}" type="pres">
      <dgm:prSet presAssocID="{72926787-F1A0-46A5-8DE6-50E84EFC38DC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6CF2E-4375-4A65-994C-872AA1EB39B2}" type="pres">
      <dgm:prSet presAssocID="{72926787-F1A0-46A5-8DE6-50E84EFC38DC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D278DB-6F6D-4B15-A80C-F30D14F7BE00}" srcId="{D85A78E9-6401-4CD3-8B77-554F835D4837}" destId="{02B98161-DEDF-4B52-9C71-DD55B91D095F}" srcOrd="1" destOrd="0" parTransId="{29F4BB49-76C3-4A6B-9BE9-17EDE3CB58EC}" sibTransId="{3B1380E7-E1AB-449E-9F17-74E2057655B2}"/>
    <dgm:cxn modelId="{89CF889D-601E-4F36-9463-7029FDEE24B6}" srcId="{72926787-F1A0-46A5-8DE6-50E84EFC38DC}" destId="{D85A78E9-6401-4CD3-8B77-554F835D4837}" srcOrd="1" destOrd="0" parTransId="{C2ED7A96-F647-4149-80ED-71C4A1297FE3}" sibTransId="{031288A0-6BEF-456C-9562-624C5E3EB1BA}"/>
    <dgm:cxn modelId="{1590DA23-72D3-41C9-8323-BE050D5F5FBD}" type="presOf" srcId="{72926787-F1A0-46A5-8DE6-50E84EFC38DC}" destId="{59E8BD10-1C3E-475F-A446-00CA7A823172}" srcOrd="0" destOrd="0" presId="urn:microsoft.com/office/officeart/2005/8/layout/balance1"/>
    <dgm:cxn modelId="{C4283CF9-378F-4672-AEB0-1385F836EF76}" srcId="{72926787-F1A0-46A5-8DE6-50E84EFC38DC}" destId="{14B53607-AF6B-4F72-B5EA-752EC0FEC7CB}" srcOrd="0" destOrd="0" parTransId="{EE07FE1F-62BA-4BDD-8713-7304ACBCF733}" sibTransId="{4361CCA9-EA8E-4765-93A3-DA20AABE2692}"/>
    <dgm:cxn modelId="{94F0C74E-3035-4F19-B7D1-FBBFFEA43F26}" srcId="{D85A78E9-6401-4CD3-8B77-554F835D4837}" destId="{C5B3642A-4FD2-424E-8E87-AAC83006A7F4}" srcOrd="0" destOrd="0" parTransId="{1F1C7F29-533D-415C-9138-BC8AC2EA2D51}" sibTransId="{8352DBE2-ABA2-44F9-A971-38B05F4C5439}"/>
    <dgm:cxn modelId="{7254B2DA-5260-47E2-AB38-4606C2A65C9F}" srcId="{14B53607-AF6B-4F72-B5EA-752EC0FEC7CB}" destId="{889B7ABC-F727-49E6-99AD-7487C00522FD}" srcOrd="0" destOrd="0" parTransId="{AE6BA2E8-E979-4B3C-8D76-B069FDEF7A08}" sibTransId="{679C9946-06EA-478C-B771-EB972CE4C528}"/>
    <dgm:cxn modelId="{030ADF93-B74C-4033-A146-ACCD892A9527}" type="presOf" srcId="{02B98161-DEDF-4B52-9C71-DD55B91D095F}" destId="{FC00034D-8187-415D-9ADE-EC7CA97182F3}" srcOrd="0" destOrd="0" presId="urn:microsoft.com/office/officeart/2005/8/layout/balance1"/>
    <dgm:cxn modelId="{3AEDDB3A-9283-4EC1-B78B-05183240C0D9}" type="presOf" srcId="{D85A78E9-6401-4CD3-8B77-554F835D4837}" destId="{4DABC83A-599B-44E7-BCE3-84810028287C}" srcOrd="0" destOrd="0" presId="urn:microsoft.com/office/officeart/2005/8/layout/balance1"/>
    <dgm:cxn modelId="{02D263FE-3C0F-4629-A52B-B6FFF222E79F}" type="presOf" srcId="{889B7ABC-F727-49E6-99AD-7487C00522FD}" destId="{1A96CF2E-4375-4A65-994C-872AA1EB39B2}" srcOrd="0" destOrd="0" presId="urn:microsoft.com/office/officeart/2005/8/layout/balance1"/>
    <dgm:cxn modelId="{E6020899-5E53-422E-AEF1-004971D274C1}" type="presOf" srcId="{C5B3642A-4FD2-424E-8E87-AAC83006A7F4}" destId="{D31CA95C-CD3C-4389-A76A-D6ED275B1A6D}" srcOrd="0" destOrd="0" presId="urn:microsoft.com/office/officeart/2005/8/layout/balance1"/>
    <dgm:cxn modelId="{BD251BA3-D31A-40C5-9850-DBFB136B96AA}" type="presOf" srcId="{14B53607-AF6B-4F72-B5EA-752EC0FEC7CB}" destId="{34894249-C16D-413D-B19A-92218F06372B}" srcOrd="0" destOrd="0" presId="urn:microsoft.com/office/officeart/2005/8/layout/balance1"/>
    <dgm:cxn modelId="{89AB0EB5-060C-483D-9C5B-A69EA9D0301E}" type="presParOf" srcId="{59E8BD10-1C3E-475F-A446-00CA7A823172}" destId="{780DBC2E-8807-4289-8988-20F02DC2A050}" srcOrd="0" destOrd="0" presId="urn:microsoft.com/office/officeart/2005/8/layout/balance1"/>
    <dgm:cxn modelId="{E066BD38-A139-43BB-863A-E8D4F07A9552}" type="presParOf" srcId="{59E8BD10-1C3E-475F-A446-00CA7A823172}" destId="{C0A33C67-F696-40DB-93F0-C2E94E085D2E}" srcOrd="1" destOrd="0" presId="urn:microsoft.com/office/officeart/2005/8/layout/balance1"/>
    <dgm:cxn modelId="{1EC4C31D-AEAF-4648-95E3-776852772C96}" type="presParOf" srcId="{C0A33C67-F696-40DB-93F0-C2E94E085D2E}" destId="{34894249-C16D-413D-B19A-92218F06372B}" srcOrd="0" destOrd="0" presId="urn:microsoft.com/office/officeart/2005/8/layout/balance1"/>
    <dgm:cxn modelId="{406166C0-591C-4BA9-9958-8C5DAF89E904}" type="presParOf" srcId="{C0A33C67-F696-40DB-93F0-C2E94E085D2E}" destId="{4DABC83A-599B-44E7-BCE3-84810028287C}" srcOrd="1" destOrd="0" presId="urn:microsoft.com/office/officeart/2005/8/layout/balance1"/>
    <dgm:cxn modelId="{8A22FCEC-6CAE-47A1-8B13-11F533FCD762}" type="presParOf" srcId="{59E8BD10-1C3E-475F-A446-00CA7A823172}" destId="{F90BD6E1-3D15-48E4-9457-1ECEC0178B31}" srcOrd="2" destOrd="0" presId="urn:microsoft.com/office/officeart/2005/8/layout/balance1"/>
    <dgm:cxn modelId="{76173B05-2970-403D-B87A-2766F1CDAE51}" type="presParOf" srcId="{F90BD6E1-3D15-48E4-9457-1ECEC0178B31}" destId="{6471D48D-0752-4F65-942A-45CD0B9CAEF4}" srcOrd="0" destOrd="0" presId="urn:microsoft.com/office/officeart/2005/8/layout/balance1"/>
    <dgm:cxn modelId="{440FBF5C-0477-4518-BB27-06B7907F867A}" type="presParOf" srcId="{F90BD6E1-3D15-48E4-9457-1ECEC0178B31}" destId="{65102221-7832-4F38-B826-2E9ADF113E88}" srcOrd="1" destOrd="0" presId="urn:microsoft.com/office/officeart/2005/8/layout/balance1"/>
    <dgm:cxn modelId="{48A84962-99DE-4F0D-AFBF-306E5F3CC7FF}" type="presParOf" srcId="{F90BD6E1-3D15-48E4-9457-1ECEC0178B31}" destId="{98CBC97D-AE92-4295-889A-771AAFE9B945}" srcOrd="2" destOrd="0" presId="urn:microsoft.com/office/officeart/2005/8/layout/balance1"/>
    <dgm:cxn modelId="{29A2D012-8C1D-487B-9CE0-78722717C943}" type="presParOf" srcId="{F90BD6E1-3D15-48E4-9457-1ECEC0178B31}" destId="{D31CA95C-CD3C-4389-A76A-D6ED275B1A6D}" srcOrd="3" destOrd="0" presId="urn:microsoft.com/office/officeart/2005/8/layout/balance1"/>
    <dgm:cxn modelId="{36486525-479B-4BAB-9ADA-38C2ABE90C58}" type="presParOf" srcId="{F90BD6E1-3D15-48E4-9457-1ECEC0178B31}" destId="{FC00034D-8187-415D-9ADE-EC7CA97182F3}" srcOrd="4" destOrd="0" presId="urn:microsoft.com/office/officeart/2005/8/layout/balance1"/>
    <dgm:cxn modelId="{FA13922A-1FF3-4CFD-BE94-75BBA3B04B47}" type="presParOf" srcId="{F90BD6E1-3D15-48E4-9457-1ECEC0178B31}" destId="{1A96CF2E-4375-4A65-994C-872AA1EB39B2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22B2E4D-D074-40D6-A744-64994C3B4F1E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BA6D858D-2D2D-4863-AD50-C807CE18EA5B}">
      <dgm:prSet phldrT="[Texto]" custT="1"/>
      <dgm:spPr/>
      <dgm:t>
        <a:bodyPr/>
        <a:lstStyle/>
        <a:p>
          <a:r>
            <a:rPr lang="es-ES" sz="1800" dirty="0" smtClean="0">
              <a:latin typeface="Century Gothic" pitchFamily="34" charset="0"/>
            </a:rPr>
            <a:t>Financieros y Económicos</a:t>
          </a:r>
          <a:endParaRPr lang="es-EC" sz="1800" dirty="0">
            <a:latin typeface="Century Gothic" pitchFamily="34" charset="0"/>
          </a:endParaRPr>
        </a:p>
      </dgm:t>
    </dgm:pt>
    <dgm:pt modelId="{1A1485E0-9FB9-4A76-919E-2EE448037B62}" type="parTrans" cxnId="{66E697C0-5852-4D3E-8D89-EAD2740591D7}">
      <dgm:prSet/>
      <dgm:spPr/>
      <dgm:t>
        <a:bodyPr/>
        <a:lstStyle/>
        <a:p>
          <a:endParaRPr lang="es-EC"/>
        </a:p>
      </dgm:t>
    </dgm:pt>
    <dgm:pt modelId="{0D458C45-61EE-4AF9-97D8-1E01AD4C5102}" type="sibTrans" cxnId="{66E697C0-5852-4D3E-8D89-EAD2740591D7}">
      <dgm:prSet/>
      <dgm:spPr/>
      <dgm:t>
        <a:bodyPr/>
        <a:lstStyle/>
        <a:p>
          <a:endParaRPr lang="es-EC"/>
        </a:p>
      </dgm:t>
    </dgm:pt>
    <dgm:pt modelId="{8ECBD7C6-EB43-4ADA-8BBB-25EE27745D84}">
      <dgm:prSet custT="1"/>
      <dgm:spPr/>
      <dgm:t>
        <a:bodyPr/>
        <a:lstStyle/>
        <a:p>
          <a:r>
            <a:rPr lang="es-ES" sz="1800" smtClean="0">
              <a:latin typeface="Century Gothic" pitchFamily="34" charset="0"/>
            </a:rPr>
            <a:t>Diseño</a:t>
          </a:r>
          <a:endParaRPr lang="es-EC" sz="1800" dirty="0">
            <a:latin typeface="Century Gothic" pitchFamily="34" charset="0"/>
          </a:endParaRPr>
        </a:p>
      </dgm:t>
    </dgm:pt>
    <dgm:pt modelId="{4F9C1774-9A39-4CC6-B70E-21E61B1CCA3B}" type="parTrans" cxnId="{C8A69AF4-E2FB-49DE-95E8-3EDC2299181C}">
      <dgm:prSet/>
      <dgm:spPr/>
      <dgm:t>
        <a:bodyPr/>
        <a:lstStyle/>
        <a:p>
          <a:endParaRPr lang="es-EC"/>
        </a:p>
      </dgm:t>
    </dgm:pt>
    <dgm:pt modelId="{E0689E5A-2976-4C74-A372-38F72AA54D77}" type="sibTrans" cxnId="{C8A69AF4-E2FB-49DE-95E8-3EDC2299181C}">
      <dgm:prSet/>
      <dgm:spPr/>
      <dgm:t>
        <a:bodyPr/>
        <a:lstStyle/>
        <a:p>
          <a:endParaRPr lang="es-EC"/>
        </a:p>
      </dgm:t>
    </dgm:pt>
    <dgm:pt modelId="{FA581E75-B87E-43B8-961A-3F53041A9BAC}">
      <dgm:prSet custT="1"/>
      <dgm:spPr/>
      <dgm:t>
        <a:bodyPr/>
        <a:lstStyle/>
        <a:p>
          <a:r>
            <a:rPr lang="es-ES" sz="1800" dirty="0" smtClean="0">
              <a:latin typeface="Century Gothic" pitchFamily="34" charset="0"/>
            </a:rPr>
            <a:t>Físico</a:t>
          </a:r>
          <a:endParaRPr lang="es-EC" sz="1800" dirty="0">
            <a:latin typeface="Century Gothic" pitchFamily="34" charset="0"/>
          </a:endParaRPr>
        </a:p>
      </dgm:t>
    </dgm:pt>
    <dgm:pt modelId="{5C640F2F-0F65-46B2-A676-FAE93A10B0B9}" type="parTrans" cxnId="{BAA7B79B-F820-4F8B-89FA-07538604C2F9}">
      <dgm:prSet/>
      <dgm:spPr/>
      <dgm:t>
        <a:bodyPr/>
        <a:lstStyle/>
        <a:p>
          <a:endParaRPr lang="es-EC"/>
        </a:p>
      </dgm:t>
    </dgm:pt>
    <dgm:pt modelId="{BBC1B269-3A66-4446-B81A-EADF8CE84E17}" type="sibTrans" cxnId="{BAA7B79B-F820-4F8B-89FA-07538604C2F9}">
      <dgm:prSet/>
      <dgm:spPr/>
      <dgm:t>
        <a:bodyPr/>
        <a:lstStyle/>
        <a:p>
          <a:endParaRPr lang="es-EC"/>
        </a:p>
      </dgm:t>
    </dgm:pt>
    <dgm:pt modelId="{24998F55-32FF-45C1-B78D-4ABB9836BE55}">
      <dgm:prSet custT="1"/>
      <dgm:spPr/>
      <dgm:t>
        <a:bodyPr/>
        <a:lstStyle/>
        <a:p>
          <a:r>
            <a:rPr lang="es-ES" sz="1800" dirty="0" smtClean="0">
              <a:latin typeface="Century Gothic" pitchFamily="34" charset="0"/>
            </a:rPr>
            <a:t>Políticos y Entorno</a:t>
          </a:r>
          <a:endParaRPr lang="es-EC" sz="1800" dirty="0">
            <a:latin typeface="Century Gothic" pitchFamily="34" charset="0"/>
          </a:endParaRPr>
        </a:p>
      </dgm:t>
    </dgm:pt>
    <dgm:pt modelId="{1782139A-D166-4CC7-934D-19B9C36D7472}" type="parTrans" cxnId="{2721FA30-13D6-4CCB-8F90-16D50EE1FD2E}">
      <dgm:prSet/>
      <dgm:spPr/>
      <dgm:t>
        <a:bodyPr/>
        <a:lstStyle/>
        <a:p>
          <a:endParaRPr lang="es-EC"/>
        </a:p>
      </dgm:t>
    </dgm:pt>
    <dgm:pt modelId="{39147012-DBF3-4080-9352-BABAFE9569E7}" type="sibTrans" cxnId="{2721FA30-13D6-4CCB-8F90-16D50EE1FD2E}">
      <dgm:prSet/>
      <dgm:spPr/>
      <dgm:t>
        <a:bodyPr/>
        <a:lstStyle/>
        <a:p>
          <a:endParaRPr lang="es-EC"/>
        </a:p>
      </dgm:t>
    </dgm:pt>
    <dgm:pt modelId="{EBF2ABC8-07AE-4932-BB6A-FDB63498206D}">
      <dgm:prSet custT="1"/>
      <dgm:spPr/>
      <dgm:t>
        <a:bodyPr/>
        <a:lstStyle/>
        <a:p>
          <a:r>
            <a:rPr lang="es-ES" sz="1800" smtClean="0">
              <a:latin typeface="Century Gothic" pitchFamily="34" charset="0"/>
            </a:rPr>
            <a:t>Sociales</a:t>
          </a:r>
          <a:endParaRPr lang="es-EC" sz="1800" dirty="0">
            <a:latin typeface="Century Gothic" pitchFamily="34" charset="0"/>
          </a:endParaRPr>
        </a:p>
      </dgm:t>
    </dgm:pt>
    <dgm:pt modelId="{0288CE88-A7F9-48C9-9D4D-7F3206FB3B79}" type="parTrans" cxnId="{1095B328-F88C-48C4-B6E2-8EF72166697E}">
      <dgm:prSet/>
      <dgm:spPr/>
      <dgm:t>
        <a:bodyPr/>
        <a:lstStyle/>
        <a:p>
          <a:endParaRPr lang="es-EC"/>
        </a:p>
      </dgm:t>
    </dgm:pt>
    <dgm:pt modelId="{7FE200BD-7DA4-4FC7-BE05-8E7F3D986AF8}" type="sibTrans" cxnId="{1095B328-F88C-48C4-B6E2-8EF72166697E}">
      <dgm:prSet/>
      <dgm:spPr/>
      <dgm:t>
        <a:bodyPr/>
        <a:lstStyle/>
        <a:p>
          <a:endParaRPr lang="es-EC"/>
        </a:p>
      </dgm:t>
    </dgm:pt>
    <dgm:pt modelId="{57B224E9-2253-4F79-A373-1E084CEAE6C9}">
      <dgm:prSet custT="1"/>
      <dgm:spPr/>
      <dgm:t>
        <a:bodyPr/>
        <a:lstStyle/>
        <a:p>
          <a:r>
            <a:rPr lang="es-ES" sz="1800" dirty="0" smtClean="0">
              <a:latin typeface="Century Gothic" pitchFamily="34" charset="0"/>
            </a:rPr>
            <a:t>Tecnológicos</a:t>
          </a:r>
          <a:endParaRPr lang="es-EC" sz="1800" dirty="0">
            <a:latin typeface="Century Gothic" pitchFamily="34" charset="0"/>
          </a:endParaRPr>
        </a:p>
      </dgm:t>
    </dgm:pt>
    <dgm:pt modelId="{83FCDA40-64E5-4673-96A5-B87F1067B9AF}" type="parTrans" cxnId="{5446EDB9-A055-4231-9936-6F49982387EA}">
      <dgm:prSet/>
      <dgm:spPr/>
      <dgm:t>
        <a:bodyPr/>
        <a:lstStyle/>
        <a:p>
          <a:endParaRPr lang="es-EC"/>
        </a:p>
      </dgm:t>
    </dgm:pt>
    <dgm:pt modelId="{EDD418F6-7F53-4D33-9E83-8E9E40091600}" type="sibTrans" cxnId="{5446EDB9-A055-4231-9936-6F49982387EA}">
      <dgm:prSet/>
      <dgm:spPr/>
      <dgm:t>
        <a:bodyPr/>
        <a:lstStyle/>
        <a:p>
          <a:endParaRPr lang="es-EC"/>
        </a:p>
      </dgm:t>
    </dgm:pt>
    <dgm:pt modelId="{14F3DC2D-6611-4340-9A8A-AB9B460D06B1}">
      <dgm:prSet custT="1"/>
      <dgm:spPr/>
      <dgm:t>
        <a:bodyPr/>
        <a:lstStyle/>
        <a:p>
          <a:r>
            <a:rPr lang="es-ES" sz="1800" dirty="0" smtClean="0">
              <a:latin typeface="Century Gothic" pitchFamily="34" charset="0"/>
            </a:rPr>
            <a:t>Internos</a:t>
          </a:r>
          <a:endParaRPr lang="es-EC" sz="1800" dirty="0">
            <a:latin typeface="Century Gothic" pitchFamily="34" charset="0"/>
          </a:endParaRPr>
        </a:p>
      </dgm:t>
    </dgm:pt>
    <dgm:pt modelId="{2931DF63-5742-4135-B21A-F7455E86363C}" type="parTrans" cxnId="{5002AC4A-3338-4DAD-B3E6-443838E32B54}">
      <dgm:prSet/>
      <dgm:spPr/>
      <dgm:t>
        <a:bodyPr/>
        <a:lstStyle/>
        <a:p>
          <a:endParaRPr lang="es-EC"/>
        </a:p>
      </dgm:t>
    </dgm:pt>
    <dgm:pt modelId="{35C6B74E-C49D-4720-A076-1A59BF6EFA74}" type="sibTrans" cxnId="{5002AC4A-3338-4DAD-B3E6-443838E32B54}">
      <dgm:prSet/>
      <dgm:spPr/>
      <dgm:t>
        <a:bodyPr/>
        <a:lstStyle/>
        <a:p>
          <a:endParaRPr lang="es-EC"/>
        </a:p>
      </dgm:t>
    </dgm:pt>
    <dgm:pt modelId="{ED47CC06-257F-4C5B-8EB1-3F742AD99FCB}" type="pres">
      <dgm:prSet presAssocID="{222B2E4D-D074-40D6-A744-64994C3B4F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D0EDD0A-588E-4B99-93F5-D1E05DEA56D1}" type="pres">
      <dgm:prSet presAssocID="{BA6D858D-2D2D-4863-AD50-C807CE18EA5B}" presName="thickLine" presStyleLbl="alignNode1" presStyleIdx="0" presStyleCnt="7"/>
      <dgm:spPr/>
    </dgm:pt>
    <dgm:pt modelId="{54E8C664-14E6-4F66-8533-F5E481E7F59D}" type="pres">
      <dgm:prSet presAssocID="{BA6D858D-2D2D-4863-AD50-C807CE18EA5B}" presName="horz1" presStyleCnt="0"/>
      <dgm:spPr/>
    </dgm:pt>
    <dgm:pt modelId="{22A28E8F-E957-4082-8561-2EA3701B1074}" type="pres">
      <dgm:prSet presAssocID="{BA6D858D-2D2D-4863-AD50-C807CE18EA5B}" presName="tx1" presStyleLbl="revTx" presStyleIdx="0" presStyleCnt="7"/>
      <dgm:spPr/>
      <dgm:t>
        <a:bodyPr/>
        <a:lstStyle/>
        <a:p>
          <a:endParaRPr lang="es-EC"/>
        </a:p>
      </dgm:t>
    </dgm:pt>
    <dgm:pt modelId="{225DE044-AA6F-4085-8E0A-F45B6CB6E1D8}" type="pres">
      <dgm:prSet presAssocID="{BA6D858D-2D2D-4863-AD50-C807CE18EA5B}" presName="vert1" presStyleCnt="0"/>
      <dgm:spPr/>
    </dgm:pt>
    <dgm:pt modelId="{F58304C3-CE62-44AC-8CE2-E654A2B7DF72}" type="pres">
      <dgm:prSet presAssocID="{8ECBD7C6-EB43-4ADA-8BBB-25EE27745D84}" presName="thickLine" presStyleLbl="alignNode1" presStyleIdx="1" presStyleCnt="7"/>
      <dgm:spPr/>
    </dgm:pt>
    <dgm:pt modelId="{8F3F5417-A6C2-4FDC-BBDB-DC97A4425003}" type="pres">
      <dgm:prSet presAssocID="{8ECBD7C6-EB43-4ADA-8BBB-25EE27745D84}" presName="horz1" presStyleCnt="0"/>
      <dgm:spPr/>
    </dgm:pt>
    <dgm:pt modelId="{F0FDA152-1084-4B39-97D1-2129E1175E46}" type="pres">
      <dgm:prSet presAssocID="{8ECBD7C6-EB43-4ADA-8BBB-25EE27745D84}" presName="tx1" presStyleLbl="revTx" presStyleIdx="1" presStyleCnt="7"/>
      <dgm:spPr/>
      <dgm:t>
        <a:bodyPr/>
        <a:lstStyle/>
        <a:p>
          <a:endParaRPr lang="es-EC"/>
        </a:p>
      </dgm:t>
    </dgm:pt>
    <dgm:pt modelId="{6BCBF262-86A0-4798-BCB1-BD9B0514F4B0}" type="pres">
      <dgm:prSet presAssocID="{8ECBD7C6-EB43-4ADA-8BBB-25EE27745D84}" presName="vert1" presStyleCnt="0"/>
      <dgm:spPr/>
    </dgm:pt>
    <dgm:pt modelId="{09BEF75E-B8FF-4E33-9A10-C1CA858FC209}" type="pres">
      <dgm:prSet presAssocID="{FA581E75-B87E-43B8-961A-3F53041A9BAC}" presName="thickLine" presStyleLbl="alignNode1" presStyleIdx="2" presStyleCnt="7"/>
      <dgm:spPr/>
    </dgm:pt>
    <dgm:pt modelId="{DFBD08EF-633F-4AF2-A409-4D627E1A4AE2}" type="pres">
      <dgm:prSet presAssocID="{FA581E75-B87E-43B8-961A-3F53041A9BAC}" presName="horz1" presStyleCnt="0"/>
      <dgm:spPr/>
    </dgm:pt>
    <dgm:pt modelId="{8C648238-F281-4A1C-9FEF-A42C5F8D388E}" type="pres">
      <dgm:prSet presAssocID="{FA581E75-B87E-43B8-961A-3F53041A9BAC}" presName="tx1" presStyleLbl="revTx" presStyleIdx="2" presStyleCnt="7"/>
      <dgm:spPr/>
      <dgm:t>
        <a:bodyPr/>
        <a:lstStyle/>
        <a:p>
          <a:endParaRPr lang="es-EC"/>
        </a:p>
      </dgm:t>
    </dgm:pt>
    <dgm:pt modelId="{1C07A05F-2F29-4139-9A72-A91681A0B33B}" type="pres">
      <dgm:prSet presAssocID="{FA581E75-B87E-43B8-961A-3F53041A9BAC}" presName="vert1" presStyleCnt="0"/>
      <dgm:spPr/>
    </dgm:pt>
    <dgm:pt modelId="{815A5FB9-6256-47F1-A22D-53CDE3D4D947}" type="pres">
      <dgm:prSet presAssocID="{24998F55-32FF-45C1-B78D-4ABB9836BE55}" presName="thickLine" presStyleLbl="alignNode1" presStyleIdx="3" presStyleCnt="7"/>
      <dgm:spPr/>
    </dgm:pt>
    <dgm:pt modelId="{4C16D679-DDB0-4241-B84B-1077FCA7B619}" type="pres">
      <dgm:prSet presAssocID="{24998F55-32FF-45C1-B78D-4ABB9836BE55}" presName="horz1" presStyleCnt="0"/>
      <dgm:spPr/>
    </dgm:pt>
    <dgm:pt modelId="{026C6AD1-1BE8-4775-9F7A-B05C021F868E}" type="pres">
      <dgm:prSet presAssocID="{24998F55-32FF-45C1-B78D-4ABB9836BE55}" presName="tx1" presStyleLbl="revTx" presStyleIdx="3" presStyleCnt="7"/>
      <dgm:spPr/>
      <dgm:t>
        <a:bodyPr/>
        <a:lstStyle/>
        <a:p>
          <a:endParaRPr lang="es-EC"/>
        </a:p>
      </dgm:t>
    </dgm:pt>
    <dgm:pt modelId="{2B1B3557-D3F4-4925-AD42-54F9F5289DC1}" type="pres">
      <dgm:prSet presAssocID="{24998F55-32FF-45C1-B78D-4ABB9836BE55}" presName="vert1" presStyleCnt="0"/>
      <dgm:spPr/>
    </dgm:pt>
    <dgm:pt modelId="{E40E5835-C5CE-4867-9753-E6C3C2966DCE}" type="pres">
      <dgm:prSet presAssocID="{EBF2ABC8-07AE-4932-BB6A-FDB63498206D}" presName="thickLine" presStyleLbl="alignNode1" presStyleIdx="4" presStyleCnt="7"/>
      <dgm:spPr/>
    </dgm:pt>
    <dgm:pt modelId="{CECE6587-04C2-48FD-B4DA-AFB7E92CFB7C}" type="pres">
      <dgm:prSet presAssocID="{EBF2ABC8-07AE-4932-BB6A-FDB63498206D}" presName="horz1" presStyleCnt="0"/>
      <dgm:spPr/>
    </dgm:pt>
    <dgm:pt modelId="{33A91A3C-1150-46B7-93BB-82CFCD034CBD}" type="pres">
      <dgm:prSet presAssocID="{EBF2ABC8-07AE-4932-BB6A-FDB63498206D}" presName="tx1" presStyleLbl="revTx" presStyleIdx="4" presStyleCnt="7"/>
      <dgm:spPr/>
      <dgm:t>
        <a:bodyPr/>
        <a:lstStyle/>
        <a:p>
          <a:endParaRPr lang="es-EC"/>
        </a:p>
      </dgm:t>
    </dgm:pt>
    <dgm:pt modelId="{57E04338-4382-42B3-AECB-E9D331D312DF}" type="pres">
      <dgm:prSet presAssocID="{EBF2ABC8-07AE-4932-BB6A-FDB63498206D}" presName="vert1" presStyleCnt="0"/>
      <dgm:spPr/>
    </dgm:pt>
    <dgm:pt modelId="{B640904D-2072-4E1F-A3DB-58E4146A6A87}" type="pres">
      <dgm:prSet presAssocID="{57B224E9-2253-4F79-A373-1E084CEAE6C9}" presName="thickLine" presStyleLbl="alignNode1" presStyleIdx="5" presStyleCnt="7"/>
      <dgm:spPr/>
    </dgm:pt>
    <dgm:pt modelId="{6FFED22A-5FC8-4A6E-B703-44546D8349AE}" type="pres">
      <dgm:prSet presAssocID="{57B224E9-2253-4F79-A373-1E084CEAE6C9}" presName="horz1" presStyleCnt="0"/>
      <dgm:spPr/>
    </dgm:pt>
    <dgm:pt modelId="{00824BD0-6C7B-47B9-9AFA-C035E2A2EBF2}" type="pres">
      <dgm:prSet presAssocID="{57B224E9-2253-4F79-A373-1E084CEAE6C9}" presName="tx1" presStyleLbl="revTx" presStyleIdx="5" presStyleCnt="7"/>
      <dgm:spPr/>
      <dgm:t>
        <a:bodyPr/>
        <a:lstStyle/>
        <a:p>
          <a:endParaRPr lang="es-EC"/>
        </a:p>
      </dgm:t>
    </dgm:pt>
    <dgm:pt modelId="{A52B1D7E-D215-4F42-8DAB-7FFD51D0455E}" type="pres">
      <dgm:prSet presAssocID="{57B224E9-2253-4F79-A373-1E084CEAE6C9}" presName="vert1" presStyleCnt="0"/>
      <dgm:spPr/>
    </dgm:pt>
    <dgm:pt modelId="{1A7180EC-D487-42CA-9450-DECA7144D51B}" type="pres">
      <dgm:prSet presAssocID="{14F3DC2D-6611-4340-9A8A-AB9B460D06B1}" presName="thickLine" presStyleLbl="alignNode1" presStyleIdx="6" presStyleCnt="7"/>
      <dgm:spPr/>
    </dgm:pt>
    <dgm:pt modelId="{72BF565C-0DE3-4360-B096-4326C1D6DE4E}" type="pres">
      <dgm:prSet presAssocID="{14F3DC2D-6611-4340-9A8A-AB9B460D06B1}" presName="horz1" presStyleCnt="0"/>
      <dgm:spPr/>
    </dgm:pt>
    <dgm:pt modelId="{9AF549CF-6B91-4961-B9BD-0B81349F2153}" type="pres">
      <dgm:prSet presAssocID="{14F3DC2D-6611-4340-9A8A-AB9B460D06B1}" presName="tx1" presStyleLbl="revTx" presStyleIdx="6" presStyleCnt="7"/>
      <dgm:spPr/>
      <dgm:t>
        <a:bodyPr/>
        <a:lstStyle/>
        <a:p>
          <a:endParaRPr lang="es-EC"/>
        </a:p>
      </dgm:t>
    </dgm:pt>
    <dgm:pt modelId="{34105878-F3B2-428A-A4B8-9FD35DB6A569}" type="pres">
      <dgm:prSet presAssocID="{14F3DC2D-6611-4340-9A8A-AB9B460D06B1}" presName="vert1" presStyleCnt="0"/>
      <dgm:spPr/>
    </dgm:pt>
  </dgm:ptLst>
  <dgm:cxnLst>
    <dgm:cxn modelId="{BAA7B79B-F820-4F8B-89FA-07538604C2F9}" srcId="{222B2E4D-D074-40D6-A744-64994C3B4F1E}" destId="{FA581E75-B87E-43B8-961A-3F53041A9BAC}" srcOrd="2" destOrd="0" parTransId="{5C640F2F-0F65-46B2-A676-FAE93A10B0B9}" sibTransId="{BBC1B269-3A66-4446-B81A-EADF8CE84E17}"/>
    <dgm:cxn modelId="{5002AC4A-3338-4DAD-B3E6-443838E32B54}" srcId="{222B2E4D-D074-40D6-A744-64994C3B4F1E}" destId="{14F3DC2D-6611-4340-9A8A-AB9B460D06B1}" srcOrd="6" destOrd="0" parTransId="{2931DF63-5742-4135-B21A-F7455E86363C}" sibTransId="{35C6B74E-C49D-4720-A076-1A59BF6EFA74}"/>
    <dgm:cxn modelId="{F2074298-B534-4ED1-8FB7-8E27B041BCC8}" type="presOf" srcId="{8ECBD7C6-EB43-4ADA-8BBB-25EE27745D84}" destId="{F0FDA152-1084-4B39-97D1-2129E1175E46}" srcOrd="0" destOrd="0" presId="urn:microsoft.com/office/officeart/2008/layout/LinedList"/>
    <dgm:cxn modelId="{3D88490B-9B8B-4D8C-A5A1-0D6489E6CC9F}" type="presOf" srcId="{BA6D858D-2D2D-4863-AD50-C807CE18EA5B}" destId="{22A28E8F-E957-4082-8561-2EA3701B1074}" srcOrd="0" destOrd="0" presId="urn:microsoft.com/office/officeart/2008/layout/LinedList"/>
    <dgm:cxn modelId="{5446EDB9-A055-4231-9936-6F49982387EA}" srcId="{222B2E4D-D074-40D6-A744-64994C3B4F1E}" destId="{57B224E9-2253-4F79-A373-1E084CEAE6C9}" srcOrd="5" destOrd="0" parTransId="{83FCDA40-64E5-4673-96A5-B87F1067B9AF}" sibTransId="{EDD418F6-7F53-4D33-9E83-8E9E40091600}"/>
    <dgm:cxn modelId="{2721FA30-13D6-4CCB-8F90-16D50EE1FD2E}" srcId="{222B2E4D-D074-40D6-A744-64994C3B4F1E}" destId="{24998F55-32FF-45C1-B78D-4ABB9836BE55}" srcOrd="3" destOrd="0" parTransId="{1782139A-D166-4CC7-934D-19B9C36D7472}" sibTransId="{39147012-DBF3-4080-9352-BABAFE9569E7}"/>
    <dgm:cxn modelId="{1095B328-F88C-48C4-B6E2-8EF72166697E}" srcId="{222B2E4D-D074-40D6-A744-64994C3B4F1E}" destId="{EBF2ABC8-07AE-4932-BB6A-FDB63498206D}" srcOrd="4" destOrd="0" parTransId="{0288CE88-A7F9-48C9-9D4D-7F3206FB3B79}" sibTransId="{7FE200BD-7DA4-4FC7-BE05-8E7F3D986AF8}"/>
    <dgm:cxn modelId="{88C58116-CB63-45E4-8B02-DC1B89A5E3D1}" type="presOf" srcId="{EBF2ABC8-07AE-4932-BB6A-FDB63498206D}" destId="{33A91A3C-1150-46B7-93BB-82CFCD034CBD}" srcOrd="0" destOrd="0" presId="urn:microsoft.com/office/officeart/2008/layout/LinedList"/>
    <dgm:cxn modelId="{82EB15FB-3343-4F61-B115-F4AFB19D6EED}" type="presOf" srcId="{FA581E75-B87E-43B8-961A-3F53041A9BAC}" destId="{8C648238-F281-4A1C-9FEF-A42C5F8D388E}" srcOrd="0" destOrd="0" presId="urn:microsoft.com/office/officeart/2008/layout/LinedList"/>
    <dgm:cxn modelId="{8072597F-51B4-48A4-A58D-EDAB691B5978}" type="presOf" srcId="{57B224E9-2253-4F79-A373-1E084CEAE6C9}" destId="{00824BD0-6C7B-47B9-9AFA-C035E2A2EBF2}" srcOrd="0" destOrd="0" presId="urn:microsoft.com/office/officeart/2008/layout/LinedList"/>
    <dgm:cxn modelId="{0EA379F4-C6D0-43AB-BFC3-C5B5500C765B}" type="presOf" srcId="{222B2E4D-D074-40D6-A744-64994C3B4F1E}" destId="{ED47CC06-257F-4C5B-8EB1-3F742AD99FCB}" srcOrd="0" destOrd="0" presId="urn:microsoft.com/office/officeart/2008/layout/LinedList"/>
    <dgm:cxn modelId="{C8A69AF4-E2FB-49DE-95E8-3EDC2299181C}" srcId="{222B2E4D-D074-40D6-A744-64994C3B4F1E}" destId="{8ECBD7C6-EB43-4ADA-8BBB-25EE27745D84}" srcOrd="1" destOrd="0" parTransId="{4F9C1774-9A39-4CC6-B70E-21E61B1CCA3B}" sibTransId="{E0689E5A-2976-4C74-A372-38F72AA54D77}"/>
    <dgm:cxn modelId="{B6F34E49-3A9A-49C8-ABBA-BD2409049D4C}" type="presOf" srcId="{24998F55-32FF-45C1-B78D-4ABB9836BE55}" destId="{026C6AD1-1BE8-4775-9F7A-B05C021F868E}" srcOrd="0" destOrd="0" presId="urn:microsoft.com/office/officeart/2008/layout/LinedList"/>
    <dgm:cxn modelId="{66E697C0-5852-4D3E-8D89-EAD2740591D7}" srcId="{222B2E4D-D074-40D6-A744-64994C3B4F1E}" destId="{BA6D858D-2D2D-4863-AD50-C807CE18EA5B}" srcOrd="0" destOrd="0" parTransId="{1A1485E0-9FB9-4A76-919E-2EE448037B62}" sibTransId="{0D458C45-61EE-4AF9-97D8-1E01AD4C5102}"/>
    <dgm:cxn modelId="{5052CAF1-1BB7-4C93-B54F-B5593A065762}" type="presOf" srcId="{14F3DC2D-6611-4340-9A8A-AB9B460D06B1}" destId="{9AF549CF-6B91-4961-B9BD-0B81349F2153}" srcOrd="0" destOrd="0" presId="urn:microsoft.com/office/officeart/2008/layout/LinedList"/>
    <dgm:cxn modelId="{032715D2-2668-4F7D-8930-B2E777E63991}" type="presParOf" srcId="{ED47CC06-257F-4C5B-8EB1-3F742AD99FCB}" destId="{6D0EDD0A-588E-4B99-93F5-D1E05DEA56D1}" srcOrd="0" destOrd="0" presId="urn:microsoft.com/office/officeart/2008/layout/LinedList"/>
    <dgm:cxn modelId="{C4554B2A-A078-47B9-94CD-14610130302C}" type="presParOf" srcId="{ED47CC06-257F-4C5B-8EB1-3F742AD99FCB}" destId="{54E8C664-14E6-4F66-8533-F5E481E7F59D}" srcOrd="1" destOrd="0" presId="urn:microsoft.com/office/officeart/2008/layout/LinedList"/>
    <dgm:cxn modelId="{B3EF5AD6-72FB-4A39-AC39-BD534068E1F8}" type="presParOf" srcId="{54E8C664-14E6-4F66-8533-F5E481E7F59D}" destId="{22A28E8F-E957-4082-8561-2EA3701B1074}" srcOrd="0" destOrd="0" presId="urn:microsoft.com/office/officeart/2008/layout/LinedList"/>
    <dgm:cxn modelId="{B18D6EE6-129C-4F1B-9318-62B61672E568}" type="presParOf" srcId="{54E8C664-14E6-4F66-8533-F5E481E7F59D}" destId="{225DE044-AA6F-4085-8E0A-F45B6CB6E1D8}" srcOrd="1" destOrd="0" presId="urn:microsoft.com/office/officeart/2008/layout/LinedList"/>
    <dgm:cxn modelId="{354E8545-64A5-4350-B3EA-FD633EB0076F}" type="presParOf" srcId="{ED47CC06-257F-4C5B-8EB1-3F742AD99FCB}" destId="{F58304C3-CE62-44AC-8CE2-E654A2B7DF72}" srcOrd="2" destOrd="0" presId="urn:microsoft.com/office/officeart/2008/layout/LinedList"/>
    <dgm:cxn modelId="{979681E1-6AAD-4100-A765-A372D3FE9F47}" type="presParOf" srcId="{ED47CC06-257F-4C5B-8EB1-3F742AD99FCB}" destId="{8F3F5417-A6C2-4FDC-BBDB-DC97A4425003}" srcOrd="3" destOrd="0" presId="urn:microsoft.com/office/officeart/2008/layout/LinedList"/>
    <dgm:cxn modelId="{70C5CF7F-0E9A-46C6-A29F-870EC70AE366}" type="presParOf" srcId="{8F3F5417-A6C2-4FDC-BBDB-DC97A4425003}" destId="{F0FDA152-1084-4B39-97D1-2129E1175E46}" srcOrd="0" destOrd="0" presId="urn:microsoft.com/office/officeart/2008/layout/LinedList"/>
    <dgm:cxn modelId="{C6EEBD3B-643C-4357-B2A6-1C1B25F714DF}" type="presParOf" srcId="{8F3F5417-A6C2-4FDC-BBDB-DC97A4425003}" destId="{6BCBF262-86A0-4798-BCB1-BD9B0514F4B0}" srcOrd="1" destOrd="0" presId="urn:microsoft.com/office/officeart/2008/layout/LinedList"/>
    <dgm:cxn modelId="{F9F34E1E-48A5-4710-A69A-4E4C9ED62EF3}" type="presParOf" srcId="{ED47CC06-257F-4C5B-8EB1-3F742AD99FCB}" destId="{09BEF75E-B8FF-4E33-9A10-C1CA858FC209}" srcOrd="4" destOrd="0" presId="urn:microsoft.com/office/officeart/2008/layout/LinedList"/>
    <dgm:cxn modelId="{952BC8A9-8233-49E9-87E4-EDE10109167E}" type="presParOf" srcId="{ED47CC06-257F-4C5B-8EB1-3F742AD99FCB}" destId="{DFBD08EF-633F-4AF2-A409-4D627E1A4AE2}" srcOrd="5" destOrd="0" presId="urn:microsoft.com/office/officeart/2008/layout/LinedList"/>
    <dgm:cxn modelId="{50B32747-2B21-4730-86BA-045E4F7A36D7}" type="presParOf" srcId="{DFBD08EF-633F-4AF2-A409-4D627E1A4AE2}" destId="{8C648238-F281-4A1C-9FEF-A42C5F8D388E}" srcOrd="0" destOrd="0" presId="urn:microsoft.com/office/officeart/2008/layout/LinedList"/>
    <dgm:cxn modelId="{1E3089C9-8C06-435B-90CB-95C923686FDB}" type="presParOf" srcId="{DFBD08EF-633F-4AF2-A409-4D627E1A4AE2}" destId="{1C07A05F-2F29-4139-9A72-A91681A0B33B}" srcOrd="1" destOrd="0" presId="urn:microsoft.com/office/officeart/2008/layout/LinedList"/>
    <dgm:cxn modelId="{36133327-B745-40EE-91F7-59B973146221}" type="presParOf" srcId="{ED47CC06-257F-4C5B-8EB1-3F742AD99FCB}" destId="{815A5FB9-6256-47F1-A22D-53CDE3D4D947}" srcOrd="6" destOrd="0" presId="urn:microsoft.com/office/officeart/2008/layout/LinedList"/>
    <dgm:cxn modelId="{F00D0451-B636-4719-86C5-67EDE38542E5}" type="presParOf" srcId="{ED47CC06-257F-4C5B-8EB1-3F742AD99FCB}" destId="{4C16D679-DDB0-4241-B84B-1077FCA7B619}" srcOrd="7" destOrd="0" presId="urn:microsoft.com/office/officeart/2008/layout/LinedList"/>
    <dgm:cxn modelId="{9E568E41-BCA2-4330-B30A-184882417C25}" type="presParOf" srcId="{4C16D679-DDB0-4241-B84B-1077FCA7B619}" destId="{026C6AD1-1BE8-4775-9F7A-B05C021F868E}" srcOrd="0" destOrd="0" presId="urn:microsoft.com/office/officeart/2008/layout/LinedList"/>
    <dgm:cxn modelId="{0939E59A-B6D3-4791-B9F7-5420083547A7}" type="presParOf" srcId="{4C16D679-DDB0-4241-B84B-1077FCA7B619}" destId="{2B1B3557-D3F4-4925-AD42-54F9F5289DC1}" srcOrd="1" destOrd="0" presId="urn:microsoft.com/office/officeart/2008/layout/LinedList"/>
    <dgm:cxn modelId="{0727049C-0E61-4C94-BA44-D2D7AE8592F9}" type="presParOf" srcId="{ED47CC06-257F-4C5B-8EB1-3F742AD99FCB}" destId="{E40E5835-C5CE-4867-9753-E6C3C2966DCE}" srcOrd="8" destOrd="0" presId="urn:microsoft.com/office/officeart/2008/layout/LinedList"/>
    <dgm:cxn modelId="{51364BAD-7CED-4764-9FF1-380E0D4CC970}" type="presParOf" srcId="{ED47CC06-257F-4C5B-8EB1-3F742AD99FCB}" destId="{CECE6587-04C2-48FD-B4DA-AFB7E92CFB7C}" srcOrd="9" destOrd="0" presId="urn:microsoft.com/office/officeart/2008/layout/LinedList"/>
    <dgm:cxn modelId="{329DADF7-A5E9-426B-A84D-3A448C231DBA}" type="presParOf" srcId="{CECE6587-04C2-48FD-B4DA-AFB7E92CFB7C}" destId="{33A91A3C-1150-46B7-93BB-82CFCD034CBD}" srcOrd="0" destOrd="0" presId="urn:microsoft.com/office/officeart/2008/layout/LinedList"/>
    <dgm:cxn modelId="{C4E6A2CB-E971-40C0-8432-0461E188E451}" type="presParOf" srcId="{CECE6587-04C2-48FD-B4DA-AFB7E92CFB7C}" destId="{57E04338-4382-42B3-AECB-E9D331D312DF}" srcOrd="1" destOrd="0" presId="urn:microsoft.com/office/officeart/2008/layout/LinedList"/>
    <dgm:cxn modelId="{D81A2907-B2CD-4C75-A0FB-A5DAA97AA966}" type="presParOf" srcId="{ED47CC06-257F-4C5B-8EB1-3F742AD99FCB}" destId="{B640904D-2072-4E1F-A3DB-58E4146A6A87}" srcOrd="10" destOrd="0" presId="urn:microsoft.com/office/officeart/2008/layout/LinedList"/>
    <dgm:cxn modelId="{5564A50C-8672-455E-ABD6-DE65CB7608A6}" type="presParOf" srcId="{ED47CC06-257F-4C5B-8EB1-3F742AD99FCB}" destId="{6FFED22A-5FC8-4A6E-B703-44546D8349AE}" srcOrd="11" destOrd="0" presId="urn:microsoft.com/office/officeart/2008/layout/LinedList"/>
    <dgm:cxn modelId="{9DACDAAA-FDE7-4E18-A944-9276BE9A46E0}" type="presParOf" srcId="{6FFED22A-5FC8-4A6E-B703-44546D8349AE}" destId="{00824BD0-6C7B-47B9-9AFA-C035E2A2EBF2}" srcOrd="0" destOrd="0" presId="urn:microsoft.com/office/officeart/2008/layout/LinedList"/>
    <dgm:cxn modelId="{89B81934-CDD8-4725-AA28-65D08B5B0E4D}" type="presParOf" srcId="{6FFED22A-5FC8-4A6E-B703-44546D8349AE}" destId="{A52B1D7E-D215-4F42-8DAB-7FFD51D0455E}" srcOrd="1" destOrd="0" presId="urn:microsoft.com/office/officeart/2008/layout/LinedList"/>
    <dgm:cxn modelId="{AE91C093-B863-4594-BCA3-B8B45C9471D7}" type="presParOf" srcId="{ED47CC06-257F-4C5B-8EB1-3F742AD99FCB}" destId="{1A7180EC-D487-42CA-9450-DECA7144D51B}" srcOrd="12" destOrd="0" presId="urn:microsoft.com/office/officeart/2008/layout/LinedList"/>
    <dgm:cxn modelId="{45EE545E-6728-4E7B-B4DB-D4FF01C9C34D}" type="presParOf" srcId="{ED47CC06-257F-4C5B-8EB1-3F742AD99FCB}" destId="{72BF565C-0DE3-4360-B096-4326C1D6DE4E}" srcOrd="13" destOrd="0" presId="urn:microsoft.com/office/officeart/2008/layout/LinedList"/>
    <dgm:cxn modelId="{4B50343C-7CCE-4CE2-A260-2BE776DDD8C4}" type="presParOf" srcId="{72BF565C-0DE3-4360-B096-4326C1D6DE4E}" destId="{9AF549CF-6B91-4961-B9BD-0B81349F2153}" srcOrd="0" destOrd="0" presId="urn:microsoft.com/office/officeart/2008/layout/LinedList"/>
    <dgm:cxn modelId="{FAA1681C-52B0-4E8B-905C-B532B7CF49D3}" type="presParOf" srcId="{72BF565C-0DE3-4360-B096-4326C1D6DE4E}" destId="{34105878-F3B2-428A-A4B8-9FD35DB6A5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1FEE47C-C42F-4877-B85A-14F4A5ACFB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8DE9AAE-FCAF-4D67-B751-5CEB15C807F8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Century Gothic" pitchFamily="34" charset="0"/>
            </a:rPr>
            <a:t>La </a:t>
          </a:r>
          <a:r>
            <a:rPr lang="es-EC" sz="1600" dirty="0" smtClean="0">
              <a:latin typeface="Century Gothic" pitchFamily="34" charset="0"/>
            </a:rPr>
            <a:t>evaluación de los procesos de TI efectuados en la Escuela Superior Politécnica Agropecuaria de Manabí permitió conocer el estado en el que encontraba la institución en lo que a tecnología se refiere.</a:t>
          </a:r>
          <a:endParaRPr lang="es-EC" sz="1600" dirty="0">
            <a:latin typeface="Century Gothic" pitchFamily="34" charset="0"/>
          </a:endParaRPr>
        </a:p>
      </dgm:t>
    </dgm:pt>
    <dgm:pt modelId="{6C174773-B326-4B89-BB35-B5924F15D20D}" type="parTrans" cxnId="{340A4187-3B99-4803-A623-2CF3DC78C61F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7245A397-EAF3-40D6-B0B1-C3E4505B0446}" type="sibTrans" cxnId="{340A4187-3B99-4803-A623-2CF3DC78C61F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A46BD15A-9340-41BD-A73B-0BD9368422DF}">
      <dgm:prSet custT="1"/>
      <dgm:spPr/>
      <dgm:t>
        <a:bodyPr/>
        <a:lstStyle/>
        <a:p>
          <a:pPr algn="just"/>
          <a:r>
            <a:rPr lang="es-EC" sz="1600" dirty="0" smtClean="0">
              <a:latin typeface="Century Gothic" pitchFamily="34" charset="0"/>
            </a:rPr>
            <a:t>La metodología utilizada (PETI), fue el fundamento teórico que permitió la organización de la información y la racionalización de procesos, con el propósito de alcanzar los mejores resultados y proponer soluciones eficaces y eficientes. </a:t>
          </a:r>
          <a:endParaRPr lang="es-EC" sz="1600" dirty="0">
            <a:latin typeface="Century Gothic" pitchFamily="34" charset="0"/>
          </a:endParaRPr>
        </a:p>
      </dgm:t>
    </dgm:pt>
    <dgm:pt modelId="{65A9DDFC-B779-4F45-8521-33A7EB72BA9C}" type="parTrans" cxnId="{A6CCCE6A-D90D-4B00-96F1-C6EF039E6F19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9CE3C845-8014-4CBA-9B35-16B482867730}" type="sibTrans" cxnId="{A6CCCE6A-D90D-4B00-96F1-C6EF039E6F19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1F275378-433D-454B-A307-AE65379A8FDA}">
      <dgm:prSet custT="1"/>
      <dgm:spPr/>
      <dgm:t>
        <a:bodyPr/>
        <a:lstStyle/>
        <a:p>
          <a:pPr algn="just"/>
          <a:r>
            <a:rPr lang="es-EC" sz="1600" dirty="0" smtClean="0">
              <a:latin typeface="Century Gothic" pitchFamily="34" charset="0"/>
            </a:rPr>
            <a:t>La construcción del modelo operativo, la estructura de la organización y la arquitectura de información ayudó a definir la estrategia general de Tecnología de Información para ser implementada en la institución.</a:t>
          </a:r>
          <a:endParaRPr lang="es-EC" sz="1600" dirty="0">
            <a:latin typeface="Century Gothic" pitchFamily="34" charset="0"/>
          </a:endParaRPr>
        </a:p>
      </dgm:t>
    </dgm:pt>
    <dgm:pt modelId="{FD751EE2-FE71-439A-BA0F-38269FD79810}" type="parTrans" cxnId="{D66860DA-60DB-48B1-8F91-4710780AB144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EA370DAE-F402-4314-B333-37DAB803C855}" type="sibTrans" cxnId="{D66860DA-60DB-48B1-8F91-4710780AB144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542ED7F2-B88D-424B-B9FD-02338AD56C4F}">
      <dgm:prSet custT="1"/>
      <dgm:spPr/>
      <dgm:t>
        <a:bodyPr/>
        <a:lstStyle/>
        <a:p>
          <a:pPr algn="just"/>
          <a:r>
            <a:rPr lang="es-EC" sz="1600" dirty="0" smtClean="0">
              <a:latin typeface="Century Gothic" pitchFamily="34" charset="0"/>
            </a:rPr>
            <a:t>Se logró definir la misión y visión de la Unidad de Tecnologías de la Información y Comunicación (TIC) enmarcándose en los lineamientos estratégicos institucionales.</a:t>
          </a:r>
          <a:endParaRPr lang="es-EC" sz="1600" dirty="0">
            <a:latin typeface="Century Gothic" pitchFamily="34" charset="0"/>
          </a:endParaRPr>
        </a:p>
      </dgm:t>
    </dgm:pt>
    <dgm:pt modelId="{EA508A5F-4C8E-418E-ACF8-348B60ADA7BF}" type="parTrans" cxnId="{92ED178E-E066-49A4-890D-8780D9F195CE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D92A6171-26B8-4973-8DCB-E011AB7A95E5}" type="sibTrans" cxnId="{92ED178E-E066-49A4-890D-8780D9F195CE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DEE5F1E6-DCA6-4ED2-87DF-04AB0881AEFC}" type="pres">
      <dgm:prSet presAssocID="{41FEE47C-C42F-4877-B85A-14F4A5ACF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C1277D-4627-4271-B6C7-978FAB00E3B2}" type="pres">
      <dgm:prSet presAssocID="{58DE9AAE-FCAF-4D67-B751-5CEB15C807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2810B-84B2-42A5-912F-219A6DF50E11}" type="pres">
      <dgm:prSet presAssocID="{7245A397-EAF3-40D6-B0B1-C3E4505B0446}" presName="spacer" presStyleCnt="0"/>
      <dgm:spPr/>
    </dgm:pt>
    <dgm:pt modelId="{F2850B6B-E924-437E-B1CA-295C451A268D}" type="pres">
      <dgm:prSet presAssocID="{A46BD15A-9340-41BD-A73B-0BD9368422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9DCBD-A7CA-4ABC-840D-F4F92A63A0BB}" type="pres">
      <dgm:prSet presAssocID="{9CE3C845-8014-4CBA-9B35-16B482867730}" presName="spacer" presStyleCnt="0"/>
      <dgm:spPr/>
    </dgm:pt>
    <dgm:pt modelId="{B40D4DED-A8FA-4F08-A4D5-FDC5125B59E2}" type="pres">
      <dgm:prSet presAssocID="{1F275378-433D-454B-A307-AE65379A8F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B2DCE0-B1C6-460A-BF16-56CF64061362}" type="pres">
      <dgm:prSet presAssocID="{EA370DAE-F402-4314-B333-37DAB803C855}" presName="spacer" presStyleCnt="0"/>
      <dgm:spPr/>
    </dgm:pt>
    <dgm:pt modelId="{81A0CBD6-31B7-42DF-BBEB-71497877E82E}" type="pres">
      <dgm:prSet presAssocID="{542ED7F2-B88D-424B-B9FD-02338AD56C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3A94D2-7F03-4E72-86CB-F5A60556BDC5}" type="presOf" srcId="{58DE9AAE-FCAF-4D67-B751-5CEB15C807F8}" destId="{05C1277D-4627-4271-B6C7-978FAB00E3B2}" srcOrd="0" destOrd="0" presId="urn:microsoft.com/office/officeart/2005/8/layout/vList2"/>
    <dgm:cxn modelId="{D66860DA-60DB-48B1-8F91-4710780AB144}" srcId="{41FEE47C-C42F-4877-B85A-14F4A5ACFB7D}" destId="{1F275378-433D-454B-A307-AE65379A8FDA}" srcOrd="2" destOrd="0" parTransId="{FD751EE2-FE71-439A-BA0F-38269FD79810}" sibTransId="{EA370DAE-F402-4314-B333-37DAB803C855}"/>
    <dgm:cxn modelId="{823955B0-3070-419B-A6F6-2CA7F7AB1C58}" type="presOf" srcId="{542ED7F2-B88D-424B-B9FD-02338AD56C4F}" destId="{81A0CBD6-31B7-42DF-BBEB-71497877E82E}" srcOrd="0" destOrd="0" presId="urn:microsoft.com/office/officeart/2005/8/layout/vList2"/>
    <dgm:cxn modelId="{A6CCCE6A-D90D-4B00-96F1-C6EF039E6F19}" srcId="{41FEE47C-C42F-4877-B85A-14F4A5ACFB7D}" destId="{A46BD15A-9340-41BD-A73B-0BD9368422DF}" srcOrd="1" destOrd="0" parTransId="{65A9DDFC-B779-4F45-8521-33A7EB72BA9C}" sibTransId="{9CE3C845-8014-4CBA-9B35-16B482867730}"/>
    <dgm:cxn modelId="{1D93BEDC-276B-4031-8DC0-C704703C7EE3}" type="presOf" srcId="{41FEE47C-C42F-4877-B85A-14F4A5ACFB7D}" destId="{DEE5F1E6-DCA6-4ED2-87DF-04AB0881AEFC}" srcOrd="0" destOrd="0" presId="urn:microsoft.com/office/officeart/2005/8/layout/vList2"/>
    <dgm:cxn modelId="{43517637-CCD3-4260-97A8-75A487286F35}" type="presOf" srcId="{A46BD15A-9340-41BD-A73B-0BD9368422DF}" destId="{F2850B6B-E924-437E-B1CA-295C451A268D}" srcOrd="0" destOrd="0" presId="urn:microsoft.com/office/officeart/2005/8/layout/vList2"/>
    <dgm:cxn modelId="{92ED178E-E066-49A4-890D-8780D9F195CE}" srcId="{41FEE47C-C42F-4877-B85A-14F4A5ACFB7D}" destId="{542ED7F2-B88D-424B-B9FD-02338AD56C4F}" srcOrd="3" destOrd="0" parTransId="{EA508A5F-4C8E-418E-ACF8-348B60ADA7BF}" sibTransId="{D92A6171-26B8-4973-8DCB-E011AB7A95E5}"/>
    <dgm:cxn modelId="{340A4187-3B99-4803-A623-2CF3DC78C61F}" srcId="{41FEE47C-C42F-4877-B85A-14F4A5ACFB7D}" destId="{58DE9AAE-FCAF-4D67-B751-5CEB15C807F8}" srcOrd="0" destOrd="0" parTransId="{6C174773-B326-4B89-BB35-B5924F15D20D}" sibTransId="{7245A397-EAF3-40D6-B0B1-C3E4505B0446}"/>
    <dgm:cxn modelId="{B3B6BA6A-52FA-43F8-A3BB-1A04821B0385}" type="presOf" srcId="{1F275378-433D-454B-A307-AE65379A8FDA}" destId="{B40D4DED-A8FA-4F08-A4D5-FDC5125B59E2}" srcOrd="0" destOrd="0" presId="urn:microsoft.com/office/officeart/2005/8/layout/vList2"/>
    <dgm:cxn modelId="{0CA3620E-80E5-42F6-AAE7-26E477889D4D}" type="presParOf" srcId="{DEE5F1E6-DCA6-4ED2-87DF-04AB0881AEFC}" destId="{05C1277D-4627-4271-B6C7-978FAB00E3B2}" srcOrd="0" destOrd="0" presId="urn:microsoft.com/office/officeart/2005/8/layout/vList2"/>
    <dgm:cxn modelId="{F943A3B3-C52F-4561-911E-A2F0CFED3C08}" type="presParOf" srcId="{DEE5F1E6-DCA6-4ED2-87DF-04AB0881AEFC}" destId="{C8B2810B-84B2-42A5-912F-219A6DF50E11}" srcOrd="1" destOrd="0" presId="urn:microsoft.com/office/officeart/2005/8/layout/vList2"/>
    <dgm:cxn modelId="{738E28EE-5728-4318-B185-910321E0ED22}" type="presParOf" srcId="{DEE5F1E6-DCA6-4ED2-87DF-04AB0881AEFC}" destId="{F2850B6B-E924-437E-B1CA-295C451A268D}" srcOrd="2" destOrd="0" presId="urn:microsoft.com/office/officeart/2005/8/layout/vList2"/>
    <dgm:cxn modelId="{11A4E6E5-6D00-4F81-88AF-2DFEACACA612}" type="presParOf" srcId="{DEE5F1E6-DCA6-4ED2-87DF-04AB0881AEFC}" destId="{7AB9DCBD-A7CA-4ABC-840D-F4F92A63A0BB}" srcOrd="3" destOrd="0" presId="urn:microsoft.com/office/officeart/2005/8/layout/vList2"/>
    <dgm:cxn modelId="{AB6465B9-8DF5-453B-AAC5-A23143C37711}" type="presParOf" srcId="{DEE5F1E6-DCA6-4ED2-87DF-04AB0881AEFC}" destId="{B40D4DED-A8FA-4F08-A4D5-FDC5125B59E2}" srcOrd="4" destOrd="0" presId="urn:microsoft.com/office/officeart/2005/8/layout/vList2"/>
    <dgm:cxn modelId="{C277F594-6AD1-4C48-9E79-5AD106105D8E}" type="presParOf" srcId="{DEE5F1E6-DCA6-4ED2-87DF-04AB0881AEFC}" destId="{69B2DCE0-B1C6-460A-BF16-56CF64061362}" srcOrd="5" destOrd="0" presId="urn:microsoft.com/office/officeart/2005/8/layout/vList2"/>
    <dgm:cxn modelId="{EDA49507-328E-4FDC-A794-2CDAE7952608}" type="presParOf" srcId="{DEE5F1E6-DCA6-4ED2-87DF-04AB0881AEFC}" destId="{81A0CBD6-31B7-42DF-BBEB-71497877E8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32F0AA9-330A-4926-9E0D-B434E701A166}">
      <dgm:prSet phldrT="[Texto]" custT="1"/>
      <dgm:spPr/>
      <dgm:t>
        <a:bodyPr/>
        <a:lstStyle/>
        <a:p>
          <a:r>
            <a:rPr lang="es-ES" sz="1600" b="1" dirty="0" smtClean="0">
              <a:latin typeface="Century Gothic" pitchFamily="34" charset="0"/>
            </a:rPr>
            <a:t>OBJETIVO GENERAL</a:t>
          </a:r>
          <a:endParaRPr lang="es-ES" sz="1600" b="1" dirty="0">
            <a:latin typeface="Century Gothic" pitchFamily="34" charset="0"/>
          </a:endParaRPr>
        </a:p>
      </dgm:t>
    </dgm:pt>
    <dgm:pt modelId="{9052597D-2285-49CD-8802-57806738A6FD}" type="parTrans" cxnId="{8FFB5A57-27AF-44C6-8B8B-062A5DA986E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A95CEECB-A2A9-4FA8-B255-D4EBBA9E47D5}" type="sibTrans" cxnId="{8FFB5A57-27AF-44C6-8B8B-062A5DA986E9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5A260812-43B8-43A3-A79E-77B7B1E7E880}">
      <dgm:prSet phldrT="[Texto]" custT="1"/>
      <dgm:spPr/>
      <dgm:t>
        <a:bodyPr lIns="108000" tIns="72000" rIns="108000" bIns="72000"/>
        <a:lstStyle/>
        <a:p>
          <a:pPr algn="just"/>
          <a:r>
            <a:rPr lang="es-EC" sz="1400" dirty="0" smtClean="0">
              <a:latin typeface="Century Gothic" pitchFamily="34" charset="0"/>
            </a:rPr>
            <a:t>Elaborar la Planificación Estratégica de Tecnologías de Información (PETI)  de la Escuela Superior Politécnica Agropecuaria de Manabí Manuel Félix López.</a:t>
          </a:r>
          <a:endParaRPr lang="es-ES" sz="1400" dirty="0">
            <a:latin typeface="Century Gothic" pitchFamily="34" charset="0"/>
          </a:endParaRPr>
        </a:p>
      </dgm:t>
    </dgm:pt>
    <dgm:pt modelId="{D33E5E30-B7BD-499A-B6A5-6ED27ED41856}" type="parTrans" cxnId="{CC40F7EE-174A-4709-8EFB-9FFF5A52396D}">
      <dgm:prSet/>
      <dgm:spPr/>
      <dgm:t>
        <a:bodyPr/>
        <a:lstStyle/>
        <a:p>
          <a:endParaRPr lang="es-ES"/>
        </a:p>
      </dgm:t>
    </dgm:pt>
    <dgm:pt modelId="{AD459A30-D308-4D0C-B8A1-D2308AF9D8A8}" type="sibTrans" cxnId="{CC40F7EE-174A-4709-8EFB-9FFF5A52396D}">
      <dgm:prSet/>
      <dgm:spPr/>
      <dgm:t>
        <a:bodyPr/>
        <a:lstStyle/>
        <a:p>
          <a:endParaRPr lang="es-ES"/>
        </a:p>
      </dgm:t>
    </dgm:pt>
    <dgm:pt modelId="{CAB1786B-A1C2-4639-AB17-5ADDDD0BA18C}" type="pres">
      <dgm:prSet presAssocID="{0DFE8D15-DBB1-49A8-8BF2-53837D725C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8686E9-584B-444F-B792-9A5156A705BE}" type="pres">
      <dgm:prSet presAssocID="{532F0AA9-330A-4926-9E0D-B434E701A166}" presName="root1" presStyleCnt="0"/>
      <dgm:spPr/>
    </dgm:pt>
    <dgm:pt modelId="{8E00FC24-96EE-435D-9D59-D72B16CDC948}" type="pres">
      <dgm:prSet presAssocID="{532F0AA9-330A-4926-9E0D-B434E701A166}" presName="LevelOneTextNode" presStyleLbl="node0" presStyleIdx="0" presStyleCnt="1" custScaleX="355960" custScaleY="715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FE3763-207D-4C26-B463-83269FBA02C6}" type="pres">
      <dgm:prSet presAssocID="{532F0AA9-330A-4926-9E0D-B434E701A166}" presName="level2hierChild" presStyleCnt="0"/>
      <dgm:spPr/>
    </dgm:pt>
    <dgm:pt modelId="{D90EC7CA-C204-4AA3-A114-5C7987147495}" type="pres">
      <dgm:prSet presAssocID="{D33E5E30-B7BD-499A-B6A5-6ED27ED41856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26505F11-4A62-4E4A-91E7-3621CE788189}" type="pres">
      <dgm:prSet presAssocID="{D33E5E30-B7BD-499A-B6A5-6ED27ED41856}" presName="connTx" presStyleLbl="parChTrans1D2" presStyleIdx="0" presStyleCnt="1"/>
      <dgm:spPr/>
      <dgm:t>
        <a:bodyPr/>
        <a:lstStyle/>
        <a:p>
          <a:endParaRPr lang="es-EC"/>
        </a:p>
      </dgm:t>
    </dgm:pt>
    <dgm:pt modelId="{85EED657-4E09-48D6-85E8-6CFD9F24234F}" type="pres">
      <dgm:prSet presAssocID="{5A260812-43B8-43A3-A79E-77B7B1E7E880}" presName="root2" presStyleCnt="0"/>
      <dgm:spPr/>
    </dgm:pt>
    <dgm:pt modelId="{1779E58A-B298-4225-BC55-FE11E6634C17}" type="pres">
      <dgm:prSet presAssocID="{5A260812-43B8-43A3-A79E-77B7B1E7E880}" presName="LevelTwoTextNode" presStyleLbl="node2" presStyleIdx="0" presStyleCnt="1" custScaleX="726324" custScaleY="376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C75BC0-04E6-4924-8904-DFC2AD2C104F}" type="pres">
      <dgm:prSet presAssocID="{5A260812-43B8-43A3-A79E-77B7B1E7E880}" presName="level3hierChild" presStyleCnt="0"/>
      <dgm:spPr/>
    </dgm:pt>
  </dgm:ptLst>
  <dgm:cxnLst>
    <dgm:cxn modelId="{CC40F7EE-174A-4709-8EFB-9FFF5A52396D}" srcId="{532F0AA9-330A-4926-9E0D-B434E701A166}" destId="{5A260812-43B8-43A3-A79E-77B7B1E7E880}" srcOrd="0" destOrd="0" parTransId="{D33E5E30-B7BD-499A-B6A5-6ED27ED41856}" sibTransId="{AD459A30-D308-4D0C-B8A1-D2308AF9D8A8}"/>
    <dgm:cxn modelId="{1C0EDA07-CFCC-42E4-B3D5-03549DE81D1B}" type="presOf" srcId="{D33E5E30-B7BD-499A-B6A5-6ED27ED41856}" destId="{26505F11-4A62-4E4A-91E7-3621CE788189}" srcOrd="1" destOrd="0" presId="urn:microsoft.com/office/officeart/2008/layout/HorizontalMultiLevelHierarchy"/>
    <dgm:cxn modelId="{315331AE-73FB-4F50-9BB0-4CDCE7527D76}" type="presOf" srcId="{5A260812-43B8-43A3-A79E-77B7B1E7E880}" destId="{1779E58A-B298-4225-BC55-FE11E6634C17}" srcOrd="0" destOrd="0" presId="urn:microsoft.com/office/officeart/2008/layout/HorizontalMultiLevelHierarchy"/>
    <dgm:cxn modelId="{8FFB5A57-27AF-44C6-8B8B-062A5DA986E9}" srcId="{0DFE8D15-DBB1-49A8-8BF2-53837D725CB5}" destId="{532F0AA9-330A-4926-9E0D-B434E701A166}" srcOrd="0" destOrd="0" parTransId="{9052597D-2285-49CD-8802-57806738A6FD}" sibTransId="{A95CEECB-A2A9-4FA8-B255-D4EBBA9E47D5}"/>
    <dgm:cxn modelId="{C24751D9-14E5-4149-A484-D27C0D3E6CD8}" type="presOf" srcId="{532F0AA9-330A-4926-9E0D-B434E701A166}" destId="{8E00FC24-96EE-435D-9D59-D72B16CDC948}" srcOrd="0" destOrd="0" presId="urn:microsoft.com/office/officeart/2008/layout/HorizontalMultiLevelHierarchy"/>
    <dgm:cxn modelId="{B8EB5F73-136A-43FD-A0C1-E4455B9D0118}" type="presOf" srcId="{D33E5E30-B7BD-499A-B6A5-6ED27ED41856}" destId="{D90EC7CA-C204-4AA3-A114-5C7987147495}" srcOrd="0" destOrd="0" presId="urn:microsoft.com/office/officeart/2008/layout/HorizontalMultiLevelHierarchy"/>
    <dgm:cxn modelId="{394EEA5B-6047-4D7E-B017-C6E93AFDB542}" type="presOf" srcId="{0DFE8D15-DBB1-49A8-8BF2-53837D725CB5}" destId="{CAB1786B-A1C2-4639-AB17-5ADDDD0BA18C}" srcOrd="0" destOrd="0" presId="urn:microsoft.com/office/officeart/2008/layout/HorizontalMultiLevelHierarchy"/>
    <dgm:cxn modelId="{31248472-40FB-4A02-B570-EE0420028075}" type="presParOf" srcId="{CAB1786B-A1C2-4639-AB17-5ADDDD0BA18C}" destId="{558686E9-584B-444F-B792-9A5156A705BE}" srcOrd="0" destOrd="0" presId="urn:microsoft.com/office/officeart/2008/layout/HorizontalMultiLevelHierarchy"/>
    <dgm:cxn modelId="{B8212197-B3F0-4E64-8450-26FAD3526DE8}" type="presParOf" srcId="{558686E9-584B-444F-B792-9A5156A705BE}" destId="{8E00FC24-96EE-435D-9D59-D72B16CDC948}" srcOrd="0" destOrd="0" presId="urn:microsoft.com/office/officeart/2008/layout/HorizontalMultiLevelHierarchy"/>
    <dgm:cxn modelId="{E0880AA0-B0B8-4549-BFD9-5DC37B8BDC37}" type="presParOf" srcId="{558686E9-584B-444F-B792-9A5156A705BE}" destId="{84FE3763-207D-4C26-B463-83269FBA02C6}" srcOrd="1" destOrd="0" presId="urn:microsoft.com/office/officeart/2008/layout/HorizontalMultiLevelHierarchy"/>
    <dgm:cxn modelId="{B6175670-05E9-4560-AE9A-717A834C96E2}" type="presParOf" srcId="{84FE3763-207D-4C26-B463-83269FBA02C6}" destId="{D90EC7CA-C204-4AA3-A114-5C7987147495}" srcOrd="0" destOrd="0" presId="urn:microsoft.com/office/officeart/2008/layout/HorizontalMultiLevelHierarchy"/>
    <dgm:cxn modelId="{16E9C7D4-629E-451C-803B-8F6EEB520E75}" type="presParOf" srcId="{D90EC7CA-C204-4AA3-A114-5C7987147495}" destId="{26505F11-4A62-4E4A-91E7-3621CE788189}" srcOrd="0" destOrd="0" presId="urn:microsoft.com/office/officeart/2008/layout/HorizontalMultiLevelHierarchy"/>
    <dgm:cxn modelId="{666D861F-636B-4226-870E-9CAC30BE4D07}" type="presParOf" srcId="{84FE3763-207D-4C26-B463-83269FBA02C6}" destId="{85EED657-4E09-48D6-85E8-6CFD9F24234F}" srcOrd="1" destOrd="0" presId="urn:microsoft.com/office/officeart/2008/layout/HorizontalMultiLevelHierarchy"/>
    <dgm:cxn modelId="{C27064AB-ECF6-4399-8CB5-4E4FC9076B6C}" type="presParOf" srcId="{85EED657-4E09-48D6-85E8-6CFD9F24234F}" destId="{1779E58A-B298-4225-BC55-FE11E6634C17}" srcOrd="0" destOrd="0" presId="urn:microsoft.com/office/officeart/2008/layout/HorizontalMultiLevelHierarchy"/>
    <dgm:cxn modelId="{83F493DB-C333-4354-89B9-4CFDDAA32BCB}" type="presParOf" srcId="{85EED657-4E09-48D6-85E8-6CFD9F24234F}" destId="{37C75BC0-04E6-4924-8904-DFC2AD2C10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FEE47C-C42F-4877-B85A-14F4A5ACFB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8DE9AAE-FCAF-4D67-B751-5CEB15C807F8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Century Gothic" pitchFamily="34" charset="0"/>
            </a:rPr>
            <a:t>Cuando se realicen </a:t>
          </a:r>
          <a:r>
            <a:rPr lang="es-EC" sz="1400" dirty="0" smtClean="0">
              <a:latin typeface="Century Gothic" pitchFamily="34" charset="0"/>
            </a:rPr>
            <a:t>evaluación de los procesos en cualquier área de la institución informar a todo el personal que se verá involucrado en la generación de información para que la misma sea entregada de forma correcta y oportuna.</a:t>
          </a:r>
          <a:endParaRPr lang="es-EC" sz="1400" dirty="0">
            <a:latin typeface="Century Gothic" pitchFamily="34" charset="0"/>
          </a:endParaRPr>
        </a:p>
      </dgm:t>
    </dgm:pt>
    <dgm:pt modelId="{6C174773-B326-4B89-BB35-B5924F15D20D}" type="parTrans" cxnId="{340A4187-3B99-4803-A623-2CF3DC78C61F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7245A397-EAF3-40D6-B0B1-C3E4505B0446}" type="sibTrans" cxnId="{340A4187-3B99-4803-A623-2CF3DC78C61F}">
      <dgm:prSet/>
      <dgm:spPr/>
      <dgm:t>
        <a:bodyPr/>
        <a:lstStyle/>
        <a:p>
          <a:endParaRPr lang="es-EC" sz="1600">
            <a:latin typeface="Century Gothic" pitchFamily="34" charset="0"/>
          </a:endParaRPr>
        </a:p>
      </dgm:t>
    </dgm:pt>
    <dgm:pt modelId="{7C1A4E10-4D77-4F50-86B5-5C274E94D76C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Aplicar y difundir la metodología PETI para futuros proyectos de relacionados a tecnologías de información dentro de la institución.</a:t>
          </a:r>
          <a:endParaRPr lang="es-EC" sz="1400" dirty="0">
            <a:latin typeface="Century Gothic" pitchFamily="34" charset="0"/>
          </a:endParaRPr>
        </a:p>
      </dgm:t>
    </dgm:pt>
    <dgm:pt modelId="{315834BC-D84A-49FF-B209-2882561102AC}" type="parTrans" cxnId="{CACB637B-729C-488E-84B7-E9D3E5C0AD23}">
      <dgm:prSet/>
      <dgm:spPr/>
      <dgm:t>
        <a:bodyPr/>
        <a:lstStyle/>
        <a:p>
          <a:endParaRPr lang="es-EC"/>
        </a:p>
      </dgm:t>
    </dgm:pt>
    <dgm:pt modelId="{834CAB13-5FEF-456D-939C-E1403BCFCB93}" type="sibTrans" cxnId="{CACB637B-729C-488E-84B7-E9D3E5C0AD23}">
      <dgm:prSet/>
      <dgm:spPr/>
      <dgm:t>
        <a:bodyPr/>
        <a:lstStyle/>
        <a:p>
          <a:endParaRPr lang="es-EC"/>
        </a:p>
      </dgm:t>
    </dgm:pt>
    <dgm:pt modelId="{30D22453-EDB4-48CD-9611-EE13FEF09D47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Crear la Unidad de Tecnologías de Información y comunicación de modo que se adapte a la estructura organización de la ESPAM MFL sirviendo de soporte a las actividades propias de una IES.</a:t>
          </a:r>
          <a:endParaRPr lang="es-EC" sz="1400" dirty="0">
            <a:latin typeface="Century Gothic" pitchFamily="34" charset="0"/>
          </a:endParaRPr>
        </a:p>
      </dgm:t>
    </dgm:pt>
    <dgm:pt modelId="{EFEE1278-2980-45F1-920D-12BECCDE18AE}" type="parTrans" cxnId="{0754CE9C-0594-49ED-829B-8F9BDEAC53FF}">
      <dgm:prSet/>
      <dgm:spPr/>
      <dgm:t>
        <a:bodyPr/>
        <a:lstStyle/>
        <a:p>
          <a:endParaRPr lang="es-EC"/>
        </a:p>
      </dgm:t>
    </dgm:pt>
    <dgm:pt modelId="{A704BC70-1DD3-4D1F-8A7F-1F4076F9175B}" type="sibTrans" cxnId="{0754CE9C-0594-49ED-829B-8F9BDEAC53FF}">
      <dgm:prSet/>
      <dgm:spPr/>
      <dgm:t>
        <a:bodyPr/>
        <a:lstStyle/>
        <a:p>
          <a:endParaRPr lang="es-EC"/>
        </a:p>
      </dgm:t>
    </dgm:pt>
    <dgm:pt modelId="{0CF41983-9751-4B93-8FAE-891543BD9F3F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Cuando se creen nuevas áreas o departamentos dentro de la institución definir correctamente la misión y visión de la misma enmarcándose en los lineamientos establecidos la  planeación estratégica institucional.</a:t>
          </a:r>
          <a:endParaRPr lang="es-EC" sz="1400" dirty="0">
            <a:latin typeface="Century Gothic" pitchFamily="34" charset="0"/>
          </a:endParaRPr>
        </a:p>
      </dgm:t>
    </dgm:pt>
    <dgm:pt modelId="{5C4BCE29-DD4B-4FD6-B92B-42C60C9F150A}" type="parTrans" cxnId="{86BF95B7-5FD6-4BB0-8D62-A197E9369B2A}">
      <dgm:prSet/>
      <dgm:spPr/>
      <dgm:t>
        <a:bodyPr/>
        <a:lstStyle/>
        <a:p>
          <a:endParaRPr lang="es-EC"/>
        </a:p>
      </dgm:t>
    </dgm:pt>
    <dgm:pt modelId="{503D7509-3C7C-42AF-9CE7-AA29933F407E}" type="sibTrans" cxnId="{86BF95B7-5FD6-4BB0-8D62-A197E9369B2A}">
      <dgm:prSet/>
      <dgm:spPr/>
      <dgm:t>
        <a:bodyPr/>
        <a:lstStyle/>
        <a:p>
          <a:endParaRPr lang="es-EC"/>
        </a:p>
      </dgm:t>
    </dgm:pt>
    <dgm:pt modelId="{FE16C52B-F7CD-460E-8295-C7A32F473E44}">
      <dgm:prSet custT="1"/>
      <dgm:spPr/>
      <dgm:t>
        <a:bodyPr/>
        <a:lstStyle/>
        <a:p>
          <a:pPr algn="just"/>
          <a:r>
            <a:rPr lang="es-EC" sz="1400" smtClean="0">
              <a:latin typeface="Century Gothic" pitchFamily="34" charset="0"/>
            </a:rPr>
            <a:t>Implantar estándares (Modelos de Gobierno y Gestión de TICs y para seguridades informáticas) tales como COBIT, ISO 20000, 27000 o 38500.</a:t>
          </a:r>
          <a:endParaRPr lang="es-EC" sz="1400">
            <a:latin typeface="Century Gothic" pitchFamily="34" charset="0"/>
          </a:endParaRPr>
        </a:p>
      </dgm:t>
    </dgm:pt>
    <dgm:pt modelId="{6BF90C87-D795-4DA2-A26D-686F51404730}" type="parTrans" cxnId="{866FF742-3B63-4C1D-8A44-4C3A1956B22A}">
      <dgm:prSet/>
      <dgm:spPr/>
      <dgm:t>
        <a:bodyPr/>
        <a:lstStyle/>
        <a:p>
          <a:endParaRPr lang="es-EC"/>
        </a:p>
      </dgm:t>
    </dgm:pt>
    <dgm:pt modelId="{631A234E-D659-4DA0-9854-9C27A36BF9DF}" type="sibTrans" cxnId="{866FF742-3B63-4C1D-8A44-4C3A1956B22A}">
      <dgm:prSet/>
      <dgm:spPr/>
      <dgm:t>
        <a:bodyPr/>
        <a:lstStyle/>
        <a:p>
          <a:endParaRPr lang="es-EC"/>
        </a:p>
      </dgm:t>
    </dgm:pt>
    <dgm:pt modelId="{7C92F2D3-A026-49F8-8640-A200102F9E58}">
      <dgm:prSet custT="1"/>
      <dgm:spPr/>
      <dgm:t>
        <a:bodyPr/>
        <a:lstStyle/>
        <a:p>
          <a:pPr algn="just"/>
          <a:r>
            <a:rPr lang="es-EC" sz="1400" dirty="0" smtClean="0">
              <a:latin typeface="Century Gothic" pitchFamily="34" charset="0"/>
            </a:rPr>
            <a:t>Implementar metodologías de diseño y administración de proyectos tecnológicos como PMBOOK.</a:t>
          </a:r>
          <a:endParaRPr lang="es-EC" sz="1400" dirty="0">
            <a:latin typeface="Century Gothic" pitchFamily="34" charset="0"/>
          </a:endParaRPr>
        </a:p>
      </dgm:t>
    </dgm:pt>
    <dgm:pt modelId="{CF1D7B58-6EF8-4AE6-8C2C-01543B79A814}" type="parTrans" cxnId="{2E259C86-3287-408B-9D8E-430AD72E4105}">
      <dgm:prSet/>
      <dgm:spPr/>
      <dgm:t>
        <a:bodyPr/>
        <a:lstStyle/>
        <a:p>
          <a:endParaRPr lang="es-EC"/>
        </a:p>
      </dgm:t>
    </dgm:pt>
    <dgm:pt modelId="{53DDC80F-D595-4846-8509-2C10FFF347FD}" type="sibTrans" cxnId="{2E259C86-3287-408B-9D8E-430AD72E4105}">
      <dgm:prSet/>
      <dgm:spPr/>
      <dgm:t>
        <a:bodyPr/>
        <a:lstStyle/>
        <a:p>
          <a:endParaRPr lang="es-EC"/>
        </a:p>
      </dgm:t>
    </dgm:pt>
    <dgm:pt modelId="{DEE5F1E6-DCA6-4ED2-87DF-04AB0881AEFC}" type="pres">
      <dgm:prSet presAssocID="{41FEE47C-C42F-4877-B85A-14F4A5ACF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C1277D-4627-4271-B6C7-978FAB00E3B2}" type="pres">
      <dgm:prSet presAssocID="{58DE9AAE-FCAF-4D67-B751-5CEB15C807F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2810B-84B2-42A5-912F-219A6DF50E11}" type="pres">
      <dgm:prSet presAssocID="{7245A397-EAF3-40D6-B0B1-C3E4505B0446}" presName="spacer" presStyleCnt="0"/>
      <dgm:spPr/>
    </dgm:pt>
    <dgm:pt modelId="{BDA972EC-8E7B-4AF3-860F-5328502798D0}" type="pres">
      <dgm:prSet presAssocID="{7C1A4E10-4D77-4F50-86B5-5C274E94D7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A6D85-F7E8-4B42-A60C-E463F816C3A2}" type="pres">
      <dgm:prSet presAssocID="{834CAB13-5FEF-456D-939C-E1403BCFCB93}" presName="spacer" presStyleCnt="0"/>
      <dgm:spPr/>
    </dgm:pt>
    <dgm:pt modelId="{0E7D7F20-1942-4D68-A194-EDC6294DF716}" type="pres">
      <dgm:prSet presAssocID="{30D22453-EDB4-48CD-9611-EE13FEF09D4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C03CBF-8BDE-4A95-8F2F-05B95F1CA77B}" type="pres">
      <dgm:prSet presAssocID="{A704BC70-1DD3-4D1F-8A7F-1F4076F9175B}" presName="spacer" presStyleCnt="0"/>
      <dgm:spPr/>
    </dgm:pt>
    <dgm:pt modelId="{0D34B393-0ADE-4DCA-8CBA-E0C54EC0FE3C}" type="pres">
      <dgm:prSet presAssocID="{0CF41983-9751-4B93-8FAE-891543BD9F3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1F08A0-6E4F-4BF6-AC3A-7683103E9284}" type="pres">
      <dgm:prSet presAssocID="{503D7509-3C7C-42AF-9CE7-AA29933F407E}" presName="spacer" presStyleCnt="0"/>
      <dgm:spPr/>
    </dgm:pt>
    <dgm:pt modelId="{2C0F2AA3-3436-4ACE-A0CF-1A8003C0CC2F}" type="pres">
      <dgm:prSet presAssocID="{FE16C52B-F7CD-460E-8295-C7A32F473E4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2C5945-9BED-4547-9DEC-5323E7771F8E}" type="pres">
      <dgm:prSet presAssocID="{631A234E-D659-4DA0-9854-9C27A36BF9DF}" presName="spacer" presStyleCnt="0"/>
      <dgm:spPr/>
    </dgm:pt>
    <dgm:pt modelId="{8D8A1D6E-C7FF-4117-9A34-5005A73842CB}" type="pres">
      <dgm:prSet presAssocID="{7C92F2D3-A026-49F8-8640-A200102F9E5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BF95B7-5FD6-4BB0-8D62-A197E9369B2A}" srcId="{41FEE47C-C42F-4877-B85A-14F4A5ACFB7D}" destId="{0CF41983-9751-4B93-8FAE-891543BD9F3F}" srcOrd="3" destOrd="0" parTransId="{5C4BCE29-DD4B-4FD6-B92B-42C60C9F150A}" sibTransId="{503D7509-3C7C-42AF-9CE7-AA29933F407E}"/>
    <dgm:cxn modelId="{EF27FCFC-8864-4868-AF3F-5AC0F192406E}" type="presOf" srcId="{7C92F2D3-A026-49F8-8640-A200102F9E58}" destId="{8D8A1D6E-C7FF-4117-9A34-5005A73842CB}" srcOrd="0" destOrd="0" presId="urn:microsoft.com/office/officeart/2005/8/layout/vList2"/>
    <dgm:cxn modelId="{340A4187-3B99-4803-A623-2CF3DC78C61F}" srcId="{41FEE47C-C42F-4877-B85A-14F4A5ACFB7D}" destId="{58DE9AAE-FCAF-4D67-B751-5CEB15C807F8}" srcOrd="0" destOrd="0" parTransId="{6C174773-B326-4B89-BB35-B5924F15D20D}" sibTransId="{7245A397-EAF3-40D6-B0B1-C3E4505B0446}"/>
    <dgm:cxn modelId="{866FF742-3B63-4C1D-8A44-4C3A1956B22A}" srcId="{41FEE47C-C42F-4877-B85A-14F4A5ACFB7D}" destId="{FE16C52B-F7CD-460E-8295-C7A32F473E44}" srcOrd="4" destOrd="0" parTransId="{6BF90C87-D795-4DA2-A26D-686F51404730}" sibTransId="{631A234E-D659-4DA0-9854-9C27A36BF9DF}"/>
    <dgm:cxn modelId="{7773F058-C84C-4BC8-BA0D-D938095C51B0}" type="presOf" srcId="{58DE9AAE-FCAF-4D67-B751-5CEB15C807F8}" destId="{05C1277D-4627-4271-B6C7-978FAB00E3B2}" srcOrd="0" destOrd="0" presId="urn:microsoft.com/office/officeart/2005/8/layout/vList2"/>
    <dgm:cxn modelId="{C502DDB8-56EB-4A72-B4E1-2B3EC1128D57}" type="presOf" srcId="{30D22453-EDB4-48CD-9611-EE13FEF09D47}" destId="{0E7D7F20-1942-4D68-A194-EDC6294DF716}" srcOrd="0" destOrd="0" presId="urn:microsoft.com/office/officeart/2005/8/layout/vList2"/>
    <dgm:cxn modelId="{0754CE9C-0594-49ED-829B-8F9BDEAC53FF}" srcId="{41FEE47C-C42F-4877-B85A-14F4A5ACFB7D}" destId="{30D22453-EDB4-48CD-9611-EE13FEF09D47}" srcOrd="2" destOrd="0" parTransId="{EFEE1278-2980-45F1-920D-12BECCDE18AE}" sibTransId="{A704BC70-1DD3-4D1F-8A7F-1F4076F9175B}"/>
    <dgm:cxn modelId="{CACB637B-729C-488E-84B7-E9D3E5C0AD23}" srcId="{41FEE47C-C42F-4877-B85A-14F4A5ACFB7D}" destId="{7C1A4E10-4D77-4F50-86B5-5C274E94D76C}" srcOrd="1" destOrd="0" parTransId="{315834BC-D84A-49FF-B209-2882561102AC}" sibTransId="{834CAB13-5FEF-456D-939C-E1403BCFCB93}"/>
    <dgm:cxn modelId="{148C7197-EA2A-446E-81C3-064AC7D035A8}" type="presOf" srcId="{0CF41983-9751-4B93-8FAE-891543BD9F3F}" destId="{0D34B393-0ADE-4DCA-8CBA-E0C54EC0FE3C}" srcOrd="0" destOrd="0" presId="urn:microsoft.com/office/officeart/2005/8/layout/vList2"/>
    <dgm:cxn modelId="{CE15F612-EDE7-4EA8-8DB2-5E615F1FB728}" type="presOf" srcId="{7C1A4E10-4D77-4F50-86B5-5C274E94D76C}" destId="{BDA972EC-8E7B-4AF3-860F-5328502798D0}" srcOrd="0" destOrd="0" presId="urn:microsoft.com/office/officeart/2005/8/layout/vList2"/>
    <dgm:cxn modelId="{2E259C86-3287-408B-9D8E-430AD72E4105}" srcId="{41FEE47C-C42F-4877-B85A-14F4A5ACFB7D}" destId="{7C92F2D3-A026-49F8-8640-A200102F9E58}" srcOrd="5" destOrd="0" parTransId="{CF1D7B58-6EF8-4AE6-8C2C-01543B79A814}" sibTransId="{53DDC80F-D595-4846-8509-2C10FFF347FD}"/>
    <dgm:cxn modelId="{6AAAEC20-667A-4584-BD44-9519FB577802}" type="presOf" srcId="{FE16C52B-F7CD-460E-8295-C7A32F473E44}" destId="{2C0F2AA3-3436-4ACE-A0CF-1A8003C0CC2F}" srcOrd="0" destOrd="0" presId="urn:microsoft.com/office/officeart/2005/8/layout/vList2"/>
    <dgm:cxn modelId="{E176C14D-A612-4F8F-BA19-886DAF2B63A0}" type="presOf" srcId="{41FEE47C-C42F-4877-B85A-14F4A5ACFB7D}" destId="{DEE5F1E6-DCA6-4ED2-87DF-04AB0881AEFC}" srcOrd="0" destOrd="0" presId="urn:microsoft.com/office/officeart/2005/8/layout/vList2"/>
    <dgm:cxn modelId="{9006F390-AA4F-4425-A0C5-759581C0123D}" type="presParOf" srcId="{DEE5F1E6-DCA6-4ED2-87DF-04AB0881AEFC}" destId="{05C1277D-4627-4271-B6C7-978FAB00E3B2}" srcOrd="0" destOrd="0" presId="urn:microsoft.com/office/officeart/2005/8/layout/vList2"/>
    <dgm:cxn modelId="{4D3E1D46-EDD6-4800-A489-3C74652F0AEB}" type="presParOf" srcId="{DEE5F1E6-DCA6-4ED2-87DF-04AB0881AEFC}" destId="{C8B2810B-84B2-42A5-912F-219A6DF50E11}" srcOrd="1" destOrd="0" presId="urn:microsoft.com/office/officeart/2005/8/layout/vList2"/>
    <dgm:cxn modelId="{DB9AC7F5-ACAA-4E96-9A77-2EED7B067076}" type="presParOf" srcId="{DEE5F1E6-DCA6-4ED2-87DF-04AB0881AEFC}" destId="{BDA972EC-8E7B-4AF3-860F-5328502798D0}" srcOrd="2" destOrd="0" presId="urn:microsoft.com/office/officeart/2005/8/layout/vList2"/>
    <dgm:cxn modelId="{20759909-F65D-4877-B414-E3DD09514327}" type="presParOf" srcId="{DEE5F1E6-DCA6-4ED2-87DF-04AB0881AEFC}" destId="{B28A6D85-F7E8-4B42-A60C-E463F816C3A2}" srcOrd="3" destOrd="0" presId="urn:microsoft.com/office/officeart/2005/8/layout/vList2"/>
    <dgm:cxn modelId="{EFFDA418-7BA2-4BC6-B91C-93092AFFBF25}" type="presParOf" srcId="{DEE5F1E6-DCA6-4ED2-87DF-04AB0881AEFC}" destId="{0E7D7F20-1942-4D68-A194-EDC6294DF716}" srcOrd="4" destOrd="0" presId="urn:microsoft.com/office/officeart/2005/8/layout/vList2"/>
    <dgm:cxn modelId="{8566DD0A-4CDE-43BF-91A3-B72C95183651}" type="presParOf" srcId="{DEE5F1E6-DCA6-4ED2-87DF-04AB0881AEFC}" destId="{ABC03CBF-8BDE-4A95-8F2F-05B95F1CA77B}" srcOrd="5" destOrd="0" presId="urn:microsoft.com/office/officeart/2005/8/layout/vList2"/>
    <dgm:cxn modelId="{02693FE7-FD1C-413A-A25F-5F2D16A50FBD}" type="presParOf" srcId="{DEE5F1E6-DCA6-4ED2-87DF-04AB0881AEFC}" destId="{0D34B393-0ADE-4DCA-8CBA-E0C54EC0FE3C}" srcOrd="6" destOrd="0" presId="urn:microsoft.com/office/officeart/2005/8/layout/vList2"/>
    <dgm:cxn modelId="{985968D1-85E8-41AC-A370-BACD7248BECA}" type="presParOf" srcId="{DEE5F1E6-DCA6-4ED2-87DF-04AB0881AEFC}" destId="{481F08A0-6E4F-4BF6-AC3A-7683103E9284}" srcOrd="7" destOrd="0" presId="urn:microsoft.com/office/officeart/2005/8/layout/vList2"/>
    <dgm:cxn modelId="{9BBCA578-3633-4DB0-93E8-405184B81814}" type="presParOf" srcId="{DEE5F1E6-DCA6-4ED2-87DF-04AB0881AEFC}" destId="{2C0F2AA3-3436-4ACE-A0CF-1A8003C0CC2F}" srcOrd="8" destOrd="0" presId="urn:microsoft.com/office/officeart/2005/8/layout/vList2"/>
    <dgm:cxn modelId="{EADA9ABA-1AEA-402C-835F-C3D086D25088}" type="presParOf" srcId="{DEE5F1E6-DCA6-4ED2-87DF-04AB0881AEFC}" destId="{332C5945-9BED-4547-9DEC-5323E7771F8E}" srcOrd="9" destOrd="0" presId="urn:microsoft.com/office/officeart/2005/8/layout/vList2"/>
    <dgm:cxn modelId="{03CF81A1-7895-4D95-B853-6C5E57ED6C01}" type="presParOf" srcId="{DEE5F1E6-DCA6-4ED2-87DF-04AB0881AEFC}" destId="{8D8A1D6E-C7FF-4117-9A34-5005A73842C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73D3E9A-485F-43DF-B2BE-A93C2F47F40E}">
      <dgm:prSet phldrT="[Texto]" custT="1"/>
      <dgm:spPr/>
      <dgm:t>
        <a:bodyPr/>
        <a:lstStyle/>
        <a:p>
          <a:r>
            <a:rPr lang="es-ES" sz="1600" b="1" dirty="0" smtClean="0">
              <a:latin typeface="Century Gothic" pitchFamily="34" charset="0"/>
            </a:rPr>
            <a:t>OBJETIVOS ESPECÍFICOS</a:t>
          </a:r>
          <a:endParaRPr lang="es-ES" sz="1600" b="1" dirty="0">
            <a:latin typeface="Century Gothic" pitchFamily="34" charset="0"/>
          </a:endParaRPr>
        </a:p>
      </dgm:t>
    </dgm:pt>
    <dgm:pt modelId="{5CD8554E-20AF-4F69-A1EF-3108B4723538}" type="parTrans" cxnId="{0F645428-4800-4004-971B-B52D56ACDB87}">
      <dgm:prSet/>
      <dgm:spPr/>
      <dgm:t>
        <a:bodyPr/>
        <a:lstStyle/>
        <a:p>
          <a:endParaRPr lang="es-ES"/>
        </a:p>
      </dgm:t>
    </dgm:pt>
    <dgm:pt modelId="{1213468F-56D7-407C-ABC0-9888D301E523}" type="sibTrans" cxnId="{0F645428-4800-4004-971B-B52D56ACDB87}">
      <dgm:prSet/>
      <dgm:spPr/>
      <dgm:t>
        <a:bodyPr/>
        <a:lstStyle/>
        <a:p>
          <a:endParaRPr lang="es-ES"/>
        </a:p>
      </dgm:t>
    </dgm:pt>
    <dgm:pt modelId="{051DB700-C9B4-448A-82D6-B558C0350961}">
      <dgm:prSet phldrT="[Texto]" custT="1"/>
      <dgm:spPr/>
      <dgm:t>
        <a:bodyPr lIns="108000" tIns="72000" rIns="108000" bIns="72000"/>
        <a:lstStyle/>
        <a:p>
          <a:pPr algn="just"/>
          <a:r>
            <a:rPr lang="es-EC" sz="1400" dirty="0" smtClean="0">
              <a:latin typeface="Century Gothic" pitchFamily="34" charset="0"/>
            </a:rPr>
            <a:t>Evaluar los procesos de TI actuales manejados en  la Escuela Politécnica de Manabí.</a:t>
          </a:r>
          <a:endParaRPr lang="es-ES" sz="1400" dirty="0">
            <a:latin typeface="Century Gothic" pitchFamily="34" charset="0"/>
          </a:endParaRPr>
        </a:p>
      </dgm:t>
    </dgm:pt>
    <dgm:pt modelId="{C7B07E52-920E-41DF-A8F7-1E92F8FE2F76}" type="parTrans" cxnId="{0213A219-3D6C-4E2D-BAA6-7818E6D929F0}">
      <dgm:prSet/>
      <dgm:spPr/>
      <dgm:t>
        <a:bodyPr/>
        <a:lstStyle/>
        <a:p>
          <a:endParaRPr lang="es-ES"/>
        </a:p>
      </dgm:t>
    </dgm:pt>
    <dgm:pt modelId="{53E389FE-F040-4DD6-820B-05CAD2B543B5}" type="sibTrans" cxnId="{0213A219-3D6C-4E2D-BAA6-7818E6D929F0}">
      <dgm:prSet/>
      <dgm:spPr/>
      <dgm:t>
        <a:bodyPr/>
        <a:lstStyle/>
        <a:p>
          <a:endParaRPr lang="es-ES"/>
        </a:p>
      </dgm:t>
    </dgm:pt>
    <dgm:pt modelId="{2C357B27-6143-46FC-A1A8-5159777FA931}">
      <dgm:prSet custT="1"/>
      <dgm:spPr/>
      <dgm:t>
        <a:bodyPr lIns="108000" tIns="72000" rIns="108000" bIns="72000"/>
        <a:lstStyle/>
        <a:p>
          <a:pPr algn="just"/>
          <a:r>
            <a:rPr lang="es-EC" sz="1400" dirty="0" smtClean="0">
              <a:latin typeface="Century Gothic" pitchFamily="34" charset="0"/>
            </a:rPr>
            <a:t>Determinar la estrategia general de Tecnología de Información para ser implementada en la institución, dentro del Plan Estratégico Informático.</a:t>
          </a:r>
          <a:endParaRPr lang="es-ES" sz="1400" dirty="0">
            <a:latin typeface="Century Gothic" pitchFamily="34" charset="0"/>
          </a:endParaRPr>
        </a:p>
      </dgm:t>
    </dgm:pt>
    <dgm:pt modelId="{1609B7A1-7B25-4BC2-A9C9-872AB3789A4A}" type="parTrans" cxnId="{73722D17-7889-4DF2-A478-C2B6BB9513D4}">
      <dgm:prSet/>
      <dgm:spPr/>
      <dgm:t>
        <a:bodyPr/>
        <a:lstStyle/>
        <a:p>
          <a:endParaRPr lang="es-ES"/>
        </a:p>
      </dgm:t>
    </dgm:pt>
    <dgm:pt modelId="{816DFA12-EE78-4F08-B531-FE45447EB5A1}" type="sibTrans" cxnId="{73722D17-7889-4DF2-A478-C2B6BB9513D4}">
      <dgm:prSet/>
      <dgm:spPr/>
      <dgm:t>
        <a:bodyPr/>
        <a:lstStyle/>
        <a:p>
          <a:endParaRPr lang="es-ES"/>
        </a:p>
      </dgm:t>
    </dgm:pt>
    <dgm:pt modelId="{B2975BCC-1728-4A69-85C3-C7526395C66D}">
      <dgm:prSet custT="1"/>
      <dgm:spPr/>
      <dgm:t>
        <a:bodyPr lIns="108000" tIns="72000" rIns="108000" bIns="72000"/>
        <a:lstStyle/>
        <a:p>
          <a:pPr algn="just"/>
          <a:r>
            <a:rPr lang="es-EC" sz="1400" dirty="0" smtClean="0">
              <a:latin typeface="Century Gothic" pitchFamily="34" charset="0"/>
            </a:rPr>
            <a:t>Realizar diagnóstico y análisis de la situación actual en el área informática de la institución.</a:t>
          </a:r>
          <a:endParaRPr lang="es-ES" sz="1400" dirty="0">
            <a:latin typeface="Century Gothic" pitchFamily="34" charset="0"/>
          </a:endParaRPr>
        </a:p>
      </dgm:t>
    </dgm:pt>
    <dgm:pt modelId="{492DF823-6601-4C56-A002-F43DD4810667}" type="parTrans" cxnId="{242E7F87-F651-4AF0-808A-DD310CFA1A19}">
      <dgm:prSet/>
      <dgm:spPr/>
      <dgm:t>
        <a:bodyPr/>
        <a:lstStyle/>
        <a:p>
          <a:endParaRPr lang="es-ES"/>
        </a:p>
      </dgm:t>
    </dgm:pt>
    <dgm:pt modelId="{1BC188BF-FBB3-4016-853C-B9E56FA04E7A}" type="sibTrans" cxnId="{242E7F87-F651-4AF0-808A-DD310CFA1A19}">
      <dgm:prSet/>
      <dgm:spPr/>
      <dgm:t>
        <a:bodyPr/>
        <a:lstStyle/>
        <a:p>
          <a:endParaRPr lang="es-ES"/>
        </a:p>
      </dgm:t>
    </dgm:pt>
    <dgm:pt modelId="{B3945ACC-5C46-4387-B0A6-7869A84DF595}">
      <dgm:prSet custT="1"/>
      <dgm:spPr/>
      <dgm:t>
        <a:bodyPr lIns="108000" tIns="72000" rIns="108000" bIns="72000"/>
        <a:lstStyle/>
        <a:p>
          <a:pPr algn="just"/>
          <a:r>
            <a:rPr lang="es-EC" sz="1400" smtClean="0">
              <a:latin typeface="Century Gothic" pitchFamily="34" charset="0"/>
            </a:rPr>
            <a:t>Determinar la construcción del modelo operativo, la estructura de la organización y la arquitectura de información.</a:t>
          </a:r>
          <a:endParaRPr lang="es-ES" sz="1400">
            <a:latin typeface="Century Gothic" pitchFamily="34" charset="0"/>
          </a:endParaRPr>
        </a:p>
      </dgm:t>
    </dgm:pt>
    <dgm:pt modelId="{DDF556E4-3215-4765-9BDF-928FD191B8EB}" type="parTrans" cxnId="{5664F15C-AC4F-403F-96D5-98A3952AF67C}">
      <dgm:prSet/>
      <dgm:spPr/>
      <dgm:t>
        <a:bodyPr/>
        <a:lstStyle/>
        <a:p>
          <a:endParaRPr lang="es-ES"/>
        </a:p>
      </dgm:t>
    </dgm:pt>
    <dgm:pt modelId="{DA101C70-FE34-4592-9FE9-0C1F90F61E4A}" type="sibTrans" cxnId="{5664F15C-AC4F-403F-96D5-98A3952AF67C}">
      <dgm:prSet/>
      <dgm:spPr/>
      <dgm:t>
        <a:bodyPr/>
        <a:lstStyle/>
        <a:p>
          <a:endParaRPr lang="es-ES"/>
        </a:p>
      </dgm:t>
    </dgm:pt>
    <dgm:pt modelId="{B72486A2-5BD1-4821-B532-EBEE6B526275}">
      <dgm:prSet custT="1"/>
      <dgm:spPr/>
      <dgm:t>
        <a:bodyPr lIns="108000" tIns="72000" rIns="108000" bIns="72000"/>
        <a:lstStyle/>
        <a:p>
          <a:pPr algn="just"/>
          <a:r>
            <a:rPr lang="es-EC" sz="1400" dirty="0" smtClean="0">
              <a:latin typeface="Century Gothic" pitchFamily="34" charset="0"/>
            </a:rPr>
            <a:t>Definir una visión, para el desarrollo de la Unidad de Tecnologías de la Información y Comunicación (TIC).</a:t>
          </a:r>
          <a:endParaRPr lang="es-ES" sz="1400" dirty="0">
            <a:latin typeface="Century Gothic" pitchFamily="34" charset="0"/>
          </a:endParaRPr>
        </a:p>
      </dgm:t>
    </dgm:pt>
    <dgm:pt modelId="{20F09DA8-F6AC-44B2-9969-74D3CE17A14C}" type="parTrans" cxnId="{838F4ABB-46F0-47BA-908F-B22D551F8CF6}">
      <dgm:prSet/>
      <dgm:spPr/>
      <dgm:t>
        <a:bodyPr/>
        <a:lstStyle/>
        <a:p>
          <a:endParaRPr lang="es-ES"/>
        </a:p>
      </dgm:t>
    </dgm:pt>
    <dgm:pt modelId="{0880677F-C8AE-4336-9214-054C338CE4D3}" type="sibTrans" cxnId="{838F4ABB-46F0-47BA-908F-B22D551F8CF6}">
      <dgm:prSet/>
      <dgm:spPr/>
      <dgm:t>
        <a:bodyPr/>
        <a:lstStyle/>
        <a:p>
          <a:endParaRPr lang="es-ES"/>
        </a:p>
      </dgm:t>
    </dgm:pt>
    <dgm:pt modelId="{CAB1786B-A1C2-4639-AB17-5ADDDD0BA18C}" type="pres">
      <dgm:prSet presAssocID="{0DFE8D15-DBB1-49A8-8BF2-53837D725C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917A2E-20E3-4568-813E-D45878CC27C9}" type="pres">
      <dgm:prSet presAssocID="{473D3E9A-485F-43DF-B2BE-A93C2F47F40E}" presName="root1" presStyleCnt="0"/>
      <dgm:spPr/>
    </dgm:pt>
    <dgm:pt modelId="{AF9154BD-E604-4342-A0A8-6ED7FF12DE83}" type="pres">
      <dgm:prSet presAssocID="{473D3E9A-485F-43DF-B2BE-A93C2F47F40E}" presName="LevelOneTextNode" presStyleLbl="node0" presStyleIdx="0" presStyleCnt="1" custScaleX="252261" custScaleY="150231" custLinFactNeighborX="-2105" custLinFactNeighborY="25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9EBE5-A826-4B78-A8C8-61888538AE47}" type="pres">
      <dgm:prSet presAssocID="{473D3E9A-485F-43DF-B2BE-A93C2F47F40E}" presName="level2hierChild" presStyleCnt="0"/>
      <dgm:spPr/>
    </dgm:pt>
    <dgm:pt modelId="{CFED986C-49DD-4CAE-B5CC-A723229F0DC1}" type="pres">
      <dgm:prSet presAssocID="{C7B07E52-920E-41DF-A8F7-1E92F8FE2F76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17C1E7BF-644D-4593-B702-2B6C0503D5CB}" type="pres">
      <dgm:prSet presAssocID="{C7B07E52-920E-41DF-A8F7-1E92F8FE2F76}" presName="connTx" presStyleLbl="parChTrans1D2" presStyleIdx="0" presStyleCnt="5"/>
      <dgm:spPr/>
      <dgm:t>
        <a:bodyPr/>
        <a:lstStyle/>
        <a:p>
          <a:endParaRPr lang="es-EC"/>
        </a:p>
      </dgm:t>
    </dgm:pt>
    <dgm:pt modelId="{7F8B58F2-46B6-45DB-8396-4583807449F5}" type="pres">
      <dgm:prSet presAssocID="{051DB700-C9B4-448A-82D6-B558C0350961}" presName="root2" presStyleCnt="0"/>
      <dgm:spPr/>
    </dgm:pt>
    <dgm:pt modelId="{C8B9220F-9BA4-4058-BB59-F261B23FC7D7}" type="pres">
      <dgm:prSet presAssocID="{051DB700-C9B4-448A-82D6-B558C0350961}" presName="LevelTwoTextNode" presStyleLbl="node2" presStyleIdx="0" presStyleCnt="5" custScaleX="509547" custScaleY="136154" custLinFactY="65073" custLinFactNeighborX="-214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B947BC-32AE-491F-8A32-98298EE4D123}" type="pres">
      <dgm:prSet presAssocID="{051DB700-C9B4-448A-82D6-B558C0350961}" presName="level3hierChild" presStyleCnt="0"/>
      <dgm:spPr/>
    </dgm:pt>
    <dgm:pt modelId="{94FEEF62-7873-427F-921D-7EC825446851}" type="pres">
      <dgm:prSet presAssocID="{1609B7A1-7B25-4BC2-A9C9-872AB3789A4A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F8C1E2D6-EEA7-4780-ACBE-9C6E2D7F7622}" type="pres">
      <dgm:prSet presAssocID="{1609B7A1-7B25-4BC2-A9C9-872AB3789A4A}" presName="connTx" presStyleLbl="parChTrans1D2" presStyleIdx="1" presStyleCnt="5"/>
      <dgm:spPr/>
      <dgm:t>
        <a:bodyPr/>
        <a:lstStyle/>
        <a:p>
          <a:endParaRPr lang="es-EC"/>
        </a:p>
      </dgm:t>
    </dgm:pt>
    <dgm:pt modelId="{E32A0A57-BF87-4D58-8B29-177E6B939E4B}" type="pres">
      <dgm:prSet presAssocID="{2C357B27-6143-46FC-A1A8-5159777FA931}" presName="root2" presStyleCnt="0"/>
      <dgm:spPr/>
    </dgm:pt>
    <dgm:pt modelId="{11B88DF1-754F-49D4-9ADA-73A0CA2B4A91}" type="pres">
      <dgm:prSet presAssocID="{2C357B27-6143-46FC-A1A8-5159777FA931}" presName="LevelTwoTextNode" presStyleLbl="node2" presStyleIdx="1" presStyleCnt="5" custScaleX="509547" custScaleY="136154" custLinFactY="65073" custLinFactNeighborX="-214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512C5D-E578-40B8-8960-7799B77A434E}" type="pres">
      <dgm:prSet presAssocID="{2C357B27-6143-46FC-A1A8-5159777FA931}" presName="level3hierChild" presStyleCnt="0"/>
      <dgm:spPr/>
    </dgm:pt>
    <dgm:pt modelId="{E31CDFEB-B9DE-4012-8640-1A12BFFD0739}" type="pres">
      <dgm:prSet presAssocID="{492DF823-6601-4C56-A002-F43DD4810667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6D6291D8-8C52-4865-BCF1-7CD39A25FAA6}" type="pres">
      <dgm:prSet presAssocID="{492DF823-6601-4C56-A002-F43DD4810667}" presName="connTx" presStyleLbl="parChTrans1D2" presStyleIdx="2" presStyleCnt="5"/>
      <dgm:spPr/>
      <dgm:t>
        <a:bodyPr/>
        <a:lstStyle/>
        <a:p>
          <a:endParaRPr lang="es-EC"/>
        </a:p>
      </dgm:t>
    </dgm:pt>
    <dgm:pt modelId="{736B823E-AC00-4D42-9177-3B41B95C3DBF}" type="pres">
      <dgm:prSet presAssocID="{B2975BCC-1728-4A69-85C3-C7526395C66D}" presName="root2" presStyleCnt="0"/>
      <dgm:spPr/>
    </dgm:pt>
    <dgm:pt modelId="{693D2440-A186-4366-A53B-5D1933AE5076}" type="pres">
      <dgm:prSet presAssocID="{B2975BCC-1728-4A69-85C3-C7526395C66D}" presName="LevelTwoTextNode" presStyleLbl="node2" presStyleIdx="2" presStyleCnt="5" custScaleX="509547" custScaleY="136154" custLinFactY="65073" custLinFactNeighborX="-214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9C410E-E07C-4413-A93C-7AE1B5A36509}" type="pres">
      <dgm:prSet presAssocID="{B2975BCC-1728-4A69-85C3-C7526395C66D}" presName="level3hierChild" presStyleCnt="0"/>
      <dgm:spPr/>
    </dgm:pt>
    <dgm:pt modelId="{49C1FD5F-DBB3-4F0B-8A5E-97A5B8DE1AF3}" type="pres">
      <dgm:prSet presAssocID="{DDF556E4-3215-4765-9BDF-928FD191B8EB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60CEE217-14AC-43A0-95EA-C3F77CDF174B}" type="pres">
      <dgm:prSet presAssocID="{DDF556E4-3215-4765-9BDF-928FD191B8EB}" presName="connTx" presStyleLbl="parChTrans1D2" presStyleIdx="3" presStyleCnt="5"/>
      <dgm:spPr/>
      <dgm:t>
        <a:bodyPr/>
        <a:lstStyle/>
        <a:p>
          <a:endParaRPr lang="es-EC"/>
        </a:p>
      </dgm:t>
    </dgm:pt>
    <dgm:pt modelId="{2A851ECF-4F6C-4D0E-B6D9-1C172E14DB66}" type="pres">
      <dgm:prSet presAssocID="{B3945ACC-5C46-4387-B0A6-7869A84DF595}" presName="root2" presStyleCnt="0"/>
      <dgm:spPr/>
    </dgm:pt>
    <dgm:pt modelId="{A10F66C6-06BF-4383-92D2-5C25A9589EA1}" type="pres">
      <dgm:prSet presAssocID="{B3945ACC-5C46-4387-B0A6-7869A84DF595}" presName="LevelTwoTextNode" presStyleLbl="node2" presStyleIdx="3" presStyleCnt="5" custScaleX="509547" custScaleY="136154" custLinFactY="65073" custLinFactNeighborX="-214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E7DE18-D853-4339-ACC2-107B932814DF}" type="pres">
      <dgm:prSet presAssocID="{B3945ACC-5C46-4387-B0A6-7869A84DF595}" presName="level3hierChild" presStyleCnt="0"/>
      <dgm:spPr/>
    </dgm:pt>
    <dgm:pt modelId="{35778591-20D6-48AD-9EE2-D03B11926238}" type="pres">
      <dgm:prSet presAssocID="{20F09DA8-F6AC-44B2-9969-74D3CE17A14C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6DFB0CA4-FC58-4202-8542-172FDC7E73BD}" type="pres">
      <dgm:prSet presAssocID="{20F09DA8-F6AC-44B2-9969-74D3CE17A14C}" presName="connTx" presStyleLbl="parChTrans1D2" presStyleIdx="4" presStyleCnt="5"/>
      <dgm:spPr/>
      <dgm:t>
        <a:bodyPr/>
        <a:lstStyle/>
        <a:p>
          <a:endParaRPr lang="es-EC"/>
        </a:p>
      </dgm:t>
    </dgm:pt>
    <dgm:pt modelId="{6E4E572D-4768-4B62-8E6F-30CED88EAD45}" type="pres">
      <dgm:prSet presAssocID="{B72486A2-5BD1-4821-B532-EBEE6B526275}" presName="root2" presStyleCnt="0"/>
      <dgm:spPr/>
    </dgm:pt>
    <dgm:pt modelId="{A078052D-2FC2-4D78-BC9E-798537AD6F87}" type="pres">
      <dgm:prSet presAssocID="{B72486A2-5BD1-4821-B532-EBEE6B526275}" presName="LevelTwoTextNode" presStyleLbl="node2" presStyleIdx="4" presStyleCnt="5" custScaleX="509547" custScaleY="136154" custLinFactNeighborX="-2143" custLinFactNeighborY="974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394858-67F5-4C21-BC37-524412F6E80E}" type="pres">
      <dgm:prSet presAssocID="{B72486A2-5BD1-4821-B532-EBEE6B526275}" presName="level3hierChild" presStyleCnt="0"/>
      <dgm:spPr/>
    </dgm:pt>
  </dgm:ptLst>
  <dgm:cxnLst>
    <dgm:cxn modelId="{9A39C71A-4296-4B2A-AC28-2D61E532DC71}" type="presOf" srcId="{C7B07E52-920E-41DF-A8F7-1E92F8FE2F76}" destId="{CFED986C-49DD-4CAE-B5CC-A723229F0DC1}" srcOrd="0" destOrd="0" presId="urn:microsoft.com/office/officeart/2008/layout/HorizontalMultiLevelHierarchy"/>
    <dgm:cxn modelId="{A7BF390A-7E38-44F9-BBD6-98A3B3BB1C43}" type="presOf" srcId="{B72486A2-5BD1-4821-B532-EBEE6B526275}" destId="{A078052D-2FC2-4D78-BC9E-798537AD6F87}" srcOrd="0" destOrd="0" presId="urn:microsoft.com/office/officeart/2008/layout/HorizontalMultiLevelHierarchy"/>
    <dgm:cxn modelId="{242E7F87-F651-4AF0-808A-DD310CFA1A19}" srcId="{473D3E9A-485F-43DF-B2BE-A93C2F47F40E}" destId="{B2975BCC-1728-4A69-85C3-C7526395C66D}" srcOrd="2" destOrd="0" parTransId="{492DF823-6601-4C56-A002-F43DD4810667}" sibTransId="{1BC188BF-FBB3-4016-853C-B9E56FA04E7A}"/>
    <dgm:cxn modelId="{C88C4E79-DB51-4DAB-9476-89D0E776C8DB}" type="presOf" srcId="{0DFE8D15-DBB1-49A8-8BF2-53837D725CB5}" destId="{CAB1786B-A1C2-4639-AB17-5ADDDD0BA18C}" srcOrd="0" destOrd="0" presId="urn:microsoft.com/office/officeart/2008/layout/HorizontalMultiLevelHierarchy"/>
    <dgm:cxn modelId="{123980B9-44DE-499F-BE76-53422E105872}" type="presOf" srcId="{20F09DA8-F6AC-44B2-9969-74D3CE17A14C}" destId="{35778591-20D6-48AD-9EE2-D03B11926238}" srcOrd="0" destOrd="0" presId="urn:microsoft.com/office/officeart/2008/layout/HorizontalMultiLevelHierarchy"/>
    <dgm:cxn modelId="{FA7CDEF2-E313-4329-AD1E-91EC7AB83B4C}" type="presOf" srcId="{DDF556E4-3215-4765-9BDF-928FD191B8EB}" destId="{49C1FD5F-DBB3-4F0B-8A5E-97A5B8DE1AF3}" srcOrd="0" destOrd="0" presId="urn:microsoft.com/office/officeart/2008/layout/HorizontalMultiLevelHierarchy"/>
    <dgm:cxn modelId="{73722D17-7889-4DF2-A478-C2B6BB9513D4}" srcId="{473D3E9A-485F-43DF-B2BE-A93C2F47F40E}" destId="{2C357B27-6143-46FC-A1A8-5159777FA931}" srcOrd="1" destOrd="0" parTransId="{1609B7A1-7B25-4BC2-A9C9-872AB3789A4A}" sibTransId="{816DFA12-EE78-4F08-B531-FE45447EB5A1}"/>
    <dgm:cxn modelId="{B9F2120D-5FA2-4061-870E-6D68DD94BF10}" type="presOf" srcId="{C7B07E52-920E-41DF-A8F7-1E92F8FE2F76}" destId="{17C1E7BF-644D-4593-B702-2B6C0503D5CB}" srcOrd="1" destOrd="0" presId="urn:microsoft.com/office/officeart/2008/layout/HorizontalMultiLevelHierarchy"/>
    <dgm:cxn modelId="{13E4AD6E-B09E-4591-ADBE-EEA2A870DB3B}" type="presOf" srcId="{473D3E9A-485F-43DF-B2BE-A93C2F47F40E}" destId="{AF9154BD-E604-4342-A0A8-6ED7FF12DE83}" srcOrd="0" destOrd="0" presId="urn:microsoft.com/office/officeart/2008/layout/HorizontalMultiLevelHierarchy"/>
    <dgm:cxn modelId="{8A5C360B-E3E3-4889-A8F2-36C3884CF042}" type="presOf" srcId="{492DF823-6601-4C56-A002-F43DD4810667}" destId="{6D6291D8-8C52-4865-BCF1-7CD39A25FAA6}" srcOrd="1" destOrd="0" presId="urn:microsoft.com/office/officeart/2008/layout/HorizontalMultiLevelHierarchy"/>
    <dgm:cxn modelId="{838F4ABB-46F0-47BA-908F-B22D551F8CF6}" srcId="{473D3E9A-485F-43DF-B2BE-A93C2F47F40E}" destId="{B72486A2-5BD1-4821-B532-EBEE6B526275}" srcOrd="4" destOrd="0" parTransId="{20F09DA8-F6AC-44B2-9969-74D3CE17A14C}" sibTransId="{0880677F-C8AE-4336-9214-054C338CE4D3}"/>
    <dgm:cxn modelId="{7FFFE5A8-2F5B-4D3B-B3AF-FE9629B3C3C0}" type="presOf" srcId="{B3945ACC-5C46-4387-B0A6-7869A84DF595}" destId="{A10F66C6-06BF-4383-92D2-5C25A9589EA1}" srcOrd="0" destOrd="0" presId="urn:microsoft.com/office/officeart/2008/layout/HorizontalMultiLevelHierarchy"/>
    <dgm:cxn modelId="{5A9DFBAE-1EFA-47CC-AE7E-84C3E9CF3BB3}" type="presOf" srcId="{DDF556E4-3215-4765-9BDF-928FD191B8EB}" destId="{60CEE217-14AC-43A0-95EA-C3F77CDF174B}" srcOrd="1" destOrd="0" presId="urn:microsoft.com/office/officeart/2008/layout/HorizontalMultiLevelHierarchy"/>
    <dgm:cxn modelId="{6308F856-AAB9-407E-A62E-CB469131405C}" type="presOf" srcId="{492DF823-6601-4C56-A002-F43DD4810667}" destId="{E31CDFEB-B9DE-4012-8640-1A12BFFD0739}" srcOrd="0" destOrd="0" presId="urn:microsoft.com/office/officeart/2008/layout/HorizontalMultiLevelHierarchy"/>
    <dgm:cxn modelId="{8AE9C0CA-7BA3-4061-9099-E867796F086E}" type="presOf" srcId="{051DB700-C9B4-448A-82D6-B558C0350961}" destId="{C8B9220F-9BA4-4058-BB59-F261B23FC7D7}" srcOrd="0" destOrd="0" presId="urn:microsoft.com/office/officeart/2008/layout/HorizontalMultiLevelHierarchy"/>
    <dgm:cxn modelId="{5664F15C-AC4F-403F-96D5-98A3952AF67C}" srcId="{473D3E9A-485F-43DF-B2BE-A93C2F47F40E}" destId="{B3945ACC-5C46-4387-B0A6-7869A84DF595}" srcOrd="3" destOrd="0" parTransId="{DDF556E4-3215-4765-9BDF-928FD191B8EB}" sibTransId="{DA101C70-FE34-4592-9FE9-0C1F90F61E4A}"/>
    <dgm:cxn modelId="{9E4C9983-6203-4CB9-AD61-5367848BCA86}" type="presOf" srcId="{2C357B27-6143-46FC-A1A8-5159777FA931}" destId="{11B88DF1-754F-49D4-9ADA-73A0CA2B4A91}" srcOrd="0" destOrd="0" presId="urn:microsoft.com/office/officeart/2008/layout/HorizontalMultiLevelHierarchy"/>
    <dgm:cxn modelId="{201FF8E5-34C5-47A6-A5EF-000DA1B34886}" type="presOf" srcId="{1609B7A1-7B25-4BC2-A9C9-872AB3789A4A}" destId="{F8C1E2D6-EEA7-4780-ACBE-9C6E2D7F7622}" srcOrd="1" destOrd="0" presId="urn:microsoft.com/office/officeart/2008/layout/HorizontalMultiLevelHierarchy"/>
    <dgm:cxn modelId="{EC76C729-F9F7-42D3-82E6-DC26B4CEA1F7}" type="presOf" srcId="{20F09DA8-F6AC-44B2-9969-74D3CE17A14C}" destId="{6DFB0CA4-FC58-4202-8542-172FDC7E73BD}" srcOrd="1" destOrd="0" presId="urn:microsoft.com/office/officeart/2008/layout/HorizontalMultiLevelHierarchy"/>
    <dgm:cxn modelId="{445FCD9A-D50C-4867-BAC9-93C89C84207A}" type="presOf" srcId="{1609B7A1-7B25-4BC2-A9C9-872AB3789A4A}" destId="{94FEEF62-7873-427F-921D-7EC825446851}" srcOrd="0" destOrd="0" presId="urn:microsoft.com/office/officeart/2008/layout/HorizontalMultiLevelHierarchy"/>
    <dgm:cxn modelId="{0213A219-3D6C-4E2D-BAA6-7818E6D929F0}" srcId="{473D3E9A-485F-43DF-B2BE-A93C2F47F40E}" destId="{051DB700-C9B4-448A-82D6-B558C0350961}" srcOrd="0" destOrd="0" parTransId="{C7B07E52-920E-41DF-A8F7-1E92F8FE2F76}" sibTransId="{53E389FE-F040-4DD6-820B-05CAD2B543B5}"/>
    <dgm:cxn modelId="{0F645428-4800-4004-971B-B52D56ACDB87}" srcId="{0DFE8D15-DBB1-49A8-8BF2-53837D725CB5}" destId="{473D3E9A-485F-43DF-B2BE-A93C2F47F40E}" srcOrd="0" destOrd="0" parTransId="{5CD8554E-20AF-4F69-A1EF-3108B4723538}" sibTransId="{1213468F-56D7-407C-ABC0-9888D301E523}"/>
    <dgm:cxn modelId="{A5B9DDF7-CA35-4F6E-9EB5-07FEB6C443A3}" type="presOf" srcId="{B2975BCC-1728-4A69-85C3-C7526395C66D}" destId="{693D2440-A186-4366-A53B-5D1933AE5076}" srcOrd="0" destOrd="0" presId="urn:microsoft.com/office/officeart/2008/layout/HorizontalMultiLevelHierarchy"/>
    <dgm:cxn modelId="{633CAD04-3CFA-48A8-8852-43ADFA9382B2}" type="presParOf" srcId="{CAB1786B-A1C2-4639-AB17-5ADDDD0BA18C}" destId="{87917A2E-20E3-4568-813E-D45878CC27C9}" srcOrd="0" destOrd="0" presId="urn:microsoft.com/office/officeart/2008/layout/HorizontalMultiLevelHierarchy"/>
    <dgm:cxn modelId="{E1B94E6E-B63D-4D36-BCFA-9A2338FB6368}" type="presParOf" srcId="{87917A2E-20E3-4568-813E-D45878CC27C9}" destId="{AF9154BD-E604-4342-A0A8-6ED7FF12DE83}" srcOrd="0" destOrd="0" presId="urn:microsoft.com/office/officeart/2008/layout/HorizontalMultiLevelHierarchy"/>
    <dgm:cxn modelId="{1B92A588-A2A8-4064-8CE3-6332B040CFAB}" type="presParOf" srcId="{87917A2E-20E3-4568-813E-D45878CC27C9}" destId="{0BA9EBE5-A826-4B78-A8C8-61888538AE47}" srcOrd="1" destOrd="0" presId="urn:microsoft.com/office/officeart/2008/layout/HorizontalMultiLevelHierarchy"/>
    <dgm:cxn modelId="{C58905D4-1FCB-4ACD-A1B9-74AEB8CAE599}" type="presParOf" srcId="{0BA9EBE5-A826-4B78-A8C8-61888538AE47}" destId="{CFED986C-49DD-4CAE-B5CC-A723229F0DC1}" srcOrd="0" destOrd="0" presId="urn:microsoft.com/office/officeart/2008/layout/HorizontalMultiLevelHierarchy"/>
    <dgm:cxn modelId="{9EECC6E0-3430-438C-AB77-F363207D1B71}" type="presParOf" srcId="{CFED986C-49DD-4CAE-B5CC-A723229F0DC1}" destId="{17C1E7BF-644D-4593-B702-2B6C0503D5CB}" srcOrd="0" destOrd="0" presId="urn:microsoft.com/office/officeart/2008/layout/HorizontalMultiLevelHierarchy"/>
    <dgm:cxn modelId="{62E114D6-3712-49D9-A814-C83701EA1173}" type="presParOf" srcId="{0BA9EBE5-A826-4B78-A8C8-61888538AE47}" destId="{7F8B58F2-46B6-45DB-8396-4583807449F5}" srcOrd="1" destOrd="0" presId="urn:microsoft.com/office/officeart/2008/layout/HorizontalMultiLevelHierarchy"/>
    <dgm:cxn modelId="{04A52A9D-D2DB-43CB-99C5-02B96826DDEC}" type="presParOf" srcId="{7F8B58F2-46B6-45DB-8396-4583807449F5}" destId="{C8B9220F-9BA4-4058-BB59-F261B23FC7D7}" srcOrd="0" destOrd="0" presId="urn:microsoft.com/office/officeart/2008/layout/HorizontalMultiLevelHierarchy"/>
    <dgm:cxn modelId="{EC99EB60-08CD-46EB-99C6-237BC52D0462}" type="presParOf" srcId="{7F8B58F2-46B6-45DB-8396-4583807449F5}" destId="{FBB947BC-32AE-491F-8A32-98298EE4D123}" srcOrd="1" destOrd="0" presId="urn:microsoft.com/office/officeart/2008/layout/HorizontalMultiLevelHierarchy"/>
    <dgm:cxn modelId="{6648EA2A-21B4-4D20-AE67-73718BEE68B1}" type="presParOf" srcId="{0BA9EBE5-A826-4B78-A8C8-61888538AE47}" destId="{94FEEF62-7873-427F-921D-7EC825446851}" srcOrd="2" destOrd="0" presId="urn:microsoft.com/office/officeart/2008/layout/HorizontalMultiLevelHierarchy"/>
    <dgm:cxn modelId="{8C49CDB8-270A-4DC1-98D3-84FF199AC4EE}" type="presParOf" srcId="{94FEEF62-7873-427F-921D-7EC825446851}" destId="{F8C1E2D6-EEA7-4780-ACBE-9C6E2D7F7622}" srcOrd="0" destOrd="0" presId="urn:microsoft.com/office/officeart/2008/layout/HorizontalMultiLevelHierarchy"/>
    <dgm:cxn modelId="{A27297EA-BEBD-4C15-9466-E89E876EE098}" type="presParOf" srcId="{0BA9EBE5-A826-4B78-A8C8-61888538AE47}" destId="{E32A0A57-BF87-4D58-8B29-177E6B939E4B}" srcOrd="3" destOrd="0" presId="urn:microsoft.com/office/officeart/2008/layout/HorizontalMultiLevelHierarchy"/>
    <dgm:cxn modelId="{E5326F33-2F77-4D2A-BA87-21FB3C03BD7E}" type="presParOf" srcId="{E32A0A57-BF87-4D58-8B29-177E6B939E4B}" destId="{11B88DF1-754F-49D4-9ADA-73A0CA2B4A91}" srcOrd="0" destOrd="0" presId="urn:microsoft.com/office/officeart/2008/layout/HorizontalMultiLevelHierarchy"/>
    <dgm:cxn modelId="{126C19F1-0AD7-4921-B0CA-5F2F7E52C143}" type="presParOf" srcId="{E32A0A57-BF87-4D58-8B29-177E6B939E4B}" destId="{82512C5D-E578-40B8-8960-7799B77A434E}" srcOrd="1" destOrd="0" presId="urn:microsoft.com/office/officeart/2008/layout/HorizontalMultiLevelHierarchy"/>
    <dgm:cxn modelId="{9F9C03CB-FF5C-4566-96BE-4EFA022D615E}" type="presParOf" srcId="{0BA9EBE5-A826-4B78-A8C8-61888538AE47}" destId="{E31CDFEB-B9DE-4012-8640-1A12BFFD0739}" srcOrd="4" destOrd="0" presId="urn:microsoft.com/office/officeart/2008/layout/HorizontalMultiLevelHierarchy"/>
    <dgm:cxn modelId="{63A51161-8CAA-4DA1-A055-F3AD87062654}" type="presParOf" srcId="{E31CDFEB-B9DE-4012-8640-1A12BFFD0739}" destId="{6D6291D8-8C52-4865-BCF1-7CD39A25FAA6}" srcOrd="0" destOrd="0" presId="urn:microsoft.com/office/officeart/2008/layout/HorizontalMultiLevelHierarchy"/>
    <dgm:cxn modelId="{DCBD62C9-8914-482C-9D96-518C36794E5E}" type="presParOf" srcId="{0BA9EBE5-A826-4B78-A8C8-61888538AE47}" destId="{736B823E-AC00-4D42-9177-3B41B95C3DBF}" srcOrd="5" destOrd="0" presId="urn:microsoft.com/office/officeart/2008/layout/HorizontalMultiLevelHierarchy"/>
    <dgm:cxn modelId="{509F6E99-AA9D-4977-9AAE-007F038E7604}" type="presParOf" srcId="{736B823E-AC00-4D42-9177-3B41B95C3DBF}" destId="{693D2440-A186-4366-A53B-5D1933AE5076}" srcOrd="0" destOrd="0" presId="urn:microsoft.com/office/officeart/2008/layout/HorizontalMultiLevelHierarchy"/>
    <dgm:cxn modelId="{38E3BA70-2DAF-4F94-B725-D47FF5E2B4E5}" type="presParOf" srcId="{736B823E-AC00-4D42-9177-3B41B95C3DBF}" destId="{589C410E-E07C-4413-A93C-7AE1B5A36509}" srcOrd="1" destOrd="0" presId="urn:microsoft.com/office/officeart/2008/layout/HorizontalMultiLevelHierarchy"/>
    <dgm:cxn modelId="{8B9B6417-0591-4376-820D-4F2363339620}" type="presParOf" srcId="{0BA9EBE5-A826-4B78-A8C8-61888538AE47}" destId="{49C1FD5F-DBB3-4F0B-8A5E-97A5B8DE1AF3}" srcOrd="6" destOrd="0" presId="urn:microsoft.com/office/officeart/2008/layout/HorizontalMultiLevelHierarchy"/>
    <dgm:cxn modelId="{FFB53D08-BC3A-4815-9BB6-CFDF88CAEA45}" type="presParOf" srcId="{49C1FD5F-DBB3-4F0B-8A5E-97A5B8DE1AF3}" destId="{60CEE217-14AC-43A0-95EA-C3F77CDF174B}" srcOrd="0" destOrd="0" presId="urn:microsoft.com/office/officeart/2008/layout/HorizontalMultiLevelHierarchy"/>
    <dgm:cxn modelId="{61F21C2B-3770-4DF2-99FE-8B0745BA04D1}" type="presParOf" srcId="{0BA9EBE5-A826-4B78-A8C8-61888538AE47}" destId="{2A851ECF-4F6C-4D0E-B6D9-1C172E14DB66}" srcOrd="7" destOrd="0" presId="urn:microsoft.com/office/officeart/2008/layout/HorizontalMultiLevelHierarchy"/>
    <dgm:cxn modelId="{5D4D6582-A88D-4237-9988-C60AA08BC188}" type="presParOf" srcId="{2A851ECF-4F6C-4D0E-B6D9-1C172E14DB66}" destId="{A10F66C6-06BF-4383-92D2-5C25A9589EA1}" srcOrd="0" destOrd="0" presId="urn:microsoft.com/office/officeart/2008/layout/HorizontalMultiLevelHierarchy"/>
    <dgm:cxn modelId="{9FF19570-6E0E-4D11-B252-CD64051452FD}" type="presParOf" srcId="{2A851ECF-4F6C-4D0E-B6D9-1C172E14DB66}" destId="{FBE7DE18-D853-4339-ACC2-107B932814DF}" srcOrd="1" destOrd="0" presId="urn:microsoft.com/office/officeart/2008/layout/HorizontalMultiLevelHierarchy"/>
    <dgm:cxn modelId="{21F7EA58-B4DD-4993-AF9A-5C64DBCF8131}" type="presParOf" srcId="{0BA9EBE5-A826-4B78-A8C8-61888538AE47}" destId="{35778591-20D6-48AD-9EE2-D03B11926238}" srcOrd="8" destOrd="0" presId="urn:microsoft.com/office/officeart/2008/layout/HorizontalMultiLevelHierarchy"/>
    <dgm:cxn modelId="{624B069E-16EA-46C5-B36F-E23C66412933}" type="presParOf" srcId="{35778591-20D6-48AD-9EE2-D03B11926238}" destId="{6DFB0CA4-FC58-4202-8542-172FDC7E73BD}" srcOrd="0" destOrd="0" presId="urn:microsoft.com/office/officeart/2008/layout/HorizontalMultiLevelHierarchy"/>
    <dgm:cxn modelId="{5732E09D-A59E-4F60-ADCB-4F052A1B6A5F}" type="presParOf" srcId="{0BA9EBE5-A826-4B78-A8C8-61888538AE47}" destId="{6E4E572D-4768-4B62-8E6F-30CED88EAD45}" srcOrd="9" destOrd="0" presId="urn:microsoft.com/office/officeart/2008/layout/HorizontalMultiLevelHierarchy"/>
    <dgm:cxn modelId="{B448A148-B4A9-4B55-94F3-DB2BDC2D8F92}" type="presParOf" srcId="{6E4E572D-4768-4B62-8E6F-30CED88EAD45}" destId="{A078052D-2FC2-4D78-BC9E-798537AD6F87}" srcOrd="0" destOrd="0" presId="urn:microsoft.com/office/officeart/2008/layout/HorizontalMultiLevelHierarchy"/>
    <dgm:cxn modelId="{0DBFF0FC-BDAC-4BA6-BF3D-72C50A213484}" type="presParOf" srcId="{6E4E572D-4768-4B62-8E6F-30CED88EAD45}" destId="{7C394858-67F5-4C21-BC37-524412F6E8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32F0AA9-330A-4926-9E0D-B434E701A166}">
      <dgm:prSet phldrT="[Texto]" custT="1"/>
      <dgm:spPr/>
      <dgm:t>
        <a:bodyPr/>
        <a:lstStyle/>
        <a:p>
          <a:r>
            <a:rPr lang="es-EC" sz="1200" b="1" dirty="0" smtClean="0">
              <a:latin typeface="Century Gothic" pitchFamily="34" charset="0"/>
            </a:rPr>
            <a:t>2008. </a:t>
          </a:r>
          <a:endParaRPr lang="es-ES" sz="1200" b="1" dirty="0">
            <a:latin typeface="Century Gothic" pitchFamily="34" charset="0"/>
          </a:endParaRPr>
        </a:p>
      </dgm:t>
    </dgm:pt>
    <dgm:pt modelId="{9052597D-2285-49CD-8802-57806738A6FD}" type="parTrans" cxnId="{8FFB5A57-27AF-44C6-8B8B-062A5DA986E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A95CEECB-A2A9-4FA8-B255-D4EBBA9E47D5}" type="sibTrans" cxnId="{8FFB5A57-27AF-44C6-8B8B-062A5DA986E9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95D0DA09-4FA1-44A2-998F-DA568FC8E7F8}">
      <dgm:prSet phldrT="[Texto]" custT="1"/>
      <dgm:spPr/>
      <dgm:t>
        <a:bodyPr/>
        <a:lstStyle/>
        <a:p>
          <a:r>
            <a:rPr lang="es-ES" sz="1200" b="1" dirty="0" smtClean="0">
              <a:latin typeface="Century Gothic" pitchFamily="34" charset="0"/>
            </a:rPr>
            <a:t>2010. </a:t>
          </a:r>
          <a:endParaRPr lang="es-ES" sz="1200" b="1" dirty="0">
            <a:latin typeface="Century Gothic" pitchFamily="34" charset="0"/>
          </a:endParaRPr>
        </a:p>
      </dgm:t>
    </dgm:pt>
    <dgm:pt modelId="{29BB5DC6-ADBD-44E2-8460-645FB1F205C0}" type="parTrans" cxnId="{660519D8-9C0E-4048-B60D-FCD77D441641}">
      <dgm:prSet/>
      <dgm:spPr/>
      <dgm:t>
        <a:bodyPr/>
        <a:lstStyle/>
        <a:p>
          <a:endParaRPr lang="es-EC"/>
        </a:p>
      </dgm:t>
    </dgm:pt>
    <dgm:pt modelId="{1E359014-C6D2-4B45-8136-53A7F6985C4D}" type="sibTrans" cxnId="{660519D8-9C0E-4048-B60D-FCD77D441641}">
      <dgm:prSet/>
      <dgm:spPr/>
      <dgm:t>
        <a:bodyPr/>
        <a:lstStyle/>
        <a:p>
          <a:endParaRPr lang="es-EC"/>
        </a:p>
      </dgm:t>
    </dgm:pt>
    <dgm:pt modelId="{5EAF998A-9778-4F5B-974E-68C55A2F8E19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entury Gothic" pitchFamily="34" charset="0"/>
            </a:rPr>
            <a:t>Ecuador enfrenta  un proceso de cambio político – estructural del Estado, debido a la constitución.</a:t>
          </a:r>
          <a:endParaRPr lang="es-ES" sz="1200" dirty="0">
            <a:latin typeface="Century Gothic" pitchFamily="34" charset="0"/>
          </a:endParaRPr>
        </a:p>
      </dgm:t>
    </dgm:pt>
    <dgm:pt modelId="{2BB1FF52-1C9A-494F-9699-2B900CB44D21}" type="parTrans" cxnId="{DA1F4755-0F21-4410-80D2-3F22D0A9B677}">
      <dgm:prSet/>
      <dgm:spPr/>
      <dgm:t>
        <a:bodyPr/>
        <a:lstStyle/>
        <a:p>
          <a:endParaRPr lang="es-EC"/>
        </a:p>
      </dgm:t>
    </dgm:pt>
    <dgm:pt modelId="{E7695EEA-4C45-40AF-AEB1-D7D8036A9F0B}" type="sibTrans" cxnId="{DA1F4755-0F21-4410-80D2-3F22D0A9B677}">
      <dgm:prSet/>
      <dgm:spPr/>
      <dgm:t>
        <a:bodyPr/>
        <a:lstStyle/>
        <a:p>
          <a:endParaRPr lang="es-EC"/>
        </a:p>
      </dgm:t>
    </dgm:pt>
    <dgm:pt modelId="{4F3FD236-B3C4-4AAD-A2CF-FE080FE09A33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Century Gothic" pitchFamily="34" charset="0"/>
            </a:rPr>
            <a:t>Debido a este cambio se promulga la LOES.</a:t>
          </a:r>
          <a:endParaRPr lang="es-ES" sz="1200" dirty="0">
            <a:latin typeface="Century Gothic" pitchFamily="34" charset="0"/>
          </a:endParaRPr>
        </a:p>
      </dgm:t>
    </dgm:pt>
    <dgm:pt modelId="{D9330F20-C1A6-4759-BB04-0342CD3DFFE3}" type="parTrans" cxnId="{1F0424C6-3654-4ABA-907F-E9BC797B79B0}">
      <dgm:prSet/>
      <dgm:spPr/>
      <dgm:t>
        <a:bodyPr/>
        <a:lstStyle/>
        <a:p>
          <a:endParaRPr lang="es-EC"/>
        </a:p>
      </dgm:t>
    </dgm:pt>
    <dgm:pt modelId="{2A8410A0-E6A6-4ABA-A980-718199F312E4}" type="sibTrans" cxnId="{1F0424C6-3654-4ABA-907F-E9BC797B79B0}">
      <dgm:prSet/>
      <dgm:spPr/>
      <dgm:t>
        <a:bodyPr/>
        <a:lstStyle/>
        <a:p>
          <a:endParaRPr lang="es-EC"/>
        </a:p>
      </dgm:t>
    </dgm:pt>
    <dgm:pt modelId="{DA8E933F-BB1F-4045-BABA-36A977FD9FF0}">
      <dgm:prSet phldrT="[Texto]" custT="1"/>
      <dgm:spPr/>
      <dgm:t>
        <a:bodyPr/>
        <a:lstStyle/>
        <a:p>
          <a:r>
            <a:rPr lang="es-EC" sz="1200" b="1" dirty="0" smtClean="0">
              <a:latin typeface="Century Gothic" pitchFamily="34" charset="0"/>
            </a:rPr>
            <a:t>Mandato 14.</a:t>
          </a:r>
          <a:endParaRPr lang="es-ES" sz="1200" b="1" dirty="0">
            <a:latin typeface="Century Gothic" pitchFamily="34" charset="0"/>
          </a:endParaRPr>
        </a:p>
      </dgm:t>
    </dgm:pt>
    <dgm:pt modelId="{72993A6F-B7A9-422E-AAFF-97B719F5A620}" type="parTrans" cxnId="{DBCF859A-0497-4E7E-8C01-0BD9210EDB28}">
      <dgm:prSet/>
      <dgm:spPr/>
      <dgm:t>
        <a:bodyPr/>
        <a:lstStyle/>
        <a:p>
          <a:endParaRPr lang="es-EC"/>
        </a:p>
      </dgm:t>
    </dgm:pt>
    <dgm:pt modelId="{B0AB4A63-CCBF-478D-A812-C031D3DE0EA9}" type="sibTrans" cxnId="{DBCF859A-0497-4E7E-8C01-0BD9210EDB28}">
      <dgm:prSet/>
      <dgm:spPr/>
      <dgm:t>
        <a:bodyPr/>
        <a:lstStyle/>
        <a:p>
          <a:endParaRPr lang="es-EC"/>
        </a:p>
      </dgm:t>
    </dgm:pt>
    <dgm:pt modelId="{1F72BAE0-E5F0-4FB2-8B01-B1D011802BC2}">
      <dgm:prSet phldrT="[Texto]" custT="1"/>
      <dgm:spPr/>
      <dgm:t>
        <a:bodyPr/>
        <a:lstStyle/>
        <a:p>
          <a:pPr algn="l"/>
          <a:r>
            <a:rPr lang="es-ES" sz="1200" dirty="0" err="1" smtClean="0">
              <a:latin typeface="Century Gothic" pitchFamily="34" charset="0"/>
            </a:rPr>
            <a:t>CONEA</a:t>
          </a:r>
          <a:r>
            <a:rPr lang="es-ES" sz="1200" dirty="0" smtClean="0">
              <a:latin typeface="Century Gothic" pitchFamily="34" charset="0"/>
            </a:rPr>
            <a:t> </a:t>
          </a:r>
          <a:r>
            <a:rPr lang="es-EC" sz="1200" dirty="0" smtClean="0">
              <a:latin typeface="Century Gothic" pitchFamily="34" charset="0"/>
            </a:rPr>
            <a:t>informe técnico sobre el nivel de desempeño institucional </a:t>
          </a:r>
          <a:r>
            <a:rPr lang="es-ES" sz="1200" dirty="0" err="1" smtClean="0">
              <a:latin typeface="Century Gothic" pitchFamily="34" charset="0"/>
            </a:rPr>
            <a:t>IES</a:t>
          </a:r>
          <a:endParaRPr lang="es-ES" sz="1200" dirty="0">
            <a:latin typeface="Century Gothic" pitchFamily="34" charset="0"/>
          </a:endParaRPr>
        </a:p>
      </dgm:t>
    </dgm:pt>
    <dgm:pt modelId="{AAFCC773-2FC0-4B19-9BE0-FB92ABACBA1D}" type="parTrans" cxnId="{D049B7B1-CD09-4B15-9AB4-7C763B5262A6}">
      <dgm:prSet/>
      <dgm:spPr/>
      <dgm:t>
        <a:bodyPr/>
        <a:lstStyle/>
        <a:p>
          <a:endParaRPr lang="es-EC"/>
        </a:p>
      </dgm:t>
    </dgm:pt>
    <dgm:pt modelId="{69032080-863D-4593-A719-E8733BD8D2D4}" type="sibTrans" cxnId="{D049B7B1-CD09-4B15-9AB4-7C763B5262A6}">
      <dgm:prSet/>
      <dgm:spPr/>
      <dgm:t>
        <a:bodyPr/>
        <a:lstStyle/>
        <a:p>
          <a:endParaRPr lang="es-EC"/>
        </a:p>
      </dgm:t>
    </dgm:pt>
    <dgm:pt modelId="{3FEB2FE4-9CF9-428A-A979-4043C744246E}">
      <dgm:prSet phldrT="[Texto]" custT="1"/>
      <dgm:spPr/>
      <dgm:t>
        <a:bodyPr/>
        <a:lstStyle/>
        <a:p>
          <a:r>
            <a:rPr lang="es-ES" sz="1200" b="1" dirty="0" smtClean="0">
              <a:latin typeface="Century Gothic" pitchFamily="34" charset="0"/>
            </a:rPr>
            <a:t>Cat. C</a:t>
          </a:r>
          <a:endParaRPr lang="es-ES" sz="1200" b="1" dirty="0">
            <a:latin typeface="Century Gothic" pitchFamily="34" charset="0"/>
          </a:endParaRPr>
        </a:p>
      </dgm:t>
    </dgm:pt>
    <dgm:pt modelId="{705E01F5-CF45-486E-BE7A-40EE7DE8137A}" type="parTrans" cxnId="{F4D80D6C-97AE-4286-B2C7-A8FDAAD2AA37}">
      <dgm:prSet/>
      <dgm:spPr/>
      <dgm:t>
        <a:bodyPr/>
        <a:lstStyle/>
        <a:p>
          <a:endParaRPr lang="es-EC"/>
        </a:p>
      </dgm:t>
    </dgm:pt>
    <dgm:pt modelId="{403D7EC3-FB36-48B9-AB72-26F77E13E623}" type="sibTrans" cxnId="{F4D80D6C-97AE-4286-B2C7-A8FDAAD2AA37}">
      <dgm:prSet/>
      <dgm:spPr/>
      <dgm:t>
        <a:bodyPr/>
        <a:lstStyle/>
        <a:p>
          <a:endParaRPr lang="es-EC"/>
        </a:p>
      </dgm:t>
    </dgm:pt>
    <dgm:pt modelId="{8A0237DA-C5E3-4528-9FD1-CC695C921D83}">
      <dgm:prSet phldrT="[Texto]" custT="1"/>
      <dgm:spPr/>
      <dgm:t>
        <a:bodyPr/>
        <a:lstStyle/>
        <a:p>
          <a:pPr algn="l"/>
          <a:r>
            <a:rPr lang="es-ES" sz="1200" dirty="0" err="1" smtClean="0">
              <a:latin typeface="Century Gothic" pitchFamily="34" charset="0"/>
            </a:rPr>
            <a:t>ESPAM</a:t>
          </a:r>
          <a:r>
            <a:rPr lang="es-ES" sz="1200" dirty="0" smtClean="0">
              <a:latin typeface="Century Gothic" pitchFamily="34" charset="0"/>
            </a:rPr>
            <a:t> </a:t>
          </a:r>
          <a:r>
            <a:rPr lang="es-ES" sz="1200" dirty="0" err="1" smtClean="0">
              <a:latin typeface="Century Gothic" pitchFamily="34" charset="0"/>
            </a:rPr>
            <a:t>MFL</a:t>
          </a:r>
          <a:endParaRPr lang="es-ES" sz="1200" dirty="0">
            <a:latin typeface="Century Gothic" pitchFamily="34" charset="0"/>
          </a:endParaRPr>
        </a:p>
      </dgm:t>
    </dgm:pt>
    <dgm:pt modelId="{EC4C616A-F821-4EBE-8A81-E8108B1DB6E5}" type="parTrans" cxnId="{4ADD56A9-B898-4760-A4C8-005C6EC89587}">
      <dgm:prSet/>
      <dgm:spPr/>
      <dgm:t>
        <a:bodyPr/>
        <a:lstStyle/>
        <a:p>
          <a:endParaRPr lang="es-EC"/>
        </a:p>
      </dgm:t>
    </dgm:pt>
    <dgm:pt modelId="{4A03B5D0-62FE-4C46-BC9E-716DED6B1F22}" type="sibTrans" cxnId="{4ADD56A9-B898-4760-A4C8-005C6EC89587}">
      <dgm:prSet/>
      <dgm:spPr/>
      <dgm:t>
        <a:bodyPr/>
        <a:lstStyle/>
        <a:p>
          <a:endParaRPr lang="es-EC"/>
        </a:p>
      </dgm:t>
    </dgm:pt>
    <dgm:pt modelId="{51EBEA79-D93A-40AB-B62C-D8DF09E60871}">
      <dgm:prSet phldrT="[Texto]" custT="1"/>
      <dgm:spPr/>
      <dgm:t>
        <a:bodyPr/>
        <a:lstStyle/>
        <a:p>
          <a:pPr algn="ctr"/>
          <a:r>
            <a:rPr lang="es-EC" sz="1200" b="1" dirty="0" smtClean="0">
              <a:latin typeface="Century Gothic" pitchFamily="34" charset="0"/>
            </a:rPr>
            <a:t>Esto impulsa </a:t>
          </a:r>
          <a:r>
            <a:rPr lang="es-EC" sz="1100" b="1" dirty="0" smtClean="0">
              <a:latin typeface="Century Gothic" pitchFamily="34" charset="0"/>
            </a:rPr>
            <a:t>modernización.</a:t>
          </a:r>
          <a:endParaRPr lang="es-ES" sz="1100" b="1" dirty="0">
            <a:latin typeface="Century Gothic" pitchFamily="34" charset="0"/>
          </a:endParaRPr>
        </a:p>
      </dgm:t>
    </dgm:pt>
    <dgm:pt modelId="{C49D3962-85E6-4BE8-BBC1-83F06528AE92}" type="parTrans" cxnId="{AEA64561-2E02-4613-9E7E-D28E3DE8F115}">
      <dgm:prSet/>
      <dgm:spPr/>
      <dgm:t>
        <a:bodyPr/>
        <a:lstStyle/>
        <a:p>
          <a:endParaRPr lang="es-EC"/>
        </a:p>
      </dgm:t>
    </dgm:pt>
    <dgm:pt modelId="{3D74177C-F448-4DBE-971B-09584A3C52DB}" type="sibTrans" cxnId="{AEA64561-2E02-4613-9E7E-D28E3DE8F115}">
      <dgm:prSet/>
      <dgm:spPr/>
      <dgm:t>
        <a:bodyPr/>
        <a:lstStyle/>
        <a:p>
          <a:endParaRPr lang="es-EC"/>
        </a:p>
      </dgm:t>
    </dgm:pt>
    <dgm:pt modelId="{9E85B193-1D47-4D91-845F-F8AA0B46BD93}">
      <dgm:prSet phldrT="[Texto]" custT="1"/>
      <dgm:spPr/>
      <dgm:t>
        <a:bodyPr/>
        <a:lstStyle/>
        <a:p>
          <a:r>
            <a:rPr lang="es-ES" sz="1200" b="1" dirty="0" smtClean="0">
              <a:latin typeface="Century Gothic" pitchFamily="34" charset="0"/>
            </a:rPr>
            <a:t>Se pretende</a:t>
          </a:r>
          <a:endParaRPr lang="es-ES" sz="1200" b="1" dirty="0">
            <a:latin typeface="Century Gothic" pitchFamily="34" charset="0"/>
          </a:endParaRPr>
        </a:p>
      </dgm:t>
    </dgm:pt>
    <dgm:pt modelId="{F9BB9CB4-BFDF-4746-8AD6-061F7AE0ECB2}" type="parTrans" cxnId="{A0D6676E-E772-48DD-BE38-97EFFEA0C429}">
      <dgm:prSet/>
      <dgm:spPr/>
      <dgm:t>
        <a:bodyPr/>
        <a:lstStyle/>
        <a:p>
          <a:endParaRPr lang="es-EC"/>
        </a:p>
      </dgm:t>
    </dgm:pt>
    <dgm:pt modelId="{60285073-AF0D-483D-85ED-DB4819CF256A}" type="sibTrans" cxnId="{A0D6676E-E772-48DD-BE38-97EFFEA0C429}">
      <dgm:prSet/>
      <dgm:spPr/>
      <dgm:t>
        <a:bodyPr/>
        <a:lstStyle/>
        <a:p>
          <a:endParaRPr lang="es-EC"/>
        </a:p>
      </dgm:t>
    </dgm:pt>
    <dgm:pt modelId="{5B570333-CD76-44E9-B44E-F1679E108C1A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Century Gothic" pitchFamily="34" charset="0"/>
            </a:rPr>
            <a:t>Elaborar </a:t>
          </a:r>
          <a:r>
            <a:rPr lang="es-EC" sz="1200" dirty="0" smtClean="0">
              <a:latin typeface="Century Gothic" pitchFamily="34" charset="0"/>
            </a:rPr>
            <a:t>Plan Estratégico de Tecnologías de Información de la </a:t>
          </a:r>
          <a:r>
            <a:rPr lang="es-EC" sz="1200" dirty="0" err="1" smtClean="0">
              <a:latin typeface="Century Gothic" pitchFamily="34" charset="0"/>
            </a:rPr>
            <a:t>ESPAM</a:t>
          </a:r>
          <a:r>
            <a:rPr lang="es-EC" sz="1200" dirty="0" smtClean="0">
              <a:latin typeface="Century Gothic" pitchFamily="34" charset="0"/>
            </a:rPr>
            <a:t> </a:t>
          </a:r>
          <a:r>
            <a:rPr lang="es-EC" sz="1200" dirty="0" err="1" smtClean="0">
              <a:latin typeface="Century Gothic" pitchFamily="34" charset="0"/>
            </a:rPr>
            <a:t>MFL</a:t>
          </a:r>
          <a:r>
            <a:rPr lang="es-EC" sz="1200" dirty="0" smtClean="0">
              <a:latin typeface="Century Gothic" pitchFamily="34" charset="0"/>
            </a:rPr>
            <a:t>.</a:t>
          </a:r>
          <a:endParaRPr lang="es-ES" sz="1200" dirty="0">
            <a:latin typeface="Century Gothic" pitchFamily="34" charset="0"/>
          </a:endParaRPr>
        </a:p>
      </dgm:t>
    </dgm:pt>
    <dgm:pt modelId="{ED91E5F9-AF52-4795-916D-D8BDB87DB3FB}" type="parTrans" cxnId="{63DD2C52-AEBD-45DC-A234-B71C7A057CF5}">
      <dgm:prSet/>
      <dgm:spPr/>
      <dgm:t>
        <a:bodyPr/>
        <a:lstStyle/>
        <a:p>
          <a:endParaRPr lang="es-EC"/>
        </a:p>
      </dgm:t>
    </dgm:pt>
    <dgm:pt modelId="{76BC675B-37D2-4AAB-91DB-1C35C1C5D0E1}" type="sibTrans" cxnId="{63DD2C52-AEBD-45DC-A234-B71C7A057CF5}">
      <dgm:prSet/>
      <dgm:spPr/>
      <dgm:t>
        <a:bodyPr/>
        <a:lstStyle/>
        <a:p>
          <a:endParaRPr lang="es-EC"/>
        </a:p>
      </dgm:t>
    </dgm:pt>
    <dgm:pt modelId="{726A91F6-D368-4716-8FC4-C1140782347C}">
      <dgm:prSet phldrT="[Texto]" custT="1"/>
      <dgm:spPr/>
      <dgm:t>
        <a:bodyPr/>
        <a:lstStyle/>
        <a:p>
          <a:r>
            <a:rPr lang="es-ES" sz="1200" b="1" dirty="0" smtClean="0">
              <a:latin typeface="Century Gothic" pitchFamily="34" charset="0"/>
            </a:rPr>
            <a:t>Beneficio</a:t>
          </a:r>
          <a:endParaRPr lang="es-ES" sz="1200" b="1" dirty="0">
            <a:latin typeface="Century Gothic" pitchFamily="34" charset="0"/>
          </a:endParaRPr>
        </a:p>
      </dgm:t>
    </dgm:pt>
    <dgm:pt modelId="{46F6CCDA-4842-486F-BA13-6790D2FA1B15}" type="parTrans" cxnId="{E63D51E5-D435-4F5E-ADDB-4BC9B54887E5}">
      <dgm:prSet/>
      <dgm:spPr/>
      <dgm:t>
        <a:bodyPr/>
        <a:lstStyle/>
        <a:p>
          <a:endParaRPr lang="es-EC"/>
        </a:p>
      </dgm:t>
    </dgm:pt>
    <dgm:pt modelId="{ECFDFC93-54DA-4FFC-8B07-CF67F87A9D13}" type="sibTrans" cxnId="{E63D51E5-D435-4F5E-ADDB-4BC9B54887E5}">
      <dgm:prSet/>
      <dgm:spPr/>
      <dgm:t>
        <a:bodyPr/>
        <a:lstStyle/>
        <a:p>
          <a:endParaRPr lang="es-EC"/>
        </a:p>
      </dgm:t>
    </dgm:pt>
    <dgm:pt modelId="{AAA6725E-CF21-47F6-98E9-6227573A634C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Century Gothic" pitchFamily="34" charset="0"/>
            </a:rPr>
            <a:t>Estudiantes, docentes, empleados. </a:t>
          </a:r>
          <a:endParaRPr lang="es-ES" sz="1200" dirty="0">
            <a:latin typeface="Century Gothic" pitchFamily="34" charset="0"/>
          </a:endParaRPr>
        </a:p>
      </dgm:t>
    </dgm:pt>
    <dgm:pt modelId="{C9139195-F6D6-4B95-BF7B-FE429C90C154}" type="parTrans" cxnId="{8B9BB25A-955B-4044-95DF-392E81421B15}">
      <dgm:prSet/>
      <dgm:spPr/>
      <dgm:t>
        <a:bodyPr/>
        <a:lstStyle/>
        <a:p>
          <a:endParaRPr lang="es-EC"/>
        </a:p>
      </dgm:t>
    </dgm:pt>
    <dgm:pt modelId="{8490D3D9-1458-4DFC-8C42-CEBCBAB7CE6E}" type="sibTrans" cxnId="{8B9BB25A-955B-4044-95DF-392E81421B15}">
      <dgm:prSet/>
      <dgm:spPr/>
      <dgm:t>
        <a:bodyPr/>
        <a:lstStyle/>
        <a:p>
          <a:endParaRPr lang="es-EC"/>
        </a:p>
      </dgm:t>
    </dgm:pt>
    <dgm:pt modelId="{7A45E522-1FD6-4F67-9DF3-CA4D28698C03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entury Gothic" pitchFamily="34" charset="0"/>
            </a:rPr>
            <a:t>Mejorar procesos tecnológicos de la institución, y por ende cumplir con las metas de la institución.</a:t>
          </a:r>
          <a:endParaRPr lang="es-ES" sz="1200" dirty="0">
            <a:latin typeface="Century Gothic" pitchFamily="34" charset="0"/>
          </a:endParaRPr>
        </a:p>
      </dgm:t>
    </dgm:pt>
    <dgm:pt modelId="{0F7FA16F-848D-4BC2-9E90-99ECB1D0BB3A}" type="parTrans" cxnId="{C0D3EBC7-81DE-48E8-BD0E-82B1783DF91F}">
      <dgm:prSet/>
      <dgm:spPr/>
      <dgm:t>
        <a:bodyPr/>
        <a:lstStyle/>
        <a:p>
          <a:endParaRPr lang="es-EC"/>
        </a:p>
      </dgm:t>
    </dgm:pt>
    <dgm:pt modelId="{722AC16C-193F-49C6-8441-EFC2B4C4B443}" type="sibTrans" cxnId="{C0D3EBC7-81DE-48E8-BD0E-82B1783DF91F}">
      <dgm:prSet/>
      <dgm:spPr/>
      <dgm:t>
        <a:bodyPr/>
        <a:lstStyle/>
        <a:p>
          <a:endParaRPr lang="es-EC"/>
        </a:p>
      </dgm:t>
    </dgm:pt>
    <dgm:pt modelId="{5B56C738-77E9-40C5-ABDE-DA0CEA806375}">
      <dgm:prSet phldrT="[Texto]" custT="1"/>
      <dgm:spPr/>
      <dgm:t>
        <a:bodyPr/>
        <a:lstStyle/>
        <a:p>
          <a:pPr algn="l"/>
          <a:r>
            <a:rPr lang="es-EC" sz="1200" dirty="0" err="1" smtClean="0">
              <a:latin typeface="Century Gothic" pitchFamily="34" charset="0"/>
            </a:rPr>
            <a:t>ESPAM</a:t>
          </a:r>
          <a:r>
            <a:rPr lang="es-EC" sz="1200" dirty="0" smtClean="0">
              <a:latin typeface="Century Gothic" pitchFamily="34" charset="0"/>
            </a:rPr>
            <a:t> </a:t>
          </a:r>
          <a:r>
            <a:rPr lang="es-EC" sz="1200" dirty="0" err="1" smtClean="0">
              <a:latin typeface="Century Gothic" pitchFamily="34" charset="0"/>
            </a:rPr>
            <a:t>MFL</a:t>
          </a:r>
          <a:r>
            <a:rPr lang="es-EC" sz="1200" dirty="0" smtClean="0">
              <a:latin typeface="Century Gothic" pitchFamily="34" charset="0"/>
            </a:rPr>
            <a:t>,  cuenta con un departamento o área informática, sin embargo este presenta deficiencias.</a:t>
          </a:r>
          <a:endParaRPr lang="es-ES" sz="1200" b="1" dirty="0">
            <a:latin typeface="Century Gothic" pitchFamily="34" charset="0"/>
          </a:endParaRPr>
        </a:p>
      </dgm:t>
    </dgm:pt>
    <dgm:pt modelId="{9F365757-FE00-4C30-A1F0-896EAE3BF5D4}" type="parTrans" cxnId="{C3C849C9-3632-45A8-AD24-A0945452772E}">
      <dgm:prSet/>
      <dgm:spPr/>
      <dgm:t>
        <a:bodyPr/>
        <a:lstStyle/>
        <a:p>
          <a:endParaRPr lang="es-EC"/>
        </a:p>
      </dgm:t>
    </dgm:pt>
    <dgm:pt modelId="{83352CD7-7C48-426B-8EA9-F95E657C030E}" type="sibTrans" cxnId="{C3C849C9-3632-45A8-AD24-A0945452772E}">
      <dgm:prSet/>
      <dgm:spPr/>
      <dgm:t>
        <a:bodyPr/>
        <a:lstStyle/>
        <a:p>
          <a:endParaRPr lang="es-EC"/>
        </a:p>
      </dgm:t>
    </dgm:pt>
    <dgm:pt modelId="{0947B613-54F8-4781-A5C9-A2B1BBD9CA8C}" type="pres">
      <dgm:prSet presAssocID="{0DFE8D15-DBB1-49A8-8BF2-53837D725CB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7C5E67D-1E09-4335-B46F-05F64D9B56BE}" type="pres">
      <dgm:prSet presAssocID="{726A91F6-D368-4716-8FC4-C1140782347C}" presName="ChildAccent7" presStyleCnt="0"/>
      <dgm:spPr/>
      <dgm:t>
        <a:bodyPr/>
        <a:lstStyle/>
        <a:p>
          <a:endParaRPr lang="es-EC"/>
        </a:p>
      </dgm:t>
    </dgm:pt>
    <dgm:pt modelId="{0FDA83BF-C992-4580-A41E-8C1C2D6FB8D1}" type="pres">
      <dgm:prSet presAssocID="{726A91F6-D368-4716-8FC4-C1140782347C}" presName="ChildAccent" presStyleLbl="alignImgPlace1" presStyleIdx="0" presStyleCnt="7"/>
      <dgm:spPr/>
      <dgm:t>
        <a:bodyPr/>
        <a:lstStyle/>
        <a:p>
          <a:endParaRPr lang="es-EC"/>
        </a:p>
      </dgm:t>
    </dgm:pt>
    <dgm:pt modelId="{9DDD33EC-12FD-4C41-9634-57ED98E1F794}" type="pres">
      <dgm:prSet presAssocID="{726A91F6-D368-4716-8FC4-C1140782347C}" presName="Child7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293F9C-542F-4B9E-BE2F-FE502C76514D}" type="pres">
      <dgm:prSet presAssocID="{726A91F6-D368-4716-8FC4-C1140782347C}" presName="Parent7" presStyleLbl="node1" presStyleIdx="0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A69CB3-46F7-4780-AAFD-9125A738EF80}" type="pres">
      <dgm:prSet presAssocID="{9E85B193-1D47-4D91-845F-F8AA0B46BD93}" presName="ChildAccent6" presStyleCnt="0"/>
      <dgm:spPr/>
      <dgm:t>
        <a:bodyPr/>
        <a:lstStyle/>
        <a:p>
          <a:endParaRPr lang="es-EC"/>
        </a:p>
      </dgm:t>
    </dgm:pt>
    <dgm:pt modelId="{168FD65C-4214-4755-98B7-141F3E753EA4}" type="pres">
      <dgm:prSet presAssocID="{9E85B193-1D47-4D91-845F-F8AA0B46BD93}" presName="ChildAccent" presStyleLbl="alignImgPlace1" presStyleIdx="1" presStyleCnt="7"/>
      <dgm:spPr/>
      <dgm:t>
        <a:bodyPr/>
        <a:lstStyle/>
        <a:p>
          <a:endParaRPr lang="es-EC"/>
        </a:p>
      </dgm:t>
    </dgm:pt>
    <dgm:pt modelId="{9EF5B5C5-EDA6-45CA-A86C-DDBF65D9DE2B}" type="pres">
      <dgm:prSet presAssocID="{9E85B193-1D47-4D91-845F-F8AA0B46BD93}" presName="Child6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213569-2AFB-4809-BBA7-EC5E18BE9F7F}" type="pres">
      <dgm:prSet presAssocID="{9E85B193-1D47-4D91-845F-F8AA0B46BD93}" presName="Parent6" presStyleLbl="node1" presStyleIdx="1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7FB669-2E01-4F33-B47E-96CC68A923C9}" type="pres">
      <dgm:prSet presAssocID="{51EBEA79-D93A-40AB-B62C-D8DF09E60871}" presName="ChildAccent5" presStyleCnt="0"/>
      <dgm:spPr/>
      <dgm:t>
        <a:bodyPr/>
        <a:lstStyle/>
        <a:p>
          <a:endParaRPr lang="es-EC"/>
        </a:p>
      </dgm:t>
    </dgm:pt>
    <dgm:pt modelId="{379EB4A1-C177-4B3A-8559-4800A777D9EA}" type="pres">
      <dgm:prSet presAssocID="{51EBEA79-D93A-40AB-B62C-D8DF09E60871}" presName="ChildAccent" presStyleLbl="alignImgPlace1" presStyleIdx="2" presStyleCnt="7"/>
      <dgm:spPr/>
      <dgm:t>
        <a:bodyPr/>
        <a:lstStyle/>
        <a:p>
          <a:endParaRPr lang="es-EC"/>
        </a:p>
      </dgm:t>
    </dgm:pt>
    <dgm:pt modelId="{3A05CAA9-970C-4429-A0C0-E20B7C4EBB35}" type="pres">
      <dgm:prSet presAssocID="{51EBEA79-D93A-40AB-B62C-D8DF09E60871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4A27CC-9FD9-4C4C-826C-92A70AE95642}" type="pres">
      <dgm:prSet presAssocID="{51EBEA79-D93A-40AB-B62C-D8DF09E60871}" presName="Parent5" presStyleLbl="node1" presStyleIdx="2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00EB4D-8DF1-4DAC-B553-C2D22393F9B6}" type="pres">
      <dgm:prSet presAssocID="{3FEB2FE4-9CF9-428A-A979-4043C744246E}" presName="ChildAccent4" presStyleCnt="0"/>
      <dgm:spPr/>
      <dgm:t>
        <a:bodyPr/>
        <a:lstStyle/>
        <a:p>
          <a:endParaRPr lang="es-EC"/>
        </a:p>
      </dgm:t>
    </dgm:pt>
    <dgm:pt modelId="{1797DC31-8AFE-4ED4-8107-8C8350E2ADF9}" type="pres">
      <dgm:prSet presAssocID="{3FEB2FE4-9CF9-428A-A979-4043C744246E}" presName="ChildAccent" presStyleLbl="alignImgPlace1" presStyleIdx="3" presStyleCnt="7"/>
      <dgm:spPr/>
      <dgm:t>
        <a:bodyPr/>
        <a:lstStyle/>
        <a:p>
          <a:endParaRPr lang="es-EC"/>
        </a:p>
      </dgm:t>
    </dgm:pt>
    <dgm:pt modelId="{A70E903F-6487-4514-9F5F-48173D014413}" type="pres">
      <dgm:prSet presAssocID="{3FEB2FE4-9CF9-428A-A979-4043C744246E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7B4BB2-AEC9-4DA7-BFA5-4B4777116395}" type="pres">
      <dgm:prSet presAssocID="{3FEB2FE4-9CF9-428A-A979-4043C744246E}" presName="Parent4" presStyleLbl="node1" presStyleIdx="3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322E95-FC93-45E6-B50A-5276BBDAB2C2}" type="pres">
      <dgm:prSet presAssocID="{DA8E933F-BB1F-4045-BABA-36A977FD9FF0}" presName="ChildAccent3" presStyleCnt="0"/>
      <dgm:spPr/>
      <dgm:t>
        <a:bodyPr/>
        <a:lstStyle/>
        <a:p>
          <a:endParaRPr lang="es-EC"/>
        </a:p>
      </dgm:t>
    </dgm:pt>
    <dgm:pt modelId="{7C598057-1149-41A0-AC9E-4AFBB5683411}" type="pres">
      <dgm:prSet presAssocID="{DA8E933F-BB1F-4045-BABA-36A977FD9FF0}" presName="ChildAccent" presStyleLbl="alignImgPlace1" presStyleIdx="4" presStyleCnt="7"/>
      <dgm:spPr/>
      <dgm:t>
        <a:bodyPr/>
        <a:lstStyle/>
        <a:p>
          <a:endParaRPr lang="es-EC"/>
        </a:p>
      </dgm:t>
    </dgm:pt>
    <dgm:pt modelId="{AD20A9F8-8EDC-4A74-8ACC-8737863A4890}" type="pres">
      <dgm:prSet presAssocID="{DA8E933F-BB1F-4045-BABA-36A977FD9FF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0DC7C7-75E7-44E8-A0BB-39643DB22B21}" type="pres">
      <dgm:prSet presAssocID="{DA8E933F-BB1F-4045-BABA-36A977FD9FF0}" presName="Parent3" presStyleLbl="node1" presStyleIdx="4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51E72E-AF53-4055-B21B-192B6F8A7399}" type="pres">
      <dgm:prSet presAssocID="{95D0DA09-4FA1-44A2-998F-DA568FC8E7F8}" presName="ChildAccent2" presStyleCnt="0"/>
      <dgm:spPr/>
      <dgm:t>
        <a:bodyPr/>
        <a:lstStyle/>
        <a:p>
          <a:endParaRPr lang="es-EC"/>
        </a:p>
      </dgm:t>
    </dgm:pt>
    <dgm:pt modelId="{270DC2E2-1894-49A8-A2AD-CD9B6623E315}" type="pres">
      <dgm:prSet presAssocID="{95D0DA09-4FA1-44A2-998F-DA568FC8E7F8}" presName="ChildAccent" presStyleLbl="alignImgPlace1" presStyleIdx="5" presStyleCnt="7"/>
      <dgm:spPr/>
      <dgm:t>
        <a:bodyPr/>
        <a:lstStyle/>
        <a:p>
          <a:endParaRPr lang="es-EC"/>
        </a:p>
      </dgm:t>
    </dgm:pt>
    <dgm:pt modelId="{4D2D697F-508F-4774-BF53-B8769956C9E1}" type="pres">
      <dgm:prSet presAssocID="{95D0DA09-4FA1-44A2-998F-DA568FC8E7F8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0394F5-0E40-4384-89E1-C1252301AF32}" type="pres">
      <dgm:prSet presAssocID="{95D0DA09-4FA1-44A2-998F-DA568FC8E7F8}" presName="Parent2" presStyleLbl="node1" presStyleIdx="5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5FE8E-E0A0-4A97-95A0-093136145AD4}" type="pres">
      <dgm:prSet presAssocID="{532F0AA9-330A-4926-9E0D-B434E701A166}" presName="ChildAccent1" presStyleCnt="0"/>
      <dgm:spPr/>
      <dgm:t>
        <a:bodyPr/>
        <a:lstStyle/>
        <a:p>
          <a:endParaRPr lang="es-EC"/>
        </a:p>
      </dgm:t>
    </dgm:pt>
    <dgm:pt modelId="{96019E45-CF6B-4C68-8333-F1748A0E7828}" type="pres">
      <dgm:prSet presAssocID="{532F0AA9-330A-4926-9E0D-B434E701A166}" presName="ChildAccent" presStyleLbl="alignImgPlace1" presStyleIdx="6" presStyleCnt="7"/>
      <dgm:spPr/>
      <dgm:t>
        <a:bodyPr/>
        <a:lstStyle/>
        <a:p>
          <a:endParaRPr lang="es-EC"/>
        </a:p>
      </dgm:t>
    </dgm:pt>
    <dgm:pt modelId="{C4A2A709-F2E5-41B1-90A5-2EBDF6D97943}" type="pres">
      <dgm:prSet presAssocID="{532F0AA9-330A-4926-9E0D-B434E701A16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6C049-CB42-43C3-B68B-4874C6B32706}" type="pres">
      <dgm:prSet presAssocID="{532F0AA9-330A-4926-9E0D-B434E701A166}" presName="Parent1" presStyleLbl="node1" presStyleIdx="6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525F0D-1220-41DB-B0E8-CC39D7F5F57B}" type="presOf" srcId="{5EAF998A-9778-4F5B-974E-68C55A2F8E19}" destId="{96019E45-CF6B-4C68-8333-F1748A0E7828}" srcOrd="0" destOrd="0" presId="urn:microsoft.com/office/officeart/2011/layout/InterconnectedBlockProcess"/>
    <dgm:cxn modelId="{DC6FA7DB-36C2-4322-B7C2-7D372F7512CB}" type="presOf" srcId="{5B570333-CD76-44E9-B44E-F1679E108C1A}" destId="{168FD65C-4214-4755-98B7-141F3E753EA4}" srcOrd="0" destOrd="0" presId="urn:microsoft.com/office/officeart/2011/layout/InterconnectedBlockProcess"/>
    <dgm:cxn modelId="{33FE2FE8-ED50-42AE-8FF0-F7AFF001B148}" type="presOf" srcId="{DA8E933F-BB1F-4045-BABA-36A977FD9FF0}" destId="{F70DC7C7-75E7-44E8-A0BB-39643DB22B21}" srcOrd="0" destOrd="0" presId="urn:microsoft.com/office/officeart/2011/layout/InterconnectedBlockProcess"/>
    <dgm:cxn modelId="{7C5B9021-9CF4-4521-B94E-70648D077D3F}" type="presOf" srcId="{0DFE8D15-DBB1-49A8-8BF2-53837D725CB5}" destId="{0947B613-54F8-4781-A5C9-A2B1BBD9CA8C}" srcOrd="0" destOrd="0" presId="urn:microsoft.com/office/officeart/2011/layout/InterconnectedBlockProcess"/>
    <dgm:cxn modelId="{A8FE1308-CC3D-453B-AC06-39F519354ACF}" type="presOf" srcId="{5B56C738-77E9-40C5-ABDE-DA0CEA806375}" destId="{3A05CAA9-970C-4429-A0C0-E20B7C4EBB35}" srcOrd="1" destOrd="0" presId="urn:microsoft.com/office/officeart/2011/layout/InterconnectedBlockProcess"/>
    <dgm:cxn modelId="{FE7E9B3C-6AB8-43DB-91B6-EBE264EC25DD}" type="presOf" srcId="{AAA6725E-CF21-47F6-98E9-6227573A634C}" destId="{9DDD33EC-12FD-4C41-9634-57ED98E1F794}" srcOrd="1" destOrd="0" presId="urn:microsoft.com/office/officeart/2011/layout/InterconnectedBlockProcess"/>
    <dgm:cxn modelId="{C1A0E7F6-61F1-4501-B21D-4336243F0387}" type="presOf" srcId="{7A45E522-1FD6-4F67-9DF3-CA4D28698C03}" destId="{0FDA83BF-C992-4580-A41E-8C1C2D6FB8D1}" srcOrd="0" destOrd="1" presId="urn:microsoft.com/office/officeart/2011/layout/InterconnectedBlockProcess"/>
    <dgm:cxn modelId="{63DD2C52-AEBD-45DC-A234-B71C7A057CF5}" srcId="{9E85B193-1D47-4D91-845F-F8AA0B46BD93}" destId="{5B570333-CD76-44E9-B44E-F1679E108C1A}" srcOrd="0" destOrd="0" parTransId="{ED91E5F9-AF52-4795-916D-D8BDB87DB3FB}" sibTransId="{76BC675B-37D2-4AAB-91DB-1C35C1C5D0E1}"/>
    <dgm:cxn modelId="{E63D51E5-D435-4F5E-ADDB-4BC9B54887E5}" srcId="{0DFE8D15-DBB1-49A8-8BF2-53837D725CB5}" destId="{726A91F6-D368-4716-8FC4-C1140782347C}" srcOrd="6" destOrd="0" parTransId="{46F6CCDA-4842-486F-BA13-6790D2FA1B15}" sibTransId="{ECFDFC93-54DA-4FFC-8B07-CF67F87A9D13}"/>
    <dgm:cxn modelId="{4ADD56A9-B898-4760-A4C8-005C6EC89587}" srcId="{3FEB2FE4-9CF9-428A-A979-4043C744246E}" destId="{8A0237DA-C5E3-4528-9FD1-CC695C921D83}" srcOrd="0" destOrd="0" parTransId="{EC4C616A-F821-4EBE-8A81-E8108B1DB6E5}" sibTransId="{4A03B5D0-62FE-4C46-BC9E-716DED6B1F22}"/>
    <dgm:cxn modelId="{8B9BB25A-955B-4044-95DF-392E81421B15}" srcId="{726A91F6-D368-4716-8FC4-C1140782347C}" destId="{AAA6725E-CF21-47F6-98E9-6227573A634C}" srcOrd="0" destOrd="0" parTransId="{C9139195-F6D6-4B95-BF7B-FE429C90C154}" sibTransId="{8490D3D9-1458-4DFC-8C42-CEBCBAB7CE6E}"/>
    <dgm:cxn modelId="{660519D8-9C0E-4048-B60D-FCD77D441641}" srcId="{0DFE8D15-DBB1-49A8-8BF2-53837D725CB5}" destId="{95D0DA09-4FA1-44A2-998F-DA568FC8E7F8}" srcOrd="1" destOrd="0" parTransId="{29BB5DC6-ADBD-44E2-8460-645FB1F205C0}" sibTransId="{1E359014-C6D2-4B45-8136-53A7F6985C4D}"/>
    <dgm:cxn modelId="{6F6D2E39-2E57-4E30-B98A-4CF748BD4A93}" type="presOf" srcId="{4F3FD236-B3C4-4AAD-A2CF-FE080FE09A33}" destId="{4D2D697F-508F-4774-BF53-B8769956C9E1}" srcOrd="1" destOrd="0" presId="urn:microsoft.com/office/officeart/2011/layout/InterconnectedBlockProcess"/>
    <dgm:cxn modelId="{AEA64561-2E02-4613-9E7E-D28E3DE8F115}" srcId="{0DFE8D15-DBB1-49A8-8BF2-53837D725CB5}" destId="{51EBEA79-D93A-40AB-B62C-D8DF09E60871}" srcOrd="4" destOrd="0" parTransId="{C49D3962-85E6-4BE8-BBC1-83F06528AE92}" sibTransId="{3D74177C-F448-4DBE-971B-09584A3C52DB}"/>
    <dgm:cxn modelId="{003E5DAA-2B10-45A4-9292-AB1113E357AA}" type="presOf" srcId="{1F72BAE0-E5F0-4FB2-8B01-B1D011802BC2}" destId="{AD20A9F8-8EDC-4A74-8ACC-8737863A4890}" srcOrd="1" destOrd="0" presId="urn:microsoft.com/office/officeart/2011/layout/InterconnectedBlockProcess"/>
    <dgm:cxn modelId="{BF37A9AF-AF87-40A7-A844-4AD7BE2E65BE}" type="presOf" srcId="{51EBEA79-D93A-40AB-B62C-D8DF09E60871}" destId="{154A27CC-9FD9-4C4C-826C-92A70AE95642}" srcOrd="0" destOrd="0" presId="urn:microsoft.com/office/officeart/2011/layout/InterconnectedBlockProcess"/>
    <dgm:cxn modelId="{A0D6676E-E772-48DD-BE38-97EFFEA0C429}" srcId="{0DFE8D15-DBB1-49A8-8BF2-53837D725CB5}" destId="{9E85B193-1D47-4D91-845F-F8AA0B46BD93}" srcOrd="5" destOrd="0" parTransId="{F9BB9CB4-BFDF-4746-8AD6-061F7AE0ECB2}" sibTransId="{60285073-AF0D-483D-85ED-DB4819CF256A}"/>
    <dgm:cxn modelId="{E5BB4C2C-9446-4CE5-8A2B-9071887D5AE3}" type="presOf" srcId="{4F3FD236-B3C4-4AAD-A2CF-FE080FE09A33}" destId="{270DC2E2-1894-49A8-A2AD-CD9B6623E315}" srcOrd="0" destOrd="0" presId="urn:microsoft.com/office/officeart/2011/layout/InterconnectedBlockProcess"/>
    <dgm:cxn modelId="{DBCF859A-0497-4E7E-8C01-0BD9210EDB28}" srcId="{0DFE8D15-DBB1-49A8-8BF2-53837D725CB5}" destId="{DA8E933F-BB1F-4045-BABA-36A977FD9FF0}" srcOrd="2" destOrd="0" parTransId="{72993A6F-B7A9-422E-AAFF-97B719F5A620}" sibTransId="{B0AB4A63-CCBF-478D-A812-C031D3DE0EA9}"/>
    <dgm:cxn modelId="{47ED51E5-7935-4A59-BA60-DF7C4F4D70C0}" type="presOf" srcId="{9E85B193-1D47-4D91-845F-F8AA0B46BD93}" destId="{19213569-2AFB-4809-BBA7-EC5E18BE9F7F}" srcOrd="0" destOrd="0" presId="urn:microsoft.com/office/officeart/2011/layout/InterconnectedBlockProcess"/>
    <dgm:cxn modelId="{DA1F4755-0F21-4410-80D2-3F22D0A9B677}" srcId="{532F0AA9-330A-4926-9E0D-B434E701A166}" destId="{5EAF998A-9778-4F5B-974E-68C55A2F8E19}" srcOrd="0" destOrd="0" parTransId="{2BB1FF52-1C9A-494F-9699-2B900CB44D21}" sibTransId="{E7695EEA-4C45-40AF-AEB1-D7D8036A9F0B}"/>
    <dgm:cxn modelId="{F4D80D6C-97AE-4286-B2C7-A8FDAAD2AA37}" srcId="{0DFE8D15-DBB1-49A8-8BF2-53837D725CB5}" destId="{3FEB2FE4-9CF9-428A-A979-4043C744246E}" srcOrd="3" destOrd="0" parTransId="{705E01F5-CF45-486E-BE7A-40EE7DE8137A}" sibTransId="{403D7EC3-FB36-48B9-AB72-26F77E13E623}"/>
    <dgm:cxn modelId="{ED06BCF7-8A2C-41F0-89D5-D54FF99AA659}" type="presOf" srcId="{3FEB2FE4-9CF9-428A-A979-4043C744246E}" destId="{B87B4BB2-AEC9-4DA7-BFA5-4B4777116395}" srcOrd="0" destOrd="0" presId="urn:microsoft.com/office/officeart/2011/layout/InterconnectedBlockProcess"/>
    <dgm:cxn modelId="{D049B7B1-CD09-4B15-9AB4-7C763B5262A6}" srcId="{DA8E933F-BB1F-4045-BABA-36A977FD9FF0}" destId="{1F72BAE0-E5F0-4FB2-8B01-B1D011802BC2}" srcOrd="0" destOrd="0" parTransId="{AAFCC773-2FC0-4B19-9BE0-FB92ABACBA1D}" sibTransId="{69032080-863D-4593-A719-E8733BD8D2D4}"/>
    <dgm:cxn modelId="{A8AB5E9E-AFCF-469A-B2B9-F27F0DCE8A66}" type="presOf" srcId="{5EAF998A-9778-4F5B-974E-68C55A2F8E19}" destId="{C4A2A709-F2E5-41B1-90A5-2EBDF6D97943}" srcOrd="1" destOrd="0" presId="urn:microsoft.com/office/officeart/2011/layout/InterconnectedBlockProcess"/>
    <dgm:cxn modelId="{C28F534C-ACAD-4174-ACB7-9C7B2A23DE4D}" type="presOf" srcId="{5B570333-CD76-44E9-B44E-F1679E108C1A}" destId="{9EF5B5C5-EDA6-45CA-A86C-DDBF65D9DE2B}" srcOrd="1" destOrd="0" presId="urn:microsoft.com/office/officeart/2011/layout/InterconnectedBlockProcess"/>
    <dgm:cxn modelId="{267CB182-AC45-40FB-8A19-BFC9E6320426}" type="presOf" srcId="{AAA6725E-CF21-47F6-98E9-6227573A634C}" destId="{0FDA83BF-C992-4580-A41E-8C1C2D6FB8D1}" srcOrd="0" destOrd="0" presId="urn:microsoft.com/office/officeart/2011/layout/InterconnectedBlockProcess"/>
    <dgm:cxn modelId="{C0D3EBC7-81DE-48E8-BD0E-82B1783DF91F}" srcId="{726A91F6-D368-4716-8FC4-C1140782347C}" destId="{7A45E522-1FD6-4F67-9DF3-CA4D28698C03}" srcOrd="1" destOrd="0" parTransId="{0F7FA16F-848D-4BC2-9E90-99ECB1D0BB3A}" sibTransId="{722AC16C-193F-49C6-8441-EFC2B4C4B443}"/>
    <dgm:cxn modelId="{1F0424C6-3654-4ABA-907F-E9BC797B79B0}" srcId="{95D0DA09-4FA1-44A2-998F-DA568FC8E7F8}" destId="{4F3FD236-B3C4-4AAD-A2CF-FE080FE09A33}" srcOrd="0" destOrd="0" parTransId="{D9330F20-C1A6-4759-BB04-0342CD3DFFE3}" sibTransId="{2A8410A0-E6A6-4ABA-A980-718199F312E4}"/>
    <dgm:cxn modelId="{02EA0E4E-A7B3-4E91-A66E-6DC5B5104763}" type="presOf" srcId="{8A0237DA-C5E3-4528-9FD1-CC695C921D83}" destId="{1797DC31-8AFE-4ED4-8107-8C8350E2ADF9}" srcOrd="0" destOrd="0" presId="urn:microsoft.com/office/officeart/2011/layout/InterconnectedBlockProcess"/>
    <dgm:cxn modelId="{9F9BBC87-C2FE-4E24-BE81-F9F52E0CF685}" type="presOf" srcId="{8A0237DA-C5E3-4528-9FD1-CC695C921D83}" destId="{A70E903F-6487-4514-9F5F-48173D014413}" srcOrd="1" destOrd="0" presId="urn:microsoft.com/office/officeart/2011/layout/InterconnectedBlockProcess"/>
    <dgm:cxn modelId="{7D7D2AE8-9DF8-46DE-82FF-91328AD0CE4C}" type="presOf" srcId="{7A45E522-1FD6-4F67-9DF3-CA4D28698C03}" destId="{9DDD33EC-12FD-4C41-9634-57ED98E1F794}" srcOrd="1" destOrd="1" presId="urn:microsoft.com/office/officeart/2011/layout/InterconnectedBlockProcess"/>
    <dgm:cxn modelId="{103337CA-AD65-4A04-9B97-F635FE26DFB4}" type="presOf" srcId="{726A91F6-D368-4716-8FC4-C1140782347C}" destId="{31293F9C-542F-4B9E-BE2F-FE502C76514D}" srcOrd="0" destOrd="0" presId="urn:microsoft.com/office/officeart/2011/layout/InterconnectedBlockProcess"/>
    <dgm:cxn modelId="{EC9CF26E-5953-4D50-B284-047F7DB45C35}" type="presOf" srcId="{5B56C738-77E9-40C5-ABDE-DA0CEA806375}" destId="{379EB4A1-C177-4B3A-8559-4800A777D9EA}" srcOrd="0" destOrd="0" presId="urn:microsoft.com/office/officeart/2011/layout/InterconnectedBlockProcess"/>
    <dgm:cxn modelId="{1AF62438-9975-447B-87BB-BE67B7F97DCC}" type="presOf" srcId="{1F72BAE0-E5F0-4FB2-8B01-B1D011802BC2}" destId="{7C598057-1149-41A0-AC9E-4AFBB5683411}" srcOrd="0" destOrd="0" presId="urn:microsoft.com/office/officeart/2011/layout/InterconnectedBlockProcess"/>
    <dgm:cxn modelId="{C3C849C9-3632-45A8-AD24-A0945452772E}" srcId="{51EBEA79-D93A-40AB-B62C-D8DF09E60871}" destId="{5B56C738-77E9-40C5-ABDE-DA0CEA806375}" srcOrd="0" destOrd="0" parTransId="{9F365757-FE00-4C30-A1F0-896EAE3BF5D4}" sibTransId="{83352CD7-7C48-426B-8EA9-F95E657C030E}"/>
    <dgm:cxn modelId="{8FFB5A57-27AF-44C6-8B8B-062A5DA986E9}" srcId="{0DFE8D15-DBB1-49A8-8BF2-53837D725CB5}" destId="{532F0AA9-330A-4926-9E0D-B434E701A166}" srcOrd="0" destOrd="0" parTransId="{9052597D-2285-49CD-8802-57806738A6FD}" sibTransId="{A95CEECB-A2A9-4FA8-B255-D4EBBA9E47D5}"/>
    <dgm:cxn modelId="{B557F0D7-A673-4C1A-8A7A-55AF8898A053}" type="presOf" srcId="{532F0AA9-330A-4926-9E0D-B434E701A166}" destId="{DA06C049-CB42-43C3-B68B-4874C6B32706}" srcOrd="0" destOrd="0" presId="urn:microsoft.com/office/officeart/2011/layout/InterconnectedBlockProcess"/>
    <dgm:cxn modelId="{13BD57E4-76FB-4525-8603-2113B99CC3F3}" type="presOf" srcId="{95D0DA09-4FA1-44A2-998F-DA568FC8E7F8}" destId="{940394F5-0E40-4384-89E1-C1252301AF32}" srcOrd="0" destOrd="0" presId="urn:microsoft.com/office/officeart/2011/layout/InterconnectedBlockProcess"/>
    <dgm:cxn modelId="{5F781649-3A2D-414C-9F1D-AEF19F1BAC2D}" type="presParOf" srcId="{0947B613-54F8-4781-A5C9-A2B1BBD9CA8C}" destId="{47C5E67D-1E09-4335-B46F-05F64D9B56BE}" srcOrd="0" destOrd="0" presId="urn:microsoft.com/office/officeart/2011/layout/InterconnectedBlockProcess"/>
    <dgm:cxn modelId="{83BE9F8B-3D0A-4F60-BB53-7C7739354CCC}" type="presParOf" srcId="{47C5E67D-1E09-4335-B46F-05F64D9B56BE}" destId="{0FDA83BF-C992-4580-A41E-8C1C2D6FB8D1}" srcOrd="0" destOrd="0" presId="urn:microsoft.com/office/officeart/2011/layout/InterconnectedBlockProcess"/>
    <dgm:cxn modelId="{9BD12D75-4242-4E79-A6FA-390A41F7778D}" type="presParOf" srcId="{0947B613-54F8-4781-A5C9-A2B1BBD9CA8C}" destId="{9DDD33EC-12FD-4C41-9634-57ED98E1F794}" srcOrd="1" destOrd="0" presId="urn:microsoft.com/office/officeart/2011/layout/InterconnectedBlockProcess"/>
    <dgm:cxn modelId="{1517367A-A5E4-4E98-9DB0-58B5973457C2}" type="presParOf" srcId="{0947B613-54F8-4781-A5C9-A2B1BBD9CA8C}" destId="{31293F9C-542F-4B9E-BE2F-FE502C76514D}" srcOrd="2" destOrd="0" presId="urn:microsoft.com/office/officeart/2011/layout/InterconnectedBlockProcess"/>
    <dgm:cxn modelId="{43FB8F57-66DF-42F7-96F4-0A6ADE5FBA2C}" type="presParOf" srcId="{0947B613-54F8-4781-A5C9-A2B1BBD9CA8C}" destId="{0BA69CB3-46F7-4780-AAFD-9125A738EF80}" srcOrd="3" destOrd="0" presId="urn:microsoft.com/office/officeart/2011/layout/InterconnectedBlockProcess"/>
    <dgm:cxn modelId="{B82FF8BD-6A11-461B-9B5B-81C9ED9564D9}" type="presParOf" srcId="{0BA69CB3-46F7-4780-AAFD-9125A738EF80}" destId="{168FD65C-4214-4755-98B7-141F3E753EA4}" srcOrd="0" destOrd="0" presId="urn:microsoft.com/office/officeart/2011/layout/InterconnectedBlockProcess"/>
    <dgm:cxn modelId="{B281E277-F1CD-4350-A104-8108D517AB9D}" type="presParOf" srcId="{0947B613-54F8-4781-A5C9-A2B1BBD9CA8C}" destId="{9EF5B5C5-EDA6-45CA-A86C-DDBF65D9DE2B}" srcOrd="4" destOrd="0" presId="urn:microsoft.com/office/officeart/2011/layout/InterconnectedBlockProcess"/>
    <dgm:cxn modelId="{3A2F21E0-CBE4-48AB-8011-0D6A8411679F}" type="presParOf" srcId="{0947B613-54F8-4781-A5C9-A2B1BBD9CA8C}" destId="{19213569-2AFB-4809-BBA7-EC5E18BE9F7F}" srcOrd="5" destOrd="0" presId="urn:microsoft.com/office/officeart/2011/layout/InterconnectedBlockProcess"/>
    <dgm:cxn modelId="{18DE61E9-DB51-433F-AC74-433E3104B868}" type="presParOf" srcId="{0947B613-54F8-4781-A5C9-A2B1BBD9CA8C}" destId="{FF7FB669-2E01-4F33-B47E-96CC68A923C9}" srcOrd="6" destOrd="0" presId="urn:microsoft.com/office/officeart/2011/layout/InterconnectedBlockProcess"/>
    <dgm:cxn modelId="{85E8E954-1260-41D0-8694-F53B2093A3EB}" type="presParOf" srcId="{FF7FB669-2E01-4F33-B47E-96CC68A923C9}" destId="{379EB4A1-C177-4B3A-8559-4800A777D9EA}" srcOrd="0" destOrd="0" presId="urn:microsoft.com/office/officeart/2011/layout/InterconnectedBlockProcess"/>
    <dgm:cxn modelId="{BB9992B4-7A16-4449-AC78-F35664D121C7}" type="presParOf" srcId="{0947B613-54F8-4781-A5C9-A2B1BBD9CA8C}" destId="{3A05CAA9-970C-4429-A0C0-E20B7C4EBB35}" srcOrd="7" destOrd="0" presId="urn:microsoft.com/office/officeart/2011/layout/InterconnectedBlockProcess"/>
    <dgm:cxn modelId="{E7A1B0F2-27F4-4CB4-8E92-C8566E05846D}" type="presParOf" srcId="{0947B613-54F8-4781-A5C9-A2B1BBD9CA8C}" destId="{154A27CC-9FD9-4C4C-826C-92A70AE95642}" srcOrd="8" destOrd="0" presId="urn:microsoft.com/office/officeart/2011/layout/InterconnectedBlockProcess"/>
    <dgm:cxn modelId="{11F1FE67-5BA9-4A6D-A521-41CC8EAA262C}" type="presParOf" srcId="{0947B613-54F8-4781-A5C9-A2B1BBD9CA8C}" destId="{FE00EB4D-8DF1-4DAC-B553-C2D22393F9B6}" srcOrd="9" destOrd="0" presId="urn:microsoft.com/office/officeart/2011/layout/InterconnectedBlockProcess"/>
    <dgm:cxn modelId="{E6879186-4D8D-4A0C-993A-3529F62DDE13}" type="presParOf" srcId="{FE00EB4D-8DF1-4DAC-B553-C2D22393F9B6}" destId="{1797DC31-8AFE-4ED4-8107-8C8350E2ADF9}" srcOrd="0" destOrd="0" presId="urn:microsoft.com/office/officeart/2011/layout/InterconnectedBlockProcess"/>
    <dgm:cxn modelId="{4D57CF53-32F5-4575-8CE4-2F04DE1C45B9}" type="presParOf" srcId="{0947B613-54F8-4781-A5C9-A2B1BBD9CA8C}" destId="{A70E903F-6487-4514-9F5F-48173D014413}" srcOrd="10" destOrd="0" presId="urn:microsoft.com/office/officeart/2011/layout/InterconnectedBlockProcess"/>
    <dgm:cxn modelId="{81D7358B-5FBD-434A-ADBC-A9828D423844}" type="presParOf" srcId="{0947B613-54F8-4781-A5C9-A2B1BBD9CA8C}" destId="{B87B4BB2-AEC9-4DA7-BFA5-4B4777116395}" srcOrd="11" destOrd="0" presId="urn:microsoft.com/office/officeart/2011/layout/InterconnectedBlockProcess"/>
    <dgm:cxn modelId="{A8C5CE6C-8EAA-4A2B-A14D-FB8585B05B7A}" type="presParOf" srcId="{0947B613-54F8-4781-A5C9-A2B1BBD9CA8C}" destId="{53322E95-FC93-45E6-B50A-5276BBDAB2C2}" srcOrd="12" destOrd="0" presId="urn:microsoft.com/office/officeart/2011/layout/InterconnectedBlockProcess"/>
    <dgm:cxn modelId="{4DA90000-FB76-45CB-9E88-65D8047DA01C}" type="presParOf" srcId="{53322E95-FC93-45E6-B50A-5276BBDAB2C2}" destId="{7C598057-1149-41A0-AC9E-4AFBB5683411}" srcOrd="0" destOrd="0" presId="urn:microsoft.com/office/officeart/2011/layout/InterconnectedBlockProcess"/>
    <dgm:cxn modelId="{321F6612-0785-4B1E-877A-A706C54DDB20}" type="presParOf" srcId="{0947B613-54F8-4781-A5C9-A2B1BBD9CA8C}" destId="{AD20A9F8-8EDC-4A74-8ACC-8737863A4890}" srcOrd="13" destOrd="0" presId="urn:microsoft.com/office/officeart/2011/layout/InterconnectedBlockProcess"/>
    <dgm:cxn modelId="{47AC94E1-D73D-4650-B05F-1FF7B54190D2}" type="presParOf" srcId="{0947B613-54F8-4781-A5C9-A2B1BBD9CA8C}" destId="{F70DC7C7-75E7-44E8-A0BB-39643DB22B21}" srcOrd="14" destOrd="0" presId="urn:microsoft.com/office/officeart/2011/layout/InterconnectedBlockProcess"/>
    <dgm:cxn modelId="{DFEE804D-20C1-4D92-9196-C18AF3D1FC44}" type="presParOf" srcId="{0947B613-54F8-4781-A5C9-A2B1BBD9CA8C}" destId="{C751E72E-AF53-4055-B21B-192B6F8A7399}" srcOrd="15" destOrd="0" presId="urn:microsoft.com/office/officeart/2011/layout/InterconnectedBlockProcess"/>
    <dgm:cxn modelId="{AE2B05A2-8249-4431-9FD0-8C9343D6DD19}" type="presParOf" srcId="{C751E72E-AF53-4055-B21B-192B6F8A7399}" destId="{270DC2E2-1894-49A8-A2AD-CD9B6623E315}" srcOrd="0" destOrd="0" presId="urn:microsoft.com/office/officeart/2011/layout/InterconnectedBlockProcess"/>
    <dgm:cxn modelId="{47578EBD-D877-4E7F-96B3-060362E512E0}" type="presParOf" srcId="{0947B613-54F8-4781-A5C9-A2B1BBD9CA8C}" destId="{4D2D697F-508F-4774-BF53-B8769956C9E1}" srcOrd="16" destOrd="0" presId="urn:microsoft.com/office/officeart/2011/layout/InterconnectedBlockProcess"/>
    <dgm:cxn modelId="{F4F1DDCA-8A71-4024-BDAE-52A90A992C72}" type="presParOf" srcId="{0947B613-54F8-4781-A5C9-A2B1BBD9CA8C}" destId="{940394F5-0E40-4384-89E1-C1252301AF32}" srcOrd="17" destOrd="0" presId="urn:microsoft.com/office/officeart/2011/layout/InterconnectedBlockProcess"/>
    <dgm:cxn modelId="{8D1964CD-F938-4A31-A44A-A10678A2C5E3}" type="presParOf" srcId="{0947B613-54F8-4781-A5C9-A2B1BBD9CA8C}" destId="{7A25FE8E-E0A0-4A97-95A0-093136145AD4}" srcOrd="18" destOrd="0" presId="urn:microsoft.com/office/officeart/2011/layout/InterconnectedBlockProcess"/>
    <dgm:cxn modelId="{6AB2EEAD-A53E-4DA6-B84E-2B144251CD06}" type="presParOf" srcId="{7A25FE8E-E0A0-4A97-95A0-093136145AD4}" destId="{96019E45-CF6B-4C68-8333-F1748A0E7828}" srcOrd="0" destOrd="0" presId="urn:microsoft.com/office/officeart/2011/layout/InterconnectedBlockProcess"/>
    <dgm:cxn modelId="{EDE0DF58-AAAC-4BA1-9B40-500BDC8C7EBE}" type="presParOf" srcId="{0947B613-54F8-4781-A5C9-A2B1BBD9CA8C}" destId="{C4A2A709-F2E5-41B1-90A5-2EBDF6D97943}" srcOrd="19" destOrd="0" presId="urn:microsoft.com/office/officeart/2011/layout/InterconnectedBlockProcess"/>
    <dgm:cxn modelId="{1B49F157-E241-4ED6-B8BE-C84B1D0BD9D7}" type="presParOf" srcId="{0947B613-54F8-4781-A5C9-A2B1BBD9CA8C}" destId="{DA06C049-CB42-43C3-B68B-4874C6B32706}" srcOrd="20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32F0AA9-330A-4926-9E0D-B434E701A166}">
      <dgm:prSet phldrT="[Texto]" custT="1"/>
      <dgm:spPr/>
      <dgm:t>
        <a:bodyPr/>
        <a:lstStyle/>
        <a:p>
          <a:r>
            <a:rPr lang="es-EC" sz="1200" b="1" dirty="0" smtClean="0">
              <a:latin typeface="Century Gothic" pitchFamily="34" charset="0"/>
            </a:rPr>
            <a:t>Planeación Estratégica. </a:t>
          </a:r>
          <a:endParaRPr lang="es-ES" sz="1200" b="1" dirty="0">
            <a:latin typeface="Century Gothic" pitchFamily="34" charset="0"/>
          </a:endParaRPr>
        </a:p>
      </dgm:t>
    </dgm:pt>
    <dgm:pt modelId="{9052597D-2285-49CD-8802-57806738A6FD}" type="parTrans" cxnId="{8FFB5A57-27AF-44C6-8B8B-062A5DA986E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A95CEECB-A2A9-4FA8-B255-D4EBBA9E47D5}" type="sibTrans" cxnId="{8FFB5A57-27AF-44C6-8B8B-062A5DA986E9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5EAF998A-9778-4F5B-974E-68C55A2F8E19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entury Gothic" pitchFamily="34" charset="0"/>
            </a:rPr>
            <a:t>Planeación</a:t>
          </a:r>
          <a:endParaRPr lang="es-ES" sz="1200" dirty="0">
            <a:latin typeface="Century Gothic" pitchFamily="34" charset="0"/>
          </a:endParaRPr>
        </a:p>
      </dgm:t>
    </dgm:pt>
    <dgm:pt modelId="{2BB1FF52-1C9A-494F-9699-2B900CB44D21}" type="parTrans" cxnId="{DA1F4755-0F21-4410-80D2-3F22D0A9B677}">
      <dgm:prSet/>
      <dgm:spPr/>
      <dgm:t>
        <a:bodyPr/>
        <a:lstStyle/>
        <a:p>
          <a:endParaRPr lang="es-EC"/>
        </a:p>
      </dgm:t>
    </dgm:pt>
    <dgm:pt modelId="{E7695EEA-4C45-40AF-AEB1-D7D8036A9F0B}" type="sibTrans" cxnId="{DA1F4755-0F21-4410-80D2-3F22D0A9B677}">
      <dgm:prSet/>
      <dgm:spPr/>
      <dgm:t>
        <a:bodyPr/>
        <a:lstStyle/>
        <a:p>
          <a:endParaRPr lang="es-EC"/>
        </a:p>
      </dgm:t>
    </dgm:pt>
    <dgm:pt modelId="{5A5DC5AF-06F1-4A54-88DC-D835FA4CD7EC}">
      <dgm:prSet phldrT="[Texto]" custT="1"/>
      <dgm:spPr/>
      <dgm:t>
        <a:bodyPr/>
        <a:lstStyle/>
        <a:p>
          <a:pPr algn="ctr"/>
          <a:r>
            <a:rPr lang="es-ES" sz="1200" dirty="0" smtClean="0">
              <a:latin typeface="Century Gothic" pitchFamily="34" charset="0"/>
            </a:rPr>
            <a:t>Estrategia</a:t>
          </a:r>
          <a:endParaRPr lang="es-ES" sz="1200" dirty="0">
            <a:latin typeface="Century Gothic" pitchFamily="34" charset="0"/>
          </a:endParaRPr>
        </a:p>
      </dgm:t>
    </dgm:pt>
    <dgm:pt modelId="{48573748-6F71-4C0A-9286-49951398CD8E}" type="parTrans" cxnId="{EAFD1CCC-C5F2-4BEF-9E25-B490CBE68E2A}">
      <dgm:prSet/>
      <dgm:spPr/>
      <dgm:t>
        <a:bodyPr/>
        <a:lstStyle/>
        <a:p>
          <a:endParaRPr lang="es-EC"/>
        </a:p>
      </dgm:t>
    </dgm:pt>
    <dgm:pt modelId="{6A1DCCB5-F513-4C59-A5E2-9DCDCA214CD8}" type="sibTrans" cxnId="{EAFD1CCC-C5F2-4BEF-9E25-B490CBE68E2A}">
      <dgm:prSet/>
      <dgm:spPr/>
      <dgm:t>
        <a:bodyPr/>
        <a:lstStyle/>
        <a:p>
          <a:endParaRPr lang="es-EC"/>
        </a:p>
      </dgm:t>
    </dgm:pt>
    <dgm:pt modelId="{55CF7776-93F2-4A9A-A3B9-A5823D32B112}">
      <dgm:prSet phldrT="[Texto]" custT="1"/>
      <dgm:spPr/>
      <dgm:t>
        <a:bodyPr/>
        <a:lstStyle/>
        <a:p>
          <a:pPr algn="ctr"/>
          <a:r>
            <a:rPr lang="es-ES" sz="1100" dirty="0" smtClean="0">
              <a:latin typeface="Century Gothic" pitchFamily="34" charset="0"/>
            </a:rPr>
            <a:t>Metodologías Planeación Estratégica Informática</a:t>
          </a:r>
          <a:endParaRPr lang="es-ES" sz="1100" dirty="0">
            <a:latin typeface="Century Gothic" pitchFamily="34" charset="0"/>
          </a:endParaRPr>
        </a:p>
      </dgm:t>
    </dgm:pt>
    <dgm:pt modelId="{8C945164-E146-4267-A8D6-09203D02595B}" type="parTrans" cxnId="{A7439FC5-2956-4A0D-9CA9-E6026DD16D97}">
      <dgm:prSet/>
      <dgm:spPr/>
      <dgm:t>
        <a:bodyPr/>
        <a:lstStyle/>
        <a:p>
          <a:endParaRPr lang="es-EC"/>
        </a:p>
      </dgm:t>
    </dgm:pt>
    <dgm:pt modelId="{CFED4A72-7899-4E80-AFE2-0DDFBAAC082C}" type="sibTrans" cxnId="{A7439FC5-2956-4A0D-9CA9-E6026DD16D97}">
      <dgm:prSet/>
      <dgm:spPr/>
      <dgm:t>
        <a:bodyPr/>
        <a:lstStyle/>
        <a:p>
          <a:endParaRPr lang="es-EC"/>
        </a:p>
      </dgm:t>
    </dgm:pt>
    <dgm:pt modelId="{6A5FBFDE-C845-4EFF-BC3B-F81A3B0AEED6}" type="pres">
      <dgm:prSet presAssocID="{0DFE8D15-DBB1-49A8-8BF2-53837D725C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74F303-B4F8-43D9-9874-FD615A7B1AAF}" type="pres">
      <dgm:prSet presAssocID="{532F0AA9-330A-4926-9E0D-B434E701A166}" presName="centerShape" presStyleLbl="node0" presStyleIdx="0" presStyleCnt="1"/>
      <dgm:spPr/>
      <dgm:t>
        <a:bodyPr/>
        <a:lstStyle/>
        <a:p>
          <a:endParaRPr lang="es-EC"/>
        </a:p>
      </dgm:t>
    </dgm:pt>
    <dgm:pt modelId="{12D5F99F-FD29-4ABE-B2B2-F95A44FC3E3E}" type="pres">
      <dgm:prSet presAssocID="{5EAF998A-9778-4F5B-974E-68C55A2F8E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028FD-BA07-4A54-8CDF-129DCA2E26BB}" type="pres">
      <dgm:prSet presAssocID="{5EAF998A-9778-4F5B-974E-68C55A2F8E19}" presName="dummy" presStyleCnt="0"/>
      <dgm:spPr/>
    </dgm:pt>
    <dgm:pt modelId="{8D1A1A02-5E90-4532-8FB0-C82BC3A68AB4}" type="pres">
      <dgm:prSet presAssocID="{E7695EEA-4C45-40AF-AEB1-D7D8036A9F0B}" presName="sibTrans" presStyleLbl="sibTrans2D1" presStyleIdx="0" presStyleCnt="3"/>
      <dgm:spPr/>
      <dgm:t>
        <a:bodyPr/>
        <a:lstStyle/>
        <a:p>
          <a:endParaRPr lang="es-EC"/>
        </a:p>
      </dgm:t>
    </dgm:pt>
    <dgm:pt modelId="{A071F3F8-21D4-4443-990F-04FB82201B06}" type="pres">
      <dgm:prSet presAssocID="{5A5DC5AF-06F1-4A54-88DC-D835FA4CD7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5F1AF2-69AE-4AD0-9443-580764B0E8B9}" type="pres">
      <dgm:prSet presAssocID="{5A5DC5AF-06F1-4A54-88DC-D835FA4CD7EC}" presName="dummy" presStyleCnt="0"/>
      <dgm:spPr/>
    </dgm:pt>
    <dgm:pt modelId="{D8BAFA5D-8EC4-4A3C-A189-95F8661CEA5E}" type="pres">
      <dgm:prSet presAssocID="{6A1DCCB5-F513-4C59-A5E2-9DCDCA214CD8}" presName="sibTrans" presStyleLbl="sibTrans2D1" presStyleIdx="1" presStyleCnt="3"/>
      <dgm:spPr/>
      <dgm:t>
        <a:bodyPr/>
        <a:lstStyle/>
        <a:p>
          <a:endParaRPr lang="es-EC"/>
        </a:p>
      </dgm:t>
    </dgm:pt>
    <dgm:pt modelId="{64AA5D6A-2DB3-4976-948F-E4E0784E7A6E}" type="pres">
      <dgm:prSet presAssocID="{55CF7776-93F2-4A9A-A3B9-A5823D32B1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972DE9-AD6A-43F7-A7C0-3D49811C1C58}" type="pres">
      <dgm:prSet presAssocID="{55CF7776-93F2-4A9A-A3B9-A5823D32B112}" presName="dummy" presStyleCnt="0"/>
      <dgm:spPr/>
    </dgm:pt>
    <dgm:pt modelId="{E46F21CC-9770-4850-B6A1-E5692910CCD6}" type="pres">
      <dgm:prSet presAssocID="{CFED4A72-7899-4E80-AFE2-0DDFBAAC082C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A1F4755-0F21-4410-80D2-3F22D0A9B677}" srcId="{532F0AA9-330A-4926-9E0D-B434E701A166}" destId="{5EAF998A-9778-4F5B-974E-68C55A2F8E19}" srcOrd="0" destOrd="0" parTransId="{2BB1FF52-1C9A-494F-9699-2B900CB44D21}" sibTransId="{E7695EEA-4C45-40AF-AEB1-D7D8036A9F0B}"/>
    <dgm:cxn modelId="{DEACC678-C01F-475D-BE9A-5B9FC4639F41}" type="presOf" srcId="{5EAF998A-9778-4F5B-974E-68C55A2F8E19}" destId="{12D5F99F-FD29-4ABE-B2B2-F95A44FC3E3E}" srcOrd="0" destOrd="0" presId="urn:microsoft.com/office/officeart/2005/8/layout/radial6"/>
    <dgm:cxn modelId="{61FA8B42-31DC-4B81-A39D-00FD4D0D9967}" type="presOf" srcId="{532F0AA9-330A-4926-9E0D-B434E701A166}" destId="{7F74F303-B4F8-43D9-9874-FD615A7B1AAF}" srcOrd="0" destOrd="0" presId="urn:microsoft.com/office/officeart/2005/8/layout/radial6"/>
    <dgm:cxn modelId="{A7439FC5-2956-4A0D-9CA9-E6026DD16D97}" srcId="{532F0AA9-330A-4926-9E0D-B434E701A166}" destId="{55CF7776-93F2-4A9A-A3B9-A5823D32B112}" srcOrd="2" destOrd="0" parTransId="{8C945164-E146-4267-A8D6-09203D02595B}" sibTransId="{CFED4A72-7899-4E80-AFE2-0DDFBAAC082C}"/>
    <dgm:cxn modelId="{EAFD1CCC-C5F2-4BEF-9E25-B490CBE68E2A}" srcId="{532F0AA9-330A-4926-9E0D-B434E701A166}" destId="{5A5DC5AF-06F1-4A54-88DC-D835FA4CD7EC}" srcOrd="1" destOrd="0" parTransId="{48573748-6F71-4C0A-9286-49951398CD8E}" sibTransId="{6A1DCCB5-F513-4C59-A5E2-9DCDCA214CD8}"/>
    <dgm:cxn modelId="{904C420B-8ECF-4782-8859-1C2A47EC281A}" type="presOf" srcId="{5A5DC5AF-06F1-4A54-88DC-D835FA4CD7EC}" destId="{A071F3F8-21D4-4443-990F-04FB82201B06}" srcOrd="0" destOrd="0" presId="urn:microsoft.com/office/officeart/2005/8/layout/radial6"/>
    <dgm:cxn modelId="{1839A131-8884-49DB-A44E-2AE6F9BD5CDA}" type="presOf" srcId="{0DFE8D15-DBB1-49A8-8BF2-53837D725CB5}" destId="{6A5FBFDE-C845-4EFF-BC3B-F81A3B0AEED6}" srcOrd="0" destOrd="0" presId="urn:microsoft.com/office/officeart/2005/8/layout/radial6"/>
    <dgm:cxn modelId="{8FFB5A57-27AF-44C6-8B8B-062A5DA986E9}" srcId="{0DFE8D15-DBB1-49A8-8BF2-53837D725CB5}" destId="{532F0AA9-330A-4926-9E0D-B434E701A166}" srcOrd="0" destOrd="0" parTransId="{9052597D-2285-49CD-8802-57806738A6FD}" sibTransId="{A95CEECB-A2A9-4FA8-B255-D4EBBA9E47D5}"/>
    <dgm:cxn modelId="{4A83C48E-4A2D-456C-8826-EF250C245131}" type="presOf" srcId="{CFED4A72-7899-4E80-AFE2-0DDFBAAC082C}" destId="{E46F21CC-9770-4850-B6A1-E5692910CCD6}" srcOrd="0" destOrd="0" presId="urn:microsoft.com/office/officeart/2005/8/layout/radial6"/>
    <dgm:cxn modelId="{9E32E1A7-5703-4552-BF59-BC82C6002449}" type="presOf" srcId="{E7695EEA-4C45-40AF-AEB1-D7D8036A9F0B}" destId="{8D1A1A02-5E90-4532-8FB0-C82BC3A68AB4}" srcOrd="0" destOrd="0" presId="urn:microsoft.com/office/officeart/2005/8/layout/radial6"/>
    <dgm:cxn modelId="{608C4449-632A-40A4-B3F3-43462297B051}" type="presOf" srcId="{55CF7776-93F2-4A9A-A3B9-A5823D32B112}" destId="{64AA5D6A-2DB3-4976-948F-E4E0784E7A6E}" srcOrd="0" destOrd="0" presId="urn:microsoft.com/office/officeart/2005/8/layout/radial6"/>
    <dgm:cxn modelId="{074083DF-B377-47F2-AF79-55004E807EBC}" type="presOf" srcId="{6A1DCCB5-F513-4C59-A5E2-9DCDCA214CD8}" destId="{D8BAFA5D-8EC4-4A3C-A189-95F8661CEA5E}" srcOrd="0" destOrd="0" presId="urn:microsoft.com/office/officeart/2005/8/layout/radial6"/>
    <dgm:cxn modelId="{E86E9134-48BC-482E-B7E7-80AA46DE74AA}" type="presParOf" srcId="{6A5FBFDE-C845-4EFF-BC3B-F81A3B0AEED6}" destId="{7F74F303-B4F8-43D9-9874-FD615A7B1AAF}" srcOrd="0" destOrd="0" presId="urn:microsoft.com/office/officeart/2005/8/layout/radial6"/>
    <dgm:cxn modelId="{A9D39969-62B3-4E8F-BB5B-B2ECEF3182BE}" type="presParOf" srcId="{6A5FBFDE-C845-4EFF-BC3B-F81A3B0AEED6}" destId="{12D5F99F-FD29-4ABE-B2B2-F95A44FC3E3E}" srcOrd="1" destOrd="0" presId="urn:microsoft.com/office/officeart/2005/8/layout/radial6"/>
    <dgm:cxn modelId="{1D802A38-4C21-4961-848D-9E17BFE50F47}" type="presParOf" srcId="{6A5FBFDE-C845-4EFF-BC3B-F81A3B0AEED6}" destId="{239028FD-BA07-4A54-8CDF-129DCA2E26BB}" srcOrd="2" destOrd="0" presId="urn:microsoft.com/office/officeart/2005/8/layout/radial6"/>
    <dgm:cxn modelId="{DA7160FF-3B34-4DB1-8B0A-8FA9C1E3B7B8}" type="presParOf" srcId="{6A5FBFDE-C845-4EFF-BC3B-F81A3B0AEED6}" destId="{8D1A1A02-5E90-4532-8FB0-C82BC3A68AB4}" srcOrd="3" destOrd="0" presId="urn:microsoft.com/office/officeart/2005/8/layout/radial6"/>
    <dgm:cxn modelId="{BCD264B9-C7B6-41A0-AB46-7EBEB74CF960}" type="presParOf" srcId="{6A5FBFDE-C845-4EFF-BC3B-F81A3B0AEED6}" destId="{A071F3F8-21D4-4443-990F-04FB82201B06}" srcOrd="4" destOrd="0" presId="urn:microsoft.com/office/officeart/2005/8/layout/radial6"/>
    <dgm:cxn modelId="{F6D51C4B-D8B4-4990-89FE-55E27C7D6FF7}" type="presParOf" srcId="{6A5FBFDE-C845-4EFF-BC3B-F81A3B0AEED6}" destId="{135F1AF2-69AE-4AD0-9443-580764B0E8B9}" srcOrd="5" destOrd="0" presId="urn:microsoft.com/office/officeart/2005/8/layout/radial6"/>
    <dgm:cxn modelId="{A93E11C4-2A1C-43BA-A83A-6A9BF69900D4}" type="presParOf" srcId="{6A5FBFDE-C845-4EFF-BC3B-F81A3B0AEED6}" destId="{D8BAFA5D-8EC4-4A3C-A189-95F8661CEA5E}" srcOrd="6" destOrd="0" presId="urn:microsoft.com/office/officeart/2005/8/layout/radial6"/>
    <dgm:cxn modelId="{25296BA5-A437-468C-8AD5-853245A70A60}" type="presParOf" srcId="{6A5FBFDE-C845-4EFF-BC3B-F81A3B0AEED6}" destId="{64AA5D6A-2DB3-4976-948F-E4E0784E7A6E}" srcOrd="7" destOrd="0" presId="urn:microsoft.com/office/officeart/2005/8/layout/radial6"/>
    <dgm:cxn modelId="{4D338A32-9D33-4DAA-A88C-060523D89DE6}" type="presParOf" srcId="{6A5FBFDE-C845-4EFF-BC3B-F81A3B0AEED6}" destId="{C3972DE9-AD6A-43F7-A7C0-3D49811C1C58}" srcOrd="8" destOrd="0" presId="urn:microsoft.com/office/officeart/2005/8/layout/radial6"/>
    <dgm:cxn modelId="{B82983D7-0B0A-4793-82D5-EDAB0F11B17B}" type="presParOf" srcId="{6A5FBFDE-C845-4EFF-BC3B-F81A3B0AEED6}" destId="{E46F21CC-9770-4850-B6A1-E5692910CCD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FE8D15-DBB1-49A8-8BF2-53837D725CB5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32F0AA9-330A-4926-9E0D-B434E701A166}">
      <dgm:prSet phldrT="[Texto]" custT="1"/>
      <dgm:spPr/>
      <dgm:t>
        <a:bodyPr/>
        <a:lstStyle/>
        <a:p>
          <a:r>
            <a:rPr lang="es-ES" sz="1200" b="1" dirty="0" smtClean="0">
              <a:latin typeface="Century Gothic" pitchFamily="34" charset="0"/>
            </a:rPr>
            <a:t>METODOLOGÍA </a:t>
          </a:r>
          <a:r>
            <a:rPr lang="es-ES" sz="1200" b="1" dirty="0" err="1" smtClean="0">
              <a:latin typeface="Century Gothic" pitchFamily="34" charset="0"/>
            </a:rPr>
            <a:t>PETI</a:t>
          </a:r>
          <a:endParaRPr lang="es-ES" sz="1200" b="1" dirty="0">
            <a:latin typeface="Century Gothic" pitchFamily="34" charset="0"/>
          </a:endParaRPr>
        </a:p>
      </dgm:t>
    </dgm:pt>
    <dgm:pt modelId="{9052597D-2285-49CD-8802-57806738A6FD}" type="parTrans" cxnId="{8FFB5A57-27AF-44C6-8B8B-062A5DA986E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A95CEECB-A2A9-4FA8-B255-D4EBBA9E47D5}" type="sibTrans" cxnId="{8FFB5A57-27AF-44C6-8B8B-062A5DA986E9}">
      <dgm:prSet custT="1"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5EAF998A-9778-4F5B-974E-68C55A2F8E19}">
      <dgm:prSet phldrT="[Texto]" custT="1"/>
      <dgm:spPr/>
      <dgm:t>
        <a:bodyPr/>
        <a:lstStyle/>
        <a:p>
          <a:pPr algn="l"/>
          <a:r>
            <a:rPr lang="es-ES" sz="1400" dirty="0" smtClean="0">
              <a:latin typeface="Century Gothic" pitchFamily="34" charset="0"/>
            </a:rPr>
            <a:t>Herramienta para ordenar los esfuerzos de incorporación de TI. Establece las políticas requeridas para controlar la adquisición, el uso y la administración de los recursos de TI.</a:t>
          </a:r>
          <a:endParaRPr lang="es-ES" sz="1400" dirty="0">
            <a:latin typeface="Century Gothic" pitchFamily="34" charset="0"/>
          </a:endParaRPr>
        </a:p>
      </dgm:t>
    </dgm:pt>
    <dgm:pt modelId="{2BB1FF52-1C9A-494F-9699-2B900CB44D21}" type="parTrans" cxnId="{DA1F4755-0F21-4410-80D2-3F22D0A9B677}">
      <dgm:prSet/>
      <dgm:spPr/>
      <dgm:t>
        <a:bodyPr/>
        <a:lstStyle/>
        <a:p>
          <a:endParaRPr lang="es-EC"/>
        </a:p>
      </dgm:t>
    </dgm:pt>
    <dgm:pt modelId="{E7695EEA-4C45-40AF-AEB1-D7D8036A9F0B}" type="sibTrans" cxnId="{DA1F4755-0F21-4410-80D2-3F22D0A9B677}">
      <dgm:prSet/>
      <dgm:spPr/>
      <dgm:t>
        <a:bodyPr/>
        <a:lstStyle/>
        <a:p>
          <a:endParaRPr lang="es-EC"/>
        </a:p>
      </dgm:t>
    </dgm:pt>
    <dgm:pt modelId="{3D896494-97BC-4DB2-B016-E97F135A9C3D}">
      <dgm:prSet phldrT="[Texto]" custT="1"/>
      <dgm:spPr/>
      <dgm:t>
        <a:bodyPr/>
        <a:lstStyle/>
        <a:p>
          <a:pPr algn="ctr"/>
          <a:r>
            <a:rPr lang="en-US" sz="1200" b="1" dirty="0" err="1" smtClean="0">
              <a:latin typeface="Century Gothic" pitchFamily="34" charset="0"/>
            </a:rPr>
            <a:t>METODOLOGÍA</a:t>
          </a:r>
          <a:r>
            <a:rPr lang="en-US" sz="1200" b="1" dirty="0" smtClean="0">
              <a:latin typeface="Century Gothic" pitchFamily="34" charset="0"/>
            </a:rPr>
            <a:t> BUSINESS SYSTEM PLANNING (</a:t>
          </a:r>
          <a:r>
            <a:rPr lang="en-US" sz="1200" b="1" dirty="0" err="1" smtClean="0">
              <a:latin typeface="Century Gothic" pitchFamily="34" charset="0"/>
            </a:rPr>
            <a:t>BSP</a:t>
          </a:r>
          <a:r>
            <a:rPr lang="en-US" sz="1200" b="1" dirty="0" smtClean="0">
              <a:latin typeface="Century Gothic" pitchFamily="34" charset="0"/>
            </a:rPr>
            <a:t>)</a:t>
          </a:r>
          <a:endParaRPr lang="es-ES" sz="1200" dirty="0">
            <a:latin typeface="Century Gothic" pitchFamily="34" charset="0"/>
          </a:endParaRPr>
        </a:p>
      </dgm:t>
    </dgm:pt>
    <dgm:pt modelId="{7238B4A7-2E7A-48B9-A6C3-434E6962389F}" type="parTrans" cxnId="{9B3B35DF-876E-4953-AF3A-730CBC6E6DCB}">
      <dgm:prSet/>
      <dgm:spPr/>
      <dgm:t>
        <a:bodyPr/>
        <a:lstStyle/>
        <a:p>
          <a:endParaRPr lang="es-EC"/>
        </a:p>
      </dgm:t>
    </dgm:pt>
    <dgm:pt modelId="{84AD99F9-170D-4ABD-97B6-28D0E4F5D443}" type="sibTrans" cxnId="{9B3B35DF-876E-4953-AF3A-730CBC6E6DCB}">
      <dgm:prSet/>
      <dgm:spPr/>
      <dgm:t>
        <a:bodyPr/>
        <a:lstStyle/>
        <a:p>
          <a:endParaRPr lang="es-EC"/>
        </a:p>
      </dgm:t>
    </dgm:pt>
    <dgm:pt modelId="{B7DE954A-6C2F-4370-9C0D-9417885746E5}">
      <dgm:prSet phldrT="[Texto]" custT="1"/>
      <dgm:spPr/>
      <dgm:t>
        <a:bodyPr/>
        <a:lstStyle/>
        <a:p>
          <a:pPr algn="l"/>
          <a:r>
            <a:rPr lang="es-ES" sz="1200" b="1" dirty="0" smtClean="0">
              <a:latin typeface="Century Gothic" pitchFamily="34" charset="0"/>
            </a:rPr>
            <a:t>Parte 1.-</a:t>
          </a:r>
          <a:r>
            <a:rPr lang="es-ES" sz="1200" dirty="0" smtClean="0">
              <a:latin typeface="Century Gothic" pitchFamily="34" charset="0"/>
            </a:rPr>
            <a:t> Planificación top-</a:t>
          </a:r>
          <a:r>
            <a:rPr lang="es-ES" sz="1200" dirty="0" err="1" smtClean="0">
              <a:latin typeface="Century Gothic" pitchFamily="34" charset="0"/>
            </a:rPr>
            <a:t>down</a:t>
          </a:r>
          <a:r>
            <a:rPr lang="es-ES" sz="1200" dirty="0" smtClean="0">
              <a:latin typeface="Century Gothic" pitchFamily="34" charset="0"/>
            </a:rPr>
            <a:t>, donde se fijan los objetivos del negocio y  corporativos.</a:t>
          </a:r>
          <a:endParaRPr lang="es-ES" sz="1200" dirty="0">
            <a:latin typeface="Century Gothic" pitchFamily="34" charset="0"/>
          </a:endParaRPr>
        </a:p>
      </dgm:t>
    </dgm:pt>
    <dgm:pt modelId="{182BB695-EFB7-4195-9865-9194364D4AA7}" type="parTrans" cxnId="{8CA02A8C-74E3-405A-BB87-E5310B33B4E0}">
      <dgm:prSet/>
      <dgm:spPr/>
      <dgm:t>
        <a:bodyPr/>
        <a:lstStyle/>
        <a:p>
          <a:endParaRPr lang="es-EC"/>
        </a:p>
      </dgm:t>
    </dgm:pt>
    <dgm:pt modelId="{98B7857B-E251-45E8-9C43-AFF2D7C537A7}" type="sibTrans" cxnId="{8CA02A8C-74E3-405A-BB87-E5310B33B4E0}">
      <dgm:prSet/>
      <dgm:spPr/>
      <dgm:t>
        <a:bodyPr/>
        <a:lstStyle/>
        <a:p>
          <a:endParaRPr lang="es-EC"/>
        </a:p>
      </dgm:t>
    </dgm:pt>
    <dgm:pt modelId="{04501629-03A5-4DC5-86F7-C71EA61627AE}">
      <dgm:prSet phldrT="[Texto]" custT="1"/>
      <dgm:spPr/>
      <dgm:t>
        <a:bodyPr/>
        <a:lstStyle/>
        <a:p>
          <a:pPr algn="l"/>
          <a:r>
            <a:rPr lang="es-ES" sz="1200" b="1" dirty="0" smtClean="0">
              <a:latin typeface="Century Gothic" pitchFamily="34" charset="0"/>
            </a:rPr>
            <a:t>Parte 2.-</a:t>
          </a:r>
          <a:r>
            <a:rPr lang="es-ES" sz="1200" dirty="0" smtClean="0">
              <a:latin typeface="Century Gothic" pitchFamily="34" charset="0"/>
            </a:rPr>
            <a:t> La implantación del </a:t>
          </a:r>
          <a:r>
            <a:rPr lang="es-ES" sz="1200" dirty="0" err="1" smtClean="0">
              <a:latin typeface="Century Gothic" pitchFamily="34" charset="0"/>
            </a:rPr>
            <a:t>bottom</a:t>
          </a:r>
          <a:r>
            <a:rPr lang="es-ES" sz="1200" dirty="0" smtClean="0">
              <a:latin typeface="Century Gothic" pitchFamily="34" charset="0"/>
            </a:rPr>
            <a:t>-up, que serían las actividades específicas de  desarrollo de aplicaciones y que hace operativas las bases de datos que componen  esa arquitectura.</a:t>
          </a:r>
          <a:endParaRPr lang="es-ES" sz="1200" dirty="0">
            <a:latin typeface="Century Gothic" pitchFamily="34" charset="0"/>
          </a:endParaRPr>
        </a:p>
      </dgm:t>
    </dgm:pt>
    <dgm:pt modelId="{949C9CEC-4447-4F46-92AE-5D5F099CBC4B}" type="parTrans" cxnId="{8A3F92B2-4670-4D86-9D2A-32F6951C2415}">
      <dgm:prSet/>
      <dgm:spPr/>
      <dgm:t>
        <a:bodyPr/>
        <a:lstStyle/>
        <a:p>
          <a:endParaRPr lang="es-EC"/>
        </a:p>
      </dgm:t>
    </dgm:pt>
    <dgm:pt modelId="{466BC3E4-17B1-42B9-9E10-9253E5E6DE46}" type="sibTrans" cxnId="{8A3F92B2-4670-4D86-9D2A-32F6951C2415}">
      <dgm:prSet/>
      <dgm:spPr/>
      <dgm:t>
        <a:bodyPr/>
        <a:lstStyle/>
        <a:p>
          <a:endParaRPr lang="es-EC"/>
        </a:p>
      </dgm:t>
    </dgm:pt>
    <dgm:pt modelId="{BE881A12-CCD6-4664-AA2C-152745FDCBB3}" type="pres">
      <dgm:prSet presAssocID="{0DFE8D15-DBB1-49A8-8BF2-53837D725CB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FFA095-40CD-4078-9FF4-34B56D0B99AF}" type="pres">
      <dgm:prSet presAssocID="{0DFE8D15-DBB1-49A8-8BF2-53837D725CB5}" presName="divider" presStyleLbl="fgShp" presStyleIdx="0" presStyleCnt="1"/>
      <dgm:spPr/>
    </dgm:pt>
    <dgm:pt modelId="{82CF2568-042F-4353-95E3-04434AE630BA}" type="pres">
      <dgm:prSet presAssocID="{532F0AA9-330A-4926-9E0D-B434E701A166}" presName="downArrow" presStyleLbl="node1" presStyleIdx="0" presStyleCnt="2"/>
      <dgm:spPr/>
    </dgm:pt>
    <dgm:pt modelId="{4B699DF4-E831-4A97-9F39-F00518D89B9C}" type="pres">
      <dgm:prSet presAssocID="{532F0AA9-330A-4926-9E0D-B434E701A16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B31D3-A5E9-47CC-81A5-3A03196D0CAA}" type="pres">
      <dgm:prSet presAssocID="{3D896494-97BC-4DB2-B016-E97F135A9C3D}" presName="upArrow" presStyleLbl="node1" presStyleIdx="1" presStyleCnt="2"/>
      <dgm:spPr/>
    </dgm:pt>
    <dgm:pt modelId="{4597B71A-39A9-4F04-9C2E-1BC94C5349D4}" type="pres">
      <dgm:prSet presAssocID="{3D896494-97BC-4DB2-B016-E97F135A9C3D}" presName="upArrowText" presStyleLbl="revTx" presStyleIdx="1" presStyleCnt="2" custScaleX="117522" custScaleY="933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1F4755-0F21-4410-80D2-3F22D0A9B677}" srcId="{532F0AA9-330A-4926-9E0D-B434E701A166}" destId="{5EAF998A-9778-4F5B-974E-68C55A2F8E19}" srcOrd="0" destOrd="0" parTransId="{2BB1FF52-1C9A-494F-9699-2B900CB44D21}" sibTransId="{E7695EEA-4C45-40AF-AEB1-D7D8036A9F0B}"/>
    <dgm:cxn modelId="{8CA02A8C-74E3-405A-BB87-E5310B33B4E0}" srcId="{3D896494-97BC-4DB2-B016-E97F135A9C3D}" destId="{B7DE954A-6C2F-4370-9C0D-9417885746E5}" srcOrd="0" destOrd="0" parTransId="{182BB695-EFB7-4195-9865-9194364D4AA7}" sibTransId="{98B7857B-E251-45E8-9C43-AFF2D7C537A7}"/>
    <dgm:cxn modelId="{9EDBE173-273B-4717-ADB2-E252FB856982}" type="presOf" srcId="{532F0AA9-330A-4926-9E0D-B434E701A166}" destId="{4B699DF4-E831-4A97-9F39-F00518D89B9C}" srcOrd="0" destOrd="0" presId="urn:microsoft.com/office/officeart/2005/8/layout/arrow3"/>
    <dgm:cxn modelId="{1B30DA80-2E63-4375-A1C0-EFB0A1878760}" type="presOf" srcId="{04501629-03A5-4DC5-86F7-C71EA61627AE}" destId="{4597B71A-39A9-4F04-9C2E-1BC94C5349D4}" srcOrd="0" destOrd="2" presId="urn:microsoft.com/office/officeart/2005/8/layout/arrow3"/>
    <dgm:cxn modelId="{124A2414-70E1-4073-B09A-A5781B6E9AD5}" type="presOf" srcId="{3D896494-97BC-4DB2-B016-E97F135A9C3D}" destId="{4597B71A-39A9-4F04-9C2E-1BC94C5349D4}" srcOrd="0" destOrd="0" presId="urn:microsoft.com/office/officeart/2005/8/layout/arrow3"/>
    <dgm:cxn modelId="{AA12675A-615C-4B51-B2D7-36CDE87604E6}" type="presOf" srcId="{0DFE8D15-DBB1-49A8-8BF2-53837D725CB5}" destId="{BE881A12-CCD6-4664-AA2C-152745FDCBB3}" srcOrd="0" destOrd="0" presId="urn:microsoft.com/office/officeart/2005/8/layout/arrow3"/>
    <dgm:cxn modelId="{9B3B35DF-876E-4953-AF3A-730CBC6E6DCB}" srcId="{0DFE8D15-DBB1-49A8-8BF2-53837D725CB5}" destId="{3D896494-97BC-4DB2-B016-E97F135A9C3D}" srcOrd="1" destOrd="0" parTransId="{7238B4A7-2E7A-48B9-A6C3-434E6962389F}" sibTransId="{84AD99F9-170D-4ABD-97B6-28D0E4F5D443}"/>
    <dgm:cxn modelId="{8A3F92B2-4670-4D86-9D2A-32F6951C2415}" srcId="{3D896494-97BC-4DB2-B016-E97F135A9C3D}" destId="{04501629-03A5-4DC5-86F7-C71EA61627AE}" srcOrd="1" destOrd="0" parTransId="{949C9CEC-4447-4F46-92AE-5D5F099CBC4B}" sibTransId="{466BC3E4-17B1-42B9-9E10-9253E5E6DE46}"/>
    <dgm:cxn modelId="{8FFB5A57-27AF-44C6-8B8B-062A5DA986E9}" srcId="{0DFE8D15-DBB1-49A8-8BF2-53837D725CB5}" destId="{532F0AA9-330A-4926-9E0D-B434E701A166}" srcOrd="0" destOrd="0" parTransId="{9052597D-2285-49CD-8802-57806738A6FD}" sibTransId="{A95CEECB-A2A9-4FA8-B255-D4EBBA9E47D5}"/>
    <dgm:cxn modelId="{708ECD5B-6905-4C93-AE7B-97FF9AA71FCE}" type="presOf" srcId="{5EAF998A-9778-4F5B-974E-68C55A2F8E19}" destId="{4B699DF4-E831-4A97-9F39-F00518D89B9C}" srcOrd="0" destOrd="1" presId="urn:microsoft.com/office/officeart/2005/8/layout/arrow3"/>
    <dgm:cxn modelId="{F62A16A6-D8B1-44AF-A16E-88DCB8CDC5E7}" type="presOf" srcId="{B7DE954A-6C2F-4370-9C0D-9417885746E5}" destId="{4597B71A-39A9-4F04-9C2E-1BC94C5349D4}" srcOrd="0" destOrd="1" presId="urn:microsoft.com/office/officeart/2005/8/layout/arrow3"/>
    <dgm:cxn modelId="{21A4182A-0805-4453-92E5-160043703C75}" type="presParOf" srcId="{BE881A12-CCD6-4664-AA2C-152745FDCBB3}" destId="{9CFFA095-40CD-4078-9FF4-34B56D0B99AF}" srcOrd="0" destOrd="0" presId="urn:microsoft.com/office/officeart/2005/8/layout/arrow3"/>
    <dgm:cxn modelId="{7962C285-E608-4FF8-8861-8C311F9DEC95}" type="presParOf" srcId="{BE881A12-CCD6-4664-AA2C-152745FDCBB3}" destId="{82CF2568-042F-4353-95E3-04434AE630BA}" srcOrd="1" destOrd="0" presId="urn:microsoft.com/office/officeart/2005/8/layout/arrow3"/>
    <dgm:cxn modelId="{84A5488B-DF1D-499D-8829-59DB5E3AF35A}" type="presParOf" srcId="{BE881A12-CCD6-4664-AA2C-152745FDCBB3}" destId="{4B699DF4-E831-4A97-9F39-F00518D89B9C}" srcOrd="2" destOrd="0" presId="urn:microsoft.com/office/officeart/2005/8/layout/arrow3"/>
    <dgm:cxn modelId="{FD7A7D44-CA70-4862-A97A-B5656ED5594C}" type="presParOf" srcId="{BE881A12-CCD6-4664-AA2C-152745FDCBB3}" destId="{A96B31D3-A5E9-47CC-81A5-3A03196D0CAA}" srcOrd="3" destOrd="0" presId="urn:microsoft.com/office/officeart/2005/8/layout/arrow3"/>
    <dgm:cxn modelId="{AFE263E2-FA73-4C2B-9342-DC0D717CBA8C}" type="presParOf" srcId="{BE881A12-CCD6-4664-AA2C-152745FDCBB3}" destId="{4597B71A-39A9-4F04-9C2E-1BC94C5349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CE194-FB0E-4B61-B8AA-C9D90ECCB44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11CFB6D-75B9-4A6F-A0A3-B58A0E8A057F}">
      <dgm:prSet phldrT="[Texto]"/>
      <dgm:spPr/>
      <dgm:t>
        <a:bodyPr/>
        <a:lstStyle/>
        <a:p>
          <a:r>
            <a:rPr lang="es-ES" b="1" dirty="0" smtClean="0">
              <a:latin typeface="Century Gothic" pitchFamily="34" charset="0"/>
            </a:rPr>
            <a:t>FASE I: </a:t>
          </a:r>
          <a:r>
            <a:rPr lang="es-ES" b="0" dirty="0" smtClean="0">
              <a:latin typeface="Century Gothic" pitchFamily="34" charset="0"/>
            </a:rPr>
            <a:t>Análisis Situacional</a:t>
          </a:r>
          <a:endParaRPr lang="es-ES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B81CA59-2B20-4462-9C27-E3DFB19DDA4B}" type="parTrans" cxnId="{2BD64E36-285F-4BDF-953F-94D9A6E45471}">
      <dgm:prSet/>
      <dgm:spPr/>
      <dgm:t>
        <a:bodyPr/>
        <a:lstStyle/>
        <a:p>
          <a:endParaRPr lang="es-ES"/>
        </a:p>
      </dgm:t>
    </dgm:pt>
    <dgm:pt modelId="{D61E420A-9808-466F-95B1-3EC9D7FF3236}" type="sibTrans" cxnId="{2BD64E36-285F-4BDF-953F-94D9A6E45471}">
      <dgm:prSet/>
      <dgm:spPr/>
      <dgm:t>
        <a:bodyPr/>
        <a:lstStyle/>
        <a:p>
          <a:endParaRPr lang="es-ES"/>
        </a:p>
      </dgm:t>
    </dgm:pt>
    <dgm:pt modelId="{8DEA3622-139B-4A54-B9DD-E0CFA2E0627B}">
      <dgm:prSet phldrT="[Texto]"/>
      <dgm:spPr/>
      <dgm:t>
        <a:bodyPr/>
        <a:lstStyle/>
        <a:p>
          <a:r>
            <a:rPr lang="es-EC" b="1" dirty="0" smtClean="0">
              <a:latin typeface="Century Gothic" pitchFamily="34" charset="0"/>
            </a:rPr>
            <a:t>FASE II: </a:t>
          </a:r>
          <a:r>
            <a:rPr lang="es-ES" b="0" dirty="0" smtClean="0">
              <a:latin typeface="Century Gothic" pitchFamily="34" charset="0"/>
            </a:rPr>
            <a:t>Modelo de Negocios</a:t>
          </a:r>
          <a:endParaRPr lang="es-ES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5D159F1-5F95-49B5-927E-F63E303BBD4C}" type="parTrans" cxnId="{E7772EB8-8337-4E01-90B7-5605A8F13A05}">
      <dgm:prSet/>
      <dgm:spPr/>
      <dgm:t>
        <a:bodyPr/>
        <a:lstStyle/>
        <a:p>
          <a:endParaRPr lang="es-ES"/>
        </a:p>
      </dgm:t>
    </dgm:pt>
    <dgm:pt modelId="{CC860E93-DA36-4908-A3D2-D42900A7B947}" type="sibTrans" cxnId="{E7772EB8-8337-4E01-90B7-5605A8F13A05}">
      <dgm:prSet/>
      <dgm:spPr/>
      <dgm:t>
        <a:bodyPr/>
        <a:lstStyle/>
        <a:p>
          <a:endParaRPr lang="es-ES"/>
        </a:p>
      </dgm:t>
    </dgm:pt>
    <dgm:pt modelId="{770E1F94-C804-4195-93C9-D0E4E3B9F58F}">
      <dgm:prSet/>
      <dgm:spPr/>
      <dgm:t>
        <a:bodyPr/>
        <a:lstStyle/>
        <a:p>
          <a:r>
            <a:rPr lang="es-EC" b="1" dirty="0" smtClean="0">
              <a:latin typeface="Century Gothic" pitchFamily="34" charset="0"/>
            </a:rPr>
            <a:t>FASE III: </a:t>
          </a:r>
          <a:r>
            <a:rPr lang="es-ES" b="0" dirty="0" smtClean="0">
              <a:latin typeface="Century Gothic" pitchFamily="34" charset="0"/>
            </a:rPr>
            <a:t>Modelo de Planeación</a:t>
          </a:r>
          <a:endParaRPr lang="es-ES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B987B69-F73F-42AA-A540-CB3191EAF73B}" type="parTrans" cxnId="{BFDDFFC5-AC70-4055-99E6-FC252A31997F}">
      <dgm:prSet/>
      <dgm:spPr/>
      <dgm:t>
        <a:bodyPr/>
        <a:lstStyle/>
        <a:p>
          <a:endParaRPr lang="es-ES"/>
        </a:p>
      </dgm:t>
    </dgm:pt>
    <dgm:pt modelId="{7577BA97-F266-4142-A777-A1525E2089BE}" type="sibTrans" cxnId="{BFDDFFC5-AC70-4055-99E6-FC252A31997F}">
      <dgm:prSet/>
      <dgm:spPr/>
      <dgm:t>
        <a:bodyPr/>
        <a:lstStyle/>
        <a:p>
          <a:endParaRPr lang="es-ES"/>
        </a:p>
      </dgm:t>
    </dgm:pt>
    <dgm:pt modelId="{72EDBEC1-CE22-4FF0-9A91-1814E0B65834}">
      <dgm:prSet/>
      <dgm:spPr/>
      <dgm:t>
        <a:bodyPr/>
        <a:lstStyle/>
        <a:p>
          <a:r>
            <a:rPr lang="es-EC" b="1" dirty="0" smtClean="0">
              <a:latin typeface="Century Gothic" pitchFamily="34" charset="0"/>
            </a:rPr>
            <a:t>FASE IV: </a:t>
          </a:r>
          <a:r>
            <a:rPr lang="es-ES" b="0" dirty="0" smtClean="0">
              <a:latin typeface="Century Gothic" pitchFamily="34" charset="0"/>
            </a:rPr>
            <a:t>Modelo de TI</a:t>
          </a:r>
          <a:endParaRPr lang="es-ES" b="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BCCFB4D-2F42-4E1E-91CC-13508195F048}" type="sibTrans" cxnId="{3900FA54-94E9-4691-8E10-A28569D25048}">
      <dgm:prSet/>
      <dgm:spPr/>
      <dgm:t>
        <a:bodyPr/>
        <a:lstStyle/>
        <a:p>
          <a:endParaRPr lang="es-ES"/>
        </a:p>
      </dgm:t>
    </dgm:pt>
    <dgm:pt modelId="{0484F1BF-719F-4630-883E-653495A52FBA}" type="parTrans" cxnId="{3900FA54-94E9-4691-8E10-A28569D25048}">
      <dgm:prSet/>
      <dgm:spPr/>
      <dgm:t>
        <a:bodyPr/>
        <a:lstStyle/>
        <a:p>
          <a:endParaRPr lang="es-ES"/>
        </a:p>
      </dgm:t>
    </dgm:pt>
    <dgm:pt modelId="{6C537B12-E962-4495-A4B9-0CCB24029919}" type="pres">
      <dgm:prSet presAssocID="{895CE194-FB0E-4B61-B8AA-C9D90ECCB4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6C0702-632B-428A-B5D0-0FF64E6F8697}" type="pres">
      <dgm:prSet presAssocID="{895CE194-FB0E-4B61-B8AA-C9D90ECCB44F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DF50DA17-CAF1-497B-AE61-D88B55475D88}" type="pres">
      <dgm:prSet presAssocID="{895CE194-FB0E-4B61-B8AA-C9D90ECCB44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C59020-F4B7-45DE-9BA0-43F3C1BC2D0F}" type="pres">
      <dgm:prSet presAssocID="{895CE194-FB0E-4B61-B8AA-C9D90ECCB44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DCB12D-83FB-439B-8800-D9B83A2CBA14}" type="pres">
      <dgm:prSet presAssocID="{895CE194-FB0E-4B61-B8AA-C9D90ECCB44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F76719-CB41-4D90-A559-50EECD076EF7}" type="pres">
      <dgm:prSet presAssocID="{895CE194-FB0E-4B61-B8AA-C9D90ECCB44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A17F59-3AAF-4B21-B356-1C4A74C55E7B}" type="pres">
      <dgm:prSet presAssocID="{895CE194-FB0E-4B61-B8AA-C9D90ECCB44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370ACA-3A89-4D0C-BE0D-7319C8581EF2}" type="pres">
      <dgm:prSet presAssocID="{895CE194-FB0E-4B61-B8AA-C9D90ECCB44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268D19-0039-4833-83FB-51B5EC6264F0}" type="pres">
      <dgm:prSet presAssocID="{895CE194-FB0E-4B61-B8AA-C9D90ECCB44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822A16-EAAD-4E9B-AD51-06232071AB17}" type="pres">
      <dgm:prSet presAssocID="{895CE194-FB0E-4B61-B8AA-C9D90ECCB44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BFA3F7-5656-4390-9AAD-A8EDB5BEA522}" type="pres">
      <dgm:prSet presAssocID="{895CE194-FB0E-4B61-B8AA-C9D90ECCB44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484FD-4526-4D76-B1FB-8C4C3A91B03D}" type="pres">
      <dgm:prSet presAssocID="{895CE194-FB0E-4B61-B8AA-C9D90ECCB44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E9372-736C-4392-9F48-EB9A75A21D73}" type="pres">
      <dgm:prSet presAssocID="{895CE194-FB0E-4B61-B8AA-C9D90ECCB44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9635AD-CE4D-4A59-BE72-F8F18BC3DE9D}" type="presOf" srcId="{F11CFB6D-75B9-4A6F-A0A3-B58A0E8A057F}" destId="{07822A16-EAAD-4E9B-AD51-06232071AB17}" srcOrd="1" destOrd="0" presId="urn:microsoft.com/office/officeart/2005/8/layout/vProcess5"/>
    <dgm:cxn modelId="{E532DAB8-D43D-4F4F-8968-539E29F2A0A8}" type="presOf" srcId="{72EDBEC1-CE22-4FF0-9A91-1814E0B65834}" destId="{29DE9372-736C-4392-9F48-EB9A75A21D73}" srcOrd="1" destOrd="0" presId="urn:microsoft.com/office/officeart/2005/8/layout/vProcess5"/>
    <dgm:cxn modelId="{9A07B84D-2965-4429-B794-E67D2AB146B9}" type="presOf" srcId="{895CE194-FB0E-4B61-B8AA-C9D90ECCB44F}" destId="{6C537B12-E962-4495-A4B9-0CCB24029919}" srcOrd="0" destOrd="0" presId="urn:microsoft.com/office/officeart/2005/8/layout/vProcess5"/>
    <dgm:cxn modelId="{E7772EB8-8337-4E01-90B7-5605A8F13A05}" srcId="{895CE194-FB0E-4B61-B8AA-C9D90ECCB44F}" destId="{8DEA3622-139B-4A54-B9DD-E0CFA2E0627B}" srcOrd="1" destOrd="0" parTransId="{A5D159F1-5F95-49B5-927E-F63E303BBD4C}" sibTransId="{CC860E93-DA36-4908-A3D2-D42900A7B947}"/>
    <dgm:cxn modelId="{4E6960C1-3147-4C9A-B138-BD28F3AE0068}" type="presOf" srcId="{72EDBEC1-CE22-4FF0-9A91-1814E0B65834}" destId="{C3F76719-CB41-4D90-A559-50EECD076EF7}" srcOrd="0" destOrd="0" presId="urn:microsoft.com/office/officeart/2005/8/layout/vProcess5"/>
    <dgm:cxn modelId="{2C9A22A0-E2F7-4908-9813-BB1BF620C822}" type="presOf" srcId="{770E1F94-C804-4195-93C9-D0E4E3B9F58F}" destId="{C9D484FD-4526-4D76-B1FB-8C4C3A91B03D}" srcOrd="1" destOrd="0" presId="urn:microsoft.com/office/officeart/2005/8/layout/vProcess5"/>
    <dgm:cxn modelId="{8D78792C-ABA6-43C7-8981-A096BA4927B0}" type="presOf" srcId="{F11CFB6D-75B9-4A6F-A0A3-B58A0E8A057F}" destId="{DF50DA17-CAF1-497B-AE61-D88B55475D88}" srcOrd="0" destOrd="0" presId="urn:microsoft.com/office/officeart/2005/8/layout/vProcess5"/>
    <dgm:cxn modelId="{D32F5C18-0A17-42D4-A4F9-4510DAA04590}" type="presOf" srcId="{8DEA3622-139B-4A54-B9DD-E0CFA2E0627B}" destId="{52C59020-F4B7-45DE-9BA0-43F3C1BC2D0F}" srcOrd="0" destOrd="0" presId="urn:microsoft.com/office/officeart/2005/8/layout/vProcess5"/>
    <dgm:cxn modelId="{ABE04442-772C-48BA-9549-1963D6F87D83}" type="presOf" srcId="{770E1F94-C804-4195-93C9-D0E4E3B9F58F}" destId="{78DCB12D-83FB-439B-8800-D9B83A2CBA14}" srcOrd="0" destOrd="0" presId="urn:microsoft.com/office/officeart/2005/8/layout/vProcess5"/>
    <dgm:cxn modelId="{62E9F616-3B1F-4503-8324-84F03B03D5A8}" type="presOf" srcId="{D61E420A-9808-466F-95B1-3EC9D7FF3236}" destId="{63A17F59-3AAF-4B21-B356-1C4A74C55E7B}" srcOrd="0" destOrd="0" presId="urn:microsoft.com/office/officeart/2005/8/layout/vProcess5"/>
    <dgm:cxn modelId="{2BD64E36-285F-4BDF-953F-94D9A6E45471}" srcId="{895CE194-FB0E-4B61-B8AA-C9D90ECCB44F}" destId="{F11CFB6D-75B9-4A6F-A0A3-B58A0E8A057F}" srcOrd="0" destOrd="0" parTransId="{9B81CA59-2B20-4462-9C27-E3DFB19DDA4B}" sibTransId="{D61E420A-9808-466F-95B1-3EC9D7FF3236}"/>
    <dgm:cxn modelId="{F7ADD613-3FEA-4AF5-8927-A9F8D5154CAA}" type="presOf" srcId="{8DEA3622-139B-4A54-B9DD-E0CFA2E0627B}" destId="{2ABFA3F7-5656-4390-9AAD-A8EDB5BEA522}" srcOrd="1" destOrd="0" presId="urn:microsoft.com/office/officeart/2005/8/layout/vProcess5"/>
    <dgm:cxn modelId="{ABAC039D-D196-429C-BFCC-8EC78B84B808}" type="presOf" srcId="{7577BA97-F266-4142-A777-A1525E2089BE}" destId="{7A268D19-0039-4833-83FB-51B5EC6264F0}" srcOrd="0" destOrd="0" presId="urn:microsoft.com/office/officeart/2005/8/layout/vProcess5"/>
    <dgm:cxn modelId="{3900FA54-94E9-4691-8E10-A28569D25048}" srcId="{895CE194-FB0E-4B61-B8AA-C9D90ECCB44F}" destId="{72EDBEC1-CE22-4FF0-9A91-1814E0B65834}" srcOrd="3" destOrd="0" parTransId="{0484F1BF-719F-4630-883E-653495A52FBA}" sibTransId="{8BCCFB4D-2F42-4E1E-91CC-13508195F048}"/>
    <dgm:cxn modelId="{BFDDFFC5-AC70-4055-99E6-FC252A31997F}" srcId="{895CE194-FB0E-4B61-B8AA-C9D90ECCB44F}" destId="{770E1F94-C804-4195-93C9-D0E4E3B9F58F}" srcOrd="2" destOrd="0" parTransId="{1B987B69-F73F-42AA-A540-CB3191EAF73B}" sibTransId="{7577BA97-F266-4142-A777-A1525E2089BE}"/>
    <dgm:cxn modelId="{4C126608-42F2-462F-86F0-F20BFCC6F4D4}" type="presOf" srcId="{CC860E93-DA36-4908-A3D2-D42900A7B947}" destId="{7F370ACA-3A89-4D0C-BE0D-7319C8581EF2}" srcOrd="0" destOrd="0" presId="urn:microsoft.com/office/officeart/2005/8/layout/vProcess5"/>
    <dgm:cxn modelId="{0A21F540-9757-44D9-8425-71985453526F}" type="presParOf" srcId="{6C537B12-E962-4495-A4B9-0CCB24029919}" destId="{E66C0702-632B-428A-B5D0-0FF64E6F8697}" srcOrd="0" destOrd="0" presId="urn:microsoft.com/office/officeart/2005/8/layout/vProcess5"/>
    <dgm:cxn modelId="{54798EBA-C5C5-4004-9927-15F2C1206A29}" type="presParOf" srcId="{6C537B12-E962-4495-A4B9-0CCB24029919}" destId="{DF50DA17-CAF1-497B-AE61-D88B55475D88}" srcOrd="1" destOrd="0" presId="urn:microsoft.com/office/officeart/2005/8/layout/vProcess5"/>
    <dgm:cxn modelId="{D5ADB54B-91EC-40EB-9A20-3BAB39E7E115}" type="presParOf" srcId="{6C537B12-E962-4495-A4B9-0CCB24029919}" destId="{52C59020-F4B7-45DE-9BA0-43F3C1BC2D0F}" srcOrd="2" destOrd="0" presId="urn:microsoft.com/office/officeart/2005/8/layout/vProcess5"/>
    <dgm:cxn modelId="{881C9129-4758-4AE3-8F22-54BB3AEEF5AD}" type="presParOf" srcId="{6C537B12-E962-4495-A4B9-0CCB24029919}" destId="{78DCB12D-83FB-439B-8800-D9B83A2CBA14}" srcOrd="3" destOrd="0" presId="urn:microsoft.com/office/officeart/2005/8/layout/vProcess5"/>
    <dgm:cxn modelId="{3DDB3780-8E12-495F-AABD-9C5C935D3466}" type="presParOf" srcId="{6C537B12-E962-4495-A4B9-0CCB24029919}" destId="{C3F76719-CB41-4D90-A559-50EECD076EF7}" srcOrd="4" destOrd="0" presId="urn:microsoft.com/office/officeart/2005/8/layout/vProcess5"/>
    <dgm:cxn modelId="{AA829B41-7885-4C96-8394-BBF27309327C}" type="presParOf" srcId="{6C537B12-E962-4495-A4B9-0CCB24029919}" destId="{63A17F59-3AAF-4B21-B356-1C4A74C55E7B}" srcOrd="5" destOrd="0" presId="urn:microsoft.com/office/officeart/2005/8/layout/vProcess5"/>
    <dgm:cxn modelId="{9434DB81-7884-4404-891C-267599392820}" type="presParOf" srcId="{6C537B12-E962-4495-A4B9-0CCB24029919}" destId="{7F370ACA-3A89-4D0C-BE0D-7319C8581EF2}" srcOrd="6" destOrd="0" presId="urn:microsoft.com/office/officeart/2005/8/layout/vProcess5"/>
    <dgm:cxn modelId="{22AE156F-63C6-4F80-8064-FAC4B5CFA82D}" type="presParOf" srcId="{6C537B12-E962-4495-A4B9-0CCB24029919}" destId="{7A268D19-0039-4833-83FB-51B5EC6264F0}" srcOrd="7" destOrd="0" presId="urn:microsoft.com/office/officeart/2005/8/layout/vProcess5"/>
    <dgm:cxn modelId="{A2289A0F-7159-49FB-88D4-B0F967AF8A74}" type="presParOf" srcId="{6C537B12-E962-4495-A4B9-0CCB24029919}" destId="{07822A16-EAAD-4E9B-AD51-06232071AB17}" srcOrd="8" destOrd="0" presId="urn:microsoft.com/office/officeart/2005/8/layout/vProcess5"/>
    <dgm:cxn modelId="{EF3A52A7-5A8F-4340-9A23-993DE2E4A257}" type="presParOf" srcId="{6C537B12-E962-4495-A4B9-0CCB24029919}" destId="{2ABFA3F7-5656-4390-9AAD-A8EDB5BEA522}" srcOrd="9" destOrd="0" presId="urn:microsoft.com/office/officeart/2005/8/layout/vProcess5"/>
    <dgm:cxn modelId="{225EECDF-D774-4D2D-893F-2DB59CDFA13A}" type="presParOf" srcId="{6C537B12-E962-4495-A4B9-0CCB24029919}" destId="{C9D484FD-4526-4D76-B1FB-8C4C3A91B03D}" srcOrd="10" destOrd="0" presId="urn:microsoft.com/office/officeart/2005/8/layout/vProcess5"/>
    <dgm:cxn modelId="{F2401134-34EA-4B4A-88EB-BD5E650EAC0E}" type="presParOf" srcId="{6C537B12-E962-4495-A4B9-0CCB24029919}" destId="{29DE9372-736C-4392-9F48-EB9A75A21D7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B1A447-6C3A-4299-88D7-C5130CBB8B6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36C305C-9BAE-4616-AF8C-96F719EFDA55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ALCANCE COMPETITIVO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3834F4B-31A3-4E26-AC48-467B5569E978}" type="par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6AA19CE-F3A5-4473-B9C8-22EADEAEADF7}" type="sibTrans" cxnId="{A097ABCC-E87E-4113-93C9-BF61D3FD9EF8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893842D-DAC0-4F10-B4C6-781905C86E6C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ESTRATEGIA DE NEGOCIO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745DCB2-DD65-4A17-96C4-D8BB7B801CF0}" type="parTrans" cxnId="{335019A6-4766-412B-9B85-67E1B5FC103E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B678B673-4F86-4FE1-9114-46052F5BFDAE}" type="sibTrans" cxnId="{335019A6-4766-412B-9B85-67E1B5FC103E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DD1667A9-4109-47C8-9CA8-FD1DDFBEC2DB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MODELO OPERATIVO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1DD9F0C-368F-4CA0-9076-3E5B6FFD4C14}" type="parTrans" cxnId="{DB7FAA4F-594A-42C6-8312-6A085B21A6F6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94EF97AC-07CB-4D9E-8474-28E4AC45613E}" type="sibTrans" cxnId="{DB7FAA4F-594A-42C6-8312-6A085B21A6F6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18B46C89-4951-463D-BEC9-8AF903DD1EEF}">
      <dgm:prSet phldrT="[Texto]" custT="1"/>
      <dgm:spPr/>
      <dgm:t>
        <a:bodyPr/>
        <a:lstStyle/>
        <a:p>
          <a:r>
            <a:rPr lang="es-EC" sz="1000" dirty="0" smtClean="0">
              <a:latin typeface="Century Gothic" pitchFamily="34" charset="0"/>
            </a:rPr>
            <a:t>MODELO DE TI</a:t>
          </a:r>
          <a:endParaRPr lang="es-EC" sz="1000" dirty="0">
            <a:latin typeface="Century Gothic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ED5C7D3-7F5E-4234-91D4-EF703B14C4D8}" type="parTrans" cxnId="{7CF2CB54-86DC-444D-BAE6-413CB74C2ADA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B8CC683C-06DC-4E25-9D85-74C79C333D6A}" type="sibTrans" cxnId="{7CF2CB54-86DC-444D-BAE6-413CB74C2ADA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E5E7A90F-CEBA-4B3F-AFB5-FE7578016A25}" type="pres">
      <dgm:prSet presAssocID="{08B1A447-6C3A-4299-88D7-C5130CBB8B64}" presName="Name0" presStyleCnt="0">
        <dgm:presLayoutVars>
          <dgm:dir/>
          <dgm:animLvl val="lvl"/>
          <dgm:resizeHandles val="exact"/>
        </dgm:presLayoutVars>
      </dgm:prSet>
      <dgm:spPr/>
    </dgm:pt>
    <dgm:pt modelId="{34387438-9BF0-4E16-9871-C5D0D551D554}" type="pres">
      <dgm:prSet presAssocID="{436C305C-9BAE-4616-AF8C-96F719EFDA5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16EB2-D1E2-4EB6-8F7E-B7120FB82C27}" type="pres">
      <dgm:prSet presAssocID="{A6AA19CE-F3A5-4473-B9C8-22EADEAEADF7}" presName="parTxOnlySpace" presStyleCnt="0"/>
      <dgm:spPr/>
    </dgm:pt>
    <dgm:pt modelId="{4789397A-DAB2-4E96-95F1-981C8034252A}" type="pres">
      <dgm:prSet presAssocID="{A893842D-DAC0-4F10-B4C6-781905C86E6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DE71C3-5E40-4746-9AF2-074922FBF99F}" type="pres">
      <dgm:prSet presAssocID="{B678B673-4F86-4FE1-9114-46052F5BFDAE}" presName="parTxOnlySpace" presStyleCnt="0"/>
      <dgm:spPr/>
    </dgm:pt>
    <dgm:pt modelId="{D43B0BC4-CD44-4817-8113-37CC9E3A8DC9}" type="pres">
      <dgm:prSet presAssocID="{DD1667A9-4109-47C8-9CA8-FD1DDFBEC2D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583894-FCEA-4BBA-BF5E-14894FE25E9D}" type="pres">
      <dgm:prSet presAssocID="{94EF97AC-07CB-4D9E-8474-28E4AC45613E}" presName="parTxOnlySpace" presStyleCnt="0"/>
      <dgm:spPr/>
    </dgm:pt>
    <dgm:pt modelId="{346A04FB-A1C5-46F2-8C39-3D239D7F0884}" type="pres">
      <dgm:prSet presAssocID="{18B46C89-4951-463D-BEC9-8AF903DD1EE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F2CB54-86DC-444D-BAE6-413CB74C2ADA}" srcId="{08B1A447-6C3A-4299-88D7-C5130CBB8B64}" destId="{18B46C89-4951-463D-BEC9-8AF903DD1EEF}" srcOrd="3" destOrd="0" parTransId="{DED5C7D3-7F5E-4234-91D4-EF703B14C4D8}" sibTransId="{B8CC683C-06DC-4E25-9D85-74C79C333D6A}"/>
    <dgm:cxn modelId="{A097ABCC-E87E-4113-93C9-BF61D3FD9EF8}" srcId="{08B1A447-6C3A-4299-88D7-C5130CBB8B64}" destId="{436C305C-9BAE-4616-AF8C-96F719EFDA55}" srcOrd="0" destOrd="0" parTransId="{43834F4B-31A3-4E26-AC48-467B5569E978}" sibTransId="{A6AA19CE-F3A5-4473-B9C8-22EADEAEADF7}"/>
    <dgm:cxn modelId="{31E03F76-C78F-42F5-B8D9-C0768E8925DB}" type="presOf" srcId="{436C305C-9BAE-4616-AF8C-96F719EFDA55}" destId="{34387438-9BF0-4E16-9871-C5D0D551D554}" srcOrd="0" destOrd="0" presId="urn:microsoft.com/office/officeart/2005/8/layout/chevron1"/>
    <dgm:cxn modelId="{EDCEA757-22E7-46A1-B22C-3888399B9090}" type="presOf" srcId="{A893842D-DAC0-4F10-B4C6-781905C86E6C}" destId="{4789397A-DAB2-4E96-95F1-981C8034252A}" srcOrd="0" destOrd="0" presId="urn:microsoft.com/office/officeart/2005/8/layout/chevron1"/>
    <dgm:cxn modelId="{55CDC7B6-40C2-451F-ADD7-925A49EA41CA}" type="presOf" srcId="{DD1667A9-4109-47C8-9CA8-FD1DDFBEC2DB}" destId="{D43B0BC4-CD44-4817-8113-37CC9E3A8DC9}" srcOrd="0" destOrd="0" presId="urn:microsoft.com/office/officeart/2005/8/layout/chevron1"/>
    <dgm:cxn modelId="{71128225-0CF1-4964-B032-6991625CD277}" type="presOf" srcId="{18B46C89-4951-463D-BEC9-8AF903DD1EEF}" destId="{346A04FB-A1C5-46F2-8C39-3D239D7F0884}" srcOrd="0" destOrd="0" presId="urn:microsoft.com/office/officeart/2005/8/layout/chevron1"/>
    <dgm:cxn modelId="{335019A6-4766-412B-9B85-67E1B5FC103E}" srcId="{08B1A447-6C3A-4299-88D7-C5130CBB8B64}" destId="{A893842D-DAC0-4F10-B4C6-781905C86E6C}" srcOrd="1" destOrd="0" parTransId="{B745DCB2-DD65-4A17-96C4-D8BB7B801CF0}" sibTransId="{B678B673-4F86-4FE1-9114-46052F5BFDAE}"/>
    <dgm:cxn modelId="{BCEA2A85-6A0C-431A-8151-5549975B6EE3}" type="presOf" srcId="{08B1A447-6C3A-4299-88D7-C5130CBB8B64}" destId="{E5E7A90F-CEBA-4B3F-AFB5-FE7578016A25}" srcOrd="0" destOrd="0" presId="urn:microsoft.com/office/officeart/2005/8/layout/chevron1"/>
    <dgm:cxn modelId="{DB7FAA4F-594A-42C6-8312-6A085B21A6F6}" srcId="{08B1A447-6C3A-4299-88D7-C5130CBB8B64}" destId="{DD1667A9-4109-47C8-9CA8-FD1DDFBEC2DB}" srcOrd="2" destOrd="0" parTransId="{81DD9F0C-368F-4CA0-9076-3E5B6FFD4C14}" sibTransId="{94EF97AC-07CB-4D9E-8474-28E4AC45613E}"/>
    <dgm:cxn modelId="{E6A644AD-B0E3-4371-86EB-1113B0A7BF36}" type="presParOf" srcId="{E5E7A90F-CEBA-4B3F-AFB5-FE7578016A25}" destId="{34387438-9BF0-4E16-9871-C5D0D551D554}" srcOrd="0" destOrd="0" presId="urn:microsoft.com/office/officeart/2005/8/layout/chevron1"/>
    <dgm:cxn modelId="{5D77958E-B741-4200-9EF2-16D1A8AD447F}" type="presParOf" srcId="{E5E7A90F-CEBA-4B3F-AFB5-FE7578016A25}" destId="{39916EB2-D1E2-4EB6-8F7E-B7120FB82C27}" srcOrd="1" destOrd="0" presId="urn:microsoft.com/office/officeart/2005/8/layout/chevron1"/>
    <dgm:cxn modelId="{6B251557-365A-4FFF-AF92-124C707D3BE6}" type="presParOf" srcId="{E5E7A90F-CEBA-4B3F-AFB5-FE7578016A25}" destId="{4789397A-DAB2-4E96-95F1-981C8034252A}" srcOrd="2" destOrd="0" presId="urn:microsoft.com/office/officeart/2005/8/layout/chevron1"/>
    <dgm:cxn modelId="{BCCDEC41-F3C6-4460-A089-EFBD16CB5B04}" type="presParOf" srcId="{E5E7A90F-CEBA-4B3F-AFB5-FE7578016A25}" destId="{DDDE71C3-5E40-4746-9AF2-074922FBF99F}" srcOrd="3" destOrd="0" presId="urn:microsoft.com/office/officeart/2005/8/layout/chevron1"/>
    <dgm:cxn modelId="{5D9F3620-94BC-4C23-AAA7-356A9AF97B7A}" type="presParOf" srcId="{E5E7A90F-CEBA-4B3F-AFB5-FE7578016A25}" destId="{D43B0BC4-CD44-4817-8113-37CC9E3A8DC9}" srcOrd="4" destOrd="0" presId="urn:microsoft.com/office/officeart/2005/8/layout/chevron1"/>
    <dgm:cxn modelId="{977D5E56-2784-4D33-92D4-242BA874DF22}" type="presParOf" srcId="{E5E7A90F-CEBA-4B3F-AFB5-FE7578016A25}" destId="{4A583894-FCEA-4BBA-BF5E-14894FE25E9D}" srcOrd="5" destOrd="0" presId="urn:microsoft.com/office/officeart/2005/8/layout/chevron1"/>
    <dgm:cxn modelId="{2E645D53-99A8-420B-8A7F-11270BF9C389}" type="presParOf" srcId="{E5E7A90F-CEBA-4B3F-AFB5-FE7578016A25}" destId="{346A04FB-A1C5-46F2-8C39-3D239D7F088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0ED3A-3B15-458E-B6FF-C8DFDCD0B6FE}">
      <dsp:nvSpPr>
        <dsp:cNvPr id="0" name=""/>
        <dsp:cNvSpPr/>
      </dsp:nvSpPr>
      <dsp:spPr>
        <a:xfrm>
          <a:off x="97" y="0"/>
          <a:ext cx="1295611" cy="47525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Aparición </a:t>
          </a:r>
          <a:r>
            <a:rPr lang="es-ES" sz="1200" kern="1200" dirty="0" err="1" smtClean="0">
              <a:latin typeface="Century Gothic" pitchFamily="34" charset="0"/>
            </a:rPr>
            <a:t>TIC´s</a:t>
          </a:r>
          <a:r>
            <a:rPr lang="es-ES" sz="1200" kern="1200" dirty="0" smtClean="0">
              <a:latin typeface="Century Gothic" pitchFamily="34" charset="0"/>
            </a:rPr>
            <a:t> años 40</a:t>
          </a:r>
          <a:endParaRPr lang="es-ES" sz="12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Century Gothic" pitchFamily="34" charset="0"/>
            </a:rPr>
            <a:t>Herramientas poderosas</a:t>
          </a:r>
          <a:endParaRPr lang="es-ES" sz="900" kern="1200" dirty="0">
            <a:latin typeface="Century Gothic" pitchFamily="34" charset="0"/>
          </a:endParaRPr>
        </a:p>
      </dsp:txBody>
      <dsp:txXfrm>
        <a:off x="97" y="1901011"/>
        <a:ext cx="1295611" cy="1901011"/>
      </dsp:txXfrm>
    </dsp:sp>
    <dsp:sp modelId="{34863071-A0A1-44F9-ADD6-0D71183ACBA8}">
      <dsp:nvSpPr>
        <dsp:cNvPr id="0" name=""/>
        <dsp:cNvSpPr/>
      </dsp:nvSpPr>
      <dsp:spPr>
        <a:xfrm>
          <a:off x="478837" y="856752"/>
          <a:ext cx="338130" cy="439390"/>
        </a:xfrm>
        <a:prstGeom prst="chevron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658F6-A39C-4A03-87AD-0D5323DFC2F0}">
      <dsp:nvSpPr>
        <dsp:cNvPr id="0" name=""/>
        <dsp:cNvSpPr/>
      </dsp:nvSpPr>
      <dsp:spPr>
        <a:xfrm>
          <a:off x="1334577" y="0"/>
          <a:ext cx="1295611" cy="4752528"/>
        </a:xfrm>
        <a:prstGeom prst="roundRect">
          <a:avLst>
            <a:gd name="adj" fmla="val 10000"/>
          </a:avLst>
        </a:prstGeom>
        <a:solidFill>
          <a:schemeClr val="accent4">
            <a:hueOff val="-411431"/>
            <a:satOff val="-1138"/>
            <a:lumOff val="70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Afectan todos los campos de la sociedad</a:t>
          </a:r>
          <a:endParaRPr lang="es-ES" sz="12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Century Gothic" pitchFamily="34" charset="0"/>
            </a:rPr>
            <a:t>Educación no es la excepción</a:t>
          </a:r>
          <a:endParaRPr lang="es-ES" sz="900" kern="1200" dirty="0">
            <a:latin typeface="Century Gothic" pitchFamily="34" charset="0"/>
          </a:endParaRPr>
        </a:p>
      </dsp:txBody>
      <dsp:txXfrm>
        <a:off x="1334577" y="1901011"/>
        <a:ext cx="1295611" cy="1901011"/>
      </dsp:txXfrm>
    </dsp:sp>
    <dsp:sp modelId="{B8C6B159-0246-4713-A5A3-C7702019170E}">
      <dsp:nvSpPr>
        <dsp:cNvPr id="0" name=""/>
        <dsp:cNvSpPr/>
      </dsp:nvSpPr>
      <dsp:spPr>
        <a:xfrm>
          <a:off x="1813318" y="856752"/>
          <a:ext cx="338130" cy="439390"/>
        </a:xfrm>
        <a:prstGeom prst="chevron">
          <a:avLst/>
        </a:prstGeom>
        <a:solidFill>
          <a:schemeClr val="accent4">
            <a:tint val="50000"/>
            <a:hueOff val="-445040"/>
            <a:satOff val="-227"/>
            <a:lumOff val="13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57156-EE55-43D7-8906-A170A4157005}">
      <dsp:nvSpPr>
        <dsp:cNvPr id="0" name=""/>
        <dsp:cNvSpPr/>
      </dsp:nvSpPr>
      <dsp:spPr>
        <a:xfrm>
          <a:off x="2669057" y="0"/>
          <a:ext cx="1295611" cy="4752528"/>
        </a:xfrm>
        <a:prstGeom prst="roundRect">
          <a:avLst>
            <a:gd name="adj" fmla="val 10000"/>
          </a:avLst>
        </a:prstGeom>
        <a:solidFill>
          <a:schemeClr val="accent4">
            <a:hueOff val="-822862"/>
            <a:satOff val="-2276"/>
            <a:lumOff val="141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Estas tecnologías nacen de la necesidad  de la sociedad</a:t>
          </a:r>
          <a:endParaRPr lang="es-ES" sz="12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Century Gothic" pitchFamily="34" charset="0"/>
            </a:rPr>
            <a:t>Demanda educación alto nivel.</a:t>
          </a:r>
          <a:endParaRPr lang="es-ES" sz="900" kern="1200" dirty="0">
            <a:latin typeface="Century Gothic" pitchFamily="34" charset="0"/>
          </a:endParaRPr>
        </a:p>
      </dsp:txBody>
      <dsp:txXfrm>
        <a:off x="2669057" y="1901011"/>
        <a:ext cx="1295611" cy="1901011"/>
      </dsp:txXfrm>
    </dsp:sp>
    <dsp:sp modelId="{970E091B-669B-4E20-A099-DAD244CE9650}">
      <dsp:nvSpPr>
        <dsp:cNvPr id="0" name=""/>
        <dsp:cNvSpPr/>
      </dsp:nvSpPr>
      <dsp:spPr>
        <a:xfrm>
          <a:off x="3147798" y="856752"/>
          <a:ext cx="338130" cy="439390"/>
        </a:xfrm>
        <a:prstGeom prst="chevron">
          <a:avLst/>
        </a:prstGeom>
        <a:solidFill>
          <a:schemeClr val="accent4">
            <a:tint val="50000"/>
            <a:hueOff val="-890079"/>
            <a:satOff val="-453"/>
            <a:lumOff val="27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E0AC9-C38F-4D0E-BFDA-DF6B56E1A7B7}">
      <dsp:nvSpPr>
        <dsp:cNvPr id="0" name=""/>
        <dsp:cNvSpPr/>
      </dsp:nvSpPr>
      <dsp:spPr>
        <a:xfrm>
          <a:off x="4003538" y="0"/>
          <a:ext cx="1295611" cy="4752528"/>
        </a:xfrm>
        <a:prstGeom prst="roundRect">
          <a:avLst>
            <a:gd name="adj" fmla="val 10000"/>
          </a:avLst>
        </a:prstGeom>
        <a:solidFill>
          <a:schemeClr val="accent4">
            <a:hueOff val="-1234294"/>
            <a:satOff val="-3414"/>
            <a:lumOff val="211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IES Ecuador</a:t>
          </a:r>
          <a:endParaRPr lang="es-ES" sz="12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Century Gothic" pitchFamily="34" charset="0"/>
            </a:rPr>
            <a:t>A la par del desarrollo científico – tecnológico no solo para adaptaciones temporales sino para acciones gerenciales</a:t>
          </a:r>
          <a:endParaRPr lang="es-ES" sz="900" kern="1200" dirty="0">
            <a:latin typeface="Century Gothic" pitchFamily="34" charset="0"/>
          </a:endParaRPr>
        </a:p>
      </dsp:txBody>
      <dsp:txXfrm>
        <a:off x="4003538" y="1901011"/>
        <a:ext cx="1295611" cy="1901011"/>
      </dsp:txXfrm>
    </dsp:sp>
    <dsp:sp modelId="{F274116F-B792-41E0-8DCA-0E701C467472}">
      <dsp:nvSpPr>
        <dsp:cNvPr id="0" name=""/>
        <dsp:cNvSpPr/>
      </dsp:nvSpPr>
      <dsp:spPr>
        <a:xfrm>
          <a:off x="4482278" y="856752"/>
          <a:ext cx="338130" cy="439390"/>
        </a:xfrm>
        <a:prstGeom prst="chevron">
          <a:avLst/>
        </a:prstGeom>
        <a:solidFill>
          <a:schemeClr val="accent4">
            <a:tint val="50000"/>
            <a:hueOff val="-1335119"/>
            <a:satOff val="-680"/>
            <a:lumOff val="40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81CEB-B1D6-46B3-8B31-04E5E5DF8B5C}">
      <dsp:nvSpPr>
        <dsp:cNvPr id="0" name=""/>
        <dsp:cNvSpPr/>
      </dsp:nvSpPr>
      <dsp:spPr>
        <a:xfrm>
          <a:off x="5338018" y="0"/>
          <a:ext cx="1295611" cy="4752528"/>
        </a:xfrm>
        <a:prstGeom prst="roundRect">
          <a:avLst>
            <a:gd name="adj" fmla="val 10000"/>
          </a:avLst>
        </a:prstGeom>
        <a:solidFill>
          <a:schemeClr val="accent4">
            <a:hueOff val="-1645725"/>
            <a:satOff val="-4552"/>
            <a:lumOff val="282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Debido al auge de las </a:t>
          </a:r>
          <a:r>
            <a:rPr lang="es-ES" sz="1200" kern="1200" dirty="0" err="1" smtClean="0">
              <a:latin typeface="Century Gothic" pitchFamily="34" charset="0"/>
            </a:rPr>
            <a:t>TIC’s</a:t>
          </a:r>
          <a:r>
            <a:rPr lang="es-ES" sz="1200" kern="1200" dirty="0" smtClean="0">
              <a:latin typeface="Century Gothic" pitchFamily="34" charset="0"/>
            </a:rPr>
            <a:t> ESPAM MFL</a:t>
          </a:r>
          <a:endParaRPr lang="es-ES" sz="12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Century Gothic" pitchFamily="34" charset="0"/>
            </a:rPr>
            <a:t>Dpto. Cómputo  se colocó en una posición  que influye en gran parte  de las decisiones administrativas</a:t>
          </a:r>
          <a:endParaRPr lang="es-ES" sz="900" kern="1200" dirty="0">
            <a:latin typeface="Century Gothic" pitchFamily="34" charset="0"/>
          </a:endParaRPr>
        </a:p>
      </dsp:txBody>
      <dsp:txXfrm>
        <a:off x="5338018" y="1901011"/>
        <a:ext cx="1295611" cy="1901011"/>
      </dsp:txXfrm>
    </dsp:sp>
    <dsp:sp modelId="{9CC7F97E-69C4-476E-8234-8FBE0B6695D6}">
      <dsp:nvSpPr>
        <dsp:cNvPr id="0" name=""/>
        <dsp:cNvSpPr/>
      </dsp:nvSpPr>
      <dsp:spPr>
        <a:xfrm>
          <a:off x="5816759" y="856752"/>
          <a:ext cx="338130" cy="439390"/>
        </a:xfrm>
        <a:prstGeom prst="chevron">
          <a:avLst/>
        </a:prstGeom>
        <a:solidFill>
          <a:schemeClr val="accent4">
            <a:tint val="50000"/>
            <a:hueOff val="-1780158"/>
            <a:satOff val="-906"/>
            <a:lumOff val="53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8BF3A-88F1-4329-838A-49E6B6706AAE}">
      <dsp:nvSpPr>
        <dsp:cNvPr id="0" name=""/>
        <dsp:cNvSpPr/>
      </dsp:nvSpPr>
      <dsp:spPr>
        <a:xfrm>
          <a:off x="6672498" y="0"/>
          <a:ext cx="1295611" cy="4752528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Bajo este contexto</a:t>
          </a:r>
          <a:endParaRPr lang="es-ES" sz="12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Century Gothic" pitchFamily="34" charset="0"/>
            </a:rPr>
            <a:t>PETI ESPAM MFL</a:t>
          </a:r>
          <a:endParaRPr lang="es-ES" sz="900" kern="1200" dirty="0">
            <a:latin typeface="Century Gothic" pitchFamily="34" charset="0"/>
          </a:endParaRPr>
        </a:p>
      </dsp:txBody>
      <dsp:txXfrm>
        <a:off x="6672498" y="1901011"/>
        <a:ext cx="1295611" cy="1901011"/>
      </dsp:txXfrm>
    </dsp:sp>
    <dsp:sp modelId="{C8F006AB-9F9F-48CE-A893-3833F0A8DE5F}">
      <dsp:nvSpPr>
        <dsp:cNvPr id="0" name=""/>
        <dsp:cNvSpPr/>
      </dsp:nvSpPr>
      <dsp:spPr>
        <a:xfrm>
          <a:off x="7151239" y="856752"/>
          <a:ext cx="338130" cy="439390"/>
        </a:xfrm>
        <a:prstGeom prst="chevron">
          <a:avLst/>
        </a:prstGeom>
        <a:solidFill>
          <a:schemeClr val="accent4">
            <a:tint val="50000"/>
            <a:hueOff val="-2225197"/>
            <a:satOff val="-1133"/>
            <a:lumOff val="67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C9487-A1FC-4C6D-AA26-98A8F2731C9F}">
      <dsp:nvSpPr>
        <dsp:cNvPr id="0" name=""/>
        <dsp:cNvSpPr/>
      </dsp:nvSpPr>
      <dsp:spPr>
        <a:xfrm>
          <a:off x="318728" y="4135603"/>
          <a:ext cx="7330751" cy="45716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E3B10-F69E-454B-BF4D-2D6BC9A9FDBF}">
      <dsp:nvSpPr>
        <dsp:cNvPr id="0" name=""/>
        <dsp:cNvSpPr/>
      </dsp:nvSpPr>
      <dsp:spPr>
        <a:xfrm>
          <a:off x="0" y="372957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4D658-5006-468E-80A5-14CBAC04FB07}">
      <dsp:nvSpPr>
        <dsp:cNvPr id="0" name=""/>
        <dsp:cNvSpPr/>
      </dsp:nvSpPr>
      <dsp:spPr>
        <a:xfrm>
          <a:off x="304800" y="77757"/>
          <a:ext cx="5176839" cy="590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Century Gothic" pitchFamily="34" charset="0"/>
            </a:rPr>
            <a:t>Fortalecimiento del Trabajo Académico, Investigativo y de Gestión.</a:t>
          </a:r>
          <a:endParaRPr lang="es-EC" sz="1300" kern="1200" dirty="0"/>
        </a:p>
      </dsp:txBody>
      <dsp:txXfrm>
        <a:off x="333621" y="106578"/>
        <a:ext cx="5119197" cy="532758"/>
      </dsp:txXfrm>
    </dsp:sp>
    <dsp:sp modelId="{E9962E5A-20CA-4474-A9B4-CD063C9D224E}">
      <dsp:nvSpPr>
        <dsp:cNvPr id="0" name=""/>
        <dsp:cNvSpPr/>
      </dsp:nvSpPr>
      <dsp:spPr>
        <a:xfrm>
          <a:off x="0" y="1280157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149402"/>
              <a:satOff val="4438"/>
              <a:lumOff val="19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854E9-A2B5-4F4C-8746-27A9123B327C}">
      <dsp:nvSpPr>
        <dsp:cNvPr id="0" name=""/>
        <dsp:cNvSpPr/>
      </dsp:nvSpPr>
      <dsp:spPr>
        <a:xfrm>
          <a:off x="304800" y="984957"/>
          <a:ext cx="5176839" cy="590400"/>
        </a:xfrm>
        <a:prstGeom prst="roundRect">
          <a:avLst/>
        </a:prstGeom>
        <a:solidFill>
          <a:schemeClr val="accent1">
            <a:shade val="50000"/>
            <a:hueOff val="149402"/>
            <a:satOff val="4438"/>
            <a:lumOff val="1947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Century Gothic" pitchFamily="34" charset="0"/>
            </a:rPr>
            <a:t>Perfeccionamiento Institucional e Integración.</a:t>
          </a:r>
          <a:endParaRPr lang="es-EC" sz="1300" kern="1200" dirty="0">
            <a:latin typeface="Century Gothic" pitchFamily="34" charset="0"/>
          </a:endParaRPr>
        </a:p>
      </dsp:txBody>
      <dsp:txXfrm>
        <a:off x="333621" y="1013778"/>
        <a:ext cx="5119197" cy="532758"/>
      </dsp:txXfrm>
    </dsp:sp>
    <dsp:sp modelId="{ED692D31-A096-48B3-BAB2-47CF94DBD2B7}">
      <dsp:nvSpPr>
        <dsp:cNvPr id="0" name=""/>
        <dsp:cNvSpPr/>
      </dsp:nvSpPr>
      <dsp:spPr>
        <a:xfrm>
          <a:off x="0" y="2187357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298804"/>
              <a:satOff val="8876"/>
              <a:lumOff val="389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33B8C-8E76-486F-ACA7-9F7FF15AFAE5}">
      <dsp:nvSpPr>
        <dsp:cNvPr id="0" name=""/>
        <dsp:cNvSpPr/>
      </dsp:nvSpPr>
      <dsp:spPr>
        <a:xfrm>
          <a:off x="304800" y="1892157"/>
          <a:ext cx="5176839" cy="590400"/>
        </a:xfrm>
        <a:prstGeom prst="roundRect">
          <a:avLst/>
        </a:prstGeom>
        <a:solidFill>
          <a:schemeClr val="accent1">
            <a:shade val="50000"/>
            <a:hueOff val="298804"/>
            <a:satOff val="8876"/>
            <a:lumOff val="3894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Century Gothic" pitchFamily="34" charset="0"/>
            </a:rPr>
            <a:t>Informatización y Tecnología Educativa.</a:t>
          </a:r>
          <a:endParaRPr lang="es-EC" sz="1300" kern="1200" dirty="0">
            <a:latin typeface="Century Gothic" pitchFamily="34" charset="0"/>
          </a:endParaRPr>
        </a:p>
      </dsp:txBody>
      <dsp:txXfrm>
        <a:off x="333621" y="1920978"/>
        <a:ext cx="5119197" cy="532758"/>
      </dsp:txXfrm>
    </dsp:sp>
    <dsp:sp modelId="{A6DD6DFA-46CD-4AC1-9D19-3885D1BD0379}">
      <dsp:nvSpPr>
        <dsp:cNvPr id="0" name=""/>
        <dsp:cNvSpPr/>
      </dsp:nvSpPr>
      <dsp:spPr>
        <a:xfrm>
          <a:off x="0" y="3094557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149402"/>
              <a:satOff val="4438"/>
              <a:lumOff val="19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68B8C-3373-40ED-A625-0E964F90E394}">
      <dsp:nvSpPr>
        <dsp:cNvPr id="0" name=""/>
        <dsp:cNvSpPr/>
      </dsp:nvSpPr>
      <dsp:spPr>
        <a:xfrm>
          <a:off x="304800" y="2799357"/>
          <a:ext cx="5176839" cy="590400"/>
        </a:xfrm>
        <a:prstGeom prst="roundRect">
          <a:avLst/>
        </a:prstGeom>
        <a:solidFill>
          <a:schemeClr val="accent1">
            <a:shade val="50000"/>
            <a:hueOff val="149402"/>
            <a:satOff val="4438"/>
            <a:lumOff val="1947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Century Gothic" pitchFamily="34" charset="0"/>
            </a:rPr>
            <a:t>Colaboración con el Sector Productivo.</a:t>
          </a:r>
          <a:endParaRPr lang="es-EC" sz="1300" kern="1200" dirty="0">
            <a:latin typeface="Century Gothic" pitchFamily="34" charset="0"/>
          </a:endParaRPr>
        </a:p>
      </dsp:txBody>
      <dsp:txXfrm>
        <a:off x="333621" y="2828178"/>
        <a:ext cx="5119197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F019F-7E1B-4957-8621-91EDA61537CC}">
      <dsp:nvSpPr>
        <dsp:cNvPr id="0" name=""/>
        <dsp:cNvSpPr/>
      </dsp:nvSpPr>
      <dsp:spPr>
        <a:xfrm>
          <a:off x="2651713" y="1518748"/>
          <a:ext cx="1301784" cy="130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latin typeface="Century Gothic" pitchFamily="34" charset="0"/>
            </a:rPr>
            <a:t>ESPAM</a:t>
          </a:r>
          <a:r>
            <a:rPr lang="es-EC" sz="2400" b="1" kern="1200" dirty="0" smtClean="0">
              <a:latin typeface="Century Gothic" pitchFamily="34" charset="0"/>
            </a:rPr>
            <a:t> </a:t>
          </a:r>
          <a:r>
            <a:rPr lang="es-EC" sz="2400" b="1" kern="1200" dirty="0" err="1" smtClean="0">
              <a:latin typeface="Century Gothic" pitchFamily="34" charset="0"/>
            </a:rPr>
            <a:t>MFL</a:t>
          </a:r>
          <a:endParaRPr lang="es-EC" sz="2400" b="1" kern="1200" dirty="0">
            <a:latin typeface="Century Gothic" pitchFamily="34" charset="0"/>
          </a:endParaRPr>
        </a:p>
      </dsp:txBody>
      <dsp:txXfrm>
        <a:off x="2715261" y="1582296"/>
        <a:ext cx="1174688" cy="1174688"/>
      </dsp:txXfrm>
    </dsp:sp>
    <dsp:sp modelId="{16874B8B-4D76-467A-B5E5-34DF60B28F02}">
      <dsp:nvSpPr>
        <dsp:cNvPr id="0" name=""/>
        <dsp:cNvSpPr/>
      </dsp:nvSpPr>
      <dsp:spPr>
        <a:xfrm rot="16200000">
          <a:off x="2979515" y="1195658"/>
          <a:ext cx="646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180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5B1CB-408F-47C0-B0AE-9CBC3B9D98FB}">
      <dsp:nvSpPr>
        <dsp:cNvPr id="0" name=""/>
        <dsp:cNvSpPr/>
      </dsp:nvSpPr>
      <dsp:spPr>
        <a:xfrm>
          <a:off x="2759965" y="372"/>
          <a:ext cx="1085281" cy="872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DOCENCIA</a:t>
          </a:r>
          <a:endParaRPr lang="es-EC" sz="1100" kern="1200" dirty="0">
            <a:latin typeface="Century Gothic" pitchFamily="34" charset="0"/>
          </a:endParaRPr>
        </a:p>
      </dsp:txBody>
      <dsp:txXfrm>
        <a:off x="2802542" y="42949"/>
        <a:ext cx="1000127" cy="787041"/>
      </dsp:txXfrm>
    </dsp:sp>
    <dsp:sp modelId="{23129654-7EE8-48E9-8DE9-B51A42442F61}">
      <dsp:nvSpPr>
        <dsp:cNvPr id="0" name=""/>
        <dsp:cNvSpPr/>
      </dsp:nvSpPr>
      <dsp:spPr>
        <a:xfrm>
          <a:off x="3953498" y="2169641"/>
          <a:ext cx="2340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063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7FBB2-0279-4300-8DC9-A875AA75C483}">
      <dsp:nvSpPr>
        <dsp:cNvPr id="0" name=""/>
        <dsp:cNvSpPr/>
      </dsp:nvSpPr>
      <dsp:spPr>
        <a:xfrm>
          <a:off x="4187561" y="1733543"/>
          <a:ext cx="1696429" cy="872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INVESTIGACIÓN</a:t>
          </a:r>
          <a:endParaRPr lang="es-EC" sz="1100" kern="1200" dirty="0">
            <a:latin typeface="Century Gothic" pitchFamily="34" charset="0"/>
          </a:endParaRPr>
        </a:p>
      </dsp:txBody>
      <dsp:txXfrm>
        <a:off x="4230138" y="1776120"/>
        <a:ext cx="1611275" cy="787041"/>
      </dsp:txXfrm>
    </dsp:sp>
    <dsp:sp modelId="{7EBA53CC-713D-4CD0-826B-B373F9A71EE6}">
      <dsp:nvSpPr>
        <dsp:cNvPr id="0" name=""/>
        <dsp:cNvSpPr/>
      </dsp:nvSpPr>
      <dsp:spPr>
        <a:xfrm rot="5400000">
          <a:off x="2979515" y="3143623"/>
          <a:ext cx="646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180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C6B4B-40BF-4375-A197-903EE71F37F4}">
      <dsp:nvSpPr>
        <dsp:cNvPr id="0" name=""/>
        <dsp:cNvSpPr/>
      </dsp:nvSpPr>
      <dsp:spPr>
        <a:xfrm>
          <a:off x="2759965" y="3466713"/>
          <a:ext cx="1085281" cy="872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EXTENSIÓN</a:t>
          </a:r>
          <a:endParaRPr lang="es-EC" sz="1100" kern="1200" dirty="0">
            <a:latin typeface="Century Gothic" pitchFamily="34" charset="0"/>
          </a:endParaRPr>
        </a:p>
      </dsp:txBody>
      <dsp:txXfrm>
        <a:off x="2802542" y="3509290"/>
        <a:ext cx="1000127" cy="787041"/>
      </dsp:txXfrm>
    </dsp:sp>
    <dsp:sp modelId="{F19AC16D-CE55-4FF8-BCCB-12CC38524D99}">
      <dsp:nvSpPr>
        <dsp:cNvPr id="0" name=""/>
        <dsp:cNvSpPr/>
      </dsp:nvSpPr>
      <dsp:spPr>
        <a:xfrm rot="10800000">
          <a:off x="2417650" y="2169641"/>
          <a:ext cx="2340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063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35B59-9E2F-41C5-9FD7-C660362D49BF}">
      <dsp:nvSpPr>
        <dsp:cNvPr id="0" name=""/>
        <dsp:cNvSpPr/>
      </dsp:nvSpPr>
      <dsp:spPr>
        <a:xfrm>
          <a:off x="721221" y="1733543"/>
          <a:ext cx="1696429" cy="872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GESTIÓN ADMINISTRATIVA</a:t>
          </a:r>
          <a:endParaRPr lang="es-EC" sz="1100" kern="1200" dirty="0">
            <a:latin typeface="Century Gothic" pitchFamily="34" charset="0"/>
          </a:endParaRPr>
        </a:p>
      </dsp:txBody>
      <dsp:txXfrm>
        <a:off x="763798" y="1776120"/>
        <a:ext cx="1611275" cy="7870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6EAA-57B4-4D89-8A22-FA3C771CFF6D}">
      <dsp:nvSpPr>
        <dsp:cNvPr id="0" name=""/>
        <dsp:cNvSpPr/>
      </dsp:nvSpPr>
      <dsp:spPr>
        <a:xfrm>
          <a:off x="3280566" y="2120913"/>
          <a:ext cx="1514107" cy="1514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MODELO DE </a:t>
          </a:r>
          <a:r>
            <a:rPr lang="es-EC" sz="1000" kern="1200" dirty="0" err="1" smtClean="0">
              <a:latin typeface="Century Gothic" pitchFamily="34" charset="0"/>
            </a:rPr>
            <a:t>T.I</a:t>
          </a:r>
          <a:r>
            <a:rPr lang="es-EC" sz="1000" kern="1200" dirty="0" smtClean="0">
              <a:latin typeface="Century Gothic" pitchFamily="34" charset="0"/>
            </a:rPr>
            <a:t>.</a:t>
          </a:r>
          <a:endParaRPr lang="es-EC" sz="1000" kern="1200" dirty="0">
            <a:latin typeface="Century Gothic" pitchFamily="34" charset="0"/>
          </a:endParaRPr>
        </a:p>
      </dsp:txBody>
      <dsp:txXfrm>
        <a:off x="3502302" y="2342649"/>
        <a:ext cx="1070635" cy="1070635"/>
      </dsp:txXfrm>
    </dsp:sp>
    <dsp:sp modelId="{7E31C772-A5D8-4FAD-94BC-22748F5D6E2F}">
      <dsp:nvSpPr>
        <dsp:cNvPr id="0" name=""/>
        <dsp:cNvSpPr/>
      </dsp:nvSpPr>
      <dsp:spPr>
        <a:xfrm rot="16200000">
          <a:off x="3877249" y="1570007"/>
          <a:ext cx="320740" cy="514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3925360" y="1721077"/>
        <a:ext cx="224518" cy="308878"/>
      </dsp:txXfrm>
    </dsp:sp>
    <dsp:sp modelId="{3022CC22-80F4-4436-AAA8-F986BC44ED30}">
      <dsp:nvSpPr>
        <dsp:cNvPr id="0" name=""/>
        <dsp:cNvSpPr/>
      </dsp:nvSpPr>
      <dsp:spPr>
        <a:xfrm>
          <a:off x="3280566" y="1636"/>
          <a:ext cx="1514107" cy="1514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Century Gothic" pitchFamily="34" charset="0"/>
            </a:rPr>
            <a:t>Portafolio de aplicaciones de software </a:t>
          </a:r>
          <a:endParaRPr lang="es-EC" sz="1000" kern="1200" dirty="0">
            <a:latin typeface="Century Gothic" pitchFamily="34" charset="0"/>
          </a:endParaRPr>
        </a:p>
      </dsp:txBody>
      <dsp:txXfrm>
        <a:off x="3502302" y="223372"/>
        <a:ext cx="1070635" cy="1070635"/>
      </dsp:txXfrm>
    </dsp:sp>
    <dsp:sp modelId="{B4881102-75FE-4C59-B14B-7823A6942F4A}">
      <dsp:nvSpPr>
        <dsp:cNvPr id="0" name=""/>
        <dsp:cNvSpPr/>
      </dsp:nvSpPr>
      <dsp:spPr>
        <a:xfrm rot="1800000">
          <a:off x="4787062" y="3145849"/>
          <a:ext cx="320740" cy="514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4793508" y="3224753"/>
        <a:ext cx="224518" cy="308878"/>
      </dsp:txXfrm>
    </dsp:sp>
    <dsp:sp modelId="{4802E85E-94A5-4513-A000-9CD71EBF6EC4}">
      <dsp:nvSpPr>
        <dsp:cNvPr id="0" name=""/>
        <dsp:cNvSpPr/>
      </dsp:nvSpPr>
      <dsp:spPr>
        <a:xfrm>
          <a:off x="5115914" y="3180552"/>
          <a:ext cx="1514107" cy="1514107"/>
        </a:xfrm>
        <a:prstGeom prst="ellipse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Century Gothic" pitchFamily="34" charset="0"/>
            </a:rPr>
            <a:t>Infraestructura técnica (hardware y comunicaciones) </a:t>
          </a:r>
          <a:endParaRPr lang="es-EC" sz="1000" kern="1200" dirty="0">
            <a:latin typeface="Century Gothic" pitchFamily="34" charset="0"/>
          </a:endParaRPr>
        </a:p>
      </dsp:txBody>
      <dsp:txXfrm>
        <a:off x="5337650" y="3402288"/>
        <a:ext cx="1070635" cy="1070635"/>
      </dsp:txXfrm>
    </dsp:sp>
    <dsp:sp modelId="{08D02A5C-FF33-4DCF-8326-E2FDC68D2688}">
      <dsp:nvSpPr>
        <dsp:cNvPr id="0" name=""/>
        <dsp:cNvSpPr/>
      </dsp:nvSpPr>
      <dsp:spPr>
        <a:xfrm rot="9000000">
          <a:off x="2967437" y="3145849"/>
          <a:ext cx="320740" cy="514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 rot="10800000">
        <a:off x="3057213" y="3224753"/>
        <a:ext cx="224518" cy="308878"/>
      </dsp:txXfrm>
    </dsp:sp>
    <dsp:sp modelId="{0B43A51D-4C2B-432F-9D9C-C5DB4576EE38}">
      <dsp:nvSpPr>
        <dsp:cNvPr id="0" name=""/>
        <dsp:cNvSpPr/>
      </dsp:nvSpPr>
      <dsp:spPr>
        <a:xfrm>
          <a:off x="1445217" y="3180552"/>
          <a:ext cx="1514107" cy="1514107"/>
        </a:xfrm>
        <a:prstGeom prst="ellipse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Century Gothic" pitchFamily="34" charset="0"/>
            </a:rPr>
            <a:t>Estructura de la organización de TI - talento humano</a:t>
          </a:r>
          <a:endParaRPr lang="es-EC" sz="1000" kern="1200" dirty="0">
            <a:latin typeface="Century Gothic" pitchFamily="34" charset="0"/>
          </a:endParaRPr>
        </a:p>
      </dsp:txBody>
      <dsp:txXfrm>
        <a:off x="1666953" y="3402288"/>
        <a:ext cx="1070635" cy="10706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B6BB6-86CC-4349-8A70-58B8EDC8BEB0}">
      <dsp:nvSpPr>
        <dsp:cNvPr id="0" name=""/>
        <dsp:cNvSpPr/>
      </dsp:nvSpPr>
      <dsp:spPr>
        <a:xfrm>
          <a:off x="935" y="370214"/>
          <a:ext cx="3172200" cy="66256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Century Gothic" pitchFamily="34" charset="0"/>
            </a:rPr>
            <a:t>DPTO. CÓMPUTO</a:t>
          </a:r>
        </a:p>
      </dsp:txBody>
      <dsp:txXfrm>
        <a:off x="20341" y="389620"/>
        <a:ext cx="3133388" cy="623757"/>
      </dsp:txXfrm>
    </dsp:sp>
    <dsp:sp modelId="{7426C5B2-FE13-44BD-8D64-29915578DCF0}">
      <dsp:nvSpPr>
        <dsp:cNvPr id="0" name=""/>
        <dsp:cNvSpPr/>
      </dsp:nvSpPr>
      <dsp:spPr>
        <a:xfrm>
          <a:off x="318155" y="1032783"/>
          <a:ext cx="317220" cy="44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49"/>
              </a:lnTo>
              <a:lnTo>
                <a:pt x="317220" y="440249"/>
              </a:lnTo>
            </a:path>
          </a:pathLst>
        </a:custGeom>
        <a:noFill/>
        <a:ln w="264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AE714-5CBB-4409-BE1F-3E56D5C8DAD9}">
      <dsp:nvSpPr>
        <dsp:cNvPr id="0" name=""/>
        <dsp:cNvSpPr/>
      </dsp:nvSpPr>
      <dsp:spPr>
        <a:xfrm>
          <a:off x="635375" y="1179533"/>
          <a:ext cx="6924529" cy="586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>
              <a:latin typeface="Century Gothic" pitchFamily="34" charset="0"/>
            </a:rPr>
            <a:t>1 Jefe, encargado de la administración y gestión de TI.</a:t>
          </a:r>
        </a:p>
      </dsp:txBody>
      <dsp:txXfrm>
        <a:off x="652568" y="1196726"/>
        <a:ext cx="6890143" cy="552612"/>
      </dsp:txXfrm>
    </dsp:sp>
    <dsp:sp modelId="{33CA2969-673E-491F-9D13-15B8864F1A99}">
      <dsp:nvSpPr>
        <dsp:cNvPr id="0" name=""/>
        <dsp:cNvSpPr/>
      </dsp:nvSpPr>
      <dsp:spPr>
        <a:xfrm>
          <a:off x="318155" y="1032783"/>
          <a:ext cx="317220" cy="117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997"/>
              </a:lnTo>
              <a:lnTo>
                <a:pt x="317220" y="1173997"/>
              </a:lnTo>
            </a:path>
          </a:pathLst>
        </a:custGeom>
        <a:noFill/>
        <a:ln w="264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37D5A-FA92-420F-A335-D6E18DAB309B}">
      <dsp:nvSpPr>
        <dsp:cNvPr id="0" name=""/>
        <dsp:cNvSpPr/>
      </dsp:nvSpPr>
      <dsp:spPr>
        <a:xfrm>
          <a:off x="635375" y="1913281"/>
          <a:ext cx="6924529" cy="586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302728"/>
              <a:satOff val="-7972"/>
              <a:lumOff val="22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>
              <a:latin typeface="Century Gothic" pitchFamily="34" charset="0"/>
            </a:rPr>
            <a:t>1 Técnico responsable de mantenimiento equipos de cómputo y redes de </a:t>
          </a:r>
          <a:r>
            <a:rPr lang="es-EC" sz="1700" b="1" kern="1200" dirty="0">
              <a:latin typeface="Century Gothic" pitchFamily="34" charset="0"/>
            </a:rPr>
            <a:t>oficinas administrativas </a:t>
          </a:r>
          <a:r>
            <a:rPr lang="es-EC" sz="1700" kern="1200" dirty="0">
              <a:latin typeface="Century Gothic" pitchFamily="34" charset="0"/>
            </a:rPr>
            <a:t>y del sitio web institucional </a:t>
          </a:r>
        </a:p>
      </dsp:txBody>
      <dsp:txXfrm>
        <a:off x="652568" y="1930474"/>
        <a:ext cx="6890143" cy="552612"/>
      </dsp:txXfrm>
    </dsp:sp>
    <dsp:sp modelId="{625DB41B-C43F-4A55-B5EC-7A95A77985FC}">
      <dsp:nvSpPr>
        <dsp:cNvPr id="0" name=""/>
        <dsp:cNvSpPr/>
      </dsp:nvSpPr>
      <dsp:spPr>
        <a:xfrm>
          <a:off x="318155" y="1032783"/>
          <a:ext cx="317220" cy="1907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746"/>
              </a:lnTo>
              <a:lnTo>
                <a:pt x="317220" y="1907746"/>
              </a:lnTo>
            </a:path>
          </a:pathLst>
        </a:custGeom>
        <a:noFill/>
        <a:ln w="264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2AF9C-65C7-4573-90DC-411D69072D4A}">
      <dsp:nvSpPr>
        <dsp:cNvPr id="0" name=""/>
        <dsp:cNvSpPr/>
      </dsp:nvSpPr>
      <dsp:spPr>
        <a:xfrm>
          <a:off x="635375" y="2647030"/>
          <a:ext cx="6924529" cy="586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605457"/>
              <a:satOff val="-15944"/>
              <a:lumOff val="452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>
              <a:latin typeface="Century Gothic" pitchFamily="34" charset="0"/>
            </a:rPr>
            <a:t>1 Técnico  Responsable de Laboratorios, Equipos de Cómputo y Redes de Comunicaciones en el </a:t>
          </a:r>
          <a:r>
            <a:rPr lang="es-EC" sz="1700" b="1" kern="1200" dirty="0">
              <a:latin typeface="Century Gothic" pitchFamily="34" charset="0"/>
            </a:rPr>
            <a:t>Área Agropecuaria</a:t>
          </a:r>
        </a:p>
      </dsp:txBody>
      <dsp:txXfrm>
        <a:off x="652568" y="2664223"/>
        <a:ext cx="6890143" cy="552612"/>
      </dsp:txXfrm>
    </dsp:sp>
    <dsp:sp modelId="{88C4C0B1-609F-4713-B474-5D3C9E9C6AF3}">
      <dsp:nvSpPr>
        <dsp:cNvPr id="0" name=""/>
        <dsp:cNvSpPr/>
      </dsp:nvSpPr>
      <dsp:spPr>
        <a:xfrm>
          <a:off x="318155" y="1032783"/>
          <a:ext cx="317220" cy="2641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494"/>
              </a:lnTo>
              <a:lnTo>
                <a:pt x="317220" y="2641494"/>
              </a:lnTo>
            </a:path>
          </a:pathLst>
        </a:custGeom>
        <a:noFill/>
        <a:ln w="264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0286B-E901-405C-A935-05E48BC924D6}">
      <dsp:nvSpPr>
        <dsp:cNvPr id="0" name=""/>
        <dsp:cNvSpPr/>
      </dsp:nvSpPr>
      <dsp:spPr>
        <a:xfrm>
          <a:off x="635375" y="3380778"/>
          <a:ext cx="6924529" cy="586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50000"/>
              <a:hueOff val="302728"/>
              <a:satOff val="-7972"/>
              <a:lumOff val="22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>
              <a:latin typeface="Century Gothic" pitchFamily="34" charset="0"/>
            </a:rPr>
            <a:t>1 Técnico Responsable de Laboratorios, Equipos de Cómputo y Redes de Comunicaciones en el </a:t>
          </a:r>
          <a:r>
            <a:rPr lang="es-EC" sz="1700" b="1" kern="1200" dirty="0">
              <a:latin typeface="Century Gothic" pitchFamily="34" charset="0"/>
            </a:rPr>
            <a:t>Área Agroindustrial</a:t>
          </a:r>
        </a:p>
      </dsp:txBody>
      <dsp:txXfrm>
        <a:off x="652568" y="3397971"/>
        <a:ext cx="6890143" cy="5526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7438-9BF0-4E16-9871-C5D0D551D554}">
      <dsp:nvSpPr>
        <dsp:cNvPr id="0" name=""/>
        <dsp:cNvSpPr/>
      </dsp:nvSpPr>
      <dsp:spPr>
        <a:xfrm>
          <a:off x="1898" y="505209"/>
          <a:ext cx="1689797" cy="6759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ANÁLISIS DEL ENTORNO</a:t>
          </a:r>
          <a:endParaRPr lang="es-EC" sz="1000" kern="1200" dirty="0">
            <a:latin typeface="Century Gothic" pitchFamily="34" charset="0"/>
          </a:endParaRPr>
        </a:p>
      </dsp:txBody>
      <dsp:txXfrm>
        <a:off x="339857" y="505209"/>
        <a:ext cx="1013879" cy="675918"/>
      </dsp:txXfrm>
    </dsp:sp>
    <dsp:sp modelId="{4789397A-DAB2-4E96-95F1-981C8034252A}">
      <dsp:nvSpPr>
        <dsp:cNvPr id="0" name=""/>
        <dsp:cNvSpPr/>
      </dsp:nvSpPr>
      <dsp:spPr>
        <a:xfrm>
          <a:off x="1522716" y="505209"/>
          <a:ext cx="1689797" cy="675918"/>
        </a:xfrm>
        <a:prstGeom prst="chevron">
          <a:avLst/>
        </a:prstGeom>
        <a:solidFill>
          <a:schemeClr val="accent5">
            <a:hueOff val="1502675"/>
            <a:satOff val="-6595"/>
            <a:lumOff val="196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ESTRATEGIAS DE NEGOCIOS</a:t>
          </a:r>
          <a:endParaRPr lang="es-EC" sz="1000" kern="1200" dirty="0">
            <a:latin typeface="Century Gothic" pitchFamily="34" charset="0"/>
          </a:endParaRPr>
        </a:p>
      </dsp:txBody>
      <dsp:txXfrm>
        <a:off x="1860675" y="505209"/>
        <a:ext cx="1013879" cy="675918"/>
      </dsp:txXfrm>
    </dsp:sp>
    <dsp:sp modelId="{346A04FB-A1C5-46F2-8C39-3D239D7F0884}">
      <dsp:nvSpPr>
        <dsp:cNvPr id="0" name=""/>
        <dsp:cNvSpPr/>
      </dsp:nvSpPr>
      <dsp:spPr>
        <a:xfrm>
          <a:off x="3043533" y="505209"/>
          <a:ext cx="1689797" cy="675918"/>
        </a:xfrm>
        <a:prstGeom prst="chevron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MODELO OPERATIVO</a:t>
          </a:r>
          <a:endParaRPr lang="es-EC" sz="1000" kern="1200" dirty="0">
            <a:latin typeface="Century Gothic" pitchFamily="34" charset="0"/>
          </a:endParaRPr>
        </a:p>
      </dsp:txBody>
      <dsp:txXfrm>
        <a:off x="3381492" y="505209"/>
        <a:ext cx="1013879" cy="675918"/>
      </dsp:txXfrm>
    </dsp:sp>
    <dsp:sp modelId="{680DE566-4E9B-473B-A24B-E144430AA582}">
      <dsp:nvSpPr>
        <dsp:cNvPr id="0" name=""/>
        <dsp:cNvSpPr/>
      </dsp:nvSpPr>
      <dsp:spPr>
        <a:xfrm>
          <a:off x="4564350" y="505209"/>
          <a:ext cx="1689797" cy="675918"/>
        </a:xfrm>
        <a:prstGeom prst="chevron">
          <a:avLst/>
        </a:prstGeom>
        <a:solidFill>
          <a:schemeClr val="accent5">
            <a:hueOff val="4508024"/>
            <a:satOff val="-19785"/>
            <a:lumOff val="588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ESTRUCTURA DE LA </a:t>
          </a:r>
          <a:r>
            <a:rPr lang="es-EC" sz="900" kern="1200" dirty="0" smtClean="0">
              <a:latin typeface="Century Gothic" pitchFamily="34" charset="0"/>
            </a:rPr>
            <a:t>ORGANIZACIÓN</a:t>
          </a:r>
          <a:endParaRPr lang="es-EC" sz="900" kern="1200" dirty="0">
            <a:latin typeface="Century Gothic" pitchFamily="34" charset="0"/>
          </a:endParaRPr>
        </a:p>
      </dsp:txBody>
      <dsp:txXfrm>
        <a:off x="4902309" y="505209"/>
        <a:ext cx="1013879" cy="675918"/>
      </dsp:txXfrm>
    </dsp:sp>
    <dsp:sp modelId="{8F310BD9-328C-46A4-8F98-E58CBB386B18}">
      <dsp:nvSpPr>
        <dsp:cNvPr id="0" name=""/>
        <dsp:cNvSpPr/>
      </dsp:nvSpPr>
      <dsp:spPr>
        <a:xfrm>
          <a:off x="6085168" y="505209"/>
          <a:ext cx="1689797" cy="675918"/>
        </a:xfrm>
        <a:prstGeom prst="chevron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ARQUITECTURA DE LA INFORMACIÓN</a:t>
          </a:r>
          <a:endParaRPr lang="es-EC" sz="1000" kern="1200" dirty="0">
            <a:latin typeface="Century Gothic" pitchFamily="34" charset="0"/>
          </a:endParaRPr>
        </a:p>
      </dsp:txBody>
      <dsp:txXfrm>
        <a:off x="6423127" y="505209"/>
        <a:ext cx="1013879" cy="6759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C7D9D-DD85-425B-84A9-3653553E6867}">
      <dsp:nvSpPr>
        <dsp:cNvPr id="0" name=""/>
        <dsp:cNvSpPr/>
      </dsp:nvSpPr>
      <dsp:spPr>
        <a:xfrm>
          <a:off x="1299689" y="608187"/>
          <a:ext cx="2663417" cy="38830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Para el 2017, ser la Institución de Educación Superior líder en coadyuvar al desarrollo de la región y el país, reconocida por la formación de profesionales con valores éticos, su educación continua y, su capacidad de investigación, desarrollo, y transferencia tecnológica mediante mecanismos de aseguramiento de la calidad en todo su quehacer politécnico.</a:t>
          </a:r>
          <a:endParaRPr lang="es-EC" sz="1400" kern="1200" dirty="0"/>
        </a:p>
      </dsp:txBody>
      <dsp:txXfrm>
        <a:off x="1725836" y="608187"/>
        <a:ext cx="2237270" cy="3883022"/>
      </dsp:txXfrm>
    </dsp:sp>
    <dsp:sp modelId="{E44476E1-9BBB-4BCB-95E3-BA343CFBF58F}">
      <dsp:nvSpPr>
        <dsp:cNvPr id="0" name=""/>
        <dsp:cNvSpPr/>
      </dsp:nvSpPr>
      <dsp:spPr>
        <a:xfrm>
          <a:off x="78475" y="28598"/>
          <a:ext cx="1516930" cy="151693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VISIÓN PROPUESTA</a:t>
          </a:r>
          <a:endParaRPr lang="es-EC" sz="1100" kern="1200" dirty="0"/>
        </a:p>
      </dsp:txBody>
      <dsp:txXfrm>
        <a:off x="300624" y="250747"/>
        <a:ext cx="1072632" cy="1072632"/>
      </dsp:txXfrm>
    </dsp:sp>
    <dsp:sp modelId="{3465484D-1190-4620-9930-9C9642454856}">
      <dsp:nvSpPr>
        <dsp:cNvPr id="0" name=""/>
        <dsp:cNvSpPr/>
      </dsp:nvSpPr>
      <dsp:spPr>
        <a:xfrm>
          <a:off x="5480037" y="608187"/>
          <a:ext cx="2663417" cy="38830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Formar profesionales con altas capacidades académicas-científicas, apoyadas en la creación, aplicación, transferencia y difusión del conocimiento en las áreas del saber que le son propias, con el propósito de contribuir al desarrollo cultural, económico, político y social de su entorno y la nación</a:t>
          </a:r>
          <a:endParaRPr lang="es-EC" sz="1400" kern="1200" dirty="0">
            <a:latin typeface="Century Gothic" pitchFamily="34" charset="0"/>
          </a:endParaRPr>
        </a:p>
      </dsp:txBody>
      <dsp:txXfrm>
        <a:off x="5906184" y="608187"/>
        <a:ext cx="2237270" cy="3883022"/>
      </dsp:txXfrm>
    </dsp:sp>
    <dsp:sp modelId="{B281A5A9-03CF-42A7-8D9E-10931A6A28E3}">
      <dsp:nvSpPr>
        <dsp:cNvPr id="0" name=""/>
        <dsp:cNvSpPr/>
      </dsp:nvSpPr>
      <dsp:spPr>
        <a:xfrm>
          <a:off x="4258833" y="28598"/>
          <a:ext cx="1516930" cy="1516930"/>
        </a:xfrm>
        <a:prstGeom prst="ellipse">
          <a:avLst/>
        </a:prstGeom>
        <a:solidFill>
          <a:schemeClr val="accent5">
            <a:shade val="80000"/>
            <a:hueOff val="109108"/>
            <a:satOff val="-5036"/>
            <a:lumOff val="2526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MISIÓN PROPUESTA</a:t>
          </a:r>
          <a:endParaRPr lang="es-EC" sz="1100" kern="1200" dirty="0">
            <a:latin typeface="Century Gothic" pitchFamily="34" charset="0"/>
          </a:endParaRPr>
        </a:p>
      </dsp:txBody>
      <dsp:txXfrm>
        <a:off x="4480982" y="250747"/>
        <a:ext cx="1072632" cy="10726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6DB5D-9A45-40CA-9B3F-E07AC59CEE66}">
      <dsp:nvSpPr>
        <dsp:cNvPr id="0" name=""/>
        <dsp:cNvSpPr/>
      </dsp:nvSpPr>
      <dsp:spPr>
        <a:xfrm>
          <a:off x="2869780" y="1603978"/>
          <a:ext cx="1960417" cy="196041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>
              <a:latin typeface="Century Gothic" pitchFamily="34" charset="0"/>
            </a:rPr>
            <a:t>Modelo de gestión de calidad</a:t>
          </a:r>
          <a:endParaRPr lang="es-EC" sz="1050" kern="1200" dirty="0">
            <a:latin typeface="Century Gothic" pitchFamily="34" charset="0"/>
          </a:endParaRPr>
        </a:p>
      </dsp:txBody>
      <dsp:txXfrm>
        <a:off x="3263911" y="2063196"/>
        <a:ext cx="1172155" cy="1007695"/>
      </dsp:txXfrm>
    </dsp:sp>
    <dsp:sp modelId="{D1EE9EDB-3D87-43B0-82FB-C07E5081301B}">
      <dsp:nvSpPr>
        <dsp:cNvPr id="0" name=""/>
        <dsp:cNvSpPr/>
      </dsp:nvSpPr>
      <dsp:spPr>
        <a:xfrm>
          <a:off x="1729173" y="1140606"/>
          <a:ext cx="1425758" cy="1425758"/>
        </a:xfrm>
        <a:prstGeom prst="gear6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>
              <a:latin typeface="Century Gothic" pitchFamily="34" charset="0"/>
            </a:rPr>
            <a:t>CEAACES</a:t>
          </a:r>
          <a:endParaRPr lang="es-EC" sz="1050" kern="1200" dirty="0">
            <a:latin typeface="Century Gothic" pitchFamily="34" charset="0"/>
          </a:endParaRPr>
        </a:p>
      </dsp:txBody>
      <dsp:txXfrm>
        <a:off x="2088112" y="1501714"/>
        <a:ext cx="707880" cy="703542"/>
      </dsp:txXfrm>
    </dsp:sp>
    <dsp:sp modelId="{CFF353D7-940F-4053-A1ED-31153FB78E3C}">
      <dsp:nvSpPr>
        <dsp:cNvPr id="0" name=""/>
        <dsp:cNvSpPr/>
      </dsp:nvSpPr>
      <dsp:spPr>
        <a:xfrm rot="20700000">
          <a:off x="2527743" y="156978"/>
          <a:ext cx="1396952" cy="1396952"/>
        </a:xfrm>
        <a:prstGeom prst="gear6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Century Gothic" pitchFamily="34" charset="0"/>
            </a:rPr>
            <a:t>Acreditación</a:t>
          </a:r>
          <a:endParaRPr lang="es-EC" sz="900" kern="1200" dirty="0">
            <a:latin typeface="Century Gothic" pitchFamily="34" charset="0"/>
          </a:endParaRPr>
        </a:p>
      </dsp:txBody>
      <dsp:txXfrm rot="-20700000">
        <a:off x="2834136" y="463371"/>
        <a:ext cx="784167" cy="784167"/>
      </dsp:txXfrm>
    </dsp:sp>
    <dsp:sp modelId="{DA8274F9-3216-495B-AD43-B4557570FDC0}">
      <dsp:nvSpPr>
        <dsp:cNvPr id="0" name=""/>
        <dsp:cNvSpPr/>
      </dsp:nvSpPr>
      <dsp:spPr>
        <a:xfrm>
          <a:off x="2712244" y="1311997"/>
          <a:ext cx="2509334" cy="2509334"/>
        </a:xfrm>
        <a:prstGeom prst="circularArrow">
          <a:avLst>
            <a:gd name="adj1" fmla="val 4687"/>
            <a:gd name="adj2" fmla="val 299029"/>
            <a:gd name="adj3" fmla="val 2499132"/>
            <a:gd name="adj4" fmla="val 15898470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AFCFC-A86B-4EE9-A57D-0B3F4CD5C51F}">
      <dsp:nvSpPr>
        <dsp:cNvPr id="0" name=""/>
        <dsp:cNvSpPr/>
      </dsp:nvSpPr>
      <dsp:spPr>
        <a:xfrm>
          <a:off x="1476674" y="827843"/>
          <a:ext cx="1823188" cy="18231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40790-EEA5-4299-85A9-75F02013F243}">
      <dsp:nvSpPr>
        <dsp:cNvPr id="0" name=""/>
        <dsp:cNvSpPr/>
      </dsp:nvSpPr>
      <dsp:spPr>
        <a:xfrm>
          <a:off x="2204614" y="-146302"/>
          <a:ext cx="1965764" cy="19657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DD53-FB6F-4EB3-9227-D87D70D7940D}">
      <dsp:nvSpPr>
        <dsp:cNvPr id="0" name=""/>
        <dsp:cNvSpPr/>
      </dsp:nvSpPr>
      <dsp:spPr>
        <a:xfrm>
          <a:off x="0" y="4062242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FADE6-7FC7-4530-8C88-BACEDF78B43D}">
      <dsp:nvSpPr>
        <dsp:cNvPr id="0" name=""/>
        <dsp:cNvSpPr/>
      </dsp:nvSpPr>
      <dsp:spPr>
        <a:xfrm>
          <a:off x="0" y="3478200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4876-17BF-4688-9538-F91A432582A2}">
      <dsp:nvSpPr>
        <dsp:cNvPr id="0" name=""/>
        <dsp:cNvSpPr/>
      </dsp:nvSpPr>
      <dsp:spPr>
        <a:xfrm>
          <a:off x="0" y="2894157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514B6-FF49-4342-86A9-44F54256D034}">
      <dsp:nvSpPr>
        <dsp:cNvPr id="0" name=""/>
        <dsp:cNvSpPr/>
      </dsp:nvSpPr>
      <dsp:spPr>
        <a:xfrm>
          <a:off x="0" y="2310115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2673B-22A1-4A12-A0F9-37B2456728A8}">
      <dsp:nvSpPr>
        <dsp:cNvPr id="0" name=""/>
        <dsp:cNvSpPr/>
      </dsp:nvSpPr>
      <dsp:spPr>
        <a:xfrm>
          <a:off x="0" y="1726073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6427C-0964-4097-94FB-DC6F6A20A49A}">
      <dsp:nvSpPr>
        <dsp:cNvPr id="0" name=""/>
        <dsp:cNvSpPr/>
      </dsp:nvSpPr>
      <dsp:spPr>
        <a:xfrm>
          <a:off x="0" y="1142030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B87FB-D980-42B5-9D78-6AD561F74EC6}">
      <dsp:nvSpPr>
        <dsp:cNvPr id="0" name=""/>
        <dsp:cNvSpPr/>
      </dsp:nvSpPr>
      <dsp:spPr>
        <a:xfrm>
          <a:off x="0" y="557988"/>
          <a:ext cx="7920880" cy="0"/>
        </a:xfrm>
        <a:prstGeom prst="line">
          <a:avLst/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CAA9F-1903-4E18-BCC4-DB72CEAE1154}">
      <dsp:nvSpPr>
        <dsp:cNvPr id="0" name=""/>
        <dsp:cNvSpPr/>
      </dsp:nvSpPr>
      <dsp:spPr>
        <a:xfrm>
          <a:off x="2059428" y="1757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Estas dimensiones son: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1757"/>
        <a:ext cx="5861451" cy="556230"/>
      </dsp:txXfrm>
    </dsp:sp>
    <dsp:sp modelId="{BBC508FD-198B-42DF-86D1-DB71D427F859}">
      <dsp:nvSpPr>
        <dsp:cNvPr id="0" name=""/>
        <dsp:cNvSpPr/>
      </dsp:nvSpPr>
      <dsp:spPr>
        <a:xfrm>
          <a:off x="0" y="1757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MODELO DE GESTIÓN CALIDAD</a:t>
          </a:r>
          <a:endParaRPr lang="es-EC" sz="1600" kern="1200" dirty="0">
            <a:latin typeface="Century Gothic" pitchFamily="34" charset="0"/>
          </a:endParaRPr>
        </a:p>
      </dsp:txBody>
      <dsp:txXfrm>
        <a:off x="27158" y="28915"/>
        <a:ext cx="2005112" cy="529072"/>
      </dsp:txXfrm>
    </dsp:sp>
    <dsp:sp modelId="{B1543CB9-E224-473A-A091-20A46E27A916}">
      <dsp:nvSpPr>
        <dsp:cNvPr id="0" name=""/>
        <dsp:cNvSpPr/>
      </dsp:nvSpPr>
      <dsp:spPr>
        <a:xfrm>
          <a:off x="2059428" y="585799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Century Gothic" pitchFamily="34" charset="0"/>
            </a:rPr>
            <a:t>La </a:t>
          </a:r>
          <a:r>
            <a:rPr lang="es-ES" sz="1600" kern="1200" dirty="0" smtClean="0">
              <a:latin typeface="Century Gothic" pitchFamily="34" charset="0"/>
            </a:rPr>
            <a:t>academia universitaria;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585799"/>
        <a:ext cx="5861451" cy="556230"/>
      </dsp:txXfrm>
    </dsp:sp>
    <dsp:sp modelId="{41DB17E6-8274-4B06-8162-463ACF396F2C}">
      <dsp:nvSpPr>
        <dsp:cNvPr id="0" name=""/>
        <dsp:cNvSpPr/>
      </dsp:nvSpPr>
      <dsp:spPr>
        <a:xfrm>
          <a:off x="0" y="585799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 w="26425" cap="flat" cmpd="sng" algn="ctr">
          <a:solidFill>
            <a:schemeClr val="accent5">
              <a:hueOff val="1001783"/>
              <a:satOff val="-4397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entury Gothic" pitchFamily="34" charset="0"/>
            </a:rPr>
            <a:t>(i)</a:t>
          </a:r>
          <a:endParaRPr lang="es-EC" sz="2000" b="1" kern="1200" dirty="0">
            <a:latin typeface="Century Gothic" pitchFamily="34" charset="0"/>
          </a:endParaRPr>
        </a:p>
      </dsp:txBody>
      <dsp:txXfrm>
        <a:off x="27158" y="612957"/>
        <a:ext cx="2005112" cy="529072"/>
      </dsp:txXfrm>
    </dsp:sp>
    <dsp:sp modelId="{71BCD02A-6CF4-4AAA-8B61-6333C32529A3}">
      <dsp:nvSpPr>
        <dsp:cNvPr id="0" name=""/>
        <dsp:cNvSpPr/>
      </dsp:nvSpPr>
      <dsp:spPr>
        <a:xfrm>
          <a:off x="2059428" y="1169842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Century Gothic" pitchFamily="34" charset="0"/>
            </a:rPr>
            <a:t>Los </a:t>
          </a:r>
          <a:r>
            <a:rPr lang="es-ES" sz="1600" kern="1200" dirty="0" smtClean="0">
              <a:latin typeface="Century Gothic" pitchFamily="34" charset="0"/>
            </a:rPr>
            <a:t>estudiantes y su entorno de aprendizaje; 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1169842"/>
        <a:ext cx="5861451" cy="556230"/>
      </dsp:txXfrm>
    </dsp:sp>
    <dsp:sp modelId="{1C8A451A-9C1D-4557-A889-D17561DBC460}">
      <dsp:nvSpPr>
        <dsp:cNvPr id="0" name=""/>
        <dsp:cNvSpPr/>
      </dsp:nvSpPr>
      <dsp:spPr>
        <a:xfrm>
          <a:off x="0" y="1169842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26425" cap="flat" cmpd="sng" algn="ctr">
          <a:solidFill>
            <a:schemeClr val="accent5">
              <a:hueOff val="2003566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entury Gothic" pitchFamily="34" charset="0"/>
            </a:rPr>
            <a:t>(ii)</a:t>
          </a:r>
          <a:endParaRPr lang="es-EC" sz="2000" b="1" kern="1200" dirty="0">
            <a:latin typeface="Century Gothic" pitchFamily="34" charset="0"/>
          </a:endParaRPr>
        </a:p>
      </dsp:txBody>
      <dsp:txXfrm>
        <a:off x="27158" y="1197000"/>
        <a:ext cx="2005112" cy="529072"/>
      </dsp:txXfrm>
    </dsp:sp>
    <dsp:sp modelId="{B838488A-6997-4065-B8B8-3CE1F8C699C9}">
      <dsp:nvSpPr>
        <dsp:cNvPr id="0" name=""/>
        <dsp:cNvSpPr/>
      </dsp:nvSpPr>
      <dsp:spPr>
        <a:xfrm>
          <a:off x="2059428" y="1753884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Century Gothic" pitchFamily="34" charset="0"/>
            </a:rPr>
            <a:t>La </a:t>
          </a:r>
          <a:r>
            <a:rPr lang="es-ES" sz="1600" kern="1200" dirty="0" smtClean="0">
              <a:latin typeface="Century Gothic" pitchFamily="34" charset="0"/>
            </a:rPr>
            <a:t>investigación; 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1753884"/>
        <a:ext cx="5861451" cy="556230"/>
      </dsp:txXfrm>
    </dsp:sp>
    <dsp:sp modelId="{A190183D-27E2-4636-A6F8-A26B2984BA8B}">
      <dsp:nvSpPr>
        <dsp:cNvPr id="0" name=""/>
        <dsp:cNvSpPr/>
      </dsp:nvSpPr>
      <dsp:spPr>
        <a:xfrm>
          <a:off x="0" y="1753884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entury Gothic" pitchFamily="34" charset="0"/>
            </a:rPr>
            <a:t>(iii)</a:t>
          </a:r>
          <a:endParaRPr lang="es-EC" sz="2000" b="1" kern="1200" dirty="0">
            <a:latin typeface="Century Gothic" pitchFamily="34" charset="0"/>
          </a:endParaRPr>
        </a:p>
      </dsp:txBody>
      <dsp:txXfrm>
        <a:off x="27158" y="1781042"/>
        <a:ext cx="2005112" cy="529072"/>
      </dsp:txXfrm>
    </dsp:sp>
    <dsp:sp modelId="{0DE1F324-257D-4D2E-B19A-F34C1640A57E}">
      <dsp:nvSpPr>
        <dsp:cNvPr id="0" name=""/>
        <dsp:cNvSpPr/>
      </dsp:nvSpPr>
      <dsp:spPr>
        <a:xfrm>
          <a:off x="2059428" y="2337926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Century Gothic" pitchFamily="34" charset="0"/>
            </a:rPr>
            <a:t>Vinculación </a:t>
          </a:r>
          <a:r>
            <a:rPr lang="es-ES" sz="1600" kern="1200" dirty="0" smtClean="0">
              <a:latin typeface="Century Gothic" pitchFamily="34" charset="0"/>
            </a:rPr>
            <a:t>con la colectividad; 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2337926"/>
        <a:ext cx="5861451" cy="556230"/>
      </dsp:txXfrm>
    </dsp:sp>
    <dsp:sp modelId="{734EC47C-F41D-4FFC-8611-6FD9D3AE1F09}">
      <dsp:nvSpPr>
        <dsp:cNvPr id="0" name=""/>
        <dsp:cNvSpPr/>
      </dsp:nvSpPr>
      <dsp:spPr>
        <a:xfrm>
          <a:off x="0" y="2337926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26425" cap="flat" cmpd="sng" algn="ctr">
          <a:solidFill>
            <a:schemeClr val="accent5">
              <a:hueOff val="4007133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entury Gothic" pitchFamily="34" charset="0"/>
            </a:rPr>
            <a:t>(iv)</a:t>
          </a:r>
          <a:endParaRPr lang="es-EC" sz="2000" b="1" kern="1200" dirty="0">
            <a:latin typeface="Century Gothic" pitchFamily="34" charset="0"/>
          </a:endParaRPr>
        </a:p>
      </dsp:txBody>
      <dsp:txXfrm>
        <a:off x="27158" y="2365084"/>
        <a:ext cx="2005112" cy="529072"/>
      </dsp:txXfrm>
    </dsp:sp>
    <dsp:sp modelId="{B30DEB0A-95E9-446D-884E-5F601FAC7B26}">
      <dsp:nvSpPr>
        <dsp:cNvPr id="0" name=""/>
        <dsp:cNvSpPr/>
      </dsp:nvSpPr>
      <dsp:spPr>
        <a:xfrm>
          <a:off x="2059428" y="2921969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La organización y gestión interna de las instituciones y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2921969"/>
        <a:ext cx="5861451" cy="556230"/>
      </dsp:txXfrm>
    </dsp:sp>
    <dsp:sp modelId="{4E090A69-A5FF-492B-9290-CEC726CEF51C}">
      <dsp:nvSpPr>
        <dsp:cNvPr id="0" name=""/>
        <dsp:cNvSpPr/>
      </dsp:nvSpPr>
      <dsp:spPr>
        <a:xfrm>
          <a:off x="0" y="2921969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 w="26425" cap="flat" cmpd="sng" algn="ctr">
          <a:solidFill>
            <a:schemeClr val="accent5">
              <a:hueOff val="5008916"/>
              <a:satOff val="-21983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entury Gothic" pitchFamily="34" charset="0"/>
            </a:rPr>
            <a:t>(vi)</a:t>
          </a:r>
          <a:endParaRPr lang="es-EC" sz="2000" b="1" kern="1200" dirty="0">
            <a:latin typeface="Century Gothic" pitchFamily="34" charset="0"/>
          </a:endParaRPr>
        </a:p>
      </dsp:txBody>
      <dsp:txXfrm>
        <a:off x="27158" y="2949127"/>
        <a:ext cx="2005112" cy="529072"/>
      </dsp:txXfrm>
    </dsp:sp>
    <dsp:sp modelId="{7D8B8772-0DBD-4A0D-A552-4C756A99C3E4}">
      <dsp:nvSpPr>
        <dsp:cNvPr id="0" name=""/>
        <dsp:cNvSpPr/>
      </dsp:nvSpPr>
      <dsp:spPr>
        <a:xfrm>
          <a:off x="2059428" y="3506011"/>
          <a:ext cx="5861451" cy="5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La infraestructura. </a:t>
          </a:r>
          <a:endParaRPr lang="es-EC" sz="1600" kern="1200" dirty="0">
            <a:latin typeface="Century Gothic" pitchFamily="34" charset="0"/>
          </a:endParaRPr>
        </a:p>
      </dsp:txBody>
      <dsp:txXfrm>
        <a:off x="2059428" y="3506011"/>
        <a:ext cx="5861451" cy="556230"/>
      </dsp:txXfrm>
    </dsp:sp>
    <dsp:sp modelId="{A4C61C2A-AC8B-4BF8-9D46-6FA36D1CDBFC}">
      <dsp:nvSpPr>
        <dsp:cNvPr id="0" name=""/>
        <dsp:cNvSpPr/>
      </dsp:nvSpPr>
      <dsp:spPr>
        <a:xfrm>
          <a:off x="0" y="3506011"/>
          <a:ext cx="2059428" cy="556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entury Gothic" pitchFamily="34" charset="0"/>
            </a:rPr>
            <a:t>(vi)</a:t>
          </a:r>
          <a:endParaRPr lang="es-EC" sz="2000" b="1" kern="1200" dirty="0">
            <a:latin typeface="Century Gothic" pitchFamily="34" charset="0"/>
          </a:endParaRPr>
        </a:p>
      </dsp:txBody>
      <dsp:txXfrm>
        <a:off x="27158" y="3533169"/>
        <a:ext cx="2005112" cy="5290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F05A1-4992-46E5-B44B-30C387EF47B6}">
      <dsp:nvSpPr>
        <dsp:cNvPr id="0" name=""/>
        <dsp:cNvSpPr/>
      </dsp:nvSpPr>
      <dsp:spPr>
        <a:xfrm>
          <a:off x="5158" y="2605207"/>
          <a:ext cx="2133171" cy="532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ARQUITECTURA DE INFORMACIÓN ESPAM MFL</a:t>
          </a:r>
        </a:p>
      </dsp:txBody>
      <dsp:txXfrm>
        <a:off x="20753" y="2620802"/>
        <a:ext cx="2101981" cy="501275"/>
      </dsp:txXfrm>
    </dsp:sp>
    <dsp:sp modelId="{36322B93-F16E-42FA-B341-BF63BD0D59E3}">
      <dsp:nvSpPr>
        <dsp:cNvPr id="0" name=""/>
        <dsp:cNvSpPr/>
      </dsp:nvSpPr>
      <dsp:spPr>
        <a:xfrm rot="16613897">
          <a:off x="1349090" y="1976083"/>
          <a:ext cx="1793941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1793941" y="4878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201213" y="1936113"/>
        <a:ext cx="89697" cy="89697"/>
      </dsp:txXfrm>
    </dsp:sp>
    <dsp:sp modelId="{F176F42A-B741-470B-ADEA-D4A3F682EC2B}">
      <dsp:nvSpPr>
        <dsp:cNvPr id="0" name=""/>
        <dsp:cNvSpPr/>
      </dsp:nvSpPr>
      <dsp:spPr>
        <a:xfrm>
          <a:off x="2353794" y="955819"/>
          <a:ext cx="2133171" cy="269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/>
            <a:t>NIVEL OPERATIVO</a:t>
          </a:r>
        </a:p>
      </dsp:txBody>
      <dsp:txXfrm>
        <a:off x="2361682" y="963707"/>
        <a:ext cx="2117395" cy="253555"/>
      </dsp:txXfrm>
    </dsp:sp>
    <dsp:sp modelId="{AB4BAAF7-38E2-4BC8-92F9-CE102C167A99}">
      <dsp:nvSpPr>
        <dsp:cNvPr id="0" name=""/>
        <dsp:cNvSpPr/>
      </dsp:nvSpPr>
      <dsp:spPr>
        <a:xfrm rot="16983315">
          <a:off x="4117773" y="621009"/>
          <a:ext cx="953848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953848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70851" y="602041"/>
        <a:ext cx="47692" cy="47692"/>
      </dsp:txXfrm>
    </dsp:sp>
    <dsp:sp modelId="{A3E48A1F-8B91-43C8-9CCB-A3E2339E3CC3}">
      <dsp:nvSpPr>
        <dsp:cNvPr id="0" name=""/>
        <dsp:cNvSpPr/>
      </dsp:nvSpPr>
      <dsp:spPr>
        <a:xfrm>
          <a:off x="4702430" y="26624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DOCENCIA</a:t>
          </a:r>
        </a:p>
      </dsp:txBody>
      <dsp:txXfrm>
        <a:off x="4710318" y="34512"/>
        <a:ext cx="2117395" cy="253555"/>
      </dsp:txXfrm>
    </dsp:sp>
    <dsp:sp modelId="{AF588BBE-75B0-45A4-B294-A0D233124800}">
      <dsp:nvSpPr>
        <dsp:cNvPr id="0" name=""/>
        <dsp:cNvSpPr/>
      </dsp:nvSpPr>
      <dsp:spPr>
        <a:xfrm rot="17350740">
          <a:off x="4266765" y="775874"/>
          <a:ext cx="655865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655865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78301" y="764356"/>
        <a:ext cx="32793" cy="32793"/>
      </dsp:txXfrm>
    </dsp:sp>
    <dsp:sp modelId="{9610C6C3-0B6A-494F-8524-0E90C00821FA}">
      <dsp:nvSpPr>
        <dsp:cNvPr id="0" name=""/>
        <dsp:cNvSpPr/>
      </dsp:nvSpPr>
      <dsp:spPr>
        <a:xfrm>
          <a:off x="4702430" y="336356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ADMISIÓN REGISTRO</a:t>
          </a:r>
        </a:p>
      </dsp:txBody>
      <dsp:txXfrm>
        <a:off x="4710318" y="344244"/>
        <a:ext cx="2117395" cy="253555"/>
      </dsp:txXfrm>
    </dsp:sp>
    <dsp:sp modelId="{8299F50E-7161-40B0-AD38-1D2735F43BA0}">
      <dsp:nvSpPr>
        <dsp:cNvPr id="0" name=""/>
        <dsp:cNvSpPr/>
      </dsp:nvSpPr>
      <dsp:spPr>
        <a:xfrm rot="18289469">
          <a:off x="4406045" y="930740"/>
          <a:ext cx="377304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377304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5265" y="926186"/>
        <a:ext cx="18865" cy="18865"/>
      </dsp:txXfrm>
    </dsp:sp>
    <dsp:sp modelId="{9D85292E-FF73-462E-B1C5-D35874D4FB30}">
      <dsp:nvSpPr>
        <dsp:cNvPr id="0" name=""/>
        <dsp:cNvSpPr/>
      </dsp:nvSpPr>
      <dsp:spPr>
        <a:xfrm>
          <a:off x="4702430" y="646087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INVESTIGACIÓN</a:t>
          </a:r>
        </a:p>
      </dsp:txBody>
      <dsp:txXfrm>
        <a:off x="4710318" y="653975"/>
        <a:ext cx="2117395" cy="253555"/>
      </dsp:txXfrm>
    </dsp:sp>
    <dsp:sp modelId="{37432397-FCFF-45DC-9A80-6C76F46E5B02}">
      <dsp:nvSpPr>
        <dsp:cNvPr id="0" name=""/>
        <dsp:cNvSpPr/>
      </dsp:nvSpPr>
      <dsp:spPr>
        <a:xfrm>
          <a:off x="4486965" y="1085606"/>
          <a:ext cx="215465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15465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9311" y="1085098"/>
        <a:ext cx="10773" cy="10773"/>
      </dsp:txXfrm>
    </dsp:sp>
    <dsp:sp modelId="{12FD2BD0-BD0D-4E4D-A453-8391570909F6}">
      <dsp:nvSpPr>
        <dsp:cNvPr id="0" name=""/>
        <dsp:cNvSpPr/>
      </dsp:nvSpPr>
      <dsp:spPr>
        <a:xfrm>
          <a:off x="4702430" y="955819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POSGRADO</a:t>
          </a:r>
        </a:p>
      </dsp:txBody>
      <dsp:txXfrm>
        <a:off x="4710318" y="963707"/>
        <a:ext cx="2117395" cy="253555"/>
      </dsp:txXfrm>
    </dsp:sp>
    <dsp:sp modelId="{74EB3B7D-F51D-4114-A7C0-ACCA102DA068}">
      <dsp:nvSpPr>
        <dsp:cNvPr id="0" name=""/>
        <dsp:cNvSpPr/>
      </dsp:nvSpPr>
      <dsp:spPr>
        <a:xfrm rot="3310531">
          <a:off x="4406045" y="1240471"/>
          <a:ext cx="377304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377304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5265" y="1235917"/>
        <a:ext cx="18865" cy="18865"/>
      </dsp:txXfrm>
    </dsp:sp>
    <dsp:sp modelId="{1A178DC3-2D75-4CF8-ABEB-822AC4AA944A}">
      <dsp:nvSpPr>
        <dsp:cNvPr id="0" name=""/>
        <dsp:cNvSpPr/>
      </dsp:nvSpPr>
      <dsp:spPr>
        <a:xfrm>
          <a:off x="4702430" y="1265550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BIENESTAR ESTUDIANTIL Y VINCULACIÓN</a:t>
          </a:r>
        </a:p>
      </dsp:txBody>
      <dsp:txXfrm>
        <a:off x="4710318" y="1273438"/>
        <a:ext cx="2117395" cy="253555"/>
      </dsp:txXfrm>
    </dsp:sp>
    <dsp:sp modelId="{C612A181-4D6D-467E-A960-F499F4C9A088}">
      <dsp:nvSpPr>
        <dsp:cNvPr id="0" name=""/>
        <dsp:cNvSpPr/>
      </dsp:nvSpPr>
      <dsp:spPr>
        <a:xfrm rot="4249260">
          <a:off x="4266765" y="1395337"/>
          <a:ext cx="655865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655865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78301" y="1383819"/>
        <a:ext cx="32793" cy="32793"/>
      </dsp:txXfrm>
    </dsp:sp>
    <dsp:sp modelId="{454E2068-D71C-4AF8-8EC0-5629E65A2C27}">
      <dsp:nvSpPr>
        <dsp:cNvPr id="0" name=""/>
        <dsp:cNvSpPr/>
      </dsp:nvSpPr>
      <dsp:spPr>
        <a:xfrm>
          <a:off x="4702430" y="1575281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GESTIÓN FINANCIERA</a:t>
          </a:r>
        </a:p>
      </dsp:txBody>
      <dsp:txXfrm>
        <a:off x="4710318" y="1583169"/>
        <a:ext cx="2117395" cy="253555"/>
      </dsp:txXfrm>
    </dsp:sp>
    <dsp:sp modelId="{A2B33F9B-E4C4-4FF7-B64E-FE475DDA1F6E}">
      <dsp:nvSpPr>
        <dsp:cNvPr id="0" name=""/>
        <dsp:cNvSpPr/>
      </dsp:nvSpPr>
      <dsp:spPr>
        <a:xfrm rot="4616685">
          <a:off x="4117773" y="1550203"/>
          <a:ext cx="953848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953848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70851" y="1531235"/>
        <a:ext cx="47692" cy="47692"/>
      </dsp:txXfrm>
    </dsp:sp>
    <dsp:sp modelId="{DA004419-19D7-4E58-854F-74F571935A92}">
      <dsp:nvSpPr>
        <dsp:cNvPr id="0" name=""/>
        <dsp:cNvSpPr/>
      </dsp:nvSpPr>
      <dsp:spPr>
        <a:xfrm>
          <a:off x="4702430" y="1885013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GESTIÓN DE LABORATORIOS</a:t>
          </a:r>
        </a:p>
      </dsp:txBody>
      <dsp:txXfrm>
        <a:off x="4710318" y="1892901"/>
        <a:ext cx="2117395" cy="253555"/>
      </dsp:txXfrm>
    </dsp:sp>
    <dsp:sp modelId="{785B5457-6F41-460D-B136-3E18B7F360BF}">
      <dsp:nvSpPr>
        <dsp:cNvPr id="0" name=""/>
        <dsp:cNvSpPr/>
      </dsp:nvSpPr>
      <dsp:spPr>
        <a:xfrm rot="17945813">
          <a:off x="2024520" y="2672979"/>
          <a:ext cx="443081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443081" y="4878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34984" y="2666781"/>
        <a:ext cx="22154" cy="22154"/>
      </dsp:txXfrm>
    </dsp:sp>
    <dsp:sp modelId="{B166FAB5-7255-450E-89C8-D46C06ADBD57}">
      <dsp:nvSpPr>
        <dsp:cNvPr id="0" name=""/>
        <dsp:cNvSpPr/>
      </dsp:nvSpPr>
      <dsp:spPr>
        <a:xfrm>
          <a:off x="2353794" y="2349610"/>
          <a:ext cx="2133171" cy="269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/>
            <a:t>NIVEL DE MONITOREO-CONTROL</a:t>
          </a:r>
        </a:p>
      </dsp:txBody>
      <dsp:txXfrm>
        <a:off x="2361682" y="2357498"/>
        <a:ext cx="2117395" cy="253555"/>
      </dsp:txXfrm>
    </dsp:sp>
    <dsp:sp modelId="{13FD9A2F-5D20-454E-A6F6-BABE1E4CF854}">
      <dsp:nvSpPr>
        <dsp:cNvPr id="0" name=""/>
        <dsp:cNvSpPr/>
      </dsp:nvSpPr>
      <dsp:spPr>
        <a:xfrm rot="19457599">
          <a:off x="4462025" y="2401964"/>
          <a:ext cx="265346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65346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8064" y="2400209"/>
        <a:ext cx="13267" cy="13267"/>
      </dsp:txXfrm>
    </dsp:sp>
    <dsp:sp modelId="{2B14CFC9-3489-4C5A-BA67-9BB18F86C9AB}">
      <dsp:nvSpPr>
        <dsp:cNvPr id="0" name=""/>
        <dsp:cNvSpPr/>
      </dsp:nvSpPr>
      <dsp:spPr>
        <a:xfrm>
          <a:off x="4702430" y="2194744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PROCURADURIA</a:t>
          </a:r>
        </a:p>
      </dsp:txBody>
      <dsp:txXfrm>
        <a:off x="4710318" y="2202632"/>
        <a:ext cx="2117395" cy="253555"/>
      </dsp:txXfrm>
    </dsp:sp>
    <dsp:sp modelId="{910588E3-78D2-47C4-B95D-A1E8400357FC}">
      <dsp:nvSpPr>
        <dsp:cNvPr id="0" name=""/>
        <dsp:cNvSpPr/>
      </dsp:nvSpPr>
      <dsp:spPr>
        <a:xfrm rot="2142401">
          <a:off x="4462025" y="2556830"/>
          <a:ext cx="265346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65346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8064" y="2555075"/>
        <a:ext cx="13267" cy="13267"/>
      </dsp:txXfrm>
    </dsp:sp>
    <dsp:sp modelId="{5A6E5826-B9B1-427F-BB1F-CD992CBB5F4E}">
      <dsp:nvSpPr>
        <dsp:cNvPr id="0" name=""/>
        <dsp:cNvSpPr/>
      </dsp:nvSpPr>
      <dsp:spPr>
        <a:xfrm>
          <a:off x="4702430" y="2504475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MEJORA CONTINUA</a:t>
          </a:r>
        </a:p>
      </dsp:txBody>
      <dsp:txXfrm>
        <a:off x="4710318" y="2512363"/>
        <a:ext cx="2117395" cy="253555"/>
      </dsp:txXfrm>
    </dsp:sp>
    <dsp:sp modelId="{7596B39C-FCF0-4FC3-A375-8DD262D94D15}">
      <dsp:nvSpPr>
        <dsp:cNvPr id="0" name=""/>
        <dsp:cNvSpPr/>
      </dsp:nvSpPr>
      <dsp:spPr>
        <a:xfrm rot="2829178">
          <a:off x="2087641" y="2982710"/>
          <a:ext cx="316840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316840" y="4878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38140" y="2979668"/>
        <a:ext cx="15842" cy="15842"/>
      </dsp:txXfrm>
    </dsp:sp>
    <dsp:sp modelId="{A1437A86-8238-4059-8E42-4FC422173D10}">
      <dsp:nvSpPr>
        <dsp:cNvPr id="0" name=""/>
        <dsp:cNvSpPr/>
      </dsp:nvSpPr>
      <dsp:spPr>
        <a:xfrm>
          <a:off x="2353794" y="2969072"/>
          <a:ext cx="2133171" cy="269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/>
            <a:t>NIVEL DE PLANIFICACIÓN</a:t>
          </a:r>
        </a:p>
      </dsp:txBody>
      <dsp:txXfrm>
        <a:off x="2361682" y="2976960"/>
        <a:ext cx="2117395" cy="253555"/>
      </dsp:txXfrm>
    </dsp:sp>
    <dsp:sp modelId="{E37E57C1-FA26-42EF-B6B8-0F8B88099D1B}">
      <dsp:nvSpPr>
        <dsp:cNvPr id="0" name=""/>
        <dsp:cNvSpPr/>
      </dsp:nvSpPr>
      <dsp:spPr>
        <a:xfrm rot="19457599">
          <a:off x="4462025" y="3021427"/>
          <a:ext cx="265346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65346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8064" y="3019672"/>
        <a:ext cx="13267" cy="13267"/>
      </dsp:txXfrm>
    </dsp:sp>
    <dsp:sp modelId="{B04EDE67-233E-43CB-A491-22B87C6EA294}">
      <dsp:nvSpPr>
        <dsp:cNvPr id="0" name=""/>
        <dsp:cNvSpPr/>
      </dsp:nvSpPr>
      <dsp:spPr>
        <a:xfrm>
          <a:off x="4702430" y="2814207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PLANIFICACIÓN OPERATIVA</a:t>
          </a:r>
        </a:p>
      </dsp:txBody>
      <dsp:txXfrm>
        <a:off x="4710318" y="2822095"/>
        <a:ext cx="2117395" cy="253555"/>
      </dsp:txXfrm>
    </dsp:sp>
    <dsp:sp modelId="{62E0E9E8-F89E-44D1-B589-808467A48D5E}">
      <dsp:nvSpPr>
        <dsp:cNvPr id="0" name=""/>
        <dsp:cNvSpPr/>
      </dsp:nvSpPr>
      <dsp:spPr>
        <a:xfrm rot="2142401">
          <a:off x="4462025" y="3176292"/>
          <a:ext cx="265346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65346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8064" y="3174537"/>
        <a:ext cx="13267" cy="13267"/>
      </dsp:txXfrm>
    </dsp:sp>
    <dsp:sp modelId="{38E7DEDC-614F-4BBE-AE7E-0890A8FF21AE}">
      <dsp:nvSpPr>
        <dsp:cNvPr id="0" name=""/>
        <dsp:cNvSpPr/>
      </dsp:nvSpPr>
      <dsp:spPr>
        <a:xfrm>
          <a:off x="4702430" y="3123938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GESTIÓN DE PROYECTOS</a:t>
          </a:r>
        </a:p>
      </dsp:txBody>
      <dsp:txXfrm>
        <a:off x="4710318" y="3131826"/>
        <a:ext cx="2117395" cy="253555"/>
      </dsp:txXfrm>
    </dsp:sp>
    <dsp:sp modelId="{C0EAED3C-0019-4A95-BB51-B88797B457D9}">
      <dsp:nvSpPr>
        <dsp:cNvPr id="0" name=""/>
        <dsp:cNvSpPr/>
      </dsp:nvSpPr>
      <dsp:spPr>
        <a:xfrm rot="4675100">
          <a:off x="1731347" y="3369875"/>
          <a:ext cx="1029428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1029428" y="4878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220326" y="3349017"/>
        <a:ext cx="51471" cy="51471"/>
      </dsp:txXfrm>
    </dsp:sp>
    <dsp:sp modelId="{45B0CC56-3146-4067-88C2-25A7A50BDCBB}">
      <dsp:nvSpPr>
        <dsp:cNvPr id="0" name=""/>
        <dsp:cNvSpPr/>
      </dsp:nvSpPr>
      <dsp:spPr>
        <a:xfrm>
          <a:off x="2353794" y="3743401"/>
          <a:ext cx="2133171" cy="269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/>
            <a:t>NIVEL ESTRATÉGICO</a:t>
          </a:r>
        </a:p>
      </dsp:txBody>
      <dsp:txXfrm>
        <a:off x="2361682" y="3751289"/>
        <a:ext cx="2117395" cy="253555"/>
      </dsp:txXfrm>
    </dsp:sp>
    <dsp:sp modelId="{2A326F2F-6861-4F4E-9F1C-A3E8709ED7B9}">
      <dsp:nvSpPr>
        <dsp:cNvPr id="0" name=""/>
        <dsp:cNvSpPr/>
      </dsp:nvSpPr>
      <dsp:spPr>
        <a:xfrm rot="18289469">
          <a:off x="4406045" y="3718322"/>
          <a:ext cx="377304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377304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5265" y="3713768"/>
        <a:ext cx="18865" cy="18865"/>
      </dsp:txXfrm>
    </dsp:sp>
    <dsp:sp modelId="{88BA51CE-1529-40B0-8B8A-F3A9D1CCD201}">
      <dsp:nvSpPr>
        <dsp:cNvPr id="0" name=""/>
        <dsp:cNvSpPr/>
      </dsp:nvSpPr>
      <dsp:spPr>
        <a:xfrm>
          <a:off x="4702430" y="3433669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PLANIFICACIÓN ESTRATÉGICA</a:t>
          </a:r>
        </a:p>
      </dsp:txBody>
      <dsp:txXfrm>
        <a:off x="4710318" y="3441557"/>
        <a:ext cx="2117395" cy="253555"/>
      </dsp:txXfrm>
    </dsp:sp>
    <dsp:sp modelId="{AB4167C5-F85E-4397-8F68-ED22708845CC}">
      <dsp:nvSpPr>
        <dsp:cNvPr id="0" name=""/>
        <dsp:cNvSpPr/>
      </dsp:nvSpPr>
      <dsp:spPr>
        <a:xfrm>
          <a:off x="4486965" y="3873188"/>
          <a:ext cx="215465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15465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9311" y="3872680"/>
        <a:ext cx="10773" cy="10773"/>
      </dsp:txXfrm>
    </dsp:sp>
    <dsp:sp modelId="{8682D3A4-E36B-45FF-BF84-1F61CDCE0FEA}">
      <dsp:nvSpPr>
        <dsp:cNvPr id="0" name=""/>
        <dsp:cNvSpPr/>
      </dsp:nvSpPr>
      <dsp:spPr>
        <a:xfrm>
          <a:off x="4702430" y="3743401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SEGUIMIENTO Y EVALUACIÓN INSTITUCIONAL</a:t>
          </a:r>
        </a:p>
      </dsp:txBody>
      <dsp:txXfrm>
        <a:off x="4710318" y="3751289"/>
        <a:ext cx="2117395" cy="253555"/>
      </dsp:txXfrm>
    </dsp:sp>
    <dsp:sp modelId="{98CA3463-2009-4BEB-AB97-356901AE9909}">
      <dsp:nvSpPr>
        <dsp:cNvPr id="0" name=""/>
        <dsp:cNvSpPr/>
      </dsp:nvSpPr>
      <dsp:spPr>
        <a:xfrm rot="3310531">
          <a:off x="4406045" y="4028054"/>
          <a:ext cx="377304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377304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5265" y="4023500"/>
        <a:ext cx="18865" cy="18865"/>
      </dsp:txXfrm>
    </dsp:sp>
    <dsp:sp modelId="{E0170362-BC20-4582-AD04-D53E5026BDA8}">
      <dsp:nvSpPr>
        <dsp:cNvPr id="0" name=""/>
        <dsp:cNvSpPr/>
      </dsp:nvSpPr>
      <dsp:spPr>
        <a:xfrm>
          <a:off x="4702430" y="4053132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GESTIÓN DE CONVENIOS</a:t>
          </a:r>
        </a:p>
      </dsp:txBody>
      <dsp:txXfrm>
        <a:off x="4710318" y="4061020"/>
        <a:ext cx="2117395" cy="253555"/>
      </dsp:txXfrm>
    </dsp:sp>
    <dsp:sp modelId="{D5DC4F6D-4F9C-412A-A735-A94D040C9C8D}">
      <dsp:nvSpPr>
        <dsp:cNvPr id="0" name=""/>
        <dsp:cNvSpPr/>
      </dsp:nvSpPr>
      <dsp:spPr>
        <a:xfrm rot="4986103">
          <a:off x="1349090" y="3757039"/>
          <a:ext cx="1793941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1793941" y="4878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201213" y="3717069"/>
        <a:ext cx="89697" cy="89697"/>
      </dsp:txXfrm>
    </dsp:sp>
    <dsp:sp modelId="{B76332A4-DE8E-4230-8224-17023805213B}">
      <dsp:nvSpPr>
        <dsp:cNvPr id="0" name=""/>
        <dsp:cNvSpPr/>
      </dsp:nvSpPr>
      <dsp:spPr>
        <a:xfrm>
          <a:off x="2353794" y="4517729"/>
          <a:ext cx="2133171" cy="269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/>
            <a:t>NIVEL DECISIONES</a:t>
          </a:r>
        </a:p>
      </dsp:txBody>
      <dsp:txXfrm>
        <a:off x="2361682" y="4525617"/>
        <a:ext cx="2117395" cy="253555"/>
      </dsp:txXfrm>
    </dsp:sp>
    <dsp:sp modelId="{E436E555-0D1A-45B6-A614-F62631607B54}">
      <dsp:nvSpPr>
        <dsp:cNvPr id="0" name=""/>
        <dsp:cNvSpPr/>
      </dsp:nvSpPr>
      <dsp:spPr>
        <a:xfrm rot="19457599">
          <a:off x="4462025" y="4570084"/>
          <a:ext cx="265346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65346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8064" y="4568329"/>
        <a:ext cx="13267" cy="13267"/>
      </dsp:txXfrm>
    </dsp:sp>
    <dsp:sp modelId="{9A94CE1A-BB01-484E-81BB-36878B84EE43}">
      <dsp:nvSpPr>
        <dsp:cNvPr id="0" name=""/>
        <dsp:cNvSpPr/>
      </dsp:nvSpPr>
      <dsp:spPr>
        <a:xfrm>
          <a:off x="4702430" y="4362864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VIGILANCIA ESTRATÉGICA E INTELIGENCIA COMPETITIVA</a:t>
          </a:r>
        </a:p>
      </dsp:txBody>
      <dsp:txXfrm>
        <a:off x="4710318" y="4370752"/>
        <a:ext cx="2117395" cy="253555"/>
      </dsp:txXfrm>
    </dsp:sp>
    <dsp:sp modelId="{73F8F984-B192-4AF8-91D2-61F14D207596}">
      <dsp:nvSpPr>
        <dsp:cNvPr id="0" name=""/>
        <dsp:cNvSpPr/>
      </dsp:nvSpPr>
      <dsp:spPr>
        <a:xfrm rot="2142401">
          <a:off x="4462025" y="4724949"/>
          <a:ext cx="265346" cy="9757"/>
        </a:xfrm>
        <a:custGeom>
          <a:avLst/>
          <a:gdLst/>
          <a:ahLst/>
          <a:cxnLst/>
          <a:rect l="0" t="0" r="0" b="0"/>
          <a:pathLst>
            <a:path>
              <a:moveTo>
                <a:pt x="0" y="4878"/>
              </a:moveTo>
              <a:lnTo>
                <a:pt x="265346" y="487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88064" y="4723194"/>
        <a:ext cx="13267" cy="13267"/>
      </dsp:txXfrm>
    </dsp:sp>
    <dsp:sp modelId="{BCB40B6C-3BDE-424D-B443-5F31C130053B}">
      <dsp:nvSpPr>
        <dsp:cNvPr id="0" name=""/>
        <dsp:cNvSpPr/>
      </dsp:nvSpPr>
      <dsp:spPr>
        <a:xfrm>
          <a:off x="4702430" y="4672595"/>
          <a:ext cx="2133171" cy="269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/>
            <a:t>CREACIÓN O RESTRUCTURACIÓN DE UNIDADES ORGANIZACIONALES</a:t>
          </a:r>
        </a:p>
      </dsp:txBody>
      <dsp:txXfrm>
        <a:off x="4710318" y="4680483"/>
        <a:ext cx="2117395" cy="2535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7438-9BF0-4E16-9871-C5D0D551D554}">
      <dsp:nvSpPr>
        <dsp:cNvPr id="0" name=""/>
        <dsp:cNvSpPr/>
      </dsp:nvSpPr>
      <dsp:spPr>
        <a:xfrm>
          <a:off x="1898" y="505209"/>
          <a:ext cx="1689797" cy="6759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ESTRATEGIA DE TI</a:t>
          </a:r>
          <a:endParaRPr lang="es-EC" sz="1000" kern="1200" dirty="0">
            <a:latin typeface="Century Gothic" pitchFamily="34" charset="0"/>
          </a:endParaRPr>
        </a:p>
      </dsp:txBody>
      <dsp:txXfrm>
        <a:off x="339857" y="505209"/>
        <a:ext cx="1013879" cy="675918"/>
      </dsp:txXfrm>
    </dsp:sp>
    <dsp:sp modelId="{EE8C000C-393E-43B1-B028-491DC4862476}">
      <dsp:nvSpPr>
        <dsp:cNvPr id="0" name=""/>
        <dsp:cNvSpPr/>
      </dsp:nvSpPr>
      <dsp:spPr>
        <a:xfrm>
          <a:off x="1522716" y="505209"/>
          <a:ext cx="1689797" cy="675918"/>
        </a:xfrm>
        <a:prstGeom prst="chevron">
          <a:avLst/>
        </a:prstGeom>
        <a:solidFill>
          <a:schemeClr val="accent5">
            <a:hueOff val="1502675"/>
            <a:satOff val="-6595"/>
            <a:lumOff val="196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ARQUITECTURA DE SI</a:t>
          </a:r>
          <a:endParaRPr lang="es-EC" sz="1000" kern="1200" dirty="0">
            <a:latin typeface="Century Gothic" pitchFamily="34" charset="0"/>
          </a:endParaRPr>
        </a:p>
      </dsp:txBody>
      <dsp:txXfrm>
        <a:off x="1860675" y="505209"/>
        <a:ext cx="1013879" cy="675918"/>
      </dsp:txXfrm>
    </dsp:sp>
    <dsp:sp modelId="{F6442B4A-1479-4BBB-8ED9-B31C79512EAA}">
      <dsp:nvSpPr>
        <dsp:cNvPr id="0" name=""/>
        <dsp:cNvSpPr/>
      </dsp:nvSpPr>
      <dsp:spPr>
        <a:xfrm>
          <a:off x="3043533" y="505209"/>
          <a:ext cx="1689797" cy="675918"/>
        </a:xfrm>
        <a:prstGeom prst="chevron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ARQUITECTURA DE TI</a:t>
          </a:r>
          <a:endParaRPr lang="es-EC" sz="1000" kern="1200" dirty="0">
            <a:latin typeface="Century Gothic" pitchFamily="34" charset="0"/>
          </a:endParaRPr>
        </a:p>
      </dsp:txBody>
      <dsp:txXfrm>
        <a:off x="3381492" y="505209"/>
        <a:ext cx="1013879" cy="675918"/>
      </dsp:txXfrm>
    </dsp:sp>
    <dsp:sp modelId="{17693751-6861-4EA3-B50E-75D708080181}">
      <dsp:nvSpPr>
        <dsp:cNvPr id="0" name=""/>
        <dsp:cNvSpPr/>
      </dsp:nvSpPr>
      <dsp:spPr>
        <a:xfrm>
          <a:off x="4564350" y="505209"/>
          <a:ext cx="1689797" cy="675918"/>
        </a:xfrm>
        <a:prstGeom prst="chevron">
          <a:avLst/>
        </a:prstGeom>
        <a:solidFill>
          <a:schemeClr val="accent5">
            <a:hueOff val="4508024"/>
            <a:satOff val="-19785"/>
            <a:lumOff val="588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MODELO OPERATIVO DE TI</a:t>
          </a:r>
          <a:endParaRPr lang="es-EC" sz="1000" kern="1200" dirty="0">
            <a:latin typeface="Century Gothic" pitchFamily="34" charset="0"/>
          </a:endParaRPr>
        </a:p>
      </dsp:txBody>
      <dsp:txXfrm>
        <a:off x="4902309" y="505209"/>
        <a:ext cx="1013879" cy="675918"/>
      </dsp:txXfrm>
    </dsp:sp>
    <dsp:sp modelId="{54887F91-8370-456E-B7CE-B98549A2ABFC}">
      <dsp:nvSpPr>
        <dsp:cNvPr id="0" name=""/>
        <dsp:cNvSpPr/>
      </dsp:nvSpPr>
      <dsp:spPr>
        <a:xfrm>
          <a:off x="6085168" y="505209"/>
          <a:ext cx="1689797" cy="675918"/>
        </a:xfrm>
        <a:prstGeom prst="chevron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ESTRUCTURA </a:t>
          </a:r>
          <a:r>
            <a:rPr lang="es-EC" sz="800" kern="1200" dirty="0" smtClean="0">
              <a:latin typeface="Century Gothic" pitchFamily="34" charset="0"/>
            </a:rPr>
            <a:t>ORGANIZACION</a:t>
          </a:r>
          <a:r>
            <a:rPr lang="es-EC" sz="900" kern="1200" dirty="0" smtClean="0">
              <a:latin typeface="Century Gothic" pitchFamily="34" charset="0"/>
            </a:rPr>
            <a:t>AL</a:t>
          </a:r>
          <a:r>
            <a:rPr lang="es-EC" sz="1000" kern="1200" dirty="0" smtClean="0">
              <a:latin typeface="Century Gothic" pitchFamily="34" charset="0"/>
            </a:rPr>
            <a:t> DE TI</a:t>
          </a:r>
          <a:endParaRPr lang="es-EC" sz="1000" kern="1200" dirty="0">
            <a:latin typeface="Century Gothic" pitchFamily="34" charset="0"/>
          </a:endParaRPr>
        </a:p>
      </dsp:txBody>
      <dsp:txXfrm>
        <a:off x="6423127" y="505209"/>
        <a:ext cx="1013879" cy="675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3532E-6892-4A70-9555-DC3BDE455F3D}">
      <dsp:nvSpPr>
        <dsp:cNvPr id="0" name=""/>
        <dsp:cNvSpPr/>
      </dsp:nvSpPr>
      <dsp:spPr>
        <a:xfrm>
          <a:off x="3065072" y="-108907"/>
          <a:ext cx="1962871" cy="1255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La ESPAM MFL es una IES cuya misión es la formación integral de profesionales.</a:t>
          </a:r>
          <a:endParaRPr lang="es-ES" sz="1200" kern="1200" dirty="0">
            <a:latin typeface="Century Gothic" pitchFamily="34" charset="0"/>
          </a:endParaRPr>
        </a:p>
      </dsp:txBody>
      <dsp:txXfrm>
        <a:off x="3101835" y="-72144"/>
        <a:ext cx="1889345" cy="1181661"/>
      </dsp:txXfrm>
    </dsp:sp>
    <dsp:sp modelId="{0421E818-8D10-4126-B865-174B41A91BD3}">
      <dsp:nvSpPr>
        <dsp:cNvPr id="0" name=""/>
        <dsp:cNvSpPr/>
      </dsp:nvSpPr>
      <dsp:spPr>
        <a:xfrm rot="2700000">
          <a:off x="4638865" y="1242753"/>
          <a:ext cx="606923" cy="3435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Century Gothic" pitchFamily="34" charset="0"/>
          </a:endParaRPr>
        </a:p>
      </dsp:txBody>
      <dsp:txXfrm>
        <a:off x="4741916" y="1311453"/>
        <a:ext cx="400821" cy="206102"/>
      </dsp:txXfrm>
    </dsp:sp>
    <dsp:sp modelId="{77FF87FA-1BF5-4092-86E9-446114A93D41}">
      <dsp:nvSpPr>
        <dsp:cNvPr id="0" name=""/>
        <dsp:cNvSpPr/>
      </dsp:nvSpPr>
      <dsp:spPr>
        <a:xfrm>
          <a:off x="4722866" y="1682729"/>
          <a:ext cx="2415529" cy="1440158"/>
        </a:xfrm>
        <a:prstGeom prst="roundRect">
          <a:avLst>
            <a:gd name="adj" fmla="val 10000"/>
          </a:avLst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Dentro de esta organización, existe el dpto. cómputo, encargado de ofrecer una amplia variedad de servicios a la universidad.</a:t>
          </a:r>
          <a:endParaRPr lang="es-ES" sz="1200" kern="1200" dirty="0">
            <a:latin typeface="Century Gothic" pitchFamily="34" charset="0"/>
          </a:endParaRPr>
        </a:p>
      </dsp:txBody>
      <dsp:txXfrm>
        <a:off x="4765047" y="1724910"/>
        <a:ext cx="2331167" cy="1355796"/>
      </dsp:txXfrm>
    </dsp:sp>
    <dsp:sp modelId="{7877FB38-08E7-4D84-9BDE-52254210546F}">
      <dsp:nvSpPr>
        <dsp:cNvPr id="0" name=""/>
        <dsp:cNvSpPr/>
      </dsp:nvSpPr>
      <dsp:spPr>
        <a:xfrm rot="8100000">
          <a:off x="4612320" y="3245907"/>
          <a:ext cx="606923" cy="3435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Century Gothic" pitchFamily="34" charset="0"/>
          </a:endParaRPr>
        </a:p>
      </dsp:txBody>
      <dsp:txXfrm rot="10800000">
        <a:off x="4715371" y="3314607"/>
        <a:ext cx="400821" cy="206102"/>
      </dsp:txXfrm>
    </dsp:sp>
    <dsp:sp modelId="{30E82D2D-F607-447F-860E-FB7B4225FA71}">
      <dsp:nvSpPr>
        <dsp:cNvPr id="0" name=""/>
        <dsp:cNvSpPr/>
      </dsp:nvSpPr>
      <dsp:spPr>
        <a:xfrm>
          <a:off x="2285047" y="3712429"/>
          <a:ext cx="3522922" cy="1149006"/>
        </a:xfrm>
        <a:prstGeom prst="roundRect">
          <a:avLst>
            <a:gd name="adj" fmla="val 10000"/>
          </a:avLst>
        </a:prstGeom>
        <a:solidFill>
          <a:schemeClr val="accent4">
            <a:hueOff val="-1371437"/>
            <a:satOff val="-3793"/>
            <a:lumOff val="235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Procesos se realizan de forma instintiva, sin una planificación clara o una documentación que indique cuales son los pasos a seguir. No se evidencian políticas o  estándares de utilización de los equipos. </a:t>
          </a:r>
          <a:endParaRPr lang="es-ES" sz="1200" kern="1200" dirty="0">
            <a:latin typeface="Century Gothic" pitchFamily="34" charset="0"/>
          </a:endParaRPr>
        </a:p>
      </dsp:txBody>
      <dsp:txXfrm>
        <a:off x="2318700" y="3746082"/>
        <a:ext cx="3455616" cy="1081700"/>
      </dsp:txXfrm>
    </dsp:sp>
    <dsp:sp modelId="{8EE8F4DA-989D-45BA-AF36-15E0F30A930E}">
      <dsp:nvSpPr>
        <dsp:cNvPr id="0" name=""/>
        <dsp:cNvSpPr/>
      </dsp:nvSpPr>
      <dsp:spPr>
        <a:xfrm rot="13500000">
          <a:off x="2868596" y="3240730"/>
          <a:ext cx="606923" cy="3435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1371437"/>
            <a:satOff val="-3793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Century Gothic" pitchFamily="34" charset="0"/>
          </a:endParaRPr>
        </a:p>
      </dsp:txBody>
      <dsp:txXfrm rot="10800000">
        <a:off x="2971647" y="3309430"/>
        <a:ext cx="400821" cy="206102"/>
      </dsp:txXfrm>
    </dsp:sp>
    <dsp:sp modelId="{61B2B7A2-5B94-41C7-9677-E88DEB879A9B}">
      <dsp:nvSpPr>
        <dsp:cNvPr id="0" name=""/>
        <dsp:cNvSpPr/>
      </dsp:nvSpPr>
      <dsp:spPr>
        <a:xfrm>
          <a:off x="829811" y="1693084"/>
          <a:ext cx="2665147" cy="1419450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Pasar de una administración instintiva a un sistema gerencial de </a:t>
          </a:r>
          <a:r>
            <a:rPr lang="es-EC" sz="1200" kern="1200" dirty="0" err="1" smtClean="0">
              <a:latin typeface="Century Gothic" pitchFamily="34" charset="0"/>
            </a:rPr>
            <a:t>TIC´s</a:t>
          </a:r>
          <a:r>
            <a:rPr lang="es-EC" sz="1200" kern="1200" dirty="0" smtClean="0">
              <a:latin typeface="Century Gothic" pitchFamily="34" charset="0"/>
            </a:rPr>
            <a:t>   apoyados en un Plan Estratégico para optimizar área tecnológica</a:t>
          </a:r>
          <a:r>
            <a:rPr lang="es-EC" sz="1200" kern="1200" smtClean="0">
              <a:latin typeface="Century Gothic" pitchFamily="34" charset="0"/>
            </a:rPr>
            <a:t>, y ayudar </a:t>
          </a:r>
          <a:r>
            <a:rPr lang="es-EC" sz="1200" kern="1200" dirty="0" smtClean="0">
              <a:latin typeface="Century Gothic" pitchFamily="34" charset="0"/>
            </a:rPr>
            <a:t>a la consecución de los objetivos institucionales.</a:t>
          </a:r>
          <a:endParaRPr lang="es-ES" sz="1200" kern="1200" dirty="0">
            <a:latin typeface="Century Gothic" pitchFamily="34" charset="0"/>
          </a:endParaRPr>
        </a:p>
      </dsp:txBody>
      <dsp:txXfrm>
        <a:off x="871385" y="1734658"/>
        <a:ext cx="2581999" cy="1336302"/>
      </dsp:txXfrm>
    </dsp:sp>
    <dsp:sp modelId="{7F7ED918-B70B-4B4E-8E2B-662A3D33B9C9}">
      <dsp:nvSpPr>
        <dsp:cNvPr id="0" name=""/>
        <dsp:cNvSpPr/>
      </dsp:nvSpPr>
      <dsp:spPr>
        <a:xfrm rot="18900000">
          <a:off x="2842051" y="1247930"/>
          <a:ext cx="606923" cy="3435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Century Gothic" pitchFamily="34" charset="0"/>
          </a:endParaRPr>
        </a:p>
      </dsp:txBody>
      <dsp:txXfrm>
        <a:off x="2945102" y="1316630"/>
        <a:ext cx="400821" cy="2061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B3979-1D2F-407F-ACCE-B4A1D3C8C4AB}">
      <dsp:nvSpPr>
        <dsp:cNvPr id="0" name=""/>
        <dsp:cNvSpPr/>
      </dsp:nvSpPr>
      <dsp:spPr>
        <a:xfrm>
          <a:off x="288041" y="2444"/>
          <a:ext cx="7416804" cy="108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Mejorar los procesos de enseñanza/ aprendizaje  de toda la comunidad universitaria (estudiantes, docentes, empleados y egresados) mediante la adquisición, aplicación y uso de </a:t>
          </a:r>
          <a:r>
            <a:rPr lang="es-EC" sz="1400" kern="1200" dirty="0" err="1" smtClean="0">
              <a:latin typeface="Century Gothic" pitchFamily="34" charset="0"/>
            </a:rPr>
            <a:t>TIC’s</a:t>
          </a:r>
          <a:r>
            <a:rPr lang="es-EC" sz="1400" kern="1200" dirty="0" smtClean="0">
              <a:latin typeface="Century Gothic" pitchFamily="34" charset="0"/>
            </a:rPr>
            <a:t>, en todas sus actividades.</a:t>
          </a:r>
          <a:endParaRPr lang="es-EC" sz="1400" kern="1200" dirty="0">
            <a:latin typeface="Century Gothic" pitchFamily="34" charset="0"/>
          </a:endParaRPr>
        </a:p>
      </dsp:txBody>
      <dsp:txXfrm>
        <a:off x="288041" y="2444"/>
        <a:ext cx="7416804" cy="1085880"/>
      </dsp:txXfrm>
    </dsp:sp>
    <dsp:sp modelId="{4C09C71D-575E-4CB9-AB82-BA815802178F}">
      <dsp:nvSpPr>
        <dsp:cNvPr id="0" name=""/>
        <dsp:cNvSpPr/>
      </dsp:nvSpPr>
      <dsp:spPr>
        <a:xfrm>
          <a:off x="288041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BAE16-0414-4F28-A0DA-88CFEDB00C74}">
      <dsp:nvSpPr>
        <dsp:cNvPr id="0" name=""/>
        <dsp:cNvSpPr/>
      </dsp:nvSpPr>
      <dsp:spPr>
        <a:xfrm>
          <a:off x="1107851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1CF01-F499-49CD-A831-FBE1EA7C0EE9}">
      <dsp:nvSpPr>
        <dsp:cNvPr id="0" name=""/>
        <dsp:cNvSpPr/>
      </dsp:nvSpPr>
      <dsp:spPr>
        <a:xfrm>
          <a:off x="1927660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A356A-1655-48F9-9715-B86FC2469D5E}">
      <dsp:nvSpPr>
        <dsp:cNvPr id="0" name=""/>
        <dsp:cNvSpPr/>
      </dsp:nvSpPr>
      <dsp:spPr>
        <a:xfrm>
          <a:off x="2747470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96F36-7191-4C04-A9FD-AF4A83D819D8}">
      <dsp:nvSpPr>
        <dsp:cNvPr id="0" name=""/>
        <dsp:cNvSpPr/>
      </dsp:nvSpPr>
      <dsp:spPr>
        <a:xfrm>
          <a:off x="3567280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D2C5C-0EC6-46B9-887A-A9FE0E3BC3F8}">
      <dsp:nvSpPr>
        <dsp:cNvPr id="0" name=""/>
        <dsp:cNvSpPr/>
      </dsp:nvSpPr>
      <dsp:spPr>
        <a:xfrm>
          <a:off x="4387089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119CF-7D85-4FD8-81C5-62206598A642}">
      <dsp:nvSpPr>
        <dsp:cNvPr id="0" name=""/>
        <dsp:cNvSpPr/>
      </dsp:nvSpPr>
      <dsp:spPr>
        <a:xfrm>
          <a:off x="5206899" y="1088325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7E08A-DDB3-40B5-A56E-9E970E1C060D}">
      <dsp:nvSpPr>
        <dsp:cNvPr id="0" name=""/>
        <dsp:cNvSpPr/>
      </dsp:nvSpPr>
      <dsp:spPr>
        <a:xfrm>
          <a:off x="288041" y="1300009"/>
          <a:ext cx="7416804" cy="108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Apoyar el Sistema de Investigación Institucional, a través de la creación de un programa de difusión de la producción científica y académica desde las </a:t>
          </a:r>
          <a:r>
            <a:rPr lang="es-EC" sz="1400" kern="1200" dirty="0" err="1" smtClean="0">
              <a:latin typeface="Century Gothic" pitchFamily="34" charset="0"/>
            </a:rPr>
            <a:t>TIC’s</a:t>
          </a:r>
          <a:r>
            <a:rPr lang="es-EC" sz="1400" kern="1200" dirty="0" smtClean="0">
              <a:latin typeface="Century Gothic" pitchFamily="34" charset="0"/>
            </a:rPr>
            <a:t> mediante la implementación de versiones digitales de las revistas científicas, académicas o sociales, acceso a redes de repositorio y bibliotecas virtuales.</a:t>
          </a:r>
          <a:endParaRPr lang="es-EC" sz="1400" kern="1200" dirty="0">
            <a:latin typeface="Century Gothic" pitchFamily="34" charset="0"/>
          </a:endParaRPr>
        </a:p>
      </dsp:txBody>
      <dsp:txXfrm>
        <a:off x="288041" y="1300009"/>
        <a:ext cx="7416804" cy="1085880"/>
      </dsp:txXfrm>
    </dsp:sp>
    <dsp:sp modelId="{2B1264A9-9378-4519-88AC-9AF37A13A570}">
      <dsp:nvSpPr>
        <dsp:cNvPr id="0" name=""/>
        <dsp:cNvSpPr/>
      </dsp:nvSpPr>
      <dsp:spPr>
        <a:xfrm>
          <a:off x="288041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E7A3B-CDE6-4B05-BB9D-30526CFC50BA}">
      <dsp:nvSpPr>
        <dsp:cNvPr id="0" name=""/>
        <dsp:cNvSpPr/>
      </dsp:nvSpPr>
      <dsp:spPr>
        <a:xfrm>
          <a:off x="1107851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5E211-6E97-4682-B42C-57C760477553}">
      <dsp:nvSpPr>
        <dsp:cNvPr id="0" name=""/>
        <dsp:cNvSpPr/>
      </dsp:nvSpPr>
      <dsp:spPr>
        <a:xfrm>
          <a:off x="1927660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4E3AF-8876-48F3-B64B-DD4AA514B6C3}">
      <dsp:nvSpPr>
        <dsp:cNvPr id="0" name=""/>
        <dsp:cNvSpPr/>
      </dsp:nvSpPr>
      <dsp:spPr>
        <a:xfrm>
          <a:off x="2747470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D1F27-2C91-4125-9580-DEDB59E3B23E}">
      <dsp:nvSpPr>
        <dsp:cNvPr id="0" name=""/>
        <dsp:cNvSpPr/>
      </dsp:nvSpPr>
      <dsp:spPr>
        <a:xfrm>
          <a:off x="3567280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61A1-589D-46B9-A916-BA80FA0A3408}">
      <dsp:nvSpPr>
        <dsp:cNvPr id="0" name=""/>
        <dsp:cNvSpPr/>
      </dsp:nvSpPr>
      <dsp:spPr>
        <a:xfrm>
          <a:off x="4387089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8674B-1263-4987-A260-603B9E1D2EFB}">
      <dsp:nvSpPr>
        <dsp:cNvPr id="0" name=""/>
        <dsp:cNvSpPr/>
      </dsp:nvSpPr>
      <dsp:spPr>
        <a:xfrm>
          <a:off x="5206899" y="2385890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2C189-8BDF-4EF5-A30E-36FC0D86D2E1}">
      <dsp:nvSpPr>
        <dsp:cNvPr id="0" name=""/>
        <dsp:cNvSpPr/>
      </dsp:nvSpPr>
      <dsp:spPr>
        <a:xfrm>
          <a:off x="288041" y="2597573"/>
          <a:ext cx="7416804" cy="108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Incrementar la transferencia de conocimiento y tecnología hacia la comunidad a través de organización de eventos de capacitación que busquen la apropiación de conocimiento en TIC’S de los miembros de la sociedad.</a:t>
          </a:r>
          <a:endParaRPr lang="es-EC" sz="1400" kern="1200" dirty="0">
            <a:latin typeface="Century Gothic" pitchFamily="34" charset="0"/>
          </a:endParaRPr>
        </a:p>
      </dsp:txBody>
      <dsp:txXfrm>
        <a:off x="288041" y="2597573"/>
        <a:ext cx="7416804" cy="1085880"/>
      </dsp:txXfrm>
    </dsp:sp>
    <dsp:sp modelId="{D56A41BD-983D-41C8-AB9F-C2D81DA7AFF0}">
      <dsp:nvSpPr>
        <dsp:cNvPr id="0" name=""/>
        <dsp:cNvSpPr/>
      </dsp:nvSpPr>
      <dsp:spPr>
        <a:xfrm>
          <a:off x="288041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D0C3E-4E8F-4652-8253-162F4A91A918}">
      <dsp:nvSpPr>
        <dsp:cNvPr id="0" name=""/>
        <dsp:cNvSpPr/>
      </dsp:nvSpPr>
      <dsp:spPr>
        <a:xfrm>
          <a:off x="1107851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C1BE0-9B9D-4BA8-AE57-9C7515D85EA6}">
      <dsp:nvSpPr>
        <dsp:cNvPr id="0" name=""/>
        <dsp:cNvSpPr/>
      </dsp:nvSpPr>
      <dsp:spPr>
        <a:xfrm>
          <a:off x="1927660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6D57F-2B1B-40C0-AB79-C9342D5A56B2}">
      <dsp:nvSpPr>
        <dsp:cNvPr id="0" name=""/>
        <dsp:cNvSpPr/>
      </dsp:nvSpPr>
      <dsp:spPr>
        <a:xfrm>
          <a:off x="2747470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80C43-E39B-4216-8979-53C60B79F625}">
      <dsp:nvSpPr>
        <dsp:cNvPr id="0" name=""/>
        <dsp:cNvSpPr/>
      </dsp:nvSpPr>
      <dsp:spPr>
        <a:xfrm>
          <a:off x="3567280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F81A1-4A0F-4554-8151-A118141B5988}">
      <dsp:nvSpPr>
        <dsp:cNvPr id="0" name=""/>
        <dsp:cNvSpPr/>
      </dsp:nvSpPr>
      <dsp:spPr>
        <a:xfrm>
          <a:off x="4387089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BA349-ADAA-46F6-BC52-10D6E84B9130}">
      <dsp:nvSpPr>
        <dsp:cNvPr id="0" name=""/>
        <dsp:cNvSpPr/>
      </dsp:nvSpPr>
      <dsp:spPr>
        <a:xfrm>
          <a:off x="5206899" y="3683454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08035-764E-421B-A84D-3858FD885F2E}">
      <dsp:nvSpPr>
        <dsp:cNvPr id="0" name=""/>
        <dsp:cNvSpPr/>
      </dsp:nvSpPr>
      <dsp:spPr>
        <a:xfrm>
          <a:off x="288041" y="3895138"/>
          <a:ext cx="7416804" cy="108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Definir políticas para la creación, utilización y mantenimiento de, software y hardware especializado, para la gestión documental y procesamiento de datos de los procesos administrativos de la institución, con el correspondiente financiamiento.</a:t>
          </a:r>
          <a:endParaRPr lang="es-EC" sz="1400" kern="1200" dirty="0">
            <a:latin typeface="Century Gothic" pitchFamily="34" charset="0"/>
          </a:endParaRPr>
        </a:p>
      </dsp:txBody>
      <dsp:txXfrm>
        <a:off x="288041" y="3895138"/>
        <a:ext cx="7416804" cy="1085880"/>
      </dsp:txXfrm>
    </dsp:sp>
    <dsp:sp modelId="{82AC163D-4EC7-43AE-98CC-1D4CA1DC6F3A}">
      <dsp:nvSpPr>
        <dsp:cNvPr id="0" name=""/>
        <dsp:cNvSpPr/>
      </dsp:nvSpPr>
      <dsp:spPr>
        <a:xfrm>
          <a:off x="288041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F3D88-0AB6-49B0-BF2A-9F049BAF0E1D}">
      <dsp:nvSpPr>
        <dsp:cNvPr id="0" name=""/>
        <dsp:cNvSpPr/>
      </dsp:nvSpPr>
      <dsp:spPr>
        <a:xfrm>
          <a:off x="1107851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F30F8-7AD6-49B3-96A5-686443723191}">
      <dsp:nvSpPr>
        <dsp:cNvPr id="0" name=""/>
        <dsp:cNvSpPr/>
      </dsp:nvSpPr>
      <dsp:spPr>
        <a:xfrm>
          <a:off x="1927660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0F240-4B60-4A0F-9653-0F6A99A41566}">
      <dsp:nvSpPr>
        <dsp:cNvPr id="0" name=""/>
        <dsp:cNvSpPr/>
      </dsp:nvSpPr>
      <dsp:spPr>
        <a:xfrm>
          <a:off x="2747470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B4153-CCF9-4E76-BB66-3B9E36714B22}">
      <dsp:nvSpPr>
        <dsp:cNvPr id="0" name=""/>
        <dsp:cNvSpPr/>
      </dsp:nvSpPr>
      <dsp:spPr>
        <a:xfrm>
          <a:off x="3567280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8567D-DE3D-4C46-9472-FFFD4C7A5E41}">
      <dsp:nvSpPr>
        <dsp:cNvPr id="0" name=""/>
        <dsp:cNvSpPr/>
      </dsp:nvSpPr>
      <dsp:spPr>
        <a:xfrm>
          <a:off x="4387089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C7B78-BE2A-40DC-B9BA-26D275B8BC1F}">
      <dsp:nvSpPr>
        <dsp:cNvPr id="0" name=""/>
        <dsp:cNvSpPr/>
      </dsp:nvSpPr>
      <dsp:spPr>
        <a:xfrm>
          <a:off x="5206899" y="4981019"/>
          <a:ext cx="774623" cy="129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8483D-C32F-4165-84B1-E9999F9ADF02}">
      <dsp:nvSpPr>
        <dsp:cNvPr id="0" name=""/>
        <dsp:cNvSpPr/>
      </dsp:nvSpPr>
      <dsp:spPr>
        <a:xfrm>
          <a:off x="507609" y="0"/>
          <a:ext cx="6938009" cy="43362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3F652-8CBD-46DD-B08A-0595816C79A9}">
      <dsp:nvSpPr>
        <dsp:cNvPr id="0" name=""/>
        <dsp:cNvSpPr/>
      </dsp:nvSpPr>
      <dsp:spPr>
        <a:xfrm>
          <a:off x="1300554" y="2992883"/>
          <a:ext cx="180388" cy="180388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996A0-0DCC-4ACD-9A44-D0767CB71090}">
      <dsp:nvSpPr>
        <dsp:cNvPr id="0" name=""/>
        <dsp:cNvSpPr/>
      </dsp:nvSpPr>
      <dsp:spPr>
        <a:xfrm>
          <a:off x="1390748" y="3083078"/>
          <a:ext cx="1616556" cy="125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8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La modernización informática de la institución a cuanto a sistemas e infraestructura, es transcendental para su desarrollo; </a:t>
          </a:r>
          <a:endParaRPr lang="es-EC" sz="1100" kern="1200" dirty="0">
            <a:latin typeface="Century Gothic" pitchFamily="34" charset="0"/>
          </a:endParaRPr>
        </a:p>
      </dsp:txBody>
      <dsp:txXfrm>
        <a:off x="1390748" y="3083078"/>
        <a:ext cx="1616556" cy="1253177"/>
      </dsp:txXfrm>
    </dsp:sp>
    <dsp:sp modelId="{96CDB928-9BD3-4108-B17F-2485FA317AAB}">
      <dsp:nvSpPr>
        <dsp:cNvPr id="0" name=""/>
        <dsp:cNvSpPr/>
      </dsp:nvSpPr>
      <dsp:spPr>
        <a:xfrm>
          <a:off x="2892827" y="1814289"/>
          <a:ext cx="326086" cy="326086"/>
        </a:xfrm>
        <a:prstGeom prst="ellipse">
          <a:avLst/>
        </a:prstGeom>
        <a:solidFill>
          <a:schemeClr val="accent4">
            <a:shade val="50000"/>
            <a:hueOff val="199810"/>
            <a:satOff val="-9906"/>
            <a:lumOff val="2912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3FA5A-756C-4552-9A82-F416134F7373}">
      <dsp:nvSpPr>
        <dsp:cNvPr id="0" name=""/>
        <dsp:cNvSpPr/>
      </dsp:nvSpPr>
      <dsp:spPr>
        <a:xfrm>
          <a:off x="3055870" y="1977332"/>
          <a:ext cx="1665122" cy="235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8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Por ello requiere re ingeniar y/o racionalizar los procesos del negocio  y automatizar el manejo y administración de la información para las actividades tradicionales de operación, monitoreo, planeación, estrategia y toma de decisiones.</a:t>
          </a:r>
          <a:endParaRPr lang="es-EC" sz="1100" kern="1200" dirty="0">
            <a:latin typeface="Century Gothic" pitchFamily="34" charset="0"/>
          </a:endParaRPr>
        </a:p>
      </dsp:txBody>
      <dsp:txXfrm>
        <a:off x="3055870" y="1977332"/>
        <a:ext cx="1665122" cy="2358923"/>
      </dsp:txXfrm>
    </dsp:sp>
    <dsp:sp modelId="{EC1BC53D-AF1D-474F-8DBB-69C4F3C957D4}">
      <dsp:nvSpPr>
        <dsp:cNvPr id="0" name=""/>
        <dsp:cNvSpPr/>
      </dsp:nvSpPr>
      <dsp:spPr>
        <a:xfrm>
          <a:off x="4807718" y="1097072"/>
          <a:ext cx="450970" cy="450970"/>
        </a:xfrm>
        <a:prstGeom prst="ellipse">
          <a:avLst/>
        </a:prstGeom>
        <a:solidFill>
          <a:schemeClr val="accent4">
            <a:shade val="50000"/>
            <a:hueOff val="199810"/>
            <a:satOff val="-9906"/>
            <a:lumOff val="2912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DE8BA-CDB6-4516-B367-236A373587B2}">
      <dsp:nvSpPr>
        <dsp:cNvPr id="0" name=""/>
        <dsp:cNvSpPr/>
      </dsp:nvSpPr>
      <dsp:spPr>
        <a:xfrm>
          <a:off x="5033203" y="1322558"/>
          <a:ext cx="1665122" cy="301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6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Century Gothic" pitchFamily="34" charset="0"/>
            </a:rPr>
            <a:t>A continuación se encuentra el nivel de apoyo de los sistemas actuales </a:t>
          </a:r>
          <a:endParaRPr lang="es-EC" sz="1100" kern="1200" dirty="0">
            <a:latin typeface="Century Gothic" pitchFamily="34" charset="0"/>
          </a:endParaRPr>
        </a:p>
      </dsp:txBody>
      <dsp:txXfrm>
        <a:off x="5033203" y="1322558"/>
        <a:ext cx="1665122" cy="30136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F7814-2C8E-4185-98A2-FA590AB6C5DD}">
      <dsp:nvSpPr>
        <dsp:cNvPr id="0" name=""/>
        <dsp:cNvSpPr/>
      </dsp:nvSpPr>
      <dsp:spPr>
        <a:xfrm>
          <a:off x="0" y="0"/>
          <a:ext cx="74403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A645B-9737-40C5-9B33-81D5A3A4C029}">
      <dsp:nvSpPr>
        <dsp:cNvPr id="0" name=""/>
        <dsp:cNvSpPr/>
      </dsp:nvSpPr>
      <dsp:spPr>
        <a:xfrm>
          <a:off x="0" y="0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implementará una sala de servidores con infraestructura bladecenter.</a:t>
          </a:r>
          <a:endParaRPr lang="es-EC" sz="1400" kern="1200" dirty="0">
            <a:latin typeface="Century Gothic" pitchFamily="34" charset="0"/>
          </a:endParaRPr>
        </a:p>
      </dsp:txBody>
      <dsp:txXfrm>
        <a:off x="0" y="0"/>
        <a:ext cx="7440350" cy="562430"/>
      </dsp:txXfrm>
    </dsp:sp>
    <dsp:sp modelId="{CDA681AA-A140-49D6-BD64-E9A0B695AF07}">
      <dsp:nvSpPr>
        <dsp:cNvPr id="0" name=""/>
        <dsp:cNvSpPr/>
      </dsp:nvSpPr>
      <dsp:spPr>
        <a:xfrm>
          <a:off x="0" y="562430"/>
          <a:ext cx="7440350" cy="0"/>
        </a:xfrm>
        <a:prstGeom prst="line">
          <a:avLst/>
        </a:prstGeom>
        <a:solidFill>
          <a:schemeClr val="accent5">
            <a:hueOff val="858671"/>
            <a:satOff val="-3769"/>
            <a:lumOff val="1120"/>
            <a:alphaOff val="0"/>
          </a:schemeClr>
        </a:solidFill>
        <a:ln w="26425" cap="flat" cmpd="sng" algn="ctr">
          <a:solidFill>
            <a:schemeClr val="accent5">
              <a:hueOff val="858671"/>
              <a:satOff val="-3769"/>
              <a:lumOff val="1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9D466-B9FC-46DA-BDE1-79037E576885}">
      <dsp:nvSpPr>
        <dsp:cNvPr id="0" name=""/>
        <dsp:cNvSpPr/>
      </dsp:nvSpPr>
      <dsp:spPr>
        <a:xfrm>
          <a:off x="0" y="562430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adquirirán servidores blade para: aplicaciones, base de datos, de archivos y  web.</a:t>
          </a:r>
          <a:endParaRPr lang="es-EC" sz="1400" kern="1200" dirty="0">
            <a:latin typeface="Century Gothic" pitchFamily="34" charset="0"/>
          </a:endParaRPr>
        </a:p>
      </dsp:txBody>
      <dsp:txXfrm>
        <a:off x="0" y="562430"/>
        <a:ext cx="7440350" cy="562430"/>
      </dsp:txXfrm>
    </dsp:sp>
    <dsp:sp modelId="{50E0CFFB-CA9E-4C18-AF9B-52DA6B87BFB1}">
      <dsp:nvSpPr>
        <dsp:cNvPr id="0" name=""/>
        <dsp:cNvSpPr/>
      </dsp:nvSpPr>
      <dsp:spPr>
        <a:xfrm>
          <a:off x="0" y="1124861"/>
          <a:ext cx="7440350" cy="0"/>
        </a:xfrm>
        <a:prstGeom prst="line">
          <a:avLst/>
        </a:prstGeom>
        <a:solidFill>
          <a:schemeClr val="accent5">
            <a:hueOff val="1717343"/>
            <a:satOff val="-7537"/>
            <a:lumOff val="2241"/>
            <a:alphaOff val="0"/>
          </a:schemeClr>
        </a:solidFill>
        <a:ln w="26425" cap="flat" cmpd="sng" algn="ctr">
          <a:solidFill>
            <a:schemeClr val="accent5">
              <a:hueOff val="1717343"/>
              <a:satOff val="-7537"/>
              <a:lumOff val="2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BABB-5430-4F28-B572-995CD0FA4509}">
      <dsp:nvSpPr>
        <dsp:cNvPr id="0" name=""/>
        <dsp:cNvSpPr/>
      </dsp:nvSpPr>
      <dsp:spPr>
        <a:xfrm>
          <a:off x="0" y="1124861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Los sistemas desarrollados, contratados o adquiridos usaran sistemas de gestión de base de datos libre (</a:t>
          </a:r>
          <a:r>
            <a:rPr lang="es-EC" sz="1400" kern="1200" dirty="0" err="1" smtClean="0">
              <a:latin typeface="Century Gothic" pitchFamily="34" charset="0"/>
            </a:rPr>
            <a:t>MySql</a:t>
          </a:r>
          <a:r>
            <a:rPr lang="es-EC" sz="1400" kern="1200" dirty="0" smtClean="0">
              <a:latin typeface="Century Gothic" pitchFamily="34" charset="0"/>
            </a:rPr>
            <a:t>) y propietario (Oracle, SqlServer).</a:t>
          </a:r>
          <a:endParaRPr lang="es-EC" sz="1400" kern="1200" dirty="0">
            <a:latin typeface="Century Gothic" pitchFamily="34" charset="0"/>
          </a:endParaRPr>
        </a:p>
      </dsp:txBody>
      <dsp:txXfrm>
        <a:off x="0" y="1124861"/>
        <a:ext cx="7440350" cy="562430"/>
      </dsp:txXfrm>
    </dsp:sp>
    <dsp:sp modelId="{C0F0E078-82D5-42B0-8D60-313FBFA67FE9}">
      <dsp:nvSpPr>
        <dsp:cNvPr id="0" name=""/>
        <dsp:cNvSpPr/>
      </dsp:nvSpPr>
      <dsp:spPr>
        <a:xfrm>
          <a:off x="0" y="1687292"/>
          <a:ext cx="7440350" cy="0"/>
        </a:xfrm>
        <a:prstGeom prst="line">
          <a:avLst/>
        </a:prstGeom>
        <a:solidFill>
          <a:schemeClr val="accent5">
            <a:hueOff val="2576014"/>
            <a:satOff val="-11306"/>
            <a:lumOff val="3361"/>
            <a:alphaOff val="0"/>
          </a:schemeClr>
        </a:solidFill>
        <a:ln w="26425" cap="flat" cmpd="sng" algn="ctr">
          <a:solidFill>
            <a:schemeClr val="accent5">
              <a:hueOff val="2576014"/>
              <a:satOff val="-11306"/>
              <a:lumOff val="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1A7E4-4BEF-42B2-A9B2-1DFCA4E3A1F0}">
      <dsp:nvSpPr>
        <dsp:cNvPr id="0" name=""/>
        <dsp:cNvSpPr/>
      </dsp:nvSpPr>
      <dsp:spPr>
        <a:xfrm>
          <a:off x="0" y="1687292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comprarán software existente en el mercado: QlikView, Logical Decisions, QuickScore y Universitas XXI.</a:t>
          </a:r>
          <a:endParaRPr lang="es-EC" sz="1400" kern="1200" dirty="0">
            <a:latin typeface="Century Gothic" pitchFamily="34" charset="0"/>
          </a:endParaRPr>
        </a:p>
      </dsp:txBody>
      <dsp:txXfrm>
        <a:off x="0" y="1687292"/>
        <a:ext cx="7440350" cy="562430"/>
      </dsp:txXfrm>
    </dsp:sp>
    <dsp:sp modelId="{6780247B-D254-4AF0-9056-FE3BA1F7C631}">
      <dsp:nvSpPr>
        <dsp:cNvPr id="0" name=""/>
        <dsp:cNvSpPr/>
      </dsp:nvSpPr>
      <dsp:spPr>
        <a:xfrm>
          <a:off x="0" y="2249723"/>
          <a:ext cx="7440350" cy="0"/>
        </a:xfrm>
        <a:prstGeom prst="line">
          <a:avLst/>
        </a:prstGeom>
        <a:solidFill>
          <a:schemeClr val="accent5">
            <a:hueOff val="3434685"/>
            <a:satOff val="-15074"/>
            <a:lumOff val="4482"/>
            <a:alphaOff val="0"/>
          </a:schemeClr>
        </a:solidFill>
        <a:ln w="26425" cap="flat" cmpd="sng" algn="ctr">
          <a:solidFill>
            <a:schemeClr val="accent5">
              <a:hueOff val="3434685"/>
              <a:satOff val="-15074"/>
              <a:lumOff val="44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F54EC-8227-4C0A-810D-1689B7ACB8D0}">
      <dsp:nvSpPr>
        <dsp:cNvPr id="0" name=""/>
        <dsp:cNvSpPr/>
      </dsp:nvSpPr>
      <dsp:spPr>
        <a:xfrm>
          <a:off x="0" y="2249723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comprará software especializado para las carreras con las que cuenta la institución.</a:t>
          </a:r>
          <a:endParaRPr lang="es-EC" sz="1400" kern="1200" dirty="0">
            <a:latin typeface="Century Gothic" pitchFamily="34" charset="0"/>
          </a:endParaRPr>
        </a:p>
      </dsp:txBody>
      <dsp:txXfrm>
        <a:off x="0" y="2249723"/>
        <a:ext cx="7440350" cy="562430"/>
      </dsp:txXfrm>
    </dsp:sp>
    <dsp:sp modelId="{E4809F98-40C1-446A-9C2C-16FEDA15E1A4}">
      <dsp:nvSpPr>
        <dsp:cNvPr id="0" name=""/>
        <dsp:cNvSpPr/>
      </dsp:nvSpPr>
      <dsp:spPr>
        <a:xfrm>
          <a:off x="0" y="2812153"/>
          <a:ext cx="7440350" cy="0"/>
        </a:xfrm>
        <a:prstGeom prst="line">
          <a:avLst/>
        </a:prstGeom>
        <a:solidFill>
          <a:schemeClr val="accent5">
            <a:hueOff val="4293356"/>
            <a:satOff val="-18843"/>
            <a:lumOff val="5602"/>
            <a:alphaOff val="0"/>
          </a:schemeClr>
        </a:solidFill>
        <a:ln w="26425" cap="flat" cmpd="sng" algn="ctr">
          <a:solidFill>
            <a:schemeClr val="accent5">
              <a:hueOff val="4293356"/>
              <a:satOff val="-18843"/>
              <a:lumOff val="56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B7D52-2881-4660-B4E3-8D62907E6AE4}">
      <dsp:nvSpPr>
        <dsp:cNvPr id="0" name=""/>
        <dsp:cNvSpPr/>
      </dsp:nvSpPr>
      <dsp:spPr>
        <a:xfrm>
          <a:off x="0" y="2812153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contratarán licencias de uso de: Redes de bibliotecas virtuales y revistas científicas indexadas.</a:t>
          </a:r>
          <a:endParaRPr lang="es-EC" sz="1400" kern="1200" dirty="0">
            <a:latin typeface="Century Gothic" pitchFamily="34" charset="0"/>
          </a:endParaRPr>
        </a:p>
      </dsp:txBody>
      <dsp:txXfrm>
        <a:off x="0" y="2812153"/>
        <a:ext cx="7440350" cy="562430"/>
      </dsp:txXfrm>
    </dsp:sp>
    <dsp:sp modelId="{89A56634-3C90-48D0-AC6B-04CB36541621}">
      <dsp:nvSpPr>
        <dsp:cNvPr id="0" name=""/>
        <dsp:cNvSpPr/>
      </dsp:nvSpPr>
      <dsp:spPr>
        <a:xfrm>
          <a:off x="0" y="3374584"/>
          <a:ext cx="7440350" cy="0"/>
        </a:xfrm>
        <a:prstGeom prst="line">
          <a:avLst/>
        </a:prstGeom>
        <a:solidFill>
          <a:schemeClr val="accent5">
            <a:hueOff val="5152028"/>
            <a:satOff val="-22611"/>
            <a:lumOff val="6723"/>
            <a:alphaOff val="0"/>
          </a:schemeClr>
        </a:solidFill>
        <a:ln w="26425" cap="flat" cmpd="sng" algn="ctr">
          <a:solidFill>
            <a:schemeClr val="accent5">
              <a:hueOff val="5152028"/>
              <a:satOff val="-22611"/>
              <a:lumOff val="6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B32FD-7981-4110-A9DB-8D8B520B4C3E}">
      <dsp:nvSpPr>
        <dsp:cNvPr id="0" name=""/>
        <dsp:cNvSpPr/>
      </dsp:nvSpPr>
      <dsp:spPr>
        <a:xfrm>
          <a:off x="0" y="3374584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desarrollaran el sitio web institucional, las versiones online de producción científica institucionales, aulas virtuales y repositorio digital.</a:t>
          </a:r>
          <a:endParaRPr lang="es-EC" sz="1400" kern="1200" dirty="0">
            <a:latin typeface="Century Gothic" pitchFamily="34" charset="0"/>
          </a:endParaRPr>
        </a:p>
      </dsp:txBody>
      <dsp:txXfrm>
        <a:off x="0" y="3374584"/>
        <a:ext cx="7440350" cy="562430"/>
      </dsp:txXfrm>
    </dsp:sp>
    <dsp:sp modelId="{9AAAF50F-0AB7-4896-861C-D87E62882D3C}">
      <dsp:nvSpPr>
        <dsp:cNvPr id="0" name=""/>
        <dsp:cNvSpPr/>
      </dsp:nvSpPr>
      <dsp:spPr>
        <a:xfrm>
          <a:off x="0" y="3937015"/>
          <a:ext cx="7440350" cy="0"/>
        </a:xfrm>
        <a:prstGeom prst="line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8A53A-8F50-48D9-B823-CC71FE0BABB2}">
      <dsp:nvSpPr>
        <dsp:cNvPr id="0" name=""/>
        <dsp:cNvSpPr/>
      </dsp:nvSpPr>
      <dsp:spPr>
        <a:xfrm>
          <a:off x="0" y="3937015"/>
          <a:ext cx="7440350" cy="5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Se incluirá a personal de la ESPAM MFL en la implementación de cada uno de los sistemas a adquirir, así como la respectiva capacitación a usuarios finales.</a:t>
          </a:r>
          <a:endParaRPr lang="es-EC" sz="1400" kern="1200" dirty="0">
            <a:latin typeface="Century Gothic" pitchFamily="34" charset="0"/>
          </a:endParaRPr>
        </a:p>
      </dsp:txBody>
      <dsp:txXfrm>
        <a:off x="0" y="3937015"/>
        <a:ext cx="7440350" cy="56243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61FF5-860B-4830-9BEE-32DE4FE8A9E3}">
      <dsp:nvSpPr>
        <dsp:cNvPr id="0" name=""/>
        <dsp:cNvSpPr/>
      </dsp:nvSpPr>
      <dsp:spPr>
        <a:xfrm>
          <a:off x="0" y="537234"/>
          <a:ext cx="7416824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562356" rIns="5756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Century Gothic" pitchFamily="34" charset="0"/>
            </a:rPr>
            <a:t>Desarrollar, mantener y gestionar las aplicaciones de carácter general y los recursos informáticos de las Unidades, Departamentos, Coordinaciones, Direcciones,  Vicerrectorados y Rectorado de la ESPAM MFL.</a:t>
          </a:r>
          <a:endParaRPr lang="es-EC" sz="1600" kern="1200" dirty="0">
            <a:latin typeface="Century Gothic" pitchFamily="34" charset="0"/>
          </a:endParaRPr>
        </a:p>
      </dsp:txBody>
      <dsp:txXfrm>
        <a:off x="0" y="537234"/>
        <a:ext cx="7416824" cy="1573424"/>
      </dsp:txXfrm>
    </dsp:sp>
    <dsp:sp modelId="{04A78AC5-2875-49A0-8D14-9D10C5B0B4E3}">
      <dsp:nvSpPr>
        <dsp:cNvPr id="0" name=""/>
        <dsp:cNvSpPr/>
      </dsp:nvSpPr>
      <dsp:spPr>
        <a:xfrm>
          <a:off x="370841" y="3680"/>
          <a:ext cx="5191776" cy="9320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entury Gothic" pitchFamily="34" charset="0"/>
            </a:rPr>
            <a:t>MISIÓN</a:t>
          </a:r>
          <a:endParaRPr lang="es-EC" sz="1600" kern="1200" dirty="0">
            <a:latin typeface="Century Gothic" pitchFamily="34" charset="0"/>
          </a:endParaRPr>
        </a:p>
      </dsp:txBody>
      <dsp:txXfrm>
        <a:off x="416341" y="49180"/>
        <a:ext cx="5100776" cy="841074"/>
      </dsp:txXfrm>
    </dsp:sp>
    <dsp:sp modelId="{1A6F0C8C-5621-4597-8259-0DB5EFED0200}">
      <dsp:nvSpPr>
        <dsp:cNvPr id="0" name=""/>
        <dsp:cNvSpPr/>
      </dsp:nvSpPr>
      <dsp:spPr>
        <a:xfrm>
          <a:off x="0" y="2739975"/>
          <a:ext cx="741682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562356" rIns="5756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Century Gothic" pitchFamily="34" charset="0"/>
            </a:rPr>
            <a:t>Contribuir al desarrollo tecnológico institucional, mediante el  mantenimiento, innovación e implementación de tecnologías de información de avanzada tecnología.  </a:t>
          </a:r>
          <a:endParaRPr lang="es-EC" sz="1600" kern="1200" dirty="0">
            <a:latin typeface="Century Gothic" pitchFamily="34" charset="0"/>
          </a:endParaRPr>
        </a:p>
      </dsp:txBody>
      <dsp:txXfrm>
        <a:off x="0" y="2739975"/>
        <a:ext cx="7416824" cy="1360800"/>
      </dsp:txXfrm>
    </dsp:sp>
    <dsp:sp modelId="{22900B2B-BFE8-4AD1-A562-7F66688B316B}">
      <dsp:nvSpPr>
        <dsp:cNvPr id="0" name=""/>
        <dsp:cNvSpPr/>
      </dsp:nvSpPr>
      <dsp:spPr>
        <a:xfrm>
          <a:off x="370841" y="2256459"/>
          <a:ext cx="5191776" cy="882036"/>
        </a:xfrm>
        <a:prstGeom prst="round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entury Gothic" pitchFamily="34" charset="0"/>
            </a:rPr>
            <a:t>VISIÓN</a:t>
          </a:r>
          <a:endParaRPr lang="es-EC" sz="1600" kern="1200" dirty="0">
            <a:latin typeface="Century Gothic" pitchFamily="34" charset="0"/>
          </a:endParaRPr>
        </a:p>
      </dsp:txBody>
      <dsp:txXfrm>
        <a:off x="413898" y="2299516"/>
        <a:ext cx="5105662" cy="7959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68C60-DE97-4107-9B1B-3DC9E0537A34}">
      <dsp:nvSpPr>
        <dsp:cNvPr id="0" name=""/>
        <dsp:cNvSpPr/>
      </dsp:nvSpPr>
      <dsp:spPr>
        <a:xfrm>
          <a:off x="3717374" y="615151"/>
          <a:ext cx="128693" cy="563801"/>
        </a:xfrm>
        <a:custGeom>
          <a:avLst/>
          <a:gdLst/>
          <a:ahLst/>
          <a:cxnLst/>
          <a:rect l="0" t="0" r="0" b="0"/>
          <a:pathLst>
            <a:path>
              <a:moveTo>
                <a:pt x="128693" y="0"/>
              </a:moveTo>
              <a:lnTo>
                <a:pt x="128693" y="563801"/>
              </a:lnTo>
              <a:lnTo>
                <a:pt x="0" y="56380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AC42-1727-439E-8B78-85395DE5019F}">
      <dsp:nvSpPr>
        <dsp:cNvPr id="0" name=""/>
        <dsp:cNvSpPr/>
      </dsp:nvSpPr>
      <dsp:spPr>
        <a:xfrm>
          <a:off x="5425088" y="2355582"/>
          <a:ext cx="247959" cy="1434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016"/>
              </a:lnTo>
              <a:lnTo>
                <a:pt x="247959" y="1434016"/>
              </a:lnTo>
            </a:path>
          </a:pathLst>
        </a:custGeom>
        <a:noFill/>
        <a:ln w="264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12E63-E65D-4BB9-86B9-5BB5002F9E31}">
      <dsp:nvSpPr>
        <dsp:cNvPr id="0" name=""/>
        <dsp:cNvSpPr/>
      </dsp:nvSpPr>
      <dsp:spPr>
        <a:xfrm>
          <a:off x="5425088" y="2355582"/>
          <a:ext cx="247959" cy="56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01"/>
              </a:lnTo>
              <a:lnTo>
                <a:pt x="247959" y="563801"/>
              </a:lnTo>
            </a:path>
          </a:pathLst>
        </a:custGeom>
        <a:noFill/>
        <a:ln w="264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F60EB-D2F3-4CD1-90CC-F8798131159A}">
      <dsp:nvSpPr>
        <dsp:cNvPr id="0" name=""/>
        <dsp:cNvSpPr/>
      </dsp:nvSpPr>
      <dsp:spPr>
        <a:xfrm>
          <a:off x="3846068" y="615151"/>
          <a:ext cx="2240246" cy="112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909"/>
              </a:lnTo>
              <a:lnTo>
                <a:pt x="2240246" y="998909"/>
              </a:lnTo>
              <a:lnTo>
                <a:pt x="2240246" y="112760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D2376-5A6C-41D7-AABD-265012E47F4C}">
      <dsp:nvSpPr>
        <dsp:cNvPr id="0" name=""/>
        <dsp:cNvSpPr/>
      </dsp:nvSpPr>
      <dsp:spPr>
        <a:xfrm>
          <a:off x="3871076" y="2355582"/>
          <a:ext cx="188552" cy="230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231"/>
              </a:lnTo>
              <a:lnTo>
                <a:pt x="188552" y="2304231"/>
              </a:lnTo>
            </a:path>
          </a:pathLst>
        </a:custGeom>
        <a:noFill/>
        <a:ln w="264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0C1F9-14EC-43E4-945D-2B180284568E}">
      <dsp:nvSpPr>
        <dsp:cNvPr id="0" name=""/>
        <dsp:cNvSpPr/>
      </dsp:nvSpPr>
      <dsp:spPr>
        <a:xfrm>
          <a:off x="3871076" y="2355582"/>
          <a:ext cx="188552" cy="1434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016"/>
              </a:lnTo>
              <a:lnTo>
                <a:pt x="188552" y="1434016"/>
              </a:lnTo>
            </a:path>
          </a:pathLst>
        </a:custGeom>
        <a:noFill/>
        <a:ln w="264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A378-0032-483A-895E-9499D2F0CDAF}">
      <dsp:nvSpPr>
        <dsp:cNvPr id="0" name=""/>
        <dsp:cNvSpPr/>
      </dsp:nvSpPr>
      <dsp:spPr>
        <a:xfrm>
          <a:off x="3871076" y="2355582"/>
          <a:ext cx="188552" cy="56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01"/>
              </a:lnTo>
              <a:lnTo>
                <a:pt x="188552" y="563801"/>
              </a:lnTo>
            </a:path>
          </a:pathLst>
        </a:custGeom>
        <a:noFill/>
        <a:ln w="264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ED446-8F47-424A-A658-CC1220F9712C}">
      <dsp:nvSpPr>
        <dsp:cNvPr id="0" name=""/>
        <dsp:cNvSpPr/>
      </dsp:nvSpPr>
      <dsp:spPr>
        <a:xfrm>
          <a:off x="3846068" y="615151"/>
          <a:ext cx="527816" cy="112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909"/>
              </a:lnTo>
              <a:lnTo>
                <a:pt x="527816" y="998909"/>
              </a:lnTo>
              <a:lnTo>
                <a:pt x="527816" y="112760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EA43-F369-4209-8F96-484093741B3F}">
      <dsp:nvSpPr>
        <dsp:cNvPr id="0" name=""/>
        <dsp:cNvSpPr/>
      </dsp:nvSpPr>
      <dsp:spPr>
        <a:xfrm>
          <a:off x="2875159" y="615151"/>
          <a:ext cx="970908" cy="1127602"/>
        </a:xfrm>
        <a:custGeom>
          <a:avLst/>
          <a:gdLst/>
          <a:ahLst/>
          <a:cxnLst/>
          <a:rect l="0" t="0" r="0" b="0"/>
          <a:pathLst>
            <a:path>
              <a:moveTo>
                <a:pt x="970908" y="0"/>
              </a:moveTo>
              <a:lnTo>
                <a:pt x="970908" y="998909"/>
              </a:lnTo>
              <a:lnTo>
                <a:pt x="0" y="998909"/>
              </a:lnTo>
              <a:lnTo>
                <a:pt x="0" y="112760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50641-54C0-4665-A01C-3725B48B5A37}">
      <dsp:nvSpPr>
        <dsp:cNvPr id="0" name=""/>
        <dsp:cNvSpPr/>
      </dsp:nvSpPr>
      <dsp:spPr>
        <a:xfrm>
          <a:off x="1392116" y="615151"/>
          <a:ext cx="2453951" cy="1127602"/>
        </a:xfrm>
        <a:custGeom>
          <a:avLst/>
          <a:gdLst/>
          <a:ahLst/>
          <a:cxnLst/>
          <a:rect l="0" t="0" r="0" b="0"/>
          <a:pathLst>
            <a:path>
              <a:moveTo>
                <a:pt x="2453951" y="0"/>
              </a:moveTo>
              <a:lnTo>
                <a:pt x="2453951" y="998909"/>
              </a:lnTo>
              <a:lnTo>
                <a:pt x="0" y="998909"/>
              </a:lnTo>
              <a:lnTo>
                <a:pt x="0" y="112760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F06C-06B5-4720-8A2E-601A69532F6C}">
      <dsp:nvSpPr>
        <dsp:cNvPr id="0" name=""/>
        <dsp:cNvSpPr/>
      </dsp:nvSpPr>
      <dsp:spPr>
        <a:xfrm>
          <a:off x="3033078" y="2324"/>
          <a:ext cx="1625978" cy="612827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UNIDAD DE TICs</a:t>
          </a:r>
          <a:endParaRPr lang="es-EC" sz="1200" kern="1200" dirty="0">
            <a:latin typeface="Century Gothic" pitchFamily="34" charset="0"/>
          </a:endParaRPr>
        </a:p>
      </dsp:txBody>
      <dsp:txXfrm>
        <a:off x="3033078" y="2324"/>
        <a:ext cx="1625978" cy="612827"/>
      </dsp:txXfrm>
    </dsp:sp>
    <dsp:sp modelId="{F221EB13-06C3-4E56-8B2D-630EBD2F7C50}">
      <dsp:nvSpPr>
        <dsp:cNvPr id="0" name=""/>
        <dsp:cNvSpPr/>
      </dsp:nvSpPr>
      <dsp:spPr>
        <a:xfrm>
          <a:off x="779288" y="1742754"/>
          <a:ext cx="1225655" cy="61282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División de Sistemas de Información</a:t>
          </a:r>
        </a:p>
      </dsp:txBody>
      <dsp:txXfrm>
        <a:off x="779288" y="1742754"/>
        <a:ext cx="1225655" cy="612827"/>
      </dsp:txXfrm>
    </dsp:sp>
    <dsp:sp modelId="{33CD5D4A-1843-43D1-BDAF-EFFA56B4DC6C}">
      <dsp:nvSpPr>
        <dsp:cNvPr id="0" name=""/>
        <dsp:cNvSpPr/>
      </dsp:nvSpPr>
      <dsp:spPr>
        <a:xfrm>
          <a:off x="2262331" y="1742754"/>
          <a:ext cx="1225655" cy="61282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División de Servicios Web y Multimedia</a:t>
          </a:r>
        </a:p>
      </dsp:txBody>
      <dsp:txXfrm>
        <a:off x="2262331" y="1742754"/>
        <a:ext cx="1225655" cy="612827"/>
      </dsp:txXfrm>
    </dsp:sp>
    <dsp:sp modelId="{F23E26B9-BBBC-4BAE-8BCC-61E9C8C86C66}">
      <dsp:nvSpPr>
        <dsp:cNvPr id="0" name=""/>
        <dsp:cNvSpPr/>
      </dsp:nvSpPr>
      <dsp:spPr>
        <a:xfrm>
          <a:off x="3745374" y="1742754"/>
          <a:ext cx="1257019" cy="61282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División de Redes y Comunicación</a:t>
          </a:r>
        </a:p>
      </dsp:txBody>
      <dsp:txXfrm>
        <a:off x="3745374" y="1742754"/>
        <a:ext cx="1257019" cy="612827"/>
      </dsp:txXfrm>
    </dsp:sp>
    <dsp:sp modelId="{BA0366DC-5955-47A6-94DB-BFFAC2DB3D24}">
      <dsp:nvSpPr>
        <dsp:cNvPr id="0" name=""/>
        <dsp:cNvSpPr/>
      </dsp:nvSpPr>
      <dsp:spPr>
        <a:xfrm>
          <a:off x="4059629" y="2612969"/>
          <a:ext cx="1257019" cy="612827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>
              <a:latin typeface="Century Gothic" pitchFamily="34" charset="0"/>
              <a:cs typeface="Arial" pitchFamily="34" charset="0"/>
            </a:rPr>
            <a:t>Sección de configuración y administración de Redes</a:t>
          </a:r>
        </a:p>
      </dsp:txBody>
      <dsp:txXfrm>
        <a:off x="4059629" y="2612969"/>
        <a:ext cx="1257019" cy="612827"/>
      </dsp:txXfrm>
    </dsp:sp>
    <dsp:sp modelId="{81DD3C67-85D9-4509-A661-91930F631662}">
      <dsp:nvSpPr>
        <dsp:cNvPr id="0" name=""/>
        <dsp:cNvSpPr/>
      </dsp:nvSpPr>
      <dsp:spPr>
        <a:xfrm>
          <a:off x="4059629" y="3483185"/>
          <a:ext cx="1257019" cy="612827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Sección de Infraestructura y Bases de Datos</a:t>
          </a:r>
        </a:p>
      </dsp:txBody>
      <dsp:txXfrm>
        <a:off x="4059629" y="3483185"/>
        <a:ext cx="1257019" cy="612827"/>
      </dsp:txXfrm>
    </dsp:sp>
    <dsp:sp modelId="{DFDCD385-C0F0-41F0-8EA1-34F6B5102D64}">
      <dsp:nvSpPr>
        <dsp:cNvPr id="0" name=""/>
        <dsp:cNvSpPr/>
      </dsp:nvSpPr>
      <dsp:spPr>
        <a:xfrm>
          <a:off x="4059629" y="4353400"/>
          <a:ext cx="1257019" cy="612827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Sección de Servicios Telemáticos</a:t>
          </a:r>
        </a:p>
      </dsp:txBody>
      <dsp:txXfrm>
        <a:off x="4059629" y="4353400"/>
        <a:ext cx="1257019" cy="612827"/>
      </dsp:txXfrm>
    </dsp:sp>
    <dsp:sp modelId="{7B7D443D-F1A3-4D83-B3D5-F610460E1D4B}">
      <dsp:nvSpPr>
        <dsp:cNvPr id="0" name=""/>
        <dsp:cNvSpPr/>
      </dsp:nvSpPr>
      <dsp:spPr>
        <a:xfrm>
          <a:off x="5259781" y="1742754"/>
          <a:ext cx="1653065" cy="61282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Century Gothic" pitchFamily="34" charset="0"/>
              <a:cs typeface="Arial" pitchFamily="34" charset="0"/>
            </a:rPr>
            <a:t>División de Soporte Técnico</a:t>
          </a:r>
        </a:p>
      </dsp:txBody>
      <dsp:txXfrm>
        <a:off x="5259781" y="1742754"/>
        <a:ext cx="1653065" cy="612827"/>
      </dsp:txXfrm>
    </dsp:sp>
    <dsp:sp modelId="{6491BC80-93DD-41E7-A31A-6024A2560EA6}">
      <dsp:nvSpPr>
        <dsp:cNvPr id="0" name=""/>
        <dsp:cNvSpPr/>
      </dsp:nvSpPr>
      <dsp:spPr>
        <a:xfrm>
          <a:off x="5673048" y="2612969"/>
          <a:ext cx="1653065" cy="612827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Sección de Mantenimiento de Equipos de Cómputo</a:t>
          </a:r>
        </a:p>
      </dsp:txBody>
      <dsp:txXfrm>
        <a:off x="5673048" y="2612969"/>
        <a:ext cx="1653065" cy="612827"/>
      </dsp:txXfrm>
    </dsp:sp>
    <dsp:sp modelId="{EE68A09D-F4E7-4AA6-83C7-9C1D2471F20C}">
      <dsp:nvSpPr>
        <dsp:cNvPr id="0" name=""/>
        <dsp:cNvSpPr/>
      </dsp:nvSpPr>
      <dsp:spPr>
        <a:xfrm>
          <a:off x="5673048" y="3483185"/>
          <a:ext cx="1653065" cy="612827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Sección de Soporte a usuarios</a:t>
          </a:r>
        </a:p>
      </dsp:txBody>
      <dsp:txXfrm>
        <a:off x="5673048" y="3483185"/>
        <a:ext cx="1653065" cy="612827"/>
      </dsp:txXfrm>
    </dsp:sp>
    <dsp:sp modelId="{9BCF3C4A-42BA-4BF7-9322-45FB5B98188A}">
      <dsp:nvSpPr>
        <dsp:cNvPr id="0" name=""/>
        <dsp:cNvSpPr/>
      </dsp:nvSpPr>
      <dsp:spPr>
        <a:xfrm>
          <a:off x="2016839" y="872539"/>
          <a:ext cx="1700535" cy="61282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Century Gothic" pitchFamily="34" charset="0"/>
              <a:cs typeface="Arial" pitchFamily="34" charset="0"/>
            </a:rPr>
            <a:t>Jefatura de Unidad</a:t>
          </a:r>
        </a:p>
      </dsp:txBody>
      <dsp:txXfrm>
        <a:off x="2016839" y="872539"/>
        <a:ext cx="1700535" cy="6128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7438-9BF0-4E16-9871-C5D0D551D554}">
      <dsp:nvSpPr>
        <dsp:cNvPr id="0" name=""/>
        <dsp:cNvSpPr/>
      </dsp:nvSpPr>
      <dsp:spPr>
        <a:xfrm>
          <a:off x="3607" y="423187"/>
          <a:ext cx="2099905" cy="8399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PRIORIDADES DE IMPLEMENT.</a:t>
          </a:r>
          <a:endParaRPr lang="es-EC" sz="1000" kern="1200" dirty="0">
            <a:latin typeface="Century Gothic" pitchFamily="34" charset="0"/>
          </a:endParaRPr>
        </a:p>
      </dsp:txBody>
      <dsp:txXfrm>
        <a:off x="423588" y="423187"/>
        <a:ext cx="1259943" cy="839962"/>
      </dsp:txXfrm>
    </dsp:sp>
    <dsp:sp modelId="{EE8C000C-393E-43B1-B028-491DC4862476}">
      <dsp:nvSpPr>
        <dsp:cNvPr id="0" name=""/>
        <dsp:cNvSpPr/>
      </dsp:nvSpPr>
      <dsp:spPr>
        <a:xfrm>
          <a:off x="1893522" y="423187"/>
          <a:ext cx="2099905" cy="839962"/>
        </a:xfrm>
        <a:prstGeom prst="chevron">
          <a:avLst/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PLAN DE IMPLEMENT.</a:t>
          </a:r>
          <a:endParaRPr lang="es-EC" sz="1000" kern="1200" dirty="0">
            <a:latin typeface="Century Gothic" pitchFamily="34" charset="0"/>
          </a:endParaRPr>
        </a:p>
      </dsp:txBody>
      <dsp:txXfrm>
        <a:off x="2313503" y="423187"/>
        <a:ext cx="1259943" cy="839962"/>
      </dsp:txXfrm>
    </dsp:sp>
    <dsp:sp modelId="{F6442B4A-1479-4BBB-8ED9-B31C79512EAA}">
      <dsp:nvSpPr>
        <dsp:cNvPr id="0" name=""/>
        <dsp:cNvSpPr/>
      </dsp:nvSpPr>
      <dsp:spPr>
        <a:xfrm>
          <a:off x="3783436" y="423187"/>
          <a:ext cx="2099905" cy="839962"/>
        </a:xfrm>
        <a:prstGeom prst="chevron">
          <a:avLst/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Century Gothic" pitchFamily="34" charset="0"/>
            </a:rPr>
            <a:t>RECUPERACIÓN</a:t>
          </a:r>
          <a:r>
            <a:rPr lang="es-EC" sz="1000" kern="1200" dirty="0" smtClean="0">
              <a:latin typeface="Century Gothic" pitchFamily="34" charset="0"/>
            </a:rPr>
            <a:t> DE LA INVERSIÓN</a:t>
          </a:r>
          <a:endParaRPr lang="es-EC" sz="1000" kern="1200" dirty="0">
            <a:latin typeface="Century Gothic" pitchFamily="34" charset="0"/>
          </a:endParaRPr>
        </a:p>
      </dsp:txBody>
      <dsp:txXfrm>
        <a:off x="4203417" y="423187"/>
        <a:ext cx="1259943" cy="839962"/>
      </dsp:txXfrm>
    </dsp:sp>
    <dsp:sp modelId="{17693751-6861-4EA3-B50E-75D708080181}">
      <dsp:nvSpPr>
        <dsp:cNvPr id="0" name=""/>
        <dsp:cNvSpPr/>
      </dsp:nvSpPr>
      <dsp:spPr>
        <a:xfrm>
          <a:off x="5673351" y="423187"/>
          <a:ext cx="2099905" cy="839962"/>
        </a:xfrm>
        <a:prstGeom prst="chevron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ADMINISTRACIÓN DEL RIESGO</a:t>
          </a:r>
          <a:endParaRPr lang="es-EC" sz="1000" kern="1200" dirty="0">
            <a:latin typeface="Century Gothic" pitchFamily="34" charset="0"/>
          </a:endParaRPr>
        </a:p>
      </dsp:txBody>
      <dsp:txXfrm>
        <a:off x="6093332" y="423187"/>
        <a:ext cx="1259943" cy="8399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EE07C-EAA9-4EDC-B79F-0FAD7BCD8539}">
      <dsp:nvSpPr>
        <dsp:cNvPr id="0" name=""/>
        <dsp:cNvSpPr/>
      </dsp:nvSpPr>
      <dsp:spPr>
        <a:xfrm rot="21300000">
          <a:off x="6783" y="603098"/>
          <a:ext cx="3442817" cy="30597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14510-EF7A-4904-BE77-D179DDF48B50}">
      <dsp:nvSpPr>
        <dsp:cNvPr id="0" name=""/>
        <dsp:cNvSpPr/>
      </dsp:nvSpPr>
      <dsp:spPr>
        <a:xfrm>
          <a:off x="414766" y="75608"/>
          <a:ext cx="1036915" cy="60486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F5F06-B497-4901-871F-44F57EFB8F1E}">
      <dsp:nvSpPr>
        <dsp:cNvPr id="0" name=""/>
        <dsp:cNvSpPr/>
      </dsp:nvSpPr>
      <dsp:spPr>
        <a:xfrm>
          <a:off x="1831883" y="0"/>
          <a:ext cx="1106042" cy="63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Factor de importancia</a:t>
          </a:r>
          <a:endParaRPr lang="es-EC" sz="1200" kern="1200" dirty="0">
            <a:latin typeface="Century Gothic" pitchFamily="34" charset="0"/>
          </a:endParaRPr>
        </a:p>
      </dsp:txBody>
      <dsp:txXfrm>
        <a:off x="1831883" y="0"/>
        <a:ext cx="1106042" cy="635110"/>
      </dsp:txXfrm>
    </dsp:sp>
    <dsp:sp modelId="{27B91B97-6073-4B75-9D5F-F5C0A65468AD}">
      <dsp:nvSpPr>
        <dsp:cNvPr id="0" name=""/>
        <dsp:cNvSpPr/>
      </dsp:nvSpPr>
      <dsp:spPr>
        <a:xfrm>
          <a:off x="2004702" y="831692"/>
          <a:ext cx="1036915" cy="60486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C21D0-BAD5-4BAF-ABC1-948ACAD5C6E6}">
      <dsp:nvSpPr>
        <dsp:cNvPr id="0" name=""/>
        <dsp:cNvSpPr/>
      </dsp:nvSpPr>
      <dsp:spPr>
        <a:xfrm>
          <a:off x="518457" y="877057"/>
          <a:ext cx="1106042" cy="63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Factor de prioridad</a:t>
          </a:r>
          <a:endParaRPr lang="es-EC" sz="1200" kern="1200" dirty="0">
            <a:latin typeface="Century Gothic" pitchFamily="34" charset="0"/>
          </a:endParaRPr>
        </a:p>
      </dsp:txBody>
      <dsp:txXfrm>
        <a:off x="518457" y="877057"/>
        <a:ext cx="1106042" cy="63511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94249-C16D-413D-B19A-92218F06372B}">
      <dsp:nvSpPr>
        <dsp:cNvPr id="0" name=""/>
        <dsp:cNvSpPr/>
      </dsp:nvSpPr>
      <dsp:spPr>
        <a:xfrm>
          <a:off x="1865563" y="0"/>
          <a:ext cx="1664743" cy="9248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entury Gothic" pitchFamily="34" charset="0"/>
            </a:rPr>
            <a:t>$604.810,00</a:t>
          </a:r>
          <a:endParaRPr lang="es-EC" sz="2000" kern="1200" dirty="0">
            <a:latin typeface="Century Gothic" pitchFamily="34" charset="0"/>
          </a:endParaRPr>
        </a:p>
      </dsp:txBody>
      <dsp:txXfrm>
        <a:off x="1892651" y="27088"/>
        <a:ext cx="1610567" cy="870681"/>
      </dsp:txXfrm>
    </dsp:sp>
    <dsp:sp modelId="{4DABC83A-599B-44E7-BCE3-84810028287C}">
      <dsp:nvSpPr>
        <dsp:cNvPr id="0" name=""/>
        <dsp:cNvSpPr/>
      </dsp:nvSpPr>
      <dsp:spPr>
        <a:xfrm>
          <a:off x="4139469" y="0"/>
          <a:ext cx="1926191" cy="9248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942688"/>
            <a:satOff val="-6081"/>
            <a:lumOff val="403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1942688"/>
              <a:satOff val="-6081"/>
              <a:lumOff val="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u="sng" kern="1200" dirty="0" smtClean="0">
              <a:solidFill>
                <a:schemeClr val="bg1"/>
              </a:solidFill>
              <a:latin typeface="Century Gothic" pitchFamily="34" charset="0"/>
            </a:rPr>
            <a:t>BENEFICIO</a:t>
          </a:r>
          <a:endParaRPr lang="es-EC" sz="2400" b="1" u="sng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166557" y="27088"/>
        <a:ext cx="1872015" cy="870681"/>
      </dsp:txXfrm>
    </dsp:sp>
    <dsp:sp modelId="{65102221-7832-4F38-B826-2E9ADF113E88}">
      <dsp:nvSpPr>
        <dsp:cNvPr id="0" name=""/>
        <dsp:cNvSpPr/>
      </dsp:nvSpPr>
      <dsp:spPr>
        <a:xfrm>
          <a:off x="3618790" y="3930644"/>
          <a:ext cx="693643" cy="693643"/>
        </a:xfrm>
        <a:prstGeom prst="triangle">
          <a:avLst/>
        </a:prstGeom>
        <a:solidFill>
          <a:schemeClr val="accent5">
            <a:tint val="40000"/>
            <a:alpha val="90000"/>
            <a:hueOff val="3885376"/>
            <a:satOff val="-12163"/>
            <a:lumOff val="806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3885376"/>
              <a:satOff val="-12163"/>
              <a:lumOff val="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BC97D-AE92-4295-889A-771AAFE9B945}">
      <dsp:nvSpPr>
        <dsp:cNvPr id="0" name=""/>
        <dsp:cNvSpPr/>
      </dsp:nvSpPr>
      <dsp:spPr>
        <a:xfrm rot="240000">
          <a:off x="1884046" y="3633410"/>
          <a:ext cx="4163130" cy="291114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CA95C-CD3C-4389-A76A-D6ED275B1A6D}">
      <dsp:nvSpPr>
        <dsp:cNvPr id="0" name=""/>
        <dsp:cNvSpPr/>
      </dsp:nvSpPr>
      <dsp:spPr>
        <a:xfrm rot="240000">
          <a:off x="4357355" y="2462918"/>
          <a:ext cx="1713628" cy="1215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Century Gothic" pitchFamily="34" charset="0"/>
            </a:rPr>
            <a:t>No económico sino intangible  que mejorará las actividades efectuados e incrementará el grado de satisfacción de comunidad.</a:t>
          </a:r>
          <a:endParaRPr lang="es-EC" sz="1000" kern="1200" dirty="0">
            <a:latin typeface="Century Gothic" pitchFamily="34" charset="0"/>
          </a:endParaRPr>
        </a:p>
      </dsp:txBody>
      <dsp:txXfrm>
        <a:off x="4416677" y="2522240"/>
        <a:ext cx="1594984" cy="1096574"/>
      </dsp:txXfrm>
    </dsp:sp>
    <dsp:sp modelId="{FC00034D-8187-415D-9ADE-EC7CA97182F3}">
      <dsp:nvSpPr>
        <dsp:cNvPr id="0" name=""/>
        <dsp:cNvSpPr/>
      </dsp:nvSpPr>
      <dsp:spPr>
        <a:xfrm rot="240000">
          <a:off x="4449841" y="1205111"/>
          <a:ext cx="1713628" cy="1215218"/>
        </a:xfrm>
        <a:prstGeom prst="roundRect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Century Gothic" pitchFamily="34" charset="0"/>
            </a:rPr>
            <a:t>Costo de implementación de proyectos propuestos  acorde al promedio que promedio la ESPAM MFL invierte $300,000.00 por año</a:t>
          </a:r>
          <a:endParaRPr lang="es-EC" sz="1000" kern="1200" dirty="0">
            <a:latin typeface="Century Gothic" pitchFamily="34" charset="0"/>
          </a:endParaRPr>
        </a:p>
      </dsp:txBody>
      <dsp:txXfrm>
        <a:off x="4509163" y="1264433"/>
        <a:ext cx="1594984" cy="1096574"/>
      </dsp:txXfrm>
    </dsp:sp>
    <dsp:sp modelId="{1A96CF2E-4375-4A65-994C-872AA1EB39B2}">
      <dsp:nvSpPr>
        <dsp:cNvPr id="0" name=""/>
        <dsp:cNvSpPr/>
      </dsp:nvSpPr>
      <dsp:spPr>
        <a:xfrm rot="240000">
          <a:off x="1975847" y="2296443"/>
          <a:ext cx="1713628" cy="1215218"/>
        </a:xfrm>
        <a:prstGeom prst="round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Total de inversión</a:t>
          </a:r>
          <a:endParaRPr lang="es-EC" sz="1000" kern="1200" dirty="0">
            <a:latin typeface="Century Gothic" pitchFamily="34" charset="0"/>
          </a:endParaRPr>
        </a:p>
      </dsp:txBody>
      <dsp:txXfrm>
        <a:off x="2035169" y="2355765"/>
        <a:ext cx="1594984" cy="109657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DD0A-588E-4B99-93F5-D1E05DEA56D1}">
      <dsp:nvSpPr>
        <dsp:cNvPr id="0" name=""/>
        <dsp:cNvSpPr/>
      </dsp:nvSpPr>
      <dsp:spPr>
        <a:xfrm>
          <a:off x="0" y="335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28E8F-E957-4082-8561-2EA3701B1074}">
      <dsp:nvSpPr>
        <dsp:cNvPr id="0" name=""/>
        <dsp:cNvSpPr/>
      </dsp:nvSpPr>
      <dsp:spPr>
        <a:xfrm>
          <a:off x="0" y="335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itchFamily="34" charset="0"/>
            </a:rPr>
            <a:t>Financieros y Económicos</a:t>
          </a:r>
          <a:endParaRPr lang="es-EC" sz="1800" kern="1200" dirty="0">
            <a:latin typeface="Century Gothic" pitchFamily="34" charset="0"/>
          </a:endParaRPr>
        </a:p>
      </dsp:txBody>
      <dsp:txXfrm>
        <a:off x="0" y="335"/>
        <a:ext cx="3469376" cy="392140"/>
      </dsp:txXfrm>
    </dsp:sp>
    <dsp:sp modelId="{F58304C3-CE62-44AC-8CE2-E654A2B7DF72}">
      <dsp:nvSpPr>
        <dsp:cNvPr id="0" name=""/>
        <dsp:cNvSpPr/>
      </dsp:nvSpPr>
      <dsp:spPr>
        <a:xfrm>
          <a:off x="0" y="392475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DA152-1084-4B39-97D1-2129E1175E46}">
      <dsp:nvSpPr>
        <dsp:cNvPr id="0" name=""/>
        <dsp:cNvSpPr/>
      </dsp:nvSpPr>
      <dsp:spPr>
        <a:xfrm>
          <a:off x="0" y="392475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Century Gothic" pitchFamily="34" charset="0"/>
            </a:rPr>
            <a:t>Diseño</a:t>
          </a:r>
          <a:endParaRPr lang="es-EC" sz="1800" kern="1200" dirty="0">
            <a:latin typeface="Century Gothic" pitchFamily="34" charset="0"/>
          </a:endParaRPr>
        </a:p>
      </dsp:txBody>
      <dsp:txXfrm>
        <a:off x="0" y="392475"/>
        <a:ext cx="3469376" cy="392140"/>
      </dsp:txXfrm>
    </dsp:sp>
    <dsp:sp modelId="{09BEF75E-B8FF-4E33-9A10-C1CA858FC209}">
      <dsp:nvSpPr>
        <dsp:cNvPr id="0" name=""/>
        <dsp:cNvSpPr/>
      </dsp:nvSpPr>
      <dsp:spPr>
        <a:xfrm>
          <a:off x="0" y="784616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8238-F281-4A1C-9FEF-A42C5F8D388E}">
      <dsp:nvSpPr>
        <dsp:cNvPr id="0" name=""/>
        <dsp:cNvSpPr/>
      </dsp:nvSpPr>
      <dsp:spPr>
        <a:xfrm>
          <a:off x="0" y="784616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itchFamily="34" charset="0"/>
            </a:rPr>
            <a:t>Físico</a:t>
          </a:r>
          <a:endParaRPr lang="es-EC" sz="1800" kern="1200" dirty="0">
            <a:latin typeface="Century Gothic" pitchFamily="34" charset="0"/>
          </a:endParaRPr>
        </a:p>
      </dsp:txBody>
      <dsp:txXfrm>
        <a:off x="0" y="784616"/>
        <a:ext cx="3469376" cy="392140"/>
      </dsp:txXfrm>
    </dsp:sp>
    <dsp:sp modelId="{815A5FB9-6256-47F1-A22D-53CDE3D4D947}">
      <dsp:nvSpPr>
        <dsp:cNvPr id="0" name=""/>
        <dsp:cNvSpPr/>
      </dsp:nvSpPr>
      <dsp:spPr>
        <a:xfrm>
          <a:off x="0" y="1176757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C6AD1-1BE8-4775-9F7A-B05C021F868E}">
      <dsp:nvSpPr>
        <dsp:cNvPr id="0" name=""/>
        <dsp:cNvSpPr/>
      </dsp:nvSpPr>
      <dsp:spPr>
        <a:xfrm>
          <a:off x="0" y="1176757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itchFamily="34" charset="0"/>
            </a:rPr>
            <a:t>Políticos y Entorno</a:t>
          </a:r>
          <a:endParaRPr lang="es-EC" sz="1800" kern="1200" dirty="0">
            <a:latin typeface="Century Gothic" pitchFamily="34" charset="0"/>
          </a:endParaRPr>
        </a:p>
      </dsp:txBody>
      <dsp:txXfrm>
        <a:off x="0" y="1176757"/>
        <a:ext cx="3469376" cy="392140"/>
      </dsp:txXfrm>
    </dsp:sp>
    <dsp:sp modelId="{E40E5835-C5CE-4867-9753-E6C3C2966DCE}">
      <dsp:nvSpPr>
        <dsp:cNvPr id="0" name=""/>
        <dsp:cNvSpPr/>
      </dsp:nvSpPr>
      <dsp:spPr>
        <a:xfrm>
          <a:off x="0" y="1568897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91A3C-1150-46B7-93BB-82CFCD034CBD}">
      <dsp:nvSpPr>
        <dsp:cNvPr id="0" name=""/>
        <dsp:cNvSpPr/>
      </dsp:nvSpPr>
      <dsp:spPr>
        <a:xfrm>
          <a:off x="0" y="1568897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Century Gothic" pitchFamily="34" charset="0"/>
            </a:rPr>
            <a:t>Sociales</a:t>
          </a:r>
          <a:endParaRPr lang="es-EC" sz="1800" kern="1200" dirty="0">
            <a:latin typeface="Century Gothic" pitchFamily="34" charset="0"/>
          </a:endParaRPr>
        </a:p>
      </dsp:txBody>
      <dsp:txXfrm>
        <a:off x="0" y="1568897"/>
        <a:ext cx="3469376" cy="392140"/>
      </dsp:txXfrm>
    </dsp:sp>
    <dsp:sp modelId="{B640904D-2072-4E1F-A3DB-58E4146A6A87}">
      <dsp:nvSpPr>
        <dsp:cNvPr id="0" name=""/>
        <dsp:cNvSpPr/>
      </dsp:nvSpPr>
      <dsp:spPr>
        <a:xfrm>
          <a:off x="0" y="1961038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24BD0-6C7B-47B9-9AFA-C035E2A2EBF2}">
      <dsp:nvSpPr>
        <dsp:cNvPr id="0" name=""/>
        <dsp:cNvSpPr/>
      </dsp:nvSpPr>
      <dsp:spPr>
        <a:xfrm>
          <a:off x="0" y="1961038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itchFamily="34" charset="0"/>
            </a:rPr>
            <a:t>Tecnológicos</a:t>
          </a:r>
          <a:endParaRPr lang="es-EC" sz="1800" kern="1200" dirty="0">
            <a:latin typeface="Century Gothic" pitchFamily="34" charset="0"/>
          </a:endParaRPr>
        </a:p>
      </dsp:txBody>
      <dsp:txXfrm>
        <a:off x="0" y="1961038"/>
        <a:ext cx="3469376" cy="392140"/>
      </dsp:txXfrm>
    </dsp:sp>
    <dsp:sp modelId="{1A7180EC-D487-42CA-9450-DECA7144D51B}">
      <dsp:nvSpPr>
        <dsp:cNvPr id="0" name=""/>
        <dsp:cNvSpPr/>
      </dsp:nvSpPr>
      <dsp:spPr>
        <a:xfrm>
          <a:off x="0" y="2353179"/>
          <a:ext cx="3469376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64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49CF-6B91-4961-B9BD-0B81349F2153}">
      <dsp:nvSpPr>
        <dsp:cNvPr id="0" name=""/>
        <dsp:cNvSpPr/>
      </dsp:nvSpPr>
      <dsp:spPr>
        <a:xfrm>
          <a:off x="0" y="2353179"/>
          <a:ext cx="3469376" cy="39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itchFamily="34" charset="0"/>
            </a:rPr>
            <a:t>Internos</a:t>
          </a:r>
          <a:endParaRPr lang="es-EC" sz="1800" kern="1200" dirty="0">
            <a:latin typeface="Century Gothic" pitchFamily="34" charset="0"/>
          </a:endParaRPr>
        </a:p>
      </dsp:txBody>
      <dsp:txXfrm>
        <a:off x="0" y="2353179"/>
        <a:ext cx="3469376" cy="3921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1277D-4627-4271-B6C7-978FAB00E3B2}">
      <dsp:nvSpPr>
        <dsp:cNvPr id="0" name=""/>
        <dsp:cNvSpPr/>
      </dsp:nvSpPr>
      <dsp:spPr>
        <a:xfrm>
          <a:off x="0" y="21085"/>
          <a:ext cx="7704856" cy="11332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itchFamily="34" charset="0"/>
            </a:rPr>
            <a:t>La </a:t>
          </a:r>
          <a:r>
            <a:rPr lang="es-EC" sz="1600" kern="1200" dirty="0" smtClean="0">
              <a:latin typeface="Century Gothic" pitchFamily="34" charset="0"/>
            </a:rPr>
            <a:t>evaluación de los procesos de TI efectuados en la Escuela Superior Politécnica Agropecuaria de Manabí permitió conocer el estado en el que encontraba la institución en lo que a tecnología se refiere.</a:t>
          </a:r>
          <a:endParaRPr lang="es-EC" sz="1600" kern="1200" dirty="0">
            <a:latin typeface="Century Gothic" pitchFamily="34" charset="0"/>
          </a:endParaRPr>
        </a:p>
      </dsp:txBody>
      <dsp:txXfrm>
        <a:off x="55323" y="76408"/>
        <a:ext cx="7594210" cy="1022645"/>
      </dsp:txXfrm>
    </dsp:sp>
    <dsp:sp modelId="{F2850B6B-E924-437E-B1CA-295C451A268D}">
      <dsp:nvSpPr>
        <dsp:cNvPr id="0" name=""/>
        <dsp:cNvSpPr/>
      </dsp:nvSpPr>
      <dsp:spPr>
        <a:xfrm>
          <a:off x="0" y="1194696"/>
          <a:ext cx="7704856" cy="1133291"/>
        </a:xfrm>
        <a:prstGeom prst="roundRect">
          <a:avLst/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Century Gothic" pitchFamily="34" charset="0"/>
            </a:rPr>
            <a:t>La metodología utilizada (PETI), fue el fundamento teórico que permitió la organización de la información y la racionalización de procesos, con el propósito de alcanzar los mejores resultados y proponer soluciones eficaces y eficientes. </a:t>
          </a:r>
          <a:endParaRPr lang="es-EC" sz="1600" kern="1200" dirty="0">
            <a:latin typeface="Century Gothic" pitchFamily="34" charset="0"/>
          </a:endParaRPr>
        </a:p>
      </dsp:txBody>
      <dsp:txXfrm>
        <a:off x="55323" y="1250019"/>
        <a:ext cx="7594210" cy="1022645"/>
      </dsp:txXfrm>
    </dsp:sp>
    <dsp:sp modelId="{B40D4DED-A8FA-4F08-A4D5-FDC5125B59E2}">
      <dsp:nvSpPr>
        <dsp:cNvPr id="0" name=""/>
        <dsp:cNvSpPr/>
      </dsp:nvSpPr>
      <dsp:spPr>
        <a:xfrm>
          <a:off x="0" y="2368308"/>
          <a:ext cx="7704856" cy="1133291"/>
        </a:xfrm>
        <a:prstGeom prst="roundRect">
          <a:avLst/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Century Gothic" pitchFamily="34" charset="0"/>
            </a:rPr>
            <a:t>La construcción del modelo operativo, la estructura de la organización y la arquitectura de información ayudó a definir la estrategia general de Tecnología de Información para ser implementada en la institución.</a:t>
          </a:r>
          <a:endParaRPr lang="es-EC" sz="1600" kern="1200" dirty="0">
            <a:latin typeface="Century Gothic" pitchFamily="34" charset="0"/>
          </a:endParaRPr>
        </a:p>
      </dsp:txBody>
      <dsp:txXfrm>
        <a:off x="55323" y="2423631"/>
        <a:ext cx="7594210" cy="1022645"/>
      </dsp:txXfrm>
    </dsp:sp>
    <dsp:sp modelId="{81A0CBD6-31B7-42DF-BBEB-71497877E82E}">
      <dsp:nvSpPr>
        <dsp:cNvPr id="0" name=""/>
        <dsp:cNvSpPr/>
      </dsp:nvSpPr>
      <dsp:spPr>
        <a:xfrm>
          <a:off x="0" y="3541919"/>
          <a:ext cx="7704856" cy="1133291"/>
        </a:xfrm>
        <a:prstGeom prst="round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Century Gothic" pitchFamily="34" charset="0"/>
            </a:rPr>
            <a:t>Se logró definir la misión y visión de la Unidad de Tecnologías de la Información y Comunicación (TIC) enmarcándose en los lineamientos estratégicos institucionales.</a:t>
          </a:r>
          <a:endParaRPr lang="es-EC" sz="1600" kern="1200" dirty="0">
            <a:latin typeface="Century Gothic" pitchFamily="34" charset="0"/>
          </a:endParaRPr>
        </a:p>
      </dsp:txBody>
      <dsp:txXfrm>
        <a:off x="55323" y="3597242"/>
        <a:ext cx="7594210" cy="1022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C7CA-C204-4AA3-A114-5C7987147495}">
      <dsp:nvSpPr>
        <dsp:cNvPr id="0" name=""/>
        <dsp:cNvSpPr/>
      </dsp:nvSpPr>
      <dsp:spPr>
        <a:xfrm>
          <a:off x="1092724" y="710364"/>
          <a:ext cx="188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8108" y="45720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82076" y="751381"/>
        <a:ext cx="9405" cy="9405"/>
      </dsp:txXfrm>
    </dsp:sp>
    <dsp:sp modelId="{8E00FC24-96EE-435D-9D59-D72B16CDC948}">
      <dsp:nvSpPr>
        <dsp:cNvPr id="0" name=""/>
        <dsp:cNvSpPr/>
      </dsp:nvSpPr>
      <dsp:spPr>
        <a:xfrm rot="16200000">
          <a:off x="42307" y="245724"/>
          <a:ext cx="1080115" cy="10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itchFamily="34" charset="0"/>
            </a:rPr>
            <a:t>OBJETIVO GENERAL</a:t>
          </a:r>
          <a:endParaRPr lang="es-ES" sz="1600" b="1" kern="1200" dirty="0">
            <a:latin typeface="Century Gothic" pitchFamily="34" charset="0"/>
          </a:endParaRPr>
        </a:p>
      </dsp:txBody>
      <dsp:txXfrm>
        <a:off x="42307" y="245724"/>
        <a:ext cx="1080115" cy="1020718"/>
      </dsp:txXfrm>
    </dsp:sp>
    <dsp:sp modelId="{1779E58A-B298-4225-BC55-FE11E6634C17}">
      <dsp:nvSpPr>
        <dsp:cNvPr id="0" name=""/>
        <dsp:cNvSpPr/>
      </dsp:nvSpPr>
      <dsp:spPr>
        <a:xfrm>
          <a:off x="1280833" y="216025"/>
          <a:ext cx="6831392" cy="1080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Elaborar la Planificación Estratégica de Tecnologías de Información (PETI)  de la Escuela Superior Politécnica Agropecuaria de Manabí Manuel Félix López.</a:t>
          </a:r>
          <a:endParaRPr lang="es-ES" sz="1400" kern="1200" dirty="0">
            <a:latin typeface="Century Gothic" pitchFamily="34" charset="0"/>
          </a:endParaRPr>
        </a:p>
      </dsp:txBody>
      <dsp:txXfrm>
        <a:off x="1280833" y="216025"/>
        <a:ext cx="6831392" cy="108011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1277D-4627-4271-B6C7-978FAB00E3B2}">
      <dsp:nvSpPr>
        <dsp:cNvPr id="0" name=""/>
        <dsp:cNvSpPr/>
      </dsp:nvSpPr>
      <dsp:spPr>
        <a:xfrm>
          <a:off x="0" y="142"/>
          <a:ext cx="7704856" cy="7706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itchFamily="34" charset="0"/>
            </a:rPr>
            <a:t>Cuando se realicen </a:t>
          </a:r>
          <a:r>
            <a:rPr lang="es-EC" sz="1400" kern="1200" dirty="0" smtClean="0">
              <a:latin typeface="Century Gothic" pitchFamily="34" charset="0"/>
            </a:rPr>
            <a:t>evaluación de los procesos en cualquier área de la institución informar a todo el personal que se verá involucrado en la generación de información para que la misma sea entregada de forma correcta y oportuna.</a:t>
          </a:r>
          <a:endParaRPr lang="es-EC" sz="1400" kern="1200" dirty="0">
            <a:latin typeface="Century Gothic" pitchFamily="34" charset="0"/>
          </a:endParaRPr>
        </a:p>
      </dsp:txBody>
      <dsp:txXfrm>
        <a:off x="37622" y="37764"/>
        <a:ext cx="7629612" cy="695447"/>
      </dsp:txXfrm>
    </dsp:sp>
    <dsp:sp modelId="{BDA972EC-8E7B-4AF3-860F-5328502798D0}">
      <dsp:nvSpPr>
        <dsp:cNvPr id="0" name=""/>
        <dsp:cNvSpPr/>
      </dsp:nvSpPr>
      <dsp:spPr>
        <a:xfrm>
          <a:off x="0" y="785206"/>
          <a:ext cx="7704856" cy="770691"/>
        </a:xfrm>
        <a:prstGeom prst="roundRect">
          <a:avLst/>
        </a:prstGeom>
        <a:solidFill>
          <a:schemeClr val="accent5">
            <a:hueOff val="1202140"/>
            <a:satOff val="-5276"/>
            <a:lumOff val="156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Aplicar y difundir la metodología PETI para futuros proyectos de relacionados a tecnologías de información dentro de la institución.</a:t>
          </a:r>
          <a:endParaRPr lang="es-EC" sz="1400" kern="1200" dirty="0">
            <a:latin typeface="Century Gothic" pitchFamily="34" charset="0"/>
          </a:endParaRPr>
        </a:p>
      </dsp:txBody>
      <dsp:txXfrm>
        <a:off x="37622" y="822828"/>
        <a:ext cx="7629612" cy="695447"/>
      </dsp:txXfrm>
    </dsp:sp>
    <dsp:sp modelId="{0E7D7F20-1942-4D68-A194-EDC6294DF716}">
      <dsp:nvSpPr>
        <dsp:cNvPr id="0" name=""/>
        <dsp:cNvSpPr/>
      </dsp:nvSpPr>
      <dsp:spPr>
        <a:xfrm>
          <a:off x="0" y="1570270"/>
          <a:ext cx="7704856" cy="770691"/>
        </a:xfrm>
        <a:prstGeom prst="roundRect">
          <a:avLst/>
        </a:prstGeom>
        <a:solidFill>
          <a:schemeClr val="accent5">
            <a:hueOff val="2404280"/>
            <a:satOff val="-10552"/>
            <a:lumOff val="31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Crear la Unidad de Tecnologías de Información y comunicación de modo que se adapte a la estructura organización de la ESPAM MFL sirviendo de soporte a las actividades propias de una IES.</a:t>
          </a:r>
          <a:endParaRPr lang="es-EC" sz="1400" kern="1200" dirty="0">
            <a:latin typeface="Century Gothic" pitchFamily="34" charset="0"/>
          </a:endParaRPr>
        </a:p>
      </dsp:txBody>
      <dsp:txXfrm>
        <a:off x="37622" y="1607892"/>
        <a:ext cx="7629612" cy="695447"/>
      </dsp:txXfrm>
    </dsp:sp>
    <dsp:sp modelId="{0D34B393-0ADE-4DCA-8CBA-E0C54EC0FE3C}">
      <dsp:nvSpPr>
        <dsp:cNvPr id="0" name=""/>
        <dsp:cNvSpPr/>
      </dsp:nvSpPr>
      <dsp:spPr>
        <a:xfrm>
          <a:off x="0" y="2355333"/>
          <a:ext cx="7704856" cy="770691"/>
        </a:xfrm>
        <a:prstGeom prst="roundRect">
          <a:avLst/>
        </a:prstGeom>
        <a:solidFill>
          <a:schemeClr val="accent5">
            <a:hueOff val="3606419"/>
            <a:satOff val="-15828"/>
            <a:lumOff val="470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Cuando se creen nuevas áreas o departamentos dentro de la institución definir correctamente la misión y visión de la misma enmarcándose en los lineamientos establecidos la  planeación estratégica institucional.</a:t>
          </a:r>
          <a:endParaRPr lang="es-EC" sz="1400" kern="1200" dirty="0">
            <a:latin typeface="Century Gothic" pitchFamily="34" charset="0"/>
          </a:endParaRPr>
        </a:p>
      </dsp:txBody>
      <dsp:txXfrm>
        <a:off x="37622" y="2392955"/>
        <a:ext cx="7629612" cy="695447"/>
      </dsp:txXfrm>
    </dsp:sp>
    <dsp:sp modelId="{2C0F2AA3-3436-4ACE-A0CF-1A8003C0CC2F}">
      <dsp:nvSpPr>
        <dsp:cNvPr id="0" name=""/>
        <dsp:cNvSpPr/>
      </dsp:nvSpPr>
      <dsp:spPr>
        <a:xfrm>
          <a:off x="0" y="3140397"/>
          <a:ext cx="7704856" cy="770691"/>
        </a:xfrm>
        <a:prstGeom prst="roundRect">
          <a:avLst/>
        </a:prstGeom>
        <a:solidFill>
          <a:schemeClr val="accent5">
            <a:hueOff val="4808559"/>
            <a:satOff val="-21104"/>
            <a:lumOff val="627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Century Gothic" pitchFamily="34" charset="0"/>
            </a:rPr>
            <a:t>Implantar estándares (Modelos de Gobierno y Gestión de TICs y para seguridades informáticas) tales como COBIT, ISO 20000, 27000 o 38500.</a:t>
          </a:r>
          <a:endParaRPr lang="es-EC" sz="1400" kern="1200">
            <a:latin typeface="Century Gothic" pitchFamily="34" charset="0"/>
          </a:endParaRPr>
        </a:p>
      </dsp:txBody>
      <dsp:txXfrm>
        <a:off x="37622" y="3178019"/>
        <a:ext cx="7629612" cy="695447"/>
      </dsp:txXfrm>
    </dsp:sp>
    <dsp:sp modelId="{8D8A1D6E-C7FF-4117-9A34-5005A73842CB}">
      <dsp:nvSpPr>
        <dsp:cNvPr id="0" name=""/>
        <dsp:cNvSpPr/>
      </dsp:nvSpPr>
      <dsp:spPr>
        <a:xfrm>
          <a:off x="0" y="3925461"/>
          <a:ext cx="7704856" cy="770691"/>
        </a:xfrm>
        <a:prstGeom prst="round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Implementar metodologías de diseño y administración de proyectos tecnológicos como PMBOOK.</a:t>
          </a:r>
          <a:endParaRPr lang="es-EC" sz="1400" kern="1200" dirty="0">
            <a:latin typeface="Century Gothic" pitchFamily="34" charset="0"/>
          </a:endParaRPr>
        </a:p>
      </dsp:txBody>
      <dsp:txXfrm>
        <a:off x="37622" y="3963083"/>
        <a:ext cx="7629612" cy="695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78591-20D6-48AD-9EE2-D03B11926238}">
      <dsp:nvSpPr>
        <dsp:cNvPr id="0" name=""/>
        <dsp:cNvSpPr/>
      </dsp:nvSpPr>
      <dsp:spPr>
        <a:xfrm>
          <a:off x="1019736" y="1642224"/>
          <a:ext cx="242538" cy="132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69" y="0"/>
              </a:lnTo>
              <a:lnTo>
                <a:pt x="121269" y="1322942"/>
              </a:lnTo>
              <a:lnTo>
                <a:pt x="242538" y="1322942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07380" y="2270070"/>
        <a:ext cx="67249" cy="67249"/>
      </dsp:txXfrm>
    </dsp:sp>
    <dsp:sp modelId="{49C1FD5F-DBB3-4F0B-8A5E-97A5B8DE1AF3}">
      <dsp:nvSpPr>
        <dsp:cNvPr id="0" name=""/>
        <dsp:cNvSpPr/>
      </dsp:nvSpPr>
      <dsp:spPr>
        <a:xfrm>
          <a:off x="1019736" y="1642224"/>
          <a:ext cx="242538" cy="129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69" y="0"/>
              </a:lnTo>
              <a:lnTo>
                <a:pt x="121269" y="1296690"/>
              </a:lnTo>
              <a:lnTo>
                <a:pt x="242538" y="1296690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08025" y="2257590"/>
        <a:ext cx="65958" cy="65958"/>
      </dsp:txXfrm>
    </dsp:sp>
    <dsp:sp modelId="{E31CDFEB-B9DE-4012-8640-1A12BFFD0739}">
      <dsp:nvSpPr>
        <dsp:cNvPr id="0" name=""/>
        <dsp:cNvSpPr/>
      </dsp:nvSpPr>
      <dsp:spPr>
        <a:xfrm>
          <a:off x="1019736" y="1642224"/>
          <a:ext cx="242538" cy="64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69" y="0"/>
              </a:lnTo>
              <a:lnTo>
                <a:pt x="121269" y="645244"/>
              </a:lnTo>
              <a:lnTo>
                <a:pt x="242538" y="645244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23772" y="1947613"/>
        <a:ext cx="34466" cy="34466"/>
      </dsp:txXfrm>
    </dsp:sp>
    <dsp:sp modelId="{94FEEF62-7873-427F-921D-7EC825446851}">
      <dsp:nvSpPr>
        <dsp:cNvPr id="0" name=""/>
        <dsp:cNvSpPr/>
      </dsp:nvSpPr>
      <dsp:spPr>
        <a:xfrm>
          <a:off x="1019736" y="1590302"/>
          <a:ext cx="242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922"/>
              </a:moveTo>
              <a:lnTo>
                <a:pt x="121269" y="51922"/>
              </a:lnTo>
              <a:lnTo>
                <a:pt x="121269" y="45720"/>
              </a:lnTo>
              <a:lnTo>
                <a:pt x="242538" y="45720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34939" y="1629956"/>
        <a:ext cx="12130" cy="12130"/>
      </dsp:txXfrm>
    </dsp:sp>
    <dsp:sp modelId="{CFED986C-49DD-4CAE-B5CC-A723229F0DC1}">
      <dsp:nvSpPr>
        <dsp:cNvPr id="0" name=""/>
        <dsp:cNvSpPr/>
      </dsp:nvSpPr>
      <dsp:spPr>
        <a:xfrm>
          <a:off x="1019736" y="984575"/>
          <a:ext cx="242538" cy="657648"/>
        </a:xfrm>
        <a:custGeom>
          <a:avLst/>
          <a:gdLst/>
          <a:ahLst/>
          <a:cxnLst/>
          <a:rect l="0" t="0" r="0" b="0"/>
          <a:pathLst>
            <a:path>
              <a:moveTo>
                <a:pt x="0" y="657648"/>
              </a:moveTo>
              <a:lnTo>
                <a:pt x="121269" y="657648"/>
              </a:lnTo>
              <a:lnTo>
                <a:pt x="121269" y="0"/>
              </a:lnTo>
              <a:lnTo>
                <a:pt x="242538" y="0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23481" y="1295876"/>
        <a:ext cx="35047" cy="35047"/>
      </dsp:txXfrm>
    </dsp:sp>
    <dsp:sp modelId="{AF9154BD-E604-4342-A0A8-6ED7FF12DE83}">
      <dsp:nvSpPr>
        <dsp:cNvPr id="0" name=""/>
        <dsp:cNvSpPr/>
      </dsp:nvSpPr>
      <dsp:spPr>
        <a:xfrm rot="16200000">
          <a:off x="-1088267" y="1132356"/>
          <a:ext cx="3196271" cy="10197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itchFamily="34" charset="0"/>
            </a:rPr>
            <a:t>OBJETIVOS ESPECÍFICOS</a:t>
          </a:r>
          <a:endParaRPr lang="es-ES" sz="1600" b="1" kern="1200" dirty="0">
            <a:latin typeface="Century Gothic" pitchFamily="34" charset="0"/>
          </a:endParaRPr>
        </a:p>
      </dsp:txBody>
      <dsp:txXfrm>
        <a:off x="-1088267" y="1132356"/>
        <a:ext cx="3196271" cy="1019736"/>
      </dsp:txXfrm>
    </dsp:sp>
    <dsp:sp modelId="{C8B9220F-9BA4-4058-BB59-F261B23FC7D7}">
      <dsp:nvSpPr>
        <dsp:cNvPr id="0" name=""/>
        <dsp:cNvSpPr/>
      </dsp:nvSpPr>
      <dsp:spPr>
        <a:xfrm>
          <a:off x="1262274" y="709382"/>
          <a:ext cx="6756094" cy="550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Evaluar los procesos de TI actuales manejados en  la Escuela Politécnica de Manabí.</a:t>
          </a:r>
          <a:endParaRPr lang="es-ES" sz="1400" kern="1200" dirty="0">
            <a:latin typeface="Century Gothic" pitchFamily="34" charset="0"/>
          </a:endParaRPr>
        </a:p>
      </dsp:txBody>
      <dsp:txXfrm>
        <a:off x="1262274" y="709382"/>
        <a:ext cx="6756094" cy="550386"/>
      </dsp:txXfrm>
    </dsp:sp>
    <dsp:sp modelId="{11B88DF1-754F-49D4-9ADA-73A0CA2B4A91}">
      <dsp:nvSpPr>
        <dsp:cNvPr id="0" name=""/>
        <dsp:cNvSpPr/>
      </dsp:nvSpPr>
      <dsp:spPr>
        <a:xfrm>
          <a:off x="1262274" y="1360828"/>
          <a:ext cx="6756094" cy="550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Determinar la estrategia general de Tecnología de Información para ser implementada en la institución, dentro del Plan Estratégico Informático.</a:t>
          </a:r>
          <a:endParaRPr lang="es-ES" sz="1400" kern="1200" dirty="0">
            <a:latin typeface="Century Gothic" pitchFamily="34" charset="0"/>
          </a:endParaRPr>
        </a:p>
      </dsp:txBody>
      <dsp:txXfrm>
        <a:off x="1262274" y="1360828"/>
        <a:ext cx="6756094" cy="550386"/>
      </dsp:txXfrm>
    </dsp:sp>
    <dsp:sp modelId="{693D2440-A186-4366-A53B-5D1933AE5076}">
      <dsp:nvSpPr>
        <dsp:cNvPr id="0" name=""/>
        <dsp:cNvSpPr/>
      </dsp:nvSpPr>
      <dsp:spPr>
        <a:xfrm>
          <a:off x="1262274" y="2012275"/>
          <a:ext cx="6756094" cy="550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Realizar diagnóstico y análisis de la situación actual en el área informática de la institución.</a:t>
          </a:r>
          <a:endParaRPr lang="es-ES" sz="1400" kern="1200" dirty="0">
            <a:latin typeface="Century Gothic" pitchFamily="34" charset="0"/>
          </a:endParaRPr>
        </a:p>
      </dsp:txBody>
      <dsp:txXfrm>
        <a:off x="1262274" y="2012275"/>
        <a:ext cx="6756094" cy="550386"/>
      </dsp:txXfrm>
    </dsp:sp>
    <dsp:sp modelId="{A10F66C6-06BF-4383-92D2-5C25A9589EA1}">
      <dsp:nvSpPr>
        <dsp:cNvPr id="0" name=""/>
        <dsp:cNvSpPr/>
      </dsp:nvSpPr>
      <dsp:spPr>
        <a:xfrm>
          <a:off x="1262274" y="2663721"/>
          <a:ext cx="6756094" cy="550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Century Gothic" pitchFamily="34" charset="0"/>
            </a:rPr>
            <a:t>Determinar la construcción del modelo operativo, la estructura de la organización y la arquitectura de información.</a:t>
          </a:r>
          <a:endParaRPr lang="es-ES" sz="1400" kern="1200">
            <a:latin typeface="Century Gothic" pitchFamily="34" charset="0"/>
          </a:endParaRPr>
        </a:p>
      </dsp:txBody>
      <dsp:txXfrm>
        <a:off x="1262274" y="2663721"/>
        <a:ext cx="6756094" cy="550386"/>
      </dsp:txXfrm>
    </dsp:sp>
    <dsp:sp modelId="{A078052D-2FC2-4D78-BC9E-798537AD6F87}">
      <dsp:nvSpPr>
        <dsp:cNvPr id="0" name=""/>
        <dsp:cNvSpPr/>
      </dsp:nvSpPr>
      <dsp:spPr>
        <a:xfrm>
          <a:off x="1262274" y="2689973"/>
          <a:ext cx="6756094" cy="550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entury Gothic" pitchFamily="34" charset="0"/>
            </a:rPr>
            <a:t>Definir una visión, para el desarrollo de la Unidad de Tecnologías de la Información y Comunicación (TIC).</a:t>
          </a:r>
          <a:endParaRPr lang="es-ES" sz="1400" kern="1200" dirty="0">
            <a:latin typeface="Century Gothic" pitchFamily="34" charset="0"/>
          </a:endParaRPr>
        </a:p>
      </dsp:txBody>
      <dsp:txXfrm>
        <a:off x="1262274" y="2689973"/>
        <a:ext cx="6756094" cy="550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A83BF-C992-4580-A41E-8C1C2D6FB8D1}">
      <dsp:nvSpPr>
        <dsp:cNvPr id="0" name=""/>
        <dsp:cNvSpPr/>
      </dsp:nvSpPr>
      <dsp:spPr>
        <a:xfrm>
          <a:off x="7073946" y="1190463"/>
          <a:ext cx="1182293" cy="3378945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Estudiantes, docentes, empleados. </a:t>
          </a:r>
          <a:endParaRPr lang="es-ES" sz="1200" kern="1200" dirty="0">
            <a:latin typeface="Century Gothic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Mejorar procesos tecnológicos de la institución, y por ende cumplir con las metas de la institución.</a:t>
          </a:r>
          <a:endParaRPr lang="es-ES" sz="1200" kern="1200" dirty="0">
            <a:latin typeface="Century Gothic" pitchFamily="34" charset="0"/>
          </a:endParaRPr>
        </a:p>
      </dsp:txBody>
      <dsp:txXfrm>
        <a:off x="7224210" y="1190463"/>
        <a:ext cx="1032029" cy="3378945"/>
      </dsp:txXfrm>
    </dsp:sp>
    <dsp:sp modelId="{31293F9C-542F-4B9E-BE2F-FE502C76514D}">
      <dsp:nvSpPr>
        <dsp:cNvPr id="0" name=""/>
        <dsp:cNvSpPr/>
      </dsp:nvSpPr>
      <dsp:spPr>
        <a:xfrm>
          <a:off x="7081377" y="255127"/>
          <a:ext cx="1174862" cy="9383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Beneficio</a:t>
          </a:r>
          <a:endParaRPr lang="es-ES" sz="1200" b="1" kern="1200" dirty="0">
            <a:latin typeface="Century Gothic" pitchFamily="34" charset="0"/>
          </a:endParaRPr>
        </a:p>
      </dsp:txBody>
      <dsp:txXfrm>
        <a:off x="7081377" y="255127"/>
        <a:ext cx="1174862" cy="938356"/>
      </dsp:txXfrm>
    </dsp:sp>
    <dsp:sp modelId="{168FD65C-4214-4755-98B7-141F3E753EA4}">
      <dsp:nvSpPr>
        <dsp:cNvPr id="0" name=""/>
        <dsp:cNvSpPr/>
      </dsp:nvSpPr>
      <dsp:spPr>
        <a:xfrm>
          <a:off x="5900734" y="1190463"/>
          <a:ext cx="1182293" cy="319127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972448"/>
            <a:satOff val="-3228"/>
            <a:lumOff val="204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Elaborar </a:t>
          </a:r>
          <a:r>
            <a:rPr lang="es-EC" sz="1200" kern="1200" dirty="0" smtClean="0">
              <a:latin typeface="Century Gothic" pitchFamily="34" charset="0"/>
            </a:rPr>
            <a:t>Plan Estratégico de Tecnologías de Información de la </a:t>
          </a:r>
          <a:r>
            <a:rPr lang="es-EC" sz="1200" kern="1200" dirty="0" err="1" smtClean="0">
              <a:latin typeface="Century Gothic" pitchFamily="34" charset="0"/>
            </a:rPr>
            <a:t>ESPAM</a:t>
          </a:r>
          <a:r>
            <a:rPr lang="es-EC" sz="1200" kern="1200" dirty="0" smtClean="0">
              <a:latin typeface="Century Gothic" pitchFamily="34" charset="0"/>
            </a:rPr>
            <a:t> </a:t>
          </a:r>
          <a:r>
            <a:rPr lang="es-EC" sz="1200" kern="1200" dirty="0" err="1" smtClean="0">
              <a:latin typeface="Century Gothic" pitchFamily="34" charset="0"/>
            </a:rPr>
            <a:t>MFL</a:t>
          </a:r>
          <a:r>
            <a:rPr lang="es-EC" sz="1200" kern="1200" dirty="0" smtClean="0">
              <a:latin typeface="Century Gothic" pitchFamily="34" charset="0"/>
            </a:rPr>
            <a:t>.</a:t>
          </a:r>
          <a:endParaRPr lang="es-ES" sz="1200" kern="1200" dirty="0">
            <a:latin typeface="Century Gothic" pitchFamily="34" charset="0"/>
          </a:endParaRPr>
        </a:p>
      </dsp:txBody>
      <dsp:txXfrm>
        <a:off x="6050998" y="1190463"/>
        <a:ext cx="1032029" cy="3191273"/>
      </dsp:txXfrm>
    </dsp:sp>
    <dsp:sp modelId="{19213569-2AFB-4809-BBA7-EC5E18BE9F7F}">
      <dsp:nvSpPr>
        <dsp:cNvPr id="0" name=""/>
        <dsp:cNvSpPr/>
      </dsp:nvSpPr>
      <dsp:spPr>
        <a:xfrm>
          <a:off x="5911467" y="348747"/>
          <a:ext cx="1175688" cy="844736"/>
        </a:xfrm>
        <a:prstGeom prst="rect">
          <a:avLst/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Se pretende</a:t>
          </a:r>
          <a:endParaRPr lang="es-ES" sz="1200" b="1" kern="1200" dirty="0">
            <a:latin typeface="Century Gothic" pitchFamily="34" charset="0"/>
          </a:endParaRPr>
        </a:p>
      </dsp:txBody>
      <dsp:txXfrm>
        <a:off x="5911467" y="348747"/>
        <a:ext cx="1175688" cy="844736"/>
      </dsp:txXfrm>
    </dsp:sp>
    <dsp:sp modelId="{379EB4A1-C177-4B3A-8559-4800A777D9EA}">
      <dsp:nvSpPr>
        <dsp:cNvPr id="0" name=""/>
        <dsp:cNvSpPr/>
      </dsp:nvSpPr>
      <dsp:spPr>
        <a:xfrm>
          <a:off x="4727523" y="1190463"/>
          <a:ext cx="1182293" cy="30036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1944896"/>
            <a:satOff val="-6456"/>
            <a:lumOff val="40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>
              <a:latin typeface="Century Gothic" pitchFamily="34" charset="0"/>
            </a:rPr>
            <a:t>ESPAM</a:t>
          </a:r>
          <a:r>
            <a:rPr lang="es-EC" sz="1200" kern="1200" dirty="0" smtClean="0">
              <a:latin typeface="Century Gothic" pitchFamily="34" charset="0"/>
            </a:rPr>
            <a:t> </a:t>
          </a:r>
          <a:r>
            <a:rPr lang="es-EC" sz="1200" kern="1200" dirty="0" err="1" smtClean="0">
              <a:latin typeface="Century Gothic" pitchFamily="34" charset="0"/>
            </a:rPr>
            <a:t>MFL</a:t>
          </a:r>
          <a:r>
            <a:rPr lang="es-EC" sz="1200" kern="1200" dirty="0" smtClean="0">
              <a:latin typeface="Century Gothic" pitchFamily="34" charset="0"/>
            </a:rPr>
            <a:t>,  cuenta con un departamento o área informática, sin embargo este presenta deficiencias.</a:t>
          </a:r>
          <a:endParaRPr lang="es-ES" sz="1200" b="1" kern="1200" dirty="0">
            <a:latin typeface="Century Gothic" pitchFamily="34" charset="0"/>
          </a:endParaRPr>
        </a:p>
      </dsp:txBody>
      <dsp:txXfrm>
        <a:off x="4877786" y="1190463"/>
        <a:ext cx="1032029" cy="3003602"/>
      </dsp:txXfrm>
    </dsp:sp>
    <dsp:sp modelId="{154A27CC-9FD9-4C4C-826C-92A70AE95642}">
      <dsp:nvSpPr>
        <dsp:cNvPr id="0" name=""/>
        <dsp:cNvSpPr/>
      </dsp:nvSpPr>
      <dsp:spPr>
        <a:xfrm>
          <a:off x="4727523" y="439778"/>
          <a:ext cx="1182293" cy="750684"/>
        </a:xfrm>
        <a:prstGeom prst="rect">
          <a:avLst/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Century Gothic" pitchFamily="34" charset="0"/>
            </a:rPr>
            <a:t>Esto impulsa </a:t>
          </a:r>
          <a:r>
            <a:rPr lang="es-EC" sz="1100" b="1" kern="1200" dirty="0" smtClean="0">
              <a:latin typeface="Century Gothic" pitchFamily="34" charset="0"/>
            </a:rPr>
            <a:t>modernización.</a:t>
          </a:r>
          <a:endParaRPr lang="es-ES" sz="1100" b="1" kern="1200" dirty="0">
            <a:latin typeface="Century Gothic" pitchFamily="34" charset="0"/>
          </a:endParaRPr>
        </a:p>
      </dsp:txBody>
      <dsp:txXfrm>
        <a:off x="4727523" y="439778"/>
        <a:ext cx="1182293" cy="750684"/>
      </dsp:txXfrm>
    </dsp:sp>
    <dsp:sp modelId="{1797DC31-8AFE-4ED4-8107-8C8350E2ADF9}">
      <dsp:nvSpPr>
        <dsp:cNvPr id="0" name=""/>
        <dsp:cNvSpPr/>
      </dsp:nvSpPr>
      <dsp:spPr>
        <a:xfrm>
          <a:off x="3547706" y="1190463"/>
          <a:ext cx="1182293" cy="281549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2917344"/>
            <a:satOff val="-9684"/>
            <a:lumOff val="61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Century Gothic" pitchFamily="34" charset="0"/>
            </a:rPr>
            <a:t>ESPAM</a:t>
          </a:r>
          <a:r>
            <a:rPr lang="es-ES" sz="1200" kern="1200" dirty="0" smtClean="0">
              <a:latin typeface="Century Gothic" pitchFamily="34" charset="0"/>
            </a:rPr>
            <a:t> </a:t>
          </a:r>
          <a:r>
            <a:rPr lang="es-ES" sz="1200" kern="1200" dirty="0" err="1" smtClean="0">
              <a:latin typeface="Century Gothic" pitchFamily="34" charset="0"/>
            </a:rPr>
            <a:t>MFL</a:t>
          </a:r>
          <a:endParaRPr lang="es-ES" sz="1200" kern="1200" dirty="0">
            <a:latin typeface="Century Gothic" pitchFamily="34" charset="0"/>
          </a:endParaRPr>
        </a:p>
      </dsp:txBody>
      <dsp:txXfrm>
        <a:off x="3697969" y="1190463"/>
        <a:ext cx="1032029" cy="2815499"/>
      </dsp:txXfrm>
    </dsp:sp>
    <dsp:sp modelId="{B87B4BB2-AEC9-4DA7-BFA5-4B4777116395}">
      <dsp:nvSpPr>
        <dsp:cNvPr id="0" name=""/>
        <dsp:cNvSpPr/>
      </dsp:nvSpPr>
      <dsp:spPr>
        <a:xfrm>
          <a:off x="3547706" y="533398"/>
          <a:ext cx="1182293" cy="657065"/>
        </a:xfrm>
        <a:prstGeom prst="rect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Cat. C</a:t>
          </a:r>
          <a:endParaRPr lang="es-ES" sz="1200" b="1" kern="1200" dirty="0">
            <a:latin typeface="Century Gothic" pitchFamily="34" charset="0"/>
          </a:endParaRPr>
        </a:p>
      </dsp:txBody>
      <dsp:txXfrm>
        <a:off x="3547706" y="533398"/>
        <a:ext cx="1182293" cy="657065"/>
      </dsp:txXfrm>
    </dsp:sp>
    <dsp:sp modelId="{7C598057-1149-41A0-AC9E-4AFBB5683411}">
      <dsp:nvSpPr>
        <dsp:cNvPr id="0" name=""/>
        <dsp:cNvSpPr/>
      </dsp:nvSpPr>
      <dsp:spPr>
        <a:xfrm>
          <a:off x="2365412" y="1190463"/>
          <a:ext cx="1182293" cy="262782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3889792"/>
            <a:satOff val="-12911"/>
            <a:lumOff val="819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Century Gothic" pitchFamily="34" charset="0"/>
            </a:rPr>
            <a:t>CONEA</a:t>
          </a:r>
          <a:r>
            <a:rPr lang="es-ES" sz="1200" kern="1200" dirty="0" smtClean="0">
              <a:latin typeface="Century Gothic" pitchFamily="34" charset="0"/>
            </a:rPr>
            <a:t> </a:t>
          </a:r>
          <a:r>
            <a:rPr lang="es-EC" sz="1200" kern="1200" dirty="0" smtClean="0">
              <a:latin typeface="Century Gothic" pitchFamily="34" charset="0"/>
            </a:rPr>
            <a:t>informe técnico sobre el nivel de desempeño institucional </a:t>
          </a:r>
          <a:r>
            <a:rPr lang="es-ES" sz="1200" kern="1200" dirty="0" err="1" smtClean="0">
              <a:latin typeface="Century Gothic" pitchFamily="34" charset="0"/>
            </a:rPr>
            <a:t>IES</a:t>
          </a:r>
          <a:endParaRPr lang="es-ES" sz="1200" kern="1200" dirty="0">
            <a:latin typeface="Century Gothic" pitchFamily="34" charset="0"/>
          </a:endParaRPr>
        </a:p>
      </dsp:txBody>
      <dsp:txXfrm>
        <a:off x="2515676" y="1190463"/>
        <a:ext cx="1032029" cy="2627828"/>
      </dsp:txXfrm>
    </dsp:sp>
    <dsp:sp modelId="{F70DC7C7-75E7-44E8-A0BB-39643DB22B21}">
      <dsp:nvSpPr>
        <dsp:cNvPr id="0" name=""/>
        <dsp:cNvSpPr/>
      </dsp:nvSpPr>
      <dsp:spPr>
        <a:xfrm>
          <a:off x="2365412" y="630469"/>
          <a:ext cx="1182293" cy="563013"/>
        </a:xfrm>
        <a:prstGeom prst="rect">
          <a:avLst/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Century Gothic" pitchFamily="34" charset="0"/>
            </a:rPr>
            <a:t>Mandato 14.</a:t>
          </a:r>
          <a:endParaRPr lang="es-ES" sz="1200" b="1" kern="1200" dirty="0">
            <a:latin typeface="Century Gothic" pitchFamily="34" charset="0"/>
          </a:endParaRPr>
        </a:p>
      </dsp:txBody>
      <dsp:txXfrm>
        <a:off x="2365412" y="630469"/>
        <a:ext cx="1182293" cy="563013"/>
      </dsp:txXfrm>
    </dsp:sp>
    <dsp:sp modelId="{270DC2E2-1894-49A8-A2AD-CD9B6623E315}">
      <dsp:nvSpPr>
        <dsp:cNvPr id="0" name=""/>
        <dsp:cNvSpPr/>
      </dsp:nvSpPr>
      <dsp:spPr>
        <a:xfrm>
          <a:off x="1182293" y="1190463"/>
          <a:ext cx="1182293" cy="244015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4862240"/>
            <a:satOff val="-16139"/>
            <a:lumOff val="1023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Debido a este cambio se promulga la LOES.</a:t>
          </a:r>
          <a:endParaRPr lang="es-ES" sz="1200" kern="1200" dirty="0">
            <a:latin typeface="Century Gothic" pitchFamily="34" charset="0"/>
          </a:endParaRPr>
        </a:p>
      </dsp:txBody>
      <dsp:txXfrm>
        <a:off x="1332557" y="1190463"/>
        <a:ext cx="1032029" cy="2440157"/>
      </dsp:txXfrm>
    </dsp:sp>
    <dsp:sp modelId="{940394F5-0E40-4384-89E1-C1252301AF32}">
      <dsp:nvSpPr>
        <dsp:cNvPr id="0" name=""/>
        <dsp:cNvSpPr/>
      </dsp:nvSpPr>
      <dsp:spPr>
        <a:xfrm>
          <a:off x="1182293" y="721069"/>
          <a:ext cx="1182293" cy="469393"/>
        </a:xfrm>
        <a:prstGeom prst="rect">
          <a:avLst/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2010. </a:t>
          </a:r>
          <a:endParaRPr lang="es-ES" sz="1200" b="1" kern="1200" dirty="0">
            <a:latin typeface="Century Gothic" pitchFamily="34" charset="0"/>
          </a:endParaRPr>
        </a:p>
      </dsp:txBody>
      <dsp:txXfrm>
        <a:off x="1182293" y="721069"/>
        <a:ext cx="1182293" cy="469393"/>
      </dsp:txXfrm>
    </dsp:sp>
    <dsp:sp modelId="{96019E45-CF6B-4C68-8333-F1748A0E7828}">
      <dsp:nvSpPr>
        <dsp:cNvPr id="0" name=""/>
        <dsp:cNvSpPr/>
      </dsp:nvSpPr>
      <dsp:spPr>
        <a:xfrm>
          <a:off x="0" y="1190463"/>
          <a:ext cx="1182293" cy="225248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5834688"/>
            <a:satOff val="-19367"/>
            <a:lumOff val="1228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Ecuador enfrenta  un proceso de cambio político – estructural del Estado, debido a la constitución.</a:t>
          </a:r>
          <a:endParaRPr lang="es-ES" sz="1200" kern="1200" dirty="0">
            <a:latin typeface="Century Gothic" pitchFamily="34" charset="0"/>
          </a:endParaRPr>
        </a:p>
      </dsp:txBody>
      <dsp:txXfrm>
        <a:off x="150263" y="1190463"/>
        <a:ext cx="1032029" cy="2252486"/>
      </dsp:txXfrm>
    </dsp:sp>
    <dsp:sp modelId="{DA06C049-CB42-43C3-B68B-4874C6B32706}">
      <dsp:nvSpPr>
        <dsp:cNvPr id="0" name=""/>
        <dsp:cNvSpPr/>
      </dsp:nvSpPr>
      <dsp:spPr>
        <a:xfrm>
          <a:off x="0" y="815121"/>
          <a:ext cx="1182293" cy="375342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Century Gothic" pitchFamily="34" charset="0"/>
            </a:rPr>
            <a:t>2008. </a:t>
          </a:r>
          <a:endParaRPr lang="es-ES" sz="1200" b="1" kern="1200" dirty="0">
            <a:latin typeface="Century Gothic" pitchFamily="34" charset="0"/>
          </a:endParaRPr>
        </a:p>
      </dsp:txBody>
      <dsp:txXfrm>
        <a:off x="0" y="815121"/>
        <a:ext cx="1182293" cy="3753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F21CC-9770-4850-B6A1-E5692910CCD6}">
      <dsp:nvSpPr>
        <dsp:cNvPr id="0" name=""/>
        <dsp:cNvSpPr/>
      </dsp:nvSpPr>
      <dsp:spPr>
        <a:xfrm>
          <a:off x="656687" y="639735"/>
          <a:ext cx="4269131" cy="4269131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FA5D-8EC4-4A3C-A189-95F8661CEA5E}">
      <dsp:nvSpPr>
        <dsp:cNvPr id="0" name=""/>
        <dsp:cNvSpPr/>
      </dsp:nvSpPr>
      <dsp:spPr>
        <a:xfrm>
          <a:off x="656687" y="639735"/>
          <a:ext cx="4269131" cy="4269131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A1A02-5E90-4532-8FB0-C82BC3A68AB4}">
      <dsp:nvSpPr>
        <dsp:cNvPr id="0" name=""/>
        <dsp:cNvSpPr/>
      </dsp:nvSpPr>
      <dsp:spPr>
        <a:xfrm>
          <a:off x="656687" y="639735"/>
          <a:ext cx="4269131" cy="4269131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4F303-B4F8-43D9-9874-FD615A7B1AAF}">
      <dsp:nvSpPr>
        <dsp:cNvPr id="0" name=""/>
        <dsp:cNvSpPr/>
      </dsp:nvSpPr>
      <dsp:spPr>
        <a:xfrm>
          <a:off x="1808590" y="1791638"/>
          <a:ext cx="1965325" cy="19653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Century Gothic" pitchFamily="34" charset="0"/>
            </a:rPr>
            <a:t>Planeación Estratégica. </a:t>
          </a:r>
          <a:endParaRPr lang="es-ES" sz="1200" b="1" kern="1200" dirty="0">
            <a:latin typeface="Century Gothic" pitchFamily="34" charset="0"/>
          </a:endParaRPr>
        </a:p>
      </dsp:txBody>
      <dsp:txXfrm>
        <a:off x="2096405" y="2079453"/>
        <a:ext cx="1389695" cy="1389695"/>
      </dsp:txXfrm>
    </dsp:sp>
    <dsp:sp modelId="{12D5F99F-FD29-4ABE-B2B2-F95A44FC3E3E}">
      <dsp:nvSpPr>
        <dsp:cNvPr id="0" name=""/>
        <dsp:cNvSpPr/>
      </dsp:nvSpPr>
      <dsp:spPr>
        <a:xfrm>
          <a:off x="2103389" y="1397"/>
          <a:ext cx="1375727" cy="13757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entury Gothic" pitchFamily="34" charset="0"/>
            </a:rPr>
            <a:t>Planeación</a:t>
          </a:r>
          <a:endParaRPr lang="es-ES" sz="1200" kern="1200" dirty="0">
            <a:latin typeface="Century Gothic" pitchFamily="34" charset="0"/>
          </a:endParaRPr>
        </a:p>
      </dsp:txBody>
      <dsp:txXfrm>
        <a:off x="2304860" y="202868"/>
        <a:ext cx="972785" cy="972785"/>
      </dsp:txXfrm>
    </dsp:sp>
    <dsp:sp modelId="{A071F3F8-21D4-4443-990F-04FB82201B06}">
      <dsp:nvSpPr>
        <dsp:cNvPr id="0" name=""/>
        <dsp:cNvSpPr/>
      </dsp:nvSpPr>
      <dsp:spPr>
        <a:xfrm>
          <a:off x="3909086" y="3128956"/>
          <a:ext cx="1375727" cy="1375727"/>
        </a:xfrm>
        <a:prstGeom prst="ellipse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Estrategia</a:t>
          </a:r>
          <a:endParaRPr lang="es-ES" sz="1200" kern="1200" dirty="0">
            <a:latin typeface="Century Gothic" pitchFamily="34" charset="0"/>
          </a:endParaRPr>
        </a:p>
      </dsp:txBody>
      <dsp:txXfrm>
        <a:off x="4110557" y="3330427"/>
        <a:ext cx="972785" cy="972785"/>
      </dsp:txXfrm>
    </dsp:sp>
    <dsp:sp modelId="{64AA5D6A-2DB3-4976-948F-E4E0784E7A6E}">
      <dsp:nvSpPr>
        <dsp:cNvPr id="0" name=""/>
        <dsp:cNvSpPr/>
      </dsp:nvSpPr>
      <dsp:spPr>
        <a:xfrm>
          <a:off x="297691" y="3128956"/>
          <a:ext cx="1375727" cy="1375727"/>
        </a:xfrm>
        <a:prstGeom prst="ellipse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Century Gothic" pitchFamily="34" charset="0"/>
            </a:rPr>
            <a:t>Metodologías Planeación Estratégica Informática</a:t>
          </a:r>
          <a:endParaRPr lang="es-ES" sz="1100" kern="1200" dirty="0">
            <a:latin typeface="Century Gothic" pitchFamily="34" charset="0"/>
          </a:endParaRPr>
        </a:p>
      </dsp:txBody>
      <dsp:txXfrm>
        <a:off x="499162" y="3330427"/>
        <a:ext cx="972785" cy="972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FA095-40CD-4078-9FF4-34B56D0B99AF}">
      <dsp:nvSpPr>
        <dsp:cNvPr id="0" name=""/>
        <dsp:cNvSpPr/>
      </dsp:nvSpPr>
      <dsp:spPr>
        <a:xfrm rot="21300000">
          <a:off x="26632" y="2098408"/>
          <a:ext cx="8625584" cy="98775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F2568-042F-4353-95E3-04434AE630BA}">
      <dsp:nvSpPr>
        <dsp:cNvPr id="0" name=""/>
        <dsp:cNvSpPr/>
      </dsp:nvSpPr>
      <dsp:spPr>
        <a:xfrm>
          <a:off x="1041462" y="259228"/>
          <a:ext cx="2603655" cy="207383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99DF4-E831-4A97-9F39-F00518D89B9C}">
      <dsp:nvSpPr>
        <dsp:cNvPr id="0" name=""/>
        <dsp:cNvSpPr/>
      </dsp:nvSpPr>
      <dsp:spPr>
        <a:xfrm>
          <a:off x="4599790" y="0"/>
          <a:ext cx="2777232" cy="2177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METODOLOGÍA </a:t>
          </a:r>
          <a:r>
            <a:rPr lang="es-ES" sz="1200" b="1" kern="1200" dirty="0" err="1" smtClean="0">
              <a:latin typeface="Century Gothic" pitchFamily="34" charset="0"/>
            </a:rPr>
            <a:t>PETI</a:t>
          </a:r>
          <a:endParaRPr lang="es-ES" sz="1200" b="1" kern="1200" dirty="0">
            <a:latin typeface="Century Gothic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entury Gothic" pitchFamily="34" charset="0"/>
            </a:rPr>
            <a:t>Herramienta para ordenar los esfuerzos de incorporación de TI. Establece las políticas requeridas para controlar la adquisición, el uso y la administración de los recursos de TI.</a:t>
          </a:r>
          <a:endParaRPr lang="es-ES" sz="1400" kern="1200" dirty="0">
            <a:latin typeface="Century Gothic" pitchFamily="34" charset="0"/>
          </a:endParaRPr>
        </a:p>
      </dsp:txBody>
      <dsp:txXfrm>
        <a:off x="4599790" y="0"/>
        <a:ext cx="2777232" cy="2177521"/>
      </dsp:txXfrm>
    </dsp:sp>
    <dsp:sp modelId="{A96B31D3-A5E9-47CC-81A5-3A03196D0CAA}">
      <dsp:nvSpPr>
        <dsp:cNvPr id="0" name=""/>
        <dsp:cNvSpPr/>
      </dsp:nvSpPr>
      <dsp:spPr>
        <a:xfrm>
          <a:off x="5033733" y="2851516"/>
          <a:ext cx="2603655" cy="2073830"/>
        </a:xfrm>
        <a:prstGeom prst="upArrow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7B71A-39A9-4F04-9C2E-1BC94C5349D4}">
      <dsp:nvSpPr>
        <dsp:cNvPr id="0" name=""/>
        <dsp:cNvSpPr/>
      </dsp:nvSpPr>
      <dsp:spPr>
        <a:xfrm>
          <a:off x="1058514" y="3079064"/>
          <a:ext cx="3263858" cy="20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Century Gothic" pitchFamily="34" charset="0"/>
            </a:rPr>
            <a:t>METODOLOGÍA</a:t>
          </a:r>
          <a:r>
            <a:rPr lang="en-US" sz="1200" b="1" kern="1200" dirty="0" smtClean="0">
              <a:latin typeface="Century Gothic" pitchFamily="34" charset="0"/>
            </a:rPr>
            <a:t> BUSINESS SYSTEM PLANNING (</a:t>
          </a:r>
          <a:r>
            <a:rPr lang="en-US" sz="1200" b="1" kern="1200" dirty="0" err="1" smtClean="0">
              <a:latin typeface="Century Gothic" pitchFamily="34" charset="0"/>
            </a:rPr>
            <a:t>BSP</a:t>
          </a:r>
          <a:r>
            <a:rPr lang="en-US" sz="1200" b="1" kern="1200" dirty="0" smtClean="0">
              <a:latin typeface="Century Gothic" pitchFamily="34" charset="0"/>
            </a:rPr>
            <a:t>)</a:t>
          </a:r>
          <a:endParaRPr lang="es-ES" sz="1200" kern="1200" dirty="0">
            <a:latin typeface="Century Gothic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Century Gothic" pitchFamily="34" charset="0"/>
            </a:rPr>
            <a:t>Parte 1.-</a:t>
          </a:r>
          <a:r>
            <a:rPr lang="es-ES" sz="1200" kern="1200" dirty="0" smtClean="0">
              <a:latin typeface="Century Gothic" pitchFamily="34" charset="0"/>
            </a:rPr>
            <a:t> Planificación top-</a:t>
          </a:r>
          <a:r>
            <a:rPr lang="es-ES" sz="1200" kern="1200" dirty="0" err="1" smtClean="0">
              <a:latin typeface="Century Gothic" pitchFamily="34" charset="0"/>
            </a:rPr>
            <a:t>down</a:t>
          </a:r>
          <a:r>
            <a:rPr lang="es-ES" sz="1200" kern="1200" dirty="0" smtClean="0">
              <a:latin typeface="Century Gothic" pitchFamily="34" charset="0"/>
            </a:rPr>
            <a:t>, donde se fijan los objetivos del negocio y  corporativos.</a:t>
          </a:r>
          <a:endParaRPr lang="es-ES" sz="1200" kern="1200" dirty="0">
            <a:latin typeface="Century Gothic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latin typeface="Century Gothic" pitchFamily="34" charset="0"/>
            </a:rPr>
            <a:t>Parte 2.-</a:t>
          </a:r>
          <a:r>
            <a:rPr lang="es-ES" sz="1200" kern="1200" dirty="0" smtClean="0">
              <a:latin typeface="Century Gothic" pitchFamily="34" charset="0"/>
            </a:rPr>
            <a:t> La implantación del </a:t>
          </a:r>
          <a:r>
            <a:rPr lang="es-ES" sz="1200" kern="1200" dirty="0" err="1" smtClean="0">
              <a:latin typeface="Century Gothic" pitchFamily="34" charset="0"/>
            </a:rPr>
            <a:t>bottom</a:t>
          </a:r>
          <a:r>
            <a:rPr lang="es-ES" sz="1200" kern="1200" dirty="0" smtClean="0">
              <a:latin typeface="Century Gothic" pitchFamily="34" charset="0"/>
            </a:rPr>
            <a:t>-up, que serían las actividades específicas de  desarrollo de aplicaciones y que hace operativas las bases de datos que componen  esa arquitectura.</a:t>
          </a:r>
          <a:endParaRPr lang="es-ES" sz="1200" kern="1200" dirty="0">
            <a:latin typeface="Century Gothic" pitchFamily="34" charset="0"/>
          </a:endParaRPr>
        </a:p>
      </dsp:txBody>
      <dsp:txXfrm>
        <a:off x="1058514" y="3079064"/>
        <a:ext cx="3263858" cy="2033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DA17-CAF1-497B-AE61-D88B55475D88}">
      <dsp:nvSpPr>
        <dsp:cNvPr id="0" name=""/>
        <dsp:cNvSpPr/>
      </dsp:nvSpPr>
      <dsp:spPr>
        <a:xfrm>
          <a:off x="0" y="0"/>
          <a:ext cx="6279097" cy="894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latin typeface="Century Gothic" pitchFamily="34" charset="0"/>
            </a:rPr>
            <a:t>FASE I: </a:t>
          </a:r>
          <a:r>
            <a:rPr lang="es-ES" sz="2500" b="0" kern="1200" dirty="0" smtClean="0">
              <a:latin typeface="Century Gothic" pitchFamily="34" charset="0"/>
            </a:rPr>
            <a:t>Análisis Situacional</a:t>
          </a:r>
          <a:endParaRPr lang="es-ES" sz="2500" b="0" kern="1200" dirty="0">
            <a:latin typeface="Century Gothic" pitchFamily="34" charset="0"/>
          </a:endParaRPr>
        </a:p>
      </dsp:txBody>
      <dsp:txXfrm>
        <a:off x="26187" y="26187"/>
        <a:ext cx="5238765" cy="841706"/>
      </dsp:txXfrm>
    </dsp:sp>
    <dsp:sp modelId="{52C59020-F4B7-45DE-9BA0-43F3C1BC2D0F}">
      <dsp:nvSpPr>
        <dsp:cNvPr id="0" name=""/>
        <dsp:cNvSpPr/>
      </dsp:nvSpPr>
      <dsp:spPr>
        <a:xfrm>
          <a:off x="525874" y="1056640"/>
          <a:ext cx="6279097" cy="894080"/>
        </a:xfrm>
        <a:prstGeom prst="roundRect">
          <a:avLst>
            <a:gd name="adj" fmla="val 1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latin typeface="Century Gothic" pitchFamily="34" charset="0"/>
            </a:rPr>
            <a:t>FASE II: </a:t>
          </a:r>
          <a:r>
            <a:rPr lang="es-ES" sz="2500" b="0" kern="1200" dirty="0" smtClean="0">
              <a:latin typeface="Century Gothic" pitchFamily="34" charset="0"/>
            </a:rPr>
            <a:t>Modelo de Negocios</a:t>
          </a:r>
          <a:endParaRPr lang="es-ES" sz="2500" b="0" kern="1200" dirty="0">
            <a:latin typeface="Century Gothic" pitchFamily="34" charset="0"/>
          </a:endParaRPr>
        </a:p>
      </dsp:txBody>
      <dsp:txXfrm>
        <a:off x="552061" y="1082827"/>
        <a:ext cx="5119697" cy="841706"/>
      </dsp:txXfrm>
    </dsp:sp>
    <dsp:sp modelId="{78DCB12D-83FB-439B-8800-D9B83A2CBA14}">
      <dsp:nvSpPr>
        <dsp:cNvPr id="0" name=""/>
        <dsp:cNvSpPr/>
      </dsp:nvSpPr>
      <dsp:spPr>
        <a:xfrm>
          <a:off x="1043899" y="2113280"/>
          <a:ext cx="6279097" cy="894080"/>
        </a:xfrm>
        <a:prstGeom prst="roundRect">
          <a:avLst>
            <a:gd name="adj" fmla="val 1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latin typeface="Century Gothic" pitchFamily="34" charset="0"/>
            </a:rPr>
            <a:t>FASE III: </a:t>
          </a:r>
          <a:r>
            <a:rPr lang="es-ES" sz="2500" b="0" kern="1200" dirty="0" smtClean="0">
              <a:latin typeface="Century Gothic" pitchFamily="34" charset="0"/>
            </a:rPr>
            <a:t>Modelo de Planeación</a:t>
          </a:r>
          <a:endParaRPr lang="es-ES" sz="2500" b="0" kern="1200" dirty="0">
            <a:latin typeface="Century Gothic" pitchFamily="34" charset="0"/>
          </a:endParaRPr>
        </a:p>
      </dsp:txBody>
      <dsp:txXfrm>
        <a:off x="1070086" y="2139467"/>
        <a:ext cx="5127546" cy="841706"/>
      </dsp:txXfrm>
    </dsp:sp>
    <dsp:sp modelId="{C3F76719-CB41-4D90-A559-50EECD076EF7}">
      <dsp:nvSpPr>
        <dsp:cNvPr id="0" name=""/>
        <dsp:cNvSpPr/>
      </dsp:nvSpPr>
      <dsp:spPr>
        <a:xfrm>
          <a:off x="1569774" y="3169919"/>
          <a:ext cx="6279097" cy="894080"/>
        </a:xfrm>
        <a:prstGeom prst="roundRect">
          <a:avLst>
            <a:gd name="adj" fmla="val 1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latin typeface="Century Gothic" pitchFamily="34" charset="0"/>
            </a:rPr>
            <a:t>FASE IV: </a:t>
          </a:r>
          <a:r>
            <a:rPr lang="es-ES" sz="2500" b="0" kern="1200" dirty="0" smtClean="0">
              <a:latin typeface="Century Gothic" pitchFamily="34" charset="0"/>
            </a:rPr>
            <a:t>Modelo de TI</a:t>
          </a:r>
          <a:endParaRPr lang="es-ES" sz="2500" b="0" kern="1200" dirty="0">
            <a:latin typeface="Century Gothic" pitchFamily="34" charset="0"/>
          </a:endParaRPr>
        </a:p>
      </dsp:txBody>
      <dsp:txXfrm>
        <a:off x="1595961" y="3196106"/>
        <a:ext cx="5119697" cy="841706"/>
      </dsp:txXfrm>
    </dsp:sp>
    <dsp:sp modelId="{63A17F59-3AAF-4B21-B356-1C4A74C55E7B}">
      <dsp:nvSpPr>
        <dsp:cNvPr id="0" name=""/>
        <dsp:cNvSpPr/>
      </dsp:nvSpPr>
      <dsp:spPr>
        <a:xfrm>
          <a:off x="5697945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5828704" y="684783"/>
        <a:ext cx="319634" cy="437317"/>
      </dsp:txXfrm>
    </dsp:sp>
    <dsp:sp modelId="{7F370ACA-3A89-4D0C-BE0D-7319C8581EF2}">
      <dsp:nvSpPr>
        <dsp:cNvPr id="0" name=""/>
        <dsp:cNvSpPr/>
      </dsp:nvSpPr>
      <dsp:spPr>
        <a:xfrm>
          <a:off x="622382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6354579" y="1741423"/>
        <a:ext cx="319634" cy="437317"/>
      </dsp:txXfrm>
    </dsp:sp>
    <dsp:sp modelId="{7A268D19-0039-4833-83FB-51B5EC6264F0}">
      <dsp:nvSpPr>
        <dsp:cNvPr id="0" name=""/>
        <dsp:cNvSpPr/>
      </dsp:nvSpPr>
      <dsp:spPr>
        <a:xfrm>
          <a:off x="674184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6872604" y="2798064"/>
        <a:ext cx="319634" cy="437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7438-9BF0-4E16-9871-C5D0D551D554}">
      <dsp:nvSpPr>
        <dsp:cNvPr id="0" name=""/>
        <dsp:cNvSpPr/>
      </dsp:nvSpPr>
      <dsp:spPr>
        <a:xfrm>
          <a:off x="3240" y="465963"/>
          <a:ext cx="1886025" cy="7544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ALCANCE COMPETITIVO</a:t>
          </a:r>
          <a:endParaRPr lang="es-EC" sz="1000" kern="1200" dirty="0">
            <a:latin typeface="Century Gothic" pitchFamily="34" charset="0"/>
          </a:endParaRPr>
        </a:p>
      </dsp:txBody>
      <dsp:txXfrm>
        <a:off x="380445" y="465963"/>
        <a:ext cx="1131615" cy="754410"/>
      </dsp:txXfrm>
    </dsp:sp>
    <dsp:sp modelId="{4789397A-DAB2-4E96-95F1-981C8034252A}">
      <dsp:nvSpPr>
        <dsp:cNvPr id="0" name=""/>
        <dsp:cNvSpPr/>
      </dsp:nvSpPr>
      <dsp:spPr>
        <a:xfrm>
          <a:off x="1700663" y="465963"/>
          <a:ext cx="1886025" cy="754410"/>
        </a:xfrm>
        <a:prstGeom prst="chevron">
          <a:avLst/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ESTRATEGIA DE NEGOCIO</a:t>
          </a:r>
          <a:endParaRPr lang="es-EC" sz="1000" kern="1200" dirty="0">
            <a:latin typeface="Century Gothic" pitchFamily="34" charset="0"/>
          </a:endParaRPr>
        </a:p>
      </dsp:txBody>
      <dsp:txXfrm>
        <a:off x="2077868" y="465963"/>
        <a:ext cx="1131615" cy="754410"/>
      </dsp:txXfrm>
    </dsp:sp>
    <dsp:sp modelId="{D43B0BC4-CD44-4817-8113-37CC9E3A8DC9}">
      <dsp:nvSpPr>
        <dsp:cNvPr id="0" name=""/>
        <dsp:cNvSpPr/>
      </dsp:nvSpPr>
      <dsp:spPr>
        <a:xfrm>
          <a:off x="3398086" y="465963"/>
          <a:ext cx="1886025" cy="754410"/>
        </a:xfrm>
        <a:prstGeom prst="chevron">
          <a:avLst/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MODELO OPERATIVO</a:t>
          </a:r>
          <a:endParaRPr lang="es-EC" sz="1000" kern="1200" dirty="0">
            <a:latin typeface="Century Gothic" pitchFamily="34" charset="0"/>
          </a:endParaRPr>
        </a:p>
      </dsp:txBody>
      <dsp:txXfrm>
        <a:off x="3775291" y="465963"/>
        <a:ext cx="1131615" cy="754410"/>
      </dsp:txXfrm>
    </dsp:sp>
    <dsp:sp modelId="{346A04FB-A1C5-46F2-8C39-3D239D7F0884}">
      <dsp:nvSpPr>
        <dsp:cNvPr id="0" name=""/>
        <dsp:cNvSpPr/>
      </dsp:nvSpPr>
      <dsp:spPr>
        <a:xfrm>
          <a:off x="5095510" y="465963"/>
          <a:ext cx="1886025" cy="754410"/>
        </a:xfrm>
        <a:prstGeom prst="chevron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Century Gothic" pitchFamily="34" charset="0"/>
            </a:rPr>
            <a:t>MODELO DE TI</a:t>
          </a:r>
          <a:endParaRPr lang="es-EC" sz="1000" kern="1200" dirty="0">
            <a:latin typeface="Century Gothic" pitchFamily="34" charset="0"/>
          </a:endParaRPr>
        </a:p>
      </dsp:txBody>
      <dsp:txXfrm>
        <a:off x="5472715" y="465963"/>
        <a:ext cx="1131615" cy="75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o de bloques interconectados"/>
  <dgm:desc val="Se usa para mostrar pasos secuenciales en un proceso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4967-5B82-4825-A445-E9D66F49F0BC}" type="datetimeFigureOut">
              <a:rPr lang="es-EC" smtClean="0"/>
              <a:t>20/12/2012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8FD2F-25B8-4B97-80E3-50616EC31F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936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parte fundamental de la metodología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el levantamiento de los sistemas de información utilizados por las Unidades Académicas y de Apoyo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el propósito de conocer la infraestructura de TI existente, analizando el equipamiento más representativo para proponer un modelo de integración tecnológica a nivel macro.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parte fundamental de la metodología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el levantamiento de los sistemas de información utilizados por las Unidades Académicas y de Apoyo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el propósito de conocer la infraestructura de TI existente, analizando el equipamiento más representativo para proponer un modelo de integración tecnológica a nivel macro.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parte fundamental de la metodología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el levantamiento de los sistemas de información utilizados por las Unidades Académicas y de Apoyo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el propósito de conocer la infraestructura de TI existente, analizando el equipamiento más representativo para proponer un modelo de integración tecnológica a nivel macro.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parte fundamental de la metodología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el levantamiento de los sistemas de información utilizados por las Unidades Académicas y de Apoyo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el propósito de conocer la infraestructura de TI existente, analizando el equipamiento más representativo para proponer un modelo de integración tecnológica a nivel macro.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parte fundamental de la metodología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el levantamiento de los sistemas de información utilizados por las Unidades Académicas y de Apoyo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el propósito de conocer la infraestructura de TI existente, analizando el equipamiento más representativo para proponer un modelo de integración tecnológica a nivel macro.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D2F-25B8-4B97-80E3-50616EC31F7E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6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C928E8-3072-4AFB-B23F-19E4F8DF7E25}" type="datetimeFigureOut">
              <a:rPr lang="es-ES" smtClean="0"/>
              <a:t>20/12/2012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5A16CC5-8A2C-4A41-A636-27A4D1F92B5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slide" Target="slide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slide" Target="slide32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" Target="slide19.xml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slide" Target="slide19.xml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slide" Target="slide19.xml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slide" Target="slide19.xml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slide" Target="slide38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slide" Target="slide32.xml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slide" Target="slide32.xml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10" Type="http://schemas.openxmlformats.org/officeDocument/2006/relationships/hyperlink" Target="arquitecturaTI.docx" TargetMode="External"/><Relationship Id="rId4" Type="http://schemas.openxmlformats.org/officeDocument/2006/relationships/diagramData" Target="../diagrams/data21.xml"/><Relationship Id="rId9" Type="http://schemas.openxmlformats.org/officeDocument/2006/relationships/hyperlink" Target="porcentaje_sistemas.doc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slide" Target="slide32.xml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diagramQuickStyle" Target="../diagrams/quickStyle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Layout" Target="../diagrams/layou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Data" Target="../diagrams/data24.xml"/><Relationship Id="rId5" Type="http://schemas.openxmlformats.org/officeDocument/2006/relationships/diagramQuickStyle" Target="../diagrams/quickStyle23.xml"/><Relationship Id="rId15" Type="http://schemas.microsoft.com/office/2007/relationships/diagramDrawing" Target="../diagrams/drawing24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3.xml"/><Relationship Id="rId9" Type="http://schemas.openxmlformats.org/officeDocument/2006/relationships/hyperlink" Target="perfiles_THUMANO.docx" TargetMode="External"/><Relationship Id="rId14" Type="http://schemas.openxmlformats.org/officeDocument/2006/relationships/diagramColors" Target="../diagrams/colors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slide" Target="slide38.xml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hyperlink" Target="plan_implementacin.docx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slide" Target="slide38.xml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slide" Target="slide38.xml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hyperlink" Target="tablas_riesgos.doc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224136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latin typeface="Century Gothic" pitchFamily="34" charset="0"/>
              </a:rPr>
              <a:t>ESCUELA POLITÉCNICA DEL EJÉRCITO</a:t>
            </a:r>
            <a:endParaRPr lang="es-ES" sz="4400" b="1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entury Gothic" pitchFamily="34" charset="0"/>
              </a:rPr>
              <a:t>TESIS PREVIA A LA OBTENCIÓN DEL TÍTULO DE MAGISTER EN GERENCIA DE SISTEMAS</a:t>
            </a:r>
            <a:endParaRPr lang="es-ES" sz="3200" b="1" dirty="0">
              <a:latin typeface="Century Gothic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5455" r="67270"/>
          <a:stretch/>
        </p:blipFill>
        <p:spPr bwMode="auto">
          <a:xfrm>
            <a:off x="3707903" y="429915"/>
            <a:ext cx="1514475" cy="1558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50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ES" sz="2800" b="1" cap="all" dirty="0" smtClean="0">
                <a:latin typeface="Century Gothic" pitchFamily="34" charset="0"/>
              </a:rPr>
              <a:t>FASES DE </a:t>
            </a:r>
            <a:r>
              <a:rPr lang="es-ES" sz="2800" b="1" cap="all" dirty="0" err="1" smtClean="0">
                <a:latin typeface="Century Gothic" pitchFamily="34" charset="0"/>
              </a:rPr>
              <a:t>PETI</a:t>
            </a:r>
            <a:endParaRPr lang="es-ES" sz="28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77900869"/>
              </p:ext>
            </p:extLst>
          </p:nvPr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8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50DA17-CAF1-497B-AE61-D88B5547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F50DA17-CAF1-497B-AE61-D88B55475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F50DA17-CAF1-497B-AE61-D88B5547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DF50DA17-CAF1-497B-AE61-D88B5547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17F59-3AAF-4B21-B356-1C4A74C55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63A17F59-3AAF-4B21-B356-1C4A74C55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3A17F59-3AAF-4B21-B356-1C4A74C55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3A17F59-3AAF-4B21-B356-1C4A74C55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59020-F4B7-45DE-9BA0-43F3C1BC2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52C59020-F4B7-45DE-9BA0-43F3C1BC2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2C59020-F4B7-45DE-9BA0-43F3C1BC2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52C59020-F4B7-45DE-9BA0-43F3C1BC2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370ACA-3A89-4D0C-BE0D-7319C858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F370ACA-3A89-4D0C-BE0D-7319C8581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F370ACA-3A89-4D0C-BE0D-7319C858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F370ACA-3A89-4D0C-BE0D-7319C858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CB12D-83FB-439B-8800-D9B83A2CB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8DCB12D-83FB-439B-8800-D9B83A2CB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78DCB12D-83FB-439B-8800-D9B83A2CB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8DCB12D-83FB-439B-8800-D9B83A2CB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68D19-0039-4833-83FB-51B5EC62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A268D19-0039-4833-83FB-51B5EC626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A268D19-0039-4833-83FB-51B5EC62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A268D19-0039-4833-83FB-51B5EC62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F76719-CB41-4D90-A559-50EECD07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3F76719-CB41-4D90-A559-50EECD076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3F76719-CB41-4D90-A559-50EECD07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C3F76719-CB41-4D90-A559-50EECD07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8000" b="1" dirty="0" smtClean="0">
                <a:latin typeface="Century Gothic" pitchFamily="34" charset="0"/>
              </a:rPr>
              <a:t>FASE I</a:t>
            </a:r>
            <a:endParaRPr lang="es-EC" sz="8000" b="1" dirty="0">
              <a:latin typeface="Century Gothic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sz="4000" dirty="0" smtClean="0">
                <a:latin typeface="Century Gothic" pitchFamily="34" charset="0"/>
              </a:rPr>
              <a:t>ANÁLISIS SITUACIONAL</a:t>
            </a:r>
          </a:p>
          <a:p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9162006"/>
              </p:ext>
            </p:extLst>
          </p:nvPr>
        </p:nvGraphicFramePr>
        <p:xfrm>
          <a:off x="1547664" y="4005064"/>
          <a:ext cx="6984776" cy="16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recto"/>
          <p:cNvCxnSpPr/>
          <p:nvPr/>
        </p:nvCxnSpPr>
        <p:spPr>
          <a:xfrm>
            <a:off x="3347864" y="5373216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3347864" y="5445224"/>
            <a:ext cx="5112567" cy="216024"/>
            <a:chOff x="1174421" y="465964"/>
            <a:chExt cx="4824536" cy="18860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11 Cheurón"/>
            <p:cNvSpPr/>
            <p:nvPr/>
          </p:nvSpPr>
          <p:spPr>
            <a:xfrm>
              <a:off x="1174421" y="465964"/>
              <a:ext cx="4824536" cy="188602"/>
            </a:xfrm>
            <a:prstGeom prst="chevron">
              <a:avLst>
                <a:gd name="adj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03566"/>
                <a:satOff val="-8793"/>
                <a:lumOff val="2614"/>
                <a:alphaOff val="0"/>
              </a:schemeClr>
            </a:fillRef>
            <a:effectRef idx="0">
              <a:schemeClr val="accent5">
                <a:hueOff val="2003566"/>
                <a:satOff val="-8793"/>
                <a:lumOff val="26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174421" y="465964"/>
              <a:ext cx="4824535" cy="188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00" dirty="0" smtClean="0">
                  <a:latin typeface="Century Gothic" pitchFamily="34" charset="0"/>
                </a:rPr>
                <a:t>EVALUACIÓN DE LAS CONDICIONES ACTUALES</a:t>
              </a:r>
              <a:endParaRPr lang="es-EC" sz="1000" kern="1200" dirty="0">
                <a:latin typeface="Century Gothic" pitchFamily="34" charset="0"/>
              </a:endParaRPr>
            </a:p>
          </p:txBody>
        </p:sp>
      </p:grpSp>
      <p:sp>
        <p:nvSpPr>
          <p:cNvPr id="16" name="15 Flecha a la derecha con bandas">
            <a:hlinkClick r:id="rId7" action="ppaction://hlinksldjump" highlightClick="1"/>
          </p:cNvPr>
          <p:cNvSpPr/>
          <p:nvPr/>
        </p:nvSpPr>
        <p:spPr>
          <a:xfrm>
            <a:off x="7524328" y="6381328"/>
            <a:ext cx="936102" cy="432048"/>
          </a:xfrm>
          <a:prstGeom prst="stripedRightArrow">
            <a:avLst>
              <a:gd name="adj1" fmla="val 71894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latin typeface="Century Gothic" pitchFamily="34" charset="0"/>
              </a:rPr>
              <a:t>FASE II</a:t>
            </a:r>
            <a:endParaRPr lang="es-EC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530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4834880" cy="463711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EC" sz="2000" smtClean="0">
                <a:latin typeface="Century Gothic" pitchFamily="34" charset="0"/>
              </a:rPr>
              <a:t>La ESPAM nace como persona jurídica de derecho público en 1999 para preparar a la juventud ecuatoriana y convertirla en profesionales, conforme lo exigen los recursos naturales de su entorno. </a:t>
            </a:r>
          </a:p>
          <a:p>
            <a:pPr algn="just">
              <a:lnSpc>
                <a:spcPct val="170000"/>
              </a:lnSpc>
            </a:pPr>
            <a:r>
              <a:rPr lang="es-EC" sz="2000" smtClean="0">
                <a:latin typeface="Century Gothic" pitchFamily="34" charset="0"/>
              </a:rPr>
              <a:t>Inicia </a:t>
            </a:r>
            <a:r>
              <a:rPr lang="es-EC" sz="2000" dirty="0">
                <a:latin typeface="Century Gothic" pitchFamily="34" charset="0"/>
              </a:rPr>
              <a:t>sus labores con las carreras de </a:t>
            </a:r>
            <a:r>
              <a:rPr lang="es-EC" sz="2000" b="1" dirty="0">
                <a:latin typeface="Century Gothic" pitchFamily="34" charset="0"/>
              </a:rPr>
              <a:t>Agroindustria, Medio Ambiente, Agrícola y Pecuaria. </a:t>
            </a:r>
            <a:endParaRPr lang="es-EC" sz="2000" b="1" dirty="0" smtClean="0">
              <a:latin typeface="Century Gothic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s-EC" sz="2000" dirty="0" smtClean="0">
                <a:latin typeface="Century Gothic" pitchFamily="34" charset="0"/>
              </a:rPr>
              <a:t>Posteriormente</a:t>
            </a:r>
            <a:r>
              <a:rPr lang="es-EC" sz="2000" dirty="0">
                <a:latin typeface="Century Gothic" pitchFamily="34" charset="0"/>
              </a:rPr>
              <a:t>, mediante un estudio de mercado, se crea la carrera de </a:t>
            </a:r>
            <a:r>
              <a:rPr lang="es-EC" sz="2000" b="1" dirty="0" smtClean="0">
                <a:latin typeface="Century Gothic" pitchFamily="34" charset="0"/>
              </a:rPr>
              <a:t>Informática</a:t>
            </a:r>
            <a:r>
              <a:rPr lang="es-EC" sz="2000" dirty="0" smtClean="0">
                <a:latin typeface="Century Gothic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s-EC" sz="2000" dirty="0" smtClean="0">
                <a:latin typeface="Century Gothic" pitchFamily="34" charset="0"/>
              </a:rPr>
              <a:t>Y en el año 2005 se crean </a:t>
            </a:r>
            <a:r>
              <a:rPr lang="es-EC" sz="2000" b="1" dirty="0" smtClean="0">
                <a:latin typeface="Century Gothic" pitchFamily="34" charset="0"/>
              </a:rPr>
              <a:t>Administración de Empresas </a:t>
            </a:r>
            <a:r>
              <a:rPr lang="es-EC" sz="2000" dirty="0" smtClean="0">
                <a:latin typeface="Century Gothic" pitchFamily="34" charset="0"/>
              </a:rPr>
              <a:t>y </a:t>
            </a:r>
            <a:r>
              <a:rPr lang="es-EC" sz="2000" b="1" dirty="0" smtClean="0">
                <a:latin typeface="Century Gothic" pitchFamily="34" charset="0"/>
              </a:rPr>
              <a:t>Turismo</a:t>
            </a:r>
            <a:r>
              <a:rPr lang="es-EC" sz="2000" dirty="0" smtClean="0">
                <a:latin typeface="Century Gothic" pitchFamily="34" charset="0"/>
              </a:rPr>
              <a:t>.</a:t>
            </a:r>
            <a:endParaRPr lang="es-EC" sz="2000" dirty="0">
              <a:latin typeface="Century Gothic" pitchFamily="34" charset="0"/>
            </a:endParaRPr>
          </a:p>
        </p:txBody>
      </p:sp>
      <p:pic>
        <p:nvPicPr>
          <p:cNvPr id="1026" name="Picture 2" descr="http://www.espam.edu.ec/english/DSC01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08" y="1525601"/>
            <a:ext cx="3126692" cy="20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ALCANCE </a:t>
            </a:r>
            <a:r>
              <a:rPr lang="es-EC" sz="2800" b="1" cap="all" dirty="0">
                <a:latin typeface="Century Gothic" pitchFamily="34" charset="0"/>
              </a:rPr>
              <a:t>COMPETITIVO DE LA ORGANIZACIÓN</a:t>
            </a:r>
            <a:endParaRPr lang="es-ES" sz="2800" b="1" cap="all" dirty="0">
              <a:latin typeface="Century Gothic" pitchFamily="34" charset="0"/>
            </a:endParaRPr>
          </a:p>
        </p:txBody>
      </p:sp>
      <p:pic>
        <p:nvPicPr>
          <p:cNvPr id="8" name="Picture 2" descr="http://www.espam.edu.ec/images/simbo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08" y="3776119"/>
            <a:ext cx="3126692" cy="19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27311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859216" cy="1008112"/>
          </a:xfrm>
        </p:spPr>
        <p:txBody>
          <a:bodyPr>
            <a:normAutofit/>
          </a:bodyPr>
          <a:lstStyle/>
          <a:p>
            <a:pPr algn="just"/>
            <a:r>
              <a:rPr lang="es-EC" sz="1600" dirty="0" smtClean="0">
                <a:latin typeface="Century Gothic" pitchFamily="34" charset="0"/>
              </a:rPr>
              <a:t>La estrategia del negocio obviamente gira entorno  a </a:t>
            </a:r>
            <a:r>
              <a:rPr lang="es-ES" sz="1600" dirty="0" smtClean="0">
                <a:latin typeface="Century Gothic" pitchFamily="34" charset="0"/>
              </a:rPr>
              <a:t>el </a:t>
            </a:r>
            <a:r>
              <a:rPr lang="es-ES" sz="1600" dirty="0">
                <a:latin typeface="Century Gothic" pitchFamily="34" charset="0"/>
              </a:rPr>
              <a:t>plan estratégico se ha sociabilizado mediante reuniones informativas para docentes, empleados y trabajadores, y, estudiantes</a:t>
            </a:r>
            <a:r>
              <a:rPr lang="es-ES" sz="1600" dirty="0" smtClean="0">
                <a:latin typeface="Century Gothic" pitchFamily="34" charset="0"/>
              </a:rPr>
              <a:t>. El mismo que se resume en:</a:t>
            </a:r>
          </a:p>
          <a:p>
            <a:pPr algn="just"/>
            <a:endParaRPr lang="es-ES" sz="1600" dirty="0" smtClean="0">
              <a:latin typeface="Century Gothic" pitchFamily="34" charset="0"/>
            </a:endParaRPr>
          </a:p>
          <a:p>
            <a:pPr algn="just"/>
            <a:endParaRPr lang="es-EC" sz="1600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Estrategia de negocio</a:t>
            </a:r>
            <a:endParaRPr lang="es-ES" sz="2800" b="1" cap="all" dirty="0">
              <a:latin typeface="Century Gothic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14821547"/>
              </p:ext>
            </p:extLst>
          </p:nvPr>
        </p:nvGraphicFramePr>
        <p:xfrm>
          <a:off x="1691680" y="2348880"/>
          <a:ext cx="6096000" cy="367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>
            <a:hlinkClick r:id="rId7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4879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pic>
        <p:nvPicPr>
          <p:cNvPr id="11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9" y="1196752"/>
            <a:ext cx="7711453" cy="4811786"/>
          </a:xfrm>
          <a:prstGeom prst="rect">
            <a:avLst/>
          </a:prstGeom>
        </p:spPr>
      </p:pic>
      <p:pic>
        <p:nvPicPr>
          <p:cNvPr id="10" name="9 Imagen" descr="C:\Users\JorgeAParragaA\Desktop\estructuracademicaESPA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8" y="1628800"/>
            <a:ext cx="7403709" cy="3672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21164225"/>
              </p:ext>
            </p:extLst>
          </p:nvPr>
        </p:nvGraphicFramePr>
        <p:xfrm>
          <a:off x="1014788" y="1669256"/>
          <a:ext cx="6605212" cy="433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Modelo operativo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8" name="7 Rectángulo">
            <a:hlinkClick r:id="rId9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36909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Modelo de </a:t>
            </a:r>
            <a:r>
              <a:rPr lang="es-EC" sz="2800" b="1" cap="all" dirty="0" err="1" smtClean="0">
                <a:latin typeface="Century Gothic" pitchFamily="34" charset="0"/>
              </a:rPr>
              <a:t>t.i</a:t>
            </a:r>
            <a:r>
              <a:rPr lang="es-EC" sz="2800" b="1" cap="all" dirty="0" smtClean="0">
                <a:latin typeface="Century Gothic" pitchFamily="34" charset="0"/>
              </a:rPr>
              <a:t>.</a:t>
            </a:r>
            <a:endParaRPr lang="es-ES" sz="2800" b="1" cap="all" dirty="0">
              <a:latin typeface="Century Gothic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01399089"/>
              </p:ext>
            </p:extLst>
          </p:nvPr>
        </p:nvGraphicFramePr>
        <p:xfrm>
          <a:off x="457200" y="1397000"/>
          <a:ext cx="80752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>
            <a:hlinkClick r:id="rId8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33757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ESTRUCTURA </a:t>
            </a:r>
            <a:r>
              <a:rPr lang="es-EC" sz="2800" b="1" cap="all" dirty="0">
                <a:latin typeface="Century Gothic" pitchFamily="34" charset="0"/>
              </a:rPr>
              <a:t>DE LA ORGANIZACIÓN DE TI </a:t>
            </a:r>
            <a:endParaRPr lang="es-ES" sz="2800" b="1" cap="all" dirty="0">
              <a:latin typeface="Century Gothic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84150494"/>
              </p:ext>
            </p:extLst>
          </p:nvPr>
        </p:nvGraphicFramePr>
        <p:xfrm>
          <a:off x="755576" y="1395264"/>
          <a:ext cx="7560840" cy="433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>
            <a:hlinkClick r:id="rId8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17541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Inversión en </a:t>
            </a:r>
            <a:r>
              <a:rPr lang="es-EC" sz="2800" b="1" cap="all" dirty="0" err="1" smtClean="0">
                <a:latin typeface="Century Gothic" pitchFamily="34" charset="0"/>
              </a:rPr>
              <a:t>t.i</a:t>
            </a:r>
            <a:r>
              <a:rPr lang="es-EC" sz="2800" b="1" cap="all" dirty="0" smtClean="0">
                <a:latin typeface="Century Gothic" pitchFamily="34" charset="0"/>
              </a:rPr>
              <a:t>.</a:t>
            </a:r>
            <a:endParaRPr lang="es-ES" sz="2800" b="1" cap="all" dirty="0">
              <a:latin typeface="Century Gothic" pitchFamily="34" charset="0"/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" y="1268760"/>
            <a:ext cx="6897063" cy="4744112"/>
          </a:xfrm>
          <a:prstGeom prst="rect">
            <a:avLst/>
          </a:prstGeom>
        </p:spPr>
      </p:pic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21576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Inversión en </a:t>
            </a:r>
            <a:r>
              <a:rPr lang="es-EC" sz="2800" b="1" cap="all" dirty="0" err="1" smtClean="0">
                <a:latin typeface="Century Gothic" pitchFamily="34" charset="0"/>
              </a:rPr>
              <a:t>t.i</a:t>
            </a:r>
            <a:r>
              <a:rPr lang="es-EC" sz="2800" b="1" cap="all" dirty="0" smtClean="0">
                <a:latin typeface="Century Gothic" pitchFamily="34" charset="0"/>
              </a:rPr>
              <a:t>.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10" name="9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I: ANÁLISIS SITUACIONAL</a:t>
            </a:r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83738"/>
            <a:ext cx="6825252" cy="45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8000" b="1" dirty="0" smtClean="0">
                <a:latin typeface="Century Gothic" pitchFamily="34" charset="0"/>
              </a:rPr>
              <a:t>FASE II</a:t>
            </a:r>
            <a:endParaRPr lang="es-EC" sz="8000" b="1" dirty="0">
              <a:latin typeface="Century Gothic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sz="4000" dirty="0">
                <a:latin typeface="Century Gothic" pitchFamily="34" charset="0"/>
              </a:rPr>
              <a:t>MODELO DE NEGOCIO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19745352"/>
              </p:ext>
            </p:extLst>
          </p:nvPr>
        </p:nvGraphicFramePr>
        <p:xfrm>
          <a:off x="755576" y="4005064"/>
          <a:ext cx="7776864" cy="16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 la derecha con bandas">
            <a:hlinkClick r:id="rId7" action="ppaction://hlinksldjump" highlightClick="1"/>
          </p:cNvPr>
          <p:cNvSpPr/>
          <p:nvPr/>
        </p:nvSpPr>
        <p:spPr>
          <a:xfrm>
            <a:off x="7524328" y="6381328"/>
            <a:ext cx="936102" cy="432048"/>
          </a:xfrm>
          <a:prstGeom prst="stripedRightArrow">
            <a:avLst>
              <a:gd name="adj1" fmla="val 71894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latin typeface="Century Gothic" pitchFamily="34" charset="0"/>
              </a:rPr>
              <a:t>FASE III</a:t>
            </a:r>
            <a:endParaRPr lang="es-EC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90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848600" cy="18860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3600" b="1" dirty="0">
                <a:latin typeface="Century Gothic" pitchFamily="34" charset="0"/>
              </a:rPr>
              <a:t>PLAN ESTRATÉGICO DE </a:t>
            </a:r>
            <a:r>
              <a:rPr lang="es-ES" sz="3600" b="1" dirty="0" smtClean="0">
                <a:latin typeface="Century Gothic" pitchFamily="34" charset="0"/>
              </a:rPr>
              <a:t>TECNOLOGÍAS </a:t>
            </a:r>
            <a:r>
              <a:rPr lang="es-ES" sz="3600" b="1" dirty="0">
                <a:latin typeface="Century Gothic" pitchFamily="34" charset="0"/>
              </a:rPr>
              <a:t>DE INFORMACIÓN EN LA ESPAM MFL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7774632" cy="237626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AUTOR:</a:t>
            </a:r>
          </a:p>
          <a:p>
            <a:pPr algn="ctr"/>
            <a:r>
              <a:rPr lang="es-ES" dirty="0" smtClean="0">
                <a:latin typeface="Century Gothic" pitchFamily="34" charset="0"/>
              </a:rPr>
              <a:t>JORGE ANTONIO PÁRRAGA ÁLAVA</a:t>
            </a:r>
          </a:p>
          <a:p>
            <a:pPr algn="ctr"/>
            <a:endParaRPr lang="es-ES" dirty="0" smtClean="0">
              <a:latin typeface="Century Gothic" pitchFamily="34" charset="0"/>
            </a:endParaRPr>
          </a:p>
          <a:p>
            <a:pPr algn="ctr"/>
            <a:r>
              <a:rPr lang="es-ES" b="1" dirty="0" smtClean="0">
                <a:latin typeface="Century Gothic" pitchFamily="34" charset="0"/>
              </a:rPr>
              <a:t>DIRECTOR:</a:t>
            </a:r>
          </a:p>
          <a:p>
            <a:pPr algn="ctr"/>
            <a:r>
              <a:rPr lang="es-ES" dirty="0" smtClean="0">
                <a:latin typeface="Century Gothic" pitchFamily="34" charset="0"/>
              </a:rPr>
              <a:t>ING. EDGAR HERMOSA MENA</a:t>
            </a:r>
          </a:p>
        </p:txBody>
      </p:sp>
    </p:spTree>
    <p:extLst>
      <p:ext uri="{BB962C8B-B14F-4D97-AF65-F5344CB8AC3E}">
        <p14:creationId xmlns:p14="http://schemas.microsoft.com/office/powerpoint/2010/main" val="28121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ANÁLISIS </a:t>
            </a:r>
            <a:r>
              <a:rPr lang="es-EC" sz="2800" b="1" cap="all" dirty="0" err="1" smtClean="0">
                <a:latin typeface="Century Gothic" pitchFamily="34" charset="0"/>
              </a:rPr>
              <a:t>FODA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72632"/>
              </p:ext>
            </p:extLst>
          </p:nvPr>
        </p:nvGraphicFramePr>
        <p:xfrm>
          <a:off x="457200" y="1179239"/>
          <a:ext cx="8229600" cy="5049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68"/>
                <a:gridCol w="6264696"/>
                <a:gridCol w="432048"/>
                <a:gridCol w="720080"/>
                <a:gridCol w="586408"/>
              </a:tblGrid>
              <a:tr h="165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FORTALEZAS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IMPACTO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92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FACTOR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(3)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MEDIO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(2)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BAJO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(1)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416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Tradición histórica, prestigio, sentido de pertenencia y capacidad de convocatoria, propicia un compromiso social.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356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Reconocimiento del desempeño de los profesionales Politécnicos Manabitas en el mercado laboral.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17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3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Talentos humanos capacitados y comprometidos.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4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Carreras con pertinencia que colaboran en el Desarrollo Regional y Nacional.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34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Empoderamiento de cada uno de los actores en los procesos sustantivos de la organización.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17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6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Población estudiantil con sentido de pertenencia.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475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7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Rol protagónico en el desarrollo de la región, con énfasis en el mejoramiento de la productividad en los sectores agropecuarios y agroindustriales.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23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8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Coherencia del perfil profesional con las necesidades del entorno.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34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9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Transferencias de tecnología para la Comunidad en correspondencia con el Modelo Educativo.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416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Presencia de la Politécnica con los sectores productivos mediante convenios interinstitucionales en vinculación con la colectividad.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17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11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Red de comunicación propia (backbone de fibra óptica).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416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12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Oferta académica (congresos, seminarios, talleres, cursos, etc.) con posibilidad de apoyo desde lo pedagógico a partir de las TIC.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23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13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Sistema de investigación con apoyo a proyectos de investigación en TIC.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  <a:tr h="23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14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Apertura para la inserción en los procesos curriculares de las TIC.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259" marR="212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ANÁLISIS </a:t>
            </a:r>
            <a:r>
              <a:rPr lang="es-EC" sz="2800" b="1" cap="all" dirty="0" err="1" smtClean="0">
                <a:latin typeface="Century Gothic" pitchFamily="34" charset="0"/>
              </a:rPr>
              <a:t>FODA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45146"/>
              </p:ext>
            </p:extLst>
          </p:nvPr>
        </p:nvGraphicFramePr>
        <p:xfrm>
          <a:off x="755575" y="1124744"/>
          <a:ext cx="7560840" cy="4779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3"/>
                <a:gridCol w="5040560"/>
                <a:gridCol w="720080"/>
                <a:gridCol w="648072"/>
                <a:gridCol w="504055"/>
              </a:tblGrid>
              <a:tr h="1932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OPORTUNIDADES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IMPACTO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6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FACTOR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(3)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MEDIO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(2)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BAJO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(1)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38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1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Relaciones favorables de la </a:t>
                      </a:r>
                      <a:r>
                        <a:rPr lang="es-ES" sz="1200" dirty="0" err="1">
                          <a:effectLst/>
                          <a:latin typeface="Century Gothic" pitchFamily="34" charset="0"/>
                        </a:rPr>
                        <a:t>ESPAM</a:t>
                      </a: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S" sz="1200" dirty="0" err="1">
                          <a:effectLst/>
                          <a:latin typeface="Century Gothic" pitchFamily="34" charset="0"/>
                        </a:rPr>
                        <a:t>MFL</a:t>
                      </a: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 en el contexto Nacional e Internacional.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36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2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Crecimiento sostenible de la matrícula universitaria.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38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3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Mayor conciencia social de la necesidad de superación profesional.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38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4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Reconocimiento del trabajo de la ESPAM MFL por Instituciones públicas y privadas.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458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5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Convenios con Universidades, ONG’s y Organismos nacionales e internacionales.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458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6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Demanda local, nacional e internacional de bienes y servicios politécnicos.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38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7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Políticas Nacionales e Internacionales de TIC para la educación superior.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721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8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Necesidad de implementar procesos de calidad continua en miras de cumplir con indicadores para salir de la categoría C (Mandato 14) y por ende lograr la acreditación institucional.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  <a:tr h="458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9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Fácil acceso a dispositivos tecnológicos por parte de la comunidad politécnica.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584" marR="325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1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ANÁLISIS </a:t>
            </a:r>
            <a:r>
              <a:rPr lang="es-EC" sz="2800" b="1" cap="all" dirty="0" err="1" smtClean="0">
                <a:latin typeface="Century Gothic" pitchFamily="34" charset="0"/>
              </a:rPr>
              <a:t>FODA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49766"/>
              </p:ext>
            </p:extLst>
          </p:nvPr>
        </p:nvGraphicFramePr>
        <p:xfrm>
          <a:off x="683568" y="1179241"/>
          <a:ext cx="7704855" cy="4758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184576"/>
                <a:gridCol w="720080"/>
                <a:gridCol w="576064"/>
                <a:gridCol w="720079"/>
              </a:tblGrid>
              <a:tr h="1990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DEBILIDADES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IMPACTO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80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FACTOR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(3)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MEDIO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(2)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BAJO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(1)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538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1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Insuficiente número de docentes dedicados a la investigación científica y con grado académico de phd o equivalente.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29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2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Difusión insuficiente de la actividad Politécnica.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49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3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Falta de normativa y directrices corporativas en cuanto a TIC se refiere. 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199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4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Diseño organizacional de TIC inadecuado.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49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5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Falta de espacio físico para ubicar la infraestructura tecnológica y de telecomunicaciones.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690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6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Falta de sistemas tecnológicos centralizados que generen información oportuna, confiable y de forma sincronizada.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39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7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Limitado sistema de difusión de la producción científica y académica.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29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8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No existen proyectos de investigación vinculados a las TIC.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  <a:tr h="690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9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Carencia de una unidad de soporte tecnológico al currículo que sirva como aliado de la formación académica de los estudiantes.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976" marR="339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ANÁLISIS </a:t>
            </a:r>
            <a:r>
              <a:rPr lang="es-EC" sz="2800" b="1" cap="all" dirty="0" err="1" smtClean="0">
                <a:latin typeface="Century Gothic" pitchFamily="34" charset="0"/>
              </a:rPr>
              <a:t>FODA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54237"/>
              </p:ext>
            </p:extLst>
          </p:nvPr>
        </p:nvGraphicFramePr>
        <p:xfrm>
          <a:off x="827584" y="1179240"/>
          <a:ext cx="7416825" cy="467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4248472"/>
                <a:gridCol w="864096"/>
                <a:gridCol w="936104"/>
                <a:gridCol w="864097"/>
              </a:tblGrid>
              <a:tr h="2768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AMENAZAS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IMPACTO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6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FACTOR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(3)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MEDIO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(2)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BAJO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(1)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459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1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Inestabilidad económica y jurídica del país.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60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2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Insuficiente inversión para generar plazas de trabajo en el sector productivo e involucrar profesionales.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61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3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Dependencia de recursos económicos del Ministerio de Finanzas.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61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4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Incertidumbre en flujo de recursos para inversión en tecnología.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459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5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Actualización permanente de la tecnología.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61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6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Innovación de tecnología de otras IES a nivel provincial y nacional.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  <a:tr h="61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7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Incertidumbre en el proceso de acreditación llevado por el CEAACES.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x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99" marR="499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5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ESTRATEGIA DE NEGOCIOS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401159"/>
              </p:ext>
            </p:extLst>
          </p:nvPr>
        </p:nvGraphicFramePr>
        <p:xfrm>
          <a:off x="395536" y="1484784"/>
          <a:ext cx="82296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6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476E1-9BBB-4BCB-95E3-BA343CFB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44476E1-9BBB-4BCB-95E3-BA343CFBF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5C7D9D-DD85-425B-84A9-3653553E6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65C7D9D-DD85-425B-84A9-3653553E6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1A5A9-03CF-42A7-8D9E-10931A6A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B281A5A9-03CF-42A7-8D9E-10931A6A2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5484D-1190-4620-9930-9C9642454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465484D-1190-4620-9930-9C9642454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200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816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ESTRATEGIA DE NEGOCIOS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25747"/>
              </p:ext>
            </p:extLst>
          </p:nvPr>
        </p:nvGraphicFramePr>
        <p:xfrm>
          <a:off x="323528" y="1196752"/>
          <a:ext cx="8435280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592"/>
                <a:gridCol w="2232248"/>
                <a:gridCol w="2232248"/>
                <a:gridCol w="1728192"/>
              </a:tblGrid>
              <a:tr h="533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OBJETIVOS</a:t>
                      </a:r>
                      <a:endParaRPr lang="es-EC" sz="12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METAS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ESTRATEGIAS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FCEs</a:t>
                      </a:r>
                      <a:endParaRPr lang="es-EC" sz="12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  <a:tr h="2302869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Lograr niveles cualitativamente superiores en la formación integral de los estudiantes con prioridad en valores, cultura, humanística y modos de actuación profesional que garanticen un compromiso con los fines de la Nación y la sociedad.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Lograr una preparación general y básica que contribuya a la formación integral del estudiante, al desarrollo de la personalidad, para la comprensión del objeto de trabajo de las respectivas carreras y programas de estudios.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Utilizar la modalidad de estudio centrada en el autoaprendizaje mediante el empleo de tecnologías educativas.</a:t>
                      </a:r>
                      <a:endParaRPr lang="es-EC" sz="1100" dirty="0">
                        <a:effectLst/>
                        <a:latin typeface="Century Gothic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Tener y ejecutar políticas claras de acreditación institucional y de programas educativos de carácter permanente.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  <a:tr h="20606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Implementar un modelo de calidad y mejora continua en los procesos sustantivos de la institución.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Lograr el reconocimiento y la acreditación de la institución.</a:t>
                      </a:r>
                      <a:endParaRPr lang="es-EC" sz="1100" dirty="0">
                        <a:effectLst/>
                        <a:latin typeface="Century Gothic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Alcanzar procesos maduros de Calidad Total y Mejora continua a todo nivel de la cadena de valor institucional.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Crear una dependencia en la estructura organizativa relacionada a gestión estratégica y calidad total.</a:t>
                      </a:r>
                      <a:endParaRPr lang="es-EC" sz="1100" dirty="0">
                        <a:effectLst/>
                        <a:latin typeface="Century Gothic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Aplicar el sistema de calidad y mejora continua enmarcado en los indicadores establecidos por el CEAACES.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Tener un manual de  procesos de autoevaluación y mejora continua, que se socialice con todos lo niveles de la institución y que sea ejecutado constantemente. 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5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ESTRATEGIA DE NEGOCIOS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50849"/>
              </p:ext>
            </p:extLst>
          </p:nvPr>
        </p:nvGraphicFramePr>
        <p:xfrm>
          <a:off x="467544" y="1268760"/>
          <a:ext cx="8174868" cy="482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728192"/>
                <a:gridCol w="3024336"/>
                <a:gridCol w="1910172"/>
              </a:tblGrid>
              <a:tr h="37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OBJETIVOS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METAS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ESTRATEGIAS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Century Gothic" pitchFamily="34" charset="0"/>
                        </a:rPr>
                        <a:t>FCEs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  <a:tr h="28143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Innovar constantemente los procesos administrativos, y de formación integral de los estudiantes garanticen un compromiso con los fines de la nación y la sociedad.</a:t>
                      </a:r>
                      <a:endParaRPr lang="es-EC" sz="10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Incorporar las TIC a los currículos de las carreras y  procesos administrativos.</a:t>
                      </a:r>
                      <a:endParaRPr lang="es-EC" sz="1000" dirty="0">
                        <a:effectLst/>
                        <a:latin typeface="Century Gothic" pitchFamily="34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Crear una dependencia en la estructura organizativa relacionada a gestión de </a:t>
                      </a:r>
                      <a:r>
                        <a:rPr lang="es-ES" sz="1000" dirty="0" err="1">
                          <a:effectLst/>
                          <a:latin typeface="Century Gothic" pitchFamily="34" charset="0"/>
                        </a:rPr>
                        <a:t>TICs</a:t>
                      </a: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es-EC" sz="1000" dirty="0">
                        <a:effectLst/>
                        <a:latin typeface="Century Gothic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Implementar y administrar  entornos virtuales de aprendizaje (EVA), aplicaciones online para: consulta de trámites de índole académico, seguimiento a egresados, etc.</a:t>
                      </a:r>
                      <a:endParaRPr lang="es-EC" sz="1000" dirty="0">
                        <a:effectLst/>
                        <a:latin typeface="Century Gothic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Implementar base de datos centralizada y sistemas tecnológicos que generen información oportuna, y confiable aprovechando la existencias del </a:t>
                      </a:r>
                      <a:r>
                        <a:rPr lang="es-ES" sz="1000" dirty="0" err="1">
                          <a:effectLst/>
                          <a:latin typeface="Century Gothic" pitchFamily="34" charset="0"/>
                        </a:rPr>
                        <a:t>backbone</a:t>
                      </a: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 de fibra óptica.</a:t>
                      </a:r>
                      <a:endParaRPr lang="es-EC" sz="1000" dirty="0">
                        <a:effectLst/>
                        <a:latin typeface="Century Gothic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Crear planes agresivos de capacitación en </a:t>
                      </a:r>
                      <a:r>
                        <a:rPr lang="es-ES" sz="1000" dirty="0" err="1">
                          <a:effectLst/>
                          <a:latin typeface="Century Gothic" pitchFamily="34" charset="0"/>
                        </a:rPr>
                        <a:t>TICs</a:t>
                      </a: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 a todo nivel mediante convenios con IES o empresas públicas y privadas.</a:t>
                      </a:r>
                      <a:endParaRPr lang="es-EC" sz="10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Contar con un modelo de gestión universitaria de calidad y rigor científico, integrando los ámbitos académicos, investigativos, administrativos  y de extensión, que garantice la formación integral de los educandos y la proyección social de la ESPAM MFL.</a:t>
                      </a:r>
                      <a:endParaRPr lang="es-EC" sz="10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  <a:tr h="1630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>
                          <a:effectLst/>
                          <a:latin typeface="Century Gothic" pitchFamily="34" charset="0"/>
                        </a:rPr>
                        <a:t>Potenciar la producción de investigación científica y académica en el marco de las prioridades regionales y nacionales.</a:t>
                      </a:r>
                      <a:endParaRPr lang="es-EC" sz="10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>
                          <a:effectLst/>
                          <a:latin typeface="Century Gothic" pitchFamily="34" charset="0"/>
                        </a:rPr>
                        <a:t>Fortalecer el sistema de investigación científica, desarrollo  tecnológico  orientado a mejorar la calidad de vida del área de influencia de la ESPAM MFL.</a:t>
                      </a:r>
                      <a:endParaRPr lang="es-EC" sz="10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Crear un sistema  difusión de la producción científica y académica desde las </a:t>
                      </a:r>
                      <a:r>
                        <a:rPr lang="es-ES" sz="1000" dirty="0" err="1">
                          <a:effectLst/>
                          <a:latin typeface="Century Gothic" pitchFamily="34" charset="0"/>
                        </a:rPr>
                        <a:t>TICs</a:t>
                      </a: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 mediante la implementación de versiones digitales de las revistas científicas, académicas o sociales, acceso a redes de repositorio y bibliotecas virtuales.</a:t>
                      </a:r>
                      <a:endParaRPr lang="es-EC" sz="10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00" dirty="0">
                          <a:effectLst/>
                          <a:latin typeface="Century Gothic" pitchFamily="34" charset="0"/>
                        </a:rPr>
                        <a:t>Sistema Institucional de Investigación que rija las políticas relacionadas a esta índole.</a:t>
                      </a:r>
                      <a:endParaRPr lang="es-EC" sz="10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8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ESTRATEGIA DE NEGOCIOS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15399"/>
              </p:ext>
            </p:extLst>
          </p:nvPr>
        </p:nvGraphicFramePr>
        <p:xfrm>
          <a:off x="323528" y="1124744"/>
          <a:ext cx="831888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808"/>
                <a:gridCol w="2133600"/>
                <a:gridCol w="2702653"/>
                <a:gridCol w="1943823"/>
              </a:tblGrid>
              <a:tr h="341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entury Gothic" pitchFamily="34" charset="0"/>
                        </a:rPr>
                        <a:t>OBJETIVOS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METAS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ESTRATEGIAS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entury Gothic" pitchFamily="34" charset="0"/>
                        </a:rPr>
                        <a:t>FCEs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267" marR="15267" marT="0" marB="0" anchor="ctr"/>
                </a:tc>
              </a:tr>
              <a:tr h="17460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b="1" kern="120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Implementar un modelo de calidad y mejora continua en los procesos sustantivos de la institución.</a:t>
                      </a:r>
                      <a:endParaRPr lang="es-EC" sz="1100" b="1" kern="1200">
                        <a:solidFill>
                          <a:schemeClr val="lt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b="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Lograr el reconocimiento y la acreditación de la institución.</a:t>
                      </a:r>
                      <a:endParaRPr lang="es-EC" sz="1050" b="0" dirty="0" smtClean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b="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Alcanzar </a:t>
                      </a:r>
                      <a:r>
                        <a:rPr lang="es-ES" sz="105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procesos maduros de Calidad Total y Mejora continua a todo nivel de la cadena de valor institucional.</a:t>
                      </a:r>
                      <a:endParaRPr lang="es-EC" sz="1050" b="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Crear una dependencia en la estructura organizativa relacionada a gestión estratégica y calidad total.</a:t>
                      </a:r>
                      <a:endParaRPr lang="es-EC" sz="1050" b="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Aplicar el sistema de calidad y mejora continua enmarcado en los indicadores establecidos por el CEAACES.</a:t>
                      </a:r>
                      <a:endParaRPr lang="es-EC" sz="1050" b="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Tener un manual de  procesos de autoevaluación y mejora continua, que se socialice con todos lo niveles de la institución y que sea ejecutado constantemente. </a:t>
                      </a:r>
                      <a:endParaRPr lang="es-EC" sz="1050" b="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26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100" b="1" kern="1200" dirty="0">
                          <a:solidFill>
                            <a:schemeClr val="lt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Innovar constantemente los procesos administrativos, y de formación integral de los estudiantes garanticen un compromiso con los fines de la nación y la sociedad.</a:t>
                      </a:r>
                      <a:endParaRPr lang="es-EC" sz="1100" b="1" kern="1200" dirty="0">
                        <a:solidFill>
                          <a:schemeClr val="lt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Incorporar las TIC a los currículos de las carreras y  procesos administrativos.</a:t>
                      </a:r>
                      <a:endParaRPr lang="es-EC" sz="105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Crear una dependencia en la estructura organizativa relacionada a gestión de </a:t>
                      </a:r>
                      <a:r>
                        <a:rPr lang="es-ES" sz="105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TICs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es-EC" sz="105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Implementar y administrar  entornos virtuales de aprendizaje (EVA), aplicaciones online para: consulta de trámites de índole académico, seguimiento a egresados, etc.</a:t>
                      </a:r>
                      <a:endParaRPr lang="es-EC" sz="105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Implementar base de datos centralizada y sistemas tecnológicos que generen información oportuna, y confiable aprovechando la existencias del </a:t>
                      </a:r>
                      <a:r>
                        <a:rPr lang="es-ES" sz="105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backbone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de fibra óptica</a:t>
                      </a:r>
                      <a:r>
                        <a:rPr lang="es-ES" sz="105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C" sz="105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05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Contar con un modelo de gestión universitaria de calidad y rigor científico, integrando los ámbitos académicos, investigativos, administrativos  y de extensión, que garantice la formación integral de los educandos y la proyección social de la ESPAM MFL.</a:t>
                      </a:r>
                      <a:endParaRPr lang="es-EC" sz="105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Modelo operativo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5121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latin typeface="Century Gothic" pitchFamily="34" charset="0"/>
              </a:rPr>
              <a:t>Debido a que la ESPAM MFL no cuenta con procesos claros de calidad y en base a la visión propuesta por el autor, es oportuno plantear un escenario de modelo de gestión de calidad que permitirá a la institución cumplir a cabalidad con sus objetivos.</a:t>
            </a:r>
            <a:r>
              <a:rPr lang="es-EC" sz="2400" dirty="0" smtClean="0">
                <a:latin typeface="Century Gothic" pitchFamily="34" charset="0"/>
              </a:rPr>
              <a:t> </a:t>
            </a:r>
            <a:endParaRPr lang="es-EC" sz="3200" dirty="0">
              <a:latin typeface="Century Gothic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32964522"/>
              </p:ext>
            </p:extLst>
          </p:nvPr>
        </p:nvGraphicFramePr>
        <p:xfrm>
          <a:off x="1524000" y="2564904"/>
          <a:ext cx="6096000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39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1472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Modelo operativo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18850796"/>
              </p:ext>
            </p:extLst>
          </p:nvPr>
        </p:nvGraphicFramePr>
        <p:xfrm>
          <a:off x="683568" y="155679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0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cap="all" dirty="0" smtClean="0">
                <a:latin typeface="Century Gothic" pitchFamily="34" charset="0"/>
              </a:rPr>
              <a:t>INTRODUCCIÓN</a:t>
            </a:r>
            <a:endParaRPr lang="es-ES" sz="36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3963844424"/>
              </p:ext>
            </p:extLst>
          </p:nvPr>
        </p:nvGraphicFramePr>
        <p:xfrm>
          <a:off x="492224" y="1556792"/>
          <a:ext cx="79682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7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CC9487-A1FC-4C6D-AA26-98A8F2731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DCC9487-A1FC-4C6D-AA26-98A8F2731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63071-A0A1-44F9-ADD6-0D71183AC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4863071-A0A1-44F9-ADD6-0D71183AC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B0ED3A-3B15-458E-B6FF-C8DFDCD0B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DB0ED3A-3B15-458E-B6FF-C8DFDCD0B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C6B159-0246-4713-A5A3-C77020191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8C6B159-0246-4713-A5A3-C77020191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9658F6-A39C-4A03-87AD-0D5323DFC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39658F6-A39C-4A03-87AD-0D5323DFC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E091B-669B-4E20-A099-DAD244CE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70E091B-669B-4E20-A099-DAD244CE9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57156-EE55-43D7-8906-A170A415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A857156-EE55-43D7-8906-A170A4157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4116F-B792-41E0-8DCA-0E701C467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274116F-B792-41E0-8DCA-0E701C467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BE0AC9-C38F-4D0E-BFDA-DF6B56E1A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32BE0AC9-C38F-4D0E-BFDA-DF6B56E1A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C7F97E-69C4-476E-8234-8FBE0B66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CC7F97E-69C4-476E-8234-8FBE0B669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481CEB-B1D6-46B3-8B31-04E5E5DF8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D481CEB-B1D6-46B3-8B31-04E5E5DF8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F006AB-9F9F-48CE-A893-3833F0A8D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C8F006AB-9F9F-48CE-A893-3833F0A8D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8BF3A-88F1-4329-838A-49E6B6706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1D98BF3A-88F1-4329-838A-49E6B6706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1472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ESTRUCTURA DE LA ORGANIZACIÓN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" y="1124744"/>
            <a:ext cx="7355159" cy="4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1472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Arquitectura de la información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NEGOCIO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16744494"/>
              </p:ext>
            </p:extLst>
          </p:nvPr>
        </p:nvGraphicFramePr>
        <p:xfrm>
          <a:off x="1115616" y="1136481"/>
          <a:ext cx="68407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38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8000" b="1" dirty="0" smtClean="0">
                <a:latin typeface="Century Gothic" pitchFamily="34" charset="0"/>
              </a:rPr>
              <a:t>FASE III</a:t>
            </a:r>
            <a:endParaRPr lang="es-EC" sz="8000" b="1" dirty="0">
              <a:latin typeface="Century Gothic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sz="4000" dirty="0">
                <a:latin typeface="Century Gothic" pitchFamily="34" charset="0"/>
              </a:rPr>
              <a:t>MODELO DE </a:t>
            </a:r>
            <a:r>
              <a:rPr lang="es-EC" sz="4000" dirty="0" smtClean="0">
                <a:latin typeface="Century Gothic" pitchFamily="34" charset="0"/>
              </a:rPr>
              <a:t>TI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66138267"/>
              </p:ext>
            </p:extLst>
          </p:nvPr>
        </p:nvGraphicFramePr>
        <p:xfrm>
          <a:off x="755576" y="4005064"/>
          <a:ext cx="7776864" cy="16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 la derecha con bandas">
            <a:hlinkClick r:id="rId7" action="ppaction://hlinksldjump" highlightClick="1"/>
          </p:cNvPr>
          <p:cNvSpPr/>
          <p:nvPr/>
        </p:nvSpPr>
        <p:spPr>
          <a:xfrm>
            <a:off x="7380312" y="6381328"/>
            <a:ext cx="1080118" cy="432048"/>
          </a:xfrm>
          <a:prstGeom prst="stripedRightArrow">
            <a:avLst>
              <a:gd name="adj1" fmla="val 71894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latin typeface="Century Gothic" pitchFamily="34" charset="0"/>
              </a:rPr>
              <a:t>FASE IV</a:t>
            </a:r>
            <a:endParaRPr lang="es-EC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30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ESTRATEGIA DE TI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 TI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08098560"/>
              </p:ext>
            </p:extLst>
          </p:nvPr>
        </p:nvGraphicFramePr>
        <p:xfrm>
          <a:off x="683568" y="908720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4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ARQUITECTURA DE SI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 TI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82689020"/>
              </p:ext>
            </p:extLst>
          </p:nvPr>
        </p:nvGraphicFramePr>
        <p:xfrm>
          <a:off x="-252536" y="1260872"/>
          <a:ext cx="777686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Documento">
            <a:hlinkClick r:id="rId9" action="ppaction://hlinkfile"/>
          </p:cNvPr>
          <p:cNvSpPr/>
          <p:nvPr/>
        </p:nvSpPr>
        <p:spPr>
          <a:xfrm>
            <a:off x="7452320" y="1628800"/>
            <a:ext cx="1003813" cy="7200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Century Gothic" pitchFamily="34" charset="0"/>
              </a:rPr>
              <a:t>ver</a:t>
            </a:r>
            <a:endParaRPr lang="es-EC" sz="1400" dirty="0">
              <a:latin typeface="Century Gothic" pitchFamily="34" charset="0"/>
            </a:endParaRPr>
          </a:p>
        </p:txBody>
      </p:sp>
      <p:sp>
        <p:nvSpPr>
          <p:cNvPr id="8" name="7 Documento">
            <a:hlinkClick r:id="rId10" action="ppaction://hlinkfile"/>
          </p:cNvPr>
          <p:cNvSpPr/>
          <p:nvPr/>
        </p:nvSpPr>
        <p:spPr>
          <a:xfrm>
            <a:off x="7452319" y="5210121"/>
            <a:ext cx="1003813" cy="720080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Century Gothic" pitchFamily="34" charset="0"/>
              </a:rPr>
              <a:t>ver</a:t>
            </a:r>
            <a:endParaRPr lang="es-EC" dirty="0">
              <a:latin typeface="Century Gothic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7979103" y="2492896"/>
            <a:ext cx="0" cy="15942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6948264" y="4221088"/>
            <a:ext cx="19442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cap="all" dirty="0" smtClean="0">
                <a:latin typeface="Century Gothic" pitchFamily="34" charset="0"/>
              </a:rPr>
              <a:t>ARQUITECTURA DE ti</a:t>
            </a:r>
            <a:endParaRPr lang="es-ES" sz="2000" b="1" cap="all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MODELO OPERATIVO (I)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 TI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80728"/>
            <a:ext cx="6642620" cy="51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MODELO OPERATIVO (II)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 TI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88229123"/>
              </p:ext>
            </p:extLst>
          </p:nvPr>
        </p:nvGraphicFramePr>
        <p:xfrm>
          <a:off x="1020082" y="1412776"/>
          <a:ext cx="7440350" cy="449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73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F7814-2C8E-4185-98A2-FA590AB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1FF7814-2C8E-4185-98A2-FA590AB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1FF7814-2C8E-4185-98A2-FA590AB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3A645B-9737-40C5-9B33-81D5A3A4C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B3A645B-9737-40C5-9B33-81D5A3A4C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B3A645B-9737-40C5-9B33-81D5A3A4C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A681AA-A140-49D6-BD64-E9A0B695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DA681AA-A140-49D6-BD64-E9A0B695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DA681AA-A140-49D6-BD64-E9A0B695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9D466-B9FC-46DA-BDE1-79037E57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279D466-B9FC-46DA-BDE1-79037E57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279D466-B9FC-46DA-BDE1-79037E57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E0CFFB-CA9E-4C18-AF9B-52DA6B87B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0E0CFFB-CA9E-4C18-AF9B-52DA6B87B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0E0CFFB-CA9E-4C18-AF9B-52DA6B87B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E3BABB-5430-4F28-B572-995CD0FA4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EE3BABB-5430-4F28-B572-995CD0FA4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EE3BABB-5430-4F28-B572-995CD0FA4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0E078-82D5-42B0-8D60-313FBFA67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0F0E078-82D5-42B0-8D60-313FBFA67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0F0E078-82D5-42B0-8D60-313FBFA67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D1A7E4-4BEF-42B2-A9B2-1DFCA4E3A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ED1A7E4-4BEF-42B2-A9B2-1DFCA4E3A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ED1A7E4-4BEF-42B2-A9B2-1DFCA4E3A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0247B-D254-4AF0-9056-FE3BA1F7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780247B-D254-4AF0-9056-FE3BA1F7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6780247B-D254-4AF0-9056-FE3BA1F7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1F54EC-8227-4C0A-810D-1689B7AC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11F54EC-8227-4C0A-810D-1689B7AC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11F54EC-8227-4C0A-810D-1689B7AC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09F98-40C1-446A-9C2C-16FEDA15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4809F98-40C1-446A-9C2C-16FEDA15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4809F98-40C1-446A-9C2C-16FEDA15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8B7D52-2881-4660-B4E3-8D62907E6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1E8B7D52-2881-4660-B4E3-8D62907E6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E8B7D52-2881-4660-B4E3-8D62907E6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6634-3C90-48D0-AC6B-04CB3654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9A56634-3C90-48D0-AC6B-04CB3654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9A56634-3C90-48D0-AC6B-04CB3654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1B32FD-7981-4110-A9DB-8D8B520B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AF1B32FD-7981-4110-A9DB-8D8B520B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AF1B32FD-7981-4110-A9DB-8D8B520B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AF50F-0AB7-4896-861C-D87E6288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AAAF50F-0AB7-4896-861C-D87E6288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AAAF50F-0AB7-4896-861C-D87E6288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8A53A-8F50-48D9-B823-CC71FE0BA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7B78A53A-8F50-48D9-B823-CC71FE0BA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7B78A53A-8F50-48D9-B823-CC71FE0BA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397900"/>
              </p:ext>
            </p:extLst>
          </p:nvPr>
        </p:nvGraphicFramePr>
        <p:xfrm>
          <a:off x="971600" y="1484784"/>
          <a:ext cx="7416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ESTRUCTURA ORGANIZACIONAL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III</a:t>
            </a:r>
            <a:r>
              <a:rPr lang="es-EC" sz="1600" b="1" i="1" cap="all" spc="-10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MODELO DE  TI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people-up.com/userfiles/palabras-clave-imagenes/talento-humano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13" y="1484784"/>
            <a:ext cx="5229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14813" y="4961410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entury Gothic" pitchFamily="34" charset="0"/>
              </a:rPr>
              <a:t>ORGANIZACIÓN DE TALENTO HUMANO</a:t>
            </a:r>
            <a:endParaRPr lang="es-EC" b="1" dirty="0">
              <a:latin typeface="Century Gothic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00337924"/>
              </p:ext>
            </p:extLst>
          </p:nvPr>
        </p:nvGraphicFramePr>
        <p:xfrm>
          <a:off x="611559" y="1124744"/>
          <a:ext cx="810540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6085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A78AC5-2875-49A0-8D14-9D10C5B0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4A78AC5-2875-49A0-8D14-9D10C5B0B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61FF5-860B-4830-9BEE-32DE4FE8A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E9261FF5-860B-4830-9BEE-32DE4FE8A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00B2B-BFE8-4AD1-A562-7F66688B3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22900B2B-BFE8-4AD1-A562-7F66688B3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F0C8C-5621-4597-8259-0DB5EFED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A6F0C8C-5621-4597-8259-0DB5EFED0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4A78AC5-2875-49A0-8D14-9D10C5B0B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A78AC5-2875-49A0-8D14-9D10C5B0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9261FF5-860B-4830-9BEE-32DE4FE8A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61FF5-860B-4830-9BEE-32DE4FE8A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2900B2B-BFE8-4AD1-A562-7F66688B3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00B2B-BFE8-4AD1-A562-7F66688B3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1A6F0C8C-5621-4597-8259-0DB5EFED0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F0C8C-5621-4597-8259-0DB5EFED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Graphic spid="2" grpId="1" uiExpand="1">
        <p:bldSub>
          <a:bldDgm/>
        </p:bldSub>
      </p:bldGraphic>
      <p:bldP spid="4" grpId="0"/>
      <p:bldGraphic spid="11" grpId="0">
        <p:bldAsOne/>
      </p:bldGraphic>
      <p:bldGraphic spid="11" grpId="1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8000" b="1" dirty="0" smtClean="0">
                <a:latin typeface="Century Gothic" pitchFamily="34" charset="0"/>
              </a:rPr>
              <a:t>FASE IV</a:t>
            </a:r>
            <a:endParaRPr lang="es-EC" sz="8000" b="1" dirty="0">
              <a:latin typeface="Century Gothic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838528" cy="1752600"/>
          </a:xfrm>
        </p:spPr>
        <p:txBody>
          <a:bodyPr/>
          <a:lstStyle/>
          <a:p>
            <a:r>
              <a:rPr lang="es-EC" sz="4000" dirty="0">
                <a:latin typeface="Century Gothic" pitchFamily="34" charset="0"/>
              </a:rPr>
              <a:t>MODELO DE </a:t>
            </a:r>
            <a:r>
              <a:rPr lang="es-EC" sz="4000" dirty="0" smtClean="0">
                <a:latin typeface="Century Gothic" pitchFamily="34" charset="0"/>
              </a:rPr>
              <a:t>PLANEACIÓN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75179151"/>
              </p:ext>
            </p:extLst>
          </p:nvPr>
        </p:nvGraphicFramePr>
        <p:xfrm>
          <a:off x="755576" y="4005064"/>
          <a:ext cx="7776864" cy="16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644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PRIORIDADES DE IMPLEMENTACIÓN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IV: MODELO DE  PLANEACIÓN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93527"/>
              </p:ext>
            </p:extLst>
          </p:nvPr>
        </p:nvGraphicFramePr>
        <p:xfrm>
          <a:off x="824998" y="1124744"/>
          <a:ext cx="7494004" cy="34145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38565"/>
                <a:gridCol w="1044619"/>
                <a:gridCol w="1045492"/>
                <a:gridCol w="1796329"/>
                <a:gridCol w="748423"/>
                <a:gridCol w="102057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entury Gothic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SOFTWARE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HARDWARE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COMUNICACIONES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SUMA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% DE IMPACTO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Apoyo a la estrategia de negocios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1,0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2,5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23,81%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Automatización de procesos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2,0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19,05%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Satisfacción esperada del usuario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9,52%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Costo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14,29%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Comunicación en línea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9,52%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Solución de problemas internos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14,29%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Tiempo de desarrollo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0,5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1,0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9,52%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527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entury Gothic" pitchFamily="34" charset="0"/>
                        </a:rPr>
                        <a:t>TOTAL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10,5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entury Gothic" pitchFamily="34" charset="0"/>
                        </a:rPr>
                        <a:t>100,00%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86307240"/>
              </p:ext>
            </p:extLst>
          </p:nvPr>
        </p:nvGraphicFramePr>
        <p:xfrm>
          <a:off x="3059832" y="4653136"/>
          <a:ext cx="34563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75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cap="all" dirty="0" smtClean="0">
                <a:latin typeface="Century Gothic" pitchFamily="34" charset="0"/>
              </a:rPr>
              <a:t>PLANTEAMIENTO </a:t>
            </a:r>
            <a:r>
              <a:rPr lang="es-ES" sz="3600" b="1" cap="all" dirty="0">
                <a:latin typeface="Century Gothic" pitchFamily="34" charset="0"/>
              </a:rPr>
              <a:t>DEL </a:t>
            </a:r>
            <a:r>
              <a:rPr lang="es-ES" sz="3600" b="1" cap="all" dirty="0" smtClean="0">
                <a:latin typeface="Century Gothic" pitchFamily="34" charset="0"/>
              </a:rPr>
              <a:t>PROBLEMA</a:t>
            </a:r>
            <a:endParaRPr lang="es-ES" sz="36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65411416"/>
              </p:ext>
            </p:extLst>
          </p:nvPr>
        </p:nvGraphicFramePr>
        <p:xfrm>
          <a:off x="492224" y="1700808"/>
          <a:ext cx="79682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1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3532E-6892-4A70-9555-DC3BDE455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FB3532E-6892-4A70-9555-DC3BDE455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21E818-8D10-4126-B865-174B41A9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0421E818-8D10-4126-B865-174B41A91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F87FA-1BF5-4092-86E9-446114A93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7FF87FA-1BF5-4092-86E9-446114A93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7FB38-08E7-4D84-9BDE-522542105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7877FB38-08E7-4D84-9BDE-522542105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E82D2D-F607-447F-860E-FB7B4225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0E82D2D-F607-447F-860E-FB7B4225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E8F4DA-989D-45BA-AF36-15E0F30A9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EE8F4DA-989D-45BA-AF36-15E0F30A9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B2B7A2-5B94-41C7-9677-E88DEB87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1B2B7A2-5B94-41C7-9677-E88DEB879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7ED918-B70B-4B4E-8E2B-662A3D33B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7F7ED918-B70B-4B4E-8E2B-662A3D33B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PLAN DE IMPLEMENTACIÓN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IV: MODELO DE  PLANEACIÓN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 descr="Recorte de pantalla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" y="1117760"/>
            <a:ext cx="7554380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RECUPERACIÓN DE LA INVERSIÓN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IV: MODELO DE  PLANEACIÓN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77627269"/>
              </p:ext>
            </p:extLst>
          </p:nvPr>
        </p:nvGraphicFramePr>
        <p:xfrm>
          <a:off x="457200" y="1397000"/>
          <a:ext cx="793122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38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ADMINISTRACIÓN DEL RIESGO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i="1" cap="all" spc="-100" dirty="0" smtClean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FASE IV: MODELO DE  PLANEACIÓN</a:t>
            </a:r>
            <a:endParaRPr lang="es-EC" sz="1600" b="1" i="1" cap="all" spc="-10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117816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Century Gothic" pitchFamily="34" charset="0"/>
              </a:rPr>
              <a:t>Los riesgos se clasificaron en base a la propuesta por Jiménez, L. y De La Torre, C. (1999) de la Universidad de Castilla - La Mancha. </a:t>
            </a:r>
          </a:p>
          <a:p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09659610"/>
              </p:ext>
            </p:extLst>
          </p:nvPr>
        </p:nvGraphicFramePr>
        <p:xfrm>
          <a:off x="743098" y="2181608"/>
          <a:ext cx="3469376" cy="274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94441"/>
              </p:ext>
            </p:extLst>
          </p:nvPr>
        </p:nvGraphicFramePr>
        <p:xfrm>
          <a:off x="6012160" y="3990032"/>
          <a:ext cx="2341245" cy="200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95"/>
                <a:gridCol w="1492250"/>
              </a:tblGrid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PUNTAJE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DETALLE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41-50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Muy alto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31-40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Alto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21-30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Medio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11-20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Bajo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itchFamily="34" charset="0"/>
                        </a:rPr>
                        <a:t>0-10</a:t>
                      </a:r>
                      <a:endParaRPr lang="es-EC" sz="110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itchFamily="34" charset="0"/>
                        </a:rPr>
                        <a:t>Muy bajo</a:t>
                      </a:r>
                      <a:endParaRPr lang="es-EC" sz="1100" dirty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7 Flecha curvada hacia abajo"/>
          <p:cNvSpPr/>
          <p:nvPr/>
        </p:nvSpPr>
        <p:spPr>
          <a:xfrm rot="1862899">
            <a:off x="4925986" y="2196933"/>
            <a:ext cx="2787703" cy="11381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Documento">
            <a:hlinkClick r:id="rId9" action="ppaction://hlinkfile"/>
          </p:cNvPr>
          <p:cNvSpPr/>
          <p:nvPr/>
        </p:nvSpPr>
        <p:spPr>
          <a:xfrm>
            <a:off x="2245142" y="5085184"/>
            <a:ext cx="1564022" cy="864096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Century Gothic" pitchFamily="34" charset="0"/>
              </a:rPr>
              <a:t>CUADROS</a:t>
            </a:r>
            <a:endParaRPr lang="es-EC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CONCLUSIONES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46642639"/>
              </p:ext>
            </p:extLst>
          </p:nvPr>
        </p:nvGraphicFramePr>
        <p:xfrm>
          <a:off x="827584" y="1397000"/>
          <a:ext cx="77048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4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850B6B-E924-437E-B1CA-295C451A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F2850B6B-E924-437E-B1CA-295C451A2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2850B6B-E924-437E-B1CA-295C451A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2850B6B-E924-437E-B1CA-295C451A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0D4DED-A8FA-4F08-A4D5-FDC5125B5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B40D4DED-A8FA-4F08-A4D5-FDC5125B5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40D4DED-A8FA-4F08-A4D5-FDC5125B5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40D4DED-A8FA-4F08-A4D5-FDC5125B5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A0CBD6-31B7-42DF-BBEB-71497877E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81A0CBD6-31B7-42DF-BBEB-71497877E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81A0CBD6-31B7-42DF-BBEB-71497877E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81A0CBD6-31B7-42DF-BBEB-71497877E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cap="all" dirty="0" smtClean="0">
                <a:latin typeface="Century Gothic" pitchFamily="34" charset="0"/>
              </a:rPr>
              <a:t>RECOMENDACIONES</a:t>
            </a:r>
            <a:endParaRPr lang="es-ES" sz="2800" b="1" cap="all" dirty="0">
              <a:latin typeface="Century Gothic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7838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44963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22595085"/>
              </p:ext>
            </p:extLst>
          </p:nvPr>
        </p:nvGraphicFramePr>
        <p:xfrm>
          <a:off x="827584" y="1397000"/>
          <a:ext cx="77048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33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5C1277D-4627-4271-B6C7-978FAB00E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972EC-8E7B-4AF3-860F-53285027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BDA972EC-8E7B-4AF3-860F-532850279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DA972EC-8E7B-4AF3-860F-53285027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BDA972EC-8E7B-4AF3-860F-53285027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D7F20-1942-4D68-A194-EDC6294DF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E7D7F20-1942-4D68-A194-EDC6294DF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E7D7F20-1942-4D68-A194-EDC6294DF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E7D7F20-1942-4D68-A194-EDC6294DF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34B393-0ADE-4DCA-8CBA-E0C54EC0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0D34B393-0ADE-4DCA-8CBA-E0C54EC0F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0D34B393-0ADE-4DCA-8CBA-E0C54EC0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D34B393-0ADE-4DCA-8CBA-E0C54EC0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F2AA3-3436-4ACE-A0CF-1A8003C0C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C0F2AA3-3436-4ACE-A0CF-1A8003C0C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2C0F2AA3-3436-4ACE-A0CF-1A8003C0C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2C0F2AA3-3436-4ACE-A0CF-1A8003C0C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8A1D6E-C7FF-4117-9A34-5005A7384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8D8A1D6E-C7FF-4117-9A34-5005A7384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8D8A1D6E-C7FF-4117-9A34-5005A7384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8D8A1D6E-C7FF-4117-9A34-5005A7384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Century Gothic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1212" y="2924944"/>
            <a:ext cx="81472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b="1" cap="all" dirty="0" smtClean="0">
                <a:latin typeface="Century Gothic" pitchFamily="34" charset="0"/>
              </a:rPr>
              <a:t>Gracias por su atención</a:t>
            </a:r>
            <a:endParaRPr lang="es-ES" sz="5400" b="1" cap="all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cap="all" dirty="0" smtClean="0">
                <a:latin typeface="Century Gothic" pitchFamily="34" charset="0"/>
              </a:rPr>
              <a:t>OBJETIVOS</a:t>
            </a:r>
            <a:endParaRPr lang="es-ES" sz="36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42143567"/>
              </p:ext>
            </p:extLst>
          </p:nvPr>
        </p:nvGraphicFramePr>
        <p:xfrm>
          <a:off x="492224" y="1412776"/>
          <a:ext cx="818423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54823167"/>
              </p:ext>
            </p:extLst>
          </p:nvPr>
        </p:nvGraphicFramePr>
        <p:xfrm>
          <a:off x="551892" y="3068960"/>
          <a:ext cx="80525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55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00FC24-96EE-435D-9D59-D72B16CDC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E00FC24-96EE-435D-9D59-D72B16CDC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0EC7CA-C204-4AA3-A114-5C7987147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D90EC7CA-C204-4AA3-A114-5C7987147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9E58A-B298-4225-BC55-FE11E6634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779E58A-B298-4225-BC55-FE11E6634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9154BD-E604-4342-A0A8-6ED7FF12D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F9154BD-E604-4342-A0A8-6ED7FF12D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ED986C-49DD-4CAE-B5CC-A723229F0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FED986C-49DD-4CAE-B5CC-A723229F0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B9220F-9BA4-4058-BB59-F261B23FC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8B9220F-9BA4-4058-BB59-F261B23FC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EEF62-7873-427F-921D-7EC82544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4FEEF62-7873-427F-921D-7EC825446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B88DF1-754F-49D4-9ADA-73A0CA2B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1B88DF1-754F-49D4-9ADA-73A0CA2B4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CDFEB-B9DE-4012-8640-1A12BFFD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E31CDFEB-B9DE-4012-8640-1A12BFFD0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D2440-A186-4366-A53B-5D1933AE5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93D2440-A186-4366-A53B-5D1933AE5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C1FD5F-DBB3-4F0B-8A5E-97A5B8DE1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49C1FD5F-DBB3-4F0B-8A5E-97A5B8DE1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0F66C6-06BF-4383-92D2-5C25A9589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10F66C6-06BF-4383-92D2-5C25A9589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778591-20D6-48AD-9EE2-D03B1192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35778591-20D6-48AD-9EE2-D03B1192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78052D-2FC2-4D78-BC9E-798537AD6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A078052D-2FC2-4D78-BC9E-798537AD6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cap="all" dirty="0" smtClean="0">
                <a:latin typeface="Century Gothic" pitchFamily="34" charset="0"/>
              </a:rPr>
              <a:t>JUSTIFICACIÓN E IMPORTANCIA</a:t>
            </a:r>
            <a:endParaRPr lang="es-ES" sz="36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43693232"/>
              </p:ext>
            </p:extLst>
          </p:nvPr>
        </p:nvGraphicFramePr>
        <p:xfrm>
          <a:off x="492224" y="1700808"/>
          <a:ext cx="82562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7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06C049-CB42-43C3-B68B-4874C6B32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A06C049-CB42-43C3-B68B-4874C6B32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19E45-CF6B-4C68-8333-F1748A0E7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6019E45-CF6B-4C68-8333-F1748A0E7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0394F5-0E40-4384-89E1-C1252301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40394F5-0E40-4384-89E1-C1252301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DC2E2-1894-49A8-A2AD-CD9B6623E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70DC2E2-1894-49A8-A2AD-CD9B6623E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0DC7C7-75E7-44E8-A0BB-39643DB2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70DC7C7-75E7-44E8-A0BB-39643DB22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598057-1149-41A0-AC9E-4AFBB5683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C598057-1149-41A0-AC9E-4AFBB5683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7B4BB2-AEC9-4DA7-BFA5-4B4777116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87B4BB2-AEC9-4DA7-BFA5-4B4777116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7DC31-8AFE-4ED4-8107-8C8350E2A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797DC31-8AFE-4ED4-8107-8C8350E2A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4A27CC-9FD9-4C4C-826C-92A70AE95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54A27CC-9FD9-4C4C-826C-92A70AE95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9EB4A1-C177-4B3A-8559-4800A777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379EB4A1-C177-4B3A-8559-4800A777D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13569-2AFB-4809-BBA7-EC5E18BE9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19213569-2AFB-4809-BBA7-EC5E18BE9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FD65C-4214-4755-98B7-141F3E753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168FD65C-4214-4755-98B7-141F3E753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93F9C-542F-4B9E-BE2F-FE502C765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31293F9C-542F-4B9E-BE2F-FE502C765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A83BF-C992-4580-A41E-8C1C2D6FB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FDA83BF-C992-4580-A41E-8C1C2D6FB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cap="all" dirty="0" smtClean="0">
                <a:latin typeface="Century Gothic" pitchFamily="34" charset="0"/>
              </a:rPr>
              <a:t>ALCANCE</a:t>
            </a:r>
            <a:endParaRPr lang="es-ES" sz="3600" b="1" cap="all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latin typeface="Century Gothic" pitchFamily="34" charset="0"/>
              </a:rPr>
              <a:t>El resultado del proyecto será el desarrollo de un </a:t>
            </a:r>
            <a:r>
              <a:rPr lang="es-EC" b="1" dirty="0">
                <a:latin typeface="Century Gothic" pitchFamily="34" charset="0"/>
              </a:rPr>
              <a:t>Plan Estratégico de Tecnologías de Información en la Escuela Superior Politécnica Agropecuaria de Manabí Manuel Félix López </a:t>
            </a:r>
            <a:r>
              <a:rPr lang="es-EC" dirty="0">
                <a:latin typeface="Century Gothic" pitchFamily="34" charset="0"/>
              </a:rPr>
              <a:t>que incluirá</a:t>
            </a:r>
            <a:r>
              <a:rPr lang="es-EC" dirty="0" smtClean="0">
                <a:latin typeface="Century Gothic" pitchFamily="34" charset="0"/>
              </a:rPr>
              <a:t>: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dirty="0" smtClean="0">
                <a:latin typeface="Century Gothic" pitchFamily="34" charset="0"/>
              </a:rPr>
              <a:t> Situación </a:t>
            </a:r>
            <a:r>
              <a:rPr lang="es-EC" sz="2400" dirty="0">
                <a:latin typeface="Century Gothic" pitchFamily="34" charset="0"/>
              </a:rPr>
              <a:t>actual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dirty="0" smtClean="0">
                <a:latin typeface="Century Gothic" pitchFamily="34" charset="0"/>
              </a:rPr>
              <a:t> Modelo </a:t>
            </a:r>
            <a:r>
              <a:rPr lang="es-EC" sz="2400" dirty="0">
                <a:latin typeface="Century Gothic" pitchFamily="34" charset="0"/>
              </a:rPr>
              <a:t>de Organización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dirty="0" smtClean="0">
                <a:latin typeface="Century Gothic" pitchFamily="34" charset="0"/>
              </a:rPr>
              <a:t> Modelo </a:t>
            </a:r>
            <a:r>
              <a:rPr lang="es-EC" sz="2400" dirty="0">
                <a:latin typeface="Century Gothic" pitchFamily="34" charset="0"/>
              </a:rPr>
              <a:t>de TI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dirty="0" smtClean="0">
                <a:latin typeface="Century Gothic" pitchFamily="34" charset="0"/>
              </a:rPr>
              <a:t> Modelo </a:t>
            </a:r>
            <a:r>
              <a:rPr lang="es-EC" sz="2400" dirty="0">
                <a:latin typeface="Century Gothic" pitchFamily="34" charset="0"/>
              </a:rPr>
              <a:t>de Planeación</a:t>
            </a:r>
          </a:p>
          <a:p>
            <a:pPr marL="822960" lvl="3" indent="0" algn="just">
              <a:buNone/>
            </a:pPr>
            <a:endParaRPr lang="es-EC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cap="all" dirty="0" smtClean="0">
                <a:latin typeface="Century Gothic" pitchFamily="34" charset="0"/>
              </a:rPr>
              <a:t>MARCO TEÓRICO</a:t>
            </a:r>
            <a:endParaRPr lang="es-ES" sz="36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7436043"/>
              </p:ext>
            </p:extLst>
          </p:nvPr>
        </p:nvGraphicFramePr>
        <p:xfrm>
          <a:off x="213630" y="1556792"/>
          <a:ext cx="558250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5796136" y="2276872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Century Gothic" pitchFamily="34" charset="0"/>
              </a:rPr>
              <a:t>“La planificación estratégica es la  planificación global que permite la buena administración de un proceso. Además, proporciona un esquema de lo que se está haciendo y dónde se desea llegar. La planificación estratégica da claridad sobre lo que se quiere  lograr y cómo se va a conseguir.” </a:t>
            </a:r>
            <a:r>
              <a:rPr lang="es-EC" sz="1400" dirty="0" err="1">
                <a:latin typeface="Century Gothic" pitchFamily="34" charset="0"/>
              </a:rPr>
              <a:t>Shapiro</a:t>
            </a:r>
            <a:r>
              <a:rPr lang="es-EC" sz="1400" dirty="0">
                <a:latin typeface="Century Gothic" pitchFamily="34" charset="0"/>
              </a:rPr>
              <a:t>, J. (2005).  </a:t>
            </a:r>
          </a:p>
        </p:txBody>
      </p:sp>
    </p:spTree>
    <p:extLst>
      <p:ext uri="{BB962C8B-B14F-4D97-AF65-F5344CB8AC3E}">
        <p14:creationId xmlns:p14="http://schemas.microsoft.com/office/powerpoint/2010/main" val="32304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74F303-B4F8-43D9-9874-FD615A7B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F74F303-B4F8-43D9-9874-FD615A7B1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5F99F-FD29-4ABE-B2B2-F95A44FC3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2D5F99F-FD29-4ABE-B2B2-F95A44FC3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A1A02-5E90-4532-8FB0-C82BC3A68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D1A1A02-5E90-4532-8FB0-C82BC3A68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71F3F8-21D4-4443-990F-04FB8220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A071F3F8-21D4-4443-990F-04FB8220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BAFA5D-8EC4-4A3C-A189-95F8661C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8BAFA5D-8EC4-4A3C-A189-95F8661CE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AA5D6A-2DB3-4976-948F-E4E0784E7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4AA5D6A-2DB3-4976-948F-E4E0784E7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F21CC-9770-4850-B6A1-E5692910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46F21CC-9770-4850-B6A1-E5692910C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alpha val="54118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ES" sz="2800" b="1" cap="all" dirty="0" smtClean="0">
                <a:latin typeface="Century Gothic" pitchFamily="34" charset="0"/>
              </a:rPr>
              <a:t>PRINCIPALES METODOLOGÍAS DE PLANEACIÓN ESTRATÉGICA INFORMÁTICA</a:t>
            </a:r>
            <a:endParaRPr lang="es-ES" sz="2800" b="1" cap="all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83618743"/>
              </p:ext>
            </p:extLst>
          </p:nvPr>
        </p:nvGraphicFramePr>
        <p:xfrm>
          <a:off x="213630" y="1412776"/>
          <a:ext cx="867885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9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FFA095-40CD-4078-9FF4-34B56D0B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CFFA095-40CD-4078-9FF4-34B56D0B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CF2568-042F-4353-95E3-04434AE63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2CF2568-042F-4353-95E3-04434AE63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699DF4-E831-4A97-9F39-F00518D89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B699DF4-E831-4A97-9F39-F00518D89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6B31D3-A5E9-47CC-81A5-3A03196D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A96B31D3-A5E9-47CC-81A5-3A03196D0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97B71A-39A9-4F04-9C2E-1BC94C534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597B71A-39A9-4F04-9C2E-1BC94C534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1580</TotalTime>
  <Words>4199</Words>
  <Application>Microsoft Office PowerPoint</Application>
  <PresentationFormat>Presentación en pantalla (4:3)</PresentationFormat>
  <Paragraphs>681</Paragraphs>
  <Slides>45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Claridad</vt:lpstr>
      <vt:lpstr>ESCUELA POLITÉCNICA DEL EJÉRCITO</vt:lpstr>
      <vt:lpstr>PLAN ESTRATÉGICO DE TECNOLOGÍAS DE INFORMACIÓN EN LA ESPAM MFL</vt:lpstr>
      <vt:lpstr>INTRODUCCIÓN</vt:lpstr>
      <vt:lpstr>PLANTEAMIENTO DEL PROBLEMA</vt:lpstr>
      <vt:lpstr>OBJETIVOS</vt:lpstr>
      <vt:lpstr>JUSTIFICACIÓN E IMPORTANCIA</vt:lpstr>
      <vt:lpstr>ALCANCE</vt:lpstr>
      <vt:lpstr>MARCO TEÓRICO</vt:lpstr>
      <vt:lpstr>PRINCIPALES METODOLOGÍAS DE PLANEACIÓN ESTRATÉGICA INFORMÁTICA</vt:lpstr>
      <vt:lpstr>FASES DE PETI</vt:lpstr>
      <vt:lpstr>FASE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 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PREVIA A LA OBTENCIÓN DEL TÍTULO DE MAGISTER EN GERENCIA DE SISTEMAS</dc:title>
  <dc:creator>P A</dc:creator>
  <cp:lastModifiedBy>Jorge A. Párraga A.</cp:lastModifiedBy>
  <cp:revision>200</cp:revision>
  <dcterms:created xsi:type="dcterms:W3CDTF">2012-11-02T03:25:10Z</dcterms:created>
  <dcterms:modified xsi:type="dcterms:W3CDTF">2012-12-20T17:51:07Z</dcterms:modified>
</cp:coreProperties>
</file>