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5"/>
  </p:notesMasterIdLst>
  <p:sldIdLst>
    <p:sldId id="257" r:id="rId2"/>
    <p:sldId id="331" r:id="rId3"/>
    <p:sldId id="332" r:id="rId4"/>
    <p:sldId id="33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1" r:id="rId26"/>
    <p:sldId id="347" r:id="rId27"/>
    <p:sldId id="293" r:id="rId28"/>
    <p:sldId id="294" r:id="rId29"/>
    <p:sldId id="334" r:id="rId30"/>
    <p:sldId id="295" r:id="rId31"/>
    <p:sldId id="296" r:id="rId32"/>
    <p:sldId id="297" r:id="rId33"/>
    <p:sldId id="299" r:id="rId34"/>
    <p:sldId id="301" r:id="rId35"/>
    <p:sldId id="341" r:id="rId36"/>
    <p:sldId id="342" r:id="rId37"/>
    <p:sldId id="302" r:id="rId38"/>
    <p:sldId id="304" r:id="rId39"/>
    <p:sldId id="305" r:id="rId40"/>
    <p:sldId id="306" r:id="rId41"/>
    <p:sldId id="307" r:id="rId42"/>
    <p:sldId id="343" r:id="rId43"/>
    <p:sldId id="344" r:id="rId44"/>
    <p:sldId id="309" r:id="rId45"/>
    <p:sldId id="310" r:id="rId46"/>
    <p:sldId id="336" r:id="rId47"/>
    <p:sldId id="348" r:id="rId48"/>
    <p:sldId id="312" r:id="rId49"/>
    <p:sldId id="313" r:id="rId50"/>
    <p:sldId id="314" r:id="rId51"/>
    <p:sldId id="315" r:id="rId52"/>
    <p:sldId id="316" r:id="rId53"/>
    <p:sldId id="318" r:id="rId54"/>
    <p:sldId id="319" r:id="rId55"/>
    <p:sldId id="320" r:id="rId56"/>
    <p:sldId id="321" r:id="rId57"/>
    <p:sldId id="325" r:id="rId58"/>
    <p:sldId id="349" r:id="rId59"/>
    <p:sldId id="326" r:id="rId60"/>
    <p:sldId id="340" r:id="rId61"/>
    <p:sldId id="329" r:id="rId62"/>
    <p:sldId id="330" r:id="rId63"/>
    <p:sldId id="328" r:id="rId6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 sz="1100" b="1" i="0" strike="noStrike">
                <a:solidFill>
                  <a:srgbClr val="000000"/>
                </a:solidFill>
                <a:latin typeface="Arial"/>
                <a:cs typeface="Arial"/>
              </a:rPr>
              <a:t>OPERACIONES DE VIVIENDA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 sz="1100" b="1" i="0" strike="noStrike">
                <a:solidFill>
                  <a:srgbClr val="000000"/>
                </a:solidFill>
                <a:latin typeface="Arial"/>
                <a:cs typeface="Arial"/>
              </a:rPr>
              <a:t>TOTAL SISTEMA FINANCIERO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 sz="1100" b="1" i="0" strike="noStrike">
                <a:solidFill>
                  <a:srgbClr val="000000"/>
                </a:solidFill>
                <a:latin typeface="Arial"/>
                <a:cs typeface="Arial"/>
              </a:rPr>
              <a:t>SERIE DE Nº OPERACIONES Y MONTOS CONCEDIDOS</a:t>
            </a:r>
          </a:p>
        </c:rich>
      </c:tx>
      <c:layout/>
      <c:overlay val="0"/>
    </c:title>
    <c:autoTitleDeleted val="0"/>
    <c:pivotFmts>
      <c:pivotFmt>
        <c:idx val="0"/>
        <c:spPr>
          <a:solidFill>
            <a:srgbClr val="003366"/>
          </a:solidFill>
        </c:spPr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ln>
            <a:solidFill>
              <a:schemeClr val="accent1"/>
            </a:solidFill>
          </a:ln>
        </c:spPr>
        <c:marker>
          <c:symbol val="none"/>
        </c:marker>
      </c:pivotFmt>
      <c:pivotFmt>
        <c:idx val="12"/>
        <c:spPr>
          <a:solidFill>
            <a:srgbClr val="003366"/>
          </a:solidFill>
        </c:spPr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spPr>
          <a:ln>
            <a:solidFill>
              <a:schemeClr val="accent1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MONTO OTORGADO </c:v>
          </c:tx>
          <c:spPr>
            <a:solidFill>
              <a:srgbClr val="003366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5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</c:strLit>
          </c:cat>
          <c:val>
            <c:numLit>
              <c:formatCode>General</c:formatCode>
              <c:ptCount val="5"/>
              <c:pt idx="0">
                <c:v>147355740</c:v>
              </c:pt>
              <c:pt idx="1">
                <c:v>250424102</c:v>
              </c:pt>
              <c:pt idx="2">
                <c:v>441914812</c:v>
              </c:pt>
              <c:pt idx="3">
                <c:v>488812734</c:v>
              </c:pt>
              <c:pt idx="4">
                <c:v>664116597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69398912"/>
        <c:axId val="69400448"/>
      </c:barChart>
      <c:lineChart>
        <c:grouping val="standard"/>
        <c:varyColors val="0"/>
        <c:ser>
          <c:idx val="1"/>
          <c:order val="1"/>
          <c:tx>
            <c:v>NÚMERO DE OPERACIONES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Lit>
              <c:ptCount val="11"/>
              <c:pt idx="0">
                <c:v>2002</c:v>
              </c:pt>
              <c:pt idx="1">
                <c:v>2003</c:v>
              </c:pt>
              <c:pt idx="2">
                <c:v>2004</c:v>
              </c:pt>
              <c:pt idx="3">
                <c:v>2005</c:v>
              </c:pt>
              <c:pt idx="4">
                <c:v>2006</c:v>
              </c:pt>
              <c:pt idx="5">
                <c:v>2007</c:v>
              </c:pt>
              <c:pt idx="6">
                <c:v>2008</c:v>
              </c:pt>
              <c:pt idx="7">
                <c:v>2009</c:v>
              </c:pt>
              <c:pt idx="8">
                <c:v>2010</c:v>
              </c:pt>
              <c:pt idx="9">
                <c:v>2011</c:v>
              </c:pt>
              <c:pt idx="10">
                <c:v>2012</c:v>
              </c:pt>
            </c:strLit>
          </c:cat>
          <c:val>
            <c:numLit>
              <c:formatCode>General</c:formatCode>
              <c:ptCount val="11"/>
              <c:pt idx="0">
                <c:v>15201</c:v>
              </c:pt>
              <c:pt idx="1">
                <c:v>20504</c:v>
              </c:pt>
              <c:pt idx="2">
                <c:v>29792</c:v>
              </c:pt>
              <c:pt idx="3">
                <c:v>23633</c:v>
              </c:pt>
              <c:pt idx="4">
                <c:v>29317</c:v>
              </c:pt>
              <c:pt idx="5">
                <c:v>26456</c:v>
              </c:pt>
              <c:pt idx="6">
                <c:v>25088</c:v>
              </c:pt>
              <c:pt idx="7">
                <c:v>16791</c:v>
              </c:pt>
              <c:pt idx="8">
                <c:v>19845</c:v>
              </c:pt>
              <c:pt idx="9">
                <c:v>17937</c:v>
              </c:pt>
              <c:pt idx="10">
                <c:v>6344</c:v>
              </c:pt>
            </c:numLit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19008"/>
        <c:axId val="69420544"/>
      </c:lineChart>
      <c:catAx>
        <c:axId val="693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69400448"/>
        <c:crosses val="autoZero"/>
        <c:auto val="0"/>
        <c:lblAlgn val="ctr"/>
        <c:lblOffset val="100"/>
        <c:noMultiLvlLbl val="0"/>
      </c:catAx>
      <c:valAx>
        <c:axId val="69400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69398912"/>
        <c:crosses val="autoZero"/>
        <c:crossBetween val="between"/>
        <c:dispUnits>
          <c:builtInUnit val="thousand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</c:dispUnitsLbl>
        </c:dispUnits>
      </c:valAx>
      <c:catAx>
        <c:axId val="69419008"/>
        <c:scaling>
          <c:orientation val="minMax"/>
        </c:scaling>
        <c:delete val="1"/>
        <c:axPos val="b"/>
        <c:majorTickMark val="out"/>
        <c:minorTickMark val="none"/>
        <c:tickLblPos val="none"/>
        <c:crossAx val="69420544"/>
        <c:crosses val="autoZero"/>
        <c:auto val="0"/>
        <c:lblAlgn val="ctr"/>
        <c:lblOffset val="100"/>
        <c:noMultiLvlLbl val="0"/>
      </c:catAx>
      <c:valAx>
        <c:axId val="69420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69419008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Encuesta.docx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Encuesta.docx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9EB23-86B9-4F9C-BE1C-B4B64EECD5CB}" type="doc">
      <dgm:prSet loTypeId="urn:microsoft.com/office/officeart/2008/layout/RadialCluster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CDD2CF5-4624-451C-82A9-9FDD0940A901}">
      <dgm:prSet phldrT="[Texto]" custT="1"/>
      <dgm:spPr/>
      <dgm:t>
        <a:bodyPr/>
        <a:lstStyle/>
        <a:p>
          <a:r>
            <a:rPr lang="es-EC" sz="2400" b="1" dirty="0" smtClean="0"/>
            <a:t>IDENTIFICACIÓN DEL PROBLEMA </a:t>
          </a:r>
          <a:endParaRPr lang="es-EC" sz="2400" b="1" dirty="0"/>
        </a:p>
      </dgm:t>
    </dgm:pt>
    <dgm:pt modelId="{0B6562A0-FDAB-4730-8874-18F50F76688F}" type="parTrans" cxnId="{575EE00B-6A9D-4ADF-A24C-9B964D9D4E34}">
      <dgm:prSet/>
      <dgm:spPr/>
      <dgm:t>
        <a:bodyPr/>
        <a:lstStyle/>
        <a:p>
          <a:endParaRPr lang="es-EC"/>
        </a:p>
      </dgm:t>
    </dgm:pt>
    <dgm:pt modelId="{B43D482B-E3A6-4698-A299-3230D4B5023D}" type="sibTrans" cxnId="{575EE00B-6A9D-4ADF-A24C-9B964D9D4E34}">
      <dgm:prSet/>
      <dgm:spPr/>
      <dgm:t>
        <a:bodyPr/>
        <a:lstStyle/>
        <a:p>
          <a:endParaRPr lang="es-EC"/>
        </a:p>
      </dgm:t>
    </dgm:pt>
    <dgm:pt modelId="{B4CE983F-4297-4A74-93D8-3BC5A66B3C88}">
      <dgm:prSet phldrT="[Texto]"/>
      <dgm:spPr/>
      <dgm:t>
        <a:bodyPr/>
        <a:lstStyle/>
        <a:p>
          <a:r>
            <a:rPr lang="es-ES" dirty="0" smtClean="0"/>
            <a:t>Tiene falencia en los proceso de compra y venta </a:t>
          </a:r>
          <a:endParaRPr lang="es-EC" dirty="0"/>
        </a:p>
      </dgm:t>
    </dgm:pt>
    <dgm:pt modelId="{73F36B7D-8AC1-4D23-82E4-DB963509856B}" type="parTrans" cxnId="{AE96EFB3-3FEA-4D59-9DA9-656E2C8C5BEC}">
      <dgm:prSet/>
      <dgm:spPr/>
      <dgm:t>
        <a:bodyPr/>
        <a:lstStyle/>
        <a:p>
          <a:endParaRPr lang="es-EC"/>
        </a:p>
      </dgm:t>
    </dgm:pt>
    <dgm:pt modelId="{9973CAEE-33EE-4F92-96E1-96405415944F}" type="sibTrans" cxnId="{AE96EFB3-3FEA-4D59-9DA9-656E2C8C5BEC}">
      <dgm:prSet/>
      <dgm:spPr/>
      <dgm:t>
        <a:bodyPr/>
        <a:lstStyle/>
        <a:p>
          <a:endParaRPr lang="es-EC"/>
        </a:p>
      </dgm:t>
    </dgm:pt>
    <dgm:pt modelId="{DB67F72B-2C41-4BBB-A37A-8AABDFD86F78}">
      <dgm:prSet phldrT="[Texto]" custT="1"/>
      <dgm:spPr/>
      <dgm:t>
        <a:bodyPr/>
        <a:lstStyle/>
        <a:p>
          <a:r>
            <a:rPr lang="es-ES" sz="2200" dirty="0" smtClean="0"/>
            <a:t>Afectado su participación en el mercado</a:t>
          </a:r>
          <a:endParaRPr lang="es-EC" sz="2200" dirty="0"/>
        </a:p>
      </dgm:t>
    </dgm:pt>
    <dgm:pt modelId="{9F677FDD-6AB9-4FA1-91D2-6B0EDC8981D5}" type="parTrans" cxnId="{FE5F00EA-8903-439A-A739-B9BA4E75E913}">
      <dgm:prSet/>
      <dgm:spPr/>
      <dgm:t>
        <a:bodyPr/>
        <a:lstStyle/>
        <a:p>
          <a:endParaRPr lang="es-EC"/>
        </a:p>
      </dgm:t>
    </dgm:pt>
    <dgm:pt modelId="{C569C389-7044-4AA0-9B18-A71F5DA7D4BA}" type="sibTrans" cxnId="{FE5F00EA-8903-439A-A739-B9BA4E75E913}">
      <dgm:prSet/>
      <dgm:spPr/>
      <dgm:t>
        <a:bodyPr/>
        <a:lstStyle/>
        <a:p>
          <a:endParaRPr lang="es-EC"/>
        </a:p>
      </dgm:t>
    </dgm:pt>
    <dgm:pt modelId="{EF36EB87-8B93-4FBE-BAEA-967B2178EB1C}">
      <dgm:prSet/>
      <dgm:spPr/>
      <dgm:t>
        <a:bodyPr/>
        <a:lstStyle/>
        <a:p>
          <a:r>
            <a:rPr lang="es-ES" dirty="0" smtClean="0"/>
            <a:t>Generado disminución en las utilidades </a:t>
          </a:r>
          <a:endParaRPr lang="es-ES" b="0" dirty="0">
            <a:latin typeface="Arial" pitchFamily="34" charset="0"/>
            <a:cs typeface="Arial" pitchFamily="34" charset="0"/>
          </a:endParaRPr>
        </a:p>
      </dgm:t>
    </dgm:pt>
    <dgm:pt modelId="{7B3E4DAE-4B8A-49AB-B326-FCD4E72C7BC9}" type="parTrans" cxnId="{4C0F3C07-B619-4C93-A00A-091D75B810F7}">
      <dgm:prSet/>
      <dgm:spPr/>
      <dgm:t>
        <a:bodyPr/>
        <a:lstStyle/>
        <a:p>
          <a:endParaRPr lang="es-EC"/>
        </a:p>
      </dgm:t>
    </dgm:pt>
    <dgm:pt modelId="{D6A94B71-92F9-43C6-8977-C7D509ED64CA}" type="sibTrans" cxnId="{4C0F3C07-B619-4C93-A00A-091D75B810F7}">
      <dgm:prSet/>
      <dgm:spPr/>
      <dgm:t>
        <a:bodyPr/>
        <a:lstStyle/>
        <a:p>
          <a:endParaRPr lang="es-EC"/>
        </a:p>
      </dgm:t>
    </dgm:pt>
    <dgm:pt modelId="{F8819DA6-9805-4F74-8D6D-5417969D78D3}" type="pres">
      <dgm:prSet presAssocID="{C699EB23-86B9-4F9C-BE1C-B4B64EECD5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201202-90FB-4355-83ED-9EBB06638D4A}" type="pres">
      <dgm:prSet presAssocID="{6CDD2CF5-4624-451C-82A9-9FDD0940A901}" presName="singleCycle" presStyleCnt="0"/>
      <dgm:spPr/>
    </dgm:pt>
    <dgm:pt modelId="{A45A7C07-0AB7-424C-B0A6-544FF5BD25FB}" type="pres">
      <dgm:prSet presAssocID="{6CDD2CF5-4624-451C-82A9-9FDD0940A901}" presName="singleCenter" presStyleLbl="node1" presStyleIdx="0" presStyleCnt="4" custScaleX="213675" custLinFactNeighborX="-339" custLinFactNeighborY="-1430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C459CB7A-F612-41C1-98B3-77FFB61A21D8}" type="pres">
      <dgm:prSet presAssocID="{73F36B7D-8AC1-4D23-82E4-DB963509856B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91CD457-B152-4B42-B4CE-EF14B7E8D2C7}" type="pres">
      <dgm:prSet presAssocID="{B4CE983F-4297-4A74-93D8-3BC5A66B3C88}" presName="text0" presStyleLbl="node1" presStyleIdx="1" presStyleCnt="4" custScaleX="204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7D517D-C7C7-4E60-A4A6-4397823C2178}" type="pres">
      <dgm:prSet presAssocID="{7B3E4DAE-4B8A-49AB-B326-FCD4E72C7BC9}" presName="Name56" presStyleLbl="parChTrans1D2" presStyleIdx="1" presStyleCnt="3"/>
      <dgm:spPr/>
      <dgm:t>
        <a:bodyPr/>
        <a:lstStyle/>
        <a:p>
          <a:endParaRPr lang="es-EC"/>
        </a:p>
      </dgm:t>
    </dgm:pt>
    <dgm:pt modelId="{FD45A25C-8130-43B9-9602-75B45BE15604}" type="pres">
      <dgm:prSet presAssocID="{EF36EB87-8B93-4FBE-BAEA-967B2178EB1C}" presName="text0" presStyleLbl="node1" presStyleIdx="2" presStyleCnt="4" custScaleX="210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B67DD1-2117-46A5-985B-7B728F0E2724}" type="pres">
      <dgm:prSet presAssocID="{9F677FDD-6AB9-4FA1-91D2-6B0EDC8981D5}" presName="Name56" presStyleLbl="parChTrans1D2" presStyleIdx="2" presStyleCnt="3"/>
      <dgm:spPr/>
      <dgm:t>
        <a:bodyPr/>
        <a:lstStyle/>
        <a:p>
          <a:endParaRPr lang="es-EC"/>
        </a:p>
      </dgm:t>
    </dgm:pt>
    <dgm:pt modelId="{94FD6E7B-8701-4631-96C0-7648D697D282}" type="pres">
      <dgm:prSet presAssocID="{DB67F72B-2C41-4BBB-A37A-8AABDFD86F78}" presName="text0" presStyleLbl="node1" presStyleIdx="3" presStyleCnt="4" custScaleX="199625" custRadScaleRad="95074" custRadScaleInc="-57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5F00EA-8903-439A-A739-B9BA4E75E913}" srcId="{6CDD2CF5-4624-451C-82A9-9FDD0940A901}" destId="{DB67F72B-2C41-4BBB-A37A-8AABDFD86F78}" srcOrd="2" destOrd="0" parTransId="{9F677FDD-6AB9-4FA1-91D2-6B0EDC8981D5}" sibTransId="{C569C389-7044-4AA0-9B18-A71F5DA7D4BA}"/>
    <dgm:cxn modelId="{9CB69A63-6874-4A20-89E9-480532079C09}" type="presOf" srcId="{B4CE983F-4297-4A74-93D8-3BC5A66B3C88}" destId="{791CD457-B152-4B42-B4CE-EF14B7E8D2C7}" srcOrd="0" destOrd="0" presId="urn:microsoft.com/office/officeart/2008/layout/RadialCluster"/>
    <dgm:cxn modelId="{4C9A57D3-1ED1-452E-AFF7-5863A4FEA939}" type="presOf" srcId="{9F677FDD-6AB9-4FA1-91D2-6B0EDC8981D5}" destId="{5CB67DD1-2117-46A5-985B-7B728F0E2724}" srcOrd="0" destOrd="0" presId="urn:microsoft.com/office/officeart/2008/layout/RadialCluster"/>
    <dgm:cxn modelId="{1D38A2FD-8A0F-4F2E-9931-1E3E4F9FDDAA}" type="presOf" srcId="{EF36EB87-8B93-4FBE-BAEA-967B2178EB1C}" destId="{FD45A25C-8130-43B9-9602-75B45BE15604}" srcOrd="0" destOrd="0" presId="urn:microsoft.com/office/officeart/2008/layout/RadialCluster"/>
    <dgm:cxn modelId="{3794D0E4-819E-45BE-AF8A-AD8A3728FC85}" type="presOf" srcId="{73F36B7D-8AC1-4D23-82E4-DB963509856B}" destId="{C459CB7A-F612-41C1-98B3-77FFB61A21D8}" srcOrd="0" destOrd="0" presId="urn:microsoft.com/office/officeart/2008/layout/RadialCluster"/>
    <dgm:cxn modelId="{3A8B25CE-76A8-4BD2-9335-49C3ECE0B6EE}" type="presOf" srcId="{C699EB23-86B9-4F9C-BE1C-B4B64EECD5CB}" destId="{F8819DA6-9805-4F74-8D6D-5417969D78D3}" srcOrd="0" destOrd="0" presId="urn:microsoft.com/office/officeart/2008/layout/RadialCluster"/>
    <dgm:cxn modelId="{575EE00B-6A9D-4ADF-A24C-9B964D9D4E34}" srcId="{C699EB23-86B9-4F9C-BE1C-B4B64EECD5CB}" destId="{6CDD2CF5-4624-451C-82A9-9FDD0940A901}" srcOrd="0" destOrd="0" parTransId="{0B6562A0-FDAB-4730-8874-18F50F76688F}" sibTransId="{B43D482B-E3A6-4698-A299-3230D4B5023D}"/>
    <dgm:cxn modelId="{EF636FA8-6567-408F-9BB8-D8BB27887077}" type="presOf" srcId="{7B3E4DAE-4B8A-49AB-B326-FCD4E72C7BC9}" destId="{387D517D-C7C7-4E60-A4A6-4397823C2178}" srcOrd="0" destOrd="0" presId="urn:microsoft.com/office/officeart/2008/layout/RadialCluster"/>
    <dgm:cxn modelId="{AC567FEB-71FE-4890-B85A-9D37DD6EF336}" type="presOf" srcId="{6CDD2CF5-4624-451C-82A9-9FDD0940A901}" destId="{A45A7C07-0AB7-424C-B0A6-544FF5BD25FB}" srcOrd="0" destOrd="0" presId="urn:microsoft.com/office/officeart/2008/layout/RadialCluster"/>
    <dgm:cxn modelId="{4C0F3C07-B619-4C93-A00A-091D75B810F7}" srcId="{6CDD2CF5-4624-451C-82A9-9FDD0940A901}" destId="{EF36EB87-8B93-4FBE-BAEA-967B2178EB1C}" srcOrd="1" destOrd="0" parTransId="{7B3E4DAE-4B8A-49AB-B326-FCD4E72C7BC9}" sibTransId="{D6A94B71-92F9-43C6-8977-C7D509ED64CA}"/>
    <dgm:cxn modelId="{AE96EFB3-3FEA-4D59-9DA9-656E2C8C5BEC}" srcId="{6CDD2CF5-4624-451C-82A9-9FDD0940A901}" destId="{B4CE983F-4297-4A74-93D8-3BC5A66B3C88}" srcOrd="0" destOrd="0" parTransId="{73F36B7D-8AC1-4D23-82E4-DB963509856B}" sibTransId="{9973CAEE-33EE-4F92-96E1-96405415944F}"/>
    <dgm:cxn modelId="{A786C94B-42A3-4887-8C53-A9DC66ABEDDB}" type="presOf" srcId="{DB67F72B-2C41-4BBB-A37A-8AABDFD86F78}" destId="{94FD6E7B-8701-4631-96C0-7648D697D282}" srcOrd="0" destOrd="0" presId="urn:microsoft.com/office/officeart/2008/layout/RadialCluster"/>
    <dgm:cxn modelId="{BE739238-F376-48AB-ACDB-D85CCB93D36A}" type="presParOf" srcId="{F8819DA6-9805-4F74-8D6D-5417969D78D3}" destId="{84201202-90FB-4355-83ED-9EBB06638D4A}" srcOrd="0" destOrd="0" presId="urn:microsoft.com/office/officeart/2008/layout/RadialCluster"/>
    <dgm:cxn modelId="{280F84F2-F6BB-49E7-B4D6-48A873C0DB18}" type="presParOf" srcId="{84201202-90FB-4355-83ED-9EBB06638D4A}" destId="{A45A7C07-0AB7-424C-B0A6-544FF5BD25FB}" srcOrd="0" destOrd="0" presId="urn:microsoft.com/office/officeart/2008/layout/RadialCluster"/>
    <dgm:cxn modelId="{9A1416A3-9421-4724-84F7-A1B0F076793C}" type="presParOf" srcId="{84201202-90FB-4355-83ED-9EBB06638D4A}" destId="{C459CB7A-F612-41C1-98B3-77FFB61A21D8}" srcOrd="1" destOrd="0" presId="urn:microsoft.com/office/officeart/2008/layout/RadialCluster"/>
    <dgm:cxn modelId="{F65B52B1-F117-4A20-AFB9-D1CE822F8B85}" type="presParOf" srcId="{84201202-90FB-4355-83ED-9EBB06638D4A}" destId="{791CD457-B152-4B42-B4CE-EF14B7E8D2C7}" srcOrd="2" destOrd="0" presId="urn:microsoft.com/office/officeart/2008/layout/RadialCluster"/>
    <dgm:cxn modelId="{28684A43-8FEB-4337-A814-FCD3694ACF9F}" type="presParOf" srcId="{84201202-90FB-4355-83ED-9EBB06638D4A}" destId="{387D517D-C7C7-4E60-A4A6-4397823C2178}" srcOrd="3" destOrd="0" presId="urn:microsoft.com/office/officeart/2008/layout/RadialCluster"/>
    <dgm:cxn modelId="{EF4311D1-802A-464B-8A48-6C5C37558E7E}" type="presParOf" srcId="{84201202-90FB-4355-83ED-9EBB06638D4A}" destId="{FD45A25C-8130-43B9-9602-75B45BE15604}" srcOrd="4" destOrd="0" presId="urn:microsoft.com/office/officeart/2008/layout/RadialCluster"/>
    <dgm:cxn modelId="{B6E924A5-8D5A-4695-ABDA-1372B2051272}" type="presParOf" srcId="{84201202-90FB-4355-83ED-9EBB06638D4A}" destId="{5CB67DD1-2117-46A5-985B-7B728F0E2724}" srcOrd="5" destOrd="0" presId="urn:microsoft.com/office/officeart/2008/layout/RadialCluster"/>
    <dgm:cxn modelId="{0B8A5349-2031-4030-A3B6-FB41127CE742}" type="presParOf" srcId="{84201202-90FB-4355-83ED-9EBB06638D4A}" destId="{94FD6E7B-8701-4631-96C0-7648D697D2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6AC636-7D2B-4622-82F1-35EE34C0BC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193A0-3714-4816-8856-E822C9C300E8}">
      <dgm:prSet phldrT="[Texto]" custT="1"/>
      <dgm:spPr>
        <a:gradFill rotWithShape="0">
          <a:gsLst>
            <a:gs pos="0">
              <a:srgbClr val="85D98D">
                <a:alpha val="17647"/>
              </a:srgbClr>
            </a:gs>
            <a:gs pos="39999">
              <a:srgbClr val="ACD8B8"/>
            </a:gs>
            <a:gs pos="70000">
              <a:srgbClr val="CDE3D1">
                <a:alpha val="1961"/>
              </a:srgbClr>
            </a:gs>
            <a:gs pos="100000">
              <a:srgbClr val="F4F6F4"/>
            </a:gs>
          </a:gsLst>
          <a:lin ang="2700000" scaled="1"/>
        </a:gradFill>
      </dgm:spPr>
      <dgm:t>
        <a:bodyPr/>
        <a:lstStyle/>
        <a:p>
          <a:r>
            <a:rPr lang="es-E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CONOCIMIENTO TOTAL </a:t>
          </a:r>
          <a:endParaRPr lang="es-ES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017CEEE-D523-4DBF-8540-07A9FE3B7BDB}" type="parTrans" cxnId="{57066832-D365-4394-9D19-178284D785D5}">
      <dgm:prSet/>
      <dgm:spPr/>
      <dgm:t>
        <a:bodyPr/>
        <a:lstStyle/>
        <a:p>
          <a:endParaRPr lang="es-ES"/>
        </a:p>
      </dgm:t>
    </dgm:pt>
    <dgm:pt modelId="{74975DAA-B6A0-4134-B5B9-0070CDCC2441}" type="sibTrans" cxnId="{57066832-D365-4394-9D19-178284D785D5}">
      <dgm:prSet/>
      <dgm:spPr/>
      <dgm:t>
        <a:bodyPr/>
        <a:lstStyle/>
        <a:p>
          <a:endParaRPr lang="es-ES"/>
        </a:p>
      </dgm:t>
    </dgm:pt>
    <dgm:pt modelId="{55B2BDF1-E647-40A4-8B17-CB64E65437FF}">
      <dgm:prSet phldrT="[Texto]" custT="1"/>
      <dgm:spPr>
        <a:gradFill rotWithShape="0">
          <a:gsLst>
            <a:gs pos="0">
              <a:srgbClr val="8EC0D0">
                <a:alpha val="17647"/>
              </a:srgbClr>
            </a:gs>
            <a:gs pos="39999">
              <a:srgbClr val="B8CACC"/>
            </a:gs>
            <a:gs pos="70000">
              <a:srgbClr val="CCE3E4">
                <a:alpha val="1961"/>
              </a:srgbClr>
            </a:gs>
            <a:gs pos="100000">
              <a:srgbClr val="F3F7F7">
                <a:alpha val="20000"/>
              </a:srgbClr>
            </a:gs>
          </a:gsLst>
          <a:lin ang="2700000" scaled="1"/>
        </a:gradFill>
      </dgm:spPr>
      <dgm:t>
        <a:bodyPr/>
        <a:lstStyle/>
        <a:p>
          <a:r>
            <a:rPr lang="es-EC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OBTENER </a:t>
          </a:r>
          <a:r>
            <a:rPr lang="es-EC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INFORMACIÓN </a:t>
          </a:r>
          <a:endParaRPr lang="es-ES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84C24DD-5AA9-4CB6-912C-C80276529FAD}" type="parTrans" cxnId="{E73F07B0-0E5D-4220-AA1D-4A6BDDE27D2F}">
      <dgm:prSet/>
      <dgm:spPr/>
      <dgm:t>
        <a:bodyPr/>
        <a:lstStyle/>
        <a:p>
          <a:endParaRPr lang="es-ES"/>
        </a:p>
      </dgm:t>
    </dgm:pt>
    <dgm:pt modelId="{735337C3-86CC-4EDA-86E3-4BA8D2BDA93F}" type="sibTrans" cxnId="{E73F07B0-0E5D-4220-AA1D-4A6BDDE27D2F}">
      <dgm:prSet/>
      <dgm:spPr/>
      <dgm:t>
        <a:bodyPr/>
        <a:lstStyle/>
        <a:p>
          <a:endParaRPr lang="es-ES"/>
        </a:p>
      </dgm:t>
    </dgm:pt>
    <dgm:pt modelId="{5850A10D-D396-4BC6-B142-5A9EB091D7E5}">
      <dgm:prSet phldrT="[Texto]" custT="1"/>
      <dgm:spPr>
        <a:gradFill rotWithShape="0">
          <a:gsLst>
            <a:gs pos="0">
              <a:srgbClr val="DBDB83">
                <a:alpha val="17647"/>
              </a:srgbClr>
            </a:gs>
            <a:gs pos="39999">
              <a:srgbClr val="D5DAAA"/>
            </a:gs>
            <a:gs pos="70000">
              <a:srgbClr val="DFE1CF">
                <a:alpha val="1961"/>
              </a:srgbClr>
            </a:gs>
            <a:gs pos="100000">
              <a:srgbClr val="F7F7F3"/>
            </a:gs>
          </a:gsLst>
          <a:lin ang="2700000" scaled="1"/>
        </a:gradFill>
      </dgm:spPr>
      <dgm:t>
        <a:bodyPr/>
        <a:lstStyle/>
        <a:p>
          <a:r>
            <a:rPr lang="es-EC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EVALUACIÓN DEL CONTROL INTERNO</a:t>
          </a:r>
          <a:endParaRPr lang="es-ES" sz="1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D324AD-FA69-4D9B-8D25-C5C0658F442A}" type="parTrans" cxnId="{BA41F1D5-0AC8-424B-AC6F-920726C44F2D}">
      <dgm:prSet/>
      <dgm:spPr/>
      <dgm:t>
        <a:bodyPr/>
        <a:lstStyle/>
        <a:p>
          <a:endParaRPr lang="es-ES"/>
        </a:p>
      </dgm:t>
    </dgm:pt>
    <dgm:pt modelId="{FAA8A371-8D41-4C22-B31F-4DA0929AFBD0}" type="sibTrans" cxnId="{BA41F1D5-0AC8-424B-AC6F-920726C44F2D}">
      <dgm:prSet/>
      <dgm:spPr/>
      <dgm:t>
        <a:bodyPr/>
        <a:lstStyle/>
        <a:p>
          <a:endParaRPr lang="es-ES"/>
        </a:p>
      </dgm:t>
    </dgm:pt>
    <dgm:pt modelId="{49123A25-EE0E-42A5-A46B-BA1743AB6CC9}" type="pres">
      <dgm:prSet presAssocID="{F16AC636-7D2B-4622-82F1-35EE34C0BC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A385797-B8F0-402F-A2BA-8E84BEA428ED}" type="pres">
      <dgm:prSet presAssocID="{D67193A0-3714-4816-8856-E822C9C300E8}" presName="composite" presStyleCnt="0"/>
      <dgm:spPr/>
    </dgm:pt>
    <dgm:pt modelId="{49C0E91F-10B0-4180-8505-D7179A06FD77}" type="pres">
      <dgm:prSet presAssocID="{D67193A0-3714-4816-8856-E822C9C300E8}" presName="bentUpArrow1" presStyleLbl="alignImgPlace1" presStyleIdx="0" presStyleCnt="2" custScaleY="219351" custLinFactX="-49847" custLinFactNeighborX="-100000" custLinFactNeighborY="92660"/>
      <dgm:spPr/>
    </dgm:pt>
    <dgm:pt modelId="{54E047E9-CA6E-4ABE-937A-31EE64141DB8}" type="pres">
      <dgm:prSet presAssocID="{D67193A0-3714-4816-8856-E822C9C300E8}" presName="ParentText" presStyleLbl="node1" presStyleIdx="0" presStyleCnt="3" custScaleX="404227" custScaleY="217180" custLinFactNeighborX="-233" custLinFactNeighborY="-190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3F280-14B3-43AA-9654-A04E7630111A}" type="pres">
      <dgm:prSet presAssocID="{D67193A0-3714-4816-8856-E822C9C300E8}" presName="ChildText" presStyleLbl="revTx" presStyleIdx="0" presStyleCnt="2" custScaleX="205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EBA30-5FAB-4202-B1ED-F3771715FB05}" type="pres">
      <dgm:prSet presAssocID="{74975DAA-B6A0-4134-B5B9-0070CDCC2441}" presName="sibTrans" presStyleCnt="0"/>
      <dgm:spPr/>
    </dgm:pt>
    <dgm:pt modelId="{284E58F8-CBF1-4A7A-B5A4-C785C87BD306}" type="pres">
      <dgm:prSet presAssocID="{55B2BDF1-E647-40A4-8B17-CB64E65437FF}" presName="composite" presStyleCnt="0"/>
      <dgm:spPr/>
    </dgm:pt>
    <dgm:pt modelId="{2D70D278-1301-4652-9DEF-90E6146628B1}" type="pres">
      <dgm:prSet presAssocID="{55B2BDF1-E647-40A4-8B17-CB64E65437FF}" presName="bentUpArrow1" presStyleLbl="alignImgPlace1" presStyleIdx="1" presStyleCnt="2" custScaleY="163798" custLinFactX="-100000" custLinFactY="22528" custLinFactNeighborX="-169376" custLinFactNeighborY="100000"/>
      <dgm:spPr/>
    </dgm:pt>
    <dgm:pt modelId="{A5218E33-CAF1-4383-91F0-3D38AAC637B6}" type="pres">
      <dgm:prSet presAssocID="{55B2BDF1-E647-40A4-8B17-CB64E65437FF}" presName="ParentText" presStyleLbl="node1" presStyleIdx="1" presStyleCnt="3" custScaleX="388066" custScaleY="178818" custLinFactNeighborX="-60300" custLinFactNeighborY="282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B6B56-A353-4306-B71B-DB3836931DAC}" type="pres">
      <dgm:prSet presAssocID="{55B2BDF1-E647-40A4-8B17-CB64E65437FF}" presName="ChildText" presStyleLbl="revTx" presStyleIdx="1" presStyleCnt="2" custScaleX="205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F7D13A-F09D-4A31-87F0-F1E4EE95AFDB}" type="pres">
      <dgm:prSet presAssocID="{735337C3-86CC-4EDA-86E3-4BA8D2BDA93F}" presName="sibTrans" presStyleCnt="0"/>
      <dgm:spPr/>
    </dgm:pt>
    <dgm:pt modelId="{C2476EF3-F14A-429B-AE8A-91904CE8E543}" type="pres">
      <dgm:prSet presAssocID="{5850A10D-D396-4BC6-B142-5A9EB091D7E5}" presName="composite" presStyleCnt="0"/>
      <dgm:spPr/>
    </dgm:pt>
    <dgm:pt modelId="{A10964DD-EA77-4418-BE17-3A680D4AAA93}" type="pres">
      <dgm:prSet presAssocID="{5850A10D-D396-4BC6-B142-5A9EB091D7E5}" presName="ParentText" presStyleLbl="node1" presStyleIdx="2" presStyleCnt="3" custScaleX="460347" custScaleY="217710" custLinFactX="-49098" custLinFactNeighborX="-100000" custLinFactNeighborY="808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41F1D5-0AC8-424B-AC6F-920726C44F2D}" srcId="{F16AC636-7D2B-4622-82F1-35EE34C0BC75}" destId="{5850A10D-D396-4BC6-B142-5A9EB091D7E5}" srcOrd="2" destOrd="0" parTransId="{E3D324AD-FA69-4D9B-8D25-C5C0658F442A}" sibTransId="{FAA8A371-8D41-4C22-B31F-4DA0929AFBD0}"/>
    <dgm:cxn modelId="{827E718A-D4C3-4706-877B-0BDFB73E0291}" type="presOf" srcId="{55B2BDF1-E647-40A4-8B17-CB64E65437FF}" destId="{A5218E33-CAF1-4383-91F0-3D38AAC637B6}" srcOrd="0" destOrd="0" presId="urn:microsoft.com/office/officeart/2005/8/layout/StepDownProcess"/>
    <dgm:cxn modelId="{E73F07B0-0E5D-4220-AA1D-4A6BDDE27D2F}" srcId="{F16AC636-7D2B-4622-82F1-35EE34C0BC75}" destId="{55B2BDF1-E647-40A4-8B17-CB64E65437FF}" srcOrd="1" destOrd="0" parTransId="{A84C24DD-5AA9-4CB6-912C-C80276529FAD}" sibTransId="{735337C3-86CC-4EDA-86E3-4BA8D2BDA93F}"/>
    <dgm:cxn modelId="{0F59873E-E0F9-4489-8857-044F6D15D723}" type="presOf" srcId="{5850A10D-D396-4BC6-B142-5A9EB091D7E5}" destId="{A10964DD-EA77-4418-BE17-3A680D4AAA93}" srcOrd="0" destOrd="0" presId="urn:microsoft.com/office/officeart/2005/8/layout/StepDownProcess"/>
    <dgm:cxn modelId="{57066832-D365-4394-9D19-178284D785D5}" srcId="{F16AC636-7D2B-4622-82F1-35EE34C0BC75}" destId="{D67193A0-3714-4816-8856-E822C9C300E8}" srcOrd="0" destOrd="0" parTransId="{E017CEEE-D523-4DBF-8540-07A9FE3B7BDB}" sibTransId="{74975DAA-B6A0-4134-B5B9-0070CDCC2441}"/>
    <dgm:cxn modelId="{3D2BCE9D-675C-4696-8522-6C4E1F3033E5}" type="presOf" srcId="{D67193A0-3714-4816-8856-E822C9C300E8}" destId="{54E047E9-CA6E-4ABE-937A-31EE64141DB8}" srcOrd="0" destOrd="0" presId="urn:microsoft.com/office/officeart/2005/8/layout/StepDownProcess"/>
    <dgm:cxn modelId="{48F261E7-5439-4069-8A1C-D18623AE1B1A}" type="presOf" srcId="{F16AC636-7D2B-4622-82F1-35EE34C0BC75}" destId="{49123A25-EE0E-42A5-A46B-BA1743AB6CC9}" srcOrd="0" destOrd="0" presId="urn:microsoft.com/office/officeart/2005/8/layout/StepDownProcess"/>
    <dgm:cxn modelId="{E2277D0C-52B2-468A-B6AE-B38263DCA7EB}" type="presParOf" srcId="{49123A25-EE0E-42A5-A46B-BA1743AB6CC9}" destId="{0A385797-B8F0-402F-A2BA-8E84BEA428ED}" srcOrd="0" destOrd="0" presId="urn:microsoft.com/office/officeart/2005/8/layout/StepDownProcess"/>
    <dgm:cxn modelId="{091644F1-DDA0-4072-9FEB-ED083E5948C1}" type="presParOf" srcId="{0A385797-B8F0-402F-A2BA-8E84BEA428ED}" destId="{49C0E91F-10B0-4180-8505-D7179A06FD77}" srcOrd="0" destOrd="0" presId="urn:microsoft.com/office/officeart/2005/8/layout/StepDownProcess"/>
    <dgm:cxn modelId="{45935396-6CBF-4E6F-ABB3-A2D4D0D47F0F}" type="presParOf" srcId="{0A385797-B8F0-402F-A2BA-8E84BEA428ED}" destId="{54E047E9-CA6E-4ABE-937A-31EE64141DB8}" srcOrd="1" destOrd="0" presId="urn:microsoft.com/office/officeart/2005/8/layout/StepDownProcess"/>
    <dgm:cxn modelId="{1F81EABA-9790-4E25-8625-5842AF979088}" type="presParOf" srcId="{0A385797-B8F0-402F-A2BA-8E84BEA428ED}" destId="{C2B3F280-14B3-43AA-9654-A04E7630111A}" srcOrd="2" destOrd="0" presId="urn:microsoft.com/office/officeart/2005/8/layout/StepDownProcess"/>
    <dgm:cxn modelId="{4BC82190-93B4-48D3-A3B3-A368C355EDDE}" type="presParOf" srcId="{49123A25-EE0E-42A5-A46B-BA1743AB6CC9}" destId="{457EBA30-5FAB-4202-B1ED-F3771715FB05}" srcOrd="1" destOrd="0" presId="urn:microsoft.com/office/officeart/2005/8/layout/StepDownProcess"/>
    <dgm:cxn modelId="{3E90FC3B-68E0-4009-92F2-84D0818D2872}" type="presParOf" srcId="{49123A25-EE0E-42A5-A46B-BA1743AB6CC9}" destId="{284E58F8-CBF1-4A7A-B5A4-C785C87BD306}" srcOrd="2" destOrd="0" presId="urn:microsoft.com/office/officeart/2005/8/layout/StepDownProcess"/>
    <dgm:cxn modelId="{154717D2-AD31-4739-B51F-70DEAD10FCC3}" type="presParOf" srcId="{284E58F8-CBF1-4A7A-B5A4-C785C87BD306}" destId="{2D70D278-1301-4652-9DEF-90E6146628B1}" srcOrd="0" destOrd="0" presId="urn:microsoft.com/office/officeart/2005/8/layout/StepDownProcess"/>
    <dgm:cxn modelId="{B50022B7-3840-4795-9233-5FA7C4A78FF0}" type="presParOf" srcId="{284E58F8-CBF1-4A7A-B5A4-C785C87BD306}" destId="{A5218E33-CAF1-4383-91F0-3D38AAC637B6}" srcOrd="1" destOrd="0" presId="urn:microsoft.com/office/officeart/2005/8/layout/StepDownProcess"/>
    <dgm:cxn modelId="{318C4707-4373-478F-9233-B5517089261A}" type="presParOf" srcId="{284E58F8-CBF1-4A7A-B5A4-C785C87BD306}" destId="{CA1B6B56-A353-4306-B71B-DB3836931DAC}" srcOrd="2" destOrd="0" presId="urn:microsoft.com/office/officeart/2005/8/layout/StepDownProcess"/>
    <dgm:cxn modelId="{F69CC24F-4865-4E27-AA40-D205DA65173C}" type="presParOf" srcId="{49123A25-EE0E-42A5-A46B-BA1743AB6CC9}" destId="{7CF7D13A-F09D-4A31-87F0-F1E4EE95AFDB}" srcOrd="3" destOrd="0" presId="urn:microsoft.com/office/officeart/2005/8/layout/StepDownProcess"/>
    <dgm:cxn modelId="{1DF96573-6AEE-4106-AD66-350992B78A26}" type="presParOf" srcId="{49123A25-EE0E-42A5-A46B-BA1743AB6CC9}" destId="{C2476EF3-F14A-429B-AE8A-91904CE8E543}" srcOrd="4" destOrd="0" presId="urn:microsoft.com/office/officeart/2005/8/layout/StepDownProcess"/>
    <dgm:cxn modelId="{E0127C76-304B-42FA-AE4D-5560CBDB50FF}" type="presParOf" srcId="{C2476EF3-F14A-429B-AE8A-91904CE8E543}" destId="{A10964DD-EA77-4418-BE17-3A680D4AAA9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AC636-7D2B-4622-82F1-35EE34C0BC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7193A0-3714-4816-8856-E822C9C300E8}">
      <dgm:prSet phldrT="[Texto]" custT="1"/>
      <dgm:spPr>
        <a:gradFill rotWithShape="0">
          <a:gsLst>
            <a:gs pos="0">
              <a:srgbClr val="85D98D">
                <a:alpha val="17647"/>
              </a:srgbClr>
            </a:gs>
            <a:gs pos="39999">
              <a:srgbClr val="ACD8B8"/>
            </a:gs>
            <a:gs pos="70000">
              <a:srgbClr val="CDE3D1">
                <a:alpha val="1961"/>
              </a:srgbClr>
            </a:gs>
            <a:gs pos="100000">
              <a:srgbClr val="F4F6F4"/>
            </a:gs>
          </a:gsLst>
          <a:lin ang="2700000" scaled="1"/>
        </a:gradFill>
      </dgm:spPr>
      <dgm:t>
        <a:bodyPr/>
        <a:lstStyle/>
        <a:p>
          <a:r>
            <a:rPr lang="es-ES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APLICACIÓN PROGRAMA DE AUDITORÍA</a:t>
          </a:r>
          <a:endParaRPr lang="es-ES" sz="3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017CEEE-D523-4DBF-8540-07A9FE3B7BDB}" type="parTrans" cxnId="{57066832-D365-4394-9D19-178284D785D5}">
      <dgm:prSet/>
      <dgm:spPr/>
      <dgm:t>
        <a:bodyPr/>
        <a:lstStyle/>
        <a:p>
          <a:endParaRPr lang="es-ES"/>
        </a:p>
      </dgm:t>
    </dgm:pt>
    <dgm:pt modelId="{74975DAA-B6A0-4134-B5B9-0070CDCC2441}" type="sibTrans" cxnId="{57066832-D365-4394-9D19-178284D785D5}">
      <dgm:prSet/>
      <dgm:spPr/>
      <dgm:t>
        <a:bodyPr/>
        <a:lstStyle/>
        <a:p>
          <a:endParaRPr lang="es-ES"/>
        </a:p>
      </dgm:t>
    </dgm:pt>
    <dgm:pt modelId="{55B2BDF1-E647-40A4-8B17-CB64E65437FF}">
      <dgm:prSet phldrT="[Texto]" custT="1"/>
      <dgm:spPr>
        <a:gradFill rotWithShape="0">
          <a:gsLst>
            <a:gs pos="0">
              <a:srgbClr val="8EC0D0">
                <a:alpha val="17647"/>
              </a:srgbClr>
            </a:gs>
            <a:gs pos="39999">
              <a:srgbClr val="B8CACC"/>
            </a:gs>
            <a:gs pos="70000">
              <a:srgbClr val="CCE3E4">
                <a:alpha val="1961"/>
              </a:srgbClr>
            </a:gs>
            <a:gs pos="100000">
              <a:srgbClr val="F3F7F7">
                <a:alpha val="20000"/>
              </a:srgbClr>
            </a:gs>
          </a:gsLst>
          <a:lin ang="2700000" scaled="1"/>
        </a:gradFill>
      </dgm:spPr>
      <dgm:t>
        <a:bodyPr/>
        <a:lstStyle/>
        <a:p>
          <a:r>
            <a:rPr lang="es-EC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SELECCIÓN DE MUESTRA</a:t>
          </a:r>
          <a:endParaRPr lang="es-ES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84C24DD-5AA9-4CB6-912C-C80276529FAD}" type="parTrans" cxnId="{E73F07B0-0E5D-4220-AA1D-4A6BDDE27D2F}">
      <dgm:prSet/>
      <dgm:spPr/>
      <dgm:t>
        <a:bodyPr/>
        <a:lstStyle/>
        <a:p>
          <a:endParaRPr lang="es-ES"/>
        </a:p>
      </dgm:t>
    </dgm:pt>
    <dgm:pt modelId="{735337C3-86CC-4EDA-86E3-4BA8D2BDA93F}" type="sibTrans" cxnId="{E73F07B0-0E5D-4220-AA1D-4A6BDDE27D2F}">
      <dgm:prSet/>
      <dgm:spPr/>
      <dgm:t>
        <a:bodyPr/>
        <a:lstStyle/>
        <a:p>
          <a:endParaRPr lang="es-ES"/>
        </a:p>
      </dgm:t>
    </dgm:pt>
    <dgm:pt modelId="{5850A10D-D396-4BC6-B142-5A9EB091D7E5}">
      <dgm:prSet phldrT="[Texto]" custT="1"/>
      <dgm:spPr>
        <a:gradFill rotWithShape="0">
          <a:gsLst>
            <a:gs pos="0">
              <a:srgbClr val="DBDB83">
                <a:alpha val="17647"/>
              </a:srgbClr>
            </a:gs>
            <a:gs pos="39999">
              <a:srgbClr val="D5DAAA"/>
            </a:gs>
            <a:gs pos="70000">
              <a:srgbClr val="DFE1CF">
                <a:alpha val="1961"/>
              </a:srgbClr>
            </a:gs>
            <a:gs pos="100000">
              <a:srgbClr val="F7F7F3"/>
            </a:gs>
          </a:gsLst>
          <a:lin ang="2700000" scaled="1"/>
        </a:gradFill>
      </dgm:spPr>
      <dgm:t>
        <a:bodyPr/>
        <a:lstStyle/>
        <a:p>
          <a:r>
            <a:rPr lang="es-EC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RECOPILACIÓN DE EVIDENCIA</a:t>
          </a:r>
          <a:endParaRPr lang="es-ES" sz="1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D324AD-FA69-4D9B-8D25-C5C0658F442A}" type="parTrans" cxnId="{BA41F1D5-0AC8-424B-AC6F-920726C44F2D}">
      <dgm:prSet/>
      <dgm:spPr/>
      <dgm:t>
        <a:bodyPr/>
        <a:lstStyle/>
        <a:p>
          <a:endParaRPr lang="es-ES"/>
        </a:p>
      </dgm:t>
    </dgm:pt>
    <dgm:pt modelId="{FAA8A371-8D41-4C22-B31F-4DA0929AFBD0}" type="sibTrans" cxnId="{BA41F1D5-0AC8-424B-AC6F-920726C44F2D}">
      <dgm:prSet/>
      <dgm:spPr/>
      <dgm:t>
        <a:bodyPr/>
        <a:lstStyle/>
        <a:p>
          <a:endParaRPr lang="es-ES"/>
        </a:p>
      </dgm:t>
    </dgm:pt>
    <dgm:pt modelId="{49123A25-EE0E-42A5-A46B-BA1743AB6CC9}" type="pres">
      <dgm:prSet presAssocID="{F16AC636-7D2B-4622-82F1-35EE34C0BC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A385797-B8F0-402F-A2BA-8E84BEA428ED}" type="pres">
      <dgm:prSet presAssocID="{D67193A0-3714-4816-8856-E822C9C300E8}" presName="composite" presStyleCnt="0"/>
      <dgm:spPr/>
    </dgm:pt>
    <dgm:pt modelId="{49C0E91F-10B0-4180-8505-D7179A06FD77}" type="pres">
      <dgm:prSet presAssocID="{D67193A0-3714-4816-8856-E822C9C300E8}" presName="bentUpArrow1" presStyleLbl="alignImgPlace1" presStyleIdx="0" presStyleCnt="2" custScaleY="219351" custLinFactX="-49847" custLinFactNeighborX="-100000" custLinFactNeighborY="92660"/>
      <dgm:spPr/>
      <dgm:t>
        <a:bodyPr/>
        <a:lstStyle/>
        <a:p>
          <a:endParaRPr lang="es-EC"/>
        </a:p>
      </dgm:t>
    </dgm:pt>
    <dgm:pt modelId="{54E047E9-CA6E-4ABE-937A-31EE64141DB8}" type="pres">
      <dgm:prSet presAssocID="{D67193A0-3714-4816-8856-E822C9C300E8}" presName="ParentText" presStyleLbl="node1" presStyleIdx="0" presStyleCnt="3" custScaleX="404227" custScaleY="217180" custLinFactNeighborX="-233" custLinFactNeighborY="-190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3F280-14B3-43AA-9654-A04E7630111A}" type="pres">
      <dgm:prSet presAssocID="{D67193A0-3714-4816-8856-E822C9C300E8}" presName="ChildText" presStyleLbl="revTx" presStyleIdx="0" presStyleCnt="2" custScaleX="205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EBA30-5FAB-4202-B1ED-F3771715FB05}" type="pres">
      <dgm:prSet presAssocID="{74975DAA-B6A0-4134-B5B9-0070CDCC2441}" presName="sibTrans" presStyleCnt="0"/>
      <dgm:spPr/>
    </dgm:pt>
    <dgm:pt modelId="{284E58F8-CBF1-4A7A-B5A4-C785C87BD306}" type="pres">
      <dgm:prSet presAssocID="{55B2BDF1-E647-40A4-8B17-CB64E65437FF}" presName="composite" presStyleCnt="0"/>
      <dgm:spPr/>
    </dgm:pt>
    <dgm:pt modelId="{2D70D278-1301-4652-9DEF-90E6146628B1}" type="pres">
      <dgm:prSet presAssocID="{55B2BDF1-E647-40A4-8B17-CB64E65437FF}" presName="bentUpArrow1" presStyleLbl="alignImgPlace1" presStyleIdx="1" presStyleCnt="2" custScaleY="163798" custLinFactX="-100000" custLinFactY="22528" custLinFactNeighborX="-169376" custLinFactNeighborY="100000"/>
      <dgm:spPr/>
    </dgm:pt>
    <dgm:pt modelId="{A5218E33-CAF1-4383-91F0-3D38AAC637B6}" type="pres">
      <dgm:prSet presAssocID="{55B2BDF1-E647-40A4-8B17-CB64E65437FF}" presName="ParentText" presStyleLbl="node1" presStyleIdx="1" presStyleCnt="3" custScaleX="388066" custScaleY="178818" custLinFactNeighborX="-60300" custLinFactNeighborY="282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B6B56-A353-4306-B71B-DB3836931DAC}" type="pres">
      <dgm:prSet presAssocID="{55B2BDF1-E647-40A4-8B17-CB64E65437FF}" presName="ChildText" presStyleLbl="revTx" presStyleIdx="1" presStyleCnt="2" custScaleX="205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F7D13A-F09D-4A31-87F0-F1E4EE95AFDB}" type="pres">
      <dgm:prSet presAssocID="{735337C3-86CC-4EDA-86E3-4BA8D2BDA93F}" presName="sibTrans" presStyleCnt="0"/>
      <dgm:spPr/>
    </dgm:pt>
    <dgm:pt modelId="{C2476EF3-F14A-429B-AE8A-91904CE8E543}" type="pres">
      <dgm:prSet presAssocID="{5850A10D-D396-4BC6-B142-5A9EB091D7E5}" presName="composite" presStyleCnt="0"/>
      <dgm:spPr/>
    </dgm:pt>
    <dgm:pt modelId="{A10964DD-EA77-4418-BE17-3A680D4AAA93}" type="pres">
      <dgm:prSet presAssocID="{5850A10D-D396-4BC6-B142-5A9EB091D7E5}" presName="ParentText" presStyleLbl="node1" presStyleIdx="2" presStyleCnt="3" custScaleX="460347" custScaleY="217710" custLinFactX="-44522" custLinFactNeighborX="-100000" custLinFactNeighborY="37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C18ACE-6047-46E7-9B16-E8A5AF601810}" type="presOf" srcId="{5850A10D-D396-4BC6-B142-5A9EB091D7E5}" destId="{A10964DD-EA77-4418-BE17-3A680D4AAA93}" srcOrd="0" destOrd="0" presId="urn:microsoft.com/office/officeart/2005/8/layout/StepDownProcess"/>
    <dgm:cxn modelId="{BA41F1D5-0AC8-424B-AC6F-920726C44F2D}" srcId="{F16AC636-7D2B-4622-82F1-35EE34C0BC75}" destId="{5850A10D-D396-4BC6-B142-5A9EB091D7E5}" srcOrd="2" destOrd="0" parTransId="{E3D324AD-FA69-4D9B-8D25-C5C0658F442A}" sibTransId="{FAA8A371-8D41-4C22-B31F-4DA0929AFBD0}"/>
    <dgm:cxn modelId="{F3CE8642-419B-4FA6-A874-984E6EDD6229}" type="presOf" srcId="{F16AC636-7D2B-4622-82F1-35EE34C0BC75}" destId="{49123A25-EE0E-42A5-A46B-BA1743AB6CC9}" srcOrd="0" destOrd="0" presId="urn:microsoft.com/office/officeart/2005/8/layout/StepDownProcess"/>
    <dgm:cxn modelId="{E73F07B0-0E5D-4220-AA1D-4A6BDDE27D2F}" srcId="{F16AC636-7D2B-4622-82F1-35EE34C0BC75}" destId="{55B2BDF1-E647-40A4-8B17-CB64E65437FF}" srcOrd="1" destOrd="0" parTransId="{A84C24DD-5AA9-4CB6-912C-C80276529FAD}" sibTransId="{735337C3-86CC-4EDA-86E3-4BA8D2BDA93F}"/>
    <dgm:cxn modelId="{9EDF9C70-C1FC-4BFC-AF79-9C23F6D06F8F}" type="presOf" srcId="{55B2BDF1-E647-40A4-8B17-CB64E65437FF}" destId="{A5218E33-CAF1-4383-91F0-3D38AAC637B6}" srcOrd="0" destOrd="0" presId="urn:microsoft.com/office/officeart/2005/8/layout/StepDownProcess"/>
    <dgm:cxn modelId="{57066832-D365-4394-9D19-178284D785D5}" srcId="{F16AC636-7D2B-4622-82F1-35EE34C0BC75}" destId="{D67193A0-3714-4816-8856-E822C9C300E8}" srcOrd="0" destOrd="0" parTransId="{E017CEEE-D523-4DBF-8540-07A9FE3B7BDB}" sibTransId="{74975DAA-B6A0-4134-B5B9-0070CDCC2441}"/>
    <dgm:cxn modelId="{5856B470-DC41-4DB8-9DE1-789CA92FE49B}" type="presOf" srcId="{D67193A0-3714-4816-8856-E822C9C300E8}" destId="{54E047E9-CA6E-4ABE-937A-31EE64141DB8}" srcOrd="0" destOrd="0" presId="urn:microsoft.com/office/officeart/2005/8/layout/StepDownProcess"/>
    <dgm:cxn modelId="{FD857ABD-3F83-4A17-894B-F4FB1A19DAAF}" type="presParOf" srcId="{49123A25-EE0E-42A5-A46B-BA1743AB6CC9}" destId="{0A385797-B8F0-402F-A2BA-8E84BEA428ED}" srcOrd="0" destOrd="0" presId="urn:microsoft.com/office/officeart/2005/8/layout/StepDownProcess"/>
    <dgm:cxn modelId="{7101718D-27AD-4230-956A-E6F25DA00843}" type="presParOf" srcId="{0A385797-B8F0-402F-A2BA-8E84BEA428ED}" destId="{49C0E91F-10B0-4180-8505-D7179A06FD77}" srcOrd="0" destOrd="0" presId="urn:microsoft.com/office/officeart/2005/8/layout/StepDownProcess"/>
    <dgm:cxn modelId="{51F5A6F1-FD77-4EF5-8F55-C2EA4AB9D63D}" type="presParOf" srcId="{0A385797-B8F0-402F-A2BA-8E84BEA428ED}" destId="{54E047E9-CA6E-4ABE-937A-31EE64141DB8}" srcOrd="1" destOrd="0" presId="urn:microsoft.com/office/officeart/2005/8/layout/StepDownProcess"/>
    <dgm:cxn modelId="{21399A03-EFCC-449A-8B9D-2D5091696857}" type="presParOf" srcId="{0A385797-B8F0-402F-A2BA-8E84BEA428ED}" destId="{C2B3F280-14B3-43AA-9654-A04E7630111A}" srcOrd="2" destOrd="0" presId="urn:microsoft.com/office/officeart/2005/8/layout/StepDownProcess"/>
    <dgm:cxn modelId="{0988D361-AE0B-4468-A9AA-6D2D19015ACD}" type="presParOf" srcId="{49123A25-EE0E-42A5-A46B-BA1743AB6CC9}" destId="{457EBA30-5FAB-4202-B1ED-F3771715FB05}" srcOrd="1" destOrd="0" presId="urn:microsoft.com/office/officeart/2005/8/layout/StepDownProcess"/>
    <dgm:cxn modelId="{12DA927F-18A0-488D-8B08-7AE5C8F69C51}" type="presParOf" srcId="{49123A25-EE0E-42A5-A46B-BA1743AB6CC9}" destId="{284E58F8-CBF1-4A7A-B5A4-C785C87BD306}" srcOrd="2" destOrd="0" presId="urn:microsoft.com/office/officeart/2005/8/layout/StepDownProcess"/>
    <dgm:cxn modelId="{B015B268-1FEE-4D2E-B5FB-0B3D22EFA097}" type="presParOf" srcId="{284E58F8-CBF1-4A7A-B5A4-C785C87BD306}" destId="{2D70D278-1301-4652-9DEF-90E6146628B1}" srcOrd="0" destOrd="0" presId="urn:microsoft.com/office/officeart/2005/8/layout/StepDownProcess"/>
    <dgm:cxn modelId="{F2B4AD19-2BB9-404C-A7B3-2448926FB1E8}" type="presParOf" srcId="{284E58F8-CBF1-4A7A-B5A4-C785C87BD306}" destId="{A5218E33-CAF1-4383-91F0-3D38AAC637B6}" srcOrd="1" destOrd="0" presId="urn:microsoft.com/office/officeart/2005/8/layout/StepDownProcess"/>
    <dgm:cxn modelId="{09AC0B52-48A9-46F5-857A-B297326D102A}" type="presParOf" srcId="{284E58F8-CBF1-4A7A-B5A4-C785C87BD306}" destId="{CA1B6B56-A353-4306-B71B-DB3836931DAC}" srcOrd="2" destOrd="0" presId="urn:microsoft.com/office/officeart/2005/8/layout/StepDownProcess"/>
    <dgm:cxn modelId="{4921BCEB-E13D-4765-9840-1E12656EB81C}" type="presParOf" srcId="{49123A25-EE0E-42A5-A46B-BA1743AB6CC9}" destId="{7CF7D13A-F09D-4A31-87F0-F1E4EE95AFDB}" srcOrd="3" destOrd="0" presId="urn:microsoft.com/office/officeart/2005/8/layout/StepDownProcess"/>
    <dgm:cxn modelId="{49C9CCF6-4AAE-4FD7-82AC-AFDB7D94F39C}" type="presParOf" srcId="{49123A25-EE0E-42A5-A46B-BA1743AB6CC9}" destId="{C2476EF3-F14A-429B-AE8A-91904CE8E543}" srcOrd="4" destOrd="0" presId="urn:microsoft.com/office/officeart/2005/8/layout/StepDownProcess"/>
    <dgm:cxn modelId="{D09DAD30-110A-4F91-B1DC-392C7F65CE4A}" type="presParOf" srcId="{C2476EF3-F14A-429B-AE8A-91904CE8E543}" destId="{A10964DD-EA77-4418-BE17-3A680D4AAA9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57EAC2-8AF9-4048-B22F-5A023644775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C911F4-4B21-4642-999F-CDA462738DC2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CONSTITUYEN LA CONSTANCIA ESCRITA DEL TRABAJO REALIZADO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929FF-6741-491C-BDAE-F7D0E54C2434}" type="parTrans" cxnId="{895EB87A-1EB8-4277-88AA-8E27EAE54D76}">
      <dgm:prSet/>
      <dgm:spPr/>
      <dgm:t>
        <a:bodyPr/>
        <a:lstStyle/>
        <a:p>
          <a:endParaRPr lang="es-EC"/>
        </a:p>
      </dgm:t>
    </dgm:pt>
    <dgm:pt modelId="{0067D74F-D118-4523-826C-F8C587C2644D}" type="sibTrans" cxnId="{895EB87A-1EB8-4277-88AA-8E27EAE54D76}">
      <dgm:prSet/>
      <dgm:spPr/>
      <dgm:t>
        <a:bodyPr/>
        <a:lstStyle/>
        <a:p>
          <a:endParaRPr lang="es-EC"/>
        </a:p>
      </dgm:t>
    </dgm:pt>
    <dgm:pt modelId="{5922C0B2-05D4-4D1A-AD1C-1D30E9166D8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PREPARA EN FORMA CLARA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DC7ED-87A6-4B67-A49C-7999805FBC6E}" type="parTrans" cxnId="{C71B30CB-0A42-4E74-B6FC-3815DE4BA3C6}">
      <dgm:prSet/>
      <dgm:spPr/>
      <dgm:t>
        <a:bodyPr/>
        <a:lstStyle/>
        <a:p>
          <a:endParaRPr lang="es-EC"/>
        </a:p>
      </dgm:t>
    </dgm:pt>
    <dgm:pt modelId="{D01DC693-2FA4-4EED-9EDF-38C9EC05F6A4}" type="sibTrans" cxnId="{C71B30CB-0A42-4E74-B6FC-3815DE4BA3C6}">
      <dgm:prSet/>
      <dgm:spPr/>
      <dgm:t>
        <a:bodyPr/>
        <a:lstStyle/>
        <a:p>
          <a:endParaRPr lang="es-EC"/>
        </a:p>
      </dgm:t>
    </dgm:pt>
    <dgm:pt modelId="{18E97D54-8FF3-47E7-A2EC-A05D260EC63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DEBEN SER PLANEADAS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745F7C-8BE0-4E5D-B27A-47443F344CAE}" type="parTrans" cxnId="{97D5AF9E-9D3B-489B-B3D0-C7EB9AAB1009}">
      <dgm:prSet/>
      <dgm:spPr/>
      <dgm:t>
        <a:bodyPr/>
        <a:lstStyle/>
        <a:p>
          <a:endParaRPr lang="es-EC"/>
        </a:p>
      </dgm:t>
    </dgm:pt>
    <dgm:pt modelId="{8594C8CE-0FE5-4F5F-95BC-83C95CDA6350}" type="sibTrans" cxnId="{97D5AF9E-9D3B-489B-B3D0-C7EB9AAB1009}">
      <dgm:prSet/>
      <dgm:spPr/>
      <dgm:t>
        <a:bodyPr/>
        <a:lstStyle/>
        <a:p>
          <a:endParaRPr lang="es-EC"/>
        </a:p>
      </dgm:t>
    </dgm:pt>
    <dgm:pt modelId="{A4CCD58B-D809-4DB0-9892-1063310C3FD5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839A5-D305-4939-B085-BD97BE54523F}" type="parTrans" cxnId="{CB5BEE02-82B5-4E89-982A-E29128B3E7D9}">
      <dgm:prSet/>
      <dgm:spPr/>
      <dgm:t>
        <a:bodyPr/>
        <a:lstStyle/>
        <a:p>
          <a:endParaRPr lang="es-EC"/>
        </a:p>
      </dgm:t>
    </dgm:pt>
    <dgm:pt modelId="{3DDE2286-F528-47B6-8BA9-7D6CC94360A8}" type="sibTrans" cxnId="{CB5BEE02-82B5-4E89-982A-E29128B3E7D9}">
      <dgm:prSet/>
      <dgm:spPr/>
      <dgm:t>
        <a:bodyPr/>
        <a:lstStyle/>
        <a:p>
          <a:endParaRPr lang="es-EC"/>
        </a:p>
      </dgm:t>
    </dgm:pt>
    <dgm:pt modelId="{B43CF7A7-C36E-4E30-B873-2C50E934D4F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FACILITAR LA PREPARACIÓN DEL INFORME DE AUDITORÍA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39EC2C-4802-41C6-9A11-F141A369AB72}" type="parTrans" cxnId="{3A082ECE-AE7C-4B4C-9B90-74313639E3D6}">
      <dgm:prSet/>
      <dgm:spPr/>
      <dgm:t>
        <a:bodyPr/>
        <a:lstStyle/>
        <a:p>
          <a:endParaRPr lang="es-EC"/>
        </a:p>
      </dgm:t>
    </dgm:pt>
    <dgm:pt modelId="{F77E03F3-0C2A-42EC-866F-8F554C2236CE}" type="sibTrans" cxnId="{3A082ECE-AE7C-4B4C-9B90-74313639E3D6}">
      <dgm:prSet/>
      <dgm:spPr/>
      <dgm:t>
        <a:bodyPr/>
        <a:lstStyle/>
        <a:p>
          <a:endParaRPr lang="es-EC"/>
        </a:p>
      </dgm:t>
    </dgm:pt>
    <dgm:pt modelId="{91602BAF-A843-4F75-89B3-36A6ECF3737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INFORMACIÓN ES CONFIDENCIAL</a:t>
          </a:r>
          <a:endParaRPr lang="es-EC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0162AD-5590-462B-B52A-7048226EB21B}" type="parTrans" cxnId="{F961ACD5-9068-44D6-9973-D0F17582F9F4}">
      <dgm:prSet/>
      <dgm:spPr/>
      <dgm:t>
        <a:bodyPr/>
        <a:lstStyle/>
        <a:p>
          <a:endParaRPr lang="es-EC"/>
        </a:p>
      </dgm:t>
    </dgm:pt>
    <dgm:pt modelId="{F91DBDA0-BA7C-489E-A45F-981F1FB43796}" type="sibTrans" cxnId="{F961ACD5-9068-44D6-9973-D0F17582F9F4}">
      <dgm:prSet/>
      <dgm:spPr/>
      <dgm:t>
        <a:bodyPr/>
        <a:lstStyle/>
        <a:p>
          <a:endParaRPr lang="es-EC"/>
        </a:p>
      </dgm:t>
    </dgm:pt>
    <dgm:pt modelId="{ABA9EF34-1BF0-4C0D-B4B8-116107D0AA9C}" type="pres">
      <dgm:prSet presAssocID="{8357EAC2-8AF9-4048-B22F-5A02364477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B1EA07-7B65-4C08-AB56-74A895FE8389}" type="pres">
      <dgm:prSet presAssocID="{29C911F4-4B21-4642-999F-CDA462738DC2}" presName="compNode" presStyleCnt="0"/>
      <dgm:spPr/>
    </dgm:pt>
    <dgm:pt modelId="{1E79ACF3-FAE1-4578-8A58-16E62818C511}" type="pres">
      <dgm:prSet presAssocID="{29C911F4-4B21-4642-999F-CDA462738DC2}" presName="aNode" presStyleLbl="bgShp" presStyleIdx="0" presStyleCnt="2" custScaleX="2000000"/>
      <dgm:spPr/>
      <dgm:t>
        <a:bodyPr/>
        <a:lstStyle/>
        <a:p>
          <a:endParaRPr lang="es-EC"/>
        </a:p>
      </dgm:t>
    </dgm:pt>
    <dgm:pt modelId="{52B20CF5-1B88-4419-8A6F-C2ED5F20DEEB}" type="pres">
      <dgm:prSet presAssocID="{29C911F4-4B21-4642-999F-CDA462738DC2}" presName="textNode" presStyleLbl="bgShp" presStyleIdx="0" presStyleCnt="2"/>
      <dgm:spPr/>
      <dgm:t>
        <a:bodyPr/>
        <a:lstStyle/>
        <a:p>
          <a:endParaRPr lang="es-EC"/>
        </a:p>
      </dgm:t>
    </dgm:pt>
    <dgm:pt modelId="{482A3262-8527-40FE-BEE5-0193DB2AD3C0}" type="pres">
      <dgm:prSet presAssocID="{29C911F4-4B21-4642-999F-CDA462738DC2}" presName="compChildNode" presStyleCnt="0"/>
      <dgm:spPr/>
    </dgm:pt>
    <dgm:pt modelId="{D6D77177-1C9D-46CF-8D75-46E05DDF0451}" type="pres">
      <dgm:prSet presAssocID="{29C911F4-4B21-4642-999F-CDA462738DC2}" presName="theInnerList" presStyleCnt="0"/>
      <dgm:spPr/>
    </dgm:pt>
    <dgm:pt modelId="{68DACED0-C193-49BC-83EA-641F8C984FDE}" type="pres">
      <dgm:prSet presAssocID="{5922C0B2-05D4-4D1A-AD1C-1D30E9166D8A}" presName="childNode" presStyleLbl="node1" presStyleIdx="0" presStyleCnt="4" custScaleX="2000000" custScaleY="247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2541AF-F38A-4AB9-B82E-C5A1C18F7F3F}" type="pres">
      <dgm:prSet presAssocID="{5922C0B2-05D4-4D1A-AD1C-1D30E9166D8A}" presName="aSpace2" presStyleCnt="0"/>
      <dgm:spPr/>
    </dgm:pt>
    <dgm:pt modelId="{F9BCA599-F912-4D6D-9CEF-C71F39203BEE}" type="pres">
      <dgm:prSet presAssocID="{18E97D54-8FF3-47E7-A2EC-A05D260EC63C}" presName="childNode" presStyleLbl="node1" presStyleIdx="1" presStyleCnt="4" custScaleX="2000000" custScaleY="28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64A522-9DD0-4E3F-AF83-B9B7F3FCAC7B}" type="pres">
      <dgm:prSet presAssocID="{29C911F4-4B21-4642-999F-CDA462738DC2}" presName="aSpace" presStyleCnt="0"/>
      <dgm:spPr/>
    </dgm:pt>
    <dgm:pt modelId="{18A64312-A08C-4359-A1BC-E5BBF458E697}" type="pres">
      <dgm:prSet presAssocID="{A4CCD58B-D809-4DB0-9892-1063310C3FD5}" presName="compNode" presStyleCnt="0"/>
      <dgm:spPr/>
    </dgm:pt>
    <dgm:pt modelId="{988F15A9-BCF2-4A61-87C7-922E6AC3D73F}" type="pres">
      <dgm:prSet presAssocID="{A4CCD58B-D809-4DB0-9892-1063310C3FD5}" presName="aNode" presStyleLbl="bgShp" presStyleIdx="1" presStyleCnt="2" custScaleX="2000000"/>
      <dgm:spPr/>
      <dgm:t>
        <a:bodyPr/>
        <a:lstStyle/>
        <a:p>
          <a:endParaRPr lang="es-EC"/>
        </a:p>
      </dgm:t>
    </dgm:pt>
    <dgm:pt modelId="{B20D6BBE-8314-47E2-AEC5-64014E5EB85E}" type="pres">
      <dgm:prSet presAssocID="{A4CCD58B-D809-4DB0-9892-1063310C3FD5}" presName="textNode" presStyleLbl="bgShp" presStyleIdx="1" presStyleCnt="2"/>
      <dgm:spPr/>
      <dgm:t>
        <a:bodyPr/>
        <a:lstStyle/>
        <a:p>
          <a:endParaRPr lang="es-EC"/>
        </a:p>
      </dgm:t>
    </dgm:pt>
    <dgm:pt modelId="{32FF0386-4290-4D84-9FA5-44B921D94952}" type="pres">
      <dgm:prSet presAssocID="{A4CCD58B-D809-4DB0-9892-1063310C3FD5}" presName="compChildNode" presStyleCnt="0"/>
      <dgm:spPr/>
    </dgm:pt>
    <dgm:pt modelId="{346165E3-E8C6-476D-BF6E-6DF754AE36AC}" type="pres">
      <dgm:prSet presAssocID="{A4CCD58B-D809-4DB0-9892-1063310C3FD5}" presName="theInnerList" presStyleCnt="0"/>
      <dgm:spPr/>
    </dgm:pt>
    <dgm:pt modelId="{5A1A87F6-388D-4AEB-AE2B-8B28000BBD93}" type="pres">
      <dgm:prSet presAssocID="{B43CF7A7-C36E-4E30-B873-2C50E934D4F2}" presName="childNode" presStyleLbl="node1" presStyleIdx="2" presStyleCnt="4" custScaleX="20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D6E2D3-0102-433E-9FBF-A8A6098AAE29}" type="pres">
      <dgm:prSet presAssocID="{B43CF7A7-C36E-4E30-B873-2C50E934D4F2}" presName="aSpace2" presStyleCnt="0"/>
      <dgm:spPr/>
    </dgm:pt>
    <dgm:pt modelId="{4B3A5560-3866-4B93-8650-6DA0834AAF54}" type="pres">
      <dgm:prSet presAssocID="{91602BAF-A843-4F75-89B3-36A6ECF37373}" presName="childNode" presStyleLbl="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3C1EDF-4802-4A77-A0F3-1BDB0879FDA8}" type="presOf" srcId="{29C911F4-4B21-4642-999F-CDA462738DC2}" destId="{1E79ACF3-FAE1-4578-8A58-16E62818C511}" srcOrd="0" destOrd="0" presId="urn:microsoft.com/office/officeart/2005/8/layout/lProcess2"/>
    <dgm:cxn modelId="{97D5AF9E-9D3B-489B-B3D0-C7EB9AAB1009}" srcId="{29C911F4-4B21-4642-999F-CDA462738DC2}" destId="{18E97D54-8FF3-47E7-A2EC-A05D260EC63C}" srcOrd="1" destOrd="0" parTransId="{93745F7C-8BE0-4E5D-B27A-47443F344CAE}" sibTransId="{8594C8CE-0FE5-4F5F-95BC-83C95CDA6350}"/>
    <dgm:cxn modelId="{C08F765D-C4D0-4F62-9A90-E05A943010AF}" type="presOf" srcId="{B43CF7A7-C36E-4E30-B873-2C50E934D4F2}" destId="{5A1A87F6-388D-4AEB-AE2B-8B28000BBD93}" srcOrd="0" destOrd="0" presId="urn:microsoft.com/office/officeart/2005/8/layout/lProcess2"/>
    <dgm:cxn modelId="{FD01DFC8-2B35-4C30-98F0-F08ED4C8B4CB}" type="presOf" srcId="{5922C0B2-05D4-4D1A-AD1C-1D30E9166D8A}" destId="{68DACED0-C193-49BC-83EA-641F8C984FDE}" srcOrd="0" destOrd="0" presId="urn:microsoft.com/office/officeart/2005/8/layout/lProcess2"/>
    <dgm:cxn modelId="{B4C34503-D5C2-4B88-A2ED-AE164FEE146A}" type="presOf" srcId="{8357EAC2-8AF9-4048-B22F-5A023644775C}" destId="{ABA9EF34-1BF0-4C0D-B4B8-116107D0AA9C}" srcOrd="0" destOrd="0" presId="urn:microsoft.com/office/officeart/2005/8/layout/lProcess2"/>
    <dgm:cxn modelId="{895EB87A-1EB8-4277-88AA-8E27EAE54D76}" srcId="{8357EAC2-8AF9-4048-B22F-5A023644775C}" destId="{29C911F4-4B21-4642-999F-CDA462738DC2}" srcOrd="0" destOrd="0" parTransId="{FB0929FF-6741-491C-BDAE-F7D0E54C2434}" sibTransId="{0067D74F-D118-4523-826C-F8C587C2644D}"/>
    <dgm:cxn modelId="{514675EE-A16F-427E-B2CA-A51A15CFC63A}" type="presOf" srcId="{A4CCD58B-D809-4DB0-9892-1063310C3FD5}" destId="{B20D6BBE-8314-47E2-AEC5-64014E5EB85E}" srcOrd="1" destOrd="0" presId="urn:microsoft.com/office/officeart/2005/8/layout/lProcess2"/>
    <dgm:cxn modelId="{3A082ECE-AE7C-4B4C-9B90-74313639E3D6}" srcId="{A4CCD58B-D809-4DB0-9892-1063310C3FD5}" destId="{B43CF7A7-C36E-4E30-B873-2C50E934D4F2}" srcOrd="0" destOrd="0" parTransId="{8339EC2C-4802-41C6-9A11-F141A369AB72}" sibTransId="{F77E03F3-0C2A-42EC-866F-8F554C2236CE}"/>
    <dgm:cxn modelId="{F961ACD5-9068-44D6-9973-D0F17582F9F4}" srcId="{A4CCD58B-D809-4DB0-9892-1063310C3FD5}" destId="{91602BAF-A843-4F75-89B3-36A6ECF37373}" srcOrd="1" destOrd="0" parTransId="{4E0162AD-5590-462B-B52A-7048226EB21B}" sibTransId="{F91DBDA0-BA7C-489E-A45F-981F1FB43796}"/>
    <dgm:cxn modelId="{CB5BEE02-82B5-4E89-982A-E29128B3E7D9}" srcId="{8357EAC2-8AF9-4048-B22F-5A023644775C}" destId="{A4CCD58B-D809-4DB0-9892-1063310C3FD5}" srcOrd="1" destOrd="0" parTransId="{32F839A5-D305-4939-B085-BD97BE54523F}" sibTransId="{3DDE2286-F528-47B6-8BA9-7D6CC94360A8}"/>
    <dgm:cxn modelId="{E6C63598-802E-4228-B5F5-8616501575C9}" type="presOf" srcId="{18E97D54-8FF3-47E7-A2EC-A05D260EC63C}" destId="{F9BCA599-F912-4D6D-9CEF-C71F39203BEE}" srcOrd="0" destOrd="0" presId="urn:microsoft.com/office/officeart/2005/8/layout/lProcess2"/>
    <dgm:cxn modelId="{D875781D-88A5-4E7F-80ED-BA30CB17657F}" type="presOf" srcId="{91602BAF-A843-4F75-89B3-36A6ECF37373}" destId="{4B3A5560-3866-4B93-8650-6DA0834AAF54}" srcOrd="0" destOrd="0" presId="urn:microsoft.com/office/officeart/2005/8/layout/lProcess2"/>
    <dgm:cxn modelId="{94606837-499F-4E68-AC18-7A67286D6DE0}" type="presOf" srcId="{A4CCD58B-D809-4DB0-9892-1063310C3FD5}" destId="{988F15A9-BCF2-4A61-87C7-922E6AC3D73F}" srcOrd="0" destOrd="0" presId="urn:microsoft.com/office/officeart/2005/8/layout/lProcess2"/>
    <dgm:cxn modelId="{4E879FE1-3ED2-4C1E-8A82-6C3CCC851739}" type="presOf" srcId="{29C911F4-4B21-4642-999F-CDA462738DC2}" destId="{52B20CF5-1B88-4419-8A6F-C2ED5F20DEEB}" srcOrd="1" destOrd="0" presId="urn:microsoft.com/office/officeart/2005/8/layout/lProcess2"/>
    <dgm:cxn modelId="{C71B30CB-0A42-4E74-B6FC-3815DE4BA3C6}" srcId="{29C911F4-4B21-4642-999F-CDA462738DC2}" destId="{5922C0B2-05D4-4D1A-AD1C-1D30E9166D8A}" srcOrd="0" destOrd="0" parTransId="{D03DC7ED-87A6-4B67-A49C-7999805FBC6E}" sibTransId="{D01DC693-2FA4-4EED-9EDF-38C9EC05F6A4}"/>
    <dgm:cxn modelId="{47B2ED68-75A8-48E5-8544-71F60BB0A523}" type="presParOf" srcId="{ABA9EF34-1BF0-4C0D-B4B8-116107D0AA9C}" destId="{48B1EA07-7B65-4C08-AB56-74A895FE8389}" srcOrd="0" destOrd="0" presId="urn:microsoft.com/office/officeart/2005/8/layout/lProcess2"/>
    <dgm:cxn modelId="{32C4BA3C-2752-41CF-9622-6CD954DDC8A8}" type="presParOf" srcId="{48B1EA07-7B65-4C08-AB56-74A895FE8389}" destId="{1E79ACF3-FAE1-4578-8A58-16E62818C511}" srcOrd="0" destOrd="0" presId="urn:microsoft.com/office/officeart/2005/8/layout/lProcess2"/>
    <dgm:cxn modelId="{8DAFAA40-2AD6-4C97-A9F8-35AFA3E11A3B}" type="presParOf" srcId="{48B1EA07-7B65-4C08-AB56-74A895FE8389}" destId="{52B20CF5-1B88-4419-8A6F-C2ED5F20DEEB}" srcOrd="1" destOrd="0" presId="urn:microsoft.com/office/officeart/2005/8/layout/lProcess2"/>
    <dgm:cxn modelId="{9F7BE3DB-4D8C-4DF3-8D23-785B72091750}" type="presParOf" srcId="{48B1EA07-7B65-4C08-AB56-74A895FE8389}" destId="{482A3262-8527-40FE-BEE5-0193DB2AD3C0}" srcOrd="2" destOrd="0" presId="urn:microsoft.com/office/officeart/2005/8/layout/lProcess2"/>
    <dgm:cxn modelId="{3EF4E7FF-E5AC-433B-85DE-39A1228C53A0}" type="presParOf" srcId="{482A3262-8527-40FE-BEE5-0193DB2AD3C0}" destId="{D6D77177-1C9D-46CF-8D75-46E05DDF0451}" srcOrd="0" destOrd="0" presId="urn:microsoft.com/office/officeart/2005/8/layout/lProcess2"/>
    <dgm:cxn modelId="{0D6B8622-D043-48D8-8056-AE5FB546334B}" type="presParOf" srcId="{D6D77177-1C9D-46CF-8D75-46E05DDF0451}" destId="{68DACED0-C193-49BC-83EA-641F8C984FDE}" srcOrd="0" destOrd="0" presId="urn:microsoft.com/office/officeart/2005/8/layout/lProcess2"/>
    <dgm:cxn modelId="{531B977D-8842-47CA-AFEA-A9381E205BB2}" type="presParOf" srcId="{D6D77177-1C9D-46CF-8D75-46E05DDF0451}" destId="{292541AF-F38A-4AB9-B82E-C5A1C18F7F3F}" srcOrd="1" destOrd="0" presId="urn:microsoft.com/office/officeart/2005/8/layout/lProcess2"/>
    <dgm:cxn modelId="{54ACFD3E-7872-441F-AF86-57EEBB658FEF}" type="presParOf" srcId="{D6D77177-1C9D-46CF-8D75-46E05DDF0451}" destId="{F9BCA599-F912-4D6D-9CEF-C71F39203BEE}" srcOrd="2" destOrd="0" presId="urn:microsoft.com/office/officeart/2005/8/layout/lProcess2"/>
    <dgm:cxn modelId="{3A75D33E-5D33-4287-A3FC-36605A1EF240}" type="presParOf" srcId="{ABA9EF34-1BF0-4C0D-B4B8-116107D0AA9C}" destId="{7964A522-9DD0-4E3F-AF83-B9B7F3FCAC7B}" srcOrd="1" destOrd="0" presId="urn:microsoft.com/office/officeart/2005/8/layout/lProcess2"/>
    <dgm:cxn modelId="{C10403DE-BBFC-45BC-8963-1E63A305C3B7}" type="presParOf" srcId="{ABA9EF34-1BF0-4C0D-B4B8-116107D0AA9C}" destId="{18A64312-A08C-4359-A1BC-E5BBF458E697}" srcOrd="2" destOrd="0" presId="urn:microsoft.com/office/officeart/2005/8/layout/lProcess2"/>
    <dgm:cxn modelId="{746B1974-E092-40D4-92FC-4DDF5E5A0E95}" type="presParOf" srcId="{18A64312-A08C-4359-A1BC-E5BBF458E697}" destId="{988F15A9-BCF2-4A61-87C7-922E6AC3D73F}" srcOrd="0" destOrd="0" presId="urn:microsoft.com/office/officeart/2005/8/layout/lProcess2"/>
    <dgm:cxn modelId="{BED02846-5C3C-4104-B0CB-3D44460CFC23}" type="presParOf" srcId="{18A64312-A08C-4359-A1BC-E5BBF458E697}" destId="{B20D6BBE-8314-47E2-AEC5-64014E5EB85E}" srcOrd="1" destOrd="0" presId="urn:microsoft.com/office/officeart/2005/8/layout/lProcess2"/>
    <dgm:cxn modelId="{B4CA2573-2D27-4D92-8E64-A13BEF9F98E9}" type="presParOf" srcId="{18A64312-A08C-4359-A1BC-E5BBF458E697}" destId="{32FF0386-4290-4D84-9FA5-44B921D94952}" srcOrd="2" destOrd="0" presId="urn:microsoft.com/office/officeart/2005/8/layout/lProcess2"/>
    <dgm:cxn modelId="{22D310E3-3BE3-476E-9DC0-7906BEAFCE01}" type="presParOf" srcId="{32FF0386-4290-4D84-9FA5-44B921D94952}" destId="{346165E3-E8C6-476D-BF6E-6DF754AE36AC}" srcOrd="0" destOrd="0" presId="urn:microsoft.com/office/officeart/2005/8/layout/lProcess2"/>
    <dgm:cxn modelId="{9E88669B-58E0-4075-AEAC-FD8D5799CAE0}" type="presParOf" srcId="{346165E3-E8C6-476D-BF6E-6DF754AE36AC}" destId="{5A1A87F6-388D-4AEB-AE2B-8B28000BBD93}" srcOrd="0" destOrd="0" presId="urn:microsoft.com/office/officeart/2005/8/layout/lProcess2"/>
    <dgm:cxn modelId="{2BA5DEF7-F0CD-4273-A32F-35D4530E47E2}" type="presParOf" srcId="{346165E3-E8C6-476D-BF6E-6DF754AE36AC}" destId="{CCD6E2D3-0102-433E-9FBF-A8A6098AAE29}" srcOrd="1" destOrd="0" presId="urn:microsoft.com/office/officeart/2005/8/layout/lProcess2"/>
    <dgm:cxn modelId="{74DD1F3F-D98F-4993-8694-7F02B3F45323}" type="presParOf" srcId="{346165E3-E8C6-476D-BF6E-6DF754AE36AC}" destId="{4B3A5560-3866-4B93-8650-6DA0834AAF5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4E0961-FF5E-4511-91C6-6E6ADB5786F6}" type="doc">
      <dgm:prSet loTypeId="urn:microsoft.com/office/officeart/2008/layout/VerticalAccent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1B017CE-9D90-46A0-AC35-4F3AFC60A4E7}">
      <dgm:prSet phldrT="[Texto]"/>
      <dgm:spPr/>
      <dgm:t>
        <a:bodyPr/>
        <a:lstStyle/>
        <a:p>
          <a:pPr algn="ctr"/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7932B767-7215-4274-807B-3451A0134610}" type="parTrans" cxnId="{494376A9-BF9B-4280-B3EE-773C1B27D0C9}">
      <dgm:prSet/>
      <dgm:spPr/>
      <dgm:t>
        <a:bodyPr/>
        <a:lstStyle/>
        <a:p>
          <a:pPr algn="ctr"/>
          <a:endParaRPr lang="es-EC"/>
        </a:p>
      </dgm:t>
    </dgm:pt>
    <dgm:pt modelId="{F15B2360-0ED7-4CD2-8E76-E42EA9C43D27}" type="sibTrans" cxnId="{494376A9-BF9B-4280-B3EE-773C1B27D0C9}">
      <dgm:prSet/>
      <dgm:spPr/>
      <dgm:t>
        <a:bodyPr/>
        <a:lstStyle/>
        <a:p>
          <a:pPr algn="ctr"/>
          <a:endParaRPr lang="es-EC"/>
        </a:p>
      </dgm:t>
    </dgm:pt>
    <dgm:pt modelId="{5961C563-87EF-44D1-A3D0-8A8988894F9F}">
      <dgm:prSet phldrT="[Texto]"/>
      <dgm:spPr/>
      <dgm:t>
        <a:bodyPr/>
        <a:lstStyle/>
        <a:p>
          <a:pPr algn="ctr"/>
          <a:r>
            <a:rPr lang="es-EC" b="1" dirty="0" smtClean="0">
              <a:latin typeface="Times New Roman" pitchFamily="18" charset="0"/>
              <a:cs typeface="Times New Roman" pitchFamily="18" charset="0"/>
            </a:rPr>
            <a:t>COMPROMISO CON LA EMPRESA</a:t>
          </a:r>
        </a:p>
        <a:p>
          <a:pPr algn="ctr"/>
          <a:endParaRPr lang="es-EC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CAD3A1-8BCE-462C-8C91-1505F388DD9C}" type="parTrans" cxnId="{CF221358-C66F-4CB5-8B95-973FB6D8391B}">
      <dgm:prSet/>
      <dgm:spPr/>
      <dgm:t>
        <a:bodyPr/>
        <a:lstStyle/>
        <a:p>
          <a:pPr algn="ctr"/>
          <a:endParaRPr lang="es-EC"/>
        </a:p>
      </dgm:t>
    </dgm:pt>
    <dgm:pt modelId="{C0736502-B897-4617-ACC6-AB75425EDF4E}" type="sibTrans" cxnId="{CF221358-C66F-4CB5-8B95-973FB6D8391B}">
      <dgm:prSet/>
      <dgm:spPr/>
      <dgm:t>
        <a:bodyPr/>
        <a:lstStyle/>
        <a:p>
          <a:pPr algn="ctr"/>
          <a:endParaRPr lang="es-EC"/>
        </a:p>
      </dgm:t>
    </dgm:pt>
    <dgm:pt modelId="{A34BE3D2-36F9-4DFE-B0C0-9475E55B90A6}">
      <dgm:prSet phldrT="[Texto]"/>
      <dgm:spPr/>
      <dgm:t>
        <a:bodyPr/>
        <a:lstStyle/>
        <a:p>
          <a:pPr algn="ctr"/>
          <a:r>
            <a:rPr lang="es-EC" b="1" dirty="0" smtClean="0">
              <a:latin typeface="Times New Roman" pitchFamily="18" charset="0"/>
              <a:cs typeface="Times New Roman" pitchFamily="18" charset="0"/>
            </a:rPr>
            <a:t>IMPLEMENTACIÓN DE RECOMENDACIONES</a:t>
          </a:r>
        </a:p>
      </dgm:t>
    </dgm:pt>
    <dgm:pt modelId="{4AAE5C7A-8E69-4663-91B2-47D6C9335909}" type="parTrans" cxnId="{9209F791-6399-407E-BC3F-0580BABA5882}">
      <dgm:prSet/>
      <dgm:spPr/>
      <dgm:t>
        <a:bodyPr/>
        <a:lstStyle/>
        <a:p>
          <a:pPr algn="ctr"/>
          <a:endParaRPr lang="es-EC"/>
        </a:p>
      </dgm:t>
    </dgm:pt>
    <dgm:pt modelId="{BFAB3B23-4666-4DCF-B124-45B02EB919E3}" type="sibTrans" cxnId="{9209F791-6399-407E-BC3F-0580BABA5882}">
      <dgm:prSet/>
      <dgm:spPr/>
      <dgm:t>
        <a:bodyPr/>
        <a:lstStyle/>
        <a:p>
          <a:pPr algn="ctr"/>
          <a:endParaRPr lang="es-EC"/>
        </a:p>
      </dgm:t>
    </dgm:pt>
    <dgm:pt modelId="{CFA74E32-5289-4EB7-B1BB-3B54AF78AD44}">
      <dgm:prSet phldrT="[Texto]"/>
      <dgm:spPr/>
      <dgm:t>
        <a:bodyPr/>
        <a:lstStyle/>
        <a:p>
          <a:pPr algn="ctr"/>
          <a:r>
            <a:rPr lang="es-EC" b="1" dirty="0" smtClean="0">
              <a:latin typeface="Times New Roman" pitchFamily="18" charset="0"/>
              <a:cs typeface="Times New Roman" pitchFamily="18" charset="0"/>
            </a:rPr>
            <a:t>VERIFICACIÓN DE CUMPLIMIENTO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8930201-8818-49A7-A4F4-33676F3A245C}" type="parTrans" cxnId="{28E62A2F-DB7E-4FAE-824B-F4AE613E9EF9}">
      <dgm:prSet/>
      <dgm:spPr/>
      <dgm:t>
        <a:bodyPr/>
        <a:lstStyle/>
        <a:p>
          <a:pPr algn="ctr"/>
          <a:endParaRPr lang="es-EC"/>
        </a:p>
      </dgm:t>
    </dgm:pt>
    <dgm:pt modelId="{A35330CE-8F76-48A2-BE73-B7EBD1E4944F}" type="sibTrans" cxnId="{28E62A2F-DB7E-4FAE-824B-F4AE613E9EF9}">
      <dgm:prSet/>
      <dgm:spPr/>
      <dgm:t>
        <a:bodyPr/>
        <a:lstStyle/>
        <a:p>
          <a:pPr algn="ctr"/>
          <a:endParaRPr lang="es-EC"/>
        </a:p>
      </dgm:t>
    </dgm:pt>
    <dgm:pt modelId="{45AF9349-924C-4C64-8DBA-23CC0B98E60B}">
      <dgm:prSet phldrT="[Texto]"/>
      <dgm:spPr/>
      <dgm:t>
        <a:bodyPr/>
        <a:lstStyle/>
        <a:p>
          <a:pPr algn="ctr"/>
          <a:r>
            <a:rPr lang="es-EC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BEC21D59-0BA2-4DF5-B32F-40E7A3596303}" type="sibTrans" cxnId="{601193B6-0D1B-4DCD-8E7E-C26F6D4AC30B}">
      <dgm:prSet/>
      <dgm:spPr/>
      <dgm:t>
        <a:bodyPr/>
        <a:lstStyle/>
        <a:p>
          <a:pPr algn="ctr"/>
          <a:endParaRPr lang="es-EC"/>
        </a:p>
      </dgm:t>
    </dgm:pt>
    <dgm:pt modelId="{82169B07-3256-4D8C-B2C2-5F80472C679E}" type="parTrans" cxnId="{601193B6-0D1B-4DCD-8E7E-C26F6D4AC30B}">
      <dgm:prSet/>
      <dgm:spPr/>
      <dgm:t>
        <a:bodyPr/>
        <a:lstStyle/>
        <a:p>
          <a:pPr algn="ctr"/>
          <a:endParaRPr lang="es-EC"/>
        </a:p>
      </dgm:t>
    </dgm:pt>
    <dgm:pt modelId="{88721247-1E36-476F-B7EF-7DFFA5BAF0A8}">
      <dgm:prSet phldrT="[Texto]"/>
      <dgm:spPr/>
      <dgm:t>
        <a:bodyPr/>
        <a:lstStyle/>
        <a:p>
          <a:pPr algn="ctr"/>
          <a:r>
            <a:rPr lang="es-EC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D48C6794-0CB6-4E39-BADC-CBFEDFDF2BA6}" type="sibTrans" cxnId="{2DAE13EB-30C4-4DA1-8EA2-C5C11EA2E63E}">
      <dgm:prSet/>
      <dgm:spPr/>
      <dgm:t>
        <a:bodyPr/>
        <a:lstStyle/>
        <a:p>
          <a:pPr algn="ctr"/>
          <a:endParaRPr lang="es-EC"/>
        </a:p>
      </dgm:t>
    </dgm:pt>
    <dgm:pt modelId="{F789A1BF-CCBF-435B-84F6-89247A08ACFC}" type="parTrans" cxnId="{2DAE13EB-30C4-4DA1-8EA2-C5C11EA2E63E}">
      <dgm:prSet/>
      <dgm:spPr/>
      <dgm:t>
        <a:bodyPr/>
        <a:lstStyle/>
        <a:p>
          <a:pPr algn="ctr"/>
          <a:endParaRPr lang="es-EC"/>
        </a:p>
      </dgm:t>
    </dgm:pt>
    <dgm:pt modelId="{75489FC1-FE7C-4C1B-8719-973343A8561A}" type="pres">
      <dgm:prSet presAssocID="{F94E0961-FF5E-4511-91C6-6E6ADB5786F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51D0DFFD-0A16-431E-9702-0F422629AFD6}" type="pres">
      <dgm:prSet presAssocID="{31B017CE-9D90-46A0-AC35-4F3AFC60A4E7}" presName="parenttextcomposite" presStyleCnt="0"/>
      <dgm:spPr/>
      <dgm:t>
        <a:bodyPr/>
        <a:lstStyle/>
        <a:p>
          <a:endParaRPr lang="es-EC"/>
        </a:p>
      </dgm:t>
    </dgm:pt>
    <dgm:pt modelId="{9D8EE1FF-076C-4799-AA6C-4472032C0B4E}" type="pres">
      <dgm:prSet presAssocID="{31B017CE-9D90-46A0-AC35-4F3AFC60A4E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E5847-749A-4F65-AE65-36CF6983243A}" type="pres">
      <dgm:prSet presAssocID="{31B017CE-9D90-46A0-AC35-4F3AFC60A4E7}" presName="composite" presStyleCnt="0"/>
      <dgm:spPr/>
      <dgm:t>
        <a:bodyPr/>
        <a:lstStyle/>
        <a:p>
          <a:endParaRPr lang="es-EC"/>
        </a:p>
      </dgm:t>
    </dgm:pt>
    <dgm:pt modelId="{7E4C2C1F-A781-4056-AADE-CDDBB231926F}" type="pres">
      <dgm:prSet presAssocID="{31B017CE-9D90-46A0-AC35-4F3AFC60A4E7}" presName="chevron1" presStyleLbl="alignNode1" presStyleIdx="0" presStyleCnt="21"/>
      <dgm:spPr/>
      <dgm:t>
        <a:bodyPr/>
        <a:lstStyle/>
        <a:p>
          <a:endParaRPr lang="es-EC"/>
        </a:p>
      </dgm:t>
    </dgm:pt>
    <dgm:pt modelId="{227CD8DB-A96B-4458-AB72-A36AA1C714A9}" type="pres">
      <dgm:prSet presAssocID="{31B017CE-9D90-46A0-AC35-4F3AFC60A4E7}" presName="chevron2" presStyleLbl="alignNode1" presStyleIdx="1" presStyleCnt="21"/>
      <dgm:spPr/>
      <dgm:t>
        <a:bodyPr/>
        <a:lstStyle/>
        <a:p>
          <a:endParaRPr lang="es-EC"/>
        </a:p>
      </dgm:t>
    </dgm:pt>
    <dgm:pt modelId="{6F0DFDC5-74E6-43B2-9459-43512AB7E6F4}" type="pres">
      <dgm:prSet presAssocID="{31B017CE-9D90-46A0-AC35-4F3AFC60A4E7}" presName="chevron3" presStyleLbl="alignNode1" presStyleIdx="2" presStyleCnt="21"/>
      <dgm:spPr/>
      <dgm:t>
        <a:bodyPr/>
        <a:lstStyle/>
        <a:p>
          <a:endParaRPr lang="es-EC"/>
        </a:p>
      </dgm:t>
    </dgm:pt>
    <dgm:pt modelId="{E1534280-3067-455D-9D0F-BCF834831922}" type="pres">
      <dgm:prSet presAssocID="{31B017CE-9D90-46A0-AC35-4F3AFC60A4E7}" presName="chevron4" presStyleLbl="alignNode1" presStyleIdx="3" presStyleCnt="21"/>
      <dgm:spPr/>
      <dgm:t>
        <a:bodyPr/>
        <a:lstStyle/>
        <a:p>
          <a:endParaRPr lang="es-EC"/>
        </a:p>
      </dgm:t>
    </dgm:pt>
    <dgm:pt modelId="{682F4528-CAA5-49CA-BB23-B13726B17A40}" type="pres">
      <dgm:prSet presAssocID="{31B017CE-9D90-46A0-AC35-4F3AFC60A4E7}" presName="chevron5" presStyleLbl="alignNode1" presStyleIdx="4" presStyleCnt="21"/>
      <dgm:spPr/>
      <dgm:t>
        <a:bodyPr/>
        <a:lstStyle/>
        <a:p>
          <a:endParaRPr lang="es-EC"/>
        </a:p>
      </dgm:t>
    </dgm:pt>
    <dgm:pt modelId="{A77C46FD-E7CC-484C-B005-E9AD0DAF5F28}" type="pres">
      <dgm:prSet presAssocID="{31B017CE-9D90-46A0-AC35-4F3AFC60A4E7}" presName="chevron6" presStyleLbl="alignNode1" presStyleIdx="5" presStyleCnt="21"/>
      <dgm:spPr/>
      <dgm:t>
        <a:bodyPr/>
        <a:lstStyle/>
        <a:p>
          <a:endParaRPr lang="es-EC"/>
        </a:p>
      </dgm:t>
    </dgm:pt>
    <dgm:pt modelId="{687508AD-F75B-48B9-B30C-B117B0C6B343}" type="pres">
      <dgm:prSet presAssocID="{31B017CE-9D90-46A0-AC35-4F3AFC60A4E7}" presName="chevron7" presStyleLbl="alignNode1" presStyleIdx="6" presStyleCnt="21"/>
      <dgm:spPr/>
      <dgm:t>
        <a:bodyPr/>
        <a:lstStyle/>
        <a:p>
          <a:endParaRPr lang="es-EC"/>
        </a:p>
      </dgm:t>
    </dgm:pt>
    <dgm:pt modelId="{7171291C-70D0-4BE1-A979-DF10C986200D}" type="pres">
      <dgm:prSet presAssocID="{31B017CE-9D90-46A0-AC35-4F3AFC60A4E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8A79F-0F42-4137-829C-58DE97A34E01}" type="pres">
      <dgm:prSet presAssocID="{F15B2360-0ED7-4CD2-8E76-E42EA9C43D27}" presName="sibTrans" presStyleCnt="0"/>
      <dgm:spPr/>
      <dgm:t>
        <a:bodyPr/>
        <a:lstStyle/>
        <a:p>
          <a:endParaRPr lang="es-EC"/>
        </a:p>
      </dgm:t>
    </dgm:pt>
    <dgm:pt modelId="{43A5C527-40B4-4D15-A0A9-9717467F3397}" type="pres">
      <dgm:prSet presAssocID="{88721247-1E36-476F-B7EF-7DFFA5BAF0A8}" presName="parenttextcomposite" presStyleCnt="0"/>
      <dgm:spPr/>
      <dgm:t>
        <a:bodyPr/>
        <a:lstStyle/>
        <a:p>
          <a:endParaRPr lang="es-EC"/>
        </a:p>
      </dgm:t>
    </dgm:pt>
    <dgm:pt modelId="{B28119E8-6B5D-44AC-A5E7-DD31EE9E301B}" type="pres">
      <dgm:prSet presAssocID="{88721247-1E36-476F-B7EF-7DFFA5BAF0A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ABD51F-A44F-4D54-A723-1C490E8923D3}" type="pres">
      <dgm:prSet presAssocID="{88721247-1E36-476F-B7EF-7DFFA5BAF0A8}" presName="composite" presStyleCnt="0"/>
      <dgm:spPr/>
      <dgm:t>
        <a:bodyPr/>
        <a:lstStyle/>
        <a:p>
          <a:endParaRPr lang="es-EC"/>
        </a:p>
      </dgm:t>
    </dgm:pt>
    <dgm:pt modelId="{479D64B0-0A4E-47A4-A061-7C53EC7A37B2}" type="pres">
      <dgm:prSet presAssocID="{88721247-1E36-476F-B7EF-7DFFA5BAF0A8}" presName="chevron1" presStyleLbl="alignNode1" presStyleIdx="7" presStyleCnt="21"/>
      <dgm:spPr/>
      <dgm:t>
        <a:bodyPr/>
        <a:lstStyle/>
        <a:p>
          <a:endParaRPr lang="es-EC"/>
        </a:p>
      </dgm:t>
    </dgm:pt>
    <dgm:pt modelId="{4370FD0D-598D-4B3F-A69C-8B28857FB6FA}" type="pres">
      <dgm:prSet presAssocID="{88721247-1E36-476F-B7EF-7DFFA5BAF0A8}" presName="chevron2" presStyleLbl="alignNode1" presStyleIdx="8" presStyleCnt="21"/>
      <dgm:spPr/>
      <dgm:t>
        <a:bodyPr/>
        <a:lstStyle/>
        <a:p>
          <a:endParaRPr lang="es-EC"/>
        </a:p>
      </dgm:t>
    </dgm:pt>
    <dgm:pt modelId="{A152810F-DE3D-4D03-AE3C-21FCA8C509F2}" type="pres">
      <dgm:prSet presAssocID="{88721247-1E36-476F-B7EF-7DFFA5BAF0A8}" presName="chevron3" presStyleLbl="alignNode1" presStyleIdx="9" presStyleCnt="21"/>
      <dgm:spPr/>
      <dgm:t>
        <a:bodyPr/>
        <a:lstStyle/>
        <a:p>
          <a:endParaRPr lang="es-EC"/>
        </a:p>
      </dgm:t>
    </dgm:pt>
    <dgm:pt modelId="{C114305A-BB6B-4016-9374-D92C0AD05BA8}" type="pres">
      <dgm:prSet presAssocID="{88721247-1E36-476F-B7EF-7DFFA5BAF0A8}" presName="chevron4" presStyleLbl="alignNode1" presStyleIdx="10" presStyleCnt="21"/>
      <dgm:spPr/>
      <dgm:t>
        <a:bodyPr/>
        <a:lstStyle/>
        <a:p>
          <a:endParaRPr lang="es-EC"/>
        </a:p>
      </dgm:t>
    </dgm:pt>
    <dgm:pt modelId="{98AFF0E6-AFD2-4F55-B85C-E485D0154682}" type="pres">
      <dgm:prSet presAssocID="{88721247-1E36-476F-B7EF-7DFFA5BAF0A8}" presName="chevron5" presStyleLbl="alignNode1" presStyleIdx="11" presStyleCnt="21"/>
      <dgm:spPr/>
      <dgm:t>
        <a:bodyPr/>
        <a:lstStyle/>
        <a:p>
          <a:endParaRPr lang="es-EC"/>
        </a:p>
      </dgm:t>
    </dgm:pt>
    <dgm:pt modelId="{8C25A1FE-7285-4584-8A82-D3964E421BFF}" type="pres">
      <dgm:prSet presAssocID="{88721247-1E36-476F-B7EF-7DFFA5BAF0A8}" presName="chevron6" presStyleLbl="alignNode1" presStyleIdx="12" presStyleCnt="21"/>
      <dgm:spPr/>
      <dgm:t>
        <a:bodyPr/>
        <a:lstStyle/>
        <a:p>
          <a:endParaRPr lang="es-EC"/>
        </a:p>
      </dgm:t>
    </dgm:pt>
    <dgm:pt modelId="{762536D9-1203-40A7-847C-CF27B5A149D2}" type="pres">
      <dgm:prSet presAssocID="{88721247-1E36-476F-B7EF-7DFFA5BAF0A8}" presName="chevron7" presStyleLbl="alignNode1" presStyleIdx="13" presStyleCnt="21"/>
      <dgm:spPr/>
      <dgm:t>
        <a:bodyPr/>
        <a:lstStyle/>
        <a:p>
          <a:endParaRPr lang="es-EC"/>
        </a:p>
      </dgm:t>
    </dgm:pt>
    <dgm:pt modelId="{6772BA55-0411-446F-9438-BE453E8F3DFA}" type="pres">
      <dgm:prSet presAssocID="{88721247-1E36-476F-B7EF-7DFFA5BAF0A8}" presName="childtext" presStyleLbl="solidFgAcc1" presStyleIdx="1" presStyleCnt="3" custLinFactNeighborX="3757" custLinFactNeighborY="-16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F1750-B5C2-4A8B-A5C2-2CDC2505E3A3}" type="pres">
      <dgm:prSet presAssocID="{D48C6794-0CB6-4E39-BADC-CBFEDFDF2BA6}" presName="sibTrans" presStyleCnt="0"/>
      <dgm:spPr/>
      <dgm:t>
        <a:bodyPr/>
        <a:lstStyle/>
        <a:p>
          <a:endParaRPr lang="es-EC"/>
        </a:p>
      </dgm:t>
    </dgm:pt>
    <dgm:pt modelId="{B7A83143-00B5-4365-B388-AE710C72DDC2}" type="pres">
      <dgm:prSet presAssocID="{45AF9349-924C-4C64-8DBA-23CC0B98E60B}" presName="parenttextcomposite" presStyleCnt="0"/>
      <dgm:spPr/>
      <dgm:t>
        <a:bodyPr/>
        <a:lstStyle/>
        <a:p>
          <a:endParaRPr lang="es-EC"/>
        </a:p>
      </dgm:t>
    </dgm:pt>
    <dgm:pt modelId="{68085064-257E-4391-AA64-B641CAB7783E}" type="pres">
      <dgm:prSet presAssocID="{45AF9349-924C-4C64-8DBA-23CC0B98E60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412F1C-4182-42B3-A86B-BD4778AA2C9D}" type="pres">
      <dgm:prSet presAssocID="{45AF9349-924C-4C64-8DBA-23CC0B98E60B}" presName="composite" presStyleCnt="0"/>
      <dgm:spPr/>
      <dgm:t>
        <a:bodyPr/>
        <a:lstStyle/>
        <a:p>
          <a:endParaRPr lang="es-EC"/>
        </a:p>
      </dgm:t>
    </dgm:pt>
    <dgm:pt modelId="{82C09293-E49F-4A83-940E-38B9AF712FBC}" type="pres">
      <dgm:prSet presAssocID="{45AF9349-924C-4C64-8DBA-23CC0B98E60B}" presName="chevron1" presStyleLbl="alignNode1" presStyleIdx="14" presStyleCnt="21"/>
      <dgm:spPr/>
      <dgm:t>
        <a:bodyPr/>
        <a:lstStyle/>
        <a:p>
          <a:endParaRPr lang="es-EC"/>
        </a:p>
      </dgm:t>
    </dgm:pt>
    <dgm:pt modelId="{4BD3BCB6-D4A3-4505-AC92-3BE89B2E3A03}" type="pres">
      <dgm:prSet presAssocID="{45AF9349-924C-4C64-8DBA-23CC0B98E60B}" presName="chevron2" presStyleLbl="alignNode1" presStyleIdx="15" presStyleCnt="21"/>
      <dgm:spPr/>
      <dgm:t>
        <a:bodyPr/>
        <a:lstStyle/>
        <a:p>
          <a:endParaRPr lang="es-EC"/>
        </a:p>
      </dgm:t>
    </dgm:pt>
    <dgm:pt modelId="{0F5BAC0F-5C5F-488F-9AEF-E293B68620C7}" type="pres">
      <dgm:prSet presAssocID="{45AF9349-924C-4C64-8DBA-23CC0B98E60B}" presName="chevron3" presStyleLbl="alignNode1" presStyleIdx="16" presStyleCnt="21"/>
      <dgm:spPr/>
      <dgm:t>
        <a:bodyPr/>
        <a:lstStyle/>
        <a:p>
          <a:endParaRPr lang="es-EC"/>
        </a:p>
      </dgm:t>
    </dgm:pt>
    <dgm:pt modelId="{6434039F-EDD9-4868-90A4-1C6E9C71F01D}" type="pres">
      <dgm:prSet presAssocID="{45AF9349-924C-4C64-8DBA-23CC0B98E60B}" presName="chevron4" presStyleLbl="alignNode1" presStyleIdx="17" presStyleCnt="21"/>
      <dgm:spPr/>
      <dgm:t>
        <a:bodyPr/>
        <a:lstStyle/>
        <a:p>
          <a:endParaRPr lang="es-EC"/>
        </a:p>
      </dgm:t>
    </dgm:pt>
    <dgm:pt modelId="{8F485B00-E3BC-418D-82A4-78D00A55BCD1}" type="pres">
      <dgm:prSet presAssocID="{45AF9349-924C-4C64-8DBA-23CC0B98E60B}" presName="chevron5" presStyleLbl="alignNode1" presStyleIdx="18" presStyleCnt="21"/>
      <dgm:spPr/>
      <dgm:t>
        <a:bodyPr/>
        <a:lstStyle/>
        <a:p>
          <a:endParaRPr lang="es-EC"/>
        </a:p>
      </dgm:t>
    </dgm:pt>
    <dgm:pt modelId="{B9B6975D-F316-494E-B968-098AF5368FDA}" type="pres">
      <dgm:prSet presAssocID="{45AF9349-924C-4C64-8DBA-23CC0B98E60B}" presName="chevron6" presStyleLbl="alignNode1" presStyleIdx="19" presStyleCnt="21"/>
      <dgm:spPr/>
      <dgm:t>
        <a:bodyPr/>
        <a:lstStyle/>
        <a:p>
          <a:endParaRPr lang="es-EC"/>
        </a:p>
      </dgm:t>
    </dgm:pt>
    <dgm:pt modelId="{464125DD-9A19-4BFC-9125-604A67B4AAAE}" type="pres">
      <dgm:prSet presAssocID="{45AF9349-924C-4C64-8DBA-23CC0B98E60B}" presName="chevron7" presStyleLbl="alignNode1" presStyleIdx="20" presStyleCnt="21"/>
      <dgm:spPr/>
      <dgm:t>
        <a:bodyPr/>
        <a:lstStyle/>
        <a:p>
          <a:endParaRPr lang="es-EC"/>
        </a:p>
      </dgm:t>
    </dgm:pt>
    <dgm:pt modelId="{294CEFEB-7A09-458E-B812-F73C6C08F00A}" type="pres">
      <dgm:prSet presAssocID="{45AF9349-924C-4C64-8DBA-23CC0B98E60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8834B1-E7D1-4BEF-A4CC-A87BDDE0B917}" type="presOf" srcId="{5961C563-87EF-44D1-A3D0-8A8988894F9F}" destId="{7171291C-70D0-4BE1-A979-DF10C986200D}" srcOrd="0" destOrd="0" presId="urn:microsoft.com/office/officeart/2008/layout/VerticalAccentList"/>
    <dgm:cxn modelId="{F3336711-88A7-4B27-8367-5839B0EB9C58}" type="presOf" srcId="{88721247-1E36-476F-B7EF-7DFFA5BAF0A8}" destId="{B28119E8-6B5D-44AC-A5E7-DD31EE9E301B}" srcOrd="0" destOrd="0" presId="urn:microsoft.com/office/officeart/2008/layout/VerticalAccentList"/>
    <dgm:cxn modelId="{CF221358-C66F-4CB5-8B95-973FB6D8391B}" srcId="{31B017CE-9D90-46A0-AC35-4F3AFC60A4E7}" destId="{5961C563-87EF-44D1-A3D0-8A8988894F9F}" srcOrd="0" destOrd="0" parTransId="{C1CAD3A1-8BCE-462C-8C91-1505F388DD9C}" sibTransId="{C0736502-B897-4617-ACC6-AB75425EDF4E}"/>
    <dgm:cxn modelId="{9209F791-6399-407E-BC3F-0580BABA5882}" srcId="{88721247-1E36-476F-B7EF-7DFFA5BAF0A8}" destId="{A34BE3D2-36F9-4DFE-B0C0-9475E55B90A6}" srcOrd="0" destOrd="0" parTransId="{4AAE5C7A-8E69-4663-91B2-47D6C9335909}" sibTransId="{BFAB3B23-4666-4DCF-B124-45B02EB919E3}"/>
    <dgm:cxn modelId="{494376A9-BF9B-4280-B3EE-773C1B27D0C9}" srcId="{F94E0961-FF5E-4511-91C6-6E6ADB5786F6}" destId="{31B017CE-9D90-46A0-AC35-4F3AFC60A4E7}" srcOrd="0" destOrd="0" parTransId="{7932B767-7215-4274-807B-3451A0134610}" sibTransId="{F15B2360-0ED7-4CD2-8E76-E42EA9C43D27}"/>
    <dgm:cxn modelId="{28E62A2F-DB7E-4FAE-824B-F4AE613E9EF9}" srcId="{45AF9349-924C-4C64-8DBA-23CC0B98E60B}" destId="{CFA74E32-5289-4EB7-B1BB-3B54AF78AD44}" srcOrd="0" destOrd="0" parTransId="{68930201-8818-49A7-A4F4-33676F3A245C}" sibTransId="{A35330CE-8F76-48A2-BE73-B7EBD1E4944F}"/>
    <dgm:cxn modelId="{E6424F93-7E27-4FA7-81F2-10D0030AE67F}" type="presOf" srcId="{F94E0961-FF5E-4511-91C6-6E6ADB5786F6}" destId="{75489FC1-FE7C-4C1B-8719-973343A8561A}" srcOrd="0" destOrd="0" presId="urn:microsoft.com/office/officeart/2008/layout/VerticalAccentList"/>
    <dgm:cxn modelId="{3690C816-7652-4527-8F1E-77F44433F838}" type="presOf" srcId="{45AF9349-924C-4C64-8DBA-23CC0B98E60B}" destId="{68085064-257E-4391-AA64-B641CAB7783E}" srcOrd="0" destOrd="0" presId="urn:microsoft.com/office/officeart/2008/layout/VerticalAccentList"/>
    <dgm:cxn modelId="{04922F3A-2938-459E-AEA0-529E213DB13F}" type="presOf" srcId="{A34BE3D2-36F9-4DFE-B0C0-9475E55B90A6}" destId="{6772BA55-0411-446F-9438-BE453E8F3DFA}" srcOrd="0" destOrd="0" presId="urn:microsoft.com/office/officeart/2008/layout/VerticalAccentList"/>
    <dgm:cxn modelId="{601193B6-0D1B-4DCD-8E7E-C26F6D4AC30B}" srcId="{F94E0961-FF5E-4511-91C6-6E6ADB5786F6}" destId="{45AF9349-924C-4C64-8DBA-23CC0B98E60B}" srcOrd="2" destOrd="0" parTransId="{82169B07-3256-4D8C-B2C2-5F80472C679E}" sibTransId="{BEC21D59-0BA2-4DF5-B32F-40E7A3596303}"/>
    <dgm:cxn modelId="{B4B28D87-47E2-4B2E-AA09-4741BBC5DEFC}" type="presOf" srcId="{31B017CE-9D90-46A0-AC35-4F3AFC60A4E7}" destId="{9D8EE1FF-076C-4799-AA6C-4472032C0B4E}" srcOrd="0" destOrd="0" presId="urn:microsoft.com/office/officeart/2008/layout/VerticalAccentList"/>
    <dgm:cxn modelId="{6A6BEBAE-6416-43AF-97B1-C20365489A82}" type="presOf" srcId="{CFA74E32-5289-4EB7-B1BB-3B54AF78AD44}" destId="{294CEFEB-7A09-458E-B812-F73C6C08F00A}" srcOrd="0" destOrd="0" presId="urn:microsoft.com/office/officeart/2008/layout/VerticalAccentList"/>
    <dgm:cxn modelId="{2DAE13EB-30C4-4DA1-8EA2-C5C11EA2E63E}" srcId="{F94E0961-FF5E-4511-91C6-6E6ADB5786F6}" destId="{88721247-1E36-476F-B7EF-7DFFA5BAF0A8}" srcOrd="1" destOrd="0" parTransId="{F789A1BF-CCBF-435B-84F6-89247A08ACFC}" sibTransId="{D48C6794-0CB6-4E39-BADC-CBFEDFDF2BA6}"/>
    <dgm:cxn modelId="{9ABFA110-4274-4081-9333-FA604673596B}" type="presParOf" srcId="{75489FC1-FE7C-4C1B-8719-973343A8561A}" destId="{51D0DFFD-0A16-431E-9702-0F422629AFD6}" srcOrd="0" destOrd="0" presId="urn:microsoft.com/office/officeart/2008/layout/VerticalAccentList"/>
    <dgm:cxn modelId="{15D85228-633C-413B-804B-4EA39D86542E}" type="presParOf" srcId="{51D0DFFD-0A16-431E-9702-0F422629AFD6}" destId="{9D8EE1FF-076C-4799-AA6C-4472032C0B4E}" srcOrd="0" destOrd="0" presId="urn:microsoft.com/office/officeart/2008/layout/VerticalAccentList"/>
    <dgm:cxn modelId="{534D63A2-8D8E-4E09-932D-04DCFC30AFF0}" type="presParOf" srcId="{75489FC1-FE7C-4C1B-8719-973343A8561A}" destId="{144E5847-749A-4F65-AE65-36CF6983243A}" srcOrd="1" destOrd="0" presId="urn:microsoft.com/office/officeart/2008/layout/VerticalAccentList"/>
    <dgm:cxn modelId="{A4A518F5-B76B-4C78-A279-0BAC86BE4898}" type="presParOf" srcId="{144E5847-749A-4F65-AE65-36CF6983243A}" destId="{7E4C2C1F-A781-4056-AADE-CDDBB231926F}" srcOrd="0" destOrd="0" presId="urn:microsoft.com/office/officeart/2008/layout/VerticalAccentList"/>
    <dgm:cxn modelId="{5EAC4D42-2202-407D-8510-27EBB8C20ADE}" type="presParOf" srcId="{144E5847-749A-4F65-AE65-36CF6983243A}" destId="{227CD8DB-A96B-4458-AB72-A36AA1C714A9}" srcOrd="1" destOrd="0" presId="urn:microsoft.com/office/officeart/2008/layout/VerticalAccentList"/>
    <dgm:cxn modelId="{8DDECE07-A97C-469E-B6FC-8C3D00CC77EC}" type="presParOf" srcId="{144E5847-749A-4F65-AE65-36CF6983243A}" destId="{6F0DFDC5-74E6-43B2-9459-43512AB7E6F4}" srcOrd="2" destOrd="0" presId="urn:microsoft.com/office/officeart/2008/layout/VerticalAccentList"/>
    <dgm:cxn modelId="{A8FECB83-DE72-4F7F-A765-FD60F4441E5E}" type="presParOf" srcId="{144E5847-749A-4F65-AE65-36CF6983243A}" destId="{E1534280-3067-455D-9D0F-BCF834831922}" srcOrd="3" destOrd="0" presId="urn:microsoft.com/office/officeart/2008/layout/VerticalAccentList"/>
    <dgm:cxn modelId="{8FDC356E-E377-4EAF-99D8-874DB9FC3FB5}" type="presParOf" srcId="{144E5847-749A-4F65-AE65-36CF6983243A}" destId="{682F4528-CAA5-49CA-BB23-B13726B17A40}" srcOrd="4" destOrd="0" presId="urn:microsoft.com/office/officeart/2008/layout/VerticalAccentList"/>
    <dgm:cxn modelId="{F4BA81BF-39FE-44D5-8399-374C4DCCDC1F}" type="presParOf" srcId="{144E5847-749A-4F65-AE65-36CF6983243A}" destId="{A77C46FD-E7CC-484C-B005-E9AD0DAF5F28}" srcOrd="5" destOrd="0" presId="urn:microsoft.com/office/officeart/2008/layout/VerticalAccentList"/>
    <dgm:cxn modelId="{40ED991A-AF51-4C3C-829E-EAE26C2CDC49}" type="presParOf" srcId="{144E5847-749A-4F65-AE65-36CF6983243A}" destId="{687508AD-F75B-48B9-B30C-B117B0C6B343}" srcOrd="6" destOrd="0" presId="urn:microsoft.com/office/officeart/2008/layout/VerticalAccentList"/>
    <dgm:cxn modelId="{604EC6F2-009E-4622-944A-500CB1D24CBE}" type="presParOf" srcId="{144E5847-749A-4F65-AE65-36CF6983243A}" destId="{7171291C-70D0-4BE1-A979-DF10C986200D}" srcOrd="7" destOrd="0" presId="urn:microsoft.com/office/officeart/2008/layout/VerticalAccentList"/>
    <dgm:cxn modelId="{2496D09E-EAC7-4D97-AEA4-9530BE38D83E}" type="presParOf" srcId="{75489FC1-FE7C-4C1B-8719-973343A8561A}" destId="{10E8A79F-0F42-4137-829C-58DE97A34E01}" srcOrd="2" destOrd="0" presId="urn:microsoft.com/office/officeart/2008/layout/VerticalAccentList"/>
    <dgm:cxn modelId="{93CDF96A-ACDC-4953-8793-B0D2DBD4A915}" type="presParOf" srcId="{75489FC1-FE7C-4C1B-8719-973343A8561A}" destId="{43A5C527-40B4-4D15-A0A9-9717467F3397}" srcOrd="3" destOrd="0" presId="urn:microsoft.com/office/officeart/2008/layout/VerticalAccentList"/>
    <dgm:cxn modelId="{93AF9705-AB2D-442F-A384-D667471724B6}" type="presParOf" srcId="{43A5C527-40B4-4D15-A0A9-9717467F3397}" destId="{B28119E8-6B5D-44AC-A5E7-DD31EE9E301B}" srcOrd="0" destOrd="0" presId="urn:microsoft.com/office/officeart/2008/layout/VerticalAccentList"/>
    <dgm:cxn modelId="{3D741378-DB6D-4D04-AA42-3B49C5F7FD13}" type="presParOf" srcId="{75489FC1-FE7C-4C1B-8719-973343A8561A}" destId="{19ABD51F-A44F-4D54-A723-1C490E8923D3}" srcOrd="4" destOrd="0" presId="urn:microsoft.com/office/officeart/2008/layout/VerticalAccentList"/>
    <dgm:cxn modelId="{5A7C15E8-B87C-47D8-83DB-FDCDF74CBC1B}" type="presParOf" srcId="{19ABD51F-A44F-4D54-A723-1C490E8923D3}" destId="{479D64B0-0A4E-47A4-A061-7C53EC7A37B2}" srcOrd="0" destOrd="0" presId="urn:microsoft.com/office/officeart/2008/layout/VerticalAccentList"/>
    <dgm:cxn modelId="{82EA0007-15DC-43CD-A4AC-76039DD3D809}" type="presParOf" srcId="{19ABD51F-A44F-4D54-A723-1C490E8923D3}" destId="{4370FD0D-598D-4B3F-A69C-8B28857FB6FA}" srcOrd="1" destOrd="0" presId="urn:microsoft.com/office/officeart/2008/layout/VerticalAccentList"/>
    <dgm:cxn modelId="{45682AA4-4AB2-4B44-99E6-55144102D664}" type="presParOf" srcId="{19ABD51F-A44F-4D54-A723-1C490E8923D3}" destId="{A152810F-DE3D-4D03-AE3C-21FCA8C509F2}" srcOrd="2" destOrd="0" presId="urn:microsoft.com/office/officeart/2008/layout/VerticalAccentList"/>
    <dgm:cxn modelId="{587FF249-EE60-4694-8A45-669F5165E629}" type="presParOf" srcId="{19ABD51F-A44F-4D54-A723-1C490E8923D3}" destId="{C114305A-BB6B-4016-9374-D92C0AD05BA8}" srcOrd="3" destOrd="0" presId="urn:microsoft.com/office/officeart/2008/layout/VerticalAccentList"/>
    <dgm:cxn modelId="{EFD7CF46-00AF-4EEF-99A5-668D69E33232}" type="presParOf" srcId="{19ABD51F-A44F-4D54-A723-1C490E8923D3}" destId="{98AFF0E6-AFD2-4F55-B85C-E485D0154682}" srcOrd="4" destOrd="0" presId="urn:microsoft.com/office/officeart/2008/layout/VerticalAccentList"/>
    <dgm:cxn modelId="{9ECDB0D2-D5F8-4316-8FD5-4E606C0877A2}" type="presParOf" srcId="{19ABD51F-A44F-4D54-A723-1C490E8923D3}" destId="{8C25A1FE-7285-4584-8A82-D3964E421BFF}" srcOrd="5" destOrd="0" presId="urn:microsoft.com/office/officeart/2008/layout/VerticalAccentList"/>
    <dgm:cxn modelId="{A0E5B37A-9766-4F96-9D41-292E2238A011}" type="presParOf" srcId="{19ABD51F-A44F-4D54-A723-1C490E8923D3}" destId="{762536D9-1203-40A7-847C-CF27B5A149D2}" srcOrd="6" destOrd="0" presId="urn:microsoft.com/office/officeart/2008/layout/VerticalAccentList"/>
    <dgm:cxn modelId="{4D776695-9B97-4B4D-83E5-26DCE94CC913}" type="presParOf" srcId="{19ABD51F-A44F-4D54-A723-1C490E8923D3}" destId="{6772BA55-0411-446F-9438-BE453E8F3DFA}" srcOrd="7" destOrd="0" presId="urn:microsoft.com/office/officeart/2008/layout/VerticalAccentList"/>
    <dgm:cxn modelId="{A67D0943-D9C9-4D7B-9892-CCB24AA8595F}" type="presParOf" srcId="{75489FC1-FE7C-4C1B-8719-973343A8561A}" destId="{B2BF1750-B5C2-4A8B-A5C2-2CDC2505E3A3}" srcOrd="5" destOrd="0" presId="urn:microsoft.com/office/officeart/2008/layout/VerticalAccentList"/>
    <dgm:cxn modelId="{FE666CB1-7036-4BA1-B120-8AC798001C40}" type="presParOf" srcId="{75489FC1-FE7C-4C1B-8719-973343A8561A}" destId="{B7A83143-00B5-4365-B388-AE710C72DDC2}" srcOrd="6" destOrd="0" presId="urn:microsoft.com/office/officeart/2008/layout/VerticalAccentList"/>
    <dgm:cxn modelId="{66E1C4E8-4BE9-4810-AFC1-B1A9D38C2518}" type="presParOf" srcId="{B7A83143-00B5-4365-B388-AE710C72DDC2}" destId="{68085064-257E-4391-AA64-B641CAB7783E}" srcOrd="0" destOrd="0" presId="urn:microsoft.com/office/officeart/2008/layout/VerticalAccentList"/>
    <dgm:cxn modelId="{806882C6-5BC2-40CF-A0BD-D2528F84C785}" type="presParOf" srcId="{75489FC1-FE7C-4C1B-8719-973343A8561A}" destId="{5E412F1C-4182-42B3-A86B-BD4778AA2C9D}" srcOrd="7" destOrd="0" presId="urn:microsoft.com/office/officeart/2008/layout/VerticalAccentList"/>
    <dgm:cxn modelId="{15A5A1F9-553A-4DC9-AFF9-93A67AC39B32}" type="presParOf" srcId="{5E412F1C-4182-42B3-A86B-BD4778AA2C9D}" destId="{82C09293-E49F-4A83-940E-38B9AF712FBC}" srcOrd="0" destOrd="0" presId="urn:microsoft.com/office/officeart/2008/layout/VerticalAccentList"/>
    <dgm:cxn modelId="{93721349-2355-4E8B-8A09-2D6D70161CB1}" type="presParOf" srcId="{5E412F1C-4182-42B3-A86B-BD4778AA2C9D}" destId="{4BD3BCB6-D4A3-4505-AC92-3BE89B2E3A03}" srcOrd="1" destOrd="0" presId="urn:microsoft.com/office/officeart/2008/layout/VerticalAccentList"/>
    <dgm:cxn modelId="{0DFC5A63-7321-4C49-B6E2-578695336EBD}" type="presParOf" srcId="{5E412F1C-4182-42B3-A86B-BD4778AA2C9D}" destId="{0F5BAC0F-5C5F-488F-9AEF-E293B68620C7}" srcOrd="2" destOrd="0" presId="urn:microsoft.com/office/officeart/2008/layout/VerticalAccentList"/>
    <dgm:cxn modelId="{3A1FC70C-8DFF-4E37-8EE6-31E60F34D366}" type="presParOf" srcId="{5E412F1C-4182-42B3-A86B-BD4778AA2C9D}" destId="{6434039F-EDD9-4868-90A4-1C6E9C71F01D}" srcOrd="3" destOrd="0" presId="urn:microsoft.com/office/officeart/2008/layout/VerticalAccentList"/>
    <dgm:cxn modelId="{26B6AA61-62DD-439E-A045-70ED300668EE}" type="presParOf" srcId="{5E412F1C-4182-42B3-A86B-BD4778AA2C9D}" destId="{8F485B00-E3BC-418D-82A4-78D00A55BCD1}" srcOrd="4" destOrd="0" presId="urn:microsoft.com/office/officeart/2008/layout/VerticalAccentList"/>
    <dgm:cxn modelId="{0BFDA539-6DD2-422F-8AC9-C560FF09B812}" type="presParOf" srcId="{5E412F1C-4182-42B3-A86B-BD4778AA2C9D}" destId="{B9B6975D-F316-494E-B968-098AF5368FDA}" srcOrd="5" destOrd="0" presId="urn:microsoft.com/office/officeart/2008/layout/VerticalAccentList"/>
    <dgm:cxn modelId="{13B89281-A491-4E06-9ED6-06DA7CEF8F11}" type="presParOf" srcId="{5E412F1C-4182-42B3-A86B-BD4778AA2C9D}" destId="{464125DD-9A19-4BFC-9125-604A67B4AAAE}" srcOrd="6" destOrd="0" presId="urn:microsoft.com/office/officeart/2008/layout/VerticalAccentList"/>
    <dgm:cxn modelId="{41B44FA7-60D3-4AB4-81B2-A1378FC4C377}" type="presParOf" srcId="{5E412F1C-4182-42B3-A86B-BD4778AA2C9D}" destId="{294CEFEB-7A09-458E-B812-F73C6C08F00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248A32-94FA-45B4-85F8-DE31A035E73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1A6A443-0CEB-4D62-ACAC-68BB5E9FE0A4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PLAN GLOBAL DE LA AUDITORÍA</a:t>
          </a:r>
          <a:endParaRPr lang="es-EC" sz="2000" b="1" dirty="0">
            <a:solidFill>
              <a:schemeClr val="tx1"/>
            </a:solidFill>
          </a:endParaRPr>
        </a:p>
      </dgm:t>
    </dgm:pt>
    <dgm:pt modelId="{732346B4-F6F8-4D92-8F4D-978E419293EE}" type="parTrans" cxnId="{0E745E88-16EF-496B-9928-DB223B773207}">
      <dgm:prSet/>
      <dgm:spPr/>
      <dgm:t>
        <a:bodyPr/>
        <a:lstStyle/>
        <a:p>
          <a:endParaRPr lang="es-EC"/>
        </a:p>
      </dgm:t>
    </dgm:pt>
    <dgm:pt modelId="{CC3E2F22-47BE-4BEA-AC7D-2F664F607EDB}" type="sibTrans" cxnId="{0E745E88-16EF-496B-9928-DB223B773207}">
      <dgm:prSet/>
      <dgm:spPr/>
      <dgm:t>
        <a:bodyPr/>
        <a:lstStyle/>
        <a:p>
          <a:endParaRPr lang="es-EC"/>
        </a:p>
      </dgm:t>
    </dgm:pt>
    <dgm:pt modelId="{957208EA-89BB-4C83-9C02-0D5089BB47B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ENCABEZADO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089E9F6-61D5-44B3-ACD9-2F9BE00AAD09}" type="parTrans" cxnId="{6A55E695-2A5B-4AD4-9072-20207C78AA04}">
      <dgm:prSet/>
      <dgm:spPr/>
      <dgm:t>
        <a:bodyPr/>
        <a:lstStyle/>
        <a:p>
          <a:endParaRPr lang="es-EC"/>
        </a:p>
      </dgm:t>
    </dgm:pt>
    <dgm:pt modelId="{83D06942-31FE-48DD-9701-9C8ADEE012C4}" type="sibTrans" cxnId="{6A55E695-2A5B-4AD4-9072-20207C78AA04}">
      <dgm:prSet/>
      <dgm:spPr/>
      <dgm:t>
        <a:bodyPr/>
        <a:lstStyle/>
        <a:p>
          <a:endParaRPr lang="es-EC"/>
        </a:p>
      </dgm:t>
    </dgm:pt>
    <dgm:pt modelId="{69F8D2B4-214B-4104-B27B-72CF81F47078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ANTECEDENTES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B996A7-4CA6-49D8-BF3D-EE9191D43CB9}" type="parTrans" cxnId="{7BD48392-D1D8-4A97-8429-463B9E08EC3B}">
      <dgm:prSet/>
      <dgm:spPr/>
      <dgm:t>
        <a:bodyPr/>
        <a:lstStyle/>
        <a:p>
          <a:endParaRPr lang="es-EC"/>
        </a:p>
      </dgm:t>
    </dgm:pt>
    <dgm:pt modelId="{629C0EB9-5C8E-4E98-B743-393DBD743590}" type="sibTrans" cxnId="{7BD48392-D1D8-4A97-8429-463B9E08EC3B}">
      <dgm:prSet/>
      <dgm:spPr/>
      <dgm:t>
        <a:bodyPr/>
        <a:lstStyle/>
        <a:p>
          <a:endParaRPr lang="es-EC"/>
        </a:p>
      </dgm:t>
    </dgm:pt>
    <dgm:pt modelId="{2B9E8D5E-4B74-469A-97EC-A8A5C019B4F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OBJETIVOS DE LA AUDITORÍA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E83E7-7A38-412D-BA32-9B2D8248A57E}" type="parTrans" cxnId="{AAD15135-00F9-4761-9FC7-043051050571}">
      <dgm:prSet/>
      <dgm:spPr/>
      <dgm:t>
        <a:bodyPr/>
        <a:lstStyle/>
        <a:p>
          <a:endParaRPr lang="es-EC"/>
        </a:p>
      </dgm:t>
    </dgm:pt>
    <dgm:pt modelId="{C945EFB1-07FA-4320-8541-00E08F925D4C}" type="sibTrans" cxnId="{AAD15135-00F9-4761-9FC7-043051050571}">
      <dgm:prSet/>
      <dgm:spPr/>
      <dgm:t>
        <a:bodyPr/>
        <a:lstStyle/>
        <a:p>
          <a:endParaRPr lang="es-EC"/>
        </a:p>
      </dgm:t>
    </dgm:pt>
    <dgm:pt modelId="{D8336CB9-46FF-46B7-B439-64781D5205B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ACTIVIDADES A DESARRROLLAR</a:t>
          </a:r>
          <a:endParaRPr lang="es-EC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35586C-5D19-497F-915E-9D6F283EE8C9}" type="sibTrans" cxnId="{517BF942-D2EC-49B9-B8D1-BDEF8C9DD70F}">
      <dgm:prSet/>
      <dgm:spPr/>
      <dgm:t>
        <a:bodyPr/>
        <a:lstStyle/>
        <a:p>
          <a:endParaRPr lang="es-EC"/>
        </a:p>
      </dgm:t>
    </dgm:pt>
    <dgm:pt modelId="{827E4DC6-EC8A-4D60-B7FE-9FDB3C5DB23B}" type="parTrans" cxnId="{517BF942-D2EC-49B9-B8D1-BDEF8C9DD70F}">
      <dgm:prSet/>
      <dgm:spPr/>
      <dgm:t>
        <a:bodyPr/>
        <a:lstStyle/>
        <a:p>
          <a:endParaRPr lang="es-EC"/>
        </a:p>
      </dgm:t>
    </dgm:pt>
    <dgm:pt modelId="{98BC494E-0B8B-4127-A5CF-0C7A6C90392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TIEMPO ASIGNADO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735C3-4118-4EC4-9957-3907470E9DD6}" type="parTrans" cxnId="{DECA5A13-E2C4-4496-8822-94E65962B6C0}">
      <dgm:prSet/>
      <dgm:spPr/>
      <dgm:t>
        <a:bodyPr/>
        <a:lstStyle/>
        <a:p>
          <a:endParaRPr lang="es-EC"/>
        </a:p>
      </dgm:t>
    </dgm:pt>
    <dgm:pt modelId="{12F253BC-4468-49CD-B58E-E46804EBA4D7}" type="sibTrans" cxnId="{DECA5A13-E2C4-4496-8822-94E65962B6C0}">
      <dgm:prSet/>
      <dgm:spPr/>
      <dgm:t>
        <a:bodyPr/>
        <a:lstStyle/>
        <a:p>
          <a:endParaRPr lang="es-EC"/>
        </a:p>
      </dgm:t>
    </dgm:pt>
    <dgm:pt modelId="{1E727546-3C94-45F3-9DB5-CABDAB9DF21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RECURSOS NECESARIOS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C284E9-272F-455E-B60B-5EBDD59CB8B8}" type="parTrans" cxnId="{40D5DCED-1A7B-4C1E-813F-34B5FBB71A95}">
      <dgm:prSet/>
      <dgm:spPr/>
      <dgm:t>
        <a:bodyPr/>
        <a:lstStyle/>
        <a:p>
          <a:endParaRPr lang="es-EC"/>
        </a:p>
      </dgm:t>
    </dgm:pt>
    <dgm:pt modelId="{630DE87B-3719-448E-AA22-85357132A569}" type="sibTrans" cxnId="{40D5DCED-1A7B-4C1E-813F-34B5FBB71A95}">
      <dgm:prSet/>
      <dgm:spPr/>
      <dgm:t>
        <a:bodyPr/>
        <a:lstStyle/>
        <a:p>
          <a:endParaRPr lang="es-EC"/>
        </a:p>
      </dgm:t>
    </dgm:pt>
    <dgm:pt modelId="{B923BFCA-0421-4A33-A48F-A43A696D17D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RESULTADOS DE LA AUDITORÍA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BE92F-3459-464C-81FF-719BADB3D62B}" type="parTrans" cxnId="{AA9C0FD0-992B-487D-81D5-B0A30252F0DB}">
      <dgm:prSet/>
      <dgm:spPr/>
      <dgm:t>
        <a:bodyPr/>
        <a:lstStyle/>
        <a:p>
          <a:endParaRPr lang="es-EC"/>
        </a:p>
      </dgm:t>
    </dgm:pt>
    <dgm:pt modelId="{D9D58027-A6D8-4CAA-B1A6-F3349B4506F4}" type="sibTrans" cxnId="{AA9C0FD0-992B-487D-81D5-B0A30252F0DB}">
      <dgm:prSet/>
      <dgm:spPr/>
      <dgm:t>
        <a:bodyPr/>
        <a:lstStyle/>
        <a:p>
          <a:endParaRPr lang="es-EC"/>
        </a:p>
      </dgm:t>
    </dgm:pt>
    <dgm:pt modelId="{B906A886-4C43-4C16-859B-98A781B6C479}" type="pres">
      <dgm:prSet presAssocID="{85248A32-94FA-45B4-85F8-DE31A035E73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4A8F1D9-6440-44F3-ACB3-F78465FC2627}" type="pres">
      <dgm:prSet presAssocID="{C1A6A443-0CEB-4D62-ACAC-68BB5E9FE0A4}" presName="composite" presStyleCnt="0"/>
      <dgm:spPr/>
    </dgm:pt>
    <dgm:pt modelId="{491F4B4B-FE14-4154-A886-9F48918EF6B5}" type="pres">
      <dgm:prSet presAssocID="{C1A6A443-0CEB-4D62-ACAC-68BB5E9FE0A4}" presName="bentUpArrow1" presStyleLbl="alignImgPlace1" presStyleIdx="0" presStyleCnt="7"/>
      <dgm:spPr/>
    </dgm:pt>
    <dgm:pt modelId="{962F27AE-9C8F-44D9-9CDD-D3ACD6A90A02}" type="pres">
      <dgm:prSet presAssocID="{C1A6A443-0CEB-4D62-ACAC-68BB5E9FE0A4}" presName="ParentText" presStyleLbl="node1" presStyleIdx="0" presStyleCnt="8" custScaleX="2000000" custScaleY="1704854" custLinFactX="104161" custLinFactY="-188636" custLinFactNeighborX="20000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1FA8F-FC2A-4C4C-AE31-4FECF3BCA133}" type="pres">
      <dgm:prSet presAssocID="{C1A6A443-0CEB-4D62-ACAC-68BB5E9FE0A4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10434-A11C-4E64-84DA-ED52EECA3906}" type="pres">
      <dgm:prSet presAssocID="{CC3E2F22-47BE-4BEA-AC7D-2F664F607EDB}" presName="sibTrans" presStyleCnt="0"/>
      <dgm:spPr/>
    </dgm:pt>
    <dgm:pt modelId="{1FAC1DE5-6B3D-4BA7-90DB-93FABE003219}" type="pres">
      <dgm:prSet presAssocID="{957208EA-89BB-4C83-9C02-0D5089BB47BE}" presName="composite" presStyleCnt="0"/>
      <dgm:spPr/>
    </dgm:pt>
    <dgm:pt modelId="{F4ED4591-514B-4177-AC5B-238627F5FC8E}" type="pres">
      <dgm:prSet presAssocID="{957208EA-89BB-4C83-9C02-0D5089BB47BE}" presName="bentUpArrow1" presStyleLbl="alignImgPlace1" presStyleIdx="1" presStyleCnt="7"/>
      <dgm:spPr/>
    </dgm:pt>
    <dgm:pt modelId="{E3CE57A6-F838-4081-A33F-E52AB12F0637}" type="pres">
      <dgm:prSet presAssocID="{957208EA-89BB-4C83-9C02-0D5089BB47BE}" presName="ParentText" presStyleLbl="node1" presStyleIdx="1" presStyleCnt="8" custScaleX="2000000" custScaleY="687638" custLinFactX="-100000" custLinFactY="-100000" custLinFactNeighborX="-171677" custLinFactNeighborY="-164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AE300F-E847-4508-AA79-2A4972039295}" type="pres">
      <dgm:prSet presAssocID="{957208EA-89BB-4C83-9C02-0D5089BB47BE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0C966B85-9D98-4B7A-B231-F7878DC30C55}" type="pres">
      <dgm:prSet presAssocID="{83D06942-31FE-48DD-9701-9C8ADEE012C4}" presName="sibTrans" presStyleCnt="0"/>
      <dgm:spPr/>
    </dgm:pt>
    <dgm:pt modelId="{C992B0EB-58BC-4453-965C-9E571644342D}" type="pres">
      <dgm:prSet presAssocID="{69F8D2B4-214B-4104-B27B-72CF81F47078}" presName="composite" presStyleCnt="0"/>
      <dgm:spPr/>
    </dgm:pt>
    <dgm:pt modelId="{0F852B44-84DA-44C0-86F7-F98F44C56B43}" type="pres">
      <dgm:prSet presAssocID="{69F8D2B4-214B-4104-B27B-72CF81F47078}" presName="bentUpArrow1" presStyleLbl="alignImgPlace1" presStyleIdx="2" presStyleCnt="7"/>
      <dgm:spPr/>
    </dgm:pt>
    <dgm:pt modelId="{57682EB5-EF27-42FF-BF22-0EFEED6B139C}" type="pres">
      <dgm:prSet presAssocID="{69F8D2B4-214B-4104-B27B-72CF81F47078}" presName="ParentText" presStyleLbl="node1" presStyleIdx="2" presStyleCnt="8" custScaleX="2000000" custScaleY="647273" custLinFactX="-240184" custLinFactY="-100000" custLinFactNeighborX="-300000" custLinFactNeighborY="-121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CCD68C-5014-4FD9-812F-399F86798957}" type="pres">
      <dgm:prSet presAssocID="{69F8D2B4-214B-4104-B27B-72CF81F47078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6EC1A114-BB60-4827-B45E-3281D4A3D4CF}" type="pres">
      <dgm:prSet presAssocID="{629C0EB9-5C8E-4E98-B743-393DBD743590}" presName="sibTrans" presStyleCnt="0"/>
      <dgm:spPr/>
    </dgm:pt>
    <dgm:pt modelId="{C4E4D6DE-E996-43B7-B20D-E1FD4AE890D5}" type="pres">
      <dgm:prSet presAssocID="{2B9E8D5E-4B74-469A-97EC-A8A5C019B4F0}" presName="composite" presStyleCnt="0"/>
      <dgm:spPr/>
    </dgm:pt>
    <dgm:pt modelId="{CBAAC476-3700-467C-8761-40EF4DA0B82B}" type="pres">
      <dgm:prSet presAssocID="{2B9E8D5E-4B74-469A-97EC-A8A5C019B4F0}" presName="bentUpArrow1" presStyleLbl="alignImgPlace1" presStyleIdx="3" presStyleCnt="7"/>
      <dgm:spPr/>
    </dgm:pt>
    <dgm:pt modelId="{33A3DA75-5C6B-402E-8EB7-DF01999AC2E1}" type="pres">
      <dgm:prSet presAssocID="{2B9E8D5E-4B74-469A-97EC-A8A5C019B4F0}" presName="ParentText" presStyleLbl="node1" presStyleIdx="3" presStyleCnt="8" custScaleX="2000000" custScaleY="592461" custLinFactX="-201363" custLinFactNeighborX="-300000" custLinFactNeighborY="-277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B8700-1DF8-4CAE-82C6-3E4105474CAD}" type="pres">
      <dgm:prSet presAssocID="{2B9E8D5E-4B74-469A-97EC-A8A5C019B4F0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E0F0E583-8ABE-4047-976F-126444E92859}" type="pres">
      <dgm:prSet presAssocID="{C945EFB1-07FA-4320-8541-00E08F925D4C}" presName="sibTrans" presStyleCnt="0"/>
      <dgm:spPr/>
    </dgm:pt>
    <dgm:pt modelId="{99756996-DC4E-4FE2-BAAE-B8B9F3B96D00}" type="pres">
      <dgm:prSet presAssocID="{D8336CB9-46FF-46B7-B439-64781D5205B9}" presName="composite" presStyleCnt="0"/>
      <dgm:spPr/>
    </dgm:pt>
    <dgm:pt modelId="{4D170A13-11E2-449D-B60E-3402EF33C194}" type="pres">
      <dgm:prSet presAssocID="{D8336CB9-46FF-46B7-B439-64781D5205B9}" presName="bentUpArrow1" presStyleLbl="alignImgPlace1" presStyleIdx="4" presStyleCnt="7"/>
      <dgm:spPr/>
    </dgm:pt>
    <dgm:pt modelId="{200367FA-6018-48BB-8CE2-FA41AFBF3A80}" type="pres">
      <dgm:prSet presAssocID="{D8336CB9-46FF-46B7-B439-64781D5205B9}" presName="ParentText" presStyleLbl="node1" presStyleIdx="4" presStyleCnt="8" custScaleX="2000000" custScaleY="756013" custLinFactX="-239373" custLinFactY="10872" custLinFactNeighborX="-3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998F9F-C68C-4F96-BEA4-BC0107182B63}" type="pres">
      <dgm:prSet presAssocID="{D8336CB9-46FF-46B7-B439-64781D5205B9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F1A0600-2700-41E7-ADF3-0331928F5FB4}" type="pres">
      <dgm:prSet presAssocID="{3C35586C-5D19-497F-915E-9D6F283EE8C9}" presName="sibTrans" presStyleCnt="0"/>
      <dgm:spPr/>
    </dgm:pt>
    <dgm:pt modelId="{03DFA687-22E1-4C0A-9D02-880A3DDC236A}" type="pres">
      <dgm:prSet presAssocID="{98BC494E-0B8B-4127-A5CF-0C7A6C903925}" presName="composite" presStyleCnt="0"/>
      <dgm:spPr/>
    </dgm:pt>
    <dgm:pt modelId="{0B130E3A-9D3F-40D5-8AD0-E62F22EEC00E}" type="pres">
      <dgm:prSet presAssocID="{98BC494E-0B8B-4127-A5CF-0C7A6C903925}" presName="bentUpArrow1" presStyleLbl="alignImgPlace1" presStyleIdx="5" presStyleCnt="7"/>
      <dgm:spPr/>
    </dgm:pt>
    <dgm:pt modelId="{A2A1B5AC-B8A4-4E89-A015-6E469AD47CDD}" type="pres">
      <dgm:prSet presAssocID="{98BC494E-0B8B-4127-A5CF-0C7A6C903925}" presName="ParentText" presStyleLbl="node1" presStyleIdx="5" presStyleCnt="8" custScaleX="2000000" custScaleY="623947" custLinFactX="-331048" custLinFactY="105469" custLinFactNeighborX="-400000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0E81B7-8092-4800-8C60-DB6C08E06C17}" type="pres">
      <dgm:prSet presAssocID="{98BC494E-0B8B-4127-A5CF-0C7A6C903925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9F0AA405-6BD3-4C3C-82ED-8BDC2733163A}" type="pres">
      <dgm:prSet presAssocID="{12F253BC-4468-49CD-B58E-E46804EBA4D7}" presName="sibTrans" presStyleCnt="0"/>
      <dgm:spPr/>
    </dgm:pt>
    <dgm:pt modelId="{6B5939C7-629A-46B5-8E76-7A6F42610E6C}" type="pres">
      <dgm:prSet presAssocID="{1E727546-3C94-45F3-9DB5-CABDAB9DF210}" presName="composite" presStyleCnt="0"/>
      <dgm:spPr/>
    </dgm:pt>
    <dgm:pt modelId="{D969F529-09F8-4B4B-9C9D-0D3A67AF02B5}" type="pres">
      <dgm:prSet presAssocID="{1E727546-3C94-45F3-9DB5-CABDAB9DF210}" presName="bentUpArrow1" presStyleLbl="alignImgPlace1" presStyleIdx="6" presStyleCnt="7"/>
      <dgm:spPr/>
    </dgm:pt>
    <dgm:pt modelId="{A546BE42-C576-445D-96D1-CDCE4F501C89}" type="pres">
      <dgm:prSet presAssocID="{1E727546-3C94-45F3-9DB5-CABDAB9DF210}" presName="ParentText" presStyleLbl="node1" presStyleIdx="6" presStyleCnt="8" custScaleX="2000000" custScaleY="762562" custLinFactX="-200000" custLinFactY="222365" custLinFactNeighborX="-261730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BBCC4-86BA-432F-8D11-CF536DD56EE1}" type="pres">
      <dgm:prSet presAssocID="{1E727546-3C94-45F3-9DB5-CABDAB9DF210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C371C18F-65BC-4A56-BF4E-E5E75A1FAEBD}" type="pres">
      <dgm:prSet presAssocID="{630DE87B-3719-448E-AA22-85357132A569}" presName="sibTrans" presStyleCnt="0"/>
      <dgm:spPr/>
    </dgm:pt>
    <dgm:pt modelId="{F4464D47-92AE-4654-85C1-1778B849DBAE}" type="pres">
      <dgm:prSet presAssocID="{B923BFCA-0421-4A33-A48F-A43A696D17D4}" presName="composite" presStyleCnt="0"/>
      <dgm:spPr/>
    </dgm:pt>
    <dgm:pt modelId="{57BBF93D-AFA2-4A55-9B30-B1A1EA2B9B02}" type="pres">
      <dgm:prSet presAssocID="{B923BFCA-0421-4A33-A48F-A43A696D17D4}" presName="ParentText" presStyleLbl="node1" presStyleIdx="7" presStyleCnt="8" custScaleX="1916771" custScaleY="894652" custLinFactX="-400000" custLinFactY="310412" custLinFactNeighborX="-425550" custLinFactNeighborY="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7BF942-D2EC-49B9-B8D1-BDEF8C9DD70F}" srcId="{85248A32-94FA-45B4-85F8-DE31A035E735}" destId="{D8336CB9-46FF-46B7-B439-64781D5205B9}" srcOrd="4" destOrd="0" parTransId="{827E4DC6-EC8A-4D60-B7FE-9FDB3C5DB23B}" sibTransId="{3C35586C-5D19-497F-915E-9D6F283EE8C9}"/>
    <dgm:cxn modelId="{0E745E88-16EF-496B-9928-DB223B773207}" srcId="{85248A32-94FA-45B4-85F8-DE31A035E735}" destId="{C1A6A443-0CEB-4D62-ACAC-68BB5E9FE0A4}" srcOrd="0" destOrd="0" parTransId="{732346B4-F6F8-4D92-8F4D-978E419293EE}" sibTransId="{CC3E2F22-47BE-4BEA-AC7D-2F664F607EDB}"/>
    <dgm:cxn modelId="{AAAC08E6-523A-4C44-9A1B-AFC050A346EC}" type="presOf" srcId="{69F8D2B4-214B-4104-B27B-72CF81F47078}" destId="{57682EB5-EF27-42FF-BF22-0EFEED6B139C}" srcOrd="0" destOrd="0" presId="urn:microsoft.com/office/officeart/2005/8/layout/StepDownProcess"/>
    <dgm:cxn modelId="{C49AA10B-3A91-45D2-9248-7E8623532F11}" type="presOf" srcId="{B923BFCA-0421-4A33-A48F-A43A696D17D4}" destId="{57BBF93D-AFA2-4A55-9B30-B1A1EA2B9B02}" srcOrd="0" destOrd="0" presId="urn:microsoft.com/office/officeart/2005/8/layout/StepDownProcess"/>
    <dgm:cxn modelId="{EDC2ACA6-C04A-4307-8914-D2A4CE11F21C}" type="presOf" srcId="{98BC494E-0B8B-4127-A5CF-0C7A6C903925}" destId="{A2A1B5AC-B8A4-4E89-A015-6E469AD47CDD}" srcOrd="0" destOrd="0" presId="urn:microsoft.com/office/officeart/2005/8/layout/StepDownProcess"/>
    <dgm:cxn modelId="{F18D620A-9C51-45F1-A1BF-49F6521F2651}" type="presOf" srcId="{1E727546-3C94-45F3-9DB5-CABDAB9DF210}" destId="{A546BE42-C576-445D-96D1-CDCE4F501C89}" srcOrd="0" destOrd="0" presId="urn:microsoft.com/office/officeart/2005/8/layout/StepDownProcess"/>
    <dgm:cxn modelId="{AA9C0FD0-992B-487D-81D5-B0A30252F0DB}" srcId="{85248A32-94FA-45B4-85F8-DE31A035E735}" destId="{B923BFCA-0421-4A33-A48F-A43A696D17D4}" srcOrd="7" destOrd="0" parTransId="{DBCBE92F-3459-464C-81FF-719BADB3D62B}" sibTransId="{D9D58027-A6D8-4CAA-B1A6-F3349B4506F4}"/>
    <dgm:cxn modelId="{8D031567-4A04-4365-8331-E35D27876DF3}" type="presOf" srcId="{C1A6A443-0CEB-4D62-ACAC-68BB5E9FE0A4}" destId="{962F27AE-9C8F-44D9-9CDD-D3ACD6A90A02}" srcOrd="0" destOrd="0" presId="urn:microsoft.com/office/officeart/2005/8/layout/StepDownProcess"/>
    <dgm:cxn modelId="{AAD15135-00F9-4761-9FC7-043051050571}" srcId="{85248A32-94FA-45B4-85F8-DE31A035E735}" destId="{2B9E8D5E-4B74-469A-97EC-A8A5C019B4F0}" srcOrd="3" destOrd="0" parTransId="{8CFE83E7-7A38-412D-BA32-9B2D8248A57E}" sibTransId="{C945EFB1-07FA-4320-8541-00E08F925D4C}"/>
    <dgm:cxn modelId="{6A55E695-2A5B-4AD4-9072-20207C78AA04}" srcId="{85248A32-94FA-45B4-85F8-DE31A035E735}" destId="{957208EA-89BB-4C83-9C02-0D5089BB47BE}" srcOrd="1" destOrd="0" parTransId="{B089E9F6-61D5-44B3-ACD9-2F9BE00AAD09}" sibTransId="{83D06942-31FE-48DD-9701-9C8ADEE012C4}"/>
    <dgm:cxn modelId="{028A354D-7CF8-41D2-B054-2421C86F1EB7}" type="presOf" srcId="{2B9E8D5E-4B74-469A-97EC-A8A5C019B4F0}" destId="{33A3DA75-5C6B-402E-8EB7-DF01999AC2E1}" srcOrd="0" destOrd="0" presId="urn:microsoft.com/office/officeart/2005/8/layout/StepDownProcess"/>
    <dgm:cxn modelId="{DECA5A13-E2C4-4496-8822-94E65962B6C0}" srcId="{85248A32-94FA-45B4-85F8-DE31A035E735}" destId="{98BC494E-0B8B-4127-A5CF-0C7A6C903925}" srcOrd="5" destOrd="0" parTransId="{4D5735C3-4118-4EC4-9957-3907470E9DD6}" sibTransId="{12F253BC-4468-49CD-B58E-E46804EBA4D7}"/>
    <dgm:cxn modelId="{273C7F60-FEFC-4033-82B4-C510529D3756}" type="presOf" srcId="{957208EA-89BB-4C83-9C02-0D5089BB47BE}" destId="{E3CE57A6-F838-4081-A33F-E52AB12F0637}" srcOrd="0" destOrd="0" presId="urn:microsoft.com/office/officeart/2005/8/layout/StepDownProcess"/>
    <dgm:cxn modelId="{674F20C8-1321-4C86-B630-8BEE3BC4D69A}" type="presOf" srcId="{85248A32-94FA-45B4-85F8-DE31A035E735}" destId="{B906A886-4C43-4C16-859B-98A781B6C479}" srcOrd="0" destOrd="0" presId="urn:microsoft.com/office/officeart/2005/8/layout/StepDownProcess"/>
    <dgm:cxn modelId="{7BD48392-D1D8-4A97-8429-463B9E08EC3B}" srcId="{85248A32-94FA-45B4-85F8-DE31A035E735}" destId="{69F8D2B4-214B-4104-B27B-72CF81F47078}" srcOrd="2" destOrd="0" parTransId="{D4B996A7-4CA6-49D8-BF3D-EE9191D43CB9}" sibTransId="{629C0EB9-5C8E-4E98-B743-393DBD743590}"/>
    <dgm:cxn modelId="{40D5DCED-1A7B-4C1E-813F-34B5FBB71A95}" srcId="{85248A32-94FA-45B4-85F8-DE31A035E735}" destId="{1E727546-3C94-45F3-9DB5-CABDAB9DF210}" srcOrd="6" destOrd="0" parTransId="{86C284E9-272F-455E-B60B-5EBDD59CB8B8}" sibTransId="{630DE87B-3719-448E-AA22-85357132A569}"/>
    <dgm:cxn modelId="{58FA1650-85CE-42C4-9E59-C65AF3C2EC59}" type="presOf" srcId="{D8336CB9-46FF-46B7-B439-64781D5205B9}" destId="{200367FA-6018-48BB-8CE2-FA41AFBF3A80}" srcOrd="0" destOrd="0" presId="urn:microsoft.com/office/officeart/2005/8/layout/StepDownProcess"/>
    <dgm:cxn modelId="{B72E604D-738F-4838-AFB0-4871893BFE36}" type="presParOf" srcId="{B906A886-4C43-4C16-859B-98A781B6C479}" destId="{94A8F1D9-6440-44F3-ACB3-F78465FC2627}" srcOrd="0" destOrd="0" presId="urn:microsoft.com/office/officeart/2005/8/layout/StepDownProcess"/>
    <dgm:cxn modelId="{4F85A8BB-5509-4BF4-A729-46EAB3BBE5D5}" type="presParOf" srcId="{94A8F1D9-6440-44F3-ACB3-F78465FC2627}" destId="{491F4B4B-FE14-4154-A886-9F48918EF6B5}" srcOrd="0" destOrd="0" presId="urn:microsoft.com/office/officeart/2005/8/layout/StepDownProcess"/>
    <dgm:cxn modelId="{9DEE27EB-2A15-468D-8B9F-3E36110151A6}" type="presParOf" srcId="{94A8F1D9-6440-44F3-ACB3-F78465FC2627}" destId="{962F27AE-9C8F-44D9-9CDD-D3ACD6A90A02}" srcOrd="1" destOrd="0" presId="urn:microsoft.com/office/officeart/2005/8/layout/StepDownProcess"/>
    <dgm:cxn modelId="{E558BBFE-EB41-46D1-8F37-02A755251152}" type="presParOf" srcId="{94A8F1D9-6440-44F3-ACB3-F78465FC2627}" destId="{5561FA8F-FC2A-4C4C-AE31-4FECF3BCA133}" srcOrd="2" destOrd="0" presId="urn:microsoft.com/office/officeart/2005/8/layout/StepDownProcess"/>
    <dgm:cxn modelId="{A35C31AE-ABB8-4C51-B146-8D823B10F733}" type="presParOf" srcId="{B906A886-4C43-4C16-859B-98A781B6C479}" destId="{F9110434-A11C-4E64-84DA-ED52EECA3906}" srcOrd="1" destOrd="0" presId="urn:microsoft.com/office/officeart/2005/8/layout/StepDownProcess"/>
    <dgm:cxn modelId="{FE583EE6-3B18-4FB9-AC6E-5B83763BF4BC}" type="presParOf" srcId="{B906A886-4C43-4C16-859B-98A781B6C479}" destId="{1FAC1DE5-6B3D-4BA7-90DB-93FABE003219}" srcOrd="2" destOrd="0" presId="urn:microsoft.com/office/officeart/2005/8/layout/StepDownProcess"/>
    <dgm:cxn modelId="{276175F4-3E29-40FB-B885-32D0434F9A10}" type="presParOf" srcId="{1FAC1DE5-6B3D-4BA7-90DB-93FABE003219}" destId="{F4ED4591-514B-4177-AC5B-238627F5FC8E}" srcOrd="0" destOrd="0" presId="urn:microsoft.com/office/officeart/2005/8/layout/StepDownProcess"/>
    <dgm:cxn modelId="{CD924FCC-C4BB-41E9-8883-C035578D85E5}" type="presParOf" srcId="{1FAC1DE5-6B3D-4BA7-90DB-93FABE003219}" destId="{E3CE57A6-F838-4081-A33F-E52AB12F0637}" srcOrd="1" destOrd="0" presId="urn:microsoft.com/office/officeart/2005/8/layout/StepDownProcess"/>
    <dgm:cxn modelId="{201BED3C-750D-4DE6-9252-68D3D8FD2F0E}" type="presParOf" srcId="{1FAC1DE5-6B3D-4BA7-90DB-93FABE003219}" destId="{E8AE300F-E847-4508-AA79-2A4972039295}" srcOrd="2" destOrd="0" presId="urn:microsoft.com/office/officeart/2005/8/layout/StepDownProcess"/>
    <dgm:cxn modelId="{303FD097-9246-42F4-95AC-1A4400EB2C1E}" type="presParOf" srcId="{B906A886-4C43-4C16-859B-98A781B6C479}" destId="{0C966B85-9D98-4B7A-B231-F7878DC30C55}" srcOrd="3" destOrd="0" presId="urn:microsoft.com/office/officeart/2005/8/layout/StepDownProcess"/>
    <dgm:cxn modelId="{75559E29-827A-44EB-97CD-432ED85AC069}" type="presParOf" srcId="{B906A886-4C43-4C16-859B-98A781B6C479}" destId="{C992B0EB-58BC-4453-965C-9E571644342D}" srcOrd="4" destOrd="0" presId="urn:microsoft.com/office/officeart/2005/8/layout/StepDownProcess"/>
    <dgm:cxn modelId="{D4B3B3B5-2ED1-411F-B6F9-44EA614626BD}" type="presParOf" srcId="{C992B0EB-58BC-4453-965C-9E571644342D}" destId="{0F852B44-84DA-44C0-86F7-F98F44C56B43}" srcOrd="0" destOrd="0" presId="urn:microsoft.com/office/officeart/2005/8/layout/StepDownProcess"/>
    <dgm:cxn modelId="{2DFD9905-3453-4A0E-8093-0F6EF0A5EE7D}" type="presParOf" srcId="{C992B0EB-58BC-4453-965C-9E571644342D}" destId="{57682EB5-EF27-42FF-BF22-0EFEED6B139C}" srcOrd="1" destOrd="0" presId="urn:microsoft.com/office/officeart/2005/8/layout/StepDownProcess"/>
    <dgm:cxn modelId="{FF546C9B-7806-4252-9AC6-15EEE6D0DB72}" type="presParOf" srcId="{C992B0EB-58BC-4453-965C-9E571644342D}" destId="{FCCCD68C-5014-4FD9-812F-399F86798957}" srcOrd="2" destOrd="0" presId="urn:microsoft.com/office/officeart/2005/8/layout/StepDownProcess"/>
    <dgm:cxn modelId="{BE163C7B-575E-4986-AFF6-2849F9F4E09C}" type="presParOf" srcId="{B906A886-4C43-4C16-859B-98A781B6C479}" destId="{6EC1A114-BB60-4827-B45E-3281D4A3D4CF}" srcOrd="5" destOrd="0" presId="urn:microsoft.com/office/officeart/2005/8/layout/StepDownProcess"/>
    <dgm:cxn modelId="{6104B184-77C1-4015-B8C6-60F5669AA3FE}" type="presParOf" srcId="{B906A886-4C43-4C16-859B-98A781B6C479}" destId="{C4E4D6DE-E996-43B7-B20D-E1FD4AE890D5}" srcOrd="6" destOrd="0" presId="urn:microsoft.com/office/officeart/2005/8/layout/StepDownProcess"/>
    <dgm:cxn modelId="{0293D26C-7D00-49A9-83FA-E542D6C97FB5}" type="presParOf" srcId="{C4E4D6DE-E996-43B7-B20D-E1FD4AE890D5}" destId="{CBAAC476-3700-467C-8761-40EF4DA0B82B}" srcOrd="0" destOrd="0" presId="urn:microsoft.com/office/officeart/2005/8/layout/StepDownProcess"/>
    <dgm:cxn modelId="{F26469F5-6857-46F5-B387-632E9D3517A3}" type="presParOf" srcId="{C4E4D6DE-E996-43B7-B20D-E1FD4AE890D5}" destId="{33A3DA75-5C6B-402E-8EB7-DF01999AC2E1}" srcOrd="1" destOrd="0" presId="urn:microsoft.com/office/officeart/2005/8/layout/StepDownProcess"/>
    <dgm:cxn modelId="{3F4C8705-D5B7-47C2-B798-AFA2A48CFAFF}" type="presParOf" srcId="{C4E4D6DE-E996-43B7-B20D-E1FD4AE890D5}" destId="{100B8700-1DF8-4CAE-82C6-3E4105474CAD}" srcOrd="2" destOrd="0" presId="urn:microsoft.com/office/officeart/2005/8/layout/StepDownProcess"/>
    <dgm:cxn modelId="{BEF87C81-1A86-4D3D-9C88-48673A205C88}" type="presParOf" srcId="{B906A886-4C43-4C16-859B-98A781B6C479}" destId="{E0F0E583-8ABE-4047-976F-126444E92859}" srcOrd="7" destOrd="0" presId="urn:microsoft.com/office/officeart/2005/8/layout/StepDownProcess"/>
    <dgm:cxn modelId="{35299580-E5DD-42C8-ABBE-682D2B8BA14C}" type="presParOf" srcId="{B906A886-4C43-4C16-859B-98A781B6C479}" destId="{99756996-DC4E-4FE2-BAAE-B8B9F3B96D00}" srcOrd="8" destOrd="0" presId="urn:microsoft.com/office/officeart/2005/8/layout/StepDownProcess"/>
    <dgm:cxn modelId="{DBAE269C-8F90-415B-998B-2ACCCD3F1093}" type="presParOf" srcId="{99756996-DC4E-4FE2-BAAE-B8B9F3B96D00}" destId="{4D170A13-11E2-449D-B60E-3402EF33C194}" srcOrd="0" destOrd="0" presId="urn:microsoft.com/office/officeart/2005/8/layout/StepDownProcess"/>
    <dgm:cxn modelId="{A55FA159-3D47-449E-9169-2AC1514B8439}" type="presParOf" srcId="{99756996-DC4E-4FE2-BAAE-B8B9F3B96D00}" destId="{200367FA-6018-48BB-8CE2-FA41AFBF3A80}" srcOrd="1" destOrd="0" presId="urn:microsoft.com/office/officeart/2005/8/layout/StepDownProcess"/>
    <dgm:cxn modelId="{0B558A14-FC5B-4849-946A-79883722BB24}" type="presParOf" srcId="{99756996-DC4E-4FE2-BAAE-B8B9F3B96D00}" destId="{72998F9F-C68C-4F96-BEA4-BC0107182B63}" srcOrd="2" destOrd="0" presId="urn:microsoft.com/office/officeart/2005/8/layout/StepDownProcess"/>
    <dgm:cxn modelId="{54A40492-3BA2-4DD5-8AAD-769E33C3C991}" type="presParOf" srcId="{B906A886-4C43-4C16-859B-98A781B6C479}" destId="{EF1A0600-2700-41E7-ADF3-0331928F5FB4}" srcOrd="9" destOrd="0" presId="urn:microsoft.com/office/officeart/2005/8/layout/StepDownProcess"/>
    <dgm:cxn modelId="{B318D2AB-0D07-4AEF-A624-433004046AB2}" type="presParOf" srcId="{B906A886-4C43-4C16-859B-98A781B6C479}" destId="{03DFA687-22E1-4C0A-9D02-880A3DDC236A}" srcOrd="10" destOrd="0" presId="urn:microsoft.com/office/officeart/2005/8/layout/StepDownProcess"/>
    <dgm:cxn modelId="{0BDE79AB-1810-4150-8B84-9DBBAAD34E72}" type="presParOf" srcId="{03DFA687-22E1-4C0A-9D02-880A3DDC236A}" destId="{0B130E3A-9D3F-40D5-8AD0-E62F22EEC00E}" srcOrd="0" destOrd="0" presId="urn:microsoft.com/office/officeart/2005/8/layout/StepDownProcess"/>
    <dgm:cxn modelId="{63DBFE60-3ACB-432B-A866-5A60D2B10F46}" type="presParOf" srcId="{03DFA687-22E1-4C0A-9D02-880A3DDC236A}" destId="{A2A1B5AC-B8A4-4E89-A015-6E469AD47CDD}" srcOrd="1" destOrd="0" presId="urn:microsoft.com/office/officeart/2005/8/layout/StepDownProcess"/>
    <dgm:cxn modelId="{183FF0DE-9AC3-40E5-B732-DE66AEE93BDA}" type="presParOf" srcId="{03DFA687-22E1-4C0A-9D02-880A3DDC236A}" destId="{140E81B7-8092-4800-8C60-DB6C08E06C17}" srcOrd="2" destOrd="0" presId="urn:microsoft.com/office/officeart/2005/8/layout/StepDownProcess"/>
    <dgm:cxn modelId="{7DE7D564-3CA9-4D25-AD95-C19CFF066988}" type="presParOf" srcId="{B906A886-4C43-4C16-859B-98A781B6C479}" destId="{9F0AA405-6BD3-4C3C-82ED-8BDC2733163A}" srcOrd="11" destOrd="0" presId="urn:microsoft.com/office/officeart/2005/8/layout/StepDownProcess"/>
    <dgm:cxn modelId="{D224E76A-EE5E-4A75-9DB4-DC83FA1C343A}" type="presParOf" srcId="{B906A886-4C43-4C16-859B-98A781B6C479}" destId="{6B5939C7-629A-46B5-8E76-7A6F42610E6C}" srcOrd="12" destOrd="0" presId="urn:microsoft.com/office/officeart/2005/8/layout/StepDownProcess"/>
    <dgm:cxn modelId="{B91EDFB1-8365-4FC7-9D41-A4F59D82F7E8}" type="presParOf" srcId="{6B5939C7-629A-46B5-8E76-7A6F42610E6C}" destId="{D969F529-09F8-4B4B-9C9D-0D3A67AF02B5}" srcOrd="0" destOrd="0" presId="urn:microsoft.com/office/officeart/2005/8/layout/StepDownProcess"/>
    <dgm:cxn modelId="{ED80D6F4-3E53-48BA-AA50-8C12B98C53B0}" type="presParOf" srcId="{6B5939C7-629A-46B5-8E76-7A6F42610E6C}" destId="{A546BE42-C576-445D-96D1-CDCE4F501C89}" srcOrd="1" destOrd="0" presId="urn:microsoft.com/office/officeart/2005/8/layout/StepDownProcess"/>
    <dgm:cxn modelId="{0D1626AD-23AE-4974-B5B9-619E5A90FD3C}" type="presParOf" srcId="{6B5939C7-629A-46B5-8E76-7A6F42610E6C}" destId="{B4CBBCC4-86BA-432F-8D11-CF536DD56EE1}" srcOrd="2" destOrd="0" presId="urn:microsoft.com/office/officeart/2005/8/layout/StepDownProcess"/>
    <dgm:cxn modelId="{8D3D8AAB-8C42-4C36-86A9-E72FD68205C4}" type="presParOf" srcId="{B906A886-4C43-4C16-859B-98A781B6C479}" destId="{C371C18F-65BC-4A56-BF4E-E5E75A1FAEBD}" srcOrd="13" destOrd="0" presId="urn:microsoft.com/office/officeart/2005/8/layout/StepDownProcess"/>
    <dgm:cxn modelId="{06898764-C5FC-4292-96F0-ED9022B5813F}" type="presParOf" srcId="{B906A886-4C43-4C16-859B-98A781B6C479}" destId="{F4464D47-92AE-4654-85C1-1778B849DBAE}" srcOrd="14" destOrd="0" presId="urn:microsoft.com/office/officeart/2005/8/layout/StepDownProcess"/>
    <dgm:cxn modelId="{C241D1B5-68BF-4782-8F22-D10C6272F73C}" type="presParOf" srcId="{F4464D47-92AE-4654-85C1-1778B849DBAE}" destId="{57BBF93D-AFA2-4A55-9B30-B1A1EA2B9B02}" srcOrd="0" destOrd="0" presId="urn:microsoft.com/office/officeart/2005/8/layout/StepDownProces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FA75CC-3BC2-4252-8BFE-BE0720648B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8BB9AC-97E1-4655-BC13-76418A5898F2}">
      <dgm:prSet phldrT="[Texto]"/>
      <dgm:spPr/>
      <dgm:t>
        <a:bodyPr/>
        <a:lstStyle/>
        <a:p>
          <a:r>
            <a:rPr lang="es-EC" b="1" dirty="0" smtClean="0"/>
            <a:t>Riesgo  Inherente</a:t>
          </a:r>
          <a:endParaRPr lang="es-ES" dirty="0"/>
        </a:p>
      </dgm:t>
    </dgm:pt>
    <dgm:pt modelId="{BCF506BF-8110-498D-8B42-507CDDB23619}" type="parTrans" cxnId="{E5FA4F68-4755-4D20-9CBD-A1E1CFBF4203}">
      <dgm:prSet/>
      <dgm:spPr/>
      <dgm:t>
        <a:bodyPr/>
        <a:lstStyle/>
        <a:p>
          <a:endParaRPr lang="es-ES"/>
        </a:p>
      </dgm:t>
    </dgm:pt>
    <dgm:pt modelId="{27825A5A-EC5B-44E7-9B3E-E840E372C9C9}" type="sibTrans" cxnId="{E5FA4F68-4755-4D20-9CBD-A1E1CFBF4203}">
      <dgm:prSet/>
      <dgm:spPr/>
      <dgm:t>
        <a:bodyPr/>
        <a:lstStyle/>
        <a:p>
          <a:endParaRPr lang="es-ES"/>
        </a:p>
      </dgm:t>
    </dgm:pt>
    <dgm:pt modelId="{50BB5035-0AFF-4A96-BB75-A2994EE2D9B3}">
      <dgm:prSet phldrT="[Texto]"/>
      <dgm:spPr/>
      <dgm:t>
        <a:bodyPr/>
        <a:lstStyle/>
        <a:p>
          <a:pPr algn="just"/>
          <a:r>
            <a:rPr lang="es-EC" dirty="0" smtClean="0"/>
            <a:t>Según el estudio que se realizó a la empresa, se  puede determinar que el riesgo inherente es de 18% (Riesgo bajo-medio).</a:t>
          </a:r>
          <a:endParaRPr lang="es-ES" dirty="0"/>
        </a:p>
      </dgm:t>
    </dgm:pt>
    <dgm:pt modelId="{42EB89E1-7A71-4CD1-8593-5E609173FA33}" type="parTrans" cxnId="{93B7BDAD-42DF-4DD2-88FD-5E889F1360FC}">
      <dgm:prSet/>
      <dgm:spPr/>
      <dgm:t>
        <a:bodyPr/>
        <a:lstStyle/>
        <a:p>
          <a:endParaRPr lang="es-ES"/>
        </a:p>
      </dgm:t>
    </dgm:pt>
    <dgm:pt modelId="{78B0BE2C-B5D5-4D00-985B-AC8F7E0599AF}" type="sibTrans" cxnId="{93B7BDAD-42DF-4DD2-88FD-5E889F1360FC}">
      <dgm:prSet/>
      <dgm:spPr/>
      <dgm:t>
        <a:bodyPr/>
        <a:lstStyle/>
        <a:p>
          <a:endParaRPr lang="es-ES"/>
        </a:p>
      </dgm:t>
    </dgm:pt>
    <dgm:pt modelId="{A22DFCCE-65C9-42F5-BAAF-EA5ADD16EB57}">
      <dgm:prSet phldrT="[Texto]"/>
      <dgm:spPr/>
      <dgm:t>
        <a:bodyPr/>
        <a:lstStyle/>
        <a:p>
          <a:r>
            <a:rPr lang="es-EC" b="1" dirty="0" smtClean="0"/>
            <a:t>Riesgo de Control</a:t>
          </a:r>
          <a:endParaRPr lang="es-ES" dirty="0"/>
        </a:p>
      </dgm:t>
    </dgm:pt>
    <dgm:pt modelId="{C8BE92C3-1B8C-4498-A6D7-FCAD617B0259}" type="parTrans" cxnId="{3D358E10-73DE-4613-B486-C46C1B89E08E}">
      <dgm:prSet/>
      <dgm:spPr/>
      <dgm:t>
        <a:bodyPr/>
        <a:lstStyle/>
        <a:p>
          <a:endParaRPr lang="es-ES"/>
        </a:p>
      </dgm:t>
    </dgm:pt>
    <dgm:pt modelId="{F1255674-46B5-4F36-9688-9E39C03F77E5}" type="sibTrans" cxnId="{3D358E10-73DE-4613-B486-C46C1B89E08E}">
      <dgm:prSet/>
      <dgm:spPr/>
      <dgm:t>
        <a:bodyPr/>
        <a:lstStyle/>
        <a:p>
          <a:endParaRPr lang="es-ES"/>
        </a:p>
      </dgm:t>
    </dgm:pt>
    <dgm:pt modelId="{52910635-D805-4ACD-B0AC-E7658602A278}">
      <dgm:prSet phldrT="[Texto]"/>
      <dgm:spPr/>
      <dgm:t>
        <a:bodyPr/>
        <a:lstStyle/>
        <a:p>
          <a:pPr algn="just"/>
          <a:r>
            <a:rPr lang="es-EC" dirty="0" smtClean="0"/>
            <a:t>Según la evaluación del control interno se obtuvo 17.59% (Riesgo bajo).</a:t>
          </a:r>
          <a:endParaRPr lang="es-ES" dirty="0"/>
        </a:p>
      </dgm:t>
    </dgm:pt>
    <dgm:pt modelId="{9275B9D5-D134-4993-887B-90804C67FF39}" type="parTrans" cxnId="{7048CB10-5F8F-413B-A192-FFE8B433E9E5}">
      <dgm:prSet/>
      <dgm:spPr/>
      <dgm:t>
        <a:bodyPr/>
        <a:lstStyle/>
        <a:p>
          <a:endParaRPr lang="es-ES"/>
        </a:p>
      </dgm:t>
    </dgm:pt>
    <dgm:pt modelId="{4A6318C6-6BA6-4CB9-A845-9257A923BA77}" type="sibTrans" cxnId="{7048CB10-5F8F-413B-A192-FFE8B433E9E5}">
      <dgm:prSet/>
      <dgm:spPr/>
      <dgm:t>
        <a:bodyPr/>
        <a:lstStyle/>
        <a:p>
          <a:endParaRPr lang="es-ES"/>
        </a:p>
      </dgm:t>
    </dgm:pt>
    <dgm:pt modelId="{B64B70D6-AA40-4289-B9FC-46EA5165D266}">
      <dgm:prSet phldrT="[Texto]"/>
      <dgm:spPr/>
      <dgm:t>
        <a:bodyPr/>
        <a:lstStyle/>
        <a:p>
          <a:r>
            <a:rPr lang="es-EC" b="1" dirty="0" smtClean="0"/>
            <a:t>Riesgo  de  Detección</a:t>
          </a:r>
          <a:endParaRPr lang="es-ES" dirty="0"/>
        </a:p>
      </dgm:t>
    </dgm:pt>
    <dgm:pt modelId="{57756DAA-A9E8-467A-9004-3565D1AB454E}" type="parTrans" cxnId="{244FCD1D-AF73-4E61-BE5A-8DA8C6898612}">
      <dgm:prSet/>
      <dgm:spPr/>
      <dgm:t>
        <a:bodyPr/>
        <a:lstStyle/>
        <a:p>
          <a:endParaRPr lang="es-ES"/>
        </a:p>
      </dgm:t>
    </dgm:pt>
    <dgm:pt modelId="{3B518662-C623-4012-9D9E-2EB80258D37C}" type="sibTrans" cxnId="{244FCD1D-AF73-4E61-BE5A-8DA8C6898612}">
      <dgm:prSet/>
      <dgm:spPr/>
      <dgm:t>
        <a:bodyPr/>
        <a:lstStyle/>
        <a:p>
          <a:endParaRPr lang="es-ES"/>
        </a:p>
      </dgm:t>
    </dgm:pt>
    <dgm:pt modelId="{BC2B6BC0-7E72-41BB-A8CE-0A010D38A659}">
      <dgm:prSet phldrT="[Texto]"/>
      <dgm:spPr/>
      <dgm:t>
        <a:bodyPr/>
        <a:lstStyle/>
        <a:p>
          <a:pPr algn="just"/>
          <a:r>
            <a:rPr lang="es-EC" dirty="0" smtClean="0"/>
            <a:t>El riesgo de detección correspondiente a este trabajo de auditoría es del 9%, en virtud, de la experiencia y profesionalismo del auditor en este campo.</a:t>
          </a:r>
          <a:endParaRPr lang="es-ES" dirty="0"/>
        </a:p>
      </dgm:t>
    </dgm:pt>
    <dgm:pt modelId="{80E754B3-64EF-4EDD-BD40-FB8B39BD4CD4}" type="parTrans" cxnId="{23E489DB-449F-41B1-9733-60AF852B81DB}">
      <dgm:prSet/>
      <dgm:spPr/>
      <dgm:t>
        <a:bodyPr/>
        <a:lstStyle/>
        <a:p>
          <a:endParaRPr lang="es-ES"/>
        </a:p>
      </dgm:t>
    </dgm:pt>
    <dgm:pt modelId="{30A553AC-CC39-42C6-8C7F-EAA9FD874FC1}" type="sibTrans" cxnId="{23E489DB-449F-41B1-9733-60AF852B81DB}">
      <dgm:prSet/>
      <dgm:spPr/>
      <dgm:t>
        <a:bodyPr/>
        <a:lstStyle/>
        <a:p>
          <a:endParaRPr lang="es-ES"/>
        </a:p>
      </dgm:t>
    </dgm:pt>
    <dgm:pt modelId="{C8095227-4701-48F5-9B7D-9B59CC65D4F3}" type="pres">
      <dgm:prSet presAssocID="{DEFA75CC-3BC2-4252-8BFE-BE0720648B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F246FB-076F-475B-BC56-39DAD3E1C264}" type="pres">
      <dgm:prSet presAssocID="{DF8BB9AC-97E1-4655-BC13-76418A5898F2}" presName="composite" presStyleCnt="0"/>
      <dgm:spPr/>
    </dgm:pt>
    <dgm:pt modelId="{F757FC42-C123-4062-A9A1-97C41F099C8A}" type="pres">
      <dgm:prSet presAssocID="{DF8BB9AC-97E1-4655-BC13-76418A5898F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1C1435-63F6-4FFF-891E-CEA2BCCA92CA}" type="pres">
      <dgm:prSet presAssocID="{DF8BB9AC-97E1-4655-BC13-76418A5898F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40F7B-8D08-4169-8FC5-71EF4AECAABF}" type="pres">
      <dgm:prSet presAssocID="{27825A5A-EC5B-44E7-9B3E-E840E372C9C9}" presName="space" presStyleCnt="0"/>
      <dgm:spPr/>
    </dgm:pt>
    <dgm:pt modelId="{8E107995-05B4-4518-AA6C-1DAC92309BA6}" type="pres">
      <dgm:prSet presAssocID="{A22DFCCE-65C9-42F5-BAAF-EA5ADD16EB57}" presName="composite" presStyleCnt="0"/>
      <dgm:spPr/>
    </dgm:pt>
    <dgm:pt modelId="{E84CB611-83F0-46E1-8A5F-F73E34CE1F31}" type="pres">
      <dgm:prSet presAssocID="{A22DFCCE-65C9-42F5-BAAF-EA5ADD16EB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3E8E1-0968-4D00-8FEE-393B2D34FFD6}" type="pres">
      <dgm:prSet presAssocID="{A22DFCCE-65C9-42F5-BAAF-EA5ADD16EB5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873A3-DD5C-4701-BB3B-FCE379E13176}" type="pres">
      <dgm:prSet presAssocID="{F1255674-46B5-4F36-9688-9E39C03F77E5}" presName="space" presStyleCnt="0"/>
      <dgm:spPr/>
    </dgm:pt>
    <dgm:pt modelId="{F1C8ECE5-6E34-4173-BD9B-CC64DC1B817F}" type="pres">
      <dgm:prSet presAssocID="{B64B70D6-AA40-4289-B9FC-46EA5165D266}" presName="composite" presStyleCnt="0"/>
      <dgm:spPr/>
    </dgm:pt>
    <dgm:pt modelId="{D014924C-66CB-4999-AB23-84CD3CCDCF98}" type="pres">
      <dgm:prSet presAssocID="{B64B70D6-AA40-4289-B9FC-46EA5165D2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BE9D29-5448-4182-9145-289851D1D3E2}" type="pres">
      <dgm:prSet presAssocID="{B64B70D6-AA40-4289-B9FC-46EA5165D2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10DC26-1417-4EF8-905D-D9E88519FC10}" type="presOf" srcId="{50BB5035-0AFF-4A96-BB75-A2994EE2D9B3}" destId="{F61C1435-63F6-4FFF-891E-CEA2BCCA92CA}" srcOrd="0" destOrd="0" presId="urn:microsoft.com/office/officeart/2005/8/layout/hList1"/>
    <dgm:cxn modelId="{E382F0C0-7A62-47AE-9BEA-0C98370EF5E0}" type="presOf" srcId="{BC2B6BC0-7E72-41BB-A8CE-0A010D38A659}" destId="{09BE9D29-5448-4182-9145-289851D1D3E2}" srcOrd="0" destOrd="0" presId="urn:microsoft.com/office/officeart/2005/8/layout/hList1"/>
    <dgm:cxn modelId="{A12896C0-72C1-4A26-BB84-CF1EF0C24C7A}" type="presOf" srcId="{DF8BB9AC-97E1-4655-BC13-76418A5898F2}" destId="{F757FC42-C123-4062-A9A1-97C41F099C8A}" srcOrd="0" destOrd="0" presId="urn:microsoft.com/office/officeart/2005/8/layout/hList1"/>
    <dgm:cxn modelId="{C6B112EE-A25B-4FB1-99CA-7F69B2BBD1A4}" type="presOf" srcId="{A22DFCCE-65C9-42F5-BAAF-EA5ADD16EB57}" destId="{E84CB611-83F0-46E1-8A5F-F73E34CE1F31}" srcOrd="0" destOrd="0" presId="urn:microsoft.com/office/officeart/2005/8/layout/hList1"/>
    <dgm:cxn modelId="{3D358E10-73DE-4613-B486-C46C1B89E08E}" srcId="{DEFA75CC-3BC2-4252-8BFE-BE0720648B11}" destId="{A22DFCCE-65C9-42F5-BAAF-EA5ADD16EB57}" srcOrd="1" destOrd="0" parTransId="{C8BE92C3-1B8C-4498-A6D7-FCAD617B0259}" sibTransId="{F1255674-46B5-4F36-9688-9E39C03F77E5}"/>
    <dgm:cxn modelId="{E5FA4F68-4755-4D20-9CBD-A1E1CFBF4203}" srcId="{DEFA75CC-3BC2-4252-8BFE-BE0720648B11}" destId="{DF8BB9AC-97E1-4655-BC13-76418A5898F2}" srcOrd="0" destOrd="0" parTransId="{BCF506BF-8110-498D-8B42-507CDDB23619}" sibTransId="{27825A5A-EC5B-44E7-9B3E-E840E372C9C9}"/>
    <dgm:cxn modelId="{116A2FA7-BBCE-4F11-9168-A9DF7908EDDF}" type="presOf" srcId="{B64B70D6-AA40-4289-B9FC-46EA5165D266}" destId="{D014924C-66CB-4999-AB23-84CD3CCDCF98}" srcOrd="0" destOrd="0" presId="urn:microsoft.com/office/officeart/2005/8/layout/hList1"/>
    <dgm:cxn modelId="{23E489DB-449F-41B1-9733-60AF852B81DB}" srcId="{B64B70D6-AA40-4289-B9FC-46EA5165D266}" destId="{BC2B6BC0-7E72-41BB-A8CE-0A010D38A659}" srcOrd="0" destOrd="0" parTransId="{80E754B3-64EF-4EDD-BD40-FB8B39BD4CD4}" sibTransId="{30A553AC-CC39-42C6-8C7F-EAA9FD874FC1}"/>
    <dgm:cxn modelId="{244FCD1D-AF73-4E61-BE5A-8DA8C6898612}" srcId="{DEFA75CC-3BC2-4252-8BFE-BE0720648B11}" destId="{B64B70D6-AA40-4289-B9FC-46EA5165D266}" srcOrd="2" destOrd="0" parTransId="{57756DAA-A9E8-467A-9004-3565D1AB454E}" sibTransId="{3B518662-C623-4012-9D9E-2EB80258D37C}"/>
    <dgm:cxn modelId="{7048CB10-5F8F-413B-A192-FFE8B433E9E5}" srcId="{A22DFCCE-65C9-42F5-BAAF-EA5ADD16EB57}" destId="{52910635-D805-4ACD-B0AC-E7658602A278}" srcOrd="0" destOrd="0" parTransId="{9275B9D5-D134-4993-887B-90804C67FF39}" sibTransId="{4A6318C6-6BA6-4CB9-A845-9257A923BA77}"/>
    <dgm:cxn modelId="{9CCD9219-01B0-481C-8FDE-2AF3780A803C}" type="presOf" srcId="{52910635-D805-4ACD-B0AC-E7658602A278}" destId="{4343E8E1-0968-4D00-8FEE-393B2D34FFD6}" srcOrd="0" destOrd="0" presId="urn:microsoft.com/office/officeart/2005/8/layout/hList1"/>
    <dgm:cxn modelId="{93B7BDAD-42DF-4DD2-88FD-5E889F1360FC}" srcId="{DF8BB9AC-97E1-4655-BC13-76418A5898F2}" destId="{50BB5035-0AFF-4A96-BB75-A2994EE2D9B3}" srcOrd="0" destOrd="0" parTransId="{42EB89E1-7A71-4CD1-8593-5E609173FA33}" sibTransId="{78B0BE2C-B5D5-4D00-985B-AC8F7E0599AF}"/>
    <dgm:cxn modelId="{4AE08CBE-816A-4458-94B8-769456B38487}" type="presOf" srcId="{DEFA75CC-3BC2-4252-8BFE-BE0720648B11}" destId="{C8095227-4701-48F5-9B7D-9B59CC65D4F3}" srcOrd="0" destOrd="0" presId="urn:microsoft.com/office/officeart/2005/8/layout/hList1"/>
    <dgm:cxn modelId="{2D56AA98-2224-45F6-B5AC-6D2B649A0078}" type="presParOf" srcId="{C8095227-4701-48F5-9B7D-9B59CC65D4F3}" destId="{F3F246FB-076F-475B-BC56-39DAD3E1C264}" srcOrd="0" destOrd="0" presId="urn:microsoft.com/office/officeart/2005/8/layout/hList1"/>
    <dgm:cxn modelId="{1602E6E6-1AB3-42FD-B9D9-15889F437210}" type="presParOf" srcId="{F3F246FB-076F-475B-BC56-39DAD3E1C264}" destId="{F757FC42-C123-4062-A9A1-97C41F099C8A}" srcOrd="0" destOrd="0" presId="urn:microsoft.com/office/officeart/2005/8/layout/hList1"/>
    <dgm:cxn modelId="{C96F7313-366B-4E40-B04A-19E1CF052C4E}" type="presParOf" srcId="{F3F246FB-076F-475B-BC56-39DAD3E1C264}" destId="{F61C1435-63F6-4FFF-891E-CEA2BCCA92CA}" srcOrd="1" destOrd="0" presId="urn:microsoft.com/office/officeart/2005/8/layout/hList1"/>
    <dgm:cxn modelId="{0DBAE7C0-7653-403F-A041-10E1355316D1}" type="presParOf" srcId="{C8095227-4701-48F5-9B7D-9B59CC65D4F3}" destId="{4B740F7B-8D08-4169-8FC5-71EF4AECAABF}" srcOrd="1" destOrd="0" presId="urn:microsoft.com/office/officeart/2005/8/layout/hList1"/>
    <dgm:cxn modelId="{A3DEA94B-3CEB-461D-B78E-47A5986F8836}" type="presParOf" srcId="{C8095227-4701-48F5-9B7D-9B59CC65D4F3}" destId="{8E107995-05B4-4518-AA6C-1DAC92309BA6}" srcOrd="2" destOrd="0" presId="urn:microsoft.com/office/officeart/2005/8/layout/hList1"/>
    <dgm:cxn modelId="{BC7DF9EF-B6BF-49B5-8C3B-347CDCD62F69}" type="presParOf" srcId="{8E107995-05B4-4518-AA6C-1DAC92309BA6}" destId="{E84CB611-83F0-46E1-8A5F-F73E34CE1F31}" srcOrd="0" destOrd="0" presId="urn:microsoft.com/office/officeart/2005/8/layout/hList1"/>
    <dgm:cxn modelId="{0A3BAB4C-9B0E-444E-A950-54A9B87F6982}" type="presParOf" srcId="{8E107995-05B4-4518-AA6C-1DAC92309BA6}" destId="{4343E8E1-0968-4D00-8FEE-393B2D34FFD6}" srcOrd="1" destOrd="0" presId="urn:microsoft.com/office/officeart/2005/8/layout/hList1"/>
    <dgm:cxn modelId="{5B9C09E5-B205-4681-BC91-B1B65EEAF2F8}" type="presParOf" srcId="{C8095227-4701-48F5-9B7D-9B59CC65D4F3}" destId="{D7C873A3-DD5C-4701-BB3B-FCE379E13176}" srcOrd="3" destOrd="0" presId="urn:microsoft.com/office/officeart/2005/8/layout/hList1"/>
    <dgm:cxn modelId="{7251763C-6C27-4DE1-9A31-A583B5D2FC70}" type="presParOf" srcId="{C8095227-4701-48F5-9B7D-9B59CC65D4F3}" destId="{F1C8ECE5-6E34-4173-BD9B-CC64DC1B817F}" srcOrd="4" destOrd="0" presId="urn:microsoft.com/office/officeart/2005/8/layout/hList1"/>
    <dgm:cxn modelId="{C578C449-85D3-4645-9DB3-5180F1EA9363}" type="presParOf" srcId="{F1C8ECE5-6E34-4173-BD9B-CC64DC1B817F}" destId="{D014924C-66CB-4999-AB23-84CD3CCDCF98}" srcOrd="0" destOrd="0" presId="urn:microsoft.com/office/officeart/2005/8/layout/hList1"/>
    <dgm:cxn modelId="{3E9B3DEB-AA0B-4EA5-A283-A907CED4CDE4}" type="presParOf" srcId="{F1C8ECE5-6E34-4173-BD9B-CC64DC1B817F}" destId="{09BE9D29-5448-4182-9145-289851D1D3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248A32-94FA-45B4-85F8-DE31A035E73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1A6A443-0CEB-4D62-ACAC-68BB5E9FE0A4}">
      <dgm:prSet phldrT="[Texto]" custT="1"/>
      <dgm:spPr/>
      <dgm:t>
        <a:bodyPr/>
        <a:lstStyle/>
        <a:p>
          <a:r>
            <a:rPr lang="es-EC" sz="1050" dirty="0" smtClean="0">
              <a:solidFill>
                <a:schemeClr val="tx1"/>
              </a:solidFill>
            </a:rPr>
            <a:t>ESTRUCTURA</a:t>
          </a:r>
          <a:endParaRPr lang="es-EC" sz="1050" dirty="0">
            <a:solidFill>
              <a:schemeClr val="tx1"/>
            </a:solidFill>
          </a:endParaRPr>
        </a:p>
      </dgm:t>
    </dgm:pt>
    <dgm:pt modelId="{732346B4-F6F8-4D92-8F4D-978E419293EE}" type="parTrans" cxnId="{0E745E88-16EF-496B-9928-DB223B773207}">
      <dgm:prSet/>
      <dgm:spPr/>
      <dgm:t>
        <a:bodyPr/>
        <a:lstStyle/>
        <a:p>
          <a:endParaRPr lang="es-EC"/>
        </a:p>
      </dgm:t>
    </dgm:pt>
    <dgm:pt modelId="{CC3E2F22-47BE-4BEA-AC7D-2F664F607EDB}" type="sibTrans" cxnId="{0E745E88-16EF-496B-9928-DB223B773207}">
      <dgm:prSet/>
      <dgm:spPr/>
      <dgm:t>
        <a:bodyPr/>
        <a:lstStyle/>
        <a:p>
          <a:endParaRPr lang="es-EC"/>
        </a:p>
      </dgm:t>
    </dgm:pt>
    <dgm:pt modelId="{957208EA-89BB-4C83-9C02-0D5089BB47BE}">
      <dgm:prSet custT="1"/>
      <dgm:spPr/>
      <dgm:t>
        <a:bodyPr/>
        <a:lstStyle/>
        <a:p>
          <a:r>
            <a:rPr lang="es-EC" sz="1000" dirty="0" smtClean="0">
              <a:solidFill>
                <a:schemeClr val="tx1"/>
              </a:solidFill>
            </a:rPr>
            <a:t>ENCABEZADO</a:t>
          </a:r>
          <a:endParaRPr lang="es-EC" sz="7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089E9F6-61D5-44B3-ACD9-2F9BE00AAD09}" type="parTrans" cxnId="{6A55E695-2A5B-4AD4-9072-20207C78AA04}">
      <dgm:prSet/>
      <dgm:spPr/>
      <dgm:t>
        <a:bodyPr/>
        <a:lstStyle/>
        <a:p>
          <a:endParaRPr lang="es-EC"/>
        </a:p>
      </dgm:t>
    </dgm:pt>
    <dgm:pt modelId="{83D06942-31FE-48DD-9701-9C8ADEE012C4}" type="sibTrans" cxnId="{6A55E695-2A5B-4AD4-9072-20207C78AA04}">
      <dgm:prSet/>
      <dgm:spPr/>
      <dgm:t>
        <a:bodyPr/>
        <a:lstStyle/>
        <a:p>
          <a:endParaRPr lang="es-EC"/>
        </a:p>
      </dgm:t>
    </dgm:pt>
    <dgm:pt modelId="{69F8D2B4-214B-4104-B27B-72CF81F47078}">
      <dgm:prSet custT="1"/>
      <dgm:spPr/>
      <dgm:t>
        <a:bodyPr/>
        <a:lstStyle/>
        <a:p>
          <a:r>
            <a:rPr lang="es-MX" sz="1000" dirty="0" smtClean="0">
              <a:solidFill>
                <a:schemeClr val="tx1"/>
              </a:solidFill>
            </a:rPr>
            <a:t>INFORMACIÓN INTRODUCTORIA</a:t>
          </a:r>
          <a:endParaRPr lang="es-EC" sz="1000" dirty="0">
            <a:solidFill>
              <a:schemeClr val="tx1"/>
            </a:solidFill>
          </a:endParaRPr>
        </a:p>
      </dgm:t>
    </dgm:pt>
    <dgm:pt modelId="{D4B996A7-4CA6-49D8-BF3D-EE9191D43CB9}" type="parTrans" cxnId="{7BD48392-D1D8-4A97-8429-463B9E08EC3B}">
      <dgm:prSet/>
      <dgm:spPr/>
      <dgm:t>
        <a:bodyPr/>
        <a:lstStyle/>
        <a:p>
          <a:endParaRPr lang="es-EC"/>
        </a:p>
      </dgm:t>
    </dgm:pt>
    <dgm:pt modelId="{629C0EB9-5C8E-4E98-B743-393DBD743590}" type="sibTrans" cxnId="{7BD48392-D1D8-4A97-8429-463B9E08EC3B}">
      <dgm:prSet/>
      <dgm:spPr/>
      <dgm:t>
        <a:bodyPr/>
        <a:lstStyle/>
        <a:p>
          <a:endParaRPr lang="es-EC"/>
        </a:p>
      </dgm:t>
    </dgm:pt>
    <dgm:pt modelId="{2B9E8D5E-4B74-469A-97EC-A8A5C019B4F0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MOTIVOS DEL EXAMEN</a:t>
          </a:r>
          <a:endParaRPr lang="es-EC" sz="900" dirty="0">
            <a:solidFill>
              <a:schemeClr val="tx1"/>
            </a:solidFill>
          </a:endParaRPr>
        </a:p>
      </dgm:t>
    </dgm:pt>
    <dgm:pt modelId="{8CFE83E7-7A38-412D-BA32-9B2D8248A57E}" type="parTrans" cxnId="{AAD15135-00F9-4761-9FC7-043051050571}">
      <dgm:prSet/>
      <dgm:spPr/>
      <dgm:t>
        <a:bodyPr/>
        <a:lstStyle/>
        <a:p>
          <a:endParaRPr lang="es-EC"/>
        </a:p>
      </dgm:t>
    </dgm:pt>
    <dgm:pt modelId="{C945EFB1-07FA-4320-8541-00E08F925D4C}" type="sibTrans" cxnId="{AAD15135-00F9-4761-9FC7-043051050571}">
      <dgm:prSet/>
      <dgm:spPr/>
      <dgm:t>
        <a:bodyPr/>
        <a:lstStyle/>
        <a:p>
          <a:endParaRPr lang="es-EC"/>
        </a:p>
      </dgm:t>
    </dgm:pt>
    <dgm:pt modelId="{D8336CB9-46FF-46B7-B439-64781D5205B9}">
      <dgm:prSet custT="1"/>
      <dgm:spPr/>
      <dgm:t>
        <a:bodyPr/>
        <a:lstStyle/>
        <a:p>
          <a:r>
            <a:rPr lang="es-EC" sz="1000" dirty="0" smtClean="0">
              <a:solidFill>
                <a:schemeClr val="tx1"/>
              </a:solidFill>
            </a:rPr>
            <a:t>OBSERVACIONES</a:t>
          </a:r>
          <a:endParaRPr lang="es-EC" sz="1000" dirty="0">
            <a:solidFill>
              <a:schemeClr val="tx1"/>
            </a:solidFill>
          </a:endParaRPr>
        </a:p>
      </dgm:t>
    </dgm:pt>
    <dgm:pt modelId="{3C35586C-5D19-497F-915E-9D6F283EE8C9}" type="sibTrans" cxnId="{517BF942-D2EC-49B9-B8D1-BDEF8C9DD70F}">
      <dgm:prSet/>
      <dgm:spPr/>
      <dgm:t>
        <a:bodyPr/>
        <a:lstStyle/>
        <a:p>
          <a:endParaRPr lang="es-EC"/>
        </a:p>
      </dgm:t>
    </dgm:pt>
    <dgm:pt modelId="{827E4DC6-EC8A-4D60-B7FE-9FDB3C5DB23B}" type="parTrans" cxnId="{517BF942-D2EC-49B9-B8D1-BDEF8C9DD70F}">
      <dgm:prSet/>
      <dgm:spPr/>
      <dgm:t>
        <a:bodyPr/>
        <a:lstStyle/>
        <a:p>
          <a:endParaRPr lang="es-EC"/>
        </a:p>
      </dgm:t>
    </dgm:pt>
    <dgm:pt modelId="{98BC494E-0B8B-4127-A5CF-0C7A6C903925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BASE LEGAL</a:t>
          </a:r>
          <a:endParaRPr lang="es-EC" sz="900" dirty="0">
            <a:solidFill>
              <a:schemeClr val="tx1"/>
            </a:solidFill>
          </a:endParaRPr>
        </a:p>
      </dgm:t>
    </dgm:pt>
    <dgm:pt modelId="{4D5735C3-4118-4EC4-9957-3907470E9DD6}" type="parTrans" cxnId="{DECA5A13-E2C4-4496-8822-94E65962B6C0}">
      <dgm:prSet/>
      <dgm:spPr/>
      <dgm:t>
        <a:bodyPr/>
        <a:lstStyle/>
        <a:p>
          <a:endParaRPr lang="es-EC"/>
        </a:p>
      </dgm:t>
    </dgm:pt>
    <dgm:pt modelId="{12F253BC-4468-49CD-B58E-E46804EBA4D7}" type="sibTrans" cxnId="{DECA5A13-E2C4-4496-8822-94E65962B6C0}">
      <dgm:prSet/>
      <dgm:spPr/>
      <dgm:t>
        <a:bodyPr/>
        <a:lstStyle/>
        <a:p>
          <a:endParaRPr lang="es-EC"/>
        </a:p>
      </dgm:t>
    </dgm:pt>
    <dgm:pt modelId="{1E727546-3C94-45F3-9DB5-CABDAB9DF210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CONTROL INTERNO</a:t>
          </a:r>
          <a:endParaRPr lang="es-EC" sz="900" dirty="0">
            <a:solidFill>
              <a:schemeClr val="tx1"/>
            </a:solidFill>
          </a:endParaRPr>
        </a:p>
      </dgm:t>
    </dgm:pt>
    <dgm:pt modelId="{86C284E9-272F-455E-B60B-5EBDD59CB8B8}" type="parTrans" cxnId="{40D5DCED-1A7B-4C1E-813F-34B5FBB71A95}">
      <dgm:prSet/>
      <dgm:spPr/>
      <dgm:t>
        <a:bodyPr/>
        <a:lstStyle/>
        <a:p>
          <a:endParaRPr lang="es-EC"/>
        </a:p>
      </dgm:t>
    </dgm:pt>
    <dgm:pt modelId="{630DE87B-3719-448E-AA22-85357132A569}" type="sibTrans" cxnId="{40D5DCED-1A7B-4C1E-813F-34B5FBB71A95}">
      <dgm:prSet/>
      <dgm:spPr/>
      <dgm:t>
        <a:bodyPr/>
        <a:lstStyle/>
        <a:p>
          <a:endParaRPr lang="es-EC"/>
        </a:p>
      </dgm:t>
    </dgm:pt>
    <dgm:pt modelId="{B923BFCA-0421-4A33-A48F-A43A696D17D4}">
      <dgm:prSet custT="1"/>
      <dgm:spPr/>
      <dgm:t>
        <a:bodyPr/>
        <a:lstStyle/>
        <a:p>
          <a:r>
            <a:rPr lang="es-EC" sz="1000" dirty="0" smtClean="0">
              <a:solidFill>
                <a:schemeClr val="tx1"/>
              </a:solidFill>
            </a:rPr>
            <a:t>PROCESOS</a:t>
          </a:r>
          <a:endParaRPr lang="es-EC" sz="1000" dirty="0">
            <a:solidFill>
              <a:schemeClr val="tx1"/>
            </a:solidFill>
          </a:endParaRPr>
        </a:p>
      </dgm:t>
    </dgm:pt>
    <dgm:pt modelId="{DBCBE92F-3459-464C-81FF-719BADB3D62B}" type="parTrans" cxnId="{AA9C0FD0-992B-487D-81D5-B0A30252F0DB}">
      <dgm:prSet/>
      <dgm:spPr/>
      <dgm:t>
        <a:bodyPr/>
        <a:lstStyle/>
        <a:p>
          <a:endParaRPr lang="es-EC"/>
        </a:p>
      </dgm:t>
    </dgm:pt>
    <dgm:pt modelId="{D9D58027-A6D8-4CAA-B1A6-F3349B4506F4}" type="sibTrans" cxnId="{AA9C0FD0-992B-487D-81D5-B0A30252F0DB}">
      <dgm:prSet/>
      <dgm:spPr/>
      <dgm:t>
        <a:bodyPr/>
        <a:lstStyle/>
        <a:p>
          <a:endParaRPr lang="es-EC"/>
        </a:p>
      </dgm:t>
    </dgm:pt>
    <dgm:pt modelId="{AA9645F8-0262-4567-A4B3-B1EF103C62CA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OBJETIVOS</a:t>
          </a:r>
          <a:endParaRPr lang="es-EC" sz="700" dirty="0">
            <a:solidFill>
              <a:schemeClr val="tx1"/>
            </a:solidFill>
          </a:endParaRPr>
        </a:p>
      </dgm:t>
    </dgm:pt>
    <dgm:pt modelId="{6B8EFC52-3D27-4360-8CF1-90707E3AC181}" type="parTrans" cxnId="{34D336B9-C765-4D15-8BF5-0AABC6CBF7EF}">
      <dgm:prSet/>
      <dgm:spPr/>
      <dgm:t>
        <a:bodyPr/>
        <a:lstStyle/>
        <a:p>
          <a:endParaRPr lang="es-EC"/>
        </a:p>
      </dgm:t>
    </dgm:pt>
    <dgm:pt modelId="{E7D3EFB7-4C6F-4CE3-92D1-6D078B60F9C8}" type="sibTrans" cxnId="{34D336B9-C765-4D15-8BF5-0AABC6CBF7EF}">
      <dgm:prSet/>
      <dgm:spPr/>
      <dgm:t>
        <a:bodyPr/>
        <a:lstStyle/>
        <a:p>
          <a:endParaRPr lang="es-EC"/>
        </a:p>
      </dgm:t>
    </dgm:pt>
    <dgm:pt modelId="{561A302D-59F1-4F7E-9067-1032C97B7077}">
      <dgm:prSet custT="1"/>
      <dgm:spPr/>
      <dgm:t>
        <a:bodyPr/>
        <a:lstStyle/>
        <a:p>
          <a:r>
            <a:rPr lang="es-EC" sz="1000" dirty="0" smtClean="0">
              <a:solidFill>
                <a:schemeClr val="tx1"/>
              </a:solidFill>
            </a:rPr>
            <a:t>ALCANCE</a:t>
          </a:r>
          <a:endParaRPr lang="es-EC" sz="1000" dirty="0">
            <a:solidFill>
              <a:schemeClr val="tx1"/>
            </a:solidFill>
          </a:endParaRPr>
        </a:p>
      </dgm:t>
    </dgm:pt>
    <dgm:pt modelId="{B6F86EC0-1114-460B-B2A8-0F1E436B011C}" type="parTrans" cxnId="{78BE648B-AD9A-45C0-A80D-BE318F2BCCC7}">
      <dgm:prSet/>
      <dgm:spPr/>
      <dgm:t>
        <a:bodyPr/>
        <a:lstStyle/>
        <a:p>
          <a:endParaRPr lang="es-EC"/>
        </a:p>
      </dgm:t>
    </dgm:pt>
    <dgm:pt modelId="{64E127DA-D3F5-4336-AC5F-E7BDF0340A12}" type="sibTrans" cxnId="{78BE648B-AD9A-45C0-A80D-BE318F2BCCC7}">
      <dgm:prSet/>
      <dgm:spPr/>
      <dgm:t>
        <a:bodyPr/>
        <a:lstStyle/>
        <a:p>
          <a:endParaRPr lang="es-EC"/>
        </a:p>
      </dgm:t>
    </dgm:pt>
    <dgm:pt modelId="{4A0E6202-31D4-4FB9-A5FA-C4289F123BEA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CONCLUSIONES</a:t>
          </a:r>
          <a:endParaRPr lang="es-EC" sz="700" dirty="0">
            <a:solidFill>
              <a:schemeClr val="tx1"/>
            </a:solidFill>
          </a:endParaRPr>
        </a:p>
      </dgm:t>
    </dgm:pt>
    <dgm:pt modelId="{C8933A94-4316-4BFC-B683-B8B5BC11E84D}" type="parTrans" cxnId="{BC552E4C-4DDD-43FB-A727-CDA812BC14AE}">
      <dgm:prSet/>
      <dgm:spPr/>
      <dgm:t>
        <a:bodyPr/>
        <a:lstStyle/>
        <a:p>
          <a:endParaRPr lang="es-EC"/>
        </a:p>
      </dgm:t>
    </dgm:pt>
    <dgm:pt modelId="{BF720047-2DC1-4D61-8D59-26F0F695012B}" type="sibTrans" cxnId="{BC552E4C-4DDD-43FB-A727-CDA812BC14AE}">
      <dgm:prSet/>
      <dgm:spPr/>
      <dgm:t>
        <a:bodyPr/>
        <a:lstStyle/>
        <a:p>
          <a:endParaRPr lang="es-EC"/>
        </a:p>
      </dgm:t>
    </dgm:pt>
    <dgm:pt modelId="{0155B587-6C3C-4771-8A49-762C0AB1AC8F}">
      <dgm:prSet custT="1"/>
      <dgm:spPr/>
      <dgm:t>
        <a:bodyPr/>
        <a:lstStyle/>
        <a:p>
          <a:r>
            <a:rPr lang="es-EC" sz="900" dirty="0" smtClean="0">
              <a:solidFill>
                <a:schemeClr val="tx1"/>
              </a:solidFill>
            </a:rPr>
            <a:t>RECOMENDACIONES</a:t>
          </a:r>
          <a:endParaRPr lang="es-EC" sz="800" dirty="0">
            <a:solidFill>
              <a:schemeClr val="tx1"/>
            </a:solidFill>
          </a:endParaRPr>
        </a:p>
      </dgm:t>
    </dgm:pt>
    <dgm:pt modelId="{47D848C1-E34E-4934-B48D-DD7188EA7C6D}" type="parTrans" cxnId="{918A99A5-AA63-45C4-BA6C-6E0AE5697CE2}">
      <dgm:prSet/>
      <dgm:spPr/>
      <dgm:t>
        <a:bodyPr/>
        <a:lstStyle/>
        <a:p>
          <a:endParaRPr lang="es-EC"/>
        </a:p>
      </dgm:t>
    </dgm:pt>
    <dgm:pt modelId="{A7018DCC-FA69-44AB-84BB-0E952A1A5C65}" type="sibTrans" cxnId="{918A99A5-AA63-45C4-BA6C-6E0AE5697CE2}">
      <dgm:prSet/>
      <dgm:spPr/>
      <dgm:t>
        <a:bodyPr/>
        <a:lstStyle/>
        <a:p>
          <a:endParaRPr lang="es-EC"/>
        </a:p>
      </dgm:t>
    </dgm:pt>
    <dgm:pt modelId="{B906A886-4C43-4C16-859B-98A781B6C479}" type="pres">
      <dgm:prSet presAssocID="{85248A32-94FA-45B4-85F8-DE31A035E73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4A8F1D9-6440-44F3-ACB3-F78465FC2627}" type="pres">
      <dgm:prSet presAssocID="{C1A6A443-0CEB-4D62-ACAC-68BB5E9FE0A4}" presName="composite" presStyleCnt="0"/>
      <dgm:spPr/>
      <dgm:t>
        <a:bodyPr/>
        <a:lstStyle/>
        <a:p>
          <a:endParaRPr lang="es-EC"/>
        </a:p>
      </dgm:t>
    </dgm:pt>
    <dgm:pt modelId="{491F4B4B-FE14-4154-A886-9F48918EF6B5}" type="pres">
      <dgm:prSet presAssocID="{C1A6A443-0CEB-4D62-ACAC-68BB5E9FE0A4}" presName="bentUpArrow1" presStyleLbl="alignImgPlace1" presStyleIdx="0" presStyleCnt="11"/>
      <dgm:spPr/>
      <dgm:t>
        <a:bodyPr/>
        <a:lstStyle/>
        <a:p>
          <a:endParaRPr lang="es-EC"/>
        </a:p>
      </dgm:t>
    </dgm:pt>
    <dgm:pt modelId="{962F27AE-9C8F-44D9-9CDD-D3ACD6A90A02}" type="pres">
      <dgm:prSet presAssocID="{C1A6A443-0CEB-4D62-ACAC-68BB5E9FE0A4}" presName="ParentText" presStyleLbl="node1" presStyleIdx="0" presStyleCnt="12" custScaleX="2000000" custScaleY="1704854" custLinFactX="335554" custLinFactY="-811757" custLinFactNeighborX="400000" custLinFactNeighborY="-9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1FA8F-FC2A-4C4C-AE31-4FECF3BCA133}" type="pres">
      <dgm:prSet presAssocID="{C1A6A443-0CEB-4D62-ACAC-68BB5E9FE0A4}" presName="ChildText" presStyleLbl="revTx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10434-A11C-4E64-84DA-ED52EECA3906}" type="pres">
      <dgm:prSet presAssocID="{CC3E2F22-47BE-4BEA-AC7D-2F664F607EDB}" presName="sibTrans" presStyleCnt="0"/>
      <dgm:spPr/>
      <dgm:t>
        <a:bodyPr/>
        <a:lstStyle/>
        <a:p>
          <a:endParaRPr lang="es-EC"/>
        </a:p>
      </dgm:t>
    </dgm:pt>
    <dgm:pt modelId="{1FAC1DE5-6B3D-4BA7-90DB-93FABE003219}" type="pres">
      <dgm:prSet presAssocID="{957208EA-89BB-4C83-9C02-0D5089BB47BE}" presName="composite" presStyleCnt="0"/>
      <dgm:spPr/>
      <dgm:t>
        <a:bodyPr/>
        <a:lstStyle/>
        <a:p>
          <a:endParaRPr lang="es-EC"/>
        </a:p>
      </dgm:t>
    </dgm:pt>
    <dgm:pt modelId="{F4ED4591-514B-4177-AC5B-238627F5FC8E}" type="pres">
      <dgm:prSet presAssocID="{957208EA-89BB-4C83-9C02-0D5089BB47BE}" presName="bentUpArrow1" presStyleLbl="alignImgPlace1" presStyleIdx="1" presStyleCnt="11"/>
      <dgm:spPr/>
      <dgm:t>
        <a:bodyPr/>
        <a:lstStyle/>
        <a:p>
          <a:endParaRPr lang="es-EC"/>
        </a:p>
      </dgm:t>
    </dgm:pt>
    <dgm:pt modelId="{E3CE57A6-F838-4081-A33F-E52AB12F0637}" type="pres">
      <dgm:prSet presAssocID="{957208EA-89BB-4C83-9C02-0D5089BB47BE}" presName="ParentText" presStyleLbl="node1" presStyleIdx="1" presStyleCnt="12" custScaleX="2000000" custScaleY="687638" custLinFactX="900000" custLinFactY="-1378340" custLinFactNeighborX="954722" custLinFactNeighborY="-1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AE300F-E847-4508-AA79-2A4972039295}" type="pres">
      <dgm:prSet presAssocID="{957208EA-89BB-4C83-9C02-0D5089BB47BE}" presName="ChildText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966B85-9D98-4B7A-B231-F7878DC30C55}" type="pres">
      <dgm:prSet presAssocID="{83D06942-31FE-48DD-9701-9C8ADEE012C4}" presName="sibTrans" presStyleCnt="0"/>
      <dgm:spPr/>
      <dgm:t>
        <a:bodyPr/>
        <a:lstStyle/>
        <a:p>
          <a:endParaRPr lang="es-EC"/>
        </a:p>
      </dgm:t>
    </dgm:pt>
    <dgm:pt modelId="{C992B0EB-58BC-4453-965C-9E571644342D}" type="pres">
      <dgm:prSet presAssocID="{69F8D2B4-214B-4104-B27B-72CF81F47078}" presName="composite" presStyleCnt="0"/>
      <dgm:spPr/>
      <dgm:t>
        <a:bodyPr/>
        <a:lstStyle/>
        <a:p>
          <a:endParaRPr lang="es-EC"/>
        </a:p>
      </dgm:t>
    </dgm:pt>
    <dgm:pt modelId="{0F852B44-84DA-44C0-86F7-F98F44C56B43}" type="pres">
      <dgm:prSet presAssocID="{69F8D2B4-214B-4104-B27B-72CF81F47078}" presName="bentUpArrow1" presStyleLbl="alignImgPlace1" presStyleIdx="2" presStyleCnt="11"/>
      <dgm:spPr/>
      <dgm:t>
        <a:bodyPr/>
        <a:lstStyle/>
        <a:p>
          <a:endParaRPr lang="es-EC"/>
        </a:p>
      </dgm:t>
    </dgm:pt>
    <dgm:pt modelId="{57682EB5-EF27-42FF-BF22-0EFEED6B139C}" type="pres">
      <dgm:prSet presAssocID="{69F8D2B4-214B-4104-B27B-72CF81F47078}" presName="ParentText" presStyleLbl="node1" presStyleIdx="2" presStyleCnt="12" custScaleX="2000000" custScaleY="1152402" custLinFactX="395714" custLinFactY="-1020476" custLinFactNeighborX="400000" custLinFactNeighborY="-1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CCD68C-5014-4FD9-812F-399F86798957}" type="pres">
      <dgm:prSet presAssocID="{69F8D2B4-214B-4104-B27B-72CF81F47078}" presName="ChildText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C1A114-BB60-4827-B45E-3281D4A3D4CF}" type="pres">
      <dgm:prSet presAssocID="{629C0EB9-5C8E-4E98-B743-393DBD743590}" presName="sibTrans" presStyleCnt="0"/>
      <dgm:spPr/>
      <dgm:t>
        <a:bodyPr/>
        <a:lstStyle/>
        <a:p>
          <a:endParaRPr lang="es-EC"/>
        </a:p>
      </dgm:t>
    </dgm:pt>
    <dgm:pt modelId="{C4E4D6DE-E996-43B7-B20D-E1FD4AE890D5}" type="pres">
      <dgm:prSet presAssocID="{2B9E8D5E-4B74-469A-97EC-A8A5C019B4F0}" presName="composite" presStyleCnt="0"/>
      <dgm:spPr/>
      <dgm:t>
        <a:bodyPr/>
        <a:lstStyle/>
        <a:p>
          <a:endParaRPr lang="es-EC"/>
        </a:p>
      </dgm:t>
    </dgm:pt>
    <dgm:pt modelId="{CBAAC476-3700-467C-8761-40EF4DA0B82B}" type="pres">
      <dgm:prSet presAssocID="{2B9E8D5E-4B74-469A-97EC-A8A5C019B4F0}" presName="bentUpArrow1" presStyleLbl="alignImgPlace1" presStyleIdx="3" presStyleCnt="11"/>
      <dgm:spPr/>
      <dgm:t>
        <a:bodyPr/>
        <a:lstStyle/>
        <a:p>
          <a:endParaRPr lang="es-EC"/>
        </a:p>
      </dgm:t>
    </dgm:pt>
    <dgm:pt modelId="{33A3DA75-5C6B-402E-8EB7-DF01999AC2E1}" type="pres">
      <dgm:prSet presAssocID="{2B9E8D5E-4B74-469A-97EC-A8A5C019B4F0}" presName="ParentText" presStyleLbl="node1" presStyleIdx="3" presStyleCnt="12" custScaleX="2000000" custScaleY="592461" custLinFactX="800000" custLinFactY="-885930" custLinFactNeighborX="817857" custLinFactNeighborY="-9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B8700-1DF8-4CAE-82C6-3E4105474CAD}" type="pres">
      <dgm:prSet presAssocID="{2B9E8D5E-4B74-469A-97EC-A8A5C019B4F0}" presName="ChildText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F0E583-8ABE-4047-976F-126444E92859}" type="pres">
      <dgm:prSet presAssocID="{C945EFB1-07FA-4320-8541-00E08F925D4C}" presName="sibTrans" presStyleCnt="0"/>
      <dgm:spPr/>
      <dgm:t>
        <a:bodyPr/>
        <a:lstStyle/>
        <a:p>
          <a:endParaRPr lang="es-EC"/>
        </a:p>
      </dgm:t>
    </dgm:pt>
    <dgm:pt modelId="{9F439EE1-684B-4B51-9936-9046A43BA632}" type="pres">
      <dgm:prSet presAssocID="{AA9645F8-0262-4567-A4B3-B1EF103C62CA}" presName="composite" presStyleCnt="0"/>
      <dgm:spPr/>
      <dgm:t>
        <a:bodyPr/>
        <a:lstStyle/>
        <a:p>
          <a:endParaRPr lang="es-EC"/>
        </a:p>
      </dgm:t>
    </dgm:pt>
    <dgm:pt modelId="{2D1129EC-EE6F-4F6A-B377-A6E2D8C13D24}" type="pres">
      <dgm:prSet presAssocID="{AA9645F8-0262-4567-A4B3-B1EF103C62CA}" presName="bentUpArrow1" presStyleLbl="alignImgPlace1" presStyleIdx="4" presStyleCnt="11"/>
      <dgm:spPr/>
      <dgm:t>
        <a:bodyPr/>
        <a:lstStyle/>
        <a:p>
          <a:endParaRPr lang="es-EC"/>
        </a:p>
      </dgm:t>
    </dgm:pt>
    <dgm:pt modelId="{976555B1-7C4A-4A95-BB80-A340388B671B}" type="pres">
      <dgm:prSet presAssocID="{AA9645F8-0262-4567-A4B3-B1EF103C62CA}" presName="ParentText" presStyleLbl="node1" presStyleIdx="4" presStyleCnt="12" custScaleX="2000000" custScaleY="592461" custLinFactX="650913" custLinFactY="-700000" custLinFactNeighborX="700000" custLinFactNeighborY="-7851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857153-8024-42BE-89B1-552819AA7175}" type="pres">
      <dgm:prSet presAssocID="{AA9645F8-0262-4567-A4B3-B1EF103C62CA}" presName="ChildText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E353CE-4756-4423-836A-4829BD79A78E}" type="pres">
      <dgm:prSet presAssocID="{E7D3EFB7-4C6F-4CE3-92D1-6D078B60F9C8}" presName="sibTrans" presStyleCnt="0"/>
      <dgm:spPr/>
      <dgm:t>
        <a:bodyPr/>
        <a:lstStyle/>
        <a:p>
          <a:endParaRPr lang="es-EC"/>
        </a:p>
      </dgm:t>
    </dgm:pt>
    <dgm:pt modelId="{99756996-DC4E-4FE2-BAAE-B8B9F3B96D00}" type="pres">
      <dgm:prSet presAssocID="{D8336CB9-46FF-46B7-B439-64781D5205B9}" presName="composite" presStyleCnt="0"/>
      <dgm:spPr/>
      <dgm:t>
        <a:bodyPr/>
        <a:lstStyle/>
        <a:p>
          <a:endParaRPr lang="es-EC"/>
        </a:p>
      </dgm:t>
    </dgm:pt>
    <dgm:pt modelId="{4D170A13-11E2-449D-B60E-3402EF33C194}" type="pres">
      <dgm:prSet presAssocID="{D8336CB9-46FF-46B7-B439-64781D5205B9}" presName="bentUpArrow1" presStyleLbl="alignImgPlace1" presStyleIdx="5" presStyleCnt="11"/>
      <dgm:spPr/>
      <dgm:t>
        <a:bodyPr/>
        <a:lstStyle/>
        <a:p>
          <a:endParaRPr lang="es-EC"/>
        </a:p>
      </dgm:t>
    </dgm:pt>
    <dgm:pt modelId="{200367FA-6018-48BB-8CE2-FA41AFBF3A80}" type="pres">
      <dgm:prSet presAssocID="{D8336CB9-46FF-46B7-B439-64781D5205B9}" presName="ParentText" presStyleLbl="node1" presStyleIdx="5" presStyleCnt="12" custScaleX="2000000" custScaleY="1342629" custLinFactX="-985278" custLinFactY="300000" custLinFactNeighborX="-1000000" custLinFactNeighborY="382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998F9F-C68C-4F96-BEA4-BC0107182B63}" type="pres">
      <dgm:prSet presAssocID="{D8336CB9-46FF-46B7-B439-64781D5205B9}" presName="ChildText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1A0600-2700-41E7-ADF3-0331928F5FB4}" type="pres">
      <dgm:prSet presAssocID="{3C35586C-5D19-497F-915E-9D6F283EE8C9}" presName="sibTrans" presStyleCnt="0"/>
      <dgm:spPr/>
      <dgm:t>
        <a:bodyPr/>
        <a:lstStyle/>
        <a:p>
          <a:endParaRPr lang="es-EC"/>
        </a:p>
      </dgm:t>
    </dgm:pt>
    <dgm:pt modelId="{F9DB97B4-8EC7-4004-BF32-1677C2320628}" type="pres">
      <dgm:prSet presAssocID="{4A0E6202-31D4-4FB9-A5FA-C4289F123BEA}" presName="composite" presStyleCnt="0"/>
      <dgm:spPr/>
      <dgm:t>
        <a:bodyPr/>
        <a:lstStyle/>
        <a:p>
          <a:endParaRPr lang="es-EC"/>
        </a:p>
      </dgm:t>
    </dgm:pt>
    <dgm:pt modelId="{27FF6FDF-398A-498F-941C-E1A7921C0802}" type="pres">
      <dgm:prSet presAssocID="{4A0E6202-31D4-4FB9-A5FA-C4289F123BEA}" presName="bentUpArrow1" presStyleLbl="alignImgPlace1" presStyleIdx="6" presStyleCnt="11"/>
      <dgm:spPr/>
      <dgm:t>
        <a:bodyPr/>
        <a:lstStyle/>
        <a:p>
          <a:endParaRPr lang="es-EC"/>
        </a:p>
      </dgm:t>
    </dgm:pt>
    <dgm:pt modelId="{2BCE9922-11C2-493C-B410-0F712469B293}" type="pres">
      <dgm:prSet presAssocID="{4A0E6202-31D4-4FB9-A5FA-C4289F123BEA}" presName="ParentText" presStyleLbl="node1" presStyleIdx="6" presStyleCnt="12" custScaleX="2000000" custScaleY="401908" custLinFactX="-1445278" custLinFactY="1900000" custLinFactNeighborX="-1500000" custLinFactNeighborY="19901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ACE9D7-2CBC-430F-B480-929D1D609E2F}" type="pres">
      <dgm:prSet presAssocID="{4A0E6202-31D4-4FB9-A5FA-C4289F123BEA}" presName="ChildText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FB6FE8-B2AB-41F3-B881-C8460E7AA10E}" type="pres">
      <dgm:prSet presAssocID="{BF720047-2DC1-4D61-8D59-26F0F695012B}" presName="sibTrans" presStyleCnt="0"/>
      <dgm:spPr/>
      <dgm:t>
        <a:bodyPr/>
        <a:lstStyle/>
        <a:p>
          <a:endParaRPr lang="es-EC"/>
        </a:p>
      </dgm:t>
    </dgm:pt>
    <dgm:pt modelId="{388C3319-8DCE-4EBA-BB8B-D4E26E0E5CB7}" type="pres">
      <dgm:prSet presAssocID="{0155B587-6C3C-4771-8A49-762C0AB1AC8F}" presName="composite" presStyleCnt="0"/>
      <dgm:spPr/>
      <dgm:t>
        <a:bodyPr/>
        <a:lstStyle/>
        <a:p>
          <a:endParaRPr lang="es-EC"/>
        </a:p>
      </dgm:t>
    </dgm:pt>
    <dgm:pt modelId="{D6ACCBCC-0DA5-45D5-88B5-19981F120936}" type="pres">
      <dgm:prSet presAssocID="{0155B587-6C3C-4771-8A49-762C0AB1AC8F}" presName="bentUpArrow1" presStyleLbl="alignImgPlace1" presStyleIdx="7" presStyleCnt="11"/>
      <dgm:spPr/>
      <dgm:t>
        <a:bodyPr/>
        <a:lstStyle/>
        <a:p>
          <a:endParaRPr lang="es-EC"/>
        </a:p>
      </dgm:t>
    </dgm:pt>
    <dgm:pt modelId="{F0F863F7-3783-46EB-B970-5BE0C6AB9A41}" type="pres">
      <dgm:prSet presAssocID="{0155B587-6C3C-4771-8A49-762C0AB1AC8F}" presName="ParentText" presStyleLbl="node1" presStyleIdx="7" presStyleCnt="12" custScaleX="2000000" custScaleY="417197" custLinFactX="-1905278" custLinFactY="2190561" custLinFactNeighborX="-2000000" custLinFactNeighborY="2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14D279-451F-46E6-9FE8-E9344A26C821}" type="pres">
      <dgm:prSet presAssocID="{0155B587-6C3C-4771-8A49-762C0AB1AC8F}" presName="ChildText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5AF72A-05AA-4EC7-AC0E-28934BAEAECB}" type="pres">
      <dgm:prSet presAssocID="{A7018DCC-FA69-44AB-84BB-0E952A1A5C65}" presName="sibTrans" presStyleCnt="0"/>
      <dgm:spPr/>
      <dgm:t>
        <a:bodyPr/>
        <a:lstStyle/>
        <a:p>
          <a:endParaRPr lang="es-EC"/>
        </a:p>
      </dgm:t>
    </dgm:pt>
    <dgm:pt modelId="{03DFA687-22E1-4C0A-9D02-880A3DDC236A}" type="pres">
      <dgm:prSet presAssocID="{98BC494E-0B8B-4127-A5CF-0C7A6C903925}" presName="composite" presStyleCnt="0"/>
      <dgm:spPr/>
      <dgm:t>
        <a:bodyPr/>
        <a:lstStyle/>
        <a:p>
          <a:endParaRPr lang="es-EC"/>
        </a:p>
      </dgm:t>
    </dgm:pt>
    <dgm:pt modelId="{0B130E3A-9D3F-40D5-8AD0-E62F22EEC00E}" type="pres">
      <dgm:prSet presAssocID="{98BC494E-0B8B-4127-A5CF-0C7A6C903925}" presName="bentUpArrow1" presStyleLbl="alignImgPlace1" presStyleIdx="8" presStyleCnt="11"/>
      <dgm:spPr/>
      <dgm:t>
        <a:bodyPr/>
        <a:lstStyle/>
        <a:p>
          <a:endParaRPr lang="es-EC"/>
        </a:p>
      </dgm:t>
    </dgm:pt>
    <dgm:pt modelId="{A2A1B5AC-B8A4-4E89-A015-6E469AD47CDD}" type="pres">
      <dgm:prSet presAssocID="{98BC494E-0B8B-4127-A5CF-0C7A6C903925}" presName="ParentText" presStyleLbl="node1" presStyleIdx="8" presStyleCnt="12" custScaleX="2000000" custScaleY="623947" custLinFactX="-798015" custLinFactY="-900000" custLinFactNeighborX="-800000" custLinFactNeighborY="-927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0E81B7-8092-4800-8C60-DB6C08E06C17}" type="pres">
      <dgm:prSet presAssocID="{98BC494E-0B8B-4127-A5CF-0C7A6C903925}" presName="ChildText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AA405-6BD3-4C3C-82ED-8BDC2733163A}" type="pres">
      <dgm:prSet presAssocID="{12F253BC-4468-49CD-B58E-E46804EBA4D7}" presName="sibTrans" presStyleCnt="0"/>
      <dgm:spPr/>
      <dgm:t>
        <a:bodyPr/>
        <a:lstStyle/>
        <a:p>
          <a:endParaRPr lang="es-EC"/>
        </a:p>
      </dgm:t>
    </dgm:pt>
    <dgm:pt modelId="{6B5939C7-629A-46B5-8E76-7A6F42610E6C}" type="pres">
      <dgm:prSet presAssocID="{1E727546-3C94-45F3-9DB5-CABDAB9DF210}" presName="composite" presStyleCnt="0"/>
      <dgm:spPr/>
      <dgm:t>
        <a:bodyPr/>
        <a:lstStyle/>
        <a:p>
          <a:endParaRPr lang="es-EC"/>
        </a:p>
      </dgm:t>
    </dgm:pt>
    <dgm:pt modelId="{D969F529-09F8-4B4B-9C9D-0D3A67AF02B5}" type="pres">
      <dgm:prSet presAssocID="{1E727546-3C94-45F3-9DB5-CABDAB9DF210}" presName="bentUpArrow1" presStyleLbl="alignImgPlace1" presStyleIdx="9" presStyleCnt="11"/>
      <dgm:spPr/>
      <dgm:t>
        <a:bodyPr/>
        <a:lstStyle/>
        <a:p>
          <a:endParaRPr lang="es-EC"/>
        </a:p>
      </dgm:t>
    </dgm:pt>
    <dgm:pt modelId="{A546BE42-C576-445D-96D1-CDCE4F501C89}" type="pres">
      <dgm:prSet presAssocID="{1E727546-3C94-45F3-9DB5-CABDAB9DF210}" presName="ParentText" presStyleLbl="node1" presStyleIdx="9" presStyleCnt="12" custScaleX="2000000" custScaleY="762562" custLinFactX="-2200000" custLinFactY="-16074" custLinFactNeighborX="-223916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BBCC4-86BA-432F-8D11-CF536DD56EE1}" type="pres">
      <dgm:prSet presAssocID="{1E727546-3C94-45F3-9DB5-CABDAB9DF210}" presName="ChildText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1C18F-65BC-4A56-BF4E-E5E75A1FAEBD}" type="pres">
      <dgm:prSet presAssocID="{630DE87B-3719-448E-AA22-85357132A569}" presName="sibTrans" presStyleCnt="0"/>
      <dgm:spPr/>
      <dgm:t>
        <a:bodyPr/>
        <a:lstStyle/>
        <a:p>
          <a:endParaRPr lang="es-EC"/>
        </a:p>
      </dgm:t>
    </dgm:pt>
    <dgm:pt modelId="{F4464D47-92AE-4654-85C1-1778B849DBAE}" type="pres">
      <dgm:prSet presAssocID="{B923BFCA-0421-4A33-A48F-A43A696D17D4}" presName="composite" presStyleCnt="0"/>
      <dgm:spPr/>
      <dgm:t>
        <a:bodyPr/>
        <a:lstStyle/>
        <a:p>
          <a:endParaRPr lang="es-EC"/>
        </a:p>
      </dgm:t>
    </dgm:pt>
    <dgm:pt modelId="{96F459CC-9690-42FE-9C8F-B596694B2F21}" type="pres">
      <dgm:prSet presAssocID="{B923BFCA-0421-4A33-A48F-A43A696D17D4}" presName="bentUpArrow1" presStyleLbl="alignImgPlace1" presStyleIdx="10" presStyleCnt="11"/>
      <dgm:spPr/>
      <dgm:t>
        <a:bodyPr/>
        <a:lstStyle/>
        <a:p>
          <a:endParaRPr lang="es-EC"/>
        </a:p>
      </dgm:t>
    </dgm:pt>
    <dgm:pt modelId="{57BBF93D-AFA2-4A55-9B30-B1A1EA2B9B02}" type="pres">
      <dgm:prSet presAssocID="{B923BFCA-0421-4A33-A48F-A43A696D17D4}" presName="ParentText" presStyleLbl="node1" presStyleIdx="10" presStyleCnt="12" custScaleX="1916771" custScaleY="894652" custLinFactX="-2600159" custLinFactY="200000" custLinFactNeighborX="-2700000" custLinFactNeighborY="2668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999A6E-A0FA-44FD-8182-6AD713F6F3F5}" type="pres">
      <dgm:prSet presAssocID="{B923BFCA-0421-4A33-A48F-A43A696D17D4}" presName="ChildText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47A9B-C9A9-479B-8F71-4246A2E21056}" type="pres">
      <dgm:prSet presAssocID="{D9D58027-A6D8-4CAA-B1A6-F3349B4506F4}" presName="sibTrans" presStyleCnt="0"/>
      <dgm:spPr/>
      <dgm:t>
        <a:bodyPr/>
        <a:lstStyle/>
        <a:p>
          <a:endParaRPr lang="es-EC"/>
        </a:p>
      </dgm:t>
    </dgm:pt>
    <dgm:pt modelId="{D5AAD5A0-CB11-4D14-91A8-CB480BB90D8F}" type="pres">
      <dgm:prSet presAssocID="{561A302D-59F1-4F7E-9067-1032C97B7077}" presName="composite" presStyleCnt="0"/>
      <dgm:spPr/>
      <dgm:t>
        <a:bodyPr/>
        <a:lstStyle/>
        <a:p>
          <a:endParaRPr lang="es-EC"/>
        </a:p>
      </dgm:t>
    </dgm:pt>
    <dgm:pt modelId="{773539A8-AAAF-4442-9E9C-B96DE80F882B}" type="pres">
      <dgm:prSet presAssocID="{561A302D-59F1-4F7E-9067-1032C97B7077}" presName="ParentText" presStyleLbl="node1" presStyleIdx="11" presStyleCnt="12" custScaleX="2000000" custScaleY="592461" custLinFactX="-2375040" custLinFactY="-2400000" custLinFactNeighborX="-2400000" custLinFactNeighborY="-2481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CD400F-0308-479B-B00C-FB99748E5B42}" type="presOf" srcId="{85248A32-94FA-45B4-85F8-DE31A035E735}" destId="{B906A886-4C43-4C16-859B-98A781B6C479}" srcOrd="0" destOrd="0" presId="urn:microsoft.com/office/officeart/2005/8/layout/StepDownProcess"/>
    <dgm:cxn modelId="{584898F6-DAFD-46F1-907E-9AA016CBE14B}" type="presOf" srcId="{561A302D-59F1-4F7E-9067-1032C97B7077}" destId="{773539A8-AAAF-4442-9E9C-B96DE80F882B}" srcOrd="0" destOrd="0" presId="urn:microsoft.com/office/officeart/2005/8/layout/StepDownProcess"/>
    <dgm:cxn modelId="{78BE648B-AD9A-45C0-A80D-BE318F2BCCC7}" srcId="{85248A32-94FA-45B4-85F8-DE31A035E735}" destId="{561A302D-59F1-4F7E-9067-1032C97B7077}" srcOrd="11" destOrd="0" parTransId="{B6F86EC0-1114-460B-B2A8-0F1E436B011C}" sibTransId="{64E127DA-D3F5-4336-AC5F-E7BDF0340A12}"/>
    <dgm:cxn modelId="{B01120DF-7B3F-42B4-A0F3-B441F29065A1}" type="presOf" srcId="{C1A6A443-0CEB-4D62-ACAC-68BB5E9FE0A4}" destId="{962F27AE-9C8F-44D9-9CDD-D3ACD6A90A02}" srcOrd="0" destOrd="0" presId="urn:microsoft.com/office/officeart/2005/8/layout/StepDownProcess"/>
    <dgm:cxn modelId="{4D5142FB-9560-4845-9D44-3A2E2809EF1E}" type="presOf" srcId="{1E727546-3C94-45F3-9DB5-CABDAB9DF210}" destId="{A546BE42-C576-445D-96D1-CDCE4F501C89}" srcOrd="0" destOrd="0" presId="urn:microsoft.com/office/officeart/2005/8/layout/StepDownProcess"/>
    <dgm:cxn modelId="{918A99A5-AA63-45C4-BA6C-6E0AE5697CE2}" srcId="{85248A32-94FA-45B4-85F8-DE31A035E735}" destId="{0155B587-6C3C-4771-8A49-762C0AB1AC8F}" srcOrd="7" destOrd="0" parTransId="{47D848C1-E34E-4934-B48D-DD7188EA7C6D}" sibTransId="{A7018DCC-FA69-44AB-84BB-0E952A1A5C65}"/>
    <dgm:cxn modelId="{0E745E88-16EF-496B-9928-DB223B773207}" srcId="{85248A32-94FA-45B4-85F8-DE31A035E735}" destId="{C1A6A443-0CEB-4D62-ACAC-68BB5E9FE0A4}" srcOrd="0" destOrd="0" parTransId="{732346B4-F6F8-4D92-8F4D-978E419293EE}" sibTransId="{CC3E2F22-47BE-4BEA-AC7D-2F664F607EDB}"/>
    <dgm:cxn modelId="{0AD16A05-2E0B-4BDB-B77A-DCB9C622CF24}" type="presOf" srcId="{98BC494E-0B8B-4127-A5CF-0C7A6C903925}" destId="{A2A1B5AC-B8A4-4E89-A015-6E469AD47CDD}" srcOrd="0" destOrd="0" presId="urn:microsoft.com/office/officeart/2005/8/layout/StepDownProcess"/>
    <dgm:cxn modelId="{BC552E4C-4DDD-43FB-A727-CDA812BC14AE}" srcId="{85248A32-94FA-45B4-85F8-DE31A035E735}" destId="{4A0E6202-31D4-4FB9-A5FA-C4289F123BEA}" srcOrd="6" destOrd="0" parTransId="{C8933A94-4316-4BFC-B683-B8B5BC11E84D}" sibTransId="{BF720047-2DC1-4D61-8D59-26F0F695012B}"/>
    <dgm:cxn modelId="{7BD48392-D1D8-4A97-8429-463B9E08EC3B}" srcId="{85248A32-94FA-45B4-85F8-DE31A035E735}" destId="{69F8D2B4-214B-4104-B27B-72CF81F47078}" srcOrd="2" destOrd="0" parTransId="{D4B996A7-4CA6-49D8-BF3D-EE9191D43CB9}" sibTransId="{629C0EB9-5C8E-4E98-B743-393DBD743590}"/>
    <dgm:cxn modelId="{40D5DCED-1A7B-4C1E-813F-34B5FBB71A95}" srcId="{85248A32-94FA-45B4-85F8-DE31A035E735}" destId="{1E727546-3C94-45F3-9DB5-CABDAB9DF210}" srcOrd="9" destOrd="0" parTransId="{86C284E9-272F-455E-B60B-5EBDD59CB8B8}" sibTransId="{630DE87B-3719-448E-AA22-85357132A569}"/>
    <dgm:cxn modelId="{517BF942-D2EC-49B9-B8D1-BDEF8C9DD70F}" srcId="{85248A32-94FA-45B4-85F8-DE31A035E735}" destId="{D8336CB9-46FF-46B7-B439-64781D5205B9}" srcOrd="5" destOrd="0" parTransId="{827E4DC6-EC8A-4D60-B7FE-9FDB3C5DB23B}" sibTransId="{3C35586C-5D19-497F-915E-9D6F283EE8C9}"/>
    <dgm:cxn modelId="{0DC1DEE9-5E04-4B91-A06E-628DA6DE7A9A}" type="presOf" srcId="{0155B587-6C3C-4771-8A49-762C0AB1AC8F}" destId="{F0F863F7-3783-46EB-B970-5BE0C6AB9A41}" srcOrd="0" destOrd="0" presId="urn:microsoft.com/office/officeart/2005/8/layout/StepDownProcess"/>
    <dgm:cxn modelId="{BA6AD12E-96E6-4424-B526-D2BDAFC3C584}" type="presOf" srcId="{B923BFCA-0421-4A33-A48F-A43A696D17D4}" destId="{57BBF93D-AFA2-4A55-9B30-B1A1EA2B9B02}" srcOrd="0" destOrd="0" presId="urn:microsoft.com/office/officeart/2005/8/layout/StepDownProcess"/>
    <dgm:cxn modelId="{AA9C0FD0-992B-487D-81D5-B0A30252F0DB}" srcId="{85248A32-94FA-45B4-85F8-DE31A035E735}" destId="{B923BFCA-0421-4A33-A48F-A43A696D17D4}" srcOrd="10" destOrd="0" parTransId="{DBCBE92F-3459-464C-81FF-719BADB3D62B}" sibTransId="{D9D58027-A6D8-4CAA-B1A6-F3349B4506F4}"/>
    <dgm:cxn modelId="{9F14B168-05B7-4443-90B1-D9EAE3E0A807}" type="presOf" srcId="{D8336CB9-46FF-46B7-B439-64781D5205B9}" destId="{200367FA-6018-48BB-8CE2-FA41AFBF3A80}" srcOrd="0" destOrd="0" presId="urn:microsoft.com/office/officeart/2005/8/layout/StepDownProcess"/>
    <dgm:cxn modelId="{6A55E695-2A5B-4AD4-9072-20207C78AA04}" srcId="{85248A32-94FA-45B4-85F8-DE31A035E735}" destId="{957208EA-89BB-4C83-9C02-0D5089BB47BE}" srcOrd="1" destOrd="0" parTransId="{B089E9F6-61D5-44B3-ACD9-2F9BE00AAD09}" sibTransId="{83D06942-31FE-48DD-9701-9C8ADEE012C4}"/>
    <dgm:cxn modelId="{AAD15135-00F9-4761-9FC7-043051050571}" srcId="{85248A32-94FA-45B4-85F8-DE31A035E735}" destId="{2B9E8D5E-4B74-469A-97EC-A8A5C019B4F0}" srcOrd="3" destOrd="0" parTransId="{8CFE83E7-7A38-412D-BA32-9B2D8248A57E}" sibTransId="{C945EFB1-07FA-4320-8541-00E08F925D4C}"/>
    <dgm:cxn modelId="{7831E262-1264-4ED5-B9C4-0BFD6E9B2C38}" type="presOf" srcId="{2B9E8D5E-4B74-469A-97EC-A8A5C019B4F0}" destId="{33A3DA75-5C6B-402E-8EB7-DF01999AC2E1}" srcOrd="0" destOrd="0" presId="urn:microsoft.com/office/officeart/2005/8/layout/StepDownProcess"/>
    <dgm:cxn modelId="{8CDADF52-1CE9-4F57-B128-A4E823D6EC35}" type="presOf" srcId="{957208EA-89BB-4C83-9C02-0D5089BB47BE}" destId="{E3CE57A6-F838-4081-A33F-E52AB12F0637}" srcOrd="0" destOrd="0" presId="urn:microsoft.com/office/officeart/2005/8/layout/StepDownProcess"/>
    <dgm:cxn modelId="{34D336B9-C765-4D15-8BF5-0AABC6CBF7EF}" srcId="{85248A32-94FA-45B4-85F8-DE31A035E735}" destId="{AA9645F8-0262-4567-A4B3-B1EF103C62CA}" srcOrd="4" destOrd="0" parTransId="{6B8EFC52-3D27-4360-8CF1-90707E3AC181}" sibTransId="{E7D3EFB7-4C6F-4CE3-92D1-6D078B60F9C8}"/>
    <dgm:cxn modelId="{73C0F78D-FA72-4844-BA2D-754F23DA700E}" type="presOf" srcId="{AA9645F8-0262-4567-A4B3-B1EF103C62CA}" destId="{976555B1-7C4A-4A95-BB80-A340388B671B}" srcOrd="0" destOrd="0" presId="urn:microsoft.com/office/officeart/2005/8/layout/StepDownProcess"/>
    <dgm:cxn modelId="{22AEE4CA-20F6-4E19-8462-E8954FBDF2DB}" type="presOf" srcId="{4A0E6202-31D4-4FB9-A5FA-C4289F123BEA}" destId="{2BCE9922-11C2-493C-B410-0F712469B293}" srcOrd="0" destOrd="0" presId="urn:microsoft.com/office/officeart/2005/8/layout/StepDownProcess"/>
    <dgm:cxn modelId="{DECA5A13-E2C4-4496-8822-94E65962B6C0}" srcId="{85248A32-94FA-45B4-85F8-DE31A035E735}" destId="{98BC494E-0B8B-4127-A5CF-0C7A6C903925}" srcOrd="8" destOrd="0" parTransId="{4D5735C3-4118-4EC4-9957-3907470E9DD6}" sibTransId="{12F253BC-4468-49CD-B58E-E46804EBA4D7}"/>
    <dgm:cxn modelId="{3DE492C0-93C0-4BBC-9595-BFD8B5817E8B}" type="presOf" srcId="{69F8D2B4-214B-4104-B27B-72CF81F47078}" destId="{57682EB5-EF27-42FF-BF22-0EFEED6B139C}" srcOrd="0" destOrd="0" presId="urn:microsoft.com/office/officeart/2005/8/layout/StepDownProcess"/>
    <dgm:cxn modelId="{29D7E461-904F-48F3-80DB-CFD582514C8F}" type="presParOf" srcId="{B906A886-4C43-4C16-859B-98A781B6C479}" destId="{94A8F1D9-6440-44F3-ACB3-F78465FC2627}" srcOrd="0" destOrd="0" presId="urn:microsoft.com/office/officeart/2005/8/layout/StepDownProcess"/>
    <dgm:cxn modelId="{09AFAC78-6DD2-4AA1-8027-7F68394E5FDD}" type="presParOf" srcId="{94A8F1D9-6440-44F3-ACB3-F78465FC2627}" destId="{491F4B4B-FE14-4154-A886-9F48918EF6B5}" srcOrd="0" destOrd="0" presId="urn:microsoft.com/office/officeart/2005/8/layout/StepDownProcess"/>
    <dgm:cxn modelId="{0D07FE9D-ECC0-4879-8753-6E299488B9EE}" type="presParOf" srcId="{94A8F1D9-6440-44F3-ACB3-F78465FC2627}" destId="{962F27AE-9C8F-44D9-9CDD-D3ACD6A90A02}" srcOrd="1" destOrd="0" presId="urn:microsoft.com/office/officeart/2005/8/layout/StepDownProcess"/>
    <dgm:cxn modelId="{51512870-CFE8-40D1-B09A-EE75B5CEA503}" type="presParOf" srcId="{94A8F1D9-6440-44F3-ACB3-F78465FC2627}" destId="{5561FA8F-FC2A-4C4C-AE31-4FECF3BCA133}" srcOrd="2" destOrd="0" presId="urn:microsoft.com/office/officeart/2005/8/layout/StepDownProcess"/>
    <dgm:cxn modelId="{3B648FE3-4901-4C5A-B196-6FEE3AFB68E5}" type="presParOf" srcId="{B906A886-4C43-4C16-859B-98A781B6C479}" destId="{F9110434-A11C-4E64-84DA-ED52EECA3906}" srcOrd="1" destOrd="0" presId="urn:microsoft.com/office/officeart/2005/8/layout/StepDownProcess"/>
    <dgm:cxn modelId="{69636EDF-9FB3-4BD6-9F0F-892870E8812B}" type="presParOf" srcId="{B906A886-4C43-4C16-859B-98A781B6C479}" destId="{1FAC1DE5-6B3D-4BA7-90DB-93FABE003219}" srcOrd="2" destOrd="0" presId="urn:microsoft.com/office/officeart/2005/8/layout/StepDownProcess"/>
    <dgm:cxn modelId="{6F3EA42B-649C-4940-BB87-E86F932AF0CA}" type="presParOf" srcId="{1FAC1DE5-6B3D-4BA7-90DB-93FABE003219}" destId="{F4ED4591-514B-4177-AC5B-238627F5FC8E}" srcOrd="0" destOrd="0" presId="urn:microsoft.com/office/officeart/2005/8/layout/StepDownProcess"/>
    <dgm:cxn modelId="{C5AB005B-8C7C-4B63-BA28-460C1CE0C59E}" type="presParOf" srcId="{1FAC1DE5-6B3D-4BA7-90DB-93FABE003219}" destId="{E3CE57A6-F838-4081-A33F-E52AB12F0637}" srcOrd="1" destOrd="0" presId="urn:microsoft.com/office/officeart/2005/8/layout/StepDownProcess"/>
    <dgm:cxn modelId="{72A5DBCC-7A27-456E-A397-9D1F6A3FABF2}" type="presParOf" srcId="{1FAC1DE5-6B3D-4BA7-90DB-93FABE003219}" destId="{E8AE300F-E847-4508-AA79-2A4972039295}" srcOrd="2" destOrd="0" presId="urn:microsoft.com/office/officeart/2005/8/layout/StepDownProcess"/>
    <dgm:cxn modelId="{257B6DB7-AA14-4169-BE01-8FDCFE0D9DA1}" type="presParOf" srcId="{B906A886-4C43-4C16-859B-98A781B6C479}" destId="{0C966B85-9D98-4B7A-B231-F7878DC30C55}" srcOrd="3" destOrd="0" presId="urn:microsoft.com/office/officeart/2005/8/layout/StepDownProcess"/>
    <dgm:cxn modelId="{9414A4AC-FC40-4E98-B8FA-20F1ED0E5DD9}" type="presParOf" srcId="{B906A886-4C43-4C16-859B-98A781B6C479}" destId="{C992B0EB-58BC-4453-965C-9E571644342D}" srcOrd="4" destOrd="0" presId="urn:microsoft.com/office/officeart/2005/8/layout/StepDownProcess"/>
    <dgm:cxn modelId="{CEB9BEDE-B5EB-4B0D-AD9E-396DBE00EACC}" type="presParOf" srcId="{C992B0EB-58BC-4453-965C-9E571644342D}" destId="{0F852B44-84DA-44C0-86F7-F98F44C56B43}" srcOrd="0" destOrd="0" presId="urn:microsoft.com/office/officeart/2005/8/layout/StepDownProcess"/>
    <dgm:cxn modelId="{6BF35AD5-C9FD-45B2-B2B5-B3ADF92B0005}" type="presParOf" srcId="{C992B0EB-58BC-4453-965C-9E571644342D}" destId="{57682EB5-EF27-42FF-BF22-0EFEED6B139C}" srcOrd="1" destOrd="0" presId="urn:microsoft.com/office/officeart/2005/8/layout/StepDownProcess"/>
    <dgm:cxn modelId="{C88AC2FB-2208-4DA8-AE03-D9D7D9795D65}" type="presParOf" srcId="{C992B0EB-58BC-4453-965C-9E571644342D}" destId="{FCCCD68C-5014-4FD9-812F-399F86798957}" srcOrd="2" destOrd="0" presId="urn:microsoft.com/office/officeart/2005/8/layout/StepDownProcess"/>
    <dgm:cxn modelId="{55BAA776-AEAC-4036-B5DC-6FDC18E9C22E}" type="presParOf" srcId="{B906A886-4C43-4C16-859B-98A781B6C479}" destId="{6EC1A114-BB60-4827-B45E-3281D4A3D4CF}" srcOrd="5" destOrd="0" presId="urn:microsoft.com/office/officeart/2005/8/layout/StepDownProcess"/>
    <dgm:cxn modelId="{1EFBDA7C-DF47-4303-B6EE-950A926F114E}" type="presParOf" srcId="{B906A886-4C43-4C16-859B-98A781B6C479}" destId="{C4E4D6DE-E996-43B7-B20D-E1FD4AE890D5}" srcOrd="6" destOrd="0" presId="urn:microsoft.com/office/officeart/2005/8/layout/StepDownProcess"/>
    <dgm:cxn modelId="{56997EFA-8C99-449B-A40C-0294F9745DE1}" type="presParOf" srcId="{C4E4D6DE-E996-43B7-B20D-E1FD4AE890D5}" destId="{CBAAC476-3700-467C-8761-40EF4DA0B82B}" srcOrd="0" destOrd="0" presId="urn:microsoft.com/office/officeart/2005/8/layout/StepDownProcess"/>
    <dgm:cxn modelId="{81C28E17-B482-47D3-B708-968144FEEB95}" type="presParOf" srcId="{C4E4D6DE-E996-43B7-B20D-E1FD4AE890D5}" destId="{33A3DA75-5C6B-402E-8EB7-DF01999AC2E1}" srcOrd="1" destOrd="0" presId="urn:microsoft.com/office/officeart/2005/8/layout/StepDownProcess"/>
    <dgm:cxn modelId="{F2D71F94-9210-4612-8BE4-AAD2CB776F44}" type="presParOf" srcId="{C4E4D6DE-E996-43B7-B20D-E1FD4AE890D5}" destId="{100B8700-1DF8-4CAE-82C6-3E4105474CAD}" srcOrd="2" destOrd="0" presId="urn:microsoft.com/office/officeart/2005/8/layout/StepDownProcess"/>
    <dgm:cxn modelId="{4122D4A7-E7BE-4724-9732-065C599C86C2}" type="presParOf" srcId="{B906A886-4C43-4C16-859B-98A781B6C479}" destId="{E0F0E583-8ABE-4047-976F-126444E92859}" srcOrd="7" destOrd="0" presId="urn:microsoft.com/office/officeart/2005/8/layout/StepDownProcess"/>
    <dgm:cxn modelId="{E08D3712-1913-47D9-8369-067DBC8E7875}" type="presParOf" srcId="{B906A886-4C43-4C16-859B-98A781B6C479}" destId="{9F439EE1-684B-4B51-9936-9046A43BA632}" srcOrd="8" destOrd="0" presId="urn:microsoft.com/office/officeart/2005/8/layout/StepDownProcess"/>
    <dgm:cxn modelId="{311DBAD9-2F36-4CC7-8363-D3D688695403}" type="presParOf" srcId="{9F439EE1-684B-4B51-9936-9046A43BA632}" destId="{2D1129EC-EE6F-4F6A-B377-A6E2D8C13D24}" srcOrd="0" destOrd="0" presId="urn:microsoft.com/office/officeart/2005/8/layout/StepDownProcess"/>
    <dgm:cxn modelId="{FD863209-D3DF-41ED-A1EF-86F2A2E994C9}" type="presParOf" srcId="{9F439EE1-684B-4B51-9936-9046A43BA632}" destId="{976555B1-7C4A-4A95-BB80-A340388B671B}" srcOrd="1" destOrd="0" presId="urn:microsoft.com/office/officeart/2005/8/layout/StepDownProcess"/>
    <dgm:cxn modelId="{CAD94D41-C9F7-418C-9298-BF72F11F13B9}" type="presParOf" srcId="{9F439EE1-684B-4B51-9936-9046A43BA632}" destId="{60857153-8024-42BE-89B1-552819AA7175}" srcOrd="2" destOrd="0" presId="urn:microsoft.com/office/officeart/2005/8/layout/StepDownProcess"/>
    <dgm:cxn modelId="{54E8AAFE-145F-40E6-9162-69B5BC89F49F}" type="presParOf" srcId="{B906A886-4C43-4C16-859B-98A781B6C479}" destId="{DAE353CE-4756-4423-836A-4829BD79A78E}" srcOrd="9" destOrd="0" presId="urn:microsoft.com/office/officeart/2005/8/layout/StepDownProcess"/>
    <dgm:cxn modelId="{066E8D9F-2F72-4C84-AEA8-D38888D732C5}" type="presParOf" srcId="{B906A886-4C43-4C16-859B-98A781B6C479}" destId="{99756996-DC4E-4FE2-BAAE-B8B9F3B96D00}" srcOrd="10" destOrd="0" presId="urn:microsoft.com/office/officeart/2005/8/layout/StepDownProcess"/>
    <dgm:cxn modelId="{18867675-AA35-4251-8942-E02950F283D4}" type="presParOf" srcId="{99756996-DC4E-4FE2-BAAE-B8B9F3B96D00}" destId="{4D170A13-11E2-449D-B60E-3402EF33C194}" srcOrd="0" destOrd="0" presId="urn:microsoft.com/office/officeart/2005/8/layout/StepDownProcess"/>
    <dgm:cxn modelId="{67C37C3D-ABBC-4874-A685-EFA31F7E928F}" type="presParOf" srcId="{99756996-DC4E-4FE2-BAAE-B8B9F3B96D00}" destId="{200367FA-6018-48BB-8CE2-FA41AFBF3A80}" srcOrd="1" destOrd="0" presId="urn:microsoft.com/office/officeart/2005/8/layout/StepDownProcess"/>
    <dgm:cxn modelId="{7AED965E-1536-4937-824B-CB4C988F3DBA}" type="presParOf" srcId="{99756996-DC4E-4FE2-BAAE-B8B9F3B96D00}" destId="{72998F9F-C68C-4F96-BEA4-BC0107182B63}" srcOrd="2" destOrd="0" presId="urn:microsoft.com/office/officeart/2005/8/layout/StepDownProcess"/>
    <dgm:cxn modelId="{01C94823-9B4D-443D-BDDC-E07D42C9487A}" type="presParOf" srcId="{B906A886-4C43-4C16-859B-98A781B6C479}" destId="{EF1A0600-2700-41E7-ADF3-0331928F5FB4}" srcOrd="11" destOrd="0" presId="urn:microsoft.com/office/officeart/2005/8/layout/StepDownProcess"/>
    <dgm:cxn modelId="{926FC76C-4486-4C13-8A26-931FCA7F7A28}" type="presParOf" srcId="{B906A886-4C43-4C16-859B-98A781B6C479}" destId="{F9DB97B4-8EC7-4004-BF32-1677C2320628}" srcOrd="12" destOrd="0" presId="urn:microsoft.com/office/officeart/2005/8/layout/StepDownProcess"/>
    <dgm:cxn modelId="{8D49173E-0BE7-454F-B536-3768C0BBB425}" type="presParOf" srcId="{F9DB97B4-8EC7-4004-BF32-1677C2320628}" destId="{27FF6FDF-398A-498F-941C-E1A7921C0802}" srcOrd="0" destOrd="0" presId="urn:microsoft.com/office/officeart/2005/8/layout/StepDownProcess"/>
    <dgm:cxn modelId="{DADC8E1D-4034-4872-BA41-2AAEB1D8E9F1}" type="presParOf" srcId="{F9DB97B4-8EC7-4004-BF32-1677C2320628}" destId="{2BCE9922-11C2-493C-B410-0F712469B293}" srcOrd="1" destOrd="0" presId="urn:microsoft.com/office/officeart/2005/8/layout/StepDownProcess"/>
    <dgm:cxn modelId="{37D2C69D-D81D-4C62-ABAC-CDFD425E5BB5}" type="presParOf" srcId="{F9DB97B4-8EC7-4004-BF32-1677C2320628}" destId="{83ACE9D7-2CBC-430F-B480-929D1D609E2F}" srcOrd="2" destOrd="0" presId="urn:microsoft.com/office/officeart/2005/8/layout/StepDownProcess"/>
    <dgm:cxn modelId="{00559C95-81C7-47A1-BC0C-350C16CC0706}" type="presParOf" srcId="{B906A886-4C43-4C16-859B-98A781B6C479}" destId="{37FB6FE8-B2AB-41F3-B881-C8460E7AA10E}" srcOrd="13" destOrd="0" presId="urn:microsoft.com/office/officeart/2005/8/layout/StepDownProcess"/>
    <dgm:cxn modelId="{964109B6-A773-41B5-97D8-3C6AB021C3A1}" type="presParOf" srcId="{B906A886-4C43-4C16-859B-98A781B6C479}" destId="{388C3319-8DCE-4EBA-BB8B-D4E26E0E5CB7}" srcOrd="14" destOrd="0" presId="urn:microsoft.com/office/officeart/2005/8/layout/StepDownProcess"/>
    <dgm:cxn modelId="{A8A3DA27-9F76-4375-8DFA-502285EDC257}" type="presParOf" srcId="{388C3319-8DCE-4EBA-BB8B-D4E26E0E5CB7}" destId="{D6ACCBCC-0DA5-45D5-88B5-19981F120936}" srcOrd="0" destOrd="0" presId="urn:microsoft.com/office/officeart/2005/8/layout/StepDownProcess"/>
    <dgm:cxn modelId="{2DC03893-4182-457E-9768-129B70BF6477}" type="presParOf" srcId="{388C3319-8DCE-4EBA-BB8B-D4E26E0E5CB7}" destId="{F0F863F7-3783-46EB-B970-5BE0C6AB9A41}" srcOrd="1" destOrd="0" presId="urn:microsoft.com/office/officeart/2005/8/layout/StepDownProcess"/>
    <dgm:cxn modelId="{5CD3C542-EC57-4FDC-B127-EE31607FD6D5}" type="presParOf" srcId="{388C3319-8DCE-4EBA-BB8B-D4E26E0E5CB7}" destId="{3F14D279-451F-46E6-9FE8-E9344A26C821}" srcOrd="2" destOrd="0" presId="urn:microsoft.com/office/officeart/2005/8/layout/StepDownProcess"/>
    <dgm:cxn modelId="{6A275E73-7706-4ECD-8522-0DF688A3420A}" type="presParOf" srcId="{B906A886-4C43-4C16-859B-98A781B6C479}" destId="{615AF72A-05AA-4EC7-AC0E-28934BAEAECB}" srcOrd="15" destOrd="0" presId="urn:microsoft.com/office/officeart/2005/8/layout/StepDownProcess"/>
    <dgm:cxn modelId="{A6B4F335-62E9-41D1-8052-D65F6F58F371}" type="presParOf" srcId="{B906A886-4C43-4C16-859B-98A781B6C479}" destId="{03DFA687-22E1-4C0A-9D02-880A3DDC236A}" srcOrd="16" destOrd="0" presId="urn:microsoft.com/office/officeart/2005/8/layout/StepDownProcess"/>
    <dgm:cxn modelId="{D189B10A-13F0-4670-B3D8-FC3A768C1BE0}" type="presParOf" srcId="{03DFA687-22E1-4C0A-9D02-880A3DDC236A}" destId="{0B130E3A-9D3F-40D5-8AD0-E62F22EEC00E}" srcOrd="0" destOrd="0" presId="urn:microsoft.com/office/officeart/2005/8/layout/StepDownProcess"/>
    <dgm:cxn modelId="{1CD51B66-E95F-4278-9583-99AB5190E383}" type="presParOf" srcId="{03DFA687-22E1-4C0A-9D02-880A3DDC236A}" destId="{A2A1B5AC-B8A4-4E89-A015-6E469AD47CDD}" srcOrd="1" destOrd="0" presId="urn:microsoft.com/office/officeart/2005/8/layout/StepDownProcess"/>
    <dgm:cxn modelId="{5A26BB03-B6D1-4C8E-AACE-5BC37F3364EC}" type="presParOf" srcId="{03DFA687-22E1-4C0A-9D02-880A3DDC236A}" destId="{140E81B7-8092-4800-8C60-DB6C08E06C17}" srcOrd="2" destOrd="0" presId="urn:microsoft.com/office/officeart/2005/8/layout/StepDownProcess"/>
    <dgm:cxn modelId="{6ABD1F62-C50C-4D06-8D3C-56D3FCDC0006}" type="presParOf" srcId="{B906A886-4C43-4C16-859B-98A781B6C479}" destId="{9F0AA405-6BD3-4C3C-82ED-8BDC2733163A}" srcOrd="17" destOrd="0" presId="urn:microsoft.com/office/officeart/2005/8/layout/StepDownProcess"/>
    <dgm:cxn modelId="{F5F625D7-D38C-44D5-BF2F-6FB4238AEA29}" type="presParOf" srcId="{B906A886-4C43-4C16-859B-98A781B6C479}" destId="{6B5939C7-629A-46B5-8E76-7A6F42610E6C}" srcOrd="18" destOrd="0" presId="urn:microsoft.com/office/officeart/2005/8/layout/StepDownProcess"/>
    <dgm:cxn modelId="{64D32E26-3317-4277-B897-6C3C6B2C5368}" type="presParOf" srcId="{6B5939C7-629A-46B5-8E76-7A6F42610E6C}" destId="{D969F529-09F8-4B4B-9C9D-0D3A67AF02B5}" srcOrd="0" destOrd="0" presId="urn:microsoft.com/office/officeart/2005/8/layout/StepDownProcess"/>
    <dgm:cxn modelId="{19947AF0-4742-4486-A593-C88616134719}" type="presParOf" srcId="{6B5939C7-629A-46B5-8E76-7A6F42610E6C}" destId="{A546BE42-C576-445D-96D1-CDCE4F501C89}" srcOrd="1" destOrd="0" presId="urn:microsoft.com/office/officeart/2005/8/layout/StepDownProcess"/>
    <dgm:cxn modelId="{F0D7A92A-B445-4163-8724-7445D45A4706}" type="presParOf" srcId="{6B5939C7-629A-46B5-8E76-7A6F42610E6C}" destId="{B4CBBCC4-86BA-432F-8D11-CF536DD56EE1}" srcOrd="2" destOrd="0" presId="urn:microsoft.com/office/officeart/2005/8/layout/StepDownProcess"/>
    <dgm:cxn modelId="{7CA27497-9C62-44A0-8EC4-954755717CD0}" type="presParOf" srcId="{B906A886-4C43-4C16-859B-98A781B6C479}" destId="{C371C18F-65BC-4A56-BF4E-E5E75A1FAEBD}" srcOrd="19" destOrd="0" presId="urn:microsoft.com/office/officeart/2005/8/layout/StepDownProcess"/>
    <dgm:cxn modelId="{030D3A7C-E230-4AA5-AA48-4E4548939620}" type="presParOf" srcId="{B906A886-4C43-4C16-859B-98A781B6C479}" destId="{F4464D47-92AE-4654-85C1-1778B849DBAE}" srcOrd="20" destOrd="0" presId="urn:microsoft.com/office/officeart/2005/8/layout/StepDownProcess"/>
    <dgm:cxn modelId="{C75F5D7F-2716-4942-BBFF-4D354C51261C}" type="presParOf" srcId="{F4464D47-92AE-4654-85C1-1778B849DBAE}" destId="{96F459CC-9690-42FE-9C8F-B596694B2F21}" srcOrd="0" destOrd="0" presId="urn:microsoft.com/office/officeart/2005/8/layout/StepDownProcess"/>
    <dgm:cxn modelId="{7E53794D-8AD0-437F-85B1-E48198ACE712}" type="presParOf" srcId="{F4464D47-92AE-4654-85C1-1778B849DBAE}" destId="{57BBF93D-AFA2-4A55-9B30-B1A1EA2B9B02}" srcOrd="1" destOrd="0" presId="urn:microsoft.com/office/officeart/2005/8/layout/StepDownProcess"/>
    <dgm:cxn modelId="{882F22D2-84CC-48D7-9D75-15F0A8D9B791}" type="presParOf" srcId="{F4464D47-92AE-4654-85C1-1778B849DBAE}" destId="{54999A6E-A0FA-44FD-8182-6AD713F6F3F5}" srcOrd="2" destOrd="0" presId="urn:microsoft.com/office/officeart/2005/8/layout/StepDownProcess"/>
    <dgm:cxn modelId="{29F20EBB-DA22-43EC-9A8A-6146A76BB7EF}" type="presParOf" srcId="{B906A886-4C43-4C16-859B-98A781B6C479}" destId="{2A947A9B-C9A9-479B-8F71-4246A2E21056}" srcOrd="21" destOrd="0" presId="urn:microsoft.com/office/officeart/2005/8/layout/StepDownProcess"/>
    <dgm:cxn modelId="{39B2C442-BB6E-4759-A972-32F06A5322CB}" type="presParOf" srcId="{B906A886-4C43-4C16-859B-98A781B6C479}" destId="{D5AAD5A0-CB11-4D14-91A8-CB480BB90D8F}" srcOrd="22" destOrd="0" presId="urn:microsoft.com/office/officeart/2005/8/layout/StepDownProcess"/>
    <dgm:cxn modelId="{31D2AA1B-92AE-4560-80E9-649B7A263430}" type="presParOf" srcId="{D5AAD5A0-CB11-4D14-91A8-CB480BB90D8F}" destId="{773539A8-AAAF-4442-9E9C-B96DE80F882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1EC9B7-304C-44B2-BAE1-11C55919BEBD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E648158-E2A8-4865-9E7E-48F424F58A9F}">
      <dgm:prSet phldrT="[Texto]" custT="1"/>
      <dgm:spPr/>
      <dgm:t>
        <a:bodyPr/>
        <a:lstStyle/>
        <a:p>
          <a:r>
            <a:rPr lang="es-EC" sz="1800" b="0" noProof="0" dirty="0" smtClean="0"/>
            <a:t>1.</a:t>
          </a:r>
          <a:endParaRPr lang="es-EC" sz="1800" b="0" noProof="0" dirty="0"/>
        </a:p>
      </dgm:t>
    </dgm:pt>
    <dgm:pt modelId="{E2B2C6F5-7451-42DC-B75B-4E80244B8B87}" type="parTrans" cxnId="{349D828C-506B-4038-87A1-F646EBAB84B3}">
      <dgm:prSet/>
      <dgm:spPr/>
      <dgm:t>
        <a:bodyPr/>
        <a:lstStyle/>
        <a:p>
          <a:endParaRPr lang="es-EC"/>
        </a:p>
      </dgm:t>
    </dgm:pt>
    <dgm:pt modelId="{ED64D25F-C89C-4F2B-9A3D-6A24C609342C}" type="sibTrans" cxnId="{349D828C-506B-4038-87A1-F646EBAB84B3}">
      <dgm:prSet/>
      <dgm:spPr/>
      <dgm:t>
        <a:bodyPr/>
        <a:lstStyle/>
        <a:p>
          <a:endParaRPr lang="es-EC"/>
        </a:p>
      </dgm:t>
    </dgm:pt>
    <dgm:pt modelId="{86724A3E-7E06-48DB-877A-1519911954EF}">
      <dgm:prSet phldrT="[Texto]" custT="1"/>
      <dgm:spPr/>
      <dgm:t>
        <a:bodyPr/>
        <a:lstStyle/>
        <a:p>
          <a:pPr algn="just"/>
          <a:r>
            <a:rPr lang="es-EC" sz="2000" dirty="0" smtClean="0"/>
            <a:t>Se logró evaluar el grado de eficiencia, eficacia y  economía en el logro de los objetivos previstos con los que se ha manejado en Departamento de Compras y ventas de la compañía</a:t>
          </a:r>
          <a:endParaRPr lang="es-EC" sz="2000" dirty="0"/>
        </a:p>
      </dgm:t>
    </dgm:pt>
    <dgm:pt modelId="{8B9B2DE3-284D-4792-A4FE-494B69169564}" type="parTrans" cxnId="{2E60DE6A-ACAD-45EE-9DDB-8A224A2DF75F}">
      <dgm:prSet/>
      <dgm:spPr/>
      <dgm:t>
        <a:bodyPr/>
        <a:lstStyle/>
        <a:p>
          <a:endParaRPr lang="es-EC"/>
        </a:p>
      </dgm:t>
    </dgm:pt>
    <dgm:pt modelId="{77B0D68D-E2B3-4263-8EC9-EC84DEC3FAA6}" type="sibTrans" cxnId="{2E60DE6A-ACAD-45EE-9DDB-8A224A2DF75F}">
      <dgm:prSet/>
      <dgm:spPr/>
      <dgm:t>
        <a:bodyPr/>
        <a:lstStyle/>
        <a:p>
          <a:endParaRPr lang="es-EC"/>
        </a:p>
      </dgm:t>
    </dgm:pt>
    <dgm:pt modelId="{F23D9BB7-4D59-49FD-9711-3E3682054464}">
      <dgm:prSet phldrT="[Texto]" custT="1"/>
      <dgm:spPr/>
      <dgm:t>
        <a:bodyPr/>
        <a:lstStyle/>
        <a:p>
          <a:r>
            <a:rPr lang="es-EC" sz="1800" b="1" noProof="0" dirty="0" smtClean="0"/>
            <a:t>2.</a:t>
          </a:r>
          <a:endParaRPr lang="es-EC" sz="1800" b="1" noProof="0" dirty="0"/>
        </a:p>
      </dgm:t>
    </dgm:pt>
    <dgm:pt modelId="{4ED142E2-532E-4F4A-B4A8-912368819526}" type="parTrans" cxnId="{E5AA6E6A-8B25-4B1E-9C29-BCABF0FFA91E}">
      <dgm:prSet/>
      <dgm:spPr/>
      <dgm:t>
        <a:bodyPr/>
        <a:lstStyle/>
        <a:p>
          <a:endParaRPr lang="es-EC"/>
        </a:p>
      </dgm:t>
    </dgm:pt>
    <dgm:pt modelId="{E7A42E6B-CAEA-40B2-9BEB-095A91D22E5F}" type="sibTrans" cxnId="{E5AA6E6A-8B25-4B1E-9C29-BCABF0FFA91E}">
      <dgm:prSet/>
      <dgm:spPr/>
      <dgm:t>
        <a:bodyPr/>
        <a:lstStyle/>
        <a:p>
          <a:endParaRPr lang="es-EC"/>
        </a:p>
      </dgm:t>
    </dgm:pt>
    <dgm:pt modelId="{1DA8C086-81A3-424E-BF8C-2B3753D5F725}">
      <dgm:prSet phldrT="[Texto]" custT="1"/>
      <dgm:spPr/>
      <dgm:t>
        <a:bodyPr/>
        <a:lstStyle/>
        <a:p>
          <a:pPr algn="just"/>
          <a:r>
            <a:rPr lang="es-EC" sz="2000" dirty="0" smtClean="0"/>
            <a:t>El departamento de Compras y Ventas no cuenta con Manuales de Procedimientos, para el desarrollo de las operaciones</a:t>
          </a:r>
          <a:endParaRPr lang="es-EC" sz="2000" dirty="0"/>
        </a:p>
      </dgm:t>
    </dgm:pt>
    <dgm:pt modelId="{52FFD6BF-08EE-457B-9983-C7CB32A7F311}" type="parTrans" cxnId="{FAF30238-9474-4DAA-A557-5E597DFCB961}">
      <dgm:prSet/>
      <dgm:spPr/>
      <dgm:t>
        <a:bodyPr/>
        <a:lstStyle/>
        <a:p>
          <a:endParaRPr lang="es-EC"/>
        </a:p>
      </dgm:t>
    </dgm:pt>
    <dgm:pt modelId="{A587ADB1-A6EA-49B8-8689-CC6115585678}" type="sibTrans" cxnId="{FAF30238-9474-4DAA-A557-5E597DFCB961}">
      <dgm:prSet/>
      <dgm:spPr/>
      <dgm:t>
        <a:bodyPr/>
        <a:lstStyle/>
        <a:p>
          <a:endParaRPr lang="es-EC"/>
        </a:p>
      </dgm:t>
    </dgm:pt>
    <dgm:pt modelId="{08A24346-9266-4599-B186-AA36B6A56B8A}">
      <dgm:prSet phldrT="[Texto]" custT="1"/>
      <dgm:spPr/>
      <dgm:t>
        <a:bodyPr/>
        <a:lstStyle/>
        <a:p>
          <a:r>
            <a:rPr lang="es-EC" sz="1800" b="0" dirty="0" smtClean="0"/>
            <a:t>3.</a:t>
          </a:r>
          <a:endParaRPr lang="es-EC" sz="1800" b="0" dirty="0"/>
        </a:p>
      </dgm:t>
    </dgm:pt>
    <dgm:pt modelId="{CF5773C2-A1DA-46AF-9D04-746AE8490502}" type="sibTrans" cxnId="{5FE4EACA-0164-44DC-BB21-E905DDBB17B7}">
      <dgm:prSet/>
      <dgm:spPr/>
      <dgm:t>
        <a:bodyPr/>
        <a:lstStyle/>
        <a:p>
          <a:endParaRPr lang="es-EC"/>
        </a:p>
      </dgm:t>
    </dgm:pt>
    <dgm:pt modelId="{5F031FEF-AF4D-48FB-8ED2-0F85B598E230}" type="parTrans" cxnId="{5FE4EACA-0164-44DC-BB21-E905DDBB17B7}">
      <dgm:prSet/>
      <dgm:spPr/>
      <dgm:t>
        <a:bodyPr/>
        <a:lstStyle/>
        <a:p>
          <a:endParaRPr lang="es-EC"/>
        </a:p>
      </dgm:t>
    </dgm:pt>
    <dgm:pt modelId="{4958C8ED-4698-4599-B310-A1BC11711830}">
      <dgm:prSet/>
      <dgm:spPr/>
      <dgm:t>
        <a:bodyPr/>
        <a:lstStyle/>
        <a:p>
          <a:endParaRPr lang="es-EC" sz="1300" dirty="0"/>
        </a:p>
      </dgm:t>
    </dgm:pt>
    <dgm:pt modelId="{E44BD9CC-4F63-45FE-8707-8BFAA235A4F8}" type="sibTrans" cxnId="{01382123-0284-48AA-A268-A87B01BF7146}">
      <dgm:prSet/>
      <dgm:spPr/>
      <dgm:t>
        <a:bodyPr/>
        <a:lstStyle/>
        <a:p>
          <a:endParaRPr lang="es-EC"/>
        </a:p>
      </dgm:t>
    </dgm:pt>
    <dgm:pt modelId="{C82724F5-233F-462E-9C8B-7079378EEC5A}" type="parTrans" cxnId="{01382123-0284-48AA-A268-A87B01BF7146}">
      <dgm:prSet/>
      <dgm:spPr/>
      <dgm:t>
        <a:bodyPr/>
        <a:lstStyle/>
        <a:p>
          <a:endParaRPr lang="es-EC"/>
        </a:p>
      </dgm:t>
    </dgm:pt>
    <dgm:pt modelId="{DB81C54F-1328-46C8-85FE-9A1FA9495EDC}">
      <dgm:prSet phldrT="[Texto]" custT="1"/>
      <dgm:spPr/>
      <dgm:t>
        <a:bodyPr/>
        <a:lstStyle/>
        <a:p>
          <a:pPr algn="just"/>
          <a:r>
            <a:rPr lang="es-EC" sz="2000" dirty="0" smtClean="0"/>
            <a:t>La compañía necesita un control con respecto al cruce de información entre los demás departamentos.</a:t>
          </a:r>
          <a:endParaRPr lang="es-EC" sz="2000" dirty="0"/>
        </a:p>
      </dgm:t>
    </dgm:pt>
    <dgm:pt modelId="{24717676-17F4-4A1D-AE2F-7DD8FC234D38}" type="sibTrans" cxnId="{FC09F3BE-52A9-4087-BF00-71DA7EF5E642}">
      <dgm:prSet/>
      <dgm:spPr/>
      <dgm:t>
        <a:bodyPr/>
        <a:lstStyle/>
        <a:p>
          <a:endParaRPr lang="es-EC"/>
        </a:p>
      </dgm:t>
    </dgm:pt>
    <dgm:pt modelId="{69959BCE-4048-48FA-902C-F710D395D166}" type="parTrans" cxnId="{FC09F3BE-52A9-4087-BF00-71DA7EF5E642}">
      <dgm:prSet/>
      <dgm:spPr/>
      <dgm:t>
        <a:bodyPr/>
        <a:lstStyle/>
        <a:p>
          <a:endParaRPr lang="es-EC"/>
        </a:p>
      </dgm:t>
    </dgm:pt>
    <dgm:pt modelId="{395BBE89-5E79-4E9B-8C75-EE88B1332DD9}" type="pres">
      <dgm:prSet presAssocID="{7C1EC9B7-304C-44B2-BAE1-11C55919B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2AE5FF-A61F-47EB-9635-2C975EDA73F8}" type="pres">
      <dgm:prSet presAssocID="{EE648158-E2A8-4865-9E7E-48F424F58A9F}" presName="composite" presStyleCnt="0"/>
      <dgm:spPr/>
    </dgm:pt>
    <dgm:pt modelId="{4426E1A0-0224-4614-A14B-526D57620887}" type="pres">
      <dgm:prSet presAssocID="{EE648158-E2A8-4865-9E7E-48F424F58A9F}" presName="parentText" presStyleLbl="alignNode1" presStyleIdx="0" presStyleCnt="3" custScaleX="119744" custLinFactNeighborY="-405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E9418-1DBD-4138-B3AB-59AE9168CDDF}" type="pres">
      <dgm:prSet presAssocID="{EE648158-E2A8-4865-9E7E-48F424F58A9F}" presName="descendantText" presStyleLbl="alignAcc1" presStyleIdx="0" presStyleCnt="3" custScaleX="92907" custScaleY="248785" custLinFactNeighborX="-1851" custLinFactNeighborY="6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FC3F0-A2E8-4088-B728-18B686CEC13F}" type="pres">
      <dgm:prSet presAssocID="{ED64D25F-C89C-4F2B-9A3D-6A24C609342C}" presName="sp" presStyleCnt="0"/>
      <dgm:spPr/>
    </dgm:pt>
    <dgm:pt modelId="{91A709DB-0E72-4344-BC9B-2007E0D22866}" type="pres">
      <dgm:prSet presAssocID="{F23D9BB7-4D59-49FD-9711-3E3682054464}" presName="composite" presStyleCnt="0"/>
      <dgm:spPr/>
    </dgm:pt>
    <dgm:pt modelId="{90C75FE5-2839-4BB2-9E3E-D2BA50704E3D}" type="pres">
      <dgm:prSet presAssocID="{F23D9BB7-4D59-49FD-9711-3E3682054464}" presName="parentText" presStyleLbl="alignNode1" presStyleIdx="1" presStyleCnt="3" custScaleX="11316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6336A-0E68-4AAE-A382-66315F30761F}" type="pres">
      <dgm:prSet presAssocID="{F23D9BB7-4D59-49FD-9711-3E3682054464}" presName="descendantText" presStyleLbl="alignAcc1" presStyleIdx="1" presStyleCnt="3" custScaleX="98485" custScaleY="220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5DF43-DC08-4B87-A9F2-2AE1FAC6DF1D}" type="pres">
      <dgm:prSet presAssocID="{E7A42E6B-CAEA-40B2-9BEB-095A91D22E5F}" presName="sp" presStyleCnt="0"/>
      <dgm:spPr/>
    </dgm:pt>
    <dgm:pt modelId="{10AA9A2A-2C3F-4DB1-B8CD-E129519A8F57}" type="pres">
      <dgm:prSet presAssocID="{08A24346-9266-4599-B186-AA36B6A56B8A}" presName="composite" presStyleCnt="0"/>
      <dgm:spPr/>
    </dgm:pt>
    <dgm:pt modelId="{27992711-BA2D-4714-8B36-F6A1EE5E31C9}" type="pres">
      <dgm:prSet presAssocID="{08A24346-9266-4599-B186-AA36B6A56B8A}" presName="parentText" presStyleLbl="alignNode1" presStyleIdx="2" presStyleCnt="3" custScaleX="1248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408904-7DBB-4FBA-8726-85252375141B}" type="pres">
      <dgm:prSet presAssocID="{08A24346-9266-4599-B186-AA36B6A56B8A}" presName="descendantText" presStyleLbl="alignAcc1" presStyleIdx="2" presStyleCnt="3" custScaleY="2518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09F3BE-52A9-4087-BF00-71DA7EF5E642}" srcId="{08A24346-9266-4599-B186-AA36B6A56B8A}" destId="{DB81C54F-1328-46C8-85FE-9A1FA9495EDC}" srcOrd="0" destOrd="0" parTransId="{69959BCE-4048-48FA-902C-F710D395D166}" sibTransId="{24717676-17F4-4A1D-AE2F-7DD8FC234D38}"/>
    <dgm:cxn modelId="{349D828C-506B-4038-87A1-F646EBAB84B3}" srcId="{7C1EC9B7-304C-44B2-BAE1-11C55919BEBD}" destId="{EE648158-E2A8-4865-9E7E-48F424F58A9F}" srcOrd="0" destOrd="0" parTransId="{E2B2C6F5-7451-42DC-B75B-4E80244B8B87}" sibTransId="{ED64D25F-C89C-4F2B-9A3D-6A24C609342C}"/>
    <dgm:cxn modelId="{01382123-0284-48AA-A268-A87B01BF7146}" srcId="{08A24346-9266-4599-B186-AA36B6A56B8A}" destId="{4958C8ED-4698-4599-B310-A1BC11711830}" srcOrd="1" destOrd="0" parTransId="{C82724F5-233F-462E-9C8B-7079378EEC5A}" sibTransId="{E44BD9CC-4F63-45FE-8707-8BFAA235A4F8}"/>
    <dgm:cxn modelId="{FAF30238-9474-4DAA-A557-5E597DFCB961}" srcId="{F23D9BB7-4D59-49FD-9711-3E3682054464}" destId="{1DA8C086-81A3-424E-BF8C-2B3753D5F725}" srcOrd="0" destOrd="0" parTransId="{52FFD6BF-08EE-457B-9983-C7CB32A7F311}" sibTransId="{A587ADB1-A6EA-49B8-8689-CC6115585678}"/>
    <dgm:cxn modelId="{FADD86ED-EA5E-45D2-8948-90296BD00811}" type="presOf" srcId="{DB81C54F-1328-46C8-85FE-9A1FA9495EDC}" destId="{E9408904-7DBB-4FBA-8726-85252375141B}" srcOrd="0" destOrd="0" presId="urn:microsoft.com/office/officeart/2005/8/layout/chevron2"/>
    <dgm:cxn modelId="{571B39C8-81D9-4A09-B200-76066795A81C}" type="presOf" srcId="{08A24346-9266-4599-B186-AA36B6A56B8A}" destId="{27992711-BA2D-4714-8B36-F6A1EE5E31C9}" srcOrd="0" destOrd="0" presId="urn:microsoft.com/office/officeart/2005/8/layout/chevron2"/>
    <dgm:cxn modelId="{5FE4EACA-0164-44DC-BB21-E905DDBB17B7}" srcId="{7C1EC9B7-304C-44B2-BAE1-11C55919BEBD}" destId="{08A24346-9266-4599-B186-AA36B6A56B8A}" srcOrd="2" destOrd="0" parTransId="{5F031FEF-AF4D-48FB-8ED2-0F85B598E230}" sibTransId="{CF5773C2-A1DA-46AF-9D04-746AE8490502}"/>
    <dgm:cxn modelId="{20D87A00-EF52-4FE0-8DC5-342288F3D62C}" type="presOf" srcId="{86724A3E-7E06-48DB-877A-1519911954EF}" destId="{488E9418-1DBD-4138-B3AB-59AE9168CDDF}" srcOrd="0" destOrd="0" presId="urn:microsoft.com/office/officeart/2005/8/layout/chevron2"/>
    <dgm:cxn modelId="{2E60DE6A-ACAD-45EE-9DDB-8A224A2DF75F}" srcId="{EE648158-E2A8-4865-9E7E-48F424F58A9F}" destId="{86724A3E-7E06-48DB-877A-1519911954EF}" srcOrd="0" destOrd="0" parTransId="{8B9B2DE3-284D-4792-A4FE-494B69169564}" sibTransId="{77B0D68D-E2B3-4263-8EC9-EC84DEC3FAA6}"/>
    <dgm:cxn modelId="{DDF479C6-2A19-4C4A-9F15-F2A2CB050ABD}" type="presOf" srcId="{EE648158-E2A8-4865-9E7E-48F424F58A9F}" destId="{4426E1A0-0224-4614-A14B-526D57620887}" srcOrd="0" destOrd="0" presId="urn:microsoft.com/office/officeart/2005/8/layout/chevron2"/>
    <dgm:cxn modelId="{A4211F3E-AF83-4072-82BC-7E286B2DA7F0}" type="presOf" srcId="{4958C8ED-4698-4599-B310-A1BC11711830}" destId="{E9408904-7DBB-4FBA-8726-85252375141B}" srcOrd="0" destOrd="1" presId="urn:microsoft.com/office/officeart/2005/8/layout/chevron2"/>
    <dgm:cxn modelId="{E5AA6E6A-8B25-4B1E-9C29-BCABF0FFA91E}" srcId="{7C1EC9B7-304C-44B2-BAE1-11C55919BEBD}" destId="{F23D9BB7-4D59-49FD-9711-3E3682054464}" srcOrd="1" destOrd="0" parTransId="{4ED142E2-532E-4F4A-B4A8-912368819526}" sibTransId="{E7A42E6B-CAEA-40B2-9BEB-095A91D22E5F}"/>
    <dgm:cxn modelId="{620CE66D-D980-4061-8E11-891C09047993}" type="presOf" srcId="{7C1EC9B7-304C-44B2-BAE1-11C55919BEBD}" destId="{395BBE89-5E79-4E9B-8C75-EE88B1332DD9}" srcOrd="0" destOrd="0" presId="urn:microsoft.com/office/officeart/2005/8/layout/chevron2"/>
    <dgm:cxn modelId="{8750AAC4-C7A3-4779-AF08-67E7C201E89D}" type="presOf" srcId="{1DA8C086-81A3-424E-BF8C-2B3753D5F725}" destId="{FDB6336A-0E68-4AAE-A382-66315F30761F}" srcOrd="0" destOrd="0" presId="urn:microsoft.com/office/officeart/2005/8/layout/chevron2"/>
    <dgm:cxn modelId="{DACA15CB-1073-4074-8BD8-F16CA2F6CFA6}" type="presOf" srcId="{F23D9BB7-4D59-49FD-9711-3E3682054464}" destId="{90C75FE5-2839-4BB2-9E3E-D2BA50704E3D}" srcOrd="0" destOrd="0" presId="urn:microsoft.com/office/officeart/2005/8/layout/chevron2"/>
    <dgm:cxn modelId="{E1EB6428-1D02-4E68-9F76-9FC2F08DADDD}" type="presParOf" srcId="{395BBE89-5E79-4E9B-8C75-EE88B1332DD9}" destId="{272AE5FF-A61F-47EB-9635-2C975EDA73F8}" srcOrd="0" destOrd="0" presId="urn:microsoft.com/office/officeart/2005/8/layout/chevron2"/>
    <dgm:cxn modelId="{FEE58AD4-F1DB-472B-BF0E-E51B2156C8EA}" type="presParOf" srcId="{272AE5FF-A61F-47EB-9635-2C975EDA73F8}" destId="{4426E1A0-0224-4614-A14B-526D57620887}" srcOrd="0" destOrd="0" presId="urn:microsoft.com/office/officeart/2005/8/layout/chevron2"/>
    <dgm:cxn modelId="{E247938B-BF63-4F06-B596-59E3E8CE356F}" type="presParOf" srcId="{272AE5FF-A61F-47EB-9635-2C975EDA73F8}" destId="{488E9418-1DBD-4138-B3AB-59AE9168CDDF}" srcOrd="1" destOrd="0" presId="urn:microsoft.com/office/officeart/2005/8/layout/chevron2"/>
    <dgm:cxn modelId="{648E819D-0862-4CA1-BE23-55F60C925DE0}" type="presParOf" srcId="{395BBE89-5E79-4E9B-8C75-EE88B1332DD9}" destId="{D5FFC3F0-A2E8-4088-B728-18B686CEC13F}" srcOrd="1" destOrd="0" presId="urn:microsoft.com/office/officeart/2005/8/layout/chevron2"/>
    <dgm:cxn modelId="{9D00C863-A381-45D9-BF1C-0FE62048F30B}" type="presParOf" srcId="{395BBE89-5E79-4E9B-8C75-EE88B1332DD9}" destId="{91A709DB-0E72-4344-BC9B-2007E0D22866}" srcOrd="2" destOrd="0" presId="urn:microsoft.com/office/officeart/2005/8/layout/chevron2"/>
    <dgm:cxn modelId="{864AC9B2-C434-4479-905A-17D9EED4E336}" type="presParOf" srcId="{91A709DB-0E72-4344-BC9B-2007E0D22866}" destId="{90C75FE5-2839-4BB2-9E3E-D2BA50704E3D}" srcOrd="0" destOrd="0" presId="urn:microsoft.com/office/officeart/2005/8/layout/chevron2"/>
    <dgm:cxn modelId="{999A824B-A44F-4011-B3BB-CE2926ADD8B0}" type="presParOf" srcId="{91A709DB-0E72-4344-BC9B-2007E0D22866}" destId="{FDB6336A-0E68-4AAE-A382-66315F30761F}" srcOrd="1" destOrd="0" presId="urn:microsoft.com/office/officeart/2005/8/layout/chevron2"/>
    <dgm:cxn modelId="{99240B44-3FD9-4A85-9910-AD2B5D1AE01A}" type="presParOf" srcId="{395BBE89-5E79-4E9B-8C75-EE88B1332DD9}" destId="{3415DF43-DC08-4B87-A9F2-2AE1FAC6DF1D}" srcOrd="3" destOrd="0" presId="urn:microsoft.com/office/officeart/2005/8/layout/chevron2"/>
    <dgm:cxn modelId="{1E380E25-7C61-4FB9-9C52-4D6119E62777}" type="presParOf" srcId="{395BBE89-5E79-4E9B-8C75-EE88B1332DD9}" destId="{10AA9A2A-2C3F-4DB1-B8CD-E129519A8F57}" srcOrd="4" destOrd="0" presId="urn:microsoft.com/office/officeart/2005/8/layout/chevron2"/>
    <dgm:cxn modelId="{5BEB7D9B-C56E-488F-A533-6CF2B2351C71}" type="presParOf" srcId="{10AA9A2A-2C3F-4DB1-B8CD-E129519A8F57}" destId="{27992711-BA2D-4714-8B36-F6A1EE5E31C9}" srcOrd="0" destOrd="0" presId="urn:microsoft.com/office/officeart/2005/8/layout/chevron2"/>
    <dgm:cxn modelId="{6747FCC9-56F3-4E34-A810-04965082EF9E}" type="presParOf" srcId="{10AA9A2A-2C3F-4DB1-B8CD-E129519A8F57}" destId="{E9408904-7DBB-4FBA-8726-8525237514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1EC9B7-304C-44B2-BAE1-11C55919BEBD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E648158-E2A8-4865-9E7E-48F424F58A9F}">
      <dgm:prSet phldrT="[Texto]" custT="1"/>
      <dgm:spPr/>
      <dgm:t>
        <a:bodyPr/>
        <a:lstStyle/>
        <a:p>
          <a:r>
            <a:rPr lang="es-EC" sz="1800" b="0" noProof="0" dirty="0" smtClean="0"/>
            <a:t>1.</a:t>
          </a:r>
          <a:endParaRPr lang="es-EC" sz="1800" b="0" noProof="0" dirty="0"/>
        </a:p>
      </dgm:t>
    </dgm:pt>
    <dgm:pt modelId="{E2B2C6F5-7451-42DC-B75B-4E80244B8B87}" type="parTrans" cxnId="{349D828C-506B-4038-87A1-F646EBAB84B3}">
      <dgm:prSet/>
      <dgm:spPr/>
      <dgm:t>
        <a:bodyPr/>
        <a:lstStyle/>
        <a:p>
          <a:endParaRPr lang="es-EC"/>
        </a:p>
      </dgm:t>
    </dgm:pt>
    <dgm:pt modelId="{ED64D25F-C89C-4F2B-9A3D-6A24C609342C}" type="sibTrans" cxnId="{349D828C-506B-4038-87A1-F646EBAB84B3}">
      <dgm:prSet/>
      <dgm:spPr/>
      <dgm:t>
        <a:bodyPr/>
        <a:lstStyle/>
        <a:p>
          <a:endParaRPr lang="es-EC"/>
        </a:p>
      </dgm:t>
    </dgm:pt>
    <dgm:pt modelId="{86724A3E-7E06-48DB-877A-1519911954EF}">
      <dgm:prSet phldrT="[Texto]" custT="1"/>
      <dgm:spPr/>
      <dgm:t>
        <a:bodyPr/>
        <a:lstStyle/>
        <a:p>
          <a:pPr algn="just"/>
          <a:r>
            <a:rPr lang="es-EC" sz="2000" dirty="0" smtClean="0"/>
            <a:t>Poner en práctica las recomendaciones emitidas en el informe de auditoría, podrá mejorar el desempeño de la administración dentro de los parámetros de eficiencia, eficacia y economía de las operaciones de la Compañía.</a:t>
          </a:r>
          <a:r>
            <a:rPr lang="es-ES" sz="2000" dirty="0" smtClean="0"/>
            <a:t>.	</a:t>
          </a:r>
          <a:endParaRPr lang="es-EC" sz="2000" dirty="0"/>
        </a:p>
      </dgm:t>
    </dgm:pt>
    <dgm:pt modelId="{8B9B2DE3-284D-4792-A4FE-494B69169564}" type="parTrans" cxnId="{2E60DE6A-ACAD-45EE-9DDB-8A224A2DF75F}">
      <dgm:prSet/>
      <dgm:spPr/>
      <dgm:t>
        <a:bodyPr/>
        <a:lstStyle/>
        <a:p>
          <a:endParaRPr lang="es-EC"/>
        </a:p>
      </dgm:t>
    </dgm:pt>
    <dgm:pt modelId="{77B0D68D-E2B3-4263-8EC9-EC84DEC3FAA6}" type="sibTrans" cxnId="{2E60DE6A-ACAD-45EE-9DDB-8A224A2DF75F}">
      <dgm:prSet/>
      <dgm:spPr/>
      <dgm:t>
        <a:bodyPr/>
        <a:lstStyle/>
        <a:p>
          <a:endParaRPr lang="es-EC"/>
        </a:p>
      </dgm:t>
    </dgm:pt>
    <dgm:pt modelId="{F23D9BB7-4D59-49FD-9711-3E3682054464}">
      <dgm:prSet phldrT="[Texto]" custT="1"/>
      <dgm:spPr/>
      <dgm:t>
        <a:bodyPr/>
        <a:lstStyle/>
        <a:p>
          <a:r>
            <a:rPr lang="es-EC" sz="1800" b="1" noProof="0" dirty="0" smtClean="0"/>
            <a:t>2.</a:t>
          </a:r>
          <a:endParaRPr lang="es-EC" sz="1800" b="1" noProof="0" dirty="0"/>
        </a:p>
      </dgm:t>
    </dgm:pt>
    <dgm:pt modelId="{4ED142E2-532E-4F4A-B4A8-912368819526}" type="parTrans" cxnId="{E5AA6E6A-8B25-4B1E-9C29-BCABF0FFA91E}">
      <dgm:prSet/>
      <dgm:spPr/>
      <dgm:t>
        <a:bodyPr/>
        <a:lstStyle/>
        <a:p>
          <a:endParaRPr lang="es-EC"/>
        </a:p>
      </dgm:t>
    </dgm:pt>
    <dgm:pt modelId="{E7A42E6B-CAEA-40B2-9BEB-095A91D22E5F}" type="sibTrans" cxnId="{E5AA6E6A-8B25-4B1E-9C29-BCABF0FFA91E}">
      <dgm:prSet/>
      <dgm:spPr/>
      <dgm:t>
        <a:bodyPr/>
        <a:lstStyle/>
        <a:p>
          <a:endParaRPr lang="es-EC"/>
        </a:p>
      </dgm:t>
    </dgm:pt>
    <dgm:pt modelId="{1DA8C086-81A3-424E-BF8C-2B3753D5F725}">
      <dgm:prSet phldrT="[Texto]" custT="1"/>
      <dgm:spPr/>
      <dgm:t>
        <a:bodyPr/>
        <a:lstStyle/>
        <a:p>
          <a:pPr algn="just"/>
          <a:r>
            <a:rPr lang="es-EC" sz="2000" dirty="0" smtClean="0"/>
            <a:t>Diseñar y mantener actualizado el Manual de Procedimientos para el Departamento de Compras y Ventas ya que es de gran importancia como  ayuda para el funcionamiento de sus procesos y definir de mejor manera las políticas o nomas del Departamento ya que son directrices para la toma de decisiones. </a:t>
          </a:r>
          <a:endParaRPr lang="es-EC" sz="2000" dirty="0"/>
        </a:p>
      </dgm:t>
    </dgm:pt>
    <dgm:pt modelId="{52FFD6BF-08EE-457B-9983-C7CB32A7F311}" type="parTrans" cxnId="{FAF30238-9474-4DAA-A557-5E597DFCB961}">
      <dgm:prSet/>
      <dgm:spPr/>
      <dgm:t>
        <a:bodyPr/>
        <a:lstStyle/>
        <a:p>
          <a:endParaRPr lang="es-EC"/>
        </a:p>
      </dgm:t>
    </dgm:pt>
    <dgm:pt modelId="{A587ADB1-A6EA-49B8-8689-CC6115585678}" type="sibTrans" cxnId="{FAF30238-9474-4DAA-A557-5E597DFCB961}">
      <dgm:prSet/>
      <dgm:spPr/>
      <dgm:t>
        <a:bodyPr/>
        <a:lstStyle/>
        <a:p>
          <a:endParaRPr lang="es-EC"/>
        </a:p>
      </dgm:t>
    </dgm:pt>
    <dgm:pt modelId="{08A24346-9266-4599-B186-AA36B6A56B8A}">
      <dgm:prSet phldrT="[Texto]" custT="1"/>
      <dgm:spPr/>
      <dgm:t>
        <a:bodyPr/>
        <a:lstStyle/>
        <a:p>
          <a:r>
            <a:rPr lang="es-EC" sz="1800" b="0" dirty="0" smtClean="0"/>
            <a:t>3.</a:t>
          </a:r>
          <a:endParaRPr lang="es-EC" sz="1800" b="0" dirty="0"/>
        </a:p>
      </dgm:t>
    </dgm:pt>
    <dgm:pt modelId="{5F031FEF-AF4D-48FB-8ED2-0F85B598E230}" type="parTrans" cxnId="{5FE4EACA-0164-44DC-BB21-E905DDBB17B7}">
      <dgm:prSet/>
      <dgm:spPr/>
      <dgm:t>
        <a:bodyPr/>
        <a:lstStyle/>
        <a:p>
          <a:endParaRPr lang="es-EC"/>
        </a:p>
      </dgm:t>
    </dgm:pt>
    <dgm:pt modelId="{CF5773C2-A1DA-46AF-9D04-746AE8490502}" type="sibTrans" cxnId="{5FE4EACA-0164-44DC-BB21-E905DDBB17B7}">
      <dgm:prSet/>
      <dgm:spPr/>
      <dgm:t>
        <a:bodyPr/>
        <a:lstStyle/>
        <a:p>
          <a:endParaRPr lang="es-EC"/>
        </a:p>
      </dgm:t>
    </dgm:pt>
    <dgm:pt modelId="{DB81C54F-1328-46C8-85FE-9A1FA9495EDC}">
      <dgm:prSet phldrT="[Texto]" custT="1"/>
      <dgm:spPr/>
      <dgm:t>
        <a:bodyPr/>
        <a:lstStyle/>
        <a:p>
          <a:pPr algn="just"/>
          <a:r>
            <a:rPr lang="es-ES" sz="2000" dirty="0" smtClean="0"/>
            <a:t>Implementar los indicadores de gestión planteados para cada una de las áreas de la empresa, a fin de analizar de manera objetiva su situación y  el desempeño económico de la empresa.  </a:t>
          </a:r>
          <a:endParaRPr lang="es-EC" sz="2000" dirty="0"/>
        </a:p>
      </dgm:t>
    </dgm:pt>
    <dgm:pt modelId="{69959BCE-4048-48FA-902C-F710D395D166}" type="parTrans" cxnId="{FC09F3BE-52A9-4087-BF00-71DA7EF5E642}">
      <dgm:prSet/>
      <dgm:spPr/>
      <dgm:t>
        <a:bodyPr/>
        <a:lstStyle/>
        <a:p>
          <a:endParaRPr lang="es-EC"/>
        </a:p>
      </dgm:t>
    </dgm:pt>
    <dgm:pt modelId="{24717676-17F4-4A1D-AE2F-7DD8FC234D38}" type="sibTrans" cxnId="{FC09F3BE-52A9-4087-BF00-71DA7EF5E642}">
      <dgm:prSet/>
      <dgm:spPr/>
      <dgm:t>
        <a:bodyPr/>
        <a:lstStyle/>
        <a:p>
          <a:endParaRPr lang="es-EC"/>
        </a:p>
      </dgm:t>
    </dgm:pt>
    <dgm:pt modelId="{395BBE89-5E79-4E9B-8C75-EE88B1332DD9}" type="pres">
      <dgm:prSet presAssocID="{7C1EC9B7-304C-44B2-BAE1-11C55919B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2AE5FF-A61F-47EB-9635-2C975EDA73F8}" type="pres">
      <dgm:prSet presAssocID="{EE648158-E2A8-4865-9E7E-48F424F58A9F}" presName="composite" presStyleCnt="0"/>
      <dgm:spPr/>
    </dgm:pt>
    <dgm:pt modelId="{4426E1A0-0224-4614-A14B-526D57620887}" type="pres">
      <dgm:prSet presAssocID="{EE648158-E2A8-4865-9E7E-48F424F58A9F}" presName="parentText" presStyleLbl="alignNode1" presStyleIdx="0" presStyleCnt="3" custScaleX="119744" custLinFactNeighborY="-405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E9418-1DBD-4138-B3AB-59AE9168CDDF}" type="pres">
      <dgm:prSet presAssocID="{EE648158-E2A8-4865-9E7E-48F424F58A9F}" presName="descendantText" presStyleLbl="alignAcc1" presStyleIdx="0" presStyleCnt="3" custScaleX="93326" custScaleY="248785" custLinFactNeighborX="-1851" custLinFactNeighborY="6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FC3F0-A2E8-4088-B728-18B686CEC13F}" type="pres">
      <dgm:prSet presAssocID="{ED64D25F-C89C-4F2B-9A3D-6A24C609342C}" presName="sp" presStyleCnt="0"/>
      <dgm:spPr/>
    </dgm:pt>
    <dgm:pt modelId="{91A709DB-0E72-4344-BC9B-2007E0D22866}" type="pres">
      <dgm:prSet presAssocID="{F23D9BB7-4D59-49FD-9711-3E3682054464}" presName="composite" presStyleCnt="0"/>
      <dgm:spPr/>
    </dgm:pt>
    <dgm:pt modelId="{90C75FE5-2839-4BB2-9E3E-D2BA50704E3D}" type="pres">
      <dgm:prSet presAssocID="{F23D9BB7-4D59-49FD-9711-3E3682054464}" presName="parentText" presStyleLbl="alignNode1" presStyleIdx="1" presStyleCnt="3" custScaleX="11316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6336A-0E68-4AAE-A382-66315F30761F}" type="pres">
      <dgm:prSet presAssocID="{F23D9BB7-4D59-49FD-9711-3E3682054464}" presName="descendantText" presStyleLbl="alignAcc1" presStyleIdx="1" presStyleCnt="3" custScaleX="98485" custScaleY="220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5DF43-DC08-4B87-A9F2-2AE1FAC6DF1D}" type="pres">
      <dgm:prSet presAssocID="{E7A42E6B-CAEA-40B2-9BEB-095A91D22E5F}" presName="sp" presStyleCnt="0"/>
      <dgm:spPr/>
    </dgm:pt>
    <dgm:pt modelId="{10AA9A2A-2C3F-4DB1-B8CD-E129519A8F57}" type="pres">
      <dgm:prSet presAssocID="{08A24346-9266-4599-B186-AA36B6A56B8A}" presName="composite" presStyleCnt="0"/>
      <dgm:spPr/>
    </dgm:pt>
    <dgm:pt modelId="{27992711-BA2D-4714-8B36-F6A1EE5E31C9}" type="pres">
      <dgm:prSet presAssocID="{08A24346-9266-4599-B186-AA36B6A56B8A}" presName="parentText" presStyleLbl="alignNode1" presStyleIdx="2" presStyleCnt="3" custScaleX="12485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408904-7DBB-4FBA-8726-85252375141B}" type="pres">
      <dgm:prSet presAssocID="{08A24346-9266-4599-B186-AA36B6A56B8A}" presName="descendantText" presStyleLbl="alignAcc1" presStyleIdx="2" presStyleCnt="3" custScaleY="2029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134D89-DC79-4F2F-9334-62F7315FCDEC}" type="presOf" srcId="{08A24346-9266-4599-B186-AA36B6A56B8A}" destId="{27992711-BA2D-4714-8B36-F6A1EE5E31C9}" srcOrd="0" destOrd="0" presId="urn:microsoft.com/office/officeart/2005/8/layout/chevron2"/>
    <dgm:cxn modelId="{FC09F3BE-52A9-4087-BF00-71DA7EF5E642}" srcId="{08A24346-9266-4599-B186-AA36B6A56B8A}" destId="{DB81C54F-1328-46C8-85FE-9A1FA9495EDC}" srcOrd="0" destOrd="0" parTransId="{69959BCE-4048-48FA-902C-F710D395D166}" sibTransId="{24717676-17F4-4A1D-AE2F-7DD8FC234D38}"/>
    <dgm:cxn modelId="{349D828C-506B-4038-87A1-F646EBAB84B3}" srcId="{7C1EC9B7-304C-44B2-BAE1-11C55919BEBD}" destId="{EE648158-E2A8-4865-9E7E-48F424F58A9F}" srcOrd="0" destOrd="0" parTransId="{E2B2C6F5-7451-42DC-B75B-4E80244B8B87}" sibTransId="{ED64D25F-C89C-4F2B-9A3D-6A24C609342C}"/>
    <dgm:cxn modelId="{7BF9D6D2-8B20-487D-8F0D-9EFCD915EC9D}" type="presOf" srcId="{1DA8C086-81A3-424E-BF8C-2B3753D5F725}" destId="{FDB6336A-0E68-4AAE-A382-66315F30761F}" srcOrd="0" destOrd="0" presId="urn:microsoft.com/office/officeart/2005/8/layout/chevron2"/>
    <dgm:cxn modelId="{7DB49BD4-4BA9-4A86-8E12-AA5A5BEBD251}" type="presOf" srcId="{86724A3E-7E06-48DB-877A-1519911954EF}" destId="{488E9418-1DBD-4138-B3AB-59AE9168CDDF}" srcOrd="0" destOrd="0" presId="urn:microsoft.com/office/officeart/2005/8/layout/chevron2"/>
    <dgm:cxn modelId="{FAF30238-9474-4DAA-A557-5E597DFCB961}" srcId="{F23D9BB7-4D59-49FD-9711-3E3682054464}" destId="{1DA8C086-81A3-424E-BF8C-2B3753D5F725}" srcOrd="0" destOrd="0" parTransId="{52FFD6BF-08EE-457B-9983-C7CB32A7F311}" sibTransId="{A587ADB1-A6EA-49B8-8689-CC6115585678}"/>
    <dgm:cxn modelId="{5FE4EACA-0164-44DC-BB21-E905DDBB17B7}" srcId="{7C1EC9B7-304C-44B2-BAE1-11C55919BEBD}" destId="{08A24346-9266-4599-B186-AA36B6A56B8A}" srcOrd="2" destOrd="0" parTransId="{5F031FEF-AF4D-48FB-8ED2-0F85B598E230}" sibTransId="{CF5773C2-A1DA-46AF-9D04-746AE8490502}"/>
    <dgm:cxn modelId="{0637459B-9B28-497B-BF83-15B00D8BE552}" type="presOf" srcId="{EE648158-E2A8-4865-9E7E-48F424F58A9F}" destId="{4426E1A0-0224-4614-A14B-526D57620887}" srcOrd="0" destOrd="0" presId="urn:microsoft.com/office/officeart/2005/8/layout/chevron2"/>
    <dgm:cxn modelId="{2E60DE6A-ACAD-45EE-9DDB-8A224A2DF75F}" srcId="{EE648158-E2A8-4865-9E7E-48F424F58A9F}" destId="{86724A3E-7E06-48DB-877A-1519911954EF}" srcOrd="0" destOrd="0" parTransId="{8B9B2DE3-284D-4792-A4FE-494B69169564}" sibTransId="{77B0D68D-E2B3-4263-8EC9-EC84DEC3FAA6}"/>
    <dgm:cxn modelId="{E5AA6E6A-8B25-4B1E-9C29-BCABF0FFA91E}" srcId="{7C1EC9B7-304C-44B2-BAE1-11C55919BEBD}" destId="{F23D9BB7-4D59-49FD-9711-3E3682054464}" srcOrd="1" destOrd="0" parTransId="{4ED142E2-532E-4F4A-B4A8-912368819526}" sibTransId="{E7A42E6B-CAEA-40B2-9BEB-095A91D22E5F}"/>
    <dgm:cxn modelId="{CF01BB77-A176-470A-8168-A74C4C6C9F08}" type="presOf" srcId="{DB81C54F-1328-46C8-85FE-9A1FA9495EDC}" destId="{E9408904-7DBB-4FBA-8726-85252375141B}" srcOrd="0" destOrd="0" presId="urn:microsoft.com/office/officeart/2005/8/layout/chevron2"/>
    <dgm:cxn modelId="{28539770-4FE4-4056-A4A3-CAE633F31D97}" type="presOf" srcId="{F23D9BB7-4D59-49FD-9711-3E3682054464}" destId="{90C75FE5-2839-4BB2-9E3E-D2BA50704E3D}" srcOrd="0" destOrd="0" presId="urn:microsoft.com/office/officeart/2005/8/layout/chevron2"/>
    <dgm:cxn modelId="{C5214724-E498-4653-B4A7-B71128DA76E2}" type="presOf" srcId="{7C1EC9B7-304C-44B2-BAE1-11C55919BEBD}" destId="{395BBE89-5E79-4E9B-8C75-EE88B1332DD9}" srcOrd="0" destOrd="0" presId="urn:microsoft.com/office/officeart/2005/8/layout/chevron2"/>
    <dgm:cxn modelId="{C2C62C0B-9340-42B9-BDE5-B0D425EE293A}" type="presParOf" srcId="{395BBE89-5E79-4E9B-8C75-EE88B1332DD9}" destId="{272AE5FF-A61F-47EB-9635-2C975EDA73F8}" srcOrd="0" destOrd="0" presId="urn:microsoft.com/office/officeart/2005/8/layout/chevron2"/>
    <dgm:cxn modelId="{B2F46314-B959-4E12-A20C-C9C2E3BC1D76}" type="presParOf" srcId="{272AE5FF-A61F-47EB-9635-2C975EDA73F8}" destId="{4426E1A0-0224-4614-A14B-526D57620887}" srcOrd="0" destOrd="0" presId="urn:microsoft.com/office/officeart/2005/8/layout/chevron2"/>
    <dgm:cxn modelId="{787E247F-7DE7-4B24-9AEC-4912E94748EF}" type="presParOf" srcId="{272AE5FF-A61F-47EB-9635-2C975EDA73F8}" destId="{488E9418-1DBD-4138-B3AB-59AE9168CDDF}" srcOrd="1" destOrd="0" presId="urn:microsoft.com/office/officeart/2005/8/layout/chevron2"/>
    <dgm:cxn modelId="{FC28D7C2-E5B9-4CC9-9444-F4104CD7CC2E}" type="presParOf" srcId="{395BBE89-5E79-4E9B-8C75-EE88B1332DD9}" destId="{D5FFC3F0-A2E8-4088-B728-18B686CEC13F}" srcOrd="1" destOrd="0" presId="urn:microsoft.com/office/officeart/2005/8/layout/chevron2"/>
    <dgm:cxn modelId="{C2F9BAC4-5EDD-4A7D-8B10-A6D743C490D4}" type="presParOf" srcId="{395BBE89-5E79-4E9B-8C75-EE88B1332DD9}" destId="{91A709DB-0E72-4344-BC9B-2007E0D22866}" srcOrd="2" destOrd="0" presId="urn:microsoft.com/office/officeart/2005/8/layout/chevron2"/>
    <dgm:cxn modelId="{34747EC1-D279-4438-8802-7FDB5C588EFD}" type="presParOf" srcId="{91A709DB-0E72-4344-BC9B-2007E0D22866}" destId="{90C75FE5-2839-4BB2-9E3E-D2BA50704E3D}" srcOrd="0" destOrd="0" presId="urn:microsoft.com/office/officeart/2005/8/layout/chevron2"/>
    <dgm:cxn modelId="{08EEAEDA-291F-4681-BC04-1FB664CF6FF1}" type="presParOf" srcId="{91A709DB-0E72-4344-BC9B-2007E0D22866}" destId="{FDB6336A-0E68-4AAE-A382-66315F30761F}" srcOrd="1" destOrd="0" presId="urn:microsoft.com/office/officeart/2005/8/layout/chevron2"/>
    <dgm:cxn modelId="{077992F0-6A02-448B-8D3F-3FE2BA2A7055}" type="presParOf" srcId="{395BBE89-5E79-4E9B-8C75-EE88B1332DD9}" destId="{3415DF43-DC08-4B87-A9F2-2AE1FAC6DF1D}" srcOrd="3" destOrd="0" presId="urn:microsoft.com/office/officeart/2005/8/layout/chevron2"/>
    <dgm:cxn modelId="{E6A165E4-3B35-4816-A4AA-6BC857C48C97}" type="presParOf" srcId="{395BBE89-5E79-4E9B-8C75-EE88B1332DD9}" destId="{10AA9A2A-2C3F-4DB1-B8CD-E129519A8F57}" srcOrd="4" destOrd="0" presId="urn:microsoft.com/office/officeart/2005/8/layout/chevron2"/>
    <dgm:cxn modelId="{470A529D-C77C-4300-BA27-74F3746B8DE4}" type="presParOf" srcId="{10AA9A2A-2C3F-4DB1-B8CD-E129519A8F57}" destId="{27992711-BA2D-4714-8B36-F6A1EE5E31C9}" srcOrd="0" destOrd="0" presId="urn:microsoft.com/office/officeart/2005/8/layout/chevron2"/>
    <dgm:cxn modelId="{750D0849-74E1-4318-B1F0-07BF6DA45CEE}" type="presParOf" srcId="{10AA9A2A-2C3F-4DB1-B8CD-E129519A8F57}" destId="{E9408904-7DBB-4FBA-8726-8525237514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21FD2-FBB8-49E5-8758-6DD044FD8F85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E7BD1DC-BAA9-4633-B986-F603F5C29099}">
      <dgm:prSet phldrT="[Texto]" custT="1"/>
      <dgm:spPr/>
      <dgm:t>
        <a:bodyPr/>
        <a:lstStyle/>
        <a:p>
          <a:r>
            <a:rPr lang="es-ES" sz="1800" dirty="0" smtClean="0"/>
            <a:t>Cumplimiento  de los objetivos empresariales.</a:t>
          </a:r>
          <a:endParaRPr lang="es-EC" sz="1800" dirty="0"/>
        </a:p>
      </dgm:t>
    </dgm:pt>
    <dgm:pt modelId="{BA5B56D1-7D84-4AED-A587-A9710CE20F31}" type="parTrans" cxnId="{32D778C5-92BC-4873-8AB7-291B61C86E5D}">
      <dgm:prSet/>
      <dgm:spPr/>
      <dgm:t>
        <a:bodyPr/>
        <a:lstStyle/>
        <a:p>
          <a:endParaRPr lang="es-EC"/>
        </a:p>
      </dgm:t>
    </dgm:pt>
    <dgm:pt modelId="{3531DA2C-85C6-4086-B680-4F3F4DE359A1}" type="sibTrans" cxnId="{32D778C5-92BC-4873-8AB7-291B61C86E5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36BA4089-05AC-42F7-8ACA-F48F34EDD051}">
      <dgm:prSet phldrT="[Texto]" custT="1"/>
      <dgm:spPr/>
      <dgm:t>
        <a:bodyPr/>
        <a:lstStyle/>
        <a:p>
          <a:r>
            <a:rPr lang="es-ES" sz="1800" dirty="0" smtClean="0"/>
            <a:t>Proporcionar una evaluación independiente</a:t>
          </a:r>
          <a:endParaRPr lang="es-EC" sz="1800" dirty="0"/>
        </a:p>
      </dgm:t>
    </dgm:pt>
    <dgm:pt modelId="{2C3C912A-E698-4249-A8F3-B798BD197E93}" type="parTrans" cxnId="{5AD1FB03-957B-4C39-BAEF-45A1E980DCE5}">
      <dgm:prSet/>
      <dgm:spPr/>
      <dgm:t>
        <a:bodyPr/>
        <a:lstStyle/>
        <a:p>
          <a:endParaRPr lang="es-EC"/>
        </a:p>
      </dgm:t>
    </dgm:pt>
    <dgm:pt modelId="{509279B0-7B95-4501-AE3C-66D14E53EFEC}" type="sibTrans" cxnId="{5AD1FB03-957B-4C39-BAEF-45A1E980DCE5}">
      <dgm:prSet/>
      <dgm:spPr/>
      <dgm:t>
        <a:bodyPr/>
        <a:lstStyle/>
        <a:p>
          <a:endParaRPr lang="es-EC"/>
        </a:p>
      </dgm:t>
    </dgm:pt>
    <dgm:pt modelId="{5606E7CB-3DF9-47B5-89ED-BB9DEAEA52EF}">
      <dgm:prSet phldrT="[Texto]" custT="1"/>
      <dgm:spPr/>
      <dgm:t>
        <a:bodyPr/>
        <a:lstStyle/>
        <a:p>
          <a:r>
            <a:rPr lang="es-EC" sz="1800" dirty="0" smtClean="0"/>
            <a:t>Detectar las deficiencias</a:t>
          </a:r>
          <a:endParaRPr lang="es-EC" sz="1800" dirty="0"/>
        </a:p>
      </dgm:t>
    </dgm:pt>
    <dgm:pt modelId="{D8E2D33F-979E-4341-9804-832D02CAF0AE}" type="parTrans" cxnId="{B5C371E2-9663-4976-975E-A65AD046556D}">
      <dgm:prSet/>
      <dgm:spPr/>
      <dgm:t>
        <a:bodyPr/>
        <a:lstStyle/>
        <a:p>
          <a:endParaRPr lang="es-EC"/>
        </a:p>
      </dgm:t>
    </dgm:pt>
    <dgm:pt modelId="{5681305C-8D44-4022-9452-B270FEA3D109}" type="sibTrans" cxnId="{B5C371E2-9663-4976-975E-A65AD046556D}">
      <dgm:prSet/>
      <dgm:spPr/>
      <dgm:t>
        <a:bodyPr/>
        <a:lstStyle/>
        <a:p>
          <a:endParaRPr lang="es-EC"/>
        </a:p>
      </dgm:t>
    </dgm:pt>
    <dgm:pt modelId="{F5C9571A-6712-479D-B694-0E032E323B19}">
      <dgm:prSet phldrT="[Texto]" custT="1"/>
      <dgm:spPr/>
      <dgm:t>
        <a:bodyPr/>
        <a:lstStyle/>
        <a:p>
          <a:r>
            <a:rPr lang="es-EC" sz="1600" dirty="0" smtClean="0"/>
            <a:t>EFICIENCIA</a:t>
          </a:r>
        </a:p>
        <a:p>
          <a:r>
            <a:rPr lang="es-EC" sz="1600" dirty="0" smtClean="0"/>
            <a:t>EFECTIVIDAD</a:t>
          </a:r>
        </a:p>
        <a:p>
          <a:r>
            <a:rPr lang="es-EC" sz="1600" dirty="0" smtClean="0"/>
            <a:t>ECONOMIA</a:t>
          </a:r>
          <a:endParaRPr lang="es-EC" sz="1600" dirty="0"/>
        </a:p>
      </dgm:t>
    </dgm:pt>
    <dgm:pt modelId="{9C27EC25-B46F-47E2-8CBD-12D8E528B220}" type="parTrans" cxnId="{C1ABDA49-FC44-4AE0-BAAC-4FABCDB19596}">
      <dgm:prSet/>
      <dgm:spPr/>
      <dgm:t>
        <a:bodyPr/>
        <a:lstStyle/>
        <a:p>
          <a:endParaRPr lang="es-EC"/>
        </a:p>
      </dgm:t>
    </dgm:pt>
    <dgm:pt modelId="{F5010004-9AD2-45F5-860D-594ABD22AEBE}" type="sibTrans" cxnId="{C1ABDA49-FC44-4AE0-BAAC-4FABCDB19596}">
      <dgm:prSet/>
      <dgm:spPr/>
      <dgm:t>
        <a:bodyPr/>
        <a:lstStyle/>
        <a:p>
          <a:endParaRPr lang="es-EC"/>
        </a:p>
      </dgm:t>
    </dgm:pt>
    <dgm:pt modelId="{A654F15F-0417-4C67-A16C-A4F771CF129E}">
      <dgm:prSet phldrT="[Texto]" custT="1"/>
      <dgm:spPr/>
      <dgm:t>
        <a:bodyPr/>
        <a:lstStyle/>
        <a:p>
          <a:r>
            <a:rPr lang="es-ES" sz="2000" dirty="0" smtClean="0"/>
            <a:t>Obteniendo como resultado un informe final</a:t>
          </a:r>
          <a:endParaRPr lang="es-EC" sz="2000" dirty="0" smtClean="0"/>
        </a:p>
      </dgm:t>
    </dgm:pt>
    <dgm:pt modelId="{E2B733DF-7B0B-4CD6-BCA0-CD4621D1D713}" type="parTrans" cxnId="{7ABFC799-71E4-498C-8C7D-533C54408FAD}">
      <dgm:prSet/>
      <dgm:spPr/>
      <dgm:t>
        <a:bodyPr/>
        <a:lstStyle/>
        <a:p>
          <a:endParaRPr lang="es-EC"/>
        </a:p>
      </dgm:t>
    </dgm:pt>
    <dgm:pt modelId="{7F020C4D-0078-476F-99D8-776ED1F92B68}" type="sibTrans" cxnId="{7ABFC799-71E4-498C-8C7D-533C54408FAD}">
      <dgm:prSet/>
      <dgm:spPr/>
      <dgm:t>
        <a:bodyPr/>
        <a:lstStyle/>
        <a:p>
          <a:endParaRPr lang="es-EC"/>
        </a:p>
      </dgm:t>
    </dgm:pt>
    <dgm:pt modelId="{59D1356B-B4B1-4A0D-AFDF-A606557A0D0F}">
      <dgm:prSet phldrT="[Texto]" custT="1"/>
      <dgm:spPr/>
      <dgm:t>
        <a:bodyPr/>
        <a:lstStyle/>
        <a:p>
          <a:r>
            <a:rPr lang="es-ES" sz="1800" dirty="0" smtClean="0"/>
            <a:t>Una herramienta administrativa </a:t>
          </a:r>
          <a:endParaRPr lang="es-EC" sz="1800" dirty="0" smtClean="0"/>
        </a:p>
      </dgm:t>
    </dgm:pt>
    <dgm:pt modelId="{96705834-18F8-45BF-9780-07EF44FE83D0}" type="parTrans" cxnId="{40179D16-496A-4265-BFFB-6CB805C710AF}">
      <dgm:prSet/>
      <dgm:spPr/>
      <dgm:t>
        <a:bodyPr/>
        <a:lstStyle/>
        <a:p>
          <a:endParaRPr lang="es-EC"/>
        </a:p>
      </dgm:t>
    </dgm:pt>
    <dgm:pt modelId="{04EFFA59-E037-4AF5-B3A1-1B9E78F2DAC5}" type="sibTrans" cxnId="{40179D16-496A-4265-BFFB-6CB805C710AF}">
      <dgm:prSet/>
      <dgm:spPr/>
      <dgm:t>
        <a:bodyPr/>
        <a:lstStyle/>
        <a:p>
          <a:endParaRPr lang="es-EC"/>
        </a:p>
      </dgm:t>
    </dgm:pt>
    <dgm:pt modelId="{1E0D91C5-600A-4321-B800-87E722B26F4C}" type="pres">
      <dgm:prSet presAssocID="{9EF21FD2-FBB8-49E5-8758-6DD044FD8F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3B7F46-4CCF-4442-B6CE-4A0207346696}" type="pres">
      <dgm:prSet presAssocID="{9EF21FD2-FBB8-49E5-8758-6DD044FD8F85}" presName="cycle" presStyleCnt="0"/>
      <dgm:spPr/>
    </dgm:pt>
    <dgm:pt modelId="{3CF72EAA-29B8-4C12-A355-93249A8DBBA9}" type="pres">
      <dgm:prSet presAssocID="{8E7BD1DC-BAA9-4633-B986-F603F5C2909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5D97A6-8155-473F-9166-8F2BC4274F20}" type="pres">
      <dgm:prSet presAssocID="{3531DA2C-85C6-4086-B680-4F3F4DE359A1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4E5957E9-2BC9-4E74-99FC-23F120876905}" type="pres">
      <dgm:prSet presAssocID="{36BA4089-05AC-42F7-8ACA-F48F34EDD051}" presName="nodeFollowingNodes" presStyleLbl="node1" presStyleIdx="1" presStyleCnt="6" custScaleX="1097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78F88F-9540-4E51-B6F7-7D588B1C76BF}" type="pres">
      <dgm:prSet presAssocID="{5606E7CB-3DF9-47B5-89ED-BB9DEAEA52EF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FCD24A-6A12-4B15-AF47-42451C958B3D}" type="pres">
      <dgm:prSet presAssocID="{F5C9571A-6712-479D-B694-0E032E323B19}" presName="nodeFollowingNodes" presStyleLbl="node1" presStyleIdx="3" presStyleCnt="6" custScaleX="78714" custScaleY="141237" custRadScaleRad="96606" custRadScaleInc="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986FDB-33AF-464E-80E1-F3EC2CC641B6}" type="pres">
      <dgm:prSet presAssocID="{A654F15F-0417-4C67-A16C-A4F771CF129E}" presName="nodeFollowingNodes" presStyleLbl="node1" presStyleIdx="4" presStyleCnt="6" custScaleX="85809" custScaleY="110229" custRadScaleRad="92938" custRadScaleInc="17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AFC511-A96E-46D8-BD1D-0DC1133DF126}" type="pres">
      <dgm:prSet presAssocID="{59D1356B-B4B1-4A0D-AFDF-A606557A0D0F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590095-F3FA-43BB-856D-056FA9E3F3D1}" type="presOf" srcId="{5606E7CB-3DF9-47B5-89ED-BB9DEAEA52EF}" destId="{F678F88F-9540-4E51-B6F7-7D588B1C76BF}" srcOrd="0" destOrd="0" presId="urn:microsoft.com/office/officeart/2005/8/layout/cycle3"/>
    <dgm:cxn modelId="{5AD1FB03-957B-4C39-BAEF-45A1E980DCE5}" srcId="{9EF21FD2-FBB8-49E5-8758-6DD044FD8F85}" destId="{36BA4089-05AC-42F7-8ACA-F48F34EDD051}" srcOrd="1" destOrd="0" parTransId="{2C3C912A-E698-4249-A8F3-B798BD197E93}" sibTransId="{509279B0-7B95-4501-AE3C-66D14E53EFEC}"/>
    <dgm:cxn modelId="{C7B5013F-9B65-4742-8F3E-A43FE90D8C8A}" type="presOf" srcId="{3531DA2C-85C6-4086-B680-4F3F4DE359A1}" destId="{1B5D97A6-8155-473F-9166-8F2BC4274F20}" srcOrd="0" destOrd="0" presId="urn:microsoft.com/office/officeart/2005/8/layout/cycle3"/>
    <dgm:cxn modelId="{B4F7694A-0BF6-446E-9FB4-5D64FD5DC8DF}" type="presOf" srcId="{F5C9571A-6712-479D-B694-0E032E323B19}" destId="{C8FCD24A-6A12-4B15-AF47-42451C958B3D}" srcOrd="0" destOrd="0" presId="urn:microsoft.com/office/officeart/2005/8/layout/cycle3"/>
    <dgm:cxn modelId="{7ABFC799-71E4-498C-8C7D-533C54408FAD}" srcId="{9EF21FD2-FBB8-49E5-8758-6DD044FD8F85}" destId="{A654F15F-0417-4C67-A16C-A4F771CF129E}" srcOrd="4" destOrd="0" parTransId="{E2B733DF-7B0B-4CD6-BCA0-CD4621D1D713}" sibTransId="{7F020C4D-0078-476F-99D8-776ED1F92B68}"/>
    <dgm:cxn modelId="{80334298-5FD0-47DE-91B0-33F63717FA9E}" type="presOf" srcId="{A654F15F-0417-4C67-A16C-A4F771CF129E}" destId="{62986FDB-33AF-464E-80E1-F3EC2CC641B6}" srcOrd="0" destOrd="0" presId="urn:microsoft.com/office/officeart/2005/8/layout/cycle3"/>
    <dgm:cxn modelId="{AE5A6DEB-5635-46C0-B661-77BD8E26F85D}" type="presOf" srcId="{9EF21FD2-FBB8-49E5-8758-6DD044FD8F85}" destId="{1E0D91C5-600A-4321-B800-87E722B26F4C}" srcOrd="0" destOrd="0" presId="urn:microsoft.com/office/officeart/2005/8/layout/cycle3"/>
    <dgm:cxn modelId="{11DAE9DE-CDDD-4AB3-8ECF-8E38321265C5}" type="presOf" srcId="{59D1356B-B4B1-4A0D-AFDF-A606557A0D0F}" destId="{9FAFC511-A96E-46D8-BD1D-0DC1133DF126}" srcOrd="0" destOrd="0" presId="urn:microsoft.com/office/officeart/2005/8/layout/cycle3"/>
    <dgm:cxn modelId="{40179D16-496A-4265-BFFB-6CB805C710AF}" srcId="{9EF21FD2-FBB8-49E5-8758-6DD044FD8F85}" destId="{59D1356B-B4B1-4A0D-AFDF-A606557A0D0F}" srcOrd="5" destOrd="0" parTransId="{96705834-18F8-45BF-9780-07EF44FE83D0}" sibTransId="{04EFFA59-E037-4AF5-B3A1-1B9E78F2DAC5}"/>
    <dgm:cxn modelId="{B5C371E2-9663-4976-975E-A65AD046556D}" srcId="{9EF21FD2-FBB8-49E5-8758-6DD044FD8F85}" destId="{5606E7CB-3DF9-47B5-89ED-BB9DEAEA52EF}" srcOrd="2" destOrd="0" parTransId="{D8E2D33F-979E-4341-9804-832D02CAF0AE}" sibTransId="{5681305C-8D44-4022-9452-B270FEA3D109}"/>
    <dgm:cxn modelId="{C1ABDA49-FC44-4AE0-BAAC-4FABCDB19596}" srcId="{9EF21FD2-FBB8-49E5-8758-6DD044FD8F85}" destId="{F5C9571A-6712-479D-B694-0E032E323B19}" srcOrd="3" destOrd="0" parTransId="{9C27EC25-B46F-47E2-8CBD-12D8E528B220}" sibTransId="{F5010004-9AD2-45F5-860D-594ABD22AEBE}"/>
    <dgm:cxn modelId="{32D778C5-92BC-4873-8AB7-291B61C86E5D}" srcId="{9EF21FD2-FBB8-49E5-8758-6DD044FD8F85}" destId="{8E7BD1DC-BAA9-4633-B986-F603F5C29099}" srcOrd="0" destOrd="0" parTransId="{BA5B56D1-7D84-4AED-A587-A9710CE20F31}" sibTransId="{3531DA2C-85C6-4086-B680-4F3F4DE359A1}"/>
    <dgm:cxn modelId="{BD5E93B3-7268-4CF6-8262-936E2CD415F6}" type="presOf" srcId="{8E7BD1DC-BAA9-4633-B986-F603F5C29099}" destId="{3CF72EAA-29B8-4C12-A355-93249A8DBBA9}" srcOrd="0" destOrd="0" presId="urn:microsoft.com/office/officeart/2005/8/layout/cycle3"/>
    <dgm:cxn modelId="{F04EAAB8-2314-4337-B8CA-B8C51CEF22B0}" type="presOf" srcId="{36BA4089-05AC-42F7-8ACA-F48F34EDD051}" destId="{4E5957E9-2BC9-4E74-99FC-23F120876905}" srcOrd="0" destOrd="0" presId="urn:microsoft.com/office/officeart/2005/8/layout/cycle3"/>
    <dgm:cxn modelId="{A47C1768-8E34-42B0-8470-9FE636903125}" type="presParOf" srcId="{1E0D91C5-600A-4321-B800-87E722B26F4C}" destId="{693B7F46-4CCF-4442-B6CE-4A0207346696}" srcOrd="0" destOrd="0" presId="urn:microsoft.com/office/officeart/2005/8/layout/cycle3"/>
    <dgm:cxn modelId="{8128D525-9B1E-43CA-B977-8456FE0476AC}" type="presParOf" srcId="{693B7F46-4CCF-4442-B6CE-4A0207346696}" destId="{3CF72EAA-29B8-4C12-A355-93249A8DBBA9}" srcOrd="0" destOrd="0" presId="urn:microsoft.com/office/officeart/2005/8/layout/cycle3"/>
    <dgm:cxn modelId="{96B44131-7718-4CED-8178-7C0D4B6DB33A}" type="presParOf" srcId="{693B7F46-4CCF-4442-B6CE-4A0207346696}" destId="{1B5D97A6-8155-473F-9166-8F2BC4274F20}" srcOrd="1" destOrd="0" presId="urn:microsoft.com/office/officeart/2005/8/layout/cycle3"/>
    <dgm:cxn modelId="{D30EAC75-3AE5-44F9-9E58-AC0F82191BA4}" type="presParOf" srcId="{693B7F46-4CCF-4442-B6CE-4A0207346696}" destId="{4E5957E9-2BC9-4E74-99FC-23F120876905}" srcOrd="2" destOrd="0" presId="urn:microsoft.com/office/officeart/2005/8/layout/cycle3"/>
    <dgm:cxn modelId="{00124A7C-A1DE-4F61-8CB0-1315895C70E8}" type="presParOf" srcId="{693B7F46-4CCF-4442-B6CE-4A0207346696}" destId="{F678F88F-9540-4E51-B6F7-7D588B1C76BF}" srcOrd="3" destOrd="0" presId="urn:microsoft.com/office/officeart/2005/8/layout/cycle3"/>
    <dgm:cxn modelId="{C58554AC-9C32-4802-9558-86E18717CFBF}" type="presParOf" srcId="{693B7F46-4CCF-4442-B6CE-4A0207346696}" destId="{C8FCD24A-6A12-4B15-AF47-42451C958B3D}" srcOrd="4" destOrd="0" presId="urn:microsoft.com/office/officeart/2005/8/layout/cycle3"/>
    <dgm:cxn modelId="{B8E3364F-DE51-4D92-9AC9-AAD0B2A6B771}" type="presParOf" srcId="{693B7F46-4CCF-4442-B6CE-4A0207346696}" destId="{62986FDB-33AF-464E-80E1-F3EC2CC641B6}" srcOrd="5" destOrd="0" presId="urn:microsoft.com/office/officeart/2005/8/layout/cycle3"/>
    <dgm:cxn modelId="{861C8D7F-90DD-4533-B44C-34884903DD2F}" type="presParOf" srcId="{693B7F46-4CCF-4442-B6CE-4A0207346696}" destId="{9FAFC511-A96E-46D8-BD1D-0DC1133DF12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893A6-256D-4C18-823D-27B044B308CE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56846A33-91B8-46C4-A6A2-9598484A8FE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Ley de Compañías y su Reglamento </a:t>
          </a:r>
          <a:endParaRPr lang="es-ES" sz="1400" dirty="0">
            <a:solidFill>
              <a:schemeClr val="tx1"/>
            </a:solidFill>
          </a:endParaRPr>
        </a:p>
      </dgm:t>
    </dgm:pt>
    <dgm:pt modelId="{76C312FC-C068-4DA4-8201-AB6C3F4CF042}" type="parTrans" cxnId="{07896C39-031C-457E-93EE-E99AC7244691}">
      <dgm:prSet/>
      <dgm:spPr/>
      <dgm:t>
        <a:bodyPr/>
        <a:lstStyle/>
        <a:p>
          <a:endParaRPr lang="es-ES"/>
        </a:p>
      </dgm:t>
    </dgm:pt>
    <dgm:pt modelId="{882AF82D-2748-48C6-86E4-E5DCCE38984F}" type="sibTrans" cxnId="{07896C39-031C-457E-93EE-E99AC7244691}">
      <dgm:prSet/>
      <dgm:spPr/>
      <dgm:t>
        <a:bodyPr/>
        <a:lstStyle/>
        <a:p>
          <a:endParaRPr lang="es-ES"/>
        </a:p>
      </dgm:t>
    </dgm:pt>
    <dgm:pt modelId="{C60C4B84-CC45-44E9-9094-5D272745BFD9}">
      <dgm:prSet phldrT="[Texto]"/>
      <dgm:spPr/>
      <dgm:t>
        <a:bodyPr/>
        <a:lstStyle/>
        <a:p>
          <a:r>
            <a:rPr lang="es-ES" dirty="0" smtClean="0"/>
            <a:t>Dirige y regula todas las actividades que sean necesarias para establecer una compañía en cualquiera de sus modalidades,</a:t>
          </a:r>
          <a:endParaRPr lang="es-ES" dirty="0"/>
        </a:p>
      </dgm:t>
    </dgm:pt>
    <dgm:pt modelId="{D67E582A-1ED5-4545-BE2E-4B64C42EC621}" type="parTrans" cxnId="{D7640CD4-97F2-433A-B89C-3EA44BA09673}">
      <dgm:prSet/>
      <dgm:spPr/>
      <dgm:t>
        <a:bodyPr/>
        <a:lstStyle/>
        <a:p>
          <a:endParaRPr lang="es-ES"/>
        </a:p>
      </dgm:t>
    </dgm:pt>
    <dgm:pt modelId="{CD6E6326-8162-4D06-A2D5-AF49D56270B7}" type="sibTrans" cxnId="{D7640CD4-97F2-433A-B89C-3EA44BA09673}">
      <dgm:prSet/>
      <dgm:spPr/>
      <dgm:t>
        <a:bodyPr/>
        <a:lstStyle/>
        <a:p>
          <a:endParaRPr lang="es-ES"/>
        </a:p>
      </dgm:t>
    </dgm:pt>
    <dgm:pt modelId="{B93BD810-F64C-42D1-8CC4-5E1AF2C74CB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Ley Orgánica de régimen Tributario Interno y su Reglamento</a:t>
          </a:r>
          <a:endParaRPr lang="es-ES" sz="1200" dirty="0">
            <a:solidFill>
              <a:schemeClr val="tx1"/>
            </a:solidFill>
          </a:endParaRPr>
        </a:p>
      </dgm:t>
    </dgm:pt>
    <dgm:pt modelId="{0DAF9CDE-73BA-49A7-8456-DAC035D5B0F7}" type="parTrans" cxnId="{5ECDC5FD-9420-42EE-8A01-8E3108B160B3}">
      <dgm:prSet/>
      <dgm:spPr/>
      <dgm:t>
        <a:bodyPr/>
        <a:lstStyle/>
        <a:p>
          <a:endParaRPr lang="es-ES"/>
        </a:p>
      </dgm:t>
    </dgm:pt>
    <dgm:pt modelId="{3E82DAD2-7F85-4B68-B52E-24B5C850509E}" type="sibTrans" cxnId="{5ECDC5FD-9420-42EE-8A01-8E3108B160B3}">
      <dgm:prSet/>
      <dgm:spPr/>
      <dgm:t>
        <a:bodyPr/>
        <a:lstStyle/>
        <a:p>
          <a:endParaRPr lang="es-ES"/>
        </a:p>
      </dgm:t>
    </dgm:pt>
    <dgm:pt modelId="{DE5ECE4D-FE85-4D56-92AC-A4416A854DA6}">
      <dgm:prSet phldrT="[Texto]"/>
      <dgm:spPr/>
      <dgm:t>
        <a:bodyPr/>
        <a:lstStyle/>
        <a:p>
          <a:r>
            <a:rPr lang="es-ES" dirty="0" smtClean="0"/>
            <a:t>Regulan las relaciones jurídicas provenientes de los tributos, entre los sujetos activos y los contribuyentes o responsables de aquellos</a:t>
          </a:r>
          <a:endParaRPr lang="es-ES" dirty="0"/>
        </a:p>
      </dgm:t>
    </dgm:pt>
    <dgm:pt modelId="{E08862C0-BDCD-48F3-A364-C8AA4F77CEC2}" type="parTrans" cxnId="{8324D780-BB3F-4380-9292-011AFE6B0926}">
      <dgm:prSet/>
      <dgm:spPr/>
      <dgm:t>
        <a:bodyPr/>
        <a:lstStyle/>
        <a:p>
          <a:endParaRPr lang="es-ES"/>
        </a:p>
      </dgm:t>
    </dgm:pt>
    <dgm:pt modelId="{E668F443-200D-4960-BEF0-80EA6A19983F}" type="sibTrans" cxnId="{8324D780-BB3F-4380-9292-011AFE6B0926}">
      <dgm:prSet/>
      <dgm:spPr/>
      <dgm:t>
        <a:bodyPr/>
        <a:lstStyle/>
        <a:p>
          <a:endParaRPr lang="es-ES"/>
        </a:p>
      </dgm:t>
    </dgm:pt>
    <dgm:pt modelId="{94882E23-DDD7-42FF-8A29-F2C49C0755B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Código de Trabajo </a:t>
          </a:r>
          <a:endParaRPr lang="es-ES" dirty="0">
            <a:solidFill>
              <a:schemeClr val="tx1"/>
            </a:solidFill>
          </a:endParaRPr>
        </a:p>
      </dgm:t>
    </dgm:pt>
    <dgm:pt modelId="{1A1FC9DD-F60C-4629-A649-4D88E64EB9A5}" type="parTrans" cxnId="{3F52E1DF-22C3-4302-88BE-4201CBBE2196}">
      <dgm:prSet/>
      <dgm:spPr/>
      <dgm:t>
        <a:bodyPr/>
        <a:lstStyle/>
        <a:p>
          <a:endParaRPr lang="es-ES"/>
        </a:p>
      </dgm:t>
    </dgm:pt>
    <dgm:pt modelId="{68F6AE0C-FB0B-4C4D-9AA7-FB14A918CDA5}" type="sibTrans" cxnId="{3F52E1DF-22C3-4302-88BE-4201CBBE2196}">
      <dgm:prSet/>
      <dgm:spPr/>
      <dgm:t>
        <a:bodyPr/>
        <a:lstStyle/>
        <a:p>
          <a:endParaRPr lang="es-ES"/>
        </a:p>
      </dgm:t>
    </dgm:pt>
    <dgm:pt modelId="{45CA26DA-504B-489F-864E-5086A6B2B189}">
      <dgm:prSet phldrT="[Texto]"/>
      <dgm:spPr/>
      <dgm:t>
        <a:bodyPr/>
        <a:lstStyle/>
        <a:p>
          <a:r>
            <a:rPr lang="es-ES" dirty="0" smtClean="0"/>
            <a:t>Marco jurídico que regula las relaciones entre empleadores y trabajadores</a:t>
          </a:r>
          <a:endParaRPr lang="es-ES" dirty="0"/>
        </a:p>
      </dgm:t>
    </dgm:pt>
    <dgm:pt modelId="{76AA0572-8322-4884-9E3D-EA4E9E840194}" type="parTrans" cxnId="{F8770596-9F71-48F6-947E-B6FF2775037D}">
      <dgm:prSet/>
      <dgm:spPr/>
      <dgm:t>
        <a:bodyPr/>
        <a:lstStyle/>
        <a:p>
          <a:endParaRPr lang="es-ES"/>
        </a:p>
      </dgm:t>
    </dgm:pt>
    <dgm:pt modelId="{9AA7E72E-F620-4312-84DE-DDC2E4209D35}" type="sibTrans" cxnId="{F8770596-9F71-48F6-947E-B6FF2775037D}">
      <dgm:prSet/>
      <dgm:spPr/>
      <dgm:t>
        <a:bodyPr/>
        <a:lstStyle/>
        <a:p>
          <a:endParaRPr lang="es-ES"/>
        </a:p>
      </dgm:t>
    </dgm:pt>
    <dgm:pt modelId="{6304E4A6-36A4-4D34-B76B-0283C5A6A130}" type="pres">
      <dgm:prSet presAssocID="{186893A6-256D-4C18-823D-27B044B30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EEBE78-48FD-4696-89D9-D70EEDF86855}" type="pres">
      <dgm:prSet presAssocID="{56846A33-91B8-46C4-A6A2-9598484A8FE6}" presName="composite" presStyleCnt="0"/>
      <dgm:spPr/>
    </dgm:pt>
    <dgm:pt modelId="{6CEE47BB-6775-4FB8-9B1B-5ED340B53883}" type="pres">
      <dgm:prSet presAssocID="{56846A33-91B8-46C4-A6A2-9598484A8F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3480A-FCF2-4D46-8635-813A2B116938}" type="pres">
      <dgm:prSet presAssocID="{56846A33-91B8-46C4-A6A2-9598484A8F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6237E-125F-46F6-A75A-864395732428}" type="pres">
      <dgm:prSet presAssocID="{882AF82D-2748-48C6-86E4-E5DCCE38984F}" presName="sp" presStyleCnt="0"/>
      <dgm:spPr/>
    </dgm:pt>
    <dgm:pt modelId="{593CBB37-2D5F-4D29-A83A-513DA6D08957}" type="pres">
      <dgm:prSet presAssocID="{B93BD810-F64C-42D1-8CC4-5E1AF2C74CBC}" presName="composite" presStyleCnt="0"/>
      <dgm:spPr/>
    </dgm:pt>
    <dgm:pt modelId="{710381ED-1DB0-4404-83B9-B5FA78C44CA2}" type="pres">
      <dgm:prSet presAssocID="{B93BD810-F64C-42D1-8CC4-5E1AF2C74C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DB862-1BBB-46DC-A5DA-C0F7FD4C9B5C}" type="pres">
      <dgm:prSet presAssocID="{B93BD810-F64C-42D1-8CC4-5E1AF2C74C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9B70E-D111-4B1E-9625-694AF4FFAA6C}" type="pres">
      <dgm:prSet presAssocID="{3E82DAD2-7F85-4B68-B52E-24B5C850509E}" presName="sp" presStyleCnt="0"/>
      <dgm:spPr/>
    </dgm:pt>
    <dgm:pt modelId="{3073DBBF-E7B3-475C-BE71-7F1F0112A88A}" type="pres">
      <dgm:prSet presAssocID="{94882E23-DDD7-42FF-8A29-F2C49C0755BB}" presName="composite" presStyleCnt="0"/>
      <dgm:spPr/>
    </dgm:pt>
    <dgm:pt modelId="{F1121226-9B19-494E-B050-5F8C611645D2}" type="pres">
      <dgm:prSet presAssocID="{94882E23-DDD7-42FF-8A29-F2C49C0755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38B3D-88D3-4FF3-9DF1-57D11194BC87}" type="pres">
      <dgm:prSet presAssocID="{94882E23-DDD7-42FF-8A29-F2C49C0755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0BFA3D-A270-4215-9BF4-1683AB5CA171}" type="presOf" srcId="{94882E23-DDD7-42FF-8A29-F2C49C0755BB}" destId="{F1121226-9B19-494E-B050-5F8C611645D2}" srcOrd="0" destOrd="0" presId="urn:microsoft.com/office/officeart/2005/8/layout/chevron2"/>
    <dgm:cxn modelId="{F8770596-9F71-48F6-947E-B6FF2775037D}" srcId="{94882E23-DDD7-42FF-8A29-F2C49C0755BB}" destId="{45CA26DA-504B-489F-864E-5086A6B2B189}" srcOrd="0" destOrd="0" parTransId="{76AA0572-8322-4884-9E3D-EA4E9E840194}" sibTransId="{9AA7E72E-F620-4312-84DE-DDC2E4209D35}"/>
    <dgm:cxn modelId="{5ECDC5FD-9420-42EE-8A01-8E3108B160B3}" srcId="{186893A6-256D-4C18-823D-27B044B308CE}" destId="{B93BD810-F64C-42D1-8CC4-5E1AF2C74CBC}" srcOrd="1" destOrd="0" parTransId="{0DAF9CDE-73BA-49A7-8456-DAC035D5B0F7}" sibTransId="{3E82DAD2-7F85-4B68-B52E-24B5C850509E}"/>
    <dgm:cxn modelId="{64E282B0-C535-4809-907F-182E8BF131E3}" type="presOf" srcId="{186893A6-256D-4C18-823D-27B044B308CE}" destId="{6304E4A6-36A4-4D34-B76B-0283C5A6A130}" srcOrd="0" destOrd="0" presId="urn:microsoft.com/office/officeart/2005/8/layout/chevron2"/>
    <dgm:cxn modelId="{BF5BA1AF-5B8E-4653-95B8-3FA0DC77DC41}" type="presOf" srcId="{DE5ECE4D-FE85-4D56-92AC-A4416A854DA6}" destId="{1C4DB862-1BBB-46DC-A5DA-C0F7FD4C9B5C}" srcOrd="0" destOrd="0" presId="urn:microsoft.com/office/officeart/2005/8/layout/chevron2"/>
    <dgm:cxn modelId="{3F52E1DF-22C3-4302-88BE-4201CBBE2196}" srcId="{186893A6-256D-4C18-823D-27B044B308CE}" destId="{94882E23-DDD7-42FF-8A29-F2C49C0755BB}" srcOrd="2" destOrd="0" parTransId="{1A1FC9DD-F60C-4629-A649-4D88E64EB9A5}" sibTransId="{68F6AE0C-FB0B-4C4D-9AA7-FB14A918CDA5}"/>
    <dgm:cxn modelId="{D7640CD4-97F2-433A-B89C-3EA44BA09673}" srcId="{56846A33-91B8-46C4-A6A2-9598484A8FE6}" destId="{C60C4B84-CC45-44E9-9094-5D272745BFD9}" srcOrd="0" destOrd="0" parTransId="{D67E582A-1ED5-4545-BE2E-4B64C42EC621}" sibTransId="{CD6E6326-8162-4D06-A2D5-AF49D56270B7}"/>
    <dgm:cxn modelId="{6F45465E-A407-40EF-BF10-719122B7C843}" type="presOf" srcId="{B93BD810-F64C-42D1-8CC4-5E1AF2C74CBC}" destId="{710381ED-1DB0-4404-83B9-B5FA78C44CA2}" srcOrd="0" destOrd="0" presId="urn:microsoft.com/office/officeart/2005/8/layout/chevron2"/>
    <dgm:cxn modelId="{07896C39-031C-457E-93EE-E99AC7244691}" srcId="{186893A6-256D-4C18-823D-27B044B308CE}" destId="{56846A33-91B8-46C4-A6A2-9598484A8FE6}" srcOrd="0" destOrd="0" parTransId="{76C312FC-C068-4DA4-8201-AB6C3F4CF042}" sibTransId="{882AF82D-2748-48C6-86E4-E5DCCE38984F}"/>
    <dgm:cxn modelId="{749ADF40-96F2-45E8-83F2-A8486F925DB9}" type="presOf" srcId="{C60C4B84-CC45-44E9-9094-5D272745BFD9}" destId="{9723480A-FCF2-4D46-8635-813A2B116938}" srcOrd="0" destOrd="0" presId="urn:microsoft.com/office/officeart/2005/8/layout/chevron2"/>
    <dgm:cxn modelId="{174D6DD9-490B-4AD6-B8FA-D5A8D0CFED79}" type="presOf" srcId="{56846A33-91B8-46C4-A6A2-9598484A8FE6}" destId="{6CEE47BB-6775-4FB8-9B1B-5ED340B53883}" srcOrd="0" destOrd="0" presId="urn:microsoft.com/office/officeart/2005/8/layout/chevron2"/>
    <dgm:cxn modelId="{DE91F809-8B58-423E-9CFE-41FB82751A37}" type="presOf" srcId="{45CA26DA-504B-489F-864E-5086A6B2B189}" destId="{08738B3D-88D3-4FF3-9DF1-57D11194BC87}" srcOrd="0" destOrd="0" presId="urn:microsoft.com/office/officeart/2005/8/layout/chevron2"/>
    <dgm:cxn modelId="{8324D780-BB3F-4380-9292-011AFE6B0926}" srcId="{B93BD810-F64C-42D1-8CC4-5E1AF2C74CBC}" destId="{DE5ECE4D-FE85-4D56-92AC-A4416A854DA6}" srcOrd="0" destOrd="0" parTransId="{E08862C0-BDCD-48F3-A364-C8AA4F77CEC2}" sibTransId="{E668F443-200D-4960-BEF0-80EA6A19983F}"/>
    <dgm:cxn modelId="{6F35040F-6BB6-4891-AE84-FB94C8FC06CA}" type="presParOf" srcId="{6304E4A6-36A4-4D34-B76B-0283C5A6A130}" destId="{9AEEBE78-48FD-4696-89D9-D70EEDF86855}" srcOrd="0" destOrd="0" presId="urn:microsoft.com/office/officeart/2005/8/layout/chevron2"/>
    <dgm:cxn modelId="{D53882F8-4432-4674-A972-F8DE84ABA9A7}" type="presParOf" srcId="{9AEEBE78-48FD-4696-89D9-D70EEDF86855}" destId="{6CEE47BB-6775-4FB8-9B1B-5ED340B53883}" srcOrd="0" destOrd="0" presId="urn:microsoft.com/office/officeart/2005/8/layout/chevron2"/>
    <dgm:cxn modelId="{096BFDB6-997C-4948-B586-2D39FBF4D11D}" type="presParOf" srcId="{9AEEBE78-48FD-4696-89D9-D70EEDF86855}" destId="{9723480A-FCF2-4D46-8635-813A2B116938}" srcOrd="1" destOrd="0" presId="urn:microsoft.com/office/officeart/2005/8/layout/chevron2"/>
    <dgm:cxn modelId="{A97D7464-0745-40E5-B900-5677FCBE5C85}" type="presParOf" srcId="{6304E4A6-36A4-4D34-B76B-0283C5A6A130}" destId="{94A6237E-125F-46F6-A75A-864395732428}" srcOrd="1" destOrd="0" presId="urn:microsoft.com/office/officeart/2005/8/layout/chevron2"/>
    <dgm:cxn modelId="{9C6870AE-3BCF-4E54-B5F0-D0F4DC2917B3}" type="presParOf" srcId="{6304E4A6-36A4-4D34-B76B-0283C5A6A130}" destId="{593CBB37-2D5F-4D29-A83A-513DA6D08957}" srcOrd="2" destOrd="0" presId="urn:microsoft.com/office/officeart/2005/8/layout/chevron2"/>
    <dgm:cxn modelId="{2FF57B5D-8D67-4A66-B8AD-90B6D895A857}" type="presParOf" srcId="{593CBB37-2D5F-4D29-A83A-513DA6D08957}" destId="{710381ED-1DB0-4404-83B9-B5FA78C44CA2}" srcOrd="0" destOrd="0" presId="urn:microsoft.com/office/officeart/2005/8/layout/chevron2"/>
    <dgm:cxn modelId="{278C4053-D31A-446A-A51E-970A78ADF606}" type="presParOf" srcId="{593CBB37-2D5F-4D29-A83A-513DA6D08957}" destId="{1C4DB862-1BBB-46DC-A5DA-C0F7FD4C9B5C}" srcOrd="1" destOrd="0" presId="urn:microsoft.com/office/officeart/2005/8/layout/chevron2"/>
    <dgm:cxn modelId="{014D6F11-E7F1-468B-82D1-FD04C848475E}" type="presParOf" srcId="{6304E4A6-36A4-4D34-B76B-0283C5A6A130}" destId="{B359B70E-D111-4B1E-9625-694AF4FFAA6C}" srcOrd="3" destOrd="0" presId="urn:microsoft.com/office/officeart/2005/8/layout/chevron2"/>
    <dgm:cxn modelId="{F33C2E88-1452-48CF-8B4A-CF957B0C7D24}" type="presParOf" srcId="{6304E4A6-36A4-4D34-B76B-0283C5A6A130}" destId="{3073DBBF-E7B3-475C-BE71-7F1F0112A88A}" srcOrd="4" destOrd="0" presId="urn:microsoft.com/office/officeart/2005/8/layout/chevron2"/>
    <dgm:cxn modelId="{0C67054B-3919-4248-872F-AA70242E275D}" type="presParOf" srcId="{3073DBBF-E7B3-475C-BE71-7F1F0112A88A}" destId="{F1121226-9B19-494E-B050-5F8C611645D2}" srcOrd="0" destOrd="0" presId="urn:microsoft.com/office/officeart/2005/8/layout/chevron2"/>
    <dgm:cxn modelId="{E3605488-6632-40A4-8B39-3A18868F0D6E}" type="presParOf" srcId="{3073DBBF-E7B3-475C-BE71-7F1F0112A88A}" destId="{08738B3D-88D3-4FF3-9DF1-57D11194BC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893A6-256D-4C18-823D-27B044B308CE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56846A33-91B8-46C4-A6A2-9598484A8FE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Ley de Seguridad Social </a:t>
          </a:r>
          <a:endParaRPr lang="es-ES" sz="1400" dirty="0">
            <a:solidFill>
              <a:schemeClr val="tx1"/>
            </a:solidFill>
          </a:endParaRPr>
        </a:p>
      </dgm:t>
    </dgm:pt>
    <dgm:pt modelId="{76C312FC-C068-4DA4-8201-AB6C3F4CF042}" type="parTrans" cxnId="{07896C39-031C-457E-93EE-E99AC7244691}">
      <dgm:prSet/>
      <dgm:spPr/>
      <dgm:t>
        <a:bodyPr/>
        <a:lstStyle/>
        <a:p>
          <a:endParaRPr lang="es-ES"/>
        </a:p>
      </dgm:t>
    </dgm:pt>
    <dgm:pt modelId="{882AF82D-2748-48C6-86E4-E5DCCE38984F}" type="sibTrans" cxnId="{07896C39-031C-457E-93EE-E99AC7244691}">
      <dgm:prSet/>
      <dgm:spPr/>
      <dgm:t>
        <a:bodyPr/>
        <a:lstStyle/>
        <a:p>
          <a:endParaRPr lang="es-ES"/>
        </a:p>
      </dgm:t>
    </dgm:pt>
    <dgm:pt modelId="{C60C4B84-CC45-44E9-9094-5D272745BFD9}">
      <dgm:prSet phldrT="[Texto]"/>
      <dgm:spPr/>
      <dgm:t>
        <a:bodyPr/>
        <a:lstStyle/>
        <a:p>
          <a:endParaRPr lang="es-ES" sz="1500" dirty="0"/>
        </a:p>
      </dgm:t>
    </dgm:pt>
    <dgm:pt modelId="{D67E582A-1ED5-4545-BE2E-4B64C42EC621}" type="parTrans" cxnId="{D7640CD4-97F2-433A-B89C-3EA44BA09673}">
      <dgm:prSet/>
      <dgm:spPr/>
      <dgm:t>
        <a:bodyPr/>
        <a:lstStyle/>
        <a:p>
          <a:endParaRPr lang="es-ES"/>
        </a:p>
      </dgm:t>
    </dgm:pt>
    <dgm:pt modelId="{CD6E6326-8162-4D06-A2D5-AF49D56270B7}" type="sibTrans" cxnId="{D7640CD4-97F2-433A-B89C-3EA44BA09673}">
      <dgm:prSet/>
      <dgm:spPr/>
      <dgm:t>
        <a:bodyPr/>
        <a:lstStyle/>
        <a:p>
          <a:endParaRPr lang="es-ES"/>
        </a:p>
      </dgm:t>
    </dgm:pt>
    <dgm:pt modelId="{B93BD810-F64C-42D1-8CC4-5E1AF2C74CBC}">
      <dgm:prSet phldrT="[Texto]" custT="1"/>
      <dgm:spPr/>
      <dgm:t>
        <a:bodyPr/>
        <a:lstStyle/>
        <a:p>
          <a:endParaRPr lang="es-ES" sz="600" dirty="0" smtClean="0"/>
        </a:p>
        <a:p>
          <a:r>
            <a:rPr lang="es-ES" sz="1200" dirty="0" smtClean="0">
              <a:solidFill>
                <a:schemeClr val="tx1"/>
              </a:solidFill>
            </a:rPr>
            <a:t>Ley Orgánica de Defensa del Consumidor </a:t>
          </a:r>
          <a:endParaRPr lang="es-ES" sz="1200" dirty="0">
            <a:solidFill>
              <a:schemeClr val="tx1"/>
            </a:solidFill>
          </a:endParaRPr>
        </a:p>
      </dgm:t>
    </dgm:pt>
    <dgm:pt modelId="{0DAF9CDE-73BA-49A7-8456-DAC035D5B0F7}" type="parTrans" cxnId="{5ECDC5FD-9420-42EE-8A01-8E3108B160B3}">
      <dgm:prSet/>
      <dgm:spPr/>
      <dgm:t>
        <a:bodyPr/>
        <a:lstStyle/>
        <a:p>
          <a:endParaRPr lang="es-ES"/>
        </a:p>
      </dgm:t>
    </dgm:pt>
    <dgm:pt modelId="{3E82DAD2-7F85-4B68-B52E-24B5C850509E}" type="sibTrans" cxnId="{5ECDC5FD-9420-42EE-8A01-8E3108B160B3}">
      <dgm:prSet/>
      <dgm:spPr/>
      <dgm:t>
        <a:bodyPr/>
        <a:lstStyle/>
        <a:p>
          <a:endParaRPr lang="es-ES"/>
        </a:p>
      </dgm:t>
    </dgm:pt>
    <dgm:pt modelId="{DE5ECE4D-FE85-4D56-92AC-A4416A854DA6}">
      <dgm:prSet phldrT="[Texto]" custT="1"/>
      <dgm:spPr/>
      <dgm:t>
        <a:bodyPr/>
        <a:lstStyle/>
        <a:p>
          <a:r>
            <a:rPr lang="es-ES" sz="2000" dirty="0" smtClean="0"/>
            <a:t>Norma las relaciones entre proveedores y consumidores</a:t>
          </a:r>
          <a:endParaRPr lang="es-ES" sz="2000" dirty="0"/>
        </a:p>
      </dgm:t>
    </dgm:pt>
    <dgm:pt modelId="{E08862C0-BDCD-48F3-A364-C8AA4F77CEC2}" type="parTrans" cxnId="{8324D780-BB3F-4380-9292-011AFE6B0926}">
      <dgm:prSet/>
      <dgm:spPr/>
      <dgm:t>
        <a:bodyPr/>
        <a:lstStyle/>
        <a:p>
          <a:endParaRPr lang="es-ES"/>
        </a:p>
      </dgm:t>
    </dgm:pt>
    <dgm:pt modelId="{E668F443-200D-4960-BEF0-80EA6A19983F}" type="sibTrans" cxnId="{8324D780-BB3F-4380-9292-011AFE6B0926}">
      <dgm:prSet/>
      <dgm:spPr/>
      <dgm:t>
        <a:bodyPr/>
        <a:lstStyle/>
        <a:p>
          <a:endParaRPr lang="es-ES"/>
        </a:p>
      </dgm:t>
    </dgm:pt>
    <dgm:pt modelId="{94882E23-DDD7-42FF-8A29-F2C49C0755BB}">
      <dgm:prSet phldrT="[Texto]" custT="1"/>
      <dgm:spPr/>
      <dgm:t>
        <a:bodyPr/>
        <a:lstStyle/>
        <a:p>
          <a:r>
            <a:rPr lang="es-ES" sz="1400" dirty="0" err="1" smtClean="0">
              <a:solidFill>
                <a:schemeClr val="tx1"/>
              </a:solidFill>
            </a:rPr>
            <a:t>NIIIF’s</a:t>
          </a:r>
          <a:r>
            <a:rPr lang="es-ES" sz="1400" dirty="0" smtClean="0">
              <a:solidFill>
                <a:schemeClr val="tx1"/>
              </a:solidFill>
            </a:rPr>
            <a:t>, NEC,  PCGA</a:t>
          </a:r>
          <a:endParaRPr lang="es-ES" sz="1400" dirty="0">
            <a:solidFill>
              <a:schemeClr val="tx1"/>
            </a:solidFill>
          </a:endParaRPr>
        </a:p>
      </dgm:t>
    </dgm:pt>
    <dgm:pt modelId="{1A1FC9DD-F60C-4629-A649-4D88E64EB9A5}" type="parTrans" cxnId="{3F52E1DF-22C3-4302-88BE-4201CBBE2196}">
      <dgm:prSet/>
      <dgm:spPr/>
      <dgm:t>
        <a:bodyPr/>
        <a:lstStyle/>
        <a:p>
          <a:endParaRPr lang="es-ES"/>
        </a:p>
      </dgm:t>
    </dgm:pt>
    <dgm:pt modelId="{68F6AE0C-FB0B-4C4D-9AA7-FB14A918CDA5}" type="sibTrans" cxnId="{3F52E1DF-22C3-4302-88BE-4201CBBE2196}">
      <dgm:prSet/>
      <dgm:spPr/>
      <dgm:t>
        <a:bodyPr/>
        <a:lstStyle/>
        <a:p>
          <a:endParaRPr lang="es-ES"/>
        </a:p>
      </dgm:t>
    </dgm:pt>
    <dgm:pt modelId="{45CA26DA-504B-489F-864E-5086A6B2B189}">
      <dgm:prSet phldrT="[Texto]" custT="1"/>
      <dgm:spPr/>
      <dgm:t>
        <a:bodyPr/>
        <a:lstStyle/>
        <a:p>
          <a:r>
            <a:rPr lang="es-ES" sz="2000" dirty="0" smtClean="0"/>
            <a:t>Regulan el registro contable de la empresa</a:t>
          </a:r>
          <a:r>
            <a:rPr lang="es-ES" sz="2900" dirty="0" smtClean="0"/>
            <a:t>.</a:t>
          </a:r>
          <a:endParaRPr lang="es-ES" sz="2900" dirty="0"/>
        </a:p>
      </dgm:t>
    </dgm:pt>
    <dgm:pt modelId="{76AA0572-8322-4884-9E3D-EA4E9E840194}" type="parTrans" cxnId="{F8770596-9F71-48F6-947E-B6FF2775037D}">
      <dgm:prSet/>
      <dgm:spPr/>
      <dgm:t>
        <a:bodyPr/>
        <a:lstStyle/>
        <a:p>
          <a:endParaRPr lang="es-ES"/>
        </a:p>
      </dgm:t>
    </dgm:pt>
    <dgm:pt modelId="{9AA7E72E-F620-4312-84DE-DDC2E4209D35}" type="sibTrans" cxnId="{F8770596-9F71-48F6-947E-B6FF2775037D}">
      <dgm:prSet/>
      <dgm:spPr/>
      <dgm:t>
        <a:bodyPr/>
        <a:lstStyle/>
        <a:p>
          <a:endParaRPr lang="es-ES"/>
        </a:p>
      </dgm:t>
    </dgm:pt>
    <dgm:pt modelId="{AFC8FA09-C8F4-4C27-9B50-4F2583C0A903}">
      <dgm:prSet custT="1"/>
      <dgm:spPr/>
      <dgm:t>
        <a:bodyPr/>
        <a:lstStyle/>
        <a:p>
          <a:r>
            <a:rPr lang="es-ES" sz="2000" dirty="0" smtClean="0"/>
            <a:t>Esta ley guía establece los derechos y obligaciones, la estructura administrativa y demás lineamientos que debe cumplir el Seguro Social en beneficio del afiliado</a:t>
          </a:r>
          <a:endParaRPr lang="es-ES" sz="2000" dirty="0"/>
        </a:p>
      </dgm:t>
    </dgm:pt>
    <dgm:pt modelId="{5A163B56-406C-4CCD-931C-10035C7CCAF6}" type="parTrans" cxnId="{EEFBD184-DCB9-4C69-A812-656CE06ABC58}">
      <dgm:prSet/>
      <dgm:spPr/>
      <dgm:t>
        <a:bodyPr/>
        <a:lstStyle/>
        <a:p>
          <a:endParaRPr lang="es-ES"/>
        </a:p>
      </dgm:t>
    </dgm:pt>
    <dgm:pt modelId="{D180B922-47B8-44C9-ACD2-16FD5C4AEA5D}" type="sibTrans" cxnId="{EEFBD184-DCB9-4C69-A812-656CE06ABC58}">
      <dgm:prSet/>
      <dgm:spPr/>
      <dgm:t>
        <a:bodyPr/>
        <a:lstStyle/>
        <a:p>
          <a:endParaRPr lang="es-ES"/>
        </a:p>
      </dgm:t>
    </dgm:pt>
    <dgm:pt modelId="{6304E4A6-36A4-4D34-B76B-0283C5A6A130}" type="pres">
      <dgm:prSet presAssocID="{186893A6-256D-4C18-823D-27B044B30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EEBE78-48FD-4696-89D9-D70EEDF86855}" type="pres">
      <dgm:prSet presAssocID="{56846A33-91B8-46C4-A6A2-9598484A8FE6}" presName="composite" presStyleCnt="0"/>
      <dgm:spPr/>
    </dgm:pt>
    <dgm:pt modelId="{6CEE47BB-6775-4FB8-9B1B-5ED340B53883}" type="pres">
      <dgm:prSet presAssocID="{56846A33-91B8-46C4-A6A2-9598484A8FE6}" presName="parentText" presStyleLbl="alignNode1" presStyleIdx="0" presStyleCnt="3" custLinFactNeighborX="3" custLinFactNeighborY="-44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3480A-FCF2-4D46-8635-813A2B116938}" type="pres">
      <dgm:prSet presAssocID="{56846A33-91B8-46C4-A6A2-9598484A8F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A6237E-125F-46F6-A75A-864395732428}" type="pres">
      <dgm:prSet presAssocID="{882AF82D-2748-48C6-86E4-E5DCCE38984F}" presName="sp" presStyleCnt="0"/>
      <dgm:spPr/>
    </dgm:pt>
    <dgm:pt modelId="{593CBB37-2D5F-4D29-A83A-513DA6D08957}" type="pres">
      <dgm:prSet presAssocID="{B93BD810-F64C-42D1-8CC4-5E1AF2C74CBC}" presName="composite" presStyleCnt="0"/>
      <dgm:spPr/>
    </dgm:pt>
    <dgm:pt modelId="{710381ED-1DB0-4404-83B9-B5FA78C44CA2}" type="pres">
      <dgm:prSet presAssocID="{B93BD810-F64C-42D1-8CC4-5E1AF2C74C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DB862-1BBB-46DC-A5DA-C0F7FD4C9B5C}" type="pres">
      <dgm:prSet presAssocID="{B93BD810-F64C-42D1-8CC4-5E1AF2C74C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59B70E-D111-4B1E-9625-694AF4FFAA6C}" type="pres">
      <dgm:prSet presAssocID="{3E82DAD2-7F85-4B68-B52E-24B5C850509E}" presName="sp" presStyleCnt="0"/>
      <dgm:spPr/>
    </dgm:pt>
    <dgm:pt modelId="{3073DBBF-E7B3-475C-BE71-7F1F0112A88A}" type="pres">
      <dgm:prSet presAssocID="{94882E23-DDD7-42FF-8A29-F2C49C0755BB}" presName="composite" presStyleCnt="0"/>
      <dgm:spPr/>
    </dgm:pt>
    <dgm:pt modelId="{F1121226-9B19-494E-B050-5F8C611645D2}" type="pres">
      <dgm:prSet presAssocID="{94882E23-DDD7-42FF-8A29-F2C49C0755BB}" presName="parentText" presStyleLbl="alignNode1" presStyleIdx="2" presStyleCnt="3" custScaleY="1425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38B3D-88D3-4FF3-9DF1-57D11194BC87}" type="pres">
      <dgm:prSet presAssocID="{94882E23-DDD7-42FF-8A29-F2C49C0755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607A0D-D1A7-4A0E-B01F-670A1D553DA7}" type="presOf" srcId="{B93BD810-F64C-42D1-8CC4-5E1AF2C74CBC}" destId="{710381ED-1DB0-4404-83B9-B5FA78C44CA2}" srcOrd="0" destOrd="0" presId="urn:microsoft.com/office/officeart/2005/8/layout/chevron2"/>
    <dgm:cxn modelId="{F8770596-9F71-48F6-947E-B6FF2775037D}" srcId="{94882E23-DDD7-42FF-8A29-F2C49C0755BB}" destId="{45CA26DA-504B-489F-864E-5086A6B2B189}" srcOrd="0" destOrd="0" parTransId="{76AA0572-8322-4884-9E3D-EA4E9E840194}" sibTransId="{9AA7E72E-F620-4312-84DE-DDC2E4209D35}"/>
    <dgm:cxn modelId="{9748B5B0-01B7-469C-9433-B4116724D4B1}" type="presOf" srcId="{AFC8FA09-C8F4-4C27-9B50-4F2583C0A903}" destId="{9723480A-FCF2-4D46-8635-813A2B116938}" srcOrd="0" destOrd="1" presId="urn:microsoft.com/office/officeart/2005/8/layout/chevron2"/>
    <dgm:cxn modelId="{5ECDC5FD-9420-42EE-8A01-8E3108B160B3}" srcId="{186893A6-256D-4C18-823D-27B044B308CE}" destId="{B93BD810-F64C-42D1-8CC4-5E1AF2C74CBC}" srcOrd="1" destOrd="0" parTransId="{0DAF9CDE-73BA-49A7-8456-DAC035D5B0F7}" sibTransId="{3E82DAD2-7F85-4B68-B52E-24B5C850509E}"/>
    <dgm:cxn modelId="{144F7E17-4001-40B4-8526-6EBC41681C2E}" type="presOf" srcId="{94882E23-DDD7-42FF-8A29-F2C49C0755BB}" destId="{F1121226-9B19-494E-B050-5F8C611645D2}" srcOrd="0" destOrd="0" presId="urn:microsoft.com/office/officeart/2005/8/layout/chevron2"/>
    <dgm:cxn modelId="{483868BA-A726-436F-B24B-31C59EEC0CB2}" type="presOf" srcId="{45CA26DA-504B-489F-864E-5086A6B2B189}" destId="{08738B3D-88D3-4FF3-9DF1-57D11194BC87}" srcOrd="0" destOrd="0" presId="urn:microsoft.com/office/officeart/2005/8/layout/chevron2"/>
    <dgm:cxn modelId="{32E9EDAC-DCD9-45A6-8129-95F8E48A5CED}" type="presOf" srcId="{C60C4B84-CC45-44E9-9094-5D272745BFD9}" destId="{9723480A-FCF2-4D46-8635-813A2B116938}" srcOrd="0" destOrd="0" presId="urn:microsoft.com/office/officeart/2005/8/layout/chevron2"/>
    <dgm:cxn modelId="{6AED6AD6-42AA-4396-8667-ED2B4EC87E45}" type="presOf" srcId="{DE5ECE4D-FE85-4D56-92AC-A4416A854DA6}" destId="{1C4DB862-1BBB-46DC-A5DA-C0F7FD4C9B5C}" srcOrd="0" destOrd="0" presId="urn:microsoft.com/office/officeart/2005/8/layout/chevron2"/>
    <dgm:cxn modelId="{EEFBD184-DCB9-4C69-A812-656CE06ABC58}" srcId="{56846A33-91B8-46C4-A6A2-9598484A8FE6}" destId="{AFC8FA09-C8F4-4C27-9B50-4F2583C0A903}" srcOrd="1" destOrd="0" parTransId="{5A163B56-406C-4CCD-931C-10035C7CCAF6}" sibTransId="{D180B922-47B8-44C9-ACD2-16FD5C4AEA5D}"/>
    <dgm:cxn modelId="{3F52E1DF-22C3-4302-88BE-4201CBBE2196}" srcId="{186893A6-256D-4C18-823D-27B044B308CE}" destId="{94882E23-DDD7-42FF-8A29-F2C49C0755BB}" srcOrd="2" destOrd="0" parTransId="{1A1FC9DD-F60C-4629-A649-4D88E64EB9A5}" sibTransId="{68F6AE0C-FB0B-4C4D-9AA7-FB14A918CDA5}"/>
    <dgm:cxn modelId="{D7640CD4-97F2-433A-B89C-3EA44BA09673}" srcId="{56846A33-91B8-46C4-A6A2-9598484A8FE6}" destId="{C60C4B84-CC45-44E9-9094-5D272745BFD9}" srcOrd="0" destOrd="0" parTransId="{D67E582A-1ED5-4545-BE2E-4B64C42EC621}" sibTransId="{CD6E6326-8162-4D06-A2D5-AF49D56270B7}"/>
    <dgm:cxn modelId="{07896C39-031C-457E-93EE-E99AC7244691}" srcId="{186893A6-256D-4C18-823D-27B044B308CE}" destId="{56846A33-91B8-46C4-A6A2-9598484A8FE6}" srcOrd="0" destOrd="0" parTransId="{76C312FC-C068-4DA4-8201-AB6C3F4CF042}" sibTransId="{882AF82D-2748-48C6-86E4-E5DCCE38984F}"/>
    <dgm:cxn modelId="{06F44597-43E7-4EBB-8FEF-81847B09E184}" type="presOf" srcId="{56846A33-91B8-46C4-A6A2-9598484A8FE6}" destId="{6CEE47BB-6775-4FB8-9B1B-5ED340B53883}" srcOrd="0" destOrd="0" presId="urn:microsoft.com/office/officeart/2005/8/layout/chevron2"/>
    <dgm:cxn modelId="{306DEFFC-A1C4-4BCD-9B13-3E8931B5E8DA}" type="presOf" srcId="{186893A6-256D-4C18-823D-27B044B308CE}" destId="{6304E4A6-36A4-4D34-B76B-0283C5A6A130}" srcOrd="0" destOrd="0" presId="urn:microsoft.com/office/officeart/2005/8/layout/chevron2"/>
    <dgm:cxn modelId="{8324D780-BB3F-4380-9292-011AFE6B0926}" srcId="{B93BD810-F64C-42D1-8CC4-5E1AF2C74CBC}" destId="{DE5ECE4D-FE85-4D56-92AC-A4416A854DA6}" srcOrd="0" destOrd="0" parTransId="{E08862C0-BDCD-48F3-A364-C8AA4F77CEC2}" sibTransId="{E668F443-200D-4960-BEF0-80EA6A19983F}"/>
    <dgm:cxn modelId="{78AF8168-5255-4182-B67D-E894612E3020}" type="presParOf" srcId="{6304E4A6-36A4-4D34-B76B-0283C5A6A130}" destId="{9AEEBE78-48FD-4696-89D9-D70EEDF86855}" srcOrd="0" destOrd="0" presId="urn:microsoft.com/office/officeart/2005/8/layout/chevron2"/>
    <dgm:cxn modelId="{711A870E-30F0-4E91-9525-0D545E692AF7}" type="presParOf" srcId="{9AEEBE78-48FD-4696-89D9-D70EEDF86855}" destId="{6CEE47BB-6775-4FB8-9B1B-5ED340B53883}" srcOrd="0" destOrd="0" presId="urn:microsoft.com/office/officeart/2005/8/layout/chevron2"/>
    <dgm:cxn modelId="{738B4A0F-14F7-4CCA-A586-C5E345F697F6}" type="presParOf" srcId="{9AEEBE78-48FD-4696-89D9-D70EEDF86855}" destId="{9723480A-FCF2-4D46-8635-813A2B116938}" srcOrd="1" destOrd="0" presId="urn:microsoft.com/office/officeart/2005/8/layout/chevron2"/>
    <dgm:cxn modelId="{872D4C50-2FB5-4CED-8825-A1F106C2C39C}" type="presParOf" srcId="{6304E4A6-36A4-4D34-B76B-0283C5A6A130}" destId="{94A6237E-125F-46F6-A75A-864395732428}" srcOrd="1" destOrd="0" presId="urn:microsoft.com/office/officeart/2005/8/layout/chevron2"/>
    <dgm:cxn modelId="{E794ABB4-9E5E-4189-A819-56D42EDBF587}" type="presParOf" srcId="{6304E4A6-36A4-4D34-B76B-0283C5A6A130}" destId="{593CBB37-2D5F-4D29-A83A-513DA6D08957}" srcOrd="2" destOrd="0" presId="urn:microsoft.com/office/officeart/2005/8/layout/chevron2"/>
    <dgm:cxn modelId="{ACDB1348-A0D9-4D4C-9C7D-6C5584A9903D}" type="presParOf" srcId="{593CBB37-2D5F-4D29-A83A-513DA6D08957}" destId="{710381ED-1DB0-4404-83B9-B5FA78C44CA2}" srcOrd="0" destOrd="0" presId="urn:microsoft.com/office/officeart/2005/8/layout/chevron2"/>
    <dgm:cxn modelId="{B2D147C9-10D9-4099-A2A0-26317C8AB1AC}" type="presParOf" srcId="{593CBB37-2D5F-4D29-A83A-513DA6D08957}" destId="{1C4DB862-1BBB-46DC-A5DA-C0F7FD4C9B5C}" srcOrd="1" destOrd="0" presId="urn:microsoft.com/office/officeart/2005/8/layout/chevron2"/>
    <dgm:cxn modelId="{4D95BC3D-873A-4B01-8E93-5C0E02169DA9}" type="presParOf" srcId="{6304E4A6-36A4-4D34-B76B-0283C5A6A130}" destId="{B359B70E-D111-4B1E-9625-694AF4FFAA6C}" srcOrd="3" destOrd="0" presId="urn:microsoft.com/office/officeart/2005/8/layout/chevron2"/>
    <dgm:cxn modelId="{D2B4C021-0BD1-4608-86AD-ECACEA723FB3}" type="presParOf" srcId="{6304E4A6-36A4-4D34-B76B-0283C5A6A130}" destId="{3073DBBF-E7B3-475C-BE71-7F1F0112A88A}" srcOrd="4" destOrd="0" presId="urn:microsoft.com/office/officeart/2005/8/layout/chevron2"/>
    <dgm:cxn modelId="{7A3B7078-D3FD-44A0-8430-7D5F004F731E}" type="presParOf" srcId="{3073DBBF-E7B3-475C-BE71-7F1F0112A88A}" destId="{F1121226-9B19-494E-B050-5F8C611645D2}" srcOrd="0" destOrd="0" presId="urn:microsoft.com/office/officeart/2005/8/layout/chevron2"/>
    <dgm:cxn modelId="{BEA1BC0F-6285-4506-B890-D817B0F77F84}" type="presParOf" srcId="{3073DBBF-E7B3-475C-BE71-7F1F0112A88A}" destId="{08738B3D-88D3-4FF3-9DF1-57D11194BC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1BE18-D3DD-42E4-B2FA-C23658ABA407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90609C0B-7900-4795-B0DF-4128C034EC23}">
      <dgm:prSet phldrT="[Texto]" custT="1"/>
      <dgm:spPr>
        <a:solidFill>
          <a:schemeClr val="bg1"/>
        </a:solidFill>
      </dgm:spPr>
      <dgm:t>
        <a:bodyPr/>
        <a:lstStyle/>
        <a:p>
          <a:endParaRPr lang="es-ES" sz="1600" dirty="0"/>
        </a:p>
      </dgm:t>
    </dgm:pt>
    <dgm:pt modelId="{C52101E1-1347-4AFF-A51C-CC71F5293C11}" type="sibTrans" cxnId="{FD30090A-A126-4677-84F5-451CBADEE2AD}">
      <dgm:prSet/>
      <dgm:spPr/>
      <dgm:t>
        <a:bodyPr/>
        <a:lstStyle/>
        <a:p>
          <a:endParaRPr lang="es-ES"/>
        </a:p>
      </dgm:t>
    </dgm:pt>
    <dgm:pt modelId="{F2A5056B-1BB2-415E-829B-5CE79B0ED64D}" type="parTrans" cxnId="{FD30090A-A126-4677-84F5-451CBADEE2AD}">
      <dgm:prSet/>
      <dgm:spPr/>
      <dgm:t>
        <a:bodyPr/>
        <a:lstStyle/>
        <a:p>
          <a:endParaRPr lang="es-ES"/>
        </a:p>
      </dgm:t>
    </dgm:pt>
    <dgm:pt modelId="{738D46E5-B58F-4A43-AA7C-79DA1E7D19C8}" type="pres">
      <dgm:prSet presAssocID="{08F1BE18-D3DD-42E4-B2FA-C23658ABA407}" presName="arrowDiagram" presStyleCnt="0">
        <dgm:presLayoutVars>
          <dgm:chMax val="5"/>
          <dgm:dir/>
          <dgm:resizeHandles val="exact"/>
        </dgm:presLayoutVars>
      </dgm:prSet>
      <dgm:spPr/>
    </dgm:pt>
    <dgm:pt modelId="{E262BB05-78C2-4EF1-88CF-87FC8912FC7A}" type="pres">
      <dgm:prSet presAssocID="{08F1BE18-D3DD-42E4-B2FA-C23658ABA407}" presName="arrow" presStyleLbl="bgShp" presStyleIdx="0" presStyleCnt="1" custLinFactNeighborX="5660" custLinFactNeighborY="4717"/>
      <dgm:spPr/>
    </dgm:pt>
    <dgm:pt modelId="{7B6199C0-23C8-4E99-9966-CECA72DBA90E}" type="pres">
      <dgm:prSet presAssocID="{08F1BE18-D3DD-42E4-B2FA-C23658ABA407}" presName="arrowDiagram1" presStyleCnt="0">
        <dgm:presLayoutVars>
          <dgm:bulletEnabled val="1"/>
        </dgm:presLayoutVars>
      </dgm:prSet>
      <dgm:spPr/>
    </dgm:pt>
    <dgm:pt modelId="{52C3BDD5-D8A0-44A4-A8DB-1D7371222A37}" type="pres">
      <dgm:prSet presAssocID="{90609C0B-7900-4795-B0DF-4128C034EC23}" presName="bullet1" presStyleLbl="node1" presStyleIdx="0" presStyleCnt="1" custFlipVert="1" custFlipHor="1" custScaleX="27702" custScaleY="54086" custLinFactX="-240464" custLinFactY="200000" custLinFactNeighborX="-300000" custLinFactNeighborY="295924"/>
      <dgm:spPr>
        <a:noFill/>
      </dgm:spPr>
    </dgm:pt>
    <dgm:pt modelId="{7490E32F-D006-4651-BF96-0C43E6962C16}" type="pres">
      <dgm:prSet presAssocID="{90609C0B-7900-4795-B0DF-4128C034EC23}" presName="textBox1" presStyleLbl="revTx" presStyleIdx="0" presStyleCnt="1" custAng="10800000" custFlipVert="1" custScaleY="26330" custLinFactNeighborX="-36321" custLinFactNeighborY="34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B12721-D07F-4172-8A2D-F9E18F8B0D75}" type="presOf" srcId="{08F1BE18-D3DD-42E4-B2FA-C23658ABA407}" destId="{738D46E5-B58F-4A43-AA7C-79DA1E7D19C8}" srcOrd="0" destOrd="0" presId="urn:microsoft.com/office/officeart/2005/8/layout/arrow2"/>
    <dgm:cxn modelId="{FD30090A-A126-4677-84F5-451CBADEE2AD}" srcId="{08F1BE18-D3DD-42E4-B2FA-C23658ABA407}" destId="{90609C0B-7900-4795-B0DF-4128C034EC23}" srcOrd="0" destOrd="0" parTransId="{F2A5056B-1BB2-415E-829B-5CE79B0ED64D}" sibTransId="{C52101E1-1347-4AFF-A51C-CC71F5293C11}"/>
    <dgm:cxn modelId="{C01DC1F2-B016-4A49-902D-D14E9AC5CB9D}" type="presOf" srcId="{90609C0B-7900-4795-B0DF-4128C034EC23}" destId="{7490E32F-D006-4651-BF96-0C43E6962C16}" srcOrd="0" destOrd="0" presId="urn:microsoft.com/office/officeart/2005/8/layout/arrow2"/>
    <dgm:cxn modelId="{922C1A7C-DC97-43B0-84E9-F8120D649231}" type="presParOf" srcId="{738D46E5-B58F-4A43-AA7C-79DA1E7D19C8}" destId="{E262BB05-78C2-4EF1-88CF-87FC8912FC7A}" srcOrd="0" destOrd="0" presId="urn:microsoft.com/office/officeart/2005/8/layout/arrow2"/>
    <dgm:cxn modelId="{DEAEE8AA-CEFC-4898-A310-55D6D0B2D4DB}" type="presParOf" srcId="{738D46E5-B58F-4A43-AA7C-79DA1E7D19C8}" destId="{7B6199C0-23C8-4E99-9966-CECA72DBA90E}" srcOrd="1" destOrd="0" presId="urn:microsoft.com/office/officeart/2005/8/layout/arrow2"/>
    <dgm:cxn modelId="{941FA4FB-03FE-43A7-9DCC-98853924C2B1}" type="presParOf" srcId="{7B6199C0-23C8-4E99-9966-CECA72DBA90E}" destId="{52C3BDD5-D8A0-44A4-A8DB-1D7371222A37}" srcOrd="0" destOrd="0" presId="urn:microsoft.com/office/officeart/2005/8/layout/arrow2"/>
    <dgm:cxn modelId="{F0EFDFA2-A75A-4AE1-B585-F7544C7A0A41}" type="presParOf" srcId="{7B6199C0-23C8-4E99-9966-CECA72DBA90E}" destId="{7490E32F-D006-4651-BF96-0C43E6962C1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507F06-7914-4219-A5D1-26B9B0CAA0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B05C8A25-3F24-4160-8B02-9B06DF1EA533}">
      <dgm:prSet phldrT="[Texto]" custT="1"/>
      <dgm:spPr/>
      <dgm:t>
        <a:bodyPr/>
        <a:lstStyle/>
        <a:p>
          <a:pPr algn="ctr"/>
          <a:r>
            <a:rPr lang="es-EC" sz="1700" b="1" dirty="0" smtClean="0">
              <a:solidFill>
                <a:schemeClr val="tx1"/>
              </a:solidFill>
            </a:rPr>
            <a:t>OBJETIVOS</a:t>
          </a:r>
        </a:p>
        <a:p>
          <a:pPr algn="just"/>
          <a:endParaRPr lang="es-ES_tradnl" sz="1700" dirty="0" smtClean="0"/>
        </a:p>
        <a:p>
          <a:pPr algn="just"/>
          <a:r>
            <a:rPr lang="es-ES_tradnl" sz="1700" dirty="0" smtClean="0">
              <a:solidFill>
                <a:schemeClr val="tx1"/>
              </a:solidFill>
            </a:rPr>
            <a:t>Son el pilar donde se apoyan las estrategias organizacionales</a:t>
          </a:r>
          <a:endParaRPr lang="es-EC" sz="1700" dirty="0" smtClean="0">
            <a:solidFill>
              <a:schemeClr val="tx1"/>
            </a:solidFill>
          </a:endParaRPr>
        </a:p>
      </dgm:t>
    </dgm:pt>
    <dgm:pt modelId="{87B9FFB8-078D-4045-9B6F-74EE60844474}" type="parTrans" cxnId="{A4F284BA-AFD1-469F-847A-04A00B8E611E}">
      <dgm:prSet/>
      <dgm:spPr/>
      <dgm:t>
        <a:bodyPr/>
        <a:lstStyle/>
        <a:p>
          <a:endParaRPr lang="es-EC"/>
        </a:p>
      </dgm:t>
    </dgm:pt>
    <dgm:pt modelId="{97605CCA-FBBC-4204-B9D5-FA8FF8383BD5}" type="sibTrans" cxnId="{A4F284BA-AFD1-469F-847A-04A00B8E611E}">
      <dgm:prSet/>
      <dgm:spPr/>
      <dgm:t>
        <a:bodyPr/>
        <a:lstStyle/>
        <a:p>
          <a:endParaRPr lang="es-EC"/>
        </a:p>
      </dgm:t>
    </dgm:pt>
    <dgm:pt modelId="{C6CF8CA9-9134-4C2A-A4F3-922BAC02E174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POLÍTICAS</a:t>
          </a:r>
        </a:p>
        <a:p>
          <a:pPr algn="just"/>
          <a:endParaRPr lang="es-ES_tradnl" sz="1600" dirty="0" smtClean="0">
            <a:solidFill>
              <a:schemeClr val="tx1"/>
            </a:solidFill>
          </a:endParaRPr>
        </a:p>
        <a:p>
          <a:pPr algn="just"/>
          <a:r>
            <a:rPr lang="es-ES_tradnl" sz="1700" dirty="0" smtClean="0">
              <a:solidFill>
                <a:schemeClr val="tx1"/>
              </a:solidFill>
            </a:rPr>
            <a:t>Son guías o reglas  que se establecen para dirigir funciones </a:t>
          </a:r>
          <a:endParaRPr lang="es-EC" sz="1700" dirty="0">
            <a:solidFill>
              <a:schemeClr val="tx1"/>
            </a:solidFill>
          </a:endParaRPr>
        </a:p>
      </dgm:t>
    </dgm:pt>
    <dgm:pt modelId="{7F5A0D56-55D0-4FF2-8DA7-4A37029AC4B2}" type="parTrans" cxnId="{9EAC1B6A-C40D-4DC0-857E-4A470A55C844}">
      <dgm:prSet/>
      <dgm:spPr/>
      <dgm:t>
        <a:bodyPr/>
        <a:lstStyle/>
        <a:p>
          <a:endParaRPr lang="es-EC"/>
        </a:p>
      </dgm:t>
    </dgm:pt>
    <dgm:pt modelId="{94C6055A-9FA0-47C4-BB3B-68F6916E069D}" type="sibTrans" cxnId="{9EAC1B6A-C40D-4DC0-857E-4A470A55C844}">
      <dgm:prSet/>
      <dgm:spPr/>
      <dgm:t>
        <a:bodyPr/>
        <a:lstStyle/>
        <a:p>
          <a:endParaRPr lang="es-EC"/>
        </a:p>
      </dgm:t>
    </dgm:pt>
    <dgm:pt modelId="{3CE984F2-429E-440C-B999-A23DDB6C86DC}">
      <dgm:prSet phldrT="[Texto]" custT="1"/>
      <dgm:spPr/>
      <dgm:t>
        <a:bodyPr/>
        <a:lstStyle/>
        <a:p>
          <a:pPr algn="ctr"/>
          <a:r>
            <a:rPr lang="es-ES" sz="1700" b="1" dirty="0" smtClean="0">
              <a:solidFill>
                <a:schemeClr val="tx1"/>
              </a:solidFill>
            </a:rPr>
            <a:t>ESTRATEGIAS</a:t>
          </a:r>
        </a:p>
        <a:p>
          <a:pPr algn="ctr"/>
          <a:endParaRPr lang="es-EC" sz="1700" dirty="0" smtClean="0"/>
        </a:p>
        <a:p>
          <a:pPr algn="ctr"/>
          <a:r>
            <a:rPr lang="es-EC" sz="1700" dirty="0" smtClean="0">
              <a:solidFill>
                <a:schemeClr val="tx1"/>
              </a:solidFill>
            </a:rPr>
            <a:t>Es definir qué va hacer la empresa </a:t>
          </a:r>
          <a:endParaRPr lang="es-EC" sz="1700" dirty="0">
            <a:solidFill>
              <a:schemeClr val="tx1"/>
            </a:solidFill>
          </a:endParaRPr>
        </a:p>
      </dgm:t>
    </dgm:pt>
    <dgm:pt modelId="{23FC3229-F476-4A8E-8158-08ED4D3D9715}" type="parTrans" cxnId="{A4FF2590-ED2E-4CDD-A217-91ED6098F3CD}">
      <dgm:prSet/>
      <dgm:spPr/>
      <dgm:t>
        <a:bodyPr/>
        <a:lstStyle/>
        <a:p>
          <a:endParaRPr lang="es-EC"/>
        </a:p>
      </dgm:t>
    </dgm:pt>
    <dgm:pt modelId="{122B0360-12B4-47DA-B4FC-9724B5275957}" type="sibTrans" cxnId="{A4FF2590-ED2E-4CDD-A217-91ED6098F3CD}">
      <dgm:prSet/>
      <dgm:spPr/>
      <dgm:t>
        <a:bodyPr/>
        <a:lstStyle/>
        <a:p>
          <a:endParaRPr lang="es-EC"/>
        </a:p>
      </dgm:t>
    </dgm:pt>
    <dgm:pt modelId="{E6DF4764-3ED0-45EC-81DA-DB7CA0E5C419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PRINCIPIOS Y VALORES</a:t>
          </a:r>
        </a:p>
        <a:p>
          <a:pPr algn="ctr"/>
          <a:endParaRPr lang="es-EC" sz="1600" b="0" dirty="0" smtClean="0">
            <a:solidFill>
              <a:schemeClr val="tx1"/>
            </a:solidFill>
          </a:endParaRPr>
        </a:p>
        <a:p>
          <a:pPr algn="just"/>
          <a:r>
            <a:rPr lang="es-ES" sz="1600" b="0" dirty="0" smtClean="0">
              <a:solidFill>
                <a:schemeClr val="tx1"/>
              </a:solidFill>
            </a:rPr>
            <a:t>Conductas o normas consideradas por los miembros de la empresa</a:t>
          </a:r>
          <a:endParaRPr lang="es-EC" sz="1700" b="0" dirty="0">
            <a:solidFill>
              <a:schemeClr val="tx1"/>
            </a:solidFill>
          </a:endParaRPr>
        </a:p>
      </dgm:t>
    </dgm:pt>
    <dgm:pt modelId="{1EA141DC-C043-4FC1-BC61-FD89218F2A71}" type="parTrans" cxnId="{36F4AB35-B06A-4DDC-8DF4-138723D28E1F}">
      <dgm:prSet/>
      <dgm:spPr/>
      <dgm:t>
        <a:bodyPr/>
        <a:lstStyle/>
        <a:p>
          <a:endParaRPr lang="es-EC"/>
        </a:p>
      </dgm:t>
    </dgm:pt>
    <dgm:pt modelId="{A4CE0845-63A7-49A7-A59E-D4909600B799}" type="sibTrans" cxnId="{36F4AB35-B06A-4DDC-8DF4-138723D28E1F}">
      <dgm:prSet/>
      <dgm:spPr/>
      <dgm:t>
        <a:bodyPr/>
        <a:lstStyle/>
        <a:p>
          <a:endParaRPr lang="es-EC"/>
        </a:p>
      </dgm:t>
    </dgm:pt>
    <dgm:pt modelId="{F55D8F7F-0EA7-4870-A851-E11FD356B7E6}" type="pres">
      <dgm:prSet presAssocID="{EA507F06-7914-4219-A5D1-26B9B0CAA092}" presName="Name0" presStyleCnt="0">
        <dgm:presLayoutVars>
          <dgm:dir/>
          <dgm:resizeHandles val="exact"/>
        </dgm:presLayoutVars>
      </dgm:prSet>
      <dgm:spPr/>
    </dgm:pt>
    <dgm:pt modelId="{9A2080CE-2688-4373-A443-7E11E1506BA9}" type="pres">
      <dgm:prSet presAssocID="{EA507F06-7914-4219-A5D1-26B9B0CAA092}" presName="bkgdShp" presStyleLbl="alignAccFollowNode1" presStyleIdx="0" presStyleCnt="1"/>
      <dgm:spPr/>
    </dgm:pt>
    <dgm:pt modelId="{7981D53A-0696-441B-BF01-85436F406975}" type="pres">
      <dgm:prSet presAssocID="{EA507F06-7914-4219-A5D1-26B9B0CAA092}" presName="linComp" presStyleCnt="0"/>
      <dgm:spPr/>
    </dgm:pt>
    <dgm:pt modelId="{B5D9A065-AD9A-4FF9-9082-99A50E7D9CAC}" type="pres">
      <dgm:prSet presAssocID="{B05C8A25-3F24-4160-8B02-9B06DF1EA533}" presName="compNode" presStyleCnt="0"/>
      <dgm:spPr/>
    </dgm:pt>
    <dgm:pt modelId="{7521BEC6-2A6F-4119-A467-9AE66CAC06FF}" type="pres">
      <dgm:prSet presAssocID="{B05C8A25-3F24-4160-8B02-9B06DF1EA533}" presName="node" presStyleLbl="node1" presStyleIdx="0" presStyleCnt="4" custScaleX="100029" custScaleY="74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A56815-B893-410D-9B37-0AFD63A5607B}" type="pres">
      <dgm:prSet presAssocID="{B05C8A25-3F24-4160-8B02-9B06DF1EA533}" presName="invisiNode" presStyleLbl="node1" presStyleIdx="0" presStyleCnt="4"/>
      <dgm:spPr/>
    </dgm:pt>
    <dgm:pt modelId="{29E714EB-F15B-4911-97CD-24BCD8372994}" type="pres">
      <dgm:prSet presAssocID="{B05C8A25-3F24-4160-8B02-9B06DF1EA53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288AC4-EAF4-4708-9623-E61AA115AA38}" type="pres">
      <dgm:prSet presAssocID="{97605CCA-FBBC-4204-B9D5-FA8FF8383BD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4AF5DC4-BA95-4134-A868-690A203CCE0E}" type="pres">
      <dgm:prSet presAssocID="{C6CF8CA9-9134-4C2A-A4F3-922BAC02E174}" presName="compNode" presStyleCnt="0"/>
      <dgm:spPr/>
    </dgm:pt>
    <dgm:pt modelId="{80E68370-9D47-40FF-A5B4-3D0C7D4B9F75}" type="pres">
      <dgm:prSet presAssocID="{C6CF8CA9-9134-4C2A-A4F3-922BAC02E174}" presName="node" presStyleLbl="node1" presStyleIdx="1" presStyleCnt="4" custScaleX="100029" custScaleY="74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AD33A3-A920-41F8-A776-005B3BB9E8E3}" type="pres">
      <dgm:prSet presAssocID="{C6CF8CA9-9134-4C2A-A4F3-922BAC02E174}" presName="invisiNode" presStyleLbl="node1" presStyleIdx="1" presStyleCnt="4"/>
      <dgm:spPr/>
    </dgm:pt>
    <dgm:pt modelId="{C41579CF-1EAF-4A6B-9558-D25C5349297F}" type="pres">
      <dgm:prSet presAssocID="{C6CF8CA9-9134-4C2A-A4F3-922BAC02E17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A3BD383-A297-4991-A4A3-BF2241CB4465}" type="pres">
      <dgm:prSet presAssocID="{94C6055A-9FA0-47C4-BB3B-68F6916E069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6B4BBDE-3CF0-46E7-9412-51CD39002878}" type="pres">
      <dgm:prSet presAssocID="{3CE984F2-429E-440C-B999-A23DDB6C86DC}" presName="compNode" presStyleCnt="0"/>
      <dgm:spPr/>
    </dgm:pt>
    <dgm:pt modelId="{3572F894-05C7-45A6-9467-B07B33806B1B}" type="pres">
      <dgm:prSet presAssocID="{3CE984F2-429E-440C-B999-A23DDB6C86DC}" presName="node" presStyleLbl="node1" presStyleIdx="2" presStyleCnt="4" custScaleX="100029" custScaleY="74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C9FB54-4BBD-4597-BD70-EF3B50946810}" type="pres">
      <dgm:prSet presAssocID="{3CE984F2-429E-440C-B999-A23DDB6C86DC}" presName="invisiNode" presStyleLbl="node1" presStyleIdx="2" presStyleCnt="4"/>
      <dgm:spPr/>
    </dgm:pt>
    <dgm:pt modelId="{F045D210-C872-4D8B-AA7F-4060420DAEB6}" type="pres">
      <dgm:prSet presAssocID="{3CE984F2-429E-440C-B999-A23DDB6C86DC}" presName="imagNode" presStyleLbl="fgImgPlace1" presStyleIdx="2" presStyleCnt="4" custScaleY="909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1E5094-E517-475D-85D7-C038524761B7}" type="pres">
      <dgm:prSet presAssocID="{122B0360-12B4-47DA-B4FC-9724B527595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8092FFD-1224-4411-8F2F-DC0C6881D3C9}" type="pres">
      <dgm:prSet presAssocID="{E6DF4764-3ED0-45EC-81DA-DB7CA0E5C419}" presName="compNode" presStyleCnt="0"/>
      <dgm:spPr/>
    </dgm:pt>
    <dgm:pt modelId="{DB6FB9D4-D9C8-44FF-9318-895AE01109A2}" type="pres">
      <dgm:prSet presAssocID="{E6DF4764-3ED0-45EC-81DA-DB7CA0E5C419}" presName="node" presStyleLbl="node1" presStyleIdx="3" presStyleCnt="4" custScaleX="100029" custScaleY="74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77D98-E07B-4FA7-95A5-ECFA6FDFB6ED}" type="pres">
      <dgm:prSet presAssocID="{E6DF4764-3ED0-45EC-81DA-DB7CA0E5C419}" presName="invisiNode" presStyleLbl="node1" presStyleIdx="3" presStyleCnt="4"/>
      <dgm:spPr/>
    </dgm:pt>
    <dgm:pt modelId="{4E6B1944-5437-439C-9FE5-8F54766D61F9}" type="pres">
      <dgm:prSet presAssocID="{E6DF4764-3ED0-45EC-81DA-DB7CA0E5C419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7780912-6CBD-4ACC-8251-5D8E92116640}" type="presOf" srcId="{C6CF8CA9-9134-4C2A-A4F3-922BAC02E174}" destId="{80E68370-9D47-40FF-A5B4-3D0C7D4B9F75}" srcOrd="0" destOrd="0" presId="urn:microsoft.com/office/officeart/2005/8/layout/pList2#1"/>
    <dgm:cxn modelId="{E7DDC31A-D144-4455-B3D5-A387F028D418}" type="presOf" srcId="{E6DF4764-3ED0-45EC-81DA-DB7CA0E5C419}" destId="{DB6FB9D4-D9C8-44FF-9318-895AE01109A2}" srcOrd="0" destOrd="0" presId="urn:microsoft.com/office/officeart/2005/8/layout/pList2#1"/>
    <dgm:cxn modelId="{A4F284BA-AFD1-469F-847A-04A00B8E611E}" srcId="{EA507F06-7914-4219-A5D1-26B9B0CAA092}" destId="{B05C8A25-3F24-4160-8B02-9B06DF1EA533}" srcOrd="0" destOrd="0" parTransId="{87B9FFB8-078D-4045-9B6F-74EE60844474}" sibTransId="{97605CCA-FBBC-4204-B9D5-FA8FF8383BD5}"/>
    <dgm:cxn modelId="{8D7341A3-FDA0-4298-8800-70AA02B93E81}" type="presOf" srcId="{94C6055A-9FA0-47C4-BB3B-68F6916E069D}" destId="{0A3BD383-A297-4991-A4A3-BF2241CB4465}" srcOrd="0" destOrd="0" presId="urn:microsoft.com/office/officeart/2005/8/layout/pList2#1"/>
    <dgm:cxn modelId="{9076D0A9-BEAF-4228-B411-7F473683598C}" type="presOf" srcId="{B05C8A25-3F24-4160-8B02-9B06DF1EA533}" destId="{7521BEC6-2A6F-4119-A467-9AE66CAC06FF}" srcOrd="0" destOrd="0" presId="urn:microsoft.com/office/officeart/2005/8/layout/pList2#1"/>
    <dgm:cxn modelId="{F3A66891-2D65-48C7-93B4-E8242BCD7A75}" type="presOf" srcId="{3CE984F2-429E-440C-B999-A23DDB6C86DC}" destId="{3572F894-05C7-45A6-9467-B07B33806B1B}" srcOrd="0" destOrd="0" presId="urn:microsoft.com/office/officeart/2005/8/layout/pList2#1"/>
    <dgm:cxn modelId="{E9FC0859-1BC6-46DC-A144-DEA73AF76FFC}" type="presOf" srcId="{97605CCA-FBBC-4204-B9D5-FA8FF8383BD5}" destId="{DC288AC4-EAF4-4708-9623-E61AA115AA38}" srcOrd="0" destOrd="0" presId="urn:microsoft.com/office/officeart/2005/8/layout/pList2#1"/>
    <dgm:cxn modelId="{9EAC1B6A-C40D-4DC0-857E-4A470A55C844}" srcId="{EA507F06-7914-4219-A5D1-26B9B0CAA092}" destId="{C6CF8CA9-9134-4C2A-A4F3-922BAC02E174}" srcOrd="1" destOrd="0" parTransId="{7F5A0D56-55D0-4FF2-8DA7-4A37029AC4B2}" sibTransId="{94C6055A-9FA0-47C4-BB3B-68F6916E069D}"/>
    <dgm:cxn modelId="{A4FF2590-ED2E-4CDD-A217-91ED6098F3CD}" srcId="{EA507F06-7914-4219-A5D1-26B9B0CAA092}" destId="{3CE984F2-429E-440C-B999-A23DDB6C86DC}" srcOrd="2" destOrd="0" parTransId="{23FC3229-F476-4A8E-8158-08ED4D3D9715}" sibTransId="{122B0360-12B4-47DA-B4FC-9724B5275957}"/>
    <dgm:cxn modelId="{A0B31B8B-EEAE-4702-B32B-B453E5A4730D}" type="presOf" srcId="{EA507F06-7914-4219-A5D1-26B9B0CAA092}" destId="{F55D8F7F-0EA7-4870-A851-E11FD356B7E6}" srcOrd="0" destOrd="0" presId="urn:microsoft.com/office/officeart/2005/8/layout/pList2#1"/>
    <dgm:cxn modelId="{36F4AB35-B06A-4DDC-8DF4-138723D28E1F}" srcId="{EA507F06-7914-4219-A5D1-26B9B0CAA092}" destId="{E6DF4764-3ED0-45EC-81DA-DB7CA0E5C419}" srcOrd="3" destOrd="0" parTransId="{1EA141DC-C043-4FC1-BC61-FD89218F2A71}" sibTransId="{A4CE0845-63A7-49A7-A59E-D4909600B799}"/>
    <dgm:cxn modelId="{96FE5635-3BA2-4627-9027-6DF9D34A7364}" type="presOf" srcId="{122B0360-12B4-47DA-B4FC-9724B5275957}" destId="{101E5094-E517-475D-85D7-C038524761B7}" srcOrd="0" destOrd="0" presId="urn:microsoft.com/office/officeart/2005/8/layout/pList2#1"/>
    <dgm:cxn modelId="{D3ABDE0C-C931-4217-AD41-B5843E98B528}" type="presParOf" srcId="{F55D8F7F-0EA7-4870-A851-E11FD356B7E6}" destId="{9A2080CE-2688-4373-A443-7E11E1506BA9}" srcOrd="0" destOrd="0" presId="urn:microsoft.com/office/officeart/2005/8/layout/pList2#1"/>
    <dgm:cxn modelId="{433BEA2D-CA16-4406-99C0-F40558CAE5F2}" type="presParOf" srcId="{F55D8F7F-0EA7-4870-A851-E11FD356B7E6}" destId="{7981D53A-0696-441B-BF01-85436F406975}" srcOrd="1" destOrd="0" presId="urn:microsoft.com/office/officeart/2005/8/layout/pList2#1"/>
    <dgm:cxn modelId="{C9FC40D9-1289-4EEB-91F3-E57C49F77115}" type="presParOf" srcId="{7981D53A-0696-441B-BF01-85436F406975}" destId="{B5D9A065-AD9A-4FF9-9082-99A50E7D9CAC}" srcOrd="0" destOrd="0" presId="urn:microsoft.com/office/officeart/2005/8/layout/pList2#1"/>
    <dgm:cxn modelId="{12FEC2B7-7CE5-47B3-9908-4BDD9CF7BD71}" type="presParOf" srcId="{B5D9A065-AD9A-4FF9-9082-99A50E7D9CAC}" destId="{7521BEC6-2A6F-4119-A467-9AE66CAC06FF}" srcOrd="0" destOrd="0" presId="urn:microsoft.com/office/officeart/2005/8/layout/pList2#1"/>
    <dgm:cxn modelId="{A4061286-E079-4309-8B8B-0AC7C382C7F5}" type="presParOf" srcId="{B5D9A065-AD9A-4FF9-9082-99A50E7D9CAC}" destId="{65A56815-B893-410D-9B37-0AFD63A5607B}" srcOrd="1" destOrd="0" presId="urn:microsoft.com/office/officeart/2005/8/layout/pList2#1"/>
    <dgm:cxn modelId="{AEDBDE7F-9D0E-4B21-9809-7B4727E84BE4}" type="presParOf" srcId="{B5D9A065-AD9A-4FF9-9082-99A50E7D9CAC}" destId="{29E714EB-F15B-4911-97CD-24BCD8372994}" srcOrd="2" destOrd="0" presId="urn:microsoft.com/office/officeart/2005/8/layout/pList2#1"/>
    <dgm:cxn modelId="{048A8C5F-914D-4676-97C4-56BE6FD1FCF7}" type="presParOf" srcId="{7981D53A-0696-441B-BF01-85436F406975}" destId="{DC288AC4-EAF4-4708-9623-E61AA115AA38}" srcOrd="1" destOrd="0" presId="urn:microsoft.com/office/officeart/2005/8/layout/pList2#1"/>
    <dgm:cxn modelId="{2787C5DA-5203-4B1D-9FD7-A05952BA5A48}" type="presParOf" srcId="{7981D53A-0696-441B-BF01-85436F406975}" destId="{64AF5DC4-BA95-4134-A868-690A203CCE0E}" srcOrd="2" destOrd="0" presId="urn:microsoft.com/office/officeart/2005/8/layout/pList2#1"/>
    <dgm:cxn modelId="{4D245577-D9C6-4003-8C64-2CDEFADCB501}" type="presParOf" srcId="{64AF5DC4-BA95-4134-A868-690A203CCE0E}" destId="{80E68370-9D47-40FF-A5B4-3D0C7D4B9F75}" srcOrd="0" destOrd="0" presId="urn:microsoft.com/office/officeart/2005/8/layout/pList2#1"/>
    <dgm:cxn modelId="{B34DA23F-9C64-44BA-8DED-DDBFC5D25472}" type="presParOf" srcId="{64AF5DC4-BA95-4134-A868-690A203CCE0E}" destId="{C3AD33A3-A920-41F8-A776-005B3BB9E8E3}" srcOrd="1" destOrd="0" presId="urn:microsoft.com/office/officeart/2005/8/layout/pList2#1"/>
    <dgm:cxn modelId="{4A230EBC-61C7-4FE6-883C-9854AFD36550}" type="presParOf" srcId="{64AF5DC4-BA95-4134-A868-690A203CCE0E}" destId="{C41579CF-1EAF-4A6B-9558-D25C5349297F}" srcOrd="2" destOrd="0" presId="urn:microsoft.com/office/officeart/2005/8/layout/pList2#1"/>
    <dgm:cxn modelId="{86792863-8C24-4DC3-B6F5-D6263B5C6E47}" type="presParOf" srcId="{7981D53A-0696-441B-BF01-85436F406975}" destId="{0A3BD383-A297-4991-A4A3-BF2241CB4465}" srcOrd="3" destOrd="0" presId="urn:microsoft.com/office/officeart/2005/8/layout/pList2#1"/>
    <dgm:cxn modelId="{FF361D6C-84B0-4EA8-B93D-464C8FC66CA6}" type="presParOf" srcId="{7981D53A-0696-441B-BF01-85436F406975}" destId="{C6B4BBDE-3CF0-46E7-9412-51CD39002878}" srcOrd="4" destOrd="0" presId="urn:microsoft.com/office/officeart/2005/8/layout/pList2#1"/>
    <dgm:cxn modelId="{8437E7B3-16AF-4EBE-8211-3BBCB7A2666E}" type="presParOf" srcId="{C6B4BBDE-3CF0-46E7-9412-51CD39002878}" destId="{3572F894-05C7-45A6-9467-B07B33806B1B}" srcOrd="0" destOrd="0" presId="urn:microsoft.com/office/officeart/2005/8/layout/pList2#1"/>
    <dgm:cxn modelId="{AB2F1B41-1891-4B4D-A4F4-77E052F37434}" type="presParOf" srcId="{C6B4BBDE-3CF0-46E7-9412-51CD39002878}" destId="{0DC9FB54-4BBD-4597-BD70-EF3B50946810}" srcOrd="1" destOrd="0" presId="urn:microsoft.com/office/officeart/2005/8/layout/pList2#1"/>
    <dgm:cxn modelId="{06302391-3340-488B-8EE1-16BF2A994F2C}" type="presParOf" srcId="{C6B4BBDE-3CF0-46E7-9412-51CD39002878}" destId="{F045D210-C872-4D8B-AA7F-4060420DAEB6}" srcOrd="2" destOrd="0" presId="urn:microsoft.com/office/officeart/2005/8/layout/pList2#1"/>
    <dgm:cxn modelId="{C542B6F9-C6D2-40E5-8367-DA4A180D8B5F}" type="presParOf" srcId="{7981D53A-0696-441B-BF01-85436F406975}" destId="{101E5094-E517-475D-85D7-C038524761B7}" srcOrd="5" destOrd="0" presId="urn:microsoft.com/office/officeart/2005/8/layout/pList2#1"/>
    <dgm:cxn modelId="{F5B1DB83-EC07-4354-8020-FB032E9D772C}" type="presParOf" srcId="{7981D53A-0696-441B-BF01-85436F406975}" destId="{88092FFD-1224-4411-8F2F-DC0C6881D3C9}" srcOrd="6" destOrd="0" presId="urn:microsoft.com/office/officeart/2005/8/layout/pList2#1"/>
    <dgm:cxn modelId="{A5BDC1B4-054E-45D4-B22C-5309BA65AE57}" type="presParOf" srcId="{88092FFD-1224-4411-8F2F-DC0C6881D3C9}" destId="{DB6FB9D4-D9C8-44FF-9318-895AE01109A2}" srcOrd="0" destOrd="0" presId="urn:microsoft.com/office/officeart/2005/8/layout/pList2#1"/>
    <dgm:cxn modelId="{B1E0331E-7FCA-45C0-8BC4-726D28DC8240}" type="presParOf" srcId="{88092FFD-1224-4411-8F2F-DC0C6881D3C9}" destId="{2C977D98-E07B-4FA7-95A5-ECFA6FDFB6ED}" srcOrd="1" destOrd="0" presId="urn:microsoft.com/office/officeart/2005/8/layout/pList2#1"/>
    <dgm:cxn modelId="{E3313356-FEE6-4CE1-8A7E-B9F2E200D710}" type="presParOf" srcId="{88092FFD-1224-4411-8F2F-DC0C6881D3C9}" destId="{4E6B1944-5437-439C-9FE5-8F54766D61F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6C163A-2601-489A-A250-A59365CF1851}" type="doc">
      <dgm:prSet loTypeId="urn:microsoft.com/office/officeart/2005/8/layout/default#1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805986A7-674D-4728-B1F1-C46101FDCEAE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Solicitar mínimo tres proformas por parte de los proveedores para cada adquisición de materiales que la empresa requiera</a:t>
          </a:r>
          <a:r>
            <a:rPr lang="es-ES_tradnl" dirty="0" smtClean="0"/>
            <a:t>.</a:t>
          </a:r>
          <a:endParaRPr lang="es-ES" dirty="0"/>
        </a:p>
      </dgm:t>
    </dgm:pt>
    <dgm:pt modelId="{4E63BFC4-5C18-4C0B-B12C-09656D809C01}" type="sibTrans" cxnId="{3866BF0E-2B89-4667-931E-60CE51D0B3A1}">
      <dgm:prSet/>
      <dgm:spPr/>
      <dgm:t>
        <a:bodyPr/>
        <a:lstStyle/>
        <a:p>
          <a:endParaRPr lang="es-ES"/>
        </a:p>
      </dgm:t>
    </dgm:pt>
    <dgm:pt modelId="{C0C097ED-4D2C-4E12-AAD2-ADC77491F969}" type="parTrans" cxnId="{3866BF0E-2B89-4667-931E-60CE51D0B3A1}">
      <dgm:prSet/>
      <dgm:spPr/>
      <dgm:t>
        <a:bodyPr/>
        <a:lstStyle/>
        <a:p>
          <a:endParaRPr lang="es-ES"/>
        </a:p>
      </dgm:t>
    </dgm:pt>
    <dgm:pt modelId="{E8701269-D7C4-4D96-A794-3D65095CA89A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Semanalmente se debe programar el trabajo y de igual manera debe evaluar su cumplimiento</a:t>
          </a:r>
          <a:r>
            <a:rPr lang="es-ES_tradnl" dirty="0" smtClean="0"/>
            <a:t>.</a:t>
          </a:r>
          <a:endParaRPr lang="es-ES" dirty="0"/>
        </a:p>
      </dgm:t>
    </dgm:pt>
    <dgm:pt modelId="{4BBE0F1E-3607-4218-A122-9D286E524A88}" type="sibTrans" cxnId="{3F38FBDC-2748-476C-8562-6C6351CBA083}">
      <dgm:prSet/>
      <dgm:spPr/>
      <dgm:t>
        <a:bodyPr/>
        <a:lstStyle/>
        <a:p>
          <a:endParaRPr lang="es-ES"/>
        </a:p>
      </dgm:t>
    </dgm:pt>
    <dgm:pt modelId="{2ACBD9AD-8080-40B2-B67D-6062F0A1527D}" type="parTrans" cxnId="{3F38FBDC-2748-476C-8562-6C6351CBA083}">
      <dgm:prSet/>
      <dgm:spPr/>
      <dgm:t>
        <a:bodyPr/>
        <a:lstStyle/>
        <a:p>
          <a:endParaRPr lang="es-ES"/>
        </a:p>
      </dgm:t>
    </dgm:pt>
    <dgm:pt modelId="{0576A604-DEF4-4A4E-8488-635F17A49855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La empresa debe mantener reuniones semanales con posibles nuevos clientes y conseguir por lo menos dos nuevos clientes cada mes.</a:t>
          </a:r>
          <a:endParaRPr lang="es-ES" dirty="0">
            <a:solidFill>
              <a:schemeClr val="tx1"/>
            </a:solidFill>
          </a:endParaRPr>
        </a:p>
      </dgm:t>
    </dgm:pt>
    <dgm:pt modelId="{753ECFCC-DADC-4480-9108-3EECFED1F8C9}" type="sibTrans" cxnId="{DF2D4EA4-5D74-4598-B2AC-DC9E3597DD9F}">
      <dgm:prSet/>
      <dgm:spPr/>
      <dgm:t>
        <a:bodyPr/>
        <a:lstStyle/>
        <a:p>
          <a:endParaRPr lang="es-ES"/>
        </a:p>
      </dgm:t>
    </dgm:pt>
    <dgm:pt modelId="{305A032B-642C-4783-8F99-1EAF6C51F404}" type="parTrans" cxnId="{DF2D4EA4-5D74-4598-B2AC-DC9E3597DD9F}">
      <dgm:prSet/>
      <dgm:spPr/>
      <dgm:t>
        <a:bodyPr/>
        <a:lstStyle/>
        <a:p>
          <a:endParaRPr lang="es-ES"/>
        </a:p>
      </dgm:t>
    </dgm:pt>
    <dgm:pt modelId="{DB0EB69A-A13C-4569-A365-334B0525D0C1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Se capacitará al personal al menos 3 veces al año.</a:t>
          </a:r>
          <a:endParaRPr lang="es-ES" dirty="0"/>
        </a:p>
      </dgm:t>
    </dgm:pt>
    <dgm:pt modelId="{0CDBF77C-AE24-4E62-A35A-C47F446CB62E}" type="sibTrans" cxnId="{BD235F2E-4F50-4CEA-8727-2F7A8C9D331C}">
      <dgm:prSet/>
      <dgm:spPr/>
      <dgm:t>
        <a:bodyPr/>
        <a:lstStyle/>
        <a:p>
          <a:endParaRPr lang="es-ES"/>
        </a:p>
      </dgm:t>
    </dgm:pt>
    <dgm:pt modelId="{19173792-6050-40F2-BCA8-110CA21340EE}" type="parTrans" cxnId="{BD235F2E-4F50-4CEA-8727-2F7A8C9D331C}">
      <dgm:prSet/>
      <dgm:spPr/>
      <dgm:t>
        <a:bodyPr/>
        <a:lstStyle/>
        <a:p>
          <a:endParaRPr lang="es-ES"/>
        </a:p>
      </dgm:t>
    </dgm:pt>
    <dgm:pt modelId="{739B447C-E36D-4866-99E3-E8754AD1BC39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El vendedor debe tener una relación directa con el cliente para tratar cualquier tipo de necesidad que se presente.</a:t>
          </a:r>
          <a:endParaRPr lang="es-ES" dirty="0">
            <a:solidFill>
              <a:schemeClr val="tx1"/>
            </a:solidFill>
          </a:endParaRPr>
        </a:p>
      </dgm:t>
    </dgm:pt>
    <dgm:pt modelId="{07E1F845-35FF-490B-84A8-2CAFFFA303F8}" type="sibTrans" cxnId="{FBA3382A-051F-4CA8-95B1-11675B4AE59C}">
      <dgm:prSet/>
      <dgm:spPr/>
      <dgm:t>
        <a:bodyPr/>
        <a:lstStyle/>
        <a:p>
          <a:endParaRPr lang="es-ES"/>
        </a:p>
      </dgm:t>
    </dgm:pt>
    <dgm:pt modelId="{E3D460FF-4C51-46CD-ACF0-13A475E2B032}" type="parTrans" cxnId="{FBA3382A-051F-4CA8-95B1-11675B4AE59C}">
      <dgm:prSet/>
      <dgm:spPr/>
      <dgm:t>
        <a:bodyPr/>
        <a:lstStyle/>
        <a:p>
          <a:endParaRPr lang="es-ES"/>
        </a:p>
      </dgm:t>
    </dgm:pt>
    <dgm:pt modelId="{A729FCCF-3BF2-4982-BE88-11E3964FCBAF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  Se debe semanalmente planificar el consumo de los diferentes recursos de la empresa.</a:t>
          </a:r>
          <a:endParaRPr lang="es-ES" dirty="0">
            <a:solidFill>
              <a:schemeClr val="tx1"/>
            </a:solidFill>
          </a:endParaRPr>
        </a:p>
      </dgm:t>
    </dgm:pt>
    <dgm:pt modelId="{0741D253-C054-4989-ACDC-41C78DE3D0E1}" type="sibTrans" cxnId="{6E576856-FFE9-4B56-BDC6-AC80630BFAE7}">
      <dgm:prSet/>
      <dgm:spPr/>
      <dgm:t>
        <a:bodyPr/>
        <a:lstStyle/>
        <a:p>
          <a:endParaRPr lang="es-ES"/>
        </a:p>
      </dgm:t>
    </dgm:pt>
    <dgm:pt modelId="{521523A5-72AB-4F5F-8CD4-42CF0CCC89FE}" type="parTrans" cxnId="{6E576856-FFE9-4B56-BDC6-AC80630BFAE7}">
      <dgm:prSet/>
      <dgm:spPr/>
      <dgm:t>
        <a:bodyPr/>
        <a:lstStyle/>
        <a:p>
          <a:endParaRPr lang="es-ES"/>
        </a:p>
      </dgm:t>
    </dgm:pt>
    <dgm:pt modelId="{B302C386-6E3C-4C44-B298-690070018C1F}">
      <dgm:prSet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</a:rPr>
            <a:t>Control interno de bodega normado, evaluado y mejorado constantemente.</a:t>
          </a:r>
          <a:endParaRPr lang="es-ES" sz="1600" dirty="0">
            <a:solidFill>
              <a:schemeClr val="tx1"/>
            </a:solidFill>
          </a:endParaRPr>
        </a:p>
      </dgm:t>
    </dgm:pt>
    <dgm:pt modelId="{3F356F0B-5036-45F2-83B9-AD2B1D70FD48}" type="sibTrans" cxnId="{C678F8AC-DC72-46E7-AFA0-2E9BF84B65ED}">
      <dgm:prSet/>
      <dgm:spPr/>
      <dgm:t>
        <a:bodyPr/>
        <a:lstStyle/>
        <a:p>
          <a:endParaRPr lang="es-ES"/>
        </a:p>
      </dgm:t>
    </dgm:pt>
    <dgm:pt modelId="{27B07410-DC71-4E85-8147-F212BEB8067E}" type="parTrans" cxnId="{C678F8AC-DC72-46E7-AFA0-2E9BF84B65ED}">
      <dgm:prSet/>
      <dgm:spPr/>
      <dgm:t>
        <a:bodyPr/>
        <a:lstStyle/>
        <a:p>
          <a:endParaRPr lang="es-ES"/>
        </a:p>
      </dgm:t>
    </dgm:pt>
    <dgm:pt modelId="{A59815AF-8155-498B-A788-B880F27188C7}" type="pres">
      <dgm:prSet presAssocID="{3B6C163A-2601-489A-A250-A59365CF18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B23751-8EFD-480D-92E0-BAD4B960C0A5}" type="pres">
      <dgm:prSet presAssocID="{B302C386-6E3C-4C44-B298-690070018C1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6C5A9-9A93-438D-B002-C4983692948B}" type="pres">
      <dgm:prSet presAssocID="{3F356F0B-5036-45F2-83B9-AD2B1D70FD48}" presName="sibTrans" presStyleCnt="0"/>
      <dgm:spPr/>
    </dgm:pt>
    <dgm:pt modelId="{0A9B0F3C-9ABB-48BA-9627-7A50AA8E4617}" type="pres">
      <dgm:prSet presAssocID="{A729FCCF-3BF2-4982-BE88-11E3964FCB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FBABA-4E59-4BC7-B93A-764F864B1A0F}" type="pres">
      <dgm:prSet presAssocID="{0741D253-C054-4989-ACDC-41C78DE3D0E1}" presName="sibTrans" presStyleCnt="0"/>
      <dgm:spPr/>
    </dgm:pt>
    <dgm:pt modelId="{AE580BDD-6E9F-4A40-8E1F-E983F09C7695}" type="pres">
      <dgm:prSet presAssocID="{739B447C-E36D-4866-99E3-E8754AD1BC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A9C06-E649-40B7-865E-658ED4178301}" type="pres">
      <dgm:prSet presAssocID="{07E1F845-35FF-490B-84A8-2CAFFFA303F8}" presName="sibTrans" presStyleCnt="0"/>
      <dgm:spPr/>
    </dgm:pt>
    <dgm:pt modelId="{E6CE5CFC-013C-4D4E-BC9D-C33F973C98B3}" type="pres">
      <dgm:prSet presAssocID="{DB0EB69A-A13C-4569-A365-334B0525D0C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9A6704-C6D9-4E45-A5B9-84EA6601FC73}" type="pres">
      <dgm:prSet presAssocID="{0CDBF77C-AE24-4E62-A35A-C47F446CB62E}" presName="sibTrans" presStyleCnt="0"/>
      <dgm:spPr/>
    </dgm:pt>
    <dgm:pt modelId="{AEDA5596-CFC3-45CF-85C4-5D5A0E82623E}" type="pres">
      <dgm:prSet presAssocID="{0576A604-DEF4-4A4E-8488-635F17A498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5F8BD-DE9D-4A94-9FE7-BCF85EE3ABFD}" type="pres">
      <dgm:prSet presAssocID="{753ECFCC-DADC-4480-9108-3EECFED1F8C9}" presName="sibTrans" presStyleCnt="0"/>
      <dgm:spPr/>
    </dgm:pt>
    <dgm:pt modelId="{A983C66A-91E8-43B0-BAF7-A923321A3041}" type="pres">
      <dgm:prSet presAssocID="{E8701269-D7C4-4D96-A794-3D65095CA8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79AA2-C016-4E04-8504-B0CAE08D675C}" type="pres">
      <dgm:prSet presAssocID="{4BBE0F1E-3607-4218-A122-9D286E524A88}" presName="sibTrans" presStyleCnt="0"/>
      <dgm:spPr/>
    </dgm:pt>
    <dgm:pt modelId="{E0CF58D1-5D7B-462F-B45C-67C3B3D86C11}" type="pres">
      <dgm:prSet presAssocID="{805986A7-674D-4728-B1F1-C46101FDCEA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D3FA73-5420-4257-9E57-E6ECDD10D38C}" type="presOf" srcId="{739B447C-E36D-4866-99E3-E8754AD1BC39}" destId="{AE580BDD-6E9F-4A40-8E1F-E983F09C7695}" srcOrd="0" destOrd="0" presId="urn:microsoft.com/office/officeart/2005/8/layout/default#1"/>
    <dgm:cxn modelId="{08006B18-1240-4B1A-87BA-11BBCD3DDA8A}" type="presOf" srcId="{E8701269-D7C4-4D96-A794-3D65095CA89A}" destId="{A983C66A-91E8-43B0-BAF7-A923321A3041}" srcOrd="0" destOrd="0" presId="urn:microsoft.com/office/officeart/2005/8/layout/default#1"/>
    <dgm:cxn modelId="{CE6DF19C-F2AF-48E5-8242-654D1C3EE25B}" type="presOf" srcId="{DB0EB69A-A13C-4569-A365-334B0525D0C1}" destId="{E6CE5CFC-013C-4D4E-BC9D-C33F973C98B3}" srcOrd="0" destOrd="0" presId="urn:microsoft.com/office/officeart/2005/8/layout/default#1"/>
    <dgm:cxn modelId="{3866BF0E-2B89-4667-931E-60CE51D0B3A1}" srcId="{3B6C163A-2601-489A-A250-A59365CF1851}" destId="{805986A7-674D-4728-B1F1-C46101FDCEAE}" srcOrd="6" destOrd="0" parTransId="{C0C097ED-4D2C-4E12-AAD2-ADC77491F969}" sibTransId="{4E63BFC4-5C18-4C0B-B12C-09656D809C01}"/>
    <dgm:cxn modelId="{85C43D7B-5242-49BF-A9BE-84E119EE5F63}" type="presOf" srcId="{B302C386-6E3C-4C44-B298-690070018C1F}" destId="{F8B23751-8EFD-480D-92E0-BAD4B960C0A5}" srcOrd="0" destOrd="0" presId="urn:microsoft.com/office/officeart/2005/8/layout/default#1"/>
    <dgm:cxn modelId="{8C743B9F-8E9A-48BF-8904-9707BD0B152E}" type="presOf" srcId="{805986A7-674D-4728-B1F1-C46101FDCEAE}" destId="{E0CF58D1-5D7B-462F-B45C-67C3B3D86C11}" srcOrd="0" destOrd="0" presId="urn:microsoft.com/office/officeart/2005/8/layout/default#1"/>
    <dgm:cxn modelId="{0EBD56A1-A2CF-4622-AFDB-B892CFA95FAC}" type="presOf" srcId="{0576A604-DEF4-4A4E-8488-635F17A49855}" destId="{AEDA5596-CFC3-45CF-85C4-5D5A0E82623E}" srcOrd="0" destOrd="0" presId="urn:microsoft.com/office/officeart/2005/8/layout/default#1"/>
    <dgm:cxn modelId="{BD235F2E-4F50-4CEA-8727-2F7A8C9D331C}" srcId="{3B6C163A-2601-489A-A250-A59365CF1851}" destId="{DB0EB69A-A13C-4569-A365-334B0525D0C1}" srcOrd="3" destOrd="0" parTransId="{19173792-6050-40F2-BCA8-110CA21340EE}" sibTransId="{0CDBF77C-AE24-4E62-A35A-C47F446CB62E}"/>
    <dgm:cxn modelId="{C678F8AC-DC72-46E7-AFA0-2E9BF84B65ED}" srcId="{3B6C163A-2601-489A-A250-A59365CF1851}" destId="{B302C386-6E3C-4C44-B298-690070018C1F}" srcOrd="0" destOrd="0" parTransId="{27B07410-DC71-4E85-8147-F212BEB8067E}" sibTransId="{3F356F0B-5036-45F2-83B9-AD2B1D70FD48}"/>
    <dgm:cxn modelId="{6E576856-FFE9-4B56-BDC6-AC80630BFAE7}" srcId="{3B6C163A-2601-489A-A250-A59365CF1851}" destId="{A729FCCF-3BF2-4982-BE88-11E3964FCBAF}" srcOrd="1" destOrd="0" parTransId="{521523A5-72AB-4F5F-8CD4-42CF0CCC89FE}" sibTransId="{0741D253-C054-4989-ACDC-41C78DE3D0E1}"/>
    <dgm:cxn modelId="{F38F60B3-A86B-45C8-BC81-A92D17E44B15}" type="presOf" srcId="{3B6C163A-2601-489A-A250-A59365CF1851}" destId="{A59815AF-8155-498B-A788-B880F27188C7}" srcOrd="0" destOrd="0" presId="urn:microsoft.com/office/officeart/2005/8/layout/default#1"/>
    <dgm:cxn modelId="{FBA3382A-051F-4CA8-95B1-11675B4AE59C}" srcId="{3B6C163A-2601-489A-A250-A59365CF1851}" destId="{739B447C-E36D-4866-99E3-E8754AD1BC39}" srcOrd="2" destOrd="0" parTransId="{E3D460FF-4C51-46CD-ACF0-13A475E2B032}" sibTransId="{07E1F845-35FF-490B-84A8-2CAFFFA303F8}"/>
    <dgm:cxn modelId="{2ABE4A95-1FB8-43FF-9727-3A76CAAA0BC9}" type="presOf" srcId="{A729FCCF-3BF2-4982-BE88-11E3964FCBAF}" destId="{0A9B0F3C-9ABB-48BA-9627-7A50AA8E4617}" srcOrd="0" destOrd="0" presId="urn:microsoft.com/office/officeart/2005/8/layout/default#1"/>
    <dgm:cxn modelId="{DF2D4EA4-5D74-4598-B2AC-DC9E3597DD9F}" srcId="{3B6C163A-2601-489A-A250-A59365CF1851}" destId="{0576A604-DEF4-4A4E-8488-635F17A49855}" srcOrd="4" destOrd="0" parTransId="{305A032B-642C-4783-8F99-1EAF6C51F404}" sibTransId="{753ECFCC-DADC-4480-9108-3EECFED1F8C9}"/>
    <dgm:cxn modelId="{3F38FBDC-2748-476C-8562-6C6351CBA083}" srcId="{3B6C163A-2601-489A-A250-A59365CF1851}" destId="{E8701269-D7C4-4D96-A794-3D65095CA89A}" srcOrd="5" destOrd="0" parTransId="{2ACBD9AD-8080-40B2-B67D-6062F0A1527D}" sibTransId="{4BBE0F1E-3607-4218-A122-9D286E524A88}"/>
    <dgm:cxn modelId="{5575B09D-26C5-4240-914C-172800891268}" type="presParOf" srcId="{A59815AF-8155-498B-A788-B880F27188C7}" destId="{F8B23751-8EFD-480D-92E0-BAD4B960C0A5}" srcOrd="0" destOrd="0" presId="urn:microsoft.com/office/officeart/2005/8/layout/default#1"/>
    <dgm:cxn modelId="{C3A06812-2B1F-4BDF-BAE5-4DA0EE1398E1}" type="presParOf" srcId="{A59815AF-8155-498B-A788-B880F27188C7}" destId="{3F66C5A9-9A93-438D-B002-C4983692948B}" srcOrd="1" destOrd="0" presId="urn:microsoft.com/office/officeart/2005/8/layout/default#1"/>
    <dgm:cxn modelId="{E4C98390-714B-467E-BE28-EEC82C83AD7E}" type="presParOf" srcId="{A59815AF-8155-498B-A788-B880F27188C7}" destId="{0A9B0F3C-9ABB-48BA-9627-7A50AA8E4617}" srcOrd="2" destOrd="0" presId="urn:microsoft.com/office/officeart/2005/8/layout/default#1"/>
    <dgm:cxn modelId="{C711D1C3-AFD1-45A4-A996-5C882DE5ED99}" type="presParOf" srcId="{A59815AF-8155-498B-A788-B880F27188C7}" destId="{0B5FBABA-4E59-4BC7-B93A-764F864B1A0F}" srcOrd="3" destOrd="0" presId="urn:microsoft.com/office/officeart/2005/8/layout/default#1"/>
    <dgm:cxn modelId="{EA233D53-226C-4040-B165-F0E619A487D2}" type="presParOf" srcId="{A59815AF-8155-498B-A788-B880F27188C7}" destId="{AE580BDD-6E9F-4A40-8E1F-E983F09C7695}" srcOrd="4" destOrd="0" presId="urn:microsoft.com/office/officeart/2005/8/layout/default#1"/>
    <dgm:cxn modelId="{9D5AC99E-9A1C-4FB2-942F-B0C0CB54503B}" type="presParOf" srcId="{A59815AF-8155-498B-A788-B880F27188C7}" destId="{E05A9C06-E649-40B7-865E-658ED4178301}" srcOrd="5" destOrd="0" presId="urn:microsoft.com/office/officeart/2005/8/layout/default#1"/>
    <dgm:cxn modelId="{14EC2CB7-6653-48E2-AC45-5D7812635F7D}" type="presParOf" srcId="{A59815AF-8155-498B-A788-B880F27188C7}" destId="{E6CE5CFC-013C-4D4E-BC9D-C33F973C98B3}" srcOrd="6" destOrd="0" presId="urn:microsoft.com/office/officeart/2005/8/layout/default#1"/>
    <dgm:cxn modelId="{91E6E7DC-9101-49CA-8545-19A042AE7DAE}" type="presParOf" srcId="{A59815AF-8155-498B-A788-B880F27188C7}" destId="{119A6704-C6D9-4E45-A5B9-84EA6601FC73}" srcOrd="7" destOrd="0" presId="urn:microsoft.com/office/officeart/2005/8/layout/default#1"/>
    <dgm:cxn modelId="{7AFCF0D5-5296-4874-81A6-BC7CC0F963A2}" type="presParOf" srcId="{A59815AF-8155-498B-A788-B880F27188C7}" destId="{AEDA5596-CFC3-45CF-85C4-5D5A0E82623E}" srcOrd="8" destOrd="0" presId="urn:microsoft.com/office/officeart/2005/8/layout/default#1"/>
    <dgm:cxn modelId="{779F632A-64C0-401D-B866-E8C65550AE52}" type="presParOf" srcId="{A59815AF-8155-498B-A788-B880F27188C7}" destId="{B4F5F8BD-DE9D-4A94-9FE7-BCF85EE3ABFD}" srcOrd="9" destOrd="0" presId="urn:microsoft.com/office/officeart/2005/8/layout/default#1"/>
    <dgm:cxn modelId="{01079584-77E3-458B-BFA6-B2B5F6719466}" type="presParOf" srcId="{A59815AF-8155-498B-A788-B880F27188C7}" destId="{A983C66A-91E8-43B0-BAF7-A923321A3041}" srcOrd="10" destOrd="0" presId="urn:microsoft.com/office/officeart/2005/8/layout/default#1"/>
    <dgm:cxn modelId="{DED99A5E-D28A-4C65-8F24-FEED4860629C}" type="presParOf" srcId="{A59815AF-8155-498B-A788-B880F27188C7}" destId="{EC279AA2-C016-4E04-8504-B0CAE08D675C}" srcOrd="11" destOrd="0" presId="urn:microsoft.com/office/officeart/2005/8/layout/default#1"/>
    <dgm:cxn modelId="{322CCD15-9A0E-42D3-A110-1BD64962F4E6}" type="presParOf" srcId="{A59815AF-8155-498B-A788-B880F27188C7}" destId="{E0CF58D1-5D7B-462F-B45C-67C3B3D86C1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2389B3-4362-4C33-9D06-018A3C2C72FC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E1D8D89-DD20-4B95-AE3C-BC2F5E531A98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Identificados de la mercadería mediante códigos</a:t>
          </a:r>
          <a:endParaRPr lang="es-ES" dirty="0">
            <a:solidFill>
              <a:schemeClr val="tx1"/>
            </a:solidFill>
          </a:endParaRPr>
        </a:p>
      </dgm:t>
    </dgm:pt>
    <dgm:pt modelId="{1AABF388-CF59-44DB-9926-CF29E38F69C6}" type="parTrans" cxnId="{F9AB747A-B541-4A0C-A2D7-3BB287CA01BD}">
      <dgm:prSet/>
      <dgm:spPr/>
      <dgm:t>
        <a:bodyPr/>
        <a:lstStyle/>
        <a:p>
          <a:endParaRPr lang="es-ES"/>
        </a:p>
      </dgm:t>
    </dgm:pt>
    <dgm:pt modelId="{D50A8B57-19F1-45D7-BBD8-27412EE87740}" type="sibTrans" cxnId="{F9AB747A-B541-4A0C-A2D7-3BB287CA01BD}">
      <dgm:prSet/>
      <dgm:spPr/>
      <dgm:t>
        <a:bodyPr/>
        <a:lstStyle/>
        <a:p>
          <a:endParaRPr lang="es-ES"/>
        </a:p>
      </dgm:t>
    </dgm:pt>
    <dgm:pt modelId="{5483EC96-2628-4F3D-A9CC-9D68ED935F8F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Adquisición de un software contable-financiero.</a:t>
          </a:r>
          <a:endParaRPr lang="es-ES" dirty="0">
            <a:solidFill>
              <a:schemeClr val="tx1"/>
            </a:solidFill>
          </a:endParaRPr>
        </a:p>
      </dgm:t>
    </dgm:pt>
    <dgm:pt modelId="{2E6CA446-C442-4B28-8E26-283ED59481B6}" type="parTrans" cxnId="{80E710CE-041F-4190-87A2-CC7AF9DA16BC}">
      <dgm:prSet/>
      <dgm:spPr/>
      <dgm:t>
        <a:bodyPr/>
        <a:lstStyle/>
        <a:p>
          <a:endParaRPr lang="es-ES"/>
        </a:p>
      </dgm:t>
    </dgm:pt>
    <dgm:pt modelId="{AB799066-4E8B-4C8C-9416-C54AAC698B9D}" type="sibTrans" cxnId="{80E710CE-041F-4190-87A2-CC7AF9DA16BC}">
      <dgm:prSet/>
      <dgm:spPr/>
      <dgm:t>
        <a:bodyPr/>
        <a:lstStyle/>
        <a:p>
          <a:endParaRPr lang="es-ES"/>
        </a:p>
      </dgm:t>
    </dgm:pt>
    <dgm:pt modelId="{20EA9A88-AC36-4CB5-9B86-D21945BCD79B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Preparar la mercadería que ha de ser entregada una hora antes del plazo de entrega con el fin de poder evitar posibles errores al cargar y transportar la mercadería</a:t>
          </a:r>
          <a:r>
            <a:rPr lang="es-ES_tradnl" dirty="0" smtClean="0"/>
            <a:t>.</a:t>
          </a:r>
          <a:endParaRPr lang="es-ES" dirty="0"/>
        </a:p>
      </dgm:t>
    </dgm:pt>
    <dgm:pt modelId="{7083951D-EFD1-4EF4-8AA9-265134E9C4E7}" type="parTrans" cxnId="{34137BF6-CAB9-4409-8EFB-9E78DF7E589D}">
      <dgm:prSet/>
      <dgm:spPr/>
      <dgm:t>
        <a:bodyPr/>
        <a:lstStyle/>
        <a:p>
          <a:endParaRPr lang="es-ES"/>
        </a:p>
      </dgm:t>
    </dgm:pt>
    <dgm:pt modelId="{B2ACE659-B4FF-48B4-84B2-98D2298D3FB0}" type="sibTrans" cxnId="{34137BF6-CAB9-4409-8EFB-9E78DF7E589D}">
      <dgm:prSet/>
      <dgm:spPr/>
      <dgm:t>
        <a:bodyPr/>
        <a:lstStyle/>
        <a:p>
          <a:endParaRPr lang="es-ES"/>
        </a:p>
      </dgm:t>
    </dgm:pt>
    <dgm:pt modelId="{1475E48C-288D-45CA-95D3-92DECF2CBC62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Llamar a los clientes potenciales a fin de fortalecer la relación entre éste y la empresa</a:t>
          </a:r>
          <a:r>
            <a:rPr lang="es-ES_tradnl" dirty="0" smtClean="0"/>
            <a:t>.</a:t>
          </a:r>
          <a:endParaRPr lang="es-ES" dirty="0"/>
        </a:p>
      </dgm:t>
    </dgm:pt>
    <dgm:pt modelId="{60E61A56-6E79-49E5-AF9A-B692E647AB4E}" type="parTrans" cxnId="{6D3253C4-7FE9-4388-A0A9-E0853565C07E}">
      <dgm:prSet/>
      <dgm:spPr/>
      <dgm:t>
        <a:bodyPr/>
        <a:lstStyle/>
        <a:p>
          <a:endParaRPr lang="es-ES"/>
        </a:p>
      </dgm:t>
    </dgm:pt>
    <dgm:pt modelId="{22A59A1C-55D4-41FF-90B5-2A160F1CD569}" type="sibTrans" cxnId="{6D3253C4-7FE9-4388-A0A9-E0853565C07E}">
      <dgm:prSet/>
      <dgm:spPr/>
      <dgm:t>
        <a:bodyPr/>
        <a:lstStyle/>
        <a:p>
          <a:endParaRPr lang="es-ES"/>
        </a:p>
      </dgm:t>
    </dgm:pt>
    <dgm:pt modelId="{1D8AE03E-62CD-4A1C-AFC8-2688B07C1322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Elaborar artículos publicitarios con el logo de la empresa con el fin de entregarlos a los posibles clientes.</a:t>
          </a:r>
          <a:endParaRPr lang="es-ES" dirty="0">
            <a:solidFill>
              <a:schemeClr val="tx1"/>
            </a:solidFill>
          </a:endParaRPr>
        </a:p>
      </dgm:t>
    </dgm:pt>
    <dgm:pt modelId="{18B654DF-32E2-4AA8-8B25-CCE29FE293EC}" type="parTrans" cxnId="{3FF5CCA0-A9F0-4263-8690-8790342829E9}">
      <dgm:prSet/>
      <dgm:spPr/>
      <dgm:t>
        <a:bodyPr/>
        <a:lstStyle/>
        <a:p>
          <a:endParaRPr lang="es-ES"/>
        </a:p>
      </dgm:t>
    </dgm:pt>
    <dgm:pt modelId="{9E216F2E-1BD6-40A4-90C9-90AEA7D0EC27}" type="sibTrans" cxnId="{3FF5CCA0-A9F0-4263-8690-8790342829E9}">
      <dgm:prSet/>
      <dgm:spPr/>
      <dgm:t>
        <a:bodyPr/>
        <a:lstStyle/>
        <a:p>
          <a:endParaRPr lang="es-ES"/>
        </a:p>
      </dgm:t>
    </dgm:pt>
    <dgm:pt modelId="{AFA8DFEE-EA4C-4084-B561-D6E0556B0FF8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Entregas directas en el sitio que requieran el producto en los casos en que el cliente no pueda acudir al local.</a:t>
          </a:r>
          <a:endParaRPr lang="es-ES" dirty="0">
            <a:solidFill>
              <a:schemeClr val="tx1"/>
            </a:solidFill>
          </a:endParaRPr>
        </a:p>
      </dgm:t>
    </dgm:pt>
    <dgm:pt modelId="{E53CC693-63A4-45AE-90AC-FE83314B5017}" type="parTrans" cxnId="{9A397317-82B7-42BC-A512-F0DBE4656986}">
      <dgm:prSet/>
      <dgm:spPr/>
      <dgm:t>
        <a:bodyPr/>
        <a:lstStyle/>
        <a:p>
          <a:endParaRPr lang="es-ES"/>
        </a:p>
      </dgm:t>
    </dgm:pt>
    <dgm:pt modelId="{D53469E7-018B-46C2-89AB-99896C50B7BB}" type="sibTrans" cxnId="{9A397317-82B7-42BC-A512-F0DBE4656986}">
      <dgm:prSet/>
      <dgm:spPr/>
      <dgm:t>
        <a:bodyPr/>
        <a:lstStyle/>
        <a:p>
          <a:endParaRPr lang="es-ES"/>
        </a:p>
      </dgm:t>
    </dgm:pt>
    <dgm:pt modelId="{C915599A-62BB-4D6B-9183-568B2D47BAC5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Negociar  constantemente   con  los  proveedores  con  el   cliente</a:t>
          </a:r>
          <a:endParaRPr lang="es-ES" dirty="0">
            <a:solidFill>
              <a:schemeClr val="tx1"/>
            </a:solidFill>
          </a:endParaRPr>
        </a:p>
      </dgm:t>
    </dgm:pt>
    <dgm:pt modelId="{21F40C27-9368-4EA3-9BC0-67957211DA29}" type="parTrans" cxnId="{D2FAB925-1201-4201-A096-BB5FF3A8AA26}">
      <dgm:prSet/>
      <dgm:spPr/>
      <dgm:t>
        <a:bodyPr/>
        <a:lstStyle/>
        <a:p>
          <a:endParaRPr lang="es-ES"/>
        </a:p>
      </dgm:t>
    </dgm:pt>
    <dgm:pt modelId="{094727F8-C5CC-4300-8314-820E9C00DC7B}" type="sibTrans" cxnId="{D2FAB925-1201-4201-A096-BB5FF3A8AA26}">
      <dgm:prSet/>
      <dgm:spPr/>
      <dgm:t>
        <a:bodyPr/>
        <a:lstStyle/>
        <a:p>
          <a:endParaRPr lang="es-ES"/>
        </a:p>
      </dgm:t>
    </dgm:pt>
    <dgm:pt modelId="{8A809B75-F0FA-43FE-918C-BF4B926B7C74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Realizar recordatorios internos con respecto a fechas de pago y montos a cancelar.</a:t>
          </a:r>
          <a:endParaRPr lang="es-ES" dirty="0">
            <a:solidFill>
              <a:schemeClr val="tx1"/>
            </a:solidFill>
          </a:endParaRPr>
        </a:p>
      </dgm:t>
    </dgm:pt>
    <dgm:pt modelId="{1C51C9B2-4CA0-44C8-B72F-A91E364019B0}" type="parTrans" cxnId="{7CAA6C44-A681-432B-92A4-0117A7CE1A5D}">
      <dgm:prSet/>
      <dgm:spPr/>
      <dgm:t>
        <a:bodyPr/>
        <a:lstStyle/>
        <a:p>
          <a:endParaRPr lang="es-ES"/>
        </a:p>
      </dgm:t>
    </dgm:pt>
    <dgm:pt modelId="{D2F91579-FAF3-4320-A7EC-A49F7602436E}" type="sibTrans" cxnId="{7CAA6C44-A681-432B-92A4-0117A7CE1A5D}">
      <dgm:prSet/>
      <dgm:spPr/>
      <dgm:t>
        <a:bodyPr/>
        <a:lstStyle/>
        <a:p>
          <a:endParaRPr lang="es-ES"/>
        </a:p>
      </dgm:t>
    </dgm:pt>
    <dgm:pt modelId="{BC3837CD-9BC6-4CB3-AA03-4227FD5693D4}" type="pres">
      <dgm:prSet presAssocID="{F12389B3-4362-4C33-9D06-018A3C2C72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12FB3B-4AD1-46DB-B15C-71F37BF3AF65}" type="pres">
      <dgm:prSet presAssocID="{EE1D8D89-DD20-4B95-AE3C-BC2F5E531A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935A5-44BE-4950-A1C7-406601AA9379}" type="pres">
      <dgm:prSet presAssocID="{D50A8B57-19F1-45D7-BBD8-27412EE87740}" presName="sibTrans" presStyleCnt="0"/>
      <dgm:spPr/>
    </dgm:pt>
    <dgm:pt modelId="{F81C5348-6779-4A2D-9258-81C567C8D42B}" type="pres">
      <dgm:prSet presAssocID="{5483EC96-2628-4F3D-A9CC-9D68ED935F8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507F9D-0AB8-4DC5-9F37-DB314FB261E6}" type="pres">
      <dgm:prSet presAssocID="{AB799066-4E8B-4C8C-9416-C54AAC698B9D}" presName="sibTrans" presStyleCnt="0"/>
      <dgm:spPr/>
    </dgm:pt>
    <dgm:pt modelId="{0677AF5B-B15E-4021-BA97-D41E717CE992}" type="pres">
      <dgm:prSet presAssocID="{20EA9A88-AC36-4CB5-9B86-D21945BCD79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9077E6-BA7E-4B34-810A-CC28FE36BD75}" type="pres">
      <dgm:prSet presAssocID="{B2ACE659-B4FF-48B4-84B2-98D2298D3FB0}" presName="sibTrans" presStyleCnt="0"/>
      <dgm:spPr/>
    </dgm:pt>
    <dgm:pt modelId="{69A8E05F-E424-451A-9AC0-B6A1852A6DF5}" type="pres">
      <dgm:prSet presAssocID="{1475E48C-288D-45CA-95D3-92DECF2CBC6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C91E5-B984-49C7-A5CC-F063E9FD5F30}" type="pres">
      <dgm:prSet presAssocID="{22A59A1C-55D4-41FF-90B5-2A160F1CD569}" presName="sibTrans" presStyleCnt="0"/>
      <dgm:spPr/>
    </dgm:pt>
    <dgm:pt modelId="{CAE9992E-C9E4-4FDD-8C32-66EF231D2254}" type="pres">
      <dgm:prSet presAssocID="{1D8AE03E-62CD-4A1C-AFC8-2688B07C132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4B463-4EEB-4E99-9F40-774A310B98A2}" type="pres">
      <dgm:prSet presAssocID="{9E216F2E-1BD6-40A4-90C9-90AEA7D0EC27}" presName="sibTrans" presStyleCnt="0"/>
      <dgm:spPr/>
    </dgm:pt>
    <dgm:pt modelId="{8F2F4634-3604-409F-93DD-203B61661C85}" type="pres">
      <dgm:prSet presAssocID="{AFA8DFEE-EA4C-4084-B561-D6E0556B0F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32E20-0C53-45CE-822D-7A0ECD204495}" type="pres">
      <dgm:prSet presAssocID="{D53469E7-018B-46C2-89AB-99896C50B7BB}" presName="sibTrans" presStyleCnt="0"/>
      <dgm:spPr/>
    </dgm:pt>
    <dgm:pt modelId="{967979DF-4B8E-4E7F-8DBE-6B85FF8DC731}" type="pres">
      <dgm:prSet presAssocID="{C915599A-62BB-4D6B-9183-568B2D47BAC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C24CE-D84A-4D42-A9FE-9635ACA6E683}" type="pres">
      <dgm:prSet presAssocID="{094727F8-C5CC-4300-8314-820E9C00DC7B}" presName="sibTrans" presStyleCnt="0"/>
      <dgm:spPr/>
    </dgm:pt>
    <dgm:pt modelId="{333618E4-0DFA-4059-804C-D59B1385A314}" type="pres">
      <dgm:prSet presAssocID="{8A809B75-F0FA-43FE-918C-BF4B926B7C7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AB747A-B541-4A0C-A2D7-3BB287CA01BD}" srcId="{F12389B3-4362-4C33-9D06-018A3C2C72FC}" destId="{EE1D8D89-DD20-4B95-AE3C-BC2F5E531A98}" srcOrd="0" destOrd="0" parTransId="{1AABF388-CF59-44DB-9926-CF29E38F69C6}" sibTransId="{D50A8B57-19F1-45D7-BBD8-27412EE87740}"/>
    <dgm:cxn modelId="{E72CC7A2-95C5-434B-BE8C-3A442E783CBB}" type="presOf" srcId="{AFA8DFEE-EA4C-4084-B561-D6E0556B0FF8}" destId="{8F2F4634-3604-409F-93DD-203B61661C85}" srcOrd="0" destOrd="0" presId="urn:microsoft.com/office/officeart/2005/8/layout/default#2"/>
    <dgm:cxn modelId="{7CAA6C44-A681-432B-92A4-0117A7CE1A5D}" srcId="{F12389B3-4362-4C33-9D06-018A3C2C72FC}" destId="{8A809B75-F0FA-43FE-918C-BF4B926B7C74}" srcOrd="7" destOrd="0" parTransId="{1C51C9B2-4CA0-44C8-B72F-A91E364019B0}" sibTransId="{D2F91579-FAF3-4320-A7EC-A49F7602436E}"/>
    <dgm:cxn modelId="{3DD2127F-7F6A-4C38-9AFB-1D7E9F32D0C9}" type="presOf" srcId="{C915599A-62BB-4D6B-9183-568B2D47BAC5}" destId="{967979DF-4B8E-4E7F-8DBE-6B85FF8DC731}" srcOrd="0" destOrd="0" presId="urn:microsoft.com/office/officeart/2005/8/layout/default#2"/>
    <dgm:cxn modelId="{3FF5CCA0-A9F0-4263-8690-8790342829E9}" srcId="{F12389B3-4362-4C33-9D06-018A3C2C72FC}" destId="{1D8AE03E-62CD-4A1C-AFC8-2688B07C1322}" srcOrd="4" destOrd="0" parTransId="{18B654DF-32E2-4AA8-8B25-CCE29FE293EC}" sibTransId="{9E216F2E-1BD6-40A4-90C9-90AEA7D0EC27}"/>
    <dgm:cxn modelId="{6B6F7BB1-32C9-4BE5-AC3C-189917A6E043}" type="presOf" srcId="{20EA9A88-AC36-4CB5-9B86-D21945BCD79B}" destId="{0677AF5B-B15E-4021-BA97-D41E717CE992}" srcOrd="0" destOrd="0" presId="urn:microsoft.com/office/officeart/2005/8/layout/default#2"/>
    <dgm:cxn modelId="{F0578A34-F3C8-4E93-94E9-5BE53167F9D4}" type="presOf" srcId="{1475E48C-288D-45CA-95D3-92DECF2CBC62}" destId="{69A8E05F-E424-451A-9AC0-B6A1852A6DF5}" srcOrd="0" destOrd="0" presId="urn:microsoft.com/office/officeart/2005/8/layout/default#2"/>
    <dgm:cxn modelId="{34137BF6-CAB9-4409-8EFB-9E78DF7E589D}" srcId="{F12389B3-4362-4C33-9D06-018A3C2C72FC}" destId="{20EA9A88-AC36-4CB5-9B86-D21945BCD79B}" srcOrd="2" destOrd="0" parTransId="{7083951D-EFD1-4EF4-8AA9-265134E9C4E7}" sibTransId="{B2ACE659-B4FF-48B4-84B2-98D2298D3FB0}"/>
    <dgm:cxn modelId="{BA63D34E-6319-4C59-AA1B-9D16D9105708}" type="presOf" srcId="{F12389B3-4362-4C33-9D06-018A3C2C72FC}" destId="{BC3837CD-9BC6-4CB3-AA03-4227FD5693D4}" srcOrd="0" destOrd="0" presId="urn:microsoft.com/office/officeart/2005/8/layout/default#2"/>
    <dgm:cxn modelId="{80E710CE-041F-4190-87A2-CC7AF9DA16BC}" srcId="{F12389B3-4362-4C33-9D06-018A3C2C72FC}" destId="{5483EC96-2628-4F3D-A9CC-9D68ED935F8F}" srcOrd="1" destOrd="0" parTransId="{2E6CA446-C442-4B28-8E26-283ED59481B6}" sibTransId="{AB799066-4E8B-4C8C-9416-C54AAC698B9D}"/>
    <dgm:cxn modelId="{49444732-F608-4C35-8457-927AB7300B6D}" type="presOf" srcId="{1D8AE03E-62CD-4A1C-AFC8-2688B07C1322}" destId="{CAE9992E-C9E4-4FDD-8C32-66EF231D2254}" srcOrd="0" destOrd="0" presId="urn:microsoft.com/office/officeart/2005/8/layout/default#2"/>
    <dgm:cxn modelId="{8D08419E-8C54-4D5B-AE47-E09EF48B1C35}" type="presOf" srcId="{EE1D8D89-DD20-4B95-AE3C-BC2F5E531A98}" destId="{5612FB3B-4AD1-46DB-B15C-71F37BF3AF65}" srcOrd="0" destOrd="0" presId="urn:microsoft.com/office/officeart/2005/8/layout/default#2"/>
    <dgm:cxn modelId="{6D3253C4-7FE9-4388-A0A9-E0853565C07E}" srcId="{F12389B3-4362-4C33-9D06-018A3C2C72FC}" destId="{1475E48C-288D-45CA-95D3-92DECF2CBC62}" srcOrd="3" destOrd="0" parTransId="{60E61A56-6E79-49E5-AF9A-B692E647AB4E}" sibTransId="{22A59A1C-55D4-41FF-90B5-2A160F1CD569}"/>
    <dgm:cxn modelId="{9A397317-82B7-42BC-A512-F0DBE4656986}" srcId="{F12389B3-4362-4C33-9D06-018A3C2C72FC}" destId="{AFA8DFEE-EA4C-4084-B561-D6E0556B0FF8}" srcOrd="5" destOrd="0" parTransId="{E53CC693-63A4-45AE-90AC-FE83314B5017}" sibTransId="{D53469E7-018B-46C2-89AB-99896C50B7BB}"/>
    <dgm:cxn modelId="{D2FAB925-1201-4201-A096-BB5FF3A8AA26}" srcId="{F12389B3-4362-4C33-9D06-018A3C2C72FC}" destId="{C915599A-62BB-4D6B-9183-568B2D47BAC5}" srcOrd="6" destOrd="0" parTransId="{21F40C27-9368-4EA3-9BC0-67957211DA29}" sibTransId="{094727F8-C5CC-4300-8314-820E9C00DC7B}"/>
    <dgm:cxn modelId="{E83DC39D-1903-44C5-841C-16D0EF4BB408}" type="presOf" srcId="{8A809B75-F0FA-43FE-918C-BF4B926B7C74}" destId="{333618E4-0DFA-4059-804C-D59B1385A314}" srcOrd="0" destOrd="0" presId="urn:microsoft.com/office/officeart/2005/8/layout/default#2"/>
    <dgm:cxn modelId="{70C769DF-4C45-4FA1-B042-399082318C88}" type="presOf" srcId="{5483EC96-2628-4F3D-A9CC-9D68ED935F8F}" destId="{F81C5348-6779-4A2D-9258-81C567C8D42B}" srcOrd="0" destOrd="0" presId="urn:microsoft.com/office/officeart/2005/8/layout/default#2"/>
    <dgm:cxn modelId="{7EED209D-8937-4668-B38E-C6DE6B839510}" type="presParOf" srcId="{BC3837CD-9BC6-4CB3-AA03-4227FD5693D4}" destId="{5612FB3B-4AD1-46DB-B15C-71F37BF3AF65}" srcOrd="0" destOrd="0" presId="urn:microsoft.com/office/officeart/2005/8/layout/default#2"/>
    <dgm:cxn modelId="{0A1E8CEC-A74E-4C78-9AD5-A49ED7BBE778}" type="presParOf" srcId="{BC3837CD-9BC6-4CB3-AA03-4227FD5693D4}" destId="{414935A5-44BE-4950-A1C7-406601AA9379}" srcOrd="1" destOrd="0" presId="urn:microsoft.com/office/officeart/2005/8/layout/default#2"/>
    <dgm:cxn modelId="{5006613F-6BB2-41AF-A220-D05FDC946936}" type="presParOf" srcId="{BC3837CD-9BC6-4CB3-AA03-4227FD5693D4}" destId="{F81C5348-6779-4A2D-9258-81C567C8D42B}" srcOrd="2" destOrd="0" presId="urn:microsoft.com/office/officeart/2005/8/layout/default#2"/>
    <dgm:cxn modelId="{8C74107C-F9C3-4BFB-9262-9DED8866A076}" type="presParOf" srcId="{BC3837CD-9BC6-4CB3-AA03-4227FD5693D4}" destId="{52507F9D-0AB8-4DC5-9F37-DB314FB261E6}" srcOrd="3" destOrd="0" presId="urn:microsoft.com/office/officeart/2005/8/layout/default#2"/>
    <dgm:cxn modelId="{14B4DBAB-047B-499F-B986-4F39171780CB}" type="presParOf" srcId="{BC3837CD-9BC6-4CB3-AA03-4227FD5693D4}" destId="{0677AF5B-B15E-4021-BA97-D41E717CE992}" srcOrd="4" destOrd="0" presId="urn:microsoft.com/office/officeart/2005/8/layout/default#2"/>
    <dgm:cxn modelId="{F04AD899-8A4F-4137-B253-ED846C72B4B5}" type="presParOf" srcId="{BC3837CD-9BC6-4CB3-AA03-4227FD5693D4}" destId="{A09077E6-BA7E-4B34-810A-CC28FE36BD75}" srcOrd="5" destOrd="0" presId="urn:microsoft.com/office/officeart/2005/8/layout/default#2"/>
    <dgm:cxn modelId="{79197971-B74C-42D1-9652-DA3106DA439F}" type="presParOf" srcId="{BC3837CD-9BC6-4CB3-AA03-4227FD5693D4}" destId="{69A8E05F-E424-451A-9AC0-B6A1852A6DF5}" srcOrd="6" destOrd="0" presId="urn:microsoft.com/office/officeart/2005/8/layout/default#2"/>
    <dgm:cxn modelId="{DC3415E2-C322-4F1D-B16D-537B3FA53032}" type="presParOf" srcId="{BC3837CD-9BC6-4CB3-AA03-4227FD5693D4}" destId="{763C91E5-B984-49C7-A5CC-F063E9FD5F30}" srcOrd="7" destOrd="0" presId="urn:microsoft.com/office/officeart/2005/8/layout/default#2"/>
    <dgm:cxn modelId="{04B88AA0-8A92-490B-95EC-2AF0280C336D}" type="presParOf" srcId="{BC3837CD-9BC6-4CB3-AA03-4227FD5693D4}" destId="{CAE9992E-C9E4-4FDD-8C32-66EF231D2254}" srcOrd="8" destOrd="0" presId="urn:microsoft.com/office/officeart/2005/8/layout/default#2"/>
    <dgm:cxn modelId="{672A1232-5EEC-4FB1-9341-69A8AE51D4B9}" type="presParOf" srcId="{BC3837CD-9BC6-4CB3-AA03-4227FD5693D4}" destId="{8A14B463-4EEB-4E99-9F40-774A310B98A2}" srcOrd="9" destOrd="0" presId="urn:microsoft.com/office/officeart/2005/8/layout/default#2"/>
    <dgm:cxn modelId="{09DE0AEB-61BE-4333-AD13-8CB35581A614}" type="presParOf" srcId="{BC3837CD-9BC6-4CB3-AA03-4227FD5693D4}" destId="{8F2F4634-3604-409F-93DD-203B61661C85}" srcOrd="10" destOrd="0" presId="urn:microsoft.com/office/officeart/2005/8/layout/default#2"/>
    <dgm:cxn modelId="{C8618FC3-79F9-41A4-AD27-2CC439A2A044}" type="presParOf" srcId="{BC3837CD-9BC6-4CB3-AA03-4227FD5693D4}" destId="{B9A32E20-0C53-45CE-822D-7A0ECD204495}" srcOrd="11" destOrd="0" presId="urn:microsoft.com/office/officeart/2005/8/layout/default#2"/>
    <dgm:cxn modelId="{97A6C047-B70B-40A3-AE4A-C75B1E6BABCE}" type="presParOf" srcId="{BC3837CD-9BC6-4CB3-AA03-4227FD5693D4}" destId="{967979DF-4B8E-4E7F-8DBE-6B85FF8DC731}" srcOrd="12" destOrd="0" presId="urn:microsoft.com/office/officeart/2005/8/layout/default#2"/>
    <dgm:cxn modelId="{4752AA29-439D-487B-A32F-3E8BE4A6EB68}" type="presParOf" srcId="{BC3837CD-9BC6-4CB3-AA03-4227FD5693D4}" destId="{D1BC24CE-D84A-4D42-A9FE-9635ACA6E683}" srcOrd="13" destOrd="0" presId="urn:microsoft.com/office/officeart/2005/8/layout/default#2"/>
    <dgm:cxn modelId="{D2A0C67E-39B0-4CCB-9D87-D5B462A37F55}" type="presParOf" srcId="{BC3837CD-9BC6-4CB3-AA03-4227FD5693D4}" destId="{333618E4-0DFA-4059-804C-D59B1385A314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09712D-007B-403C-A536-C713C7152A05}" type="doc">
      <dgm:prSet loTypeId="urn:microsoft.com/office/officeart/2005/8/layout/bProcess2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s-ES"/>
        </a:p>
      </dgm:t>
    </dgm:pt>
    <dgm:pt modelId="{56C65469-2ABF-46D4-8E42-96AE97898537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Transparencia</a:t>
          </a:r>
          <a:endParaRPr lang="es-ES" sz="1600" dirty="0">
            <a:solidFill>
              <a:schemeClr val="tx1"/>
            </a:solidFill>
          </a:endParaRPr>
        </a:p>
      </dgm:t>
    </dgm:pt>
    <dgm:pt modelId="{E1527BE2-7C8E-486C-904C-0D40FEF37423}" type="parTrans" cxnId="{FB38975B-6462-456A-A017-5D6C35C754C9}">
      <dgm:prSet/>
      <dgm:spPr/>
      <dgm:t>
        <a:bodyPr/>
        <a:lstStyle/>
        <a:p>
          <a:endParaRPr lang="es-ES"/>
        </a:p>
      </dgm:t>
    </dgm:pt>
    <dgm:pt modelId="{385B336E-8B6C-421F-AAE6-0AD51F89DE52}" type="sibTrans" cxnId="{FB38975B-6462-456A-A017-5D6C35C754C9}">
      <dgm:prSet/>
      <dgm:spPr/>
      <dgm:t>
        <a:bodyPr/>
        <a:lstStyle/>
        <a:p>
          <a:endParaRPr lang="es-ES"/>
        </a:p>
      </dgm:t>
    </dgm:pt>
    <dgm:pt modelId="{6EE2FA10-820C-41D1-B571-5ECB8249F2F1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tx1"/>
              </a:solidFill>
            </a:rPr>
            <a:t>Flexibilidad</a:t>
          </a:r>
          <a:endParaRPr lang="es-ES" sz="1400" dirty="0">
            <a:solidFill>
              <a:schemeClr val="tx1"/>
            </a:solidFill>
          </a:endParaRPr>
        </a:p>
      </dgm:t>
    </dgm:pt>
    <dgm:pt modelId="{D120B72E-F996-483C-B151-D468891DFD06}" type="parTrans" cxnId="{65D340E2-2273-4C18-A14F-A21FFC228F14}">
      <dgm:prSet/>
      <dgm:spPr/>
      <dgm:t>
        <a:bodyPr/>
        <a:lstStyle/>
        <a:p>
          <a:endParaRPr lang="es-ES"/>
        </a:p>
      </dgm:t>
    </dgm:pt>
    <dgm:pt modelId="{E2135FB5-D01B-4DA7-AD82-BE1B9FA0E6DB}" type="sibTrans" cxnId="{65D340E2-2273-4C18-A14F-A21FFC228F14}">
      <dgm:prSet/>
      <dgm:spPr/>
      <dgm:t>
        <a:bodyPr/>
        <a:lstStyle/>
        <a:p>
          <a:endParaRPr lang="es-ES"/>
        </a:p>
      </dgm:t>
    </dgm:pt>
    <dgm:pt modelId="{C69230EB-772C-4EFC-B78F-C6AF571342FC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Equidad</a:t>
          </a:r>
          <a:endParaRPr lang="es-ES" sz="1600" dirty="0">
            <a:solidFill>
              <a:schemeClr val="tx1"/>
            </a:solidFill>
          </a:endParaRPr>
        </a:p>
      </dgm:t>
    </dgm:pt>
    <dgm:pt modelId="{B3BA392E-A33C-4C8D-988A-7B6026F5FB66}" type="parTrans" cxnId="{4095E649-EB40-43B9-89EC-989CBBFEB31B}">
      <dgm:prSet/>
      <dgm:spPr/>
      <dgm:t>
        <a:bodyPr/>
        <a:lstStyle/>
        <a:p>
          <a:endParaRPr lang="es-ES"/>
        </a:p>
      </dgm:t>
    </dgm:pt>
    <dgm:pt modelId="{4D9F7A01-F70A-4D96-B149-EE2B3E9D935F}" type="sibTrans" cxnId="{4095E649-EB40-43B9-89EC-989CBBFEB31B}">
      <dgm:prSet/>
      <dgm:spPr/>
      <dgm:t>
        <a:bodyPr/>
        <a:lstStyle/>
        <a:p>
          <a:endParaRPr lang="es-ES"/>
        </a:p>
      </dgm:t>
    </dgm:pt>
    <dgm:pt modelId="{528D1B42-0F05-4E86-9BC9-5BDCC3F56457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tx1"/>
              </a:solidFill>
            </a:rPr>
            <a:t>Responsabilidad</a:t>
          </a:r>
          <a:endParaRPr lang="es-ES" sz="1400" dirty="0">
            <a:solidFill>
              <a:schemeClr val="tx1"/>
            </a:solidFill>
          </a:endParaRPr>
        </a:p>
      </dgm:t>
    </dgm:pt>
    <dgm:pt modelId="{B543C3E1-ACE2-4B02-BB6D-278327B2DA76}" type="parTrans" cxnId="{DFDE910B-C1C5-4AC3-93F6-AF838E4D3902}">
      <dgm:prSet/>
      <dgm:spPr/>
      <dgm:t>
        <a:bodyPr/>
        <a:lstStyle/>
        <a:p>
          <a:endParaRPr lang="es-ES"/>
        </a:p>
      </dgm:t>
    </dgm:pt>
    <dgm:pt modelId="{95E8948D-6BA2-471B-9D54-26DD1B603702}" type="sibTrans" cxnId="{DFDE910B-C1C5-4AC3-93F6-AF838E4D3902}">
      <dgm:prSet/>
      <dgm:spPr/>
      <dgm:t>
        <a:bodyPr/>
        <a:lstStyle/>
        <a:p>
          <a:endParaRPr lang="es-ES"/>
        </a:p>
      </dgm:t>
    </dgm:pt>
    <dgm:pt modelId="{E46AD8FF-9736-45BA-97D0-04E6AAA22D4F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Honestidad</a:t>
          </a:r>
          <a:endParaRPr lang="es-ES" sz="1600" dirty="0">
            <a:solidFill>
              <a:schemeClr val="tx1"/>
            </a:solidFill>
          </a:endParaRPr>
        </a:p>
      </dgm:t>
    </dgm:pt>
    <dgm:pt modelId="{31BEF231-8691-4B4B-B285-E82D875043A5}" type="parTrans" cxnId="{CADDF1B7-0337-447D-BBFF-6829BF38996C}">
      <dgm:prSet/>
      <dgm:spPr/>
      <dgm:t>
        <a:bodyPr/>
        <a:lstStyle/>
        <a:p>
          <a:endParaRPr lang="es-ES"/>
        </a:p>
      </dgm:t>
    </dgm:pt>
    <dgm:pt modelId="{9F9F5640-09F6-4145-9E42-43485C368FE6}" type="sibTrans" cxnId="{CADDF1B7-0337-447D-BBFF-6829BF38996C}">
      <dgm:prSet/>
      <dgm:spPr/>
      <dgm:t>
        <a:bodyPr/>
        <a:lstStyle/>
        <a:p>
          <a:endParaRPr lang="es-ES"/>
        </a:p>
      </dgm:t>
    </dgm:pt>
    <dgm:pt modelId="{110E9D29-9D7D-4862-AB65-BF9C07E28FC6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Trabajo en Equipo</a:t>
          </a:r>
          <a:endParaRPr lang="es-ES" sz="1600" dirty="0">
            <a:solidFill>
              <a:schemeClr val="tx1"/>
            </a:solidFill>
          </a:endParaRPr>
        </a:p>
      </dgm:t>
    </dgm:pt>
    <dgm:pt modelId="{47916A29-753A-4330-878D-043F55F88311}" type="parTrans" cxnId="{63AA0A71-93C6-4966-B58D-E63238F494F2}">
      <dgm:prSet/>
      <dgm:spPr/>
      <dgm:t>
        <a:bodyPr/>
        <a:lstStyle/>
        <a:p>
          <a:endParaRPr lang="es-ES"/>
        </a:p>
      </dgm:t>
    </dgm:pt>
    <dgm:pt modelId="{C24B5E1D-9897-42F3-94F9-16535AE3EAB8}" type="sibTrans" cxnId="{63AA0A71-93C6-4966-B58D-E63238F494F2}">
      <dgm:prSet/>
      <dgm:spPr/>
      <dgm:t>
        <a:bodyPr/>
        <a:lstStyle/>
        <a:p>
          <a:endParaRPr lang="es-ES"/>
        </a:p>
      </dgm:t>
    </dgm:pt>
    <dgm:pt modelId="{965DB9E9-0769-48C7-9DED-EAA15D9E585A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</a:rPr>
            <a:t>Servicio al cliente</a:t>
          </a:r>
          <a:endParaRPr lang="es-ES" sz="1600" dirty="0">
            <a:solidFill>
              <a:schemeClr val="tx1"/>
            </a:solidFill>
          </a:endParaRPr>
        </a:p>
      </dgm:t>
    </dgm:pt>
    <dgm:pt modelId="{48E11761-02D1-4E10-B0D5-E4562BA720B4}" type="parTrans" cxnId="{6B15D7C8-1FD2-4033-BAB1-04E072B72888}">
      <dgm:prSet/>
      <dgm:spPr/>
      <dgm:t>
        <a:bodyPr/>
        <a:lstStyle/>
        <a:p>
          <a:endParaRPr lang="es-ES"/>
        </a:p>
      </dgm:t>
    </dgm:pt>
    <dgm:pt modelId="{F2861949-5D94-40C0-92F7-2A598007AA2C}" type="sibTrans" cxnId="{6B15D7C8-1FD2-4033-BAB1-04E072B72888}">
      <dgm:prSet/>
      <dgm:spPr/>
      <dgm:t>
        <a:bodyPr/>
        <a:lstStyle/>
        <a:p>
          <a:endParaRPr lang="es-ES"/>
        </a:p>
      </dgm:t>
    </dgm:pt>
    <dgm:pt modelId="{0A97A5AE-0626-4287-8013-0DD4E2257EBF}">
      <dgm:prSet phldrT="[Texto]" custT="1"/>
      <dgm:spPr/>
      <dgm:t>
        <a:bodyPr/>
        <a:lstStyle/>
        <a:p>
          <a:endParaRPr lang="es-ES" sz="1600" dirty="0" smtClean="0">
            <a:solidFill>
              <a:schemeClr val="tx1"/>
            </a:solidFill>
          </a:endParaRPr>
        </a:p>
        <a:p>
          <a:r>
            <a:rPr lang="es-ES_tradnl" sz="1600" b="1" dirty="0" smtClean="0">
              <a:solidFill>
                <a:schemeClr val="tx1"/>
              </a:solidFill>
            </a:rPr>
            <a:t>Respeto al Medioambiente</a:t>
          </a:r>
          <a:endParaRPr lang="es-ES" sz="1600" dirty="0">
            <a:solidFill>
              <a:schemeClr val="tx1"/>
            </a:solidFill>
          </a:endParaRPr>
        </a:p>
      </dgm:t>
    </dgm:pt>
    <dgm:pt modelId="{7A694BF7-ACD3-411F-942A-0F9095D442F2}" type="parTrans" cxnId="{547C2708-2F19-4A39-AE3C-5A0C033AA73F}">
      <dgm:prSet/>
      <dgm:spPr/>
      <dgm:t>
        <a:bodyPr/>
        <a:lstStyle/>
        <a:p>
          <a:endParaRPr lang="es-ES"/>
        </a:p>
      </dgm:t>
    </dgm:pt>
    <dgm:pt modelId="{95F44999-2BE5-46A4-A1C0-8CD3FE2D8C37}" type="sibTrans" cxnId="{547C2708-2F19-4A39-AE3C-5A0C033AA73F}">
      <dgm:prSet/>
      <dgm:spPr/>
      <dgm:t>
        <a:bodyPr/>
        <a:lstStyle/>
        <a:p>
          <a:endParaRPr lang="es-ES"/>
        </a:p>
      </dgm:t>
    </dgm:pt>
    <dgm:pt modelId="{F942F2EE-BCC3-4FC5-B6EA-A9A9893AA495}" type="pres">
      <dgm:prSet presAssocID="{1109712D-007B-403C-A536-C713C7152A0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277218A-4EED-4A04-B0E2-142C8ABB1131}" type="pres">
      <dgm:prSet presAssocID="{56C65469-2ABF-46D4-8E42-96AE97898537}" presName="firstNode" presStyleLbl="node1" presStyleIdx="0" presStyleCnt="8" custScaleX="119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23D1CE-4BBD-46A2-83F4-9BFF9073400C}" type="pres">
      <dgm:prSet presAssocID="{385B336E-8B6C-421F-AAE6-0AD51F89DE52}" presName="sibTrans" presStyleLbl="sibTrans2D1" presStyleIdx="0" presStyleCnt="7"/>
      <dgm:spPr/>
      <dgm:t>
        <a:bodyPr/>
        <a:lstStyle/>
        <a:p>
          <a:endParaRPr lang="es-EC"/>
        </a:p>
      </dgm:t>
    </dgm:pt>
    <dgm:pt modelId="{45BAEC64-AAA9-429C-AC5F-07FC46DD4D8B}" type="pres">
      <dgm:prSet presAssocID="{6EE2FA10-820C-41D1-B571-5ECB8249F2F1}" presName="middleNode" presStyleCnt="0"/>
      <dgm:spPr/>
    </dgm:pt>
    <dgm:pt modelId="{9DD70EE0-44C1-44F5-AD03-02EA26C45474}" type="pres">
      <dgm:prSet presAssocID="{6EE2FA10-820C-41D1-B571-5ECB8249F2F1}" presName="padding" presStyleLbl="node1" presStyleIdx="0" presStyleCnt="8"/>
      <dgm:spPr/>
    </dgm:pt>
    <dgm:pt modelId="{9970D67C-C53F-449B-99BE-380D5120216F}" type="pres">
      <dgm:prSet presAssocID="{6EE2FA10-820C-41D1-B571-5ECB8249F2F1}" presName="shape" presStyleLbl="node1" presStyleIdx="1" presStyleCnt="8" custScaleX="144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FC322-CEF3-4519-B68E-EC8AB44EFCA9}" type="pres">
      <dgm:prSet presAssocID="{E2135FB5-D01B-4DA7-AD82-BE1B9FA0E6DB}" presName="sibTrans" presStyleLbl="sibTrans2D1" presStyleIdx="1" presStyleCnt="7"/>
      <dgm:spPr/>
      <dgm:t>
        <a:bodyPr/>
        <a:lstStyle/>
        <a:p>
          <a:endParaRPr lang="es-EC"/>
        </a:p>
      </dgm:t>
    </dgm:pt>
    <dgm:pt modelId="{11157A5C-D278-443A-85C4-077870CCD84F}" type="pres">
      <dgm:prSet presAssocID="{C69230EB-772C-4EFC-B78F-C6AF571342FC}" presName="middleNode" presStyleCnt="0"/>
      <dgm:spPr/>
    </dgm:pt>
    <dgm:pt modelId="{BD77E32B-273B-4456-9B0F-BE9F55EB9800}" type="pres">
      <dgm:prSet presAssocID="{C69230EB-772C-4EFC-B78F-C6AF571342FC}" presName="padding" presStyleLbl="node1" presStyleIdx="1" presStyleCnt="8"/>
      <dgm:spPr/>
    </dgm:pt>
    <dgm:pt modelId="{CB8FB234-BDFA-4758-8B75-C33F339D969E}" type="pres">
      <dgm:prSet presAssocID="{C69230EB-772C-4EFC-B78F-C6AF571342FC}" presName="shape" presStyleLbl="node1" presStyleIdx="2" presStyleCnt="8" custScaleX="12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2BE6FC-FE23-434E-94BC-CC8408D2EB8E}" type="pres">
      <dgm:prSet presAssocID="{4D9F7A01-F70A-4D96-B149-EE2B3E9D935F}" presName="sibTrans" presStyleLbl="sibTrans2D1" presStyleIdx="2" presStyleCnt="7"/>
      <dgm:spPr/>
      <dgm:t>
        <a:bodyPr/>
        <a:lstStyle/>
        <a:p>
          <a:endParaRPr lang="es-EC"/>
        </a:p>
      </dgm:t>
    </dgm:pt>
    <dgm:pt modelId="{73DAD998-E966-4F7B-B51D-BA139548C5AE}" type="pres">
      <dgm:prSet presAssocID="{528D1B42-0F05-4E86-9BC9-5BDCC3F56457}" presName="middleNode" presStyleCnt="0"/>
      <dgm:spPr/>
    </dgm:pt>
    <dgm:pt modelId="{DE8B163D-1B42-40FA-95B9-31ADCDBD8CCA}" type="pres">
      <dgm:prSet presAssocID="{528D1B42-0F05-4E86-9BC9-5BDCC3F56457}" presName="padding" presStyleLbl="node1" presStyleIdx="2" presStyleCnt="8"/>
      <dgm:spPr/>
    </dgm:pt>
    <dgm:pt modelId="{CD223C5D-879A-4EBA-9659-FD120893249C}" type="pres">
      <dgm:prSet presAssocID="{528D1B42-0F05-4E86-9BC9-5BDCC3F56457}" presName="shape" presStyleLbl="node1" presStyleIdx="3" presStyleCnt="8" custScaleX="182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CDFEF-D5FA-427B-A47E-54A0296DF58F}" type="pres">
      <dgm:prSet presAssocID="{95E8948D-6BA2-471B-9D54-26DD1B603702}" presName="sibTrans" presStyleLbl="sibTrans2D1" presStyleIdx="3" presStyleCnt="7"/>
      <dgm:spPr/>
      <dgm:t>
        <a:bodyPr/>
        <a:lstStyle/>
        <a:p>
          <a:endParaRPr lang="es-EC"/>
        </a:p>
      </dgm:t>
    </dgm:pt>
    <dgm:pt modelId="{AE0F96FA-CFB5-4786-A8F9-6891548AE037}" type="pres">
      <dgm:prSet presAssocID="{E46AD8FF-9736-45BA-97D0-04E6AAA22D4F}" presName="middleNode" presStyleCnt="0"/>
      <dgm:spPr/>
    </dgm:pt>
    <dgm:pt modelId="{D46030A7-B526-4C6B-89BB-BE4C78207273}" type="pres">
      <dgm:prSet presAssocID="{E46AD8FF-9736-45BA-97D0-04E6AAA22D4F}" presName="padding" presStyleLbl="node1" presStyleIdx="3" presStyleCnt="8"/>
      <dgm:spPr/>
    </dgm:pt>
    <dgm:pt modelId="{398B8759-B9A6-42C5-BFC1-665F03966BEA}" type="pres">
      <dgm:prSet presAssocID="{E46AD8FF-9736-45BA-97D0-04E6AAA22D4F}" presName="shape" presStyleLbl="node1" presStyleIdx="4" presStyleCnt="8" custScaleX="167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66EA3-12B6-4B5F-AA99-56DFA9FF1CEC}" type="pres">
      <dgm:prSet presAssocID="{9F9F5640-09F6-4145-9E42-43485C368FE6}" presName="sibTrans" presStyleLbl="sibTrans2D1" presStyleIdx="4" presStyleCnt="7"/>
      <dgm:spPr/>
      <dgm:t>
        <a:bodyPr/>
        <a:lstStyle/>
        <a:p>
          <a:endParaRPr lang="es-EC"/>
        </a:p>
      </dgm:t>
    </dgm:pt>
    <dgm:pt modelId="{82D464B3-56D8-43A3-A8A9-3798E56F59DF}" type="pres">
      <dgm:prSet presAssocID="{110E9D29-9D7D-4862-AB65-BF9C07E28FC6}" presName="middleNode" presStyleCnt="0"/>
      <dgm:spPr/>
    </dgm:pt>
    <dgm:pt modelId="{B83DF8C0-AED7-4BDF-A618-ED752215EB01}" type="pres">
      <dgm:prSet presAssocID="{110E9D29-9D7D-4862-AB65-BF9C07E28FC6}" presName="padding" presStyleLbl="node1" presStyleIdx="4" presStyleCnt="8"/>
      <dgm:spPr/>
    </dgm:pt>
    <dgm:pt modelId="{13252B0D-AD78-4D36-BF5A-0F17BFDFEA5E}" type="pres">
      <dgm:prSet presAssocID="{110E9D29-9D7D-4862-AB65-BF9C07E28FC6}" presName="shap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4B235-74F8-4A3D-8B39-E92DB4F00567}" type="pres">
      <dgm:prSet presAssocID="{C24B5E1D-9897-42F3-94F9-16535AE3EAB8}" presName="sibTrans" presStyleLbl="sibTrans2D1" presStyleIdx="5" presStyleCnt="7"/>
      <dgm:spPr/>
      <dgm:t>
        <a:bodyPr/>
        <a:lstStyle/>
        <a:p>
          <a:endParaRPr lang="es-EC"/>
        </a:p>
      </dgm:t>
    </dgm:pt>
    <dgm:pt modelId="{D07CA1B3-CB7A-44D0-851B-41E6474250D8}" type="pres">
      <dgm:prSet presAssocID="{965DB9E9-0769-48C7-9DED-EAA15D9E585A}" presName="middleNode" presStyleCnt="0"/>
      <dgm:spPr/>
    </dgm:pt>
    <dgm:pt modelId="{FC5368DD-75D7-459A-8CCD-93C23B81D061}" type="pres">
      <dgm:prSet presAssocID="{965DB9E9-0769-48C7-9DED-EAA15D9E585A}" presName="padding" presStyleLbl="node1" presStyleIdx="5" presStyleCnt="8"/>
      <dgm:spPr/>
    </dgm:pt>
    <dgm:pt modelId="{70A1E214-AC7E-4E13-86DA-CD434C641110}" type="pres">
      <dgm:prSet presAssocID="{965DB9E9-0769-48C7-9DED-EAA15D9E585A}" presName="shape" presStyleLbl="node1" presStyleIdx="6" presStyleCnt="8" custScaleX="128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4FCE5-F6E9-4D75-9566-D8EEEA8595A4}" type="pres">
      <dgm:prSet presAssocID="{F2861949-5D94-40C0-92F7-2A598007AA2C}" presName="sibTrans" presStyleLbl="sibTrans2D1" presStyleIdx="6" presStyleCnt="7"/>
      <dgm:spPr/>
      <dgm:t>
        <a:bodyPr/>
        <a:lstStyle/>
        <a:p>
          <a:endParaRPr lang="es-EC"/>
        </a:p>
      </dgm:t>
    </dgm:pt>
    <dgm:pt modelId="{2CDF01EB-282B-423A-BCBC-09ECA3DAB0DD}" type="pres">
      <dgm:prSet presAssocID="{0A97A5AE-0626-4287-8013-0DD4E2257EBF}" presName="lastNode" presStyleLbl="node1" presStyleIdx="7" presStyleCnt="8" custScaleX="132995" custLinFactNeighborX="-25095" custLinFactNeighborY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3923ED-6433-4C4F-8882-7F63C3EFB15F}" type="presOf" srcId="{110E9D29-9D7D-4862-AB65-BF9C07E28FC6}" destId="{13252B0D-AD78-4D36-BF5A-0F17BFDFEA5E}" srcOrd="0" destOrd="0" presId="urn:microsoft.com/office/officeart/2005/8/layout/bProcess2"/>
    <dgm:cxn modelId="{576C2BEF-AD0B-4C00-9BAA-58F83E71579B}" type="presOf" srcId="{385B336E-8B6C-421F-AAE6-0AD51F89DE52}" destId="{F523D1CE-4BBD-46A2-83F4-9BFF9073400C}" srcOrd="0" destOrd="0" presId="urn:microsoft.com/office/officeart/2005/8/layout/bProcess2"/>
    <dgm:cxn modelId="{BD817A1B-7997-4F2E-9B71-A04007F6666E}" type="presOf" srcId="{C69230EB-772C-4EFC-B78F-C6AF571342FC}" destId="{CB8FB234-BDFA-4758-8B75-C33F339D969E}" srcOrd="0" destOrd="0" presId="urn:microsoft.com/office/officeart/2005/8/layout/bProcess2"/>
    <dgm:cxn modelId="{31DB04AC-DCE7-4D93-A222-4FCEE5603FA9}" type="presOf" srcId="{E46AD8FF-9736-45BA-97D0-04E6AAA22D4F}" destId="{398B8759-B9A6-42C5-BFC1-665F03966BEA}" srcOrd="0" destOrd="0" presId="urn:microsoft.com/office/officeart/2005/8/layout/bProcess2"/>
    <dgm:cxn modelId="{1862C4BE-76AE-47B5-ACA4-FDCCC983C9FB}" type="presOf" srcId="{0A97A5AE-0626-4287-8013-0DD4E2257EBF}" destId="{2CDF01EB-282B-423A-BCBC-09ECA3DAB0DD}" srcOrd="0" destOrd="0" presId="urn:microsoft.com/office/officeart/2005/8/layout/bProcess2"/>
    <dgm:cxn modelId="{FEF9B993-925F-455A-8162-A4F5F3347007}" type="presOf" srcId="{C24B5E1D-9897-42F3-94F9-16535AE3EAB8}" destId="{C294B235-74F8-4A3D-8B39-E92DB4F00567}" srcOrd="0" destOrd="0" presId="urn:microsoft.com/office/officeart/2005/8/layout/bProcess2"/>
    <dgm:cxn modelId="{FB38975B-6462-456A-A017-5D6C35C754C9}" srcId="{1109712D-007B-403C-A536-C713C7152A05}" destId="{56C65469-2ABF-46D4-8E42-96AE97898537}" srcOrd="0" destOrd="0" parTransId="{E1527BE2-7C8E-486C-904C-0D40FEF37423}" sibTransId="{385B336E-8B6C-421F-AAE6-0AD51F89DE52}"/>
    <dgm:cxn modelId="{37C83A2D-0C1C-4F0D-AC9B-C4F2B2742601}" type="presOf" srcId="{1109712D-007B-403C-A536-C713C7152A05}" destId="{F942F2EE-BCC3-4FC5-B6EA-A9A9893AA495}" srcOrd="0" destOrd="0" presId="urn:microsoft.com/office/officeart/2005/8/layout/bProcess2"/>
    <dgm:cxn modelId="{698907EE-B6E8-41B5-B6DD-C546A59FEB13}" type="presOf" srcId="{E2135FB5-D01B-4DA7-AD82-BE1B9FA0E6DB}" destId="{D19FC322-CEF3-4519-B68E-EC8AB44EFCA9}" srcOrd="0" destOrd="0" presId="urn:microsoft.com/office/officeart/2005/8/layout/bProcess2"/>
    <dgm:cxn modelId="{7CBDF3C1-F2F9-402F-B997-0B1896C6E9F6}" type="presOf" srcId="{6EE2FA10-820C-41D1-B571-5ECB8249F2F1}" destId="{9970D67C-C53F-449B-99BE-380D5120216F}" srcOrd="0" destOrd="0" presId="urn:microsoft.com/office/officeart/2005/8/layout/bProcess2"/>
    <dgm:cxn modelId="{2546FE0F-1E49-4A55-863D-BA907322CBD3}" type="presOf" srcId="{F2861949-5D94-40C0-92F7-2A598007AA2C}" destId="{B2C4FCE5-F6E9-4D75-9566-D8EEEA8595A4}" srcOrd="0" destOrd="0" presId="urn:microsoft.com/office/officeart/2005/8/layout/bProcess2"/>
    <dgm:cxn modelId="{6B15D7C8-1FD2-4033-BAB1-04E072B72888}" srcId="{1109712D-007B-403C-A536-C713C7152A05}" destId="{965DB9E9-0769-48C7-9DED-EAA15D9E585A}" srcOrd="6" destOrd="0" parTransId="{48E11761-02D1-4E10-B0D5-E4562BA720B4}" sibTransId="{F2861949-5D94-40C0-92F7-2A598007AA2C}"/>
    <dgm:cxn modelId="{65D340E2-2273-4C18-A14F-A21FFC228F14}" srcId="{1109712D-007B-403C-A536-C713C7152A05}" destId="{6EE2FA10-820C-41D1-B571-5ECB8249F2F1}" srcOrd="1" destOrd="0" parTransId="{D120B72E-F996-483C-B151-D468891DFD06}" sibTransId="{E2135FB5-D01B-4DA7-AD82-BE1B9FA0E6DB}"/>
    <dgm:cxn modelId="{418990EB-4690-4A3E-AA78-5917DD955614}" type="presOf" srcId="{95E8948D-6BA2-471B-9D54-26DD1B603702}" destId="{42ECDFEF-D5FA-427B-A47E-54A0296DF58F}" srcOrd="0" destOrd="0" presId="urn:microsoft.com/office/officeart/2005/8/layout/bProcess2"/>
    <dgm:cxn modelId="{606B250C-CC24-4675-A43C-C7FA92302F3C}" type="presOf" srcId="{4D9F7A01-F70A-4D96-B149-EE2B3E9D935F}" destId="{FA2BE6FC-FE23-434E-94BC-CC8408D2EB8E}" srcOrd="0" destOrd="0" presId="urn:microsoft.com/office/officeart/2005/8/layout/bProcess2"/>
    <dgm:cxn modelId="{DFDE910B-C1C5-4AC3-93F6-AF838E4D3902}" srcId="{1109712D-007B-403C-A536-C713C7152A05}" destId="{528D1B42-0F05-4E86-9BC9-5BDCC3F56457}" srcOrd="3" destOrd="0" parTransId="{B543C3E1-ACE2-4B02-BB6D-278327B2DA76}" sibTransId="{95E8948D-6BA2-471B-9D54-26DD1B603702}"/>
    <dgm:cxn modelId="{547C2708-2F19-4A39-AE3C-5A0C033AA73F}" srcId="{1109712D-007B-403C-A536-C713C7152A05}" destId="{0A97A5AE-0626-4287-8013-0DD4E2257EBF}" srcOrd="7" destOrd="0" parTransId="{7A694BF7-ACD3-411F-942A-0F9095D442F2}" sibTransId="{95F44999-2BE5-46A4-A1C0-8CD3FE2D8C37}"/>
    <dgm:cxn modelId="{B5EAF8C0-41E5-4E5C-AC03-D185F19EB68A}" type="presOf" srcId="{528D1B42-0F05-4E86-9BC9-5BDCC3F56457}" destId="{CD223C5D-879A-4EBA-9659-FD120893249C}" srcOrd="0" destOrd="0" presId="urn:microsoft.com/office/officeart/2005/8/layout/bProcess2"/>
    <dgm:cxn modelId="{63AA0A71-93C6-4966-B58D-E63238F494F2}" srcId="{1109712D-007B-403C-A536-C713C7152A05}" destId="{110E9D29-9D7D-4862-AB65-BF9C07E28FC6}" srcOrd="5" destOrd="0" parTransId="{47916A29-753A-4330-878D-043F55F88311}" sibTransId="{C24B5E1D-9897-42F3-94F9-16535AE3EAB8}"/>
    <dgm:cxn modelId="{79B5F6A0-1C6B-479A-BC7C-20664C9BE1E0}" type="presOf" srcId="{56C65469-2ABF-46D4-8E42-96AE97898537}" destId="{3277218A-4EED-4A04-B0E2-142C8ABB1131}" srcOrd="0" destOrd="0" presId="urn:microsoft.com/office/officeart/2005/8/layout/bProcess2"/>
    <dgm:cxn modelId="{0D69FFA8-CA83-4548-B3F2-B3EE970E6F0A}" type="presOf" srcId="{9F9F5640-09F6-4145-9E42-43485C368FE6}" destId="{05766EA3-12B6-4B5F-AA99-56DFA9FF1CEC}" srcOrd="0" destOrd="0" presId="urn:microsoft.com/office/officeart/2005/8/layout/bProcess2"/>
    <dgm:cxn modelId="{CADDF1B7-0337-447D-BBFF-6829BF38996C}" srcId="{1109712D-007B-403C-A536-C713C7152A05}" destId="{E46AD8FF-9736-45BA-97D0-04E6AAA22D4F}" srcOrd="4" destOrd="0" parTransId="{31BEF231-8691-4B4B-B285-E82D875043A5}" sibTransId="{9F9F5640-09F6-4145-9E42-43485C368FE6}"/>
    <dgm:cxn modelId="{4095E649-EB40-43B9-89EC-989CBBFEB31B}" srcId="{1109712D-007B-403C-A536-C713C7152A05}" destId="{C69230EB-772C-4EFC-B78F-C6AF571342FC}" srcOrd="2" destOrd="0" parTransId="{B3BA392E-A33C-4C8D-988A-7B6026F5FB66}" sibTransId="{4D9F7A01-F70A-4D96-B149-EE2B3E9D935F}"/>
    <dgm:cxn modelId="{8151E3BC-0FDC-4602-8693-6523ACF48A69}" type="presOf" srcId="{965DB9E9-0769-48C7-9DED-EAA15D9E585A}" destId="{70A1E214-AC7E-4E13-86DA-CD434C641110}" srcOrd="0" destOrd="0" presId="urn:microsoft.com/office/officeart/2005/8/layout/bProcess2"/>
    <dgm:cxn modelId="{F58BA7D2-75B8-470C-B514-7206207C9B37}" type="presParOf" srcId="{F942F2EE-BCC3-4FC5-B6EA-A9A9893AA495}" destId="{3277218A-4EED-4A04-B0E2-142C8ABB1131}" srcOrd="0" destOrd="0" presId="urn:microsoft.com/office/officeart/2005/8/layout/bProcess2"/>
    <dgm:cxn modelId="{06341F1B-6C97-44D2-9DB6-87A0292AF7CF}" type="presParOf" srcId="{F942F2EE-BCC3-4FC5-B6EA-A9A9893AA495}" destId="{F523D1CE-4BBD-46A2-83F4-9BFF9073400C}" srcOrd="1" destOrd="0" presId="urn:microsoft.com/office/officeart/2005/8/layout/bProcess2"/>
    <dgm:cxn modelId="{5F199D6A-839E-4251-AED7-3566917F770A}" type="presParOf" srcId="{F942F2EE-BCC3-4FC5-B6EA-A9A9893AA495}" destId="{45BAEC64-AAA9-429C-AC5F-07FC46DD4D8B}" srcOrd="2" destOrd="0" presId="urn:microsoft.com/office/officeart/2005/8/layout/bProcess2"/>
    <dgm:cxn modelId="{A7C11765-00A8-4575-9B93-F0E570B753BA}" type="presParOf" srcId="{45BAEC64-AAA9-429C-AC5F-07FC46DD4D8B}" destId="{9DD70EE0-44C1-44F5-AD03-02EA26C45474}" srcOrd="0" destOrd="0" presId="urn:microsoft.com/office/officeart/2005/8/layout/bProcess2"/>
    <dgm:cxn modelId="{1DDF0A5F-D48C-4244-AF0D-4892D29BA21A}" type="presParOf" srcId="{45BAEC64-AAA9-429C-AC5F-07FC46DD4D8B}" destId="{9970D67C-C53F-449B-99BE-380D5120216F}" srcOrd="1" destOrd="0" presId="urn:microsoft.com/office/officeart/2005/8/layout/bProcess2"/>
    <dgm:cxn modelId="{18765F25-F7EA-4BF4-95FF-9D54E4667823}" type="presParOf" srcId="{F942F2EE-BCC3-4FC5-B6EA-A9A9893AA495}" destId="{D19FC322-CEF3-4519-B68E-EC8AB44EFCA9}" srcOrd="3" destOrd="0" presId="urn:microsoft.com/office/officeart/2005/8/layout/bProcess2"/>
    <dgm:cxn modelId="{6041823F-DAA7-4F81-9750-3C1BFF503704}" type="presParOf" srcId="{F942F2EE-BCC3-4FC5-B6EA-A9A9893AA495}" destId="{11157A5C-D278-443A-85C4-077870CCD84F}" srcOrd="4" destOrd="0" presId="urn:microsoft.com/office/officeart/2005/8/layout/bProcess2"/>
    <dgm:cxn modelId="{2B67F070-B14F-4B5A-9839-6D5E2B4CA931}" type="presParOf" srcId="{11157A5C-D278-443A-85C4-077870CCD84F}" destId="{BD77E32B-273B-4456-9B0F-BE9F55EB9800}" srcOrd="0" destOrd="0" presId="urn:microsoft.com/office/officeart/2005/8/layout/bProcess2"/>
    <dgm:cxn modelId="{69619286-F2D1-4978-92D9-49A3F24E8926}" type="presParOf" srcId="{11157A5C-D278-443A-85C4-077870CCD84F}" destId="{CB8FB234-BDFA-4758-8B75-C33F339D969E}" srcOrd="1" destOrd="0" presId="urn:microsoft.com/office/officeart/2005/8/layout/bProcess2"/>
    <dgm:cxn modelId="{6EBACDC2-2DD8-43D6-85E2-D9902F2A809D}" type="presParOf" srcId="{F942F2EE-BCC3-4FC5-B6EA-A9A9893AA495}" destId="{FA2BE6FC-FE23-434E-94BC-CC8408D2EB8E}" srcOrd="5" destOrd="0" presId="urn:microsoft.com/office/officeart/2005/8/layout/bProcess2"/>
    <dgm:cxn modelId="{94D57C31-6644-40E9-9039-2A6CC15296E6}" type="presParOf" srcId="{F942F2EE-BCC3-4FC5-B6EA-A9A9893AA495}" destId="{73DAD998-E966-4F7B-B51D-BA139548C5AE}" srcOrd="6" destOrd="0" presId="urn:microsoft.com/office/officeart/2005/8/layout/bProcess2"/>
    <dgm:cxn modelId="{979B1E3E-38EA-421E-8982-23B43F797E66}" type="presParOf" srcId="{73DAD998-E966-4F7B-B51D-BA139548C5AE}" destId="{DE8B163D-1B42-40FA-95B9-31ADCDBD8CCA}" srcOrd="0" destOrd="0" presId="urn:microsoft.com/office/officeart/2005/8/layout/bProcess2"/>
    <dgm:cxn modelId="{0244AB6C-BD72-42BF-9D3C-81460D502F19}" type="presParOf" srcId="{73DAD998-E966-4F7B-B51D-BA139548C5AE}" destId="{CD223C5D-879A-4EBA-9659-FD120893249C}" srcOrd="1" destOrd="0" presId="urn:microsoft.com/office/officeart/2005/8/layout/bProcess2"/>
    <dgm:cxn modelId="{DE076F4D-3BFD-4040-8CF4-8736B237EB41}" type="presParOf" srcId="{F942F2EE-BCC3-4FC5-B6EA-A9A9893AA495}" destId="{42ECDFEF-D5FA-427B-A47E-54A0296DF58F}" srcOrd="7" destOrd="0" presId="urn:microsoft.com/office/officeart/2005/8/layout/bProcess2"/>
    <dgm:cxn modelId="{2B34B972-030C-4DD3-8242-9FD66C9E83D0}" type="presParOf" srcId="{F942F2EE-BCC3-4FC5-B6EA-A9A9893AA495}" destId="{AE0F96FA-CFB5-4786-A8F9-6891548AE037}" srcOrd="8" destOrd="0" presId="urn:microsoft.com/office/officeart/2005/8/layout/bProcess2"/>
    <dgm:cxn modelId="{4CED185E-D026-415E-A106-E7B22ECA6776}" type="presParOf" srcId="{AE0F96FA-CFB5-4786-A8F9-6891548AE037}" destId="{D46030A7-B526-4C6B-89BB-BE4C78207273}" srcOrd="0" destOrd="0" presId="urn:microsoft.com/office/officeart/2005/8/layout/bProcess2"/>
    <dgm:cxn modelId="{313AF65F-46C8-4A45-8945-0695A3ECAB95}" type="presParOf" srcId="{AE0F96FA-CFB5-4786-A8F9-6891548AE037}" destId="{398B8759-B9A6-42C5-BFC1-665F03966BEA}" srcOrd="1" destOrd="0" presId="urn:microsoft.com/office/officeart/2005/8/layout/bProcess2"/>
    <dgm:cxn modelId="{82DC3AD0-2C97-452C-90CE-CD032CF42758}" type="presParOf" srcId="{F942F2EE-BCC3-4FC5-B6EA-A9A9893AA495}" destId="{05766EA3-12B6-4B5F-AA99-56DFA9FF1CEC}" srcOrd="9" destOrd="0" presId="urn:microsoft.com/office/officeart/2005/8/layout/bProcess2"/>
    <dgm:cxn modelId="{830D7ADA-4B9B-48D4-BCD7-D356DE7A53C2}" type="presParOf" srcId="{F942F2EE-BCC3-4FC5-B6EA-A9A9893AA495}" destId="{82D464B3-56D8-43A3-A8A9-3798E56F59DF}" srcOrd="10" destOrd="0" presId="urn:microsoft.com/office/officeart/2005/8/layout/bProcess2"/>
    <dgm:cxn modelId="{18F29777-EF6E-4E1E-A6BE-9F1273935C53}" type="presParOf" srcId="{82D464B3-56D8-43A3-A8A9-3798E56F59DF}" destId="{B83DF8C0-AED7-4BDF-A618-ED752215EB01}" srcOrd="0" destOrd="0" presId="urn:microsoft.com/office/officeart/2005/8/layout/bProcess2"/>
    <dgm:cxn modelId="{3CBFB884-2946-429B-AC46-E5CADBFD2C24}" type="presParOf" srcId="{82D464B3-56D8-43A3-A8A9-3798E56F59DF}" destId="{13252B0D-AD78-4D36-BF5A-0F17BFDFEA5E}" srcOrd="1" destOrd="0" presId="urn:microsoft.com/office/officeart/2005/8/layout/bProcess2"/>
    <dgm:cxn modelId="{964A7FCE-F3CD-40E2-B02A-B0B6492CDF81}" type="presParOf" srcId="{F942F2EE-BCC3-4FC5-B6EA-A9A9893AA495}" destId="{C294B235-74F8-4A3D-8B39-E92DB4F00567}" srcOrd="11" destOrd="0" presId="urn:microsoft.com/office/officeart/2005/8/layout/bProcess2"/>
    <dgm:cxn modelId="{D8ED877D-33E1-48F5-8654-4D28A2E1C0E5}" type="presParOf" srcId="{F942F2EE-BCC3-4FC5-B6EA-A9A9893AA495}" destId="{D07CA1B3-CB7A-44D0-851B-41E6474250D8}" srcOrd="12" destOrd="0" presId="urn:microsoft.com/office/officeart/2005/8/layout/bProcess2"/>
    <dgm:cxn modelId="{366077B8-26B1-4DB9-BE31-05800B6A63DF}" type="presParOf" srcId="{D07CA1B3-CB7A-44D0-851B-41E6474250D8}" destId="{FC5368DD-75D7-459A-8CCD-93C23B81D061}" srcOrd="0" destOrd="0" presId="urn:microsoft.com/office/officeart/2005/8/layout/bProcess2"/>
    <dgm:cxn modelId="{1238840D-A4FF-4409-BBD1-4CCF9AA658FF}" type="presParOf" srcId="{D07CA1B3-CB7A-44D0-851B-41E6474250D8}" destId="{70A1E214-AC7E-4E13-86DA-CD434C641110}" srcOrd="1" destOrd="0" presId="urn:microsoft.com/office/officeart/2005/8/layout/bProcess2"/>
    <dgm:cxn modelId="{E2AFE670-259F-4F51-8C5A-55EC58847CBB}" type="presParOf" srcId="{F942F2EE-BCC3-4FC5-B6EA-A9A9893AA495}" destId="{B2C4FCE5-F6E9-4D75-9566-D8EEEA8595A4}" srcOrd="13" destOrd="0" presId="urn:microsoft.com/office/officeart/2005/8/layout/bProcess2"/>
    <dgm:cxn modelId="{0F6306B1-66E7-4B4A-B878-3FE0614DB8BF}" type="presParOf" srcId="{F942F2EE-BCC3-4FC5-B6EA-A9A9893AA495}" destId="{2CDF01EB-282B-423A-BCBC-09ECA3DAB0DD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A7C07-0AB7-424C-B0A6-544FF5BD25FB}">
      <dsp:nvSpPr>
        <dsp:cNvPr id="0" name=""/>
        <dsp:cNvSpPr/>
      </dsp:nvSpPr>
      <dsp:spPr>
        <a:xfrm>
          <a:off x="2111355" y="1872203"/>
          <a:ext cx="3600396" cy="16849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IDENTIFICACIÓN DEL PROBLEMA </a:t>
          </a:r>
          <a:endParaRPr lang="es-EC" sz="2400" b="1" kern="1200" dirty="0"/>
        </a:p>
      </dsp:txBody>
      <dsp:txXfrm>
        <a:off x="2193609" y="1954457"/>
        <a:ext cx="3435888" cy="1520479"/>
      </dsp:txXfrm>
    </dsp:sp>
    <dsp:sp modelId="{C459CB7A-F612-41C1-98B3-77FFB61A21D8}">
      <dsp:nvSpPr>
        <dsp:cNvPr id="0" name=""/>
        <dsp:cNvSpPr/>
      </dsp:nvSpPr>
      <dsp:spPr>
        <a:xfrm rot="16232650">
          <a:off x="3701087" y="1651650"/>
          <a:ext cx="4411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1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D457-B152-4B42-B4CE-EF14B7E8D2C7}">
      <dsp:nvSpPr>
        <dsp:cNvPr id="0" name=""/>
        <dsp:cNvSpPr/>
      </dsp:nvSpPr>
      <dsp:spPr>
        <a:xfrm>
          <a:off x="2776976" y="302156"/>
          <a:ext cx="2304259" cy="1128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Tiene falencia en los proceso de compra y venta </a:t>
          </a:r>
          <a:endParaRPr lang="es-EC" sz="2200" kern="1200" dirty="0"/>
        </a:p>
      </dsp:txBody>
      <dsp:txXfrm>
        <a:off x="2832086" y="357266"/>
        <a:ext cx="2194039" cy="1018721"/>
      </dsp:txXfrm>
    </dsp:sp>
    <dsp:sp modelId="{387D517D-C7C7-4E60-A4A6-4397823C2178}">
      <dsp:nvSpPr>
        <dsp:cNvPr id="0" name=""/>
        <dsp:cNvSpPr/>
      </dsp:nvSpPr>
      <dsp:spPr>
        <a:xfrm rot="2520614">
          <a:off x="4726271" y="3871358"/>
          <a:ext cx="938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8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5A25C-8130-43B9-9602-75B45BE15604}">
      <dsp:nvSpPr>
        <dsp:cNvPr id="0" name=""/>
        <dsp:cNvSpPr/>
      </dsp:nvSpPr>
      <dsp:spPr>
        <a:xfrm>
          <a:off x="4981678" y="4185525"/>
          <a:ext cx="2378984" cy="1128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Generado disminución en las utilidades </a:t>
          </a:r>
          <a:endParaRPr lang="es-ES" sz="2200" b="0" kern="1200" dirty="0">
            <a:latin typeface="Arial" pitchFamily="34" charset="0"/>
            <a:cs typeface="Arial" pitchFamily="34" charset="0"/>
          </a:endParaRPr>
        </a:p>
      </dsp:txBody>
      <dsp:txXfrm>
        <a:off x="5036788" y="4240635"/>
        <a:ext cx="2268764" cy="1018721"/>
      </dsp:txXfrm>
    </dsp:sp>
    <dsp:sp modelId="{5CB67DD1-2117-46A5-985B-7B728F0E2724}">
      <dsp:nvSpPr>
        <dsp:cNvPr id="0" name=""/>
        <dsp:cNvSpPr/>
      </dsp:nvSpPr>
      <dsp:spPr>
        <a:xfrm rot="8047994">
          <a:off x="2277253" y="3902831"/>
          <a:ext cx="963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3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D6E7B-8701-4631-96C0-7648D697D282}">
      <dsp:nvSpPr>
        <dsp:cNvPr id="0" name=""/>
        <dsp:cNvSpPr/>
      </dsp:nvSpPr>
      <dsp:spPr>
        <a:xfrm>
          <a:off x="749025" y="4248472"/>
          <a:ext cx="2253649" cy="1128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Afectado su participación en el mercado</a:t>
          </a:r>
          <a:endParaRPr lang="es-EC" sz="2200" kern="1200" dirty="0"/>
        </a:p>
      </dsp:txBody>
      <dsp:txXfrm>
        <a:off x="804135" y="4303582"/>
        <a:ext cx="2143429" cy="10187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0E91F-10B0-4180-8505-D7179A06FD77}">
      <dsp:nvSpPr>
        <dsp:cNvPr id="0" name=""/>
        <dsp:cNvSpPr/>
      </dsp:nvSpPr>
      <dsp:spPr>
        <a:xfrm rot="5400000">
          <a:off x="277496" y="2055320"/>
          <a:ext cx="1151085" cy="5974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47E9-CA6E-4ABE-937A-31EE64141DB8}">
      <dsp:nvSpPr>
        <dsp:cNvPr id="0" name=""/>
        <dsp:cNvSpPr/>
      </dsp:nvSpPr>
      <dsp:spPr>
        <a:xfrm>
          <a:off x="1023" y="507362"/>
          <a:ext cx="3570949" cy="1342938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85D98D">
                <a:alpha val="17647"/>
              </a:srgbClr>
            </a:gs>
            <a:gs pos="39999">
              <a:srgbClr val="ACD8B8"/>
            </a:gs>
            <a:gs pos="70000">
              <a:srgbClr val="CDE3D1">
                <a:alpha val="1961"/>
              </a:srgbClr>
            </a:gs>
            <a:gs pos="100000">
              <a:srgbClr val="F4F6F4"/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CONOCIMIENTO TOTAL </a:t>
          </a:r>
          <a:endParaRPr lang="es-ES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592" y="572931"/>
        <a:ext cx="3439811" cy="1211800"/>
      </dsp:txXfrm>
    </dsp:sp>
    <dsp:sp modelId="{C2B3F280-14B3-43AA-9654-A04E7630111A}">
      <dsp:nvSpPr>
        <dsp:cNvPr id="0" name=""/>
        <dsp:cNvSpPr/>
      </dsp:nvSpPr>
      <dsp:spPr>
        <a:xfrm>
          <a:off x="1892365" y="1046326"/>
          <a:ext cx="1318286" cy="49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0D278-1301-4652-9DEF-90E6146628B1}">
      <dsp:nvSpPr>
        <dsp:cNvPr id="0" name=""/>
        <dsp:cNvSpPr/>
      </dsp:nvSpPr>
      <dsp:spPr>
        <a:xfrm rot="5400000">
          <a:off x="1351828" y="3463517"/>
          <a:ext cx="859561" cy="5974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8E33-CAF1-4383-91F0-3D38AAC637B6}">
      <dsp:nvSpPr>
        <dsp:cNvPr id="0" name=""/>
        <dsp:cNvSpPr/>
      </dsp:nvSpPr>
      <dsp:spPr>
        <a:xfrm>
          <a:off x="1184446" y="2169711"/>
          <a:ext cx="3428182" cy="1105726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8EC0D0">
                <a:alpha val="17647"/>
              </a:srgbClr>
            </a:gs>
            <a:gs pos="39999">
              <a:srgbClr val="B8CACC"/>
            </a:gs>
            <a:gs pos="70000">
              <a:srgbClr val="CCE3E4">
                <a:alpha val="1961"/>
              </a:srgbClr>
            </a:gs>
            <a:gs pos="100000">
              <a:srgbClr val="F3F7F7">
                <a:alpha val="20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OBTENER </a:t>
          </a:r>
          <a:r>
            <a:rPr lang="es-EC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INFORMACIÓN </a:t>
          </a:r>
          <a:endParaRPr lang="es-ES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8433" y="2223698"/>
        <a:ext cx="3320208" cy="997752"/>
      </dsp:txXfrm>
    </dsp:sp>
    <dsp:sp modelId="{CA1B6B56-A353-4306-B71B-DB3836931DAC}">
      <dsp:nvSpPr>
        <dsp:cNvPr id="0" name=""/>
        <dsp:cNvSpPr/>
      </dsp:nvSpPr>
      <dsp:spPr>
        <a:xfrm>
          <a:off x="3535038" y="2297786"/>
          <a:ext cx="1318286" cy="49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964DD-EA77-4418-BE17-3A680D4AAA93}">
      <dsp:nvSpPr>
        <dsp:cNvPr id="0" name=""/>
        <dsp:cNvSpPr/>
      </dsp:nvSpPr>
      <dsp:spPr>
        <a:xfrm>
          <a:off x="2114058" y="3600983"/>
          <a:ext cx="4066714" cy="134621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BDB83">
                <a:alpha val="17647"/>
              </a:srgbClr>
            </a:gs>
            <a:gs pos="39999">
              <a:srgbClr val="D5DAAA"/>
            </a:gs>
            <a:gs pos="70000">
              <a:srgbClr val="DFE1CF">
                <a:alpha val="1961"/>
              </a:srgbClr>
            </a:gs>
            <a:gs pos="100000">
              <a:srgbClr val="F7F7F3"/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EVALUACIÓN DEL CONTROL INTERNO</a:t>
          </a:r>
          <a:endParaRPr lang="es-ES" sz="1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79787" y="3666712"/>
        <a:ext cx="3935256" cy="12147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0E91F-10B0-4180-8505-D7179A06FD77}">
      <dsp:nvSpPr>
        <dsp:cNvPr id="0" name=""/>
        <dsp:cNvSpPr/>
      </dsp:nvSpPr>
      <dsp:spPr>
        <a:xfrm rot="5400000">
          <a:off x="335986" y="1490158"/>
          <a:ext cx="1190893" cy="6180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47E9-CA6E-4ABE-937A-31EE64141DB8}">
      <dsp:nvSpPr>
        <dsp:cNvPr id="0" name=""/>
        <dsp:cNvSpPr/>
      </dsp:nvSpPr>
      <dsp:spPr>
        <a:xfrm>
          <a:off x="49952" y="0"/>
          <a:ext cx="3694442" cy="138938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85D98D">
                <a:alpha val="17647"/>
              </a:srgbClr>
            </a:gs>
            <a:gs pos="39999">
              <a:srgbClr val="ACD8B8"/>
            </a:gs>
            <a:gs pos="70000">
              <a:srgbClr val="CDE3D1">
                <a:alpha val="1961"/>
              </a:srgbClr>
            </a:gs>
            <a:gs pos="100000">
              <a:srgbClr val="F4F6F4"/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APLICACIÓN PROGRAMA DE AUDITORÍA</a:t>
          </a:r>
          <a:endParaRPr lang="es-ES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788" y="67836"/>
        <a:ext cx="3558770" cy="1253708"/>
      </dsp:txXfrm>
    </dsp:sp>
    <dsp:sp modelId="{C2B3F280-14B3-43AA-9654-A04E7630111A}">
      <dsp:nvSpPr>
        <dsp:cNvPr id="0" name=""/>
        <dsp:cNvSpPr/>
      </dsp:nvSpPr>
      <dsp:spPr>
        <a:xfrm>
          <a:off x="2006701" y="446271"/>
          <a:ext cx="1363876" cy="51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0D278-1301-4652-9DEF-90E6146628B1}">
      <dsp:nvSpPr>
        <dsp:cNvPr id="0" name=""/>
        <dsp:cNvSpPr/>
      </dsp:nvSpPr>
      <dsp:spPr>
        <a:xfrm rot="5400000">
          <a:off x="1447471" y="2947055"/>
          <a:ext cx="889286" cy="6180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8E33-CAF1-4383-91F0-3D38AAC637B6}">
      <dsp:nvSpPr>
        <dsp:cNvPr id="0" name=""/>
        <dsp:cNvSpPr/>
      </dsp:nvSpPr>
      <dsp:spPr>
        <a:xfrm>
          <a:off x="1274300" y="1608505"/>
          <a:ext cx="3546738" cy="114396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8EC0D0">
                <a:alpha val="17647"/>
              </a:srgbClr>
            </a:gs>
            <a:gs pos="39999">
              <a:srgbClr val="B8CACC"/>
            </a:gs>
            <a:gs pos="70000">
              <a:srgbClr val="CCE3E4">
                <a:alpha val="1961"/>
              </a:srgbClr>
            </a:gs>
            <a:gs pos="100000">
              <a:srgbClr val="F3F7F7">
                <a:alpha val="20000"/>
              </a:srgb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SELECCIÓN DE MUESTRA</a:t>
          </a:r>
          <a:endParaRPr lang="es-ES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0154" y="1664359"/>
        <a:ext cx="3435030" cy="1032256"/>
      </dsp:txXfrm>
    </dsp:sp>
    <dsp:sp modelId="{CA1B6B56-A353-4306-B71B-DB3836931DAC}">
      <dsp:nvSpPr>
        <dsp:cNvPr id="0" name=""/>
        <dsp:cNvSpPr/>
      </dsp:nvSpPr>
      <dsp:spPr>
        <a:xfrm>
          <a:off x="3706181" y="1741009"/>
          <a:ext cx="1363876" cy="51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964DD-EA77-4418-BE17-3A680D4AAA93}">
      <dsp:nvSpPr>
        <dsp:cNvPr id="0" name=""/>
        <dsp:cNvSpPr/>
      </dsp:nvSpPr>
      <dsp:spPr>
        <a:xfrm>
          <a:off x="2277883" y="2582252"/>
          <a:ext cx="4207352" cy="1392771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BDB83">
                <a:alpha val="17647"/>
              </a:srgbClr>
            </a:gs>
            <a:gs pos="39999">
              <a:srgbClr val="D5DAAA"/>
            </a:gs>
            <a:gs pos="70000">
              <a:srgbClr val="DFE1CF">
                <a:alpha val="1961"/>
              </a:srgbClr>
            </a:gs>
            <a:gs pos="100000">
              <a:srgbClr val="F7F7F3"/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RECOPILACIÓN DE EVIDENCIA</a:t>
          </a:r>
          <a:endParaRPr lang="es-ES" sz="1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45885" y="2650254"/>
        <a:ext cx="4071348" cy="1256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ACF3-FAE1-4578-8A58-16E62818C511}">
      <dsp:nvSpPr>
        <dsp:cNvPr id="0" name=""/>
        <dsp:cNvSpPr/>
      </dsp:nvSpPr>
      <dsp:spPr>
        <a:xfrm>
          <a:off x="2954" y="0"/>
          <a:ext cx="3612426" cy="402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CONSTITUYEN LA CONSTANCIA ESCRITA DEL TRABAJO REALIZADO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4" y="0"/>
        <a:ext cx="3612426" cy="1206143"/>
      </dsp:txXfrm>
    </dsp:sp>
    <dsp:sp modelId="{68DACED0-C193-49BC-83EA-641F8C984FDE}">
      <dsp:nvSpPr>
        <dsp:cNvPr id="0" name=""/>
        <dsp:cNvSpPr/>
      </dsp:nvSpPr>
      <dsp:spPr>
        <a:xfrm>
          <a:off x="364196" y="1615224"/>
          <a:ext cx="2889941" cy="6457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PREPARA EN FORMA CLARA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108" y="1634136"/>
        <a:ext cx="2852117" cy="607894"/>
      </dsp:txXfrm>
    </dsp:sp>
    <dsp:sp modelId="{F9BCA599-F912-4D6D-9CEF-C71F39203BEE}">
      <dsp:nvSpPr>
        <dsp:cNvPr id="0" name=""/>
        <dsp:cNvSpPr/>
      </dsp:nvSpPr>
      <dsp:spPr>
        <a:xfrm>
          <a:off x="364196" y="2662599"/>
          <a:ext cx="2889941" cy="7477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DEBEN SER PLANEADAS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098" y="2684501"/>
        <a:ext cx="2846137" cy="703969"/>
      </dsp:txXfrm>
    </dsp:sp>
    <dsp:sp modelId="{988F15A9-BCF2-4A61-87C7-922E6AC3D73F}">
      <dsp:nvSpPr>
        <dsp:cNvPr id="0" name=""/>
        <dsp:cNvSpPr/>
      </dsp:nvSpPr>
      <dsp:spPr>
        <a:xfrm>
          <a:off x="3628927" y="0"/>
          <a:ext cx="3612426" cy="4020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8927" y="0"/>
        <a:ext cx="3612426" cy="1206143"/>
      </dsp:txXfrm>
    </dsp:sp>
    <dsp:sp modelId="{5A1A87F6-388D-4AEB-AE2B-8B28000BBD93}">
      <dsp:nvSpPr>
        <dsp:cNvPr id="0" name=""/>
        <dsp:cNvSpPr/>
      </dsp:nvSpPr>
      <dsp:spPr>
        <a:xfrm>
          <a:off x="3990169" y="1207321"/>
          <a:ext cx="2889941" cy="12122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FACILITAR LA PREPARACIÓN DEL INFORME DE AUDITORÍA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674" y="1242826"/>
        <a:ext cx="2818931" cy="1141219"/>
      </dsp:txXfrm>
    </dsp:sp>
    <dsp:sp modelId="{4B3A5560-3866-4B93-8650-6DA0834AAF54}">
      <dsp:nvSpPr>
        <dsp:cNvPr id="0" name=""/>
        <dsp:cNvSpPr/>
      </dsp:nvSpPr>
      <dsp:spPr>
        <a:xfrm>
          <a:off x="3990169" y="2606047"/>
          <a:ext cx="2889941" cy="12122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INFORMACIÓN ES CONFIDENCIAL</a:t>
          </a:r>
          <a:endParaRPr lang="es-EC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674" y="2641552"/>
        <a:ext cx="2818931" cy="11412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EE1FF-076C-4799-AA6C-4472032C0B4E}">
      <dsp:nvSpPr>
        <dsp:cNvPr id="0" name=""/>
        <dsp:cNvSpPr/>
      </dsp:nvSpPr>
      <dsp:spPr>
        <a:xfrm>
          <a:off x="1074898" y="921"/>
          <a:ext cx="5669966" cy="5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4898" y="921"/>
        <a:ext cx="5669966" cy="515451"/>
      </dsp:txXfrm>
    </dsp:sp>
    <dsp:sp modelId="{7E4C2C1F-A781-4056-AADE-CDDBB231926F}">
      <dsp:nvSpPr>
        <dsp:cNvPr id="0" name=""/>
        <dsp:cNvSpPr/>
      </dsp:nvSpPr>
      <dsp:spPr>
        <a:xfrm>
          <a:off x="1074898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CD8DB-A96B-4458-AB72-A36AA1C714A9}">
      <dsp:nvSpPr>
        <dsp:cNvPr id="0" name=""/>
        <dsp:cNvSpPr/>
      </dsp:nvSpPr>
      <dsp:spPr>
        <a:xfrm>
          <a:off x="1871843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DFDC5-74E6-43B2-9459-43512AB7E6F4}">
      <dsp:nvSpPr>
        <dsp:cNvPr id="0" name=""/>
        <dsp:cNvSpPr/>
      </dsp:nvSpPr>
      <dsp:spPr>
        <a:xfrm>
          <a:off x="2669418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4280-3067-455D-9D0F-BCF834831922}">
      <dsp:nvSpPr>
        <dsp:cNvPr id="0" name=""/>
        <dsp:cNvSpPr/>
      </dsp:nvSpPr>
      <dsp:spPr>
        <a:xfrm>
          <a:off x="3466363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F4528-CAA5-49CA-BB23-B13726B17A40}">
      <dsp:nvSpPr>
        <dsp:cNvPr id="0" name=""/>
        <dsp:cNvSpPr/>
      </dsp:nvSpPr>
      <dsp:spPr>
        <a:xfrm>
          <a:off x="4263939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C46FD-E7CC-484C-B005-E9AD0DAF5F28}">
      <dsp:nvSpPr>
        <dsp:cNvPr id="0" name=""/>
        <dsp:cNvSpPr/>
      </dsp:nvSpPr>
      <dsp:spPr>
        <a:xfrm>
          <a:off x="5060884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508AD-F75B-48B9-B30C-B117B0C6B343}">
      <dsp:nvSpPr>
        <dsp:cNvPr id="0" name=""/>
        <dsp:cNvSpPr/>
      </dsp:nvSpPr>
      <dsp:spPr>
        <a:xfrm>
          <a:off x="5858459" y="516373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1291C-70D0-4BE1-A979-DF10C986200D}">
      <dsp:nvSpPr>
        <dsp:cNvPr id="0" name=""/>
        <dsp:cNvSpPr/>
      </dsp:nvSpPr>
      <dsp:spPr>
        <a:xfrm>
          <a:off x="1074898" y="621372"/>
          <a:ext cx="5743675" cy="83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itchFamily="18" charset="0"/>
              <a:cs typeface="Times New Roman" pitchFamily="18" charset="0"/>
            </a:rPr>
            <a:t>COMPROMISO CON LA EMPRESA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4898" y="621372"/>
        <a:ext cx="5743675" cy="839994"/>
      </dsp:txXfrm>
    </dsp:sp>
    <dsp:sp modelId="{B28119E8-6B5D-44AC-A5E7-DD31EE9E301B}">
      <dsp:nvSpPr>
        <dsp:cNvPr id="0" name=""/>
        <dsp:cNvSpPr/>
      </dsp:nvSpPr>
      <dsp:spPr>
        <a:xfrm>
          <a:off x="1074898" y="1640287"/>
          <a:ext cx="5669966" cy="5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4898" y="1640287"/>
        <a:ext cx="5669966" cy="515451"/>
      </dsp:txXfrm>
    </dsp:sp>
    <dsp:sp modelId="{479D64B0-0A4E-47A4-A061-7C53EC7A37B2}">
      <dsp:nvSpPr>
        <dsp:cNvPr id="0" name=""/>
        <dsp:cNvSpPr/>
      </dsp:nvSpPr>
      <dsp:spPr>
        <a:xfrm>
          <a:off x="1074898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0FD0D-598D-4B3F-A69C-8B28857FB6FA}">
      <dsp:nvSpPr>
        <dsp:cNvPr id="0" name=""/>
        <dsp:cNvSpPr/>
      </dsp:nvSpPr>
      <dsp:spPr>
        <a:xfrm>
          <a:off x="1871843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810F-DE3D-4D03-AE3C-21FCA8C509F2}">
      <dsp:nvSpPr>
        <dsp:cNvPr id="0" name=""/>
        <dsp:cNvSpPr/>
      </dsp:nvSpPr>
      <dsp:spPr>
        <a:xfrm>
          <a:off x="2669418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305A-BB6B-4016-9374-D92C0AD05BA8}">
      <dsp:nvSpPr>
        <dsp:cNvPr id="0" name=""/>
        <dsp:cNvSpPr/>
      </dsp:nvSpPr>
      <dsp:spPr>
        <a:xfrm>
          <a:off x="3466363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FF0E6-AFD2-4F55-B85C-E485D0154682}">
      <dsp:nvSpPr>
        <dsp:cNvPr id="0" name=""/>
        <dsp:cNvSpPr/>
      </dsp:nvSpPr>
      <dsp:spPr>
        <a:xfrm>
          <a:off x="4263939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5A1FE-7285-4584-8A82-D3964E421BFF}">
      <dsp:nvSpPr>
        <dsp:cNvPr id="0" name=""/>
        <dsp:cNvSpPr/>
      </dsp:nvSpPr>
      <dsp:spPr>
        <a:xfrm>
          <a:off x="5060884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536D9-1203-40A7-847C-CF27B5A149D2}">
      <dsp:nvSpPr>
        <dsp:cNvPr id="0" name=""/>
        <dsp:cNvSpPr/>
      </dsp:nvSpPr>
      <dsp:spPr>
        <a:xfrm>
          <a:off x="5858459" y="2155739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2BA55-0411-446F-9438-BE453E8F3DFA}">
      <dsp:nvSpPr>
        <dsp:cNvPr id="0" name=""/>
        <dsp:cNvSpPr/>
      </dsp:nvSpPr>
      <dsp:spPr>
        <a:xfrm>
          <a:off x="1290688" y="2124155"/>
          <a:ext cx="5743675" cy="83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itchFamily="18" charset="0"/>
              <a:cs typeface="Times New Roman" pitchFamily="18" charset="0"/>
            </a:rPr>
            <a:t>IMPLEMENTACIÓN DE RECOMENDACIONES</a:t>
          </a:r>
        </a:p>
      </dsp:txBody>
      <dsp:txXfrm>
        <a:off x="1290688" y="2124155"/>
        <a:ext cx="5743675" cy="839994"/>
      </dsp:txXfrm>
    </dsp:sp>
    <dsp:sp modelId="{68085064-257E-4391-AA64-B641CAB7783E}">
      <dsp:nvSpPr>
        <dsp:cNvPr id="0" name=""/>
        <dsp:cNvSpPr/>
      </dsp:nvSpPr>
      <dsp:spPr>
        <a:xfrm>
          <a:off x="1074898" y="3279653"/>
          <a:ext cx="5669966" cy="5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4898" y="3279653"/>
        <a:ext cx="5669966" cy="515451"/>
      </dsp:txXfrm>
    </dsp:sp>
    <dsp:sp modelId="{82C09293-E49F-4A83-940E-38B9AF712FBC}">
      <dsp:nvSpPr>
        <dsp:cNvPr id="0" name=""/>
        <dsp:cNvSpPr/>
      </dsp:nvSpPr>
      <dsp:spPr>
        <a:xfrm>
          <a:off x="1074898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3BCB6-D4A3-4505-AC92-3BE89B2E3A03}">
      <dsp:nvSpPr>
        <dsp:cNvPr id="0" name=""/>
        <dsp:cNvSpPr/>
      </dsp:nvSpPr>
      <dsp:spPr>
        <a:xfrm>
          <a:off x="1871843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BAC0F-5C5F-488F-9AEF-E293B68620C7}">
      <dsp:nvSpPr>
        <dsp:cNvPr id="0" name=""/>
        <dsp:cNvSpPr/>
      </dsp:nvSpPr>
      <dsp:spPr>
        <a:xfrm>
          <a:off x="2669418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4039F-EDD9-4868-90A4-1C6E9C71F01D}">
      <dsp:nvSpPr>
        <dsp:cNvPr id="0" name=""/>
        <dsp:cNvSpPr/>
      </dsp:nvSpPr>
      <dsp:spPr>
        <a:xfrm>
          <a:off x="3466363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85B00-E3BC-418D-82A4-78D00A55BCD1}">
      <dsp:nvSpPr>
        <dsp:cNvPr id="0" name=""/>
        <dsp:cNvSpPr/>
      </dsp:nvSpPr>
      <dsp:spPr>
        <a:xfrm>
          <a:off x="4263939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6975D-F316-494E-B968-098AF5368FDA}">
      <dsp:nvSpPr>
        <dsp:cNvPr id="0" name=""/>
        <dsp:cNvSpPr/>
      </dsp:nvSpPr>
      <dsp:spPr>
        <a:xfrm>
          <a:off x="5060884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125DD-9A19-4BFC-9125-604A67B4AAAE}">
      <dsp:nvSpPr>
        <dsp:cNvPr id="0" name=""/>
        <dsp:cNvSpPr/>
      </dsp:nvSpPr>
      <dsp:spPr>
        <a:xfrm>
          <a:off x="5858459" y="3795105"/>
          <a:ext cx="1326772" cy="104999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EFEB-7A09-458E-B812-F73C6C08F00A}">
      <dsp:nvSpPr>
        <dsp:cNvPr id="0" name=""/>
        <dsp:cNvSpPr/>
      </dsp:nvSpPr>
      <dsp:spPr>
        <a:xfrm>
          <a:off x="1074898" y="3900104"/>
          <a:ext cx="5743675" cy="83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Times New Roman" pitchFamily="18" charset="0"/>
              <a:cs typeface="Times New Roman" pitchFamily="18" charset="0"/>
            </a:rPr>
            <a:t>VERIFICACIÓN DE CUMPLIMIENTO</a:t>
          </a:r>
          <a:endParaRPr lang="es-EC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4898" y="3900104"/>
        <a:ext cx="5743675" cy="839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F4B4B-FE14-4154-A886-9F48918EF6B5}">
      <dsp:nvSpPr>
        <dsp:cNvPr id="0" name=""/>
        <dsp:cNvSpPr/>
      </dsp:nvSpPr>
      <dsp:spPr>
        <a:xfrm rot="5400000">
          <a:off x="908068" y="1895806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27AE-9C8F-44D9-9CDD-D3ACD6A90A02}">
      <dsp:nvSpPr>
        <dsp:cNvPr id="0" name=""/>
        <dsp:cNvSpPr/>
      </dsp:nvSpPr>
      <dsp:spPr>
        <a:xfrm>
          <a:off x="288032" y="1052736"/>
          <a:ext cx="1874416" cy="1118410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PLAN GLOBAL DE LA AUDITORÍA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342638" y="1107342"/>
        <a:ext cx="1765204" cy="1009198"/>
      </dsp:txXfrm>
    </dsp:sp>
    <dsp:sp modelId="{5561FA8F-FC2A-4C4C-AE31-4FECF3BCA133}">
      <dsp:nvSpPr>
        <dsp:cNvPr id="0" name=""/>
        <dsp:cNvSpPr/>
      </dsp:nvSpPr>
      <dsp:spPr>
        <a:xfrm>
          <a:off x="987038" y="1840348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D4591-514B-4177-AC5B-238627F5FC8E}">
      <dsp:nvSpPr>
        <dsp:cNvPr id="0" name=""/>
        <dsp:cNvSpPr/>
      </dsp:nvSpPr>
      <dsp:spPr>
        <a:xfrm rot="5400000">
          <a:off x="1807787" y="2633012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E57A6-F838-4081-A33F-E52AB12F0637}">
      <dsp:nvSpPr>
        <dsp:cNvPr id="0" name=""/>
        <dsp:cNvSpPr/>
      </dsp:nvSpPr>
      <dsp:spPr>
        <a:xfrm>
          <a:off x="648072" y="2204864"/>
          <a:ext cx="1874416" cy="451100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ENCABEZADO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097" y="2226889"/>
        <a:ext cx="1830366" cy="407050"/>
      </dsp:txXfrm>
    </dsp:sp>
    <dsp:sp modelId="{E8AE300F-E847-4508-AA79-2A4972039295}">
      <dsp:nvSpPr>
        <dsp:cNvPr id="0" name=""/>
        <dsp:cNvSpPr/>
      </dsp:nvSpPr>
      <dsp:spPr>
        <a:xfrm>
          <a:off x="1886758" y="2577553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52B44-84DA-44C0-86F7-F98F44C56B43}">
      <dsp:nvSpPr>
        <dsp:cNvPr id="0" name=""/>
        <dsp:cNvSpPr/>
      </dsp:nvSpPr>
      <dsp:spPr>
        <a:xfrm rot="5400000">
          <a:off x="2707507" y="3023322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82EB5-EF27-42FF-BF22-0EFEED6B139C}">
      <dsp:nvSpPr>
        <dsp:cNvPr id="0" name=""/>
        <dsp:cNvSpPr/>
      </dsp:nvSpPr>
      <dsp:spPr>
        <a:xfrm>
          <a:off x="1296145" y="2636912"/>
          <a:ext cx="1874416" cy="424620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ANTECEDENTES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6877" y="2657644"/>
        <a:ext cx="1832952" cy="383156"/>
      </dsp:txXfrm>
    </dsp:sp>
    <dsp:sp modelId="{FCCCD68C-5014-4FD9-812F-399F86798957}">
      <dsp:nvSpPr>
        <dsp:cNvPr id="0" name=""/>
        <dsp:cNvSpPr/>
      </dsp:nvSpPr>
      <dsp:spPr>
        <a:xfrm>
          <a:off x="2786478" y="2967864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AC476-3700-467C-8761-40EF4DA0B82B}">
      <dsp:nvSpPr>
        <dsp:cNvPr id="0" name=""/>
        <dsp:cNvSpPr/>
      </dsp:nvSpPr>
      <dsp:spPr>
        <a:xfrm rot="5400000">
          <a:off x="3607227" y="3382414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3DA75-5C6B-402E-8EB7-DF01999AC2E1}">
      <dsp:nvSpPr>
        <dsp:cNvPr id="0" name=""/>
        <dsp:cNvSpPr/>
      </dsp:nvSpPr>
      <dsp:spPr>
        <a:xfrm>
          <a:off x="2232248" y="3140968"/>
          <a:ext cx="1874416" cy="388663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OBJETIVOS DE LA AUDITORÍA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1224" y="3159944"/>
        <a:ext cx="1836464" cy="350711"/>
      </dsp:txXfrm>
    </dsp:sp>
    <dsp:sp modelId="{100B8700-1DF8-4CAE-82C6-3E4105474CAD}">
      <dsp:nvSpPr>
        <dsp:cNvPr id="0" name=""/>
        <dsp:cNvSpPr/>
      </dsp:nvSpPr>
      <dsp:spPr>
        <a:xfrm>
          <a:off x="3686197" y="3326956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70A13-11E2-449D-B60E-3402EF33C194}">
      <dsp:nvSpPr>
        <dsp:cNvPr id="0" name=""/>
        <dsp:cNvSpPr/>
      </dsp:nvSpPr>
      <dsp:spPr>
        <a:xfrm rot="5400000">
          <a:off x="4506946" y="3777174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367FA-6018-48BB-8CE2-FA41AFBF3A80}">
      <dsp:nvSpPr>
        <dsp:cNvPr id="0" name=""/>
        <dsp:cNvSpPr/>
      </dsp:nvSpPr>
      <dsp:spPr>
        <a:xfrm>
          <a:off x="3096344" y="3573016"/>
          <a:ext cx="1874416" cy="495956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ACTIVIDADES A DESARRROLLAR</a:t>
          </a:r>
          <a:endParaRPr lang="es-EC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0559" y="3597231"/>
        <a:ext cx="1825986" cy="447526"/>
      </dsp:txXfrm>
    </dsp:sp>
    <dsp:sp modelId="{72998F9F-C68C-4F96-BEA4-BC0107182B63}">
      <dsp:nvSpPr>
        <dsp:cNvPr id="0" name=""/>
        <dsp:cNvSpPr/>
      </dsp:nvSpPr>
      <dsp:spPr>
        <a:xfrm>
          <a:off x="4585917" y="3721716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30E3A-9D3F-40D5-8AD0-E62F22EEC00E}">
      <dsp:nvSpPr>
        <dsp:cNvPr id="0" name=""/>
        <dsp:cNvSpPr/>
      </dsp:nvSpPr>
      <dsp:spPr>
        <a:xfrm rot="5400000">
          <a:off x="5406666" y="4182261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1B5AC-B8A4-4E89-A015-6E469AD47CDD}">
      <dsp:nvSpPr>
        <dsp:cNvPr id="0" name=""/>
        <dsp:cNvSpPr/>
      </dsp:nvSpPr>
      <dsp:spPr>
        <a:xfrm>
          <a:off x="3816424" y="4149080"/>
          <a:ext cx="1874416" cy="409318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TIEMPO ASIGNADO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6409" y="4169065"/>
        <a:ext cx="1834446" cy="369348"/>
      </dsp:txXfrm>
    </dsp:sp>
    <dsp:sp modelId="{140E81B7-8092-4800-8C60-DB6C08E06C17}">
      <dsp:nvSpPr>
        <dsp:cNvPr id="0" name=""/>
        <dsp:cNvSpPr/>
      </dsp:nvSpPr>
      <dsp:spPr>
        <a:xfrm>
          <a:off x="5485637" y="4126803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F529-09F8-4B4B-9C9D-0D3A67AF02B5}">
      <dsp:nvSpPr>
        <dsp:cNvPr id="0" name=""/>
        <dsp:cNvSpPr/>
      </dsp:nvSpPr>
      <dsp:spPr>
        <a:xfrm rot="5400000">
          <a:off x="6306386" y="4589497"/>
          <a:ext cx="55673" cy="6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6BE42-C576-445D-96D1-CDCE4F501C89}">
      <dsp:nvSpPr>
        <dsp:cNvPr id="0" name=""/>
        <dsp:cNvSpPr/>
      </dsp:nvSpPr>
      <dsp:spPr>
        <a:xfrm>
          <a:off x="4968551" y="4653136"/>
          <a:ext cx="1874416" cy="500252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RECURSOS NECESARIOS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2976" y="4677561"/>
        <a:ext cx="1825566" cy="451402"/>
      </dsp:txXfrm>
    </dsp:sp>
    <dsp:sp modelId="{B4CBBCC4-86BA-432F-8D11-CF536DD56EE1}">
      <dsp:nvSpPr>
        <dsp:cNvPr id="0" name=""/>
        <dsp:cNvSpPr/>
      </dsp:nvSpPr>
      <dsp:spPr>
        <a:xfrm>
          <a:off x="6385357" y="4534038"/>
          <a:ext cx="68163" cy="5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BF93D-AFA2-4A55-9B30-B1A1EA2B9B02}">
      <dsp:nvSpPr>
        <dsp:cNvPr id="0" name=""/>
        <dsp:cNvSpPr/>
      </dsp:nvSpPr>
      <dsp:spPr>
        <a:xfrm>
          <a:off x="5527296" y="5229200"/>
          <a:ext cx="1796413" cy="586905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RESULTADOS DE LA AUDITORÍA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5951" y="5257855"/>
        <a:ext cx="1739103" cy="5295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FC42-C123-4062-A9A1-97C41F099C8A}">
      <dsp:nvSpPr>
        <dsp:cNvPr id="0" name=""/>
        <dsp:cNvSpPr/>
      </dsp:nvSpPr>
      <dsp:spPr>
        <a:xfrm>
          <a:off x="1962" y="148464"/>
          <a:ext cx="1913489" cy="59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Riesgo  Inherente</a:t>
          </a:r>
          <a:endParaRPr lang="es-ES" sz="1700" kern="1200" dirty="0"/>
        </a:p>
      </dsp:txBody>
      <dsp:txXfrm>
        <a:off x="1962" y="148464"/>
        <a:ext cx="1913489" cy="593023"/>
      </dsp:txXfrm>
    </dsp:sp>
    <dsp:sp modelId="{F61C1435-63F6-4FFF-891E-CEA2BCCA92CA}">
      <dsp:nvSpPr>
        <dsp:cNvPr id="0" name=""/>
        <dsp:cNvSpPr/>
      </dsp:nvSpPr>
      <dsp:spPr>
        <a:xfrm>
          <a:off x="1962" y="741487"/>
          <a:ext cx="1913489" cy="2500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Según el estudio que se realizó a la empresa, se  puede determinar que el riesgo inherente es de 18% (Riesgo bajo-medio).</a:t>
          </a:r>
          <a:endParaRPr lang="es-ES" sz="1700" kern="1200" dirty="0"/>
        </a:p>
      </dsp:txBody>
      <dsp:txXfrm>
        <a:off x="1962" y="741487"/>
        <a:ext cx="1913489" cy="2500952"/>
      </dsp:txXfrm>
    </dsp:sp>
    <dsp:sp modelId="{E84CB611-83F0-46E1-8A5F-F73E34CE1F31}">
      <dsp:nvSpPr>
        <dsp:cNvPr id="0" name=""/>
        <dsp:cNvSpPr/>
      </dsp:nvSpPr>
      <dsp:spPr>
        <a:xfrm>
          <a:off x="2183341" y="148464"/>
          <a:ext cx="1913489" cy="59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Riesgo de Control</a:t>
          </a:r>
          <a:endParaRPr lang="es-ES" sz="1700" kern="1200" dirty="0"/>
        </a:p>
      </dsp:txBody>
      <dsp:txXfrm>
        <a:off x="2183341" y="148464"/>
        <a:ext cx="1913489" cy="593023"/>
      </dsp:txXfrm>
    </dsp:sp>
    <dsp:sp modelId="{4343E8E1-0968-4D00-8FEE-393B2D34FFD6}">
      <dsp:nvSpPr>
        <dsp:cNvPr id="0" name=""/>
        <dsp:cNvSpPr/>
      </dsp:nvSpPr>
      <dsp:spPr>
        <a:xfrm>
          <a:off x="2183341" y="741487"/>
          <a:ext cx="1913489" cy="2500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Según la evaluación del control interno se obtuvo 17.59% (Riesgo bajo).</a:t>
          </a:r>
          <a:endParaRPr lang="es-ES" sz="1700" kern="1200" dirty="0"/>
        </a:p>
      </dsp:txBody>
      <dsp:txXfrm>
        <a:off x="2183341" y="741487"/>
        <a:ext cx="1913489" cy="2500952"/>
      </dsp:txXfrm>
    </dsp:sp>
    <dsp:sp modelId="{D014924C-66CB-4999-AB23-84CD3CCDCF98}">
      <dsp:nvSpPr>
        <dsp:cNvPr id="0" name=""/>
        <dsp:cNvSpPr/>
      </dsp:nvSpPr>
      <dsp:spPr>
        <a:xfrm>
          <a:off x="4364719" y="148464"/>
          <a:ext cx="1913489" cy="593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Riesgo  de  Detección</a:t>
          </a:r>
          <a:endParaRPr lang="es-ES" sz="1700" kern="1200" dirty="0"/>
        </a:p>
      </dsp:txBody>
      <dsp:txXfrm>
        <a:off x="4364719" y="148464"/>
        <a:ext cx="1913489" cy="593023"/>
      </dsp:txXfrm>
    </dsp:sp>
    <dsp:sp modelId="{09BE9D29-5448-4182-9145-289851D1D3E2}">
      <dsp:nvSpPr>
        <dsp:cNvPr id="0" name=""/>
        <dsp:cNvSpPr/>
      </dsp:nvSpPr>
      <dsp:spPr>
        <a:xfrm>
          <a:off x="4364719" y="741487"/>
          <a:ext cx="1913489" cy="2500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El riesgo de detección correspondiente a este trabajo de auditoría es del 9%, en virtud, de la experiencia y profesionalismo del auditor en este campo.</a:t>
          </a:r>
          <a:endParaRPr lang="es-ES" sz="1700" kern="1200" dirty="0"/>
        </a:p>
      </dsp:txBody>
      <dsp:txXfrm>
        <a:off x="4364719" y="741487"/>
        <a:ext cx="1913489" cy="25009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F4B4B-FE14-4154-A886-9F48918EF6B5}">
      <dsp:nvSpPr>
        <dsp:cNvPr id="0" name=""/>
        <dsp:cNvSpPr/>
      </dsp:nvSpPr>
      <dsp:spPr>
        <a:xfrm rot="5400000">
          <a:off x="626521" y="1811254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27AE-9C8F-44D9-9CDD-D3ACD6A90A02}">
      <dsp:nvSpPr>
        <dsp:cNvPr id="0" name=""/>
        <dsp:cNvSpPr/>
      </dsp:nvSpPr>
      <dsp:spPr>
        <a:xfrm>
          <a:off x="478227" y="635062"/>
          <a:ext cx="1288485" cy="76880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>
              <a:solidFill>
                <a:schemeClr val="tx1"/>
              </a:solidFill>
            </a:rPr>
            <a:t>ESTRUCTURA</a:t>
          </a:r>
          <a:endParaRPr lang="es-EC" sz="1050" kern="1200" dirty="0">
            <a:solidFill>
              <a:schemeClr val="tx1"/>
            </a:solidFill>
          </a:endParaRPr>
        </a:p>
      </dsp:txBody>
      <dsp:txXfrm>
        <a:off x="515764" y="672599"/>
        <a:ext cx="1213411" cy="693728"/>
      </dsp:txXfrm>
    </dsp:sp>
    <dsp:sp modelId="{5561FA8F-FC2A-4C4C-AE31-4FECF3BCA133}">
      <dsp:nvSpPr>
        <dsp:cNvPr id="0" name=""/>
        <dsp:cNvSpPr/>
      </dsp:nvSpPr>
      <dsp:spPr>
        <a:xfrm>
          <a:off x="680806" y="1773131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D4591-514B-4177-AC5B-238627F5FC8E}">
      <dsp:nvSpPr>
        <dsp:cNvPr id="0" name=""/>
        <dsp:cNvSpPr/>
      </dsp:nvSpPr>
      <dsp:spPr>
        <a:xfrm rot="5400000">
          <a:off x="1244994" y="2318013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17815"/>
            <a:satOff val="8484"/>
            <a:lumOff val="1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E57A6-F838-4081-A33F-E52AB12F0637}">
      <dsp:nvSpPr>
        <dsp:cNvPr id="0" name=""/>
        <dsp:cNvSpPr/>
      </dsp:nvSpPr>
      <dsp:spPr>
        <a:xfrm>
          <a:off x="1817715" y="890203"/>
          <a:ext cx="1288485" cy="31008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ENCABEZADO</a:t>
          </a:r>
          <a:endParaRPr lang="es-EC" sz="700" kern="1200" dirty="0">
            <a:solidFill>
              <a:schemeClr val="tx1"/>
            </a:solidFill>
          </a:endParaRPr>
        </a:p>
      </dsp:txBody>
      <dsp:txXfrm>
        <a:off x="1832855" y="905343"/>
        <a:ext cx="1258205" cy="279809"/>
      </dsp:txXfrm>
    </dsp:sp>
    <dsp:sp modelId="{E8AE300F-E847-4508-AA79-2A4972039295}">
      <dsp:nvSpPr>
        <dsp:cNvPr id="0" name=""/>
        <dsp:cNvSpPr/>
      </dsp:nvSpPr>
      <dsp:spPr>
        <a:xfrm>
          <a:off x="1299279" y="2279891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52B44-84DA-44C0-86F7-F98F44C56B43}">
      <dsp:nvSpPr>
        <dsp:cNvPr id="0" name=""/>
        <dsp:cNvSpPr/>
      </dsp:nvSpPr>
      <dsp:spPr>
        <a:xfrm rot="5400000">
          <a:off x="1863467" y="2700209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435629"/>
            <a:satOff val="16968"/>
            <a:lumOff val="30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82EB5-EF27-42FF-BF22-0EFEED6B139C}">
      <dsp:nvSpPr>
        <dsp:cNvPr id="0" name=""/>
        <dsp:cNvSpPr/>
      </dsp:nvSpPr>
      <dsp:spPr>
        <a:xfrm>
          <a:off x="1753930" y="1464270"/>
          <a:ext cx="1288485" cy="51967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INFORMACIÓN INTRODUCTORIA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779303" y="1489643"/>
        <a:ext cx="1237739" cy="468928"/>
      </dsp:txXfrm>
    </dsp:sp>
    <dsp:sp modelId="{FCCCD68C-5014-4FD9-812F-399F86798957}">
      <dsp:nvSpPr>
        <dsp:cNvPr id="0" name=""/>
        <dsp:cNvSpPr/>
      </dsp:nvSpPr>
      <dsp:spPr>
        <a:xfrm>
          <a:off x="1917752" y="2662087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AC476-3700-467C-8761-40EF4DA0B82B}">
      <dsp:nvSpPr>
        <dsp:cNvPr id="0" name=""/>
        <dsp:cNvSpPr/>
      </dsp:nvSpPr>
      <dsp:spPr>
        <a:xfrm rot="5400000">
          <a:off x="2481940" y="3060945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53444"/>
            <a:satOff val="25452"/>
            <a:lumOff val="45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3DA75-5C6B-402E-8EB7-DF01999AC2E1}">
      <dsp:nvSpPr>
        <dsp:cNvPr id="0" name=""/>
        <dsp:cNvSpPr/>
      </dsp:nvSpPr>
      <dsp:spPr>
        <a:xfrm>
          <a:off x="2902063" y="2102121"/>
          <a:ext cx="1288485" cy="26716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MOTIVOS DEL EXAMEN</a:t>
          </a:r>
          <a:endParaRPr lang="es-EC" sz="900" kern="1200" dirty="0">
            <a:solidFill>
              <a:schemeClr val="tx1"/>
            </a:solidFill>
          </a:endParaRPr>
        </a:p>
      </dsp:txBody>
      <dsp:txXfrm>
        <a:off x="2915107" y="2115165"/>
        <a:ext cx="1262397" cy="241081"/>
      </dsp:txXfrm>
    </dsp:sp>
    <dsp:sp modelId="{100B8700-1DF8-4CAE-82C6-3E4105474CAD}">
      <dsp:nvSpPr>
        <dsp:cNvPr id="0" name=""/>
        <dsp:cNvSpPr/>
      </dsp:nvSpPr>
      <dsp:spPr>
        <a:xfrm>
          <a:off x="2536225" y="3022823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129EC-EE6F-4F6A-B377-A6E2D8C13D24}">
      <dsp:nvSpPr>
        <dsp:cNvPr id="0" name=""/>
        <dsp:cNvSpPr/>
      </dsp:nvSpPr>
      <dsp:spPr>
        <a:xfrm rot="5400000">
          <a:off x="3100413" y="3295428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871258"/>
            <a:satOff val="33936"/>
            <a:lumOff val="61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555B1-7C4A-4A95-BB80-A340388B671B}">
      <dsp:nvSpPr>
        <dsp:cNvPr id="0" name=""/>
        <dsp:cNvSpPr/>
      </dsp:nvSpPr>
      <dsp:spPr>
        <a:xfrm>
          <a:off x="3348559" y="2472222"/>
          <a:ext cx="1288485" cy="267169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OBJETIVOS</a:t>
          </a:r>
          <a:endParaRPr lang="es-EC" sz="700" kern="1200" dirty="0">
            <a:solidFill>
              <a:schemeClr val="tx1"/>
            </a:solidFill>
          </a:endParaRPr>
        </a:p>
      </dsp:txBody>
      <dsp:txXfrm>
        <a:off x="3361603" y="2485266"/>
        <a:ext cx="1262397" cy="241081"/>
      </dsp:txXfrm>
    </dsp:sp>
    <dsp:sp modelId="{60857153-8024-42BE-89B1-552819AA7175}">
      <dsp:nvSpPr>
        <dsp:cNvPr id="0" name=""/>
        <dsp:cNvSpPr/>
      </dsp:nvSpPr>
      <dsp:spPr>
        <a:xfrm>
          <a:off x="3154698" y="3257306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70A13-11E2-449D-B60E-3402EF33C194}">
      <dsp:nvSpPr>
        <dsp:cNvPr id="0" name=""/>
        <dsp:cNvSpPr/>
      </dsp:nvSpPr>
      <dsp:spPr>
        <a:xfrm rot="5400000">
          <a:off x="3718886" y="3699055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089073"/>
            <a:satOff val="42421"/>
            <a:lumOff val="7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367FA-6018-48BB-8CE2-FA41AFBF3A80}">
      <dsp:nvSpPr>
        <dsp:cNvPr id="0" name=""/>
        <dsp:cNvSpPr/>
      </dsp:nvSpPr>
      <dsp:spPr>
        <a:xfrm>
          <a:off x="1817715" y="3684140"/>
          <a:ext cx="1288485" cy="60545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OBSERVACIONES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1847276" y="3713701"/>
        <a:ext cx="1229363" cy="546335"/>
      </dsp:txXfrm>
    </dsp:sp>
    <dsp:sp modelId="{72998F9F-C68C-4F96-BEA4-BC0107182B63}">
      <dsp:nvSpPr>
        <dsp:cNvPr id="0" name=""/>
        <dsp:cNvSpPr/>
      </dsp:nvSpPr>
      <dsp:spPr>
        <a:xfrm>
          <a:off x="3773171" y="3660933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6FDF-398A-498F-941C-E1A7921C0802}">
      <dsp:nvSpPr>
        <dsp:cNvPr id="0" name=""/>
        <dsp:cNvSpPr/>
      </dsp:nvSpPr>
      <dsp:spPr>
        <a:xfrm rot="5400000">
          <a:off x="4337359" y="4059718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306888"/>
            <a:satOff val="50905"/>
            <a:lumOff val="91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E9922-11C2-493C-B410-0F712469B293}">
      <dsp:nvSpPr>
        <dsp:cNvPr id="0" name=""/>
        <dsp:cNvSpPr/>
      </dsp:nvSpPr>
      <dsp:spPr>
        <a:xfrm>
          <a:off x="1817715" y="5703489"/>
          <a:ext cx="1288485" cy="18124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CONCLUSIONES</a:t>
          </a:r>
          <a:endParaRPr lang="es-EC" sz="700" kern="1200" dirty="0">
            <a:solidFill>
              <a:schemeClr val="tx1"/>
            </a:solidFill>
          </a:endParaRPr>
        </a:p>
      </dsp:txBody>
      <dsp:txXfrm>
        <a:off x="1826564" y="5712338"/>
        <a:ext cx="1270787" cy="163542"/>
      </dsp:txXfrm>
    </dsp:sp>
    <dsp:sp modelId="{83ACE9D7-2CBC-430F-B480-929D1D609E2F}">
      <dsp:nvSpPr>
        <dsp:cNvPr id="0" name=""/>
        <dsp:cNvSpPr/>
      </dsp:nvSpPr>
      <dsp:spPr>
        <a:xfrm>
          <a:off x="4391644" y="4021595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CCBCC-0DA5-45D5-88B5-19981F120936}">
      <dsp:nvSpPr>
        <dsp:cNvPr id="0" name=""/>
        <dsp:cNvSpPr/>
      </dsp:nvSpPr>
      <dsp:spPr>
        <a:xfrm rot="5400000">
          <a:off x="4955832" y="4211719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524702"/>
            <a:satOff val="59389"/>
            <a:lumOff val="107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863F7-3783-46EB-B970-5BE0C6AB9A41}">
      <dsp:nvSpPr>
        <dsp:cNvPr id="0" name=""/>
        <dsp:cNvSpPr/>
      </dsp:nvSpPr>
      <dsp:spPr>
        <a:xfrm>
          <a:off x="1817715" y="6077695"/>
          <a:ext cx="1288485" cy="18813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RECOMENDACIONES</a:t>
          </a:r>
          <a:endParaRPr lang="es-EC" sz="800" kern="1200" dirty="0">
            <a:solidFill>
              <a:schemeClr val="tx1"/>
            </a:solidFill>
          </a:endParaRPr>
        </a:p>
      </dsp:txBody>
      <dsp:txXfrm>
        <a:off x="1826901" y="6086881"/>
        <a:ext cx="1270113" cy="169762"/>
      </dsp:txXfrm>
    </dsp:sp>
    <dsp:sp modelId="{3F14D279-451F-46E6-9FE8-E9344A26C821}">
      <dsp:nvSpPr>
        <dsp:cNvPr id="0" name=""/>
        <dsp:cNvSpPr/>
      </dsp:nvSpPr>
      <dsp:spPr>
        <a:xfrm>
          <a:off x="5010117" y="4173596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30E3A-9D3F-40D5-8AD0-E62F22EEC00E}">
      <dsp:nvSpPr>
        <dsp:cNvPr id="0" name=""/>
        <dsp:cNvSpPr/>
      </dsp:nvSpPr>
      <dsp:spPr>
        <a:xfrm rot="5400000">
          <a:off x="5574305" y="4413784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742517"/>
            <a:satOff val="67873"/>
            <a:lumOff val="122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1B5AC-B8A4-4E89-A015-6E469AD47CDD}">
      <dsp:nvSpPr>
        <dsp:cNvPr id="0" name=""/>
        <dsp:cNvSpPr/>
      </dsp:nvSpPr>
      <dsp:spPr>
        <a:xfrm>
          <a:off x="3922626" y="3429000"/>
          <a:ext cx="1288485" cy="28136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BASE LEGAL</a:t>
          </a:r>
          <a:endParaRPr lang="es-EC" sz="900" kern="1200" dirty="0">
            <a:solidFill>
              <a:schemeClr val="tx1"/>
            </a:solidFill>
          </a:endParaRPr>
        </a:p>
      </dsp:txBody>
      <dsp:txXfrm>
        <a:off x="3936364" y="3442738"/>
        <a:ext cx="1261009" cy="253892"/>
      </dsp:txXfrm>
    </dsp:sp>
    <dsp:sp modelId="{140E81B7-8092-4800-8C60-DB6C08E06C17}">
      <dsp:nvSpPr>
        <dsp:cNvPr id="0" name=""/>
        <dsp:cNvSpPr/>
      </dsp:nvSpPr>
      <dsp:spPr>
        <a:xfrm>
          <a:off x="5628590" y="4375662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F529-09F8-4B4B-9C9D-0D3A67AF02B5}">
      <dsp:nvSpPr>
        <dsp:cNvPr id="0" name=""/>
        <dsp:cNvSpPr/>
      </dsp:nvSpPr>
      <dsp:spPr>
        <a:xfrm rot="5400000">
          <a:off x="6192778" y="4693720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960331"/>
            <a:satOff val="76357"/>
            <a:lumOff val="137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6BE42-C576-445D-96D1-CDCE4F501C89}">
      <dsp:nvSpPr>
        <dsp:cNvPr id="0" name=""/>
        <dsp:cNvSpPr/>
      </dsp:nvSpPr>
      <dsp:spPr>
        <a:xfrm>
          <a:off x="2710707" y="4449563"/>
          <a:ext cx="1288485" cy="343876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chemeClr val="tx1"/>
              </a:solidFill>
            </a:rPr>
            <a:t>CONTROL INTERNO</a:t>
          </a:r>
          <a:endParaRPr lang="es-EC" sz="900" kern="1200" dirty="0">
            <a:solidFill>
              <a:schemeClr val="tx1"/>
            </a:solidFill>
          </a:endParaRPr>
        </a:p>
      </dsp:txBody>
      <dsp:txXfrm>
        <a:off x="2727497" y="4466353"/>
        <a:ext cx="1254905" cy="310296"/>
      </dsp:txXfrm>
    </dsp:sp>
    <dsp:sp modelId="{B4CBBCC4-86BA-432F-8D11-CF536DD56EE1}">
      <dsp:nvSpPr>
        <dsp:cNvPr id="0" name=""/>
        <dsp:cNvSpPr/>
      </dsp:nvSpPr>
      <dsp:spPr>
        <a:xfrm>
          <a:off x="6247063" y="4655598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459CC-9690-42FE-9C8F-B596694B2F21}">
      <dsp:nvSpPr>
        <dsp:cNvPr id="0" name=""/>
        <dsp:cNvSpPr/>
      </dsp:nvSpPr>
      <dsp:spPr>
        <a:xfrm rot="5400000">
          <a:off x="6784441" y="5034693"/>
          <a:ext cx="38270" cy="435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178146"/>
            <a:satOff val="84841"/>
            <a:lumOff val="153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BF93D-AFA2-4A55-9B30-B1A1EA2B9B02}">
      <dsp:nvSpPr>
        <dsp:cNvPr id="0" name=""/>
        <dsp:cNvSpPr/>
      </dsp:nvSpPr>
      <dsp:spPr>
        <a:xfrm>
          <a:off x="2774493" y="5023629"/>
          <a:ext cx="1234865" cy="40344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PROCESOS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2794191" y="5043327"/>
        <a:ext cx="1195469" cy="364046"/>
      </dsp:txXfrm>
    </dsp:sp>
    <dsp:sp modelId="{54999A6E-A0FA-44FD-8182-6AD713F6F3F5}">
      <dsp:nvSpPr>
        <dsp:cNvPr id="0" name=""/>
        <dsp:cNvSpPr/>
      </dsp:nvSpPr>
      <dsp:spPr>
        <a:xfrm>
          <a:off x="6838726" y="4996571"/>
          <a:ext cx="46856" cy="36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539A8-AAAF-4442-9E9C-B96DE80F882B}">
      <dsp:nvSpPr>
        <dsp:cNvPr id="0" name=""/>
        <dsp:cNvSpPr/>
      </dsp:nvSpPr>
      <dsp:spPr>
        <a:xfrm>
          <a:off x="3731270" y="2982503"/>
          <a:ext cx="1288485" cy="26716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ALCANCE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744314" y="2995547"/>
        <a:ext cx="1262397" cy="2410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6E1A0-0224-4614-A14B-526D57620887}">
      <dsp:nvSpPr>
        <dsp:cNvPr id="0" name=""/>
        <dsp:cNvSpPr/>
      </dsp:nvSpPr>
      <dsp:spPr>
        <a:xfrm rot="5400000">
          <a:off x="-142711" y="992084"/>
          <a:ext cx="1147316" cy="9616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noProof="0" dirty="0" smtClean="0"/>
            <a:t>1.</a:t>
          </a:r>
          <a:endParaRPr lang="es-EC" sz="1800" b="0" kern="1200" noProof="0" dirty="0"/>
        </a:p>
      </dsp:txBody>
      <dsp:txXfrm rot="-5400000">
        <a:off x="-49898" y="1380116"/>
        <a:ext cx="961690" cy="185626"/>
      </dsp:txXfrm>
    </dsp:sp>
    <dsp:sp modelId="{488E9418-1DBD-4138-B3AB-59AE9168CDDF}">
      <dsp:nvSpPr>
        <dsp:cNvPr id="0" name=""/>
        <dsp:cNvSpPr/>
      </dsp:nvSpPr>
      <dsp:spPr>
        <a:xfrm rot="5400000">
          <a:off x="3194486" y="-1804529"/>
          <a:ext cx="1856304" cy="6348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Se logró evaluar el grado de eficiencia, eficacia y  economía en el logro de los objetivos previstos con los que se ha manejado en Departamento de Compras y ventas de la compañía</a:t>
          </a:r>
          <a:endParaRPr lang="es-EC" sz="2000" kern="1200" dirty="0"/>
        </a:p>
      </dsp:txBody>
      <dsp:txXfrm rot="-5400000">
        <a:off x="948365" y="532209"/>
        <a:ext cx="6257930" cy="1675070"/>
      </dsp:txXfrm>
    </dsp:sp>
    <dsp:sp modelId="{90C75FE5-2839-4BB2-9E3E-D2BA50704E3D}">
      <dsp:nvSpPr>
        <dsp:cNvPr id="0" name=""/>
        <dsp:cNvSpPr/>
      </dsp:nvSpPr>
      <dsp:spPr>
        <a:xfrm rot="5400000">
          <a:off x="-169137" y="2712738"/>
          <a:ext cx="1147316" cy="908836"/>
        </a:xfrm>
        <a:prstGeom prst="chevron">
          <a:avLst/>
        </a:prstGeom>
        <a:gradFill rotWithShape="0">
          <a:gsLst>
            <a:gs pos="0">
              <a:schemeClr val="accent4">
                <a:hueOff val="-6501581"/>
                <a:satOff val="30845"/>
                <a:lumOff val="-6667"/>
                <a:alphaOff val="0"/>
                <a:tint val="35000"/>
                <a:satMod val="253000"/>
              </a:schemeClr>
            </a:gs>
            <a:gs pos="50000">
              <a:schemeClr val="accent4">
                <a:hueOff val="-6501581"/>
                <a:satOff val="30845"/>
                <a:lumOff val="-6667"/>
                <a:alphaOff val="0"/>
                <a:tint val="42000"/>
                <a:satMod val="255000"/>
              </a:schemeClr>
            </a:gs>
            <a:gs pos="97000">
              <a:schemeClr val="accent4">
                <a:hueOff val="-6501581"/>
                <a:satOff val="30845"/>
                <a:lumOff val="-6667"/>
                <a:alphaOff val="0"/>
                <a:tint val="53000"/>
                <a:satMod val="260000"/>
              </a:schemeClr>
            </a:gs>
            <a:gs pos="100000">
              <a:schemeClr val="accent4">
                <a:hueOff val="-6501581"/>
                <a:satOff val="30845"/>
                <a:lumOff val="-666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noProof="0" dirty="0" smtClean="0"/>
            <a:t>2.</a:t>
          </a:r>
          <a:endParaRPr lang="es-EC" sz="1800" b="1" kern="1200" noProof="0" dirty="0"/>
        </a:p>
      </dsp:txBody>
      <dsp:txXfrm rot="-5400000">
        <a:off x="-49897" y="3047916"/>
        <a:ext cx="908836" cy="238480"/>
      </dsp:txXfrm>
    </dsp:sp>
    <dsp:sp modelId="{FDB6336A-0E68-4AAE-A382-66315F30761F}">
      <dsp:nvSpPr>
        <dsp:cNvPr id="0" name=""/>
        <dsp:cNvSpPr/>
      </dsp:nvSpPr>
      <dsp:spPr>
        <a:xfrm rot="5400000">
          <a:off x="3400111" y="-398475"/>
          <a:ext cx="1645167" cy="6729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El departamento de Compras y Ventas no cuenta con Manuales de Procedimientos, para el desarrollo de las operaciones</a:t>
          </a:r>
          <a:endParaRPr lang="es-EC" sz="2000" kern="1200" dirty="0"/>
        </a:p>
      </dsp:txBody>
      <dsp:txXfrm rot="-5400000">
        <a:off x="857843" y="2224103"/>
        <a:ext cx="6649394" cy="1484547"/>
      </dsp:txXfrm>
    </dsp:sp>
    <dsp:sp modelId="{27992711-BA2D-4714-8B36-F6A1EE5E31C9}">
      <dsp:nvSpPr>
        <dsp:cNvPr id="0" name=""/>
        <dsp:cNvSpPr/>
      </dsp:nvSpPr>
      <dsp:spPr>
        <a:xfrm rot="5400000">
          <a:off x="-122199" y="4324160"/>
          <a:ext cx="1147316" cy="1002713"/>
        </a:xfrm>
        <a:prstGeom prst="chevron">
          <a:avLst/>
        </a:prstGeom>
        <a:gradFill rotWithShape="0">
          <a:gsLst>
            <a:gs pos="0">
              <a:schemeClr val="accent4">
                <a:hueOff val="-13003162"/>
                <a:satOff val="61689"/>
                <a:lumOff val="-13333"/>
                <a:alphaOff val="0"/>
                <a:tint val="35000"/>
                <a:satMod val="253000"/>
              </a:schemeClr>
            </a:gs>
            <a:gs pos="50000">
              <a:schemeClr val="accent4">
                <a:hueOff val="-13003162"/>
                <a:satOff val="61689"/>
                <a:lumOff val="-13333"/>
                <a:alphaOff val="0"/>
                <a:tint val="42000"/>
                <a:satMod val="255000"/>
              </a:schemeClr>
            </a:gs>
            <a:gs pos="97000">
              <a:schemeClr val="accent4">
                <a:hueOff val="-13003162"/>
                <a:satOff val="61689"/>
                <a:lumOff val="-13333"/>
                <a:alphaOff val="0"/>
                <a:tint val="53000"/>
                <a:satMod val="260000"/>
              </a:schemeClr>
            </a:gs>
            <a:gs pos="100000">
              <a:schemeClr val="accent4">
                <a:hueOff val="-13003162"/>
                <a:satOff val="61689"/>
                <a:lumOff val="-1333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3.</a:t>
          </a:r>
          <a:endParaRPr lang="es-EC" sz="1800" b="0" kern="1200" dirty="0"/>
        </a:p>
      </dsp:txBody>
      <dsp:txXfrm rot="-5400000">
        <a:off x="-49897" y="4753216"/>
        <a:ext cx="1002713" cy="144603"/>
      </dsp:txXfrm>
    </dsp:sp>
    <dsp:sp modelId="{E9408904-7DBB-4FBA-8726-85252375141B}">
      <dsp:nvSpPr>
        <dsp:cNvPr id="0" name=""/>
        <dsp:cNvSpPr/>
      </dsp:nvSpPr>
      <dsp:spPr>
        <a:xfrm rot="5400000">
          <a:off x="3330641" y="1208122"/>
          <a:ext cx="1877984" cy="6833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La compañía necesita un control con respecto al cruce de información entre los demás departamentos.</a:t>
          </a:r>
          <a:endParaRPr lang="es-EC" sz="20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 rot="-5400000">
        <a:off x="853019" y="3777420"/>
        <a:ext cx="6741552" cy="16946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6E1A0-0224-4614-A14B-526D57620887}">
      <dsp:nvSpPr>
        <dsp:cNvPr id="0" name=""/>
        <dsp:cNvSpPr/>
      </dsp:nvSpPr>
      <dsp:spPr>
        <a:xfrm rot="5400000">
          <a:off x="-158510" y="1114365"/>
          <a:ext cx="1274329" cy="10681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noProof="0" dirty="0" smtClean="0"/>
            <a:t>1.</a:t>
          </a:r>
          <a:endParaRPr lang="es-EC" sz="1800" b="0" kern="1200" noProof="0" dirty="0"/>
        </a:p>
      </dsp:txBody>
      <dsp:txXfrm rot="-5400000">
        <a:off x="-55421" y="1545354"/>
        <a:ext cx="1068153" cy="206176"/>
      </dsp:txXfrm>
    </dsp:sp>
    <dsp:sp modelId="{488E9418-1DBD-4138-B3AB-59AE9168CDDF}">
      <dsp:nvSpPr>
        <dsp:cNvPr id="0" name=""/>
        <dsp:cNvSpPr/>
      </dsp:nvSpPr>
      <dsp:spPr>
        <a:xfrm rot="5400000">
          <a:off x="3157282" y="-1628960"/>
          <a:ext cx="2061805" cy="6325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Poner en práctica las recomendaciones emitidas en el informe de auditoría, podrá mejorar el desempeño de la administración dentro de los parámetros de eficiencia, eficacia y economía de las operaciones de la Compañía.</a:t>
          </a:r>
          <a:r>
            <a:rPr lang="es-ES" sz="2000" kern="1200" dirty="0" smtClean="0"/>
            <a:t>.	</a:t>
          </a:r>
          <a:endParaRPr lang="es-EC" sz="2000" kern="1200" dirty="0"/>
        </a:p>
      </dsp:txBody>
      <dsp:txXfrm rot="-5400000">
        <a:off x="1025391" y="603580"/>
        <a:ext cx="6224939" cy="1860507"/>
      </dsp:txXfrm>
    </dsp:sp>
    <dsp:sp modelId="{90C75FE5-2839-4BB2-9E3E-D2BA50704E3D}">
      <dsp:nvSpPr>
        <dsp:cNvPr id="0" name=""/>
        <dsp:cNvSpPr/>
      </dsp:nvSpPr>
      <dsp:spPr>
        <a:xfrm rot="5400000">
          <a:off x="-187862" y="3031181"/>
          <a:ext cx="1274329" cy="1009448"/>
        </a:xfrm>
        <a:prstGeom prst="chevron">
          <a:avLst/>
        </a:prstGeom>
        <a:gradFill rotWithShape="0">
          <a:gsLst>
            <a:gs pos="0">
              <a:schemeClr val="accent4">
                <a:hueOff val="-6501581"/>
                <a:satOff val="30845"/>
                <a:lumOff val="-6667"/>
                <a:alphaOff val="0"/>
                <a:tint val="35000"/>
                <a:satMod val="253000"/>
              </a:schemeClr>
            </a:gs>
            <a:gs pos="50000">
              <a:schemeClr val="accent4">
                <a:hueOff val="-6501581"/>
                <a:satOff val="30845"/>
                <a:lumOff val="-6667"/>
                <a:alphaOff val="0"/>
                <a:tint val="42000"/>
                <a:satMod val="255000"/>
              </a:schemeClr>
            </a:gs>
            <a:gs pos="97000">
              <a:schemeClr val="accent4">
                <a:hueOff val="-6501581"/>
                <a:satOff val="30845"/>
                <a:lumOff val="-6667"/>
                <a:alphaOff val="0"/>
                <a:tint val="53000"/>
                <a:satMod val="260000"/>
              </a:schemeClr>
            </a:gs>
            <a:gs pos="100000">
              <a:schemeClr val="accent4">
                <a:hueOff val="-6501581"/>
                <a:satOff val="30845"/>
                <a:lumOff val="-666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noProof="0" dirty="0" smtClean="0"/>
            <a:t>2.</a:t>
          </a:r>
          <a:endParaRPr lang="es-EC" sz="1800" b="1" kern="1200" noProof="0" dirty="0"/>
        </a:p>
      </dsp:txBody>
      <dsp:txXfrm rot="-5400000">
        <a:off x="-55421" y="3403464"/>
        <a:ext cx="1009448" cy="264881"/>
      </dsp:txXfrm>
    </dsp:sp>
    <dsp:sp modelId="{FDB6336A-0E68-4AAE-A382-66315F30761F}">
      <dsp:nvSpPr>
        <dsp:cNvPr id="0" name=""/>
        <dsp:cNvSpPr/>
      </dsp:nvSpPr>
      <dsp:spPr>
        <a:xfrm rot="5400000">
          <a:off x="3370645" y="-24733"/>
          <a:ext cx="1827294" cy="6675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501581"/>
              <a:satOff val="30845"/>
              <a:lumOff val="-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Diseñar y mantener actualizado el Manual de Procedimientos para el Departamento de Compras y Ventas ya que es de gran importancia como  ayuda para el funcionamiento de sus procesos y definir de mejor manera las políticas o nomas del Departamento ya que son directrices para la toma de decisiones. </a:t>
          </a:r>
          <a:endParaRPr lang="es-EC" sz="2000" kern="1200" dirty="0"/>
        </a:p>
      </dsp:txBody>
      <dsp:txXfrm rot="-5400000">
        <a:off x="946661" y="2488453"/>
        <a:ext cx="6586062" cy="1648892"/>
      </dsp:txXfrm>
    </dsp:sp>
    <dsp:sp modelId="{27992711-BA2D-4714-8B36-F6A1EE5E31C9}">
      <dsp:nvSpPr>
        <dsp:cNvPr id="0" name=""/>
        <dsp:cNvSpPr/>
      </dsp:nvSpPr>
      <dsp:spPr>
        <a:xfrm rot="5400000">
          <a:off x="-135727" y="4624261"/>
          <a:ext cx="1274329" cy="1113718"/>
        </a:xfrm>
        <a:prstGeom prst="chevron">
          <a:avLst/>
        </a:prstGeom>
        <a:gradFill rotWithShape="0">
          <a:gsLst>
            <a:gs pos="0">
              <a:schemeClr val="accent4">
                <a:hueOff val="-13003162"/>
                <a:satOff val="61689"/>
                <a:lumOff val="-13333"/>
                <a:alphaOff val="0"/>
                <a:tint val="35000"/>
                <a:satMod val="253000"/>
              </a:schemeClr>
            </a:gs>
            <a:gs pos="50000">
              <a:schemeClr val="accent4">
                <a:hueOff val="-13003162"/>
                <a:satOff val="61689"/>
                <a:lumOff val="-13333"/>
                <a:alphaOff val="0"/>
                <a:tint val="42000"/>
                <a:satMod val="255000"/>
              </a:schemeClr>
            </a:gs>
            <a:gs pos="97000">
              <a:schemeClr val="accent4">
                <a:hueOff val="-13003162"/>
                <a:satOff val="61689"/>
                <a:lumOff val="-13333"/>
                <a:alphaOff val="0"/>
                <a:tint val="53000"/>
                <a:satMod val="260000"/>
              </a:schemeClr>
            </a:gs>
            <a:gs pos="100000">
              <a:schemeClr val="accent4">
                <a:hueOff val="-13003162"/>
                <a:satOff val="61689"/>
                <a:lumOff val="-1333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3.</a:t>
          </a:r>
          <a:endParaRPr lang="es-EC" sz="1800" b="0" kern="1200" dirty="0"/>
        </a:p>
      </dsp:txBody>
      <dsp:txXfrm rot="-5400000">
        <a:off x="-55421" y="5100814"/>
        <a:ext cx="1113718" cy="160611"/>
      </dsp:txXfrm>
    </dsp:sp>
    <dsp:sp modelId="{E9408904-7DBB-4FBA-8726-85252375141B}">
      <dsp:nvSpPr>
        <dsp:cNvPr id="0" name=""/>
        <dsp:cNvSpPr/>
      </dsp:nvSpPr>
      <dsp:spPr>
        <a:xfrm rot="5400000">
          <a:off x="3495895" y="1569137"/>
          <a:ext cx="1681063" cy="6777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Implementar los indicadores de gestión planteados para cada una de las áreas de la empresa, a fin de analizar de manera objetiva su situación y  el desempeño económico de la empresa.  </a:t>
          </a:r>
          <a:endParaRPr lang="es-EC" sz="2000" kern="1200" dirty="0"/>
        </a:p>
      </dsp:txBody>
      <dsp:txXfrm rot="-5400000">
        <a:off x="947453" y="4199643"/>
        <a:ext cx="6695886" cy="151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D97A6-8155-473F-9166-8F2BC4274F20}">
      <dsp:nvSpPr>
        <dsp:cNvPr id="0" name=""/>
        <dsp:cNvSpPr/>
      </dsp:nvSpPr>
      <dsp:spPr>
        <a:xfrm>
          <a:off x="1106330" y="-109939"/>
          <a:ext cx="5392300" cy="5392300"/>
        </a:xfrm>
        <a:prstGeom prst="circularArrow">
          <a:avLst>
            <a:gd name="adj1" fmla="val 5274"/>
            <a:gd name="adj2" fmla="val 312630"/>
            <a:gd name="adj3" fmla="val 14234390"/>
            <a:gd name="adj4" fmla="val 17123357"/>
            <a:gd name="adj5" fmla="val 5477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CF72EAA-29B8-4C12-A355-93249A8DBBA9}">
      <dsp:nvSpPr>
        <dsp:cNvPr id="0" name=""/>
        <dsp:cNvSpPr/>
      </dsp:nvSpPr>
      <dsp:spPr>
        <a:xfrm>
          <a:off x="2781060" y="-103256"/>
          <a:ext cx="2042840" cy="102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Cumplimiento  de los objetivos empresariales.</a:t>
          </a:r>
          <a:endParaRPr lang="es-EC" sz="1800" kern="1200" dirty="0"/>
        </a:p>
      </dsp:txBody>
      <dsp:txXfrm>
        <a:off x="2830922" y="-53394"/>
        <a:ext cx="1943116" cy="921696"/>
      </dsp:txXfrm>
    </dsp:sp>
    <dsp:sp modelId="{4E5957E9-2BC9-4E74-99FC-23F120876905}">
      <dsp:nvSpPr>
        <dsp:cNvPr id="0" name=""/>
        <dsp:cNvSpPr/>
      </dsp:nvSpPr>
      <dsp:spPr>
        <a:xfrm>
          <a:off x="4575635" y="990516"/>
          <a:ext cx="2242630" cy="102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Proporcionar una evaluación independiente</a:t>
          </a:r>
          <a:endParaRPr lang="es-EC" sz="1800" kern="1200" dirty="0"/>
        </a:p>
      </dsp:txBody>
      <dsp:txXfrm>
        <a:off x="4625497" y="1040378"/>
        <a:ext cx="2142906" cy="921696"/>
      </dsp:txXfrm>
    </dsp:sp>
    <dsp:sp modelId="{F678F88F-9540-4E51-B6F7-7D588B1C76BF}">
      <dsp:nvSpPr>
        <dsp:cNvPr id="0" name=""/>
        <dsp:cNvSpPr/>
      </dsp:nvSpPr>
      <dsp:spPr>
        <a:xfrm>
          <a:off x="4675530" y="3178062"/>
          <a:ext cx="2042840" cy="102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Detectar las deficiencias</a:t>
          </a:r>
          <a:endParaRPr lang="es-EC" sz="1800" kern="1200" dirty="0"/>
        </a:p>
      </dsp:txBody>
      <dsp:txXfrm>
        <a:off x="4725392" y="3227924"/>
        <a:ext cx="1943116" cy="921696"/>
      </dsp:txXfrm>
    </dsp:sp>
    <dsp:sp modelId="{C8FCD24A-6A12-4B15-AF47-42451C958B3D}">
      <dsp:nvSpPr>
        <dsp:cNvPr id="0" name=""/>
        <dsp:cNvSpPr/>
      </dsp:nvSpPr>
      <dsp:spPr>
        <a:xfrm>
          <a:off x="2971089" y="3986810"/>
          <a:ext cx="1608001" cy="1442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EFICIENCIA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EFECTIVIDAD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ECONOMIA</a:t>
          </a:r>
          <a:endParaRPr lang="es-EC" sz="1600" kern="1200" dirty="0"/>
        </a:p>
      </dsp:txBody>
      <dsp:txXfrm>
        <a:off x="3041512" y="4057233"/>
        <a:ext cx="1467155" cy="1301777"/>
      </dsp:txXfrm>
    </dsp:sp>
    <dsp:sp modelId="{62986FDB-33AF-464E-80E1-F3EC2CC641B6}">
      <dsp:nvSpPr>
        <dsp:cNvPr id="0" name=""/>
        <dsp:cNvSpPr/>
      </dsp:nvSpPr>
      <dsp:spPr>
        <a:xfrm>
          <a:off x="1030255" y="2766523"/>
          <a:ext cx="1752940" cy="1125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Obteniendo como resultado un informe final</a:t>
          </a:r>
          <a:endParaRPr lang="es-EC" sz="2000" kern="1200" dirty="0" smtClean="0"/>
        </a:p>
      </dsp:txBody>
      <dsp:txXfrm>
        <a:off x="1085217" y="2821485"/>
        <a:ext cx="1643016" cy="1015977"/>
      </dsp:txXfrm>
    </dsp:sp>
    <dsp:sp modelId="{9FAFC511-A96E-46D8-BD1D-0DC1133DF126}">
      <dsp:nvSpPr>
        <dsp:cNvPr id="0" name=""/>
        <dsp:cNvSpPr/>
      </dsp:nvSpPr>
      <dsp:spPr>
        <a:xfrm>
          <a:off x="886590" y="990516"/>
          <a:ext cx="2042840" cy="102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Una herramienta administrativa </a:t>
          </a:r>
          <a:endParaRPr lang="es-EC" sz="1800" kern="1200" dirty="0" smtClean="0"/>
        </a:p>
      </dsp:txBody>
      <dsp:txXfrm>
        <a:off x="936452" y="1040378"/>
        <a:ext cx="1943116" cy="921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E47BB-6775-4FB8-9B1B-5ED340B53883}">
      <dsp:nvSpPr>
        <dsp:cNvPr id="0" name=""/>
        <dsp:cNvSpPr/>
      </dsp:nvSpPr>
      <dsp:spPr>
        <a:xfrm rot="5400000">
          <a:off x="-242193" y="244593"/>
          <a:ext cx="1614623" cy="1130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Ley de Compañías y su Reglamento 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1" y="567517"/>
        <a:ext cx="1130236" cy="484387"/>
      </dsp:txXfrm>
    </dsp:sp>
    <dsp:sp modelId="{9723480A-FCF2-4D46-8635-813A2B116938}">
      <dsp:nvSpPr>
        <dsp:cNvPr id="0" name=""/>
        <dsp:cNvSpPr/>
      </dsp:nvSpPr>
      <dsp:spPr>
        <a:xfrm rot="5400000">
          <a:off x="4362088" y="-3229451"/>
          <a:ext cx="1050057" cy="751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Dirige y regula todas las actividades que sean necesarias para establecer una compañía en cualquiera de sus modalidades,</a:t>
          </a:r>
          <a:endParaRPr lang="es-ES" sz="2300" kern="1200" dirty="0"/>
        </a:p>
      </dsp:txBody>
      <dsp:txXfrm rot="-5400000">
        <a:off x="1130236" y="53661"/>
        <a:ext cx="7462501" cy="947537"/>
      </dsp:txXfrm>
    </dsp:sp>
    <dsp:sp modelId="{710381ED-1DB0-4404-83B9-B5FA78C44CA2}">
      <dsp:nvSpPr>
        <dsp:cNvPr id="0" name=""/>
        <dsp:cNvSpPr/>
      </dsp:nvSpPr>
      <dsp:spPr>
        <a:xfrm rot="5400000">
          <a:off x="-242193" y="1665327"/>
          <a:ext cx="1614623" cy="11302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Ley Orgánica de régimen Tributario Interno y su Reglamento</a:t>
          </a:r>
          <a:endParaRPr lang="es-ES" sz="1200" kern="1200" dirty="0">
            <a:solidFill>
              <a:schemeClr val="tx1"/>
            </a:solidFill>
          </a:endParaRPr>
        </a:p>
      </dsp:txBody>
      <dsp:txXfrm rot="-5400000">
        <a:off x="1" y="1988251"/>
        <a:ext cx="1130236" cy="484387"/>
      </dsp:txXfrm>
    </dsp:sp>
    <dsp:sp modelId="{1C4DB862-1BBB-46DC-A5DA-C0F7FD4C9B5C}">
      <dsp:nvSpPr>
        <dsp:cNvPr id="0" name=""/>
        <dsp:cNvSpPr/>
      </dsp:nvSpPr>
      <dsp:spPr>
        <a:xfrm rot="5400000">
          <a:off x="4362364" y="-1808993"/>
          <a:ext cx="1049505" cy="751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Regulan las relaciones jurídicas provenientes de los tributos, entre los sujetos activos y los contribuyentes o responsables de aquellos</a:t>
          </a:r>
          <a:endParaRPr lang="es-ES" sz="2300" kern="1200" dirty="0"/>
        </a:p>
      </dsp:txBody>
      <dsp:txXfrm rot="-5400000">
        <a:off x="1130237" y="1474367"/>
        <a:ext cx="7462528" cy="947039"/>
      </dsp:txXfrm>
    </dsp:sp>
    <dsp:sp modelId="{F1121226-9B19-494E-B050-5F8C611645D2}">
      <dsp:nvSpPr>
        <dsp:cNvPr id="0" name=""/>
        <dsp:cNvSpPr/>
      </dsp:nvSpPr>
      <dsp:spPr>
        <a:xfrm rot="5400000">
          <a:off x="-242193" y="3086061"/>
          <a:ext cx="1614623" cy="113023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Código de Trabajo </a:t>
          </a:r>
          <a:endParaRPr lang="es-ES" sz="1700" kern="1200" dirty="0">
            <a:solidFill>
              <a:schemeClr val="tx1"/>
            </a:solidFill>
          </a:endParaRPr>
        </a:p>
      </dsp:txBody>
      <dsp:txXfrm rot="-5400000">
        <a:off x="1" y="3408985"/>
        <a:ext cx="1130236" cy="484387"/>
      </dsp:txXfrm>
    </dsp:sp>
    <dsp:sp modelId="{08738B3D-88D3-4FF3-9DF1-57D11194BC87}">
      <dsp:nvSpPr>
        <dsp:cNvPr id="0" name=""/>
        <dsp:cNvSpPr/>
      </dsp:nvSpPr>
      <dsp:spPr>
        <a:xfrm rot="5400000">
          <a:off x="4362364" y="-388259"/>
          <a:ext cx="1049505" cy="751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Marco jurídico que regula las relaciones entre empleadores y trabajadores</a:t>
          </a:r>
          <a:endParaRPr lang="es-ES" sz="2300" kern="1200" dirty="0"/>
        </a:p>
      </dsp:txBody>
      <dsp:txXfrm rot="-5400000">
        <a:off x="1130237" y="2895101"/>
        <a:ext cx="7462528" cy="947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E47BB-6775-4FB8-9B1B-5ED340B53883}">
      <dsp:nvSpPr>
        <dsp:cNvPr id="0" name=""/>
        <dsp:cNvSpPr/>
      </dsp:nvSpPr>
      <dsp:spPr>
        <a:xfrm rot="5400000">
          <a:off x="-209523" y="209552"/>
          <a:ext cx="1397019" cy="9779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Ley de Seguridad Social 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31" y="488956"/>
        <a:ext cx="977913" cy="419106"/>
      </dsp:txXfrm>
    </dsp:sp>
    <dsp:sp modelId="{9723480A-FCF2-4D46-8635-813A2B116938}">
      <dsp:nvSpPr>
        <dsp:cNvPr id="0" name=""/>
        <dsp:cNvSpPr/>
      </dsp:nvSpPr>
      <dsp:spPr>
        <a:xfrm rot="5400000">
          <a:off x="3867967" y="-2884614"/>
          <a:ext cx="908062" cy="668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Esta ley guía establece los derechos y obligaciones, la estructura administrativa y demás lineamientos que debe cumplir el Seguro Social en beneficio del afiliado</a:t>
          </a:r>
          <a:endParaRPr lang="es-ES" sz="2000" kern="1200" dirty="0"/>
        </a:p>
      </dsp:txBody>
      <dsp:txXfrm rot="-5400000">
        <a:off x="977913" y="49768"/>
        <a:ext cx="6643842" cy="819406"/>
      </dsp:txXfrm>
    </dsp:sp>
    <dsp:sp modelId="{710381ED-1DB0-4404-83B9-B5FA78C44CA2}">
      <dsp:nvSpPr>
        <dsp:cNvPr id="0" name=""/>
        <dsp:cNvSpPr/>
      </dsp:nvSpPr>
      <dsp:spPr>
        <a:xfrm rot="5400000">
          <a:off x="-209552" y="1444252"/>
          <a:ext cx="1397019" cy="9779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Ley Orgánica de Defensa del Consumidor </a:t>
          </a:r>
          <a:endParaRPr lang="es-ES" sz="1200" kern="1200" dirty="0">
            <a:solidFill>
              <a:schemeClr val="tx1"/>
            </a:solidFill>
          </a:endParaRPr>
        </a:p>
      </dsp:txBody>
      <dsp:txXfrm rot="-5400000">
        <a:off x="2" y="1723656"/>
        <a:ext cx="977913" cy="419106"/>
      </dsp:txXfrm>
    </dsp:sp>
    <dsp:sp modelId="{1C4DB862-1BBB-46DC-A5DA-C0F7FD4C9B5C}">
      <dsp:nvSpPr>
        <dsp:cNvPr id="0" name=""/>
        <dsp:cNvSpPr/>
      </dsp:nvSpPr>
      <dsp:spPr>
        <a:xfrm rot="5400000">
          <a:off x="4356924" y="-2144311"/>
          <a:ext cx="908062" cy="7666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Norma las relaciones entre proveedores y consumidores</a:t>
          </a:r>
          <a:endParaRPr lang="es-ES" sz="2000" kern="1200" dirty="0"/>
        </a:p>
      </dsp:txBody>
      <dsp:txXfrm rot="-5400000">
        <a:off x="977913" y="1279028"/>
        <a:ext cx="7621756" cy="819406"/>
      </dsp:txXfrm>
    </dsp:sp>
    <dsp:sp modelId="{F1121226-9B19-494E-B050-5F8C611645D2}">
      <dsp:nvSpPr>
        <dsp:cNvPr id="0" name=""/>
        <dsp:cNvSpPr/>
      </dsp:nvSpPr>
      <dsp:spPr>
        <a:xfrm rot="5400000">
          <a:off x="-506789" y="2970749"/>
          <a:ext cx="1991493" cy="9779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solidFill>
                <a:schemeClr val="tx1"/>
              </a:solidFill>
            </a:rPr>
            <a:t>NIIIF’s</a:t>
          </a:r>
          <a:r>
            <a:rPr lang="es-ES" sz="1400" kern="1200" dirty="0" smtClean="0">
              <a:solidFill>
                <a:schemeClr val="tx1"/>
              </a:solidFill>
            </a:rPr>
            <a:t>, NEC,  PCGA</a:t>
          </a:r>
          <a:endParaRPr lang="es-ES" sz="1400" kern="1200" dirty="0">
            <a:solidFill>
              <a:schemeClr val="tx1"/>
            </a:solidFill>
          </a:endParaRPr>
        </a:p>
      </dsp:txBody>
      <dsp:txXfrm rot="-5400000">
        <a:off x="1" y="2952917"/>
        <a:ext cx="977913" cy="1013580"/>
      </dsp:txXfrm>
    </dsp:sp>
    <dsp:sp modelId="{08738B3D-88D3-4FF3-9DF1-57D11194BC87}">
      <dsp:nvSpPr>
        <dsp:cNvPr id="0" name=""/>
        <dsp:cNvSpPr/>
      </dsp:nvSpPr>
      <dsp:spPr>
        <a:xfrm rot="5400000">
          <a:off x="4356924" y="-617814"/>
          <a:ext cx="908062" cy="7666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Regulan el registro contable de la empresa</a:t>
          </a:r>
          <a:r>
            <a:rPr lang="es-ES" sz="2900" kern="1200" dirty="0" smtClean="0"/>
            <a:t>.</a:t>
          </a:r>
          <a:endParaRPr lang="es-ES" sz="2900" kern="1200" dirty="0"/>
        </a:p>
      </dsp:txBody>
      <dsp:txXfrm rot="-5400000">
        <a:off x="977913" y="2805525"/>
        <a:ext cx="7621756" cy="819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BB05-78C2-4EF1-88CF-87FC8912FC7A}">
      <dsp:nvSpPr>
        <dsp:cNvPr id="0" name=""/>
        <dsp:cNvSpPr/>
      </dsp:nvSpPr>
      <dsp:spPr>
        <a:xfrm>
          <a:off x="0" y="126014"/>
          <a:ext cx="7632848" cy="477052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C3BDD5-D8A0-44A4-A8DB-1D7371222A37}">
      <dsp:nvSpPr>
        <dsp:cNvPr id="0" name=""/>
        <dsp:cNvSpPr/>
      </dsp:nvSpPr>
      <dsp:spPr>
        <a:xfrm flipH="1" flipV="1">
          <a:off x="2975336" y="3961269"/>
          <a:ext cx="156469" cy="305494"/>
        </a:xfrm>
        <a:prstGeom prst="ellipse">
          <a:avLst/>
        </a:prstGeom>
        <a:noFill/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0E32F-D006-4651-BF96-0C43E6962C16}">
      <dsp:nvSpPr>
        <dsp:cNvPr id="0" name=""/>
        <dsp:cNvSpPr/>
      </dsp:nvSpPr>
      <dsp:spPr>
        <a:xfrm rot="10800000" flipV="1">
          <a:off x="1944208" y="3816420"/>
          <a:ext cx="3053139" cy="926987"/>
        </a:xfrm>
        <a:prstGeom prst="round2Diag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29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 rot="-10800000">
        <a:off x="1989460" y="3861672"/>
        <a:ext cx="2962635" cy="836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80CE-2688-4373-A443-7E11E1506BA9}">
      <dsp:nvSpPr>
        <dsp:cNvPr id="0" name=""/>
        <dsp:cNvSpPr/>
      </dsp:nvSpPr>
      <dsp:spPr>
        <a:xfrm>
          <a:off x="0" y="102604"/>
          <a:ext cx="8316416" cy="2613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714EB-F15B-4911-97CD-24BCD8372994}">
      <dsp:nvSpPr>
        <dsp:cNvPr id="0" name=""/>
        <dsp:cNvSpPr/>
      </dsp:nvSpPr>
      <dsp:spPr>
        <a:xfrm>
          <a:off x="250992" y="656336"/>
          <a:ext cx="1816941" cy="1916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1BEC6-2A6F-4119-A467-9AE66CAC06FF}">
      <dsp:nvSpPr>
        <dsp:cNvPr id="0" name=""/>
        <dsp:cNvSpPr/>
      </dsp:nvSpPr>
      <dsp:spPr>
        <a:xfrm rot="10800000">
          <a:off x="250728" y="3332153"/>
          <a:ext cx="1817468" cy="23739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/>
              </a:solidFill>
            </a:rPr>
            <a:t>OBJETIVOS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kern="1200" dirty="0" smtClean="0"/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Son el pilar donde se apoyan las estrategias organizacionales</a:t>
          </a:r>
          <a:endParaRPr lang="es-EC" sz="1700" kern="1200" dirty="0" smtClean="0">
            <a:solidFill>
              <a:schemeClr val="tx1"/>
            </a:solidFill>
          </a:endParaRPr>
        </a:p>
      </dsp:txBody>
      <dsp:txXfrm rot="10800000">
        <a:off x="306621" y="3332153"/>
        <a:ext cx="1705682" cy="2318060"/>
      </dsp:txXfrm>
    </dsp:sp>
    <dsp:sp modelId="{C41579CF-1EAF-4A6B-9558-D25C5349297F}">
      <dsp:nvSpPr>
        <dsp:cNvPr id="0" name=""/>
        <dsp:cNvSpPr/>
      </dsp:nvSpPr>
      <dsp:spPr>
        <a:xfrm>
          <a:off x="2250155" y="656336"/>
          <a:ext cx="1816941" cy="1916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68370-9D47-40FF-A5B4-3D0C7D4B9F75}">
      <dsp:nvSpPr>
        <dsp:cNvPr id="0" name=""/>
        <dsp:cNvSpPr/>
      </dsp:nvSpPr>
      <dsp:spPr>
        <a:xfrm rot="10800000">
          <a:off x="2249892" y="3332153"/>
          <a:ext cx="1817468" cy="23739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POLÍTICAS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kern="1200" dirty="0" smtClean="0">
            <a:solidFill>
              <a:schemeClr val="tx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Son guías o reglas  que se establecen para dirigir funciones 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2305785" y="3332153"/>
        <a:ext cx="1705682" cy="2318060"/>
      </dsp:txXfrm>
    </dsp:sp>
    <dsp:sp modelId="{F045D210-C872-4D8B-AA7F-4060420DAEB6}">
      <dsp:nvSpPr>
        <dsp:cNvPr id="0" name=""/>
        <dsp:cNvSpPr/>
      </dsp:nvSpPr>
      <dsp:spPr>
        <a:xfrm>
          <a:off x="4249318" y="743468"/>
          <a:ext cx="1816941" cy="17426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2F894-05C7-45A6-9467-B07B33806B1B}">
      <dsp:nvSpPr>
        <dsp:cNvPr id="0" name=""/>
        <dsp:cNvSpPr/>
      </dsp:nvSpPr>
      <dsp:spPr>
        <a:xfrm rot="10800000">
          <a:off x="4249055" y="3332153"/>
          <a:ext cx="1817468" cy="23739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ESTRATEGIAS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Es definir qué va hacer la empresa 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4304948" y="3332153"/>
        <a:ext cx="1705682" cy="2318060"/>
      </dsp:txXfrm>
    </dsp:sp>
    <dsp:sp modelId="{4E6B1944-5437-439C-9FE5-8F54766D61F9}">
      <dsp:nvSpPr>
        <dsp:cNvPr id="0" name=""/>
        <dsp:cNvSpPr/>
      </dsp:nvSpPr>
      <dsp:spPr>
        <a:xfrm>
          <a:off x="6248481" y="656336"/>
          <a:ext cx="1816941" cy="1916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FB9D4-D9C8-44FF-9318-895AE01109A2}">
      <dsp:nvSpPr>
        <dsp:cNvPr id="0" name=""/>
        <dsp:cNvSpPr/>
      </dsp:nvSpPr>
      <dsp:spPr>
        <a:xfrm rot="10800000">
          <a:off x="6248218" y="3332153"/>
          <a:ext cx="1817468" cy="23739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PRINCIPIOS Y VALORES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</a:rPr>
            <a:t>Conductas o normas consideradas por los miembros de la empresa</a:t>
          </a:r>
          <a:endParaRPr lang="es-EC" sz="1700" b="0" kern="1200" dirty="0">
            <a:solidFill>
              <a:schemeClr val="tx1"/>
            </a:solidFill>
          </a:endParaRPr>
        </a:p>
      </dsp:txBody>
      <dsp:txXfrm rot="10800000">
        <a:off x="6304111" y="3332153"/>
        <a:ext cx="1705682" cy="2318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3751-8EFD-480D-92E0-BAD4B960C0A5}">
      <dsp:nvSpPr>
        <dsp:cNvPr id="0" name=""/>
        <dsp:cNvSpPr/>
      </dsp:nvSpPr>
      <dsp:spPr>
        <a:xfrm>
          <a:off x="342899" y="18"/>
          <a:ext cx="2643187" cy="1585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Control interno de bodega normado, evaluado y mejorado constantemente.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42899" y="18"/>
        <a:ext cx="2643187" cy="1585912"/>
      </dsp:txXfrm>
    </dsp:sp>
    <dsp:sp modelId="{0A9B0F3C-9ABB-48BA-9627-7A50AA8E4617}">
      <dsp:nvSpPr>
        <dsp:cNvPr id="0" name=""/>
        <dsp:cNvSpPr/>
      </dsp:nvSpPr>
      <dsp:spPr>
        <a:xfrm>
          <a:off x="3250406" y="18"/>
          <a:ext cx="2643187" cy="1585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  Se debe semanalmente planificar el consumo de los diferentes recursos de la empresa.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250406" y="18"/>
        <a:ext cx="2643187" cy="1585912"/>
      </dsp:txXfrm>
    </dsp:sp>
    <dsp:sp modelId="{AE580BDD-6E9F-4A40-8E1F-E983F09C7695}">
      <dsp:nvSpPr>
        <dsp:cNvPr id="0" name=""/>
        <dsp:cNvSpPr/>
      </dsp:nvSpPr>
      <dsp:spPr>
        <a:xfrm>
          <a:off x="6157912" y="18"/>
          <a:ext cx="2643187" cy="1585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El vendedor debe tener una relación directa con el cliente para tratar cualquier tipo de necesidad que se presente.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6157912" y="18"/>
        <a:ext cx="2643187" cy="1585912"/>
      </dsp:txXfrm>
    </dsp:sp>
    <dsp:sp modelId="{E6CE5CFC-013C-4D4E-BC9D-C33F973C98B3}">
      <dsp:nvSpPr>
        <dsp:cNvPr id="0" name=""/>
        <dsp:cNvSpPr/>
      </dsp:nvSpPr>
      <dsp:spPr>
        <a:xfrm>
          <a:off x="342899" y="1850249"/>
          <a:ext cx="2643187" cy="1585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Se capacitará al personal al menos 3 veces al año.</a:t>
          </a:r>
          <a:endParaRPr lang="es-ES" sz="1700" kern="1200" dirty="0"/>
        </a:p>
      </dsp:txBody>
      <dsp:txXfrm>
        <a:off x="342899" y="1850249"/>
        <a:ext cx="2643187" cy="1585912"/>
      </dsp:txXfrm>
    </dsp:sp>
    <dsp:sp modelId="{AEDA5596-CFC3-45CF-85C4-5D5A0E82623E}">
      <dsp:nvSpPr>
        <dsp:cNvPr id="0" name=""/>
        <dsp:cNvSpPr/>
      </dsp:nvSpPr>
      <dsp:spPr>
        <a:xfrm>
          <a:off x="3250406" y="1850249"/>
          <a:ext cx="2643187" cy="1585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La empresa debe mantener reuniones semanales con posibles nuevos clientes y conseguir por lo menos dos nuevos clientes cada mes.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250406" y="1850249"/>
        <a:ext cx="2643187" cy="1585912"/>
      </dsp:txXfrm>
    </dsp:sp>
    <dsp:sp modelId="{A983C66A-91E8-43B0-BAF7-A923321A3041}">
      <dsp:nvSpPr>
        <dsp:cNvPr id="0" name=""/>
        <dsp:cNvSpPr/>
      </dsp:nvSpPr>
      <dsp:spPr>
        <a:xfrm>
          <a:off x="6157912" y="1850249"/>
          <a:ext cx="2643187" cy="1585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Semanalmente se debe programar el trabajo y de igual manera debe evaluar su cumplimiento</a:t>
          </a:r>
          <a:r>
            <a:rPr lang="es-ES_tradnl" sz="1700" kern="1200" dirty="0" smtClean="0"/>
            <a:t>.</a:t>
          </a:r>
          <a:endParaRPr lang="es-ES" sz="1700" kern="1200" dirty="0"/>
        </a:p>
      </dsp:txBody>
      <dsp:txXfrm>
        <a:off x="6157912" y="1850249"/>
        <a:ext cx="2643187" cy="1585912"/>
      </dsp:txXfrm>
    </dsp:sp>
    <dsp:sp modelId="{E0CF58D1-5D7B-462F-B45C-67C3B3D86C11}">
      <dsp:nvSpPr>
        <dsp:cNvPr id="0" name=""/>
        <dsp:cNvSpPr/>
      </dsp:nvSpPr>
      <dsp:spPr>
        <a:xfrm>
          <a:off x="3250406" y="3700481"/>
          <a:ext cx="2643187" cy="1585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</a:rPr>
            <a:t>Solicitar mínimo tres proformas por parte de los proveedores para cada adquisición de materiales que la empresa requiera</a:t>
          </a:r>
          <a:r>
            <a:rPr lang="es-ES_tradnl" sz="1700" kern="1200" dirty="0" smtClean="0"/>
            <a:t>.</a:t>
          </a:r>
          <a:endParaRPr lang="es-ES" sz="1700" kern="1200" dirty="0"/>
        </a:p>
      </dsp:txBody>
      <dsp:txXfrm>
        <a:off x="3250406" y="3700481"/>
        <a:ext cx="2643187" cy="1585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2FB3B-4AD1-46DB-B15C-71F37BF3AF65}">
      <dsp:nvSpPr>
        <dsp:cNvPr id="0" name=""/>
        <dsp:cNvSpPr/>
      </dsp:nvSpPr>
      <dsp:spPr>
        <a:xfrm>
          <a:off x="0" y="165200"/>
          <a:ext cx="2656600" cy="1593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Identificados de la mercadería mediante códigos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0" y="165200"/>
        <a:ext cx="2656600" cy="1593960"/>
      </dsp:txXfrm>
    </dsp:sp>
    <dsp:sp modelId="{F81C5348-6779-4A2D-9258-81C567C8D42B}">
      <dsp:nvSpPr>
        <dsp:cNvPr id="0" name=""/>
        <dsp:cNvSpPr/>
      </dsp:nvSpPr>
      <dsp:spPr>
        <a:xfrm>
          <a:off x="2922260" y="165200"/>
          <a:ext cx="2656600" cy="1593960"/>
        </a:xfrm>
        <a:prstGeom prst="rect">
          <a:avLst/>
        </a:prstGeom>
        <a:solidFill>
          <a:schemeClr val="accent5">
            <a:hueOff val="351031"/>
            <a:satOff val="-7709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Adquisición de un software contable-financiero.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922260" y="165200"/>
        <a:ext cx="2656600" cy="1593960"/>
      </dsp:txXfrm>
    </dsp:sp>
    <dsp:sp modelId="{0677AF5B-B15E-4021-BA97-D41E717CE992}">
      <dsp:nvSpPr>
        <dsp:cNvPr id="0" name=""/>
        <dsp:cNvSpPr/>
      </dsp:nvSpPr>
      <dsp:spPr>
        <a:xfrm>
          <a:off x="5844521" y="165200"/>
          <a:ext cx="2656600" cy="1593960"/>
        </a:xfrm>
        <a:prstGeom prst="rect">
          <a:avLst/>
        </a:prstGeom>
        <a:solidFill>
          <a:schemeClr val="accent5">
            <a:hueOff val="702061"/>
            <a:satOff val="-15418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Preparar la mercadería que ha de ser entregada una hora antes del plazo de entrega con el fin de poder evitar posibles errores al cargar y transportar la mercadería</a:t>
          </a:r>
          <a:r>
            <a:rPr lang="es-ES_tradnl" sz="1600" kern="1200" dirty="0" smtClean="0"/>
            <a:t>.</a:t>
          </a:r>
          <a:endParaRPr lang="es-ES" sz="1600" kern="1200" dirty="0"/>
        </a:p>
      </dsp:txBody>
      <dsp:txXfrm>
        <a:off x="5844521" y="165200"/>
        <a:ext cx="2656600" cy="1593960"/>
      </dsp:txXfrm>
    </dsp:sp>
    <dsp:sp modelId="{69A8E05F-E424-451A-9AC0-B6A1852A6DF5}">
      <dsp:nvSpPr>
        <dsp:cNvPr id="0" name=""/>
        <dsp:cNvSpPr/>
      </dsp:nvSpPr>
      <dsp:spPr>
        <a:xfrm>
          <a:off x="0" y="2024820"/>
          <a:ext cx="2656600" cy="1593960"/>
        </a:xfrm>
        <a:prstGeom prst="rect">
          <a:avLst/>
        </a:prstGeom>
        <a:solidFill>
          <a:schemeClr val="accent5">
            <a:hueOff val="1053092"/>
            <a:satOff val="-23127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Llamar a los clientes potenciales a fin de fortalecer la relación entre éste y la empresa</a:t>
          </a:r>
          <a:r>
            <a:rPr lang="es-ES_tradnl" sz="1600" kern="1200" dirty="0" smtClean="0"/>
            <a:t>.</a:t>
          </a:r>
          <a:endParaRPr lang="es-ES" sz="1600" kern="1200" dirty="0"/>
        </a:p>
      </dsp:txBody>
      <dsp:txXfrm>
        <a:off x="0" y="2024820"/>
        <a:ext cx="2656600" cy="1593960"/>
      </dsp:txXfrm>
    </dsp:sp>
    <dsp:sp modelId="{CAE9992E-C9E4-4FDD-8C32-66EF231D2254}">
      <dsp:nvSpPr>
        <dsp:cNvPr id="0" name=""/>
        <dsp:cNvSpPr/>
      </dsp:nvSpPr>
      <dsp:spPr>
        <a:xfrm>
          <a:off x="2922260" y="2024820"/>
          <a:ext cx="2656600" cy="1593960"/>
        </a:xfrm>
        <a:prstGeom prst="rect">
          <a:avLst/>
        </a:prstGeom>
        <a:solidFill>
          <a:schemeClr val="accent5">
            <a:hueOff val="1404122"/>
            <a:satOff val="-30836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Elaborar artículos publicitarios con el logo de la empresa con el fin de entregarlos a los posibles clientes.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922260" y="2024820"/>
        <a:ext cx="2656600" cy="1593960"/>
      </dsp:txXfrm>
    </dsp:sp>
    <dsp:sp modelId="{8F2F4634-3604-409F-93DD-203B61661C85}">
      <dsp:nvSpPr>
        <dsp:cNvPr id="0" name=""/>
        <dsp:cNvSpPr/>
      </dsp:nvSpPr>
      <dsp:spPr>
        <a:xfrm>
          <a:off x="5844521" y="2024820"/>
          <a:ext cx="2656600" cy="1593960"/>
        </a:xfrm>
        <a:prstGeom prst="rect">
          <a:avLst/>
        </a:prstGeom>
        <a:solidFill>
          <a:schemeClr val="accent5">
            <a:hueOff val="1755153"/>
            <a:satOff val="-38545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Entregas directas en el sitio que requieran el producto en los casos en que el cliente no pueda acudir al local.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844521" y="2024820"/>
        <a:ext cx="2656600" cy="1593960"/>
      </dsp:txXfrm>
    </dsp:sp>
    <dsp:sp modelId="{967979DF-4B8E-4E7F-8DBE-6B85FF8DC731}">
      <dsp:nvSpPr>
        <dsp:cNvPr id="0" name=""/>
        <dsp:cNvSpPr/>
      </dsp:nvSpPr>
      <dsp:spPr>
        <a:xfrm>
          <a:off x="1461130" y="3884441"/>
          <a:ext cx="2656600" cy="1593960"/>
        </a:xfrm>
        <a:prstGeom prst="rect">
          <a:avLst/>
        </a:prstGeom>
        <a:solidFill>
          <a:schemeClr val="accent5">
            <a:hueOff val="2106183"/>
            <a:satOff val="-46254"/>
            <a:lumOff val="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Negociar  constantemente   con  los  proveedores  con  el   cliente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461130" y="3884441"/>
        <a:ext cx="2656600" cy="1593960"/>
      </dsp:txXfrm>
    </dsp:sp>
    <dsp:sp modelId="{333618E4-0DFA-4059-804C-D59B1385A314}">
      <dsp:nvSpPr>
        <dsp:cNvPr id="0" name=""/>
        <dsp:cNvSpPr/>
      </dsp:nvSpPr>
      <dsp:spPr>
        <a:xfrm>
          <a:off x="4383391" y="3884441"/>
          <a:ext cx="2656600" cy="1593960"/>
        </a:xfrm>
        <a:prstGeom prst="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Realizar recordatorios internos con respecto a fechas de pago y montos a cancelar.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83391" y="3884441"/>
        <a:ext cx="2656600" cy="1593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218A-4EED-4A04-B0E2-142C8ABB1131}">
      <dsp:nvSpPr>
        <dsp:cNvPr id="0" name=""/>
        <dsp:cNvSpPr/>
      </dsp:nvSpPr>
      <dsp:spPr>
        <a:xfrm>
          <a:off x="975620" y="267"/>
          <a:ext cx="1987153" cy="1660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Transparencia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266632" y="243413"/>
        <a:ext cx="1405129" cy="1174014"/>
      </dsp:txXfrm>
    </dsp:sp>
    <dsp:sp modelId="{F523D1CE-4BBD-46A2-83F4-9BFF9073400C}">
      <dsp:nvSpPr>
        <dsp:cNvPr id="0" name=""/>
        <dsp:cNvSpPr/>
      </dsp:nvSpPr>
      <dsp:spPr>
        <a:xfrm rot="10800000">
          <a:off x="1678644" y="1874960"/>
          <a:ext cx="581107" cy="4545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0D67C-C53F-449B-99BE-380D5120216F}">
      <dsp:nvSpPr>
        <dsp:cNvPr id="0" name=""/>
        <dsp:cNvSpPr/>
      </dsp:nvSpPr>
      <dsp:spPr>
        <a:xfrm>
          <a:off x="1171232" y="2518121"/>
          <a:ext cx="1595931" cy="11074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Flexibilidad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404951" y="2680299"/>
        <a:ext cx="1128493" cy="783068"/>
      </dsp:txXfrm>
    </dsp:sp>
    <dsp:sp modelId="{D19FC322-CEF3-4519-B68E-EC8AB44EFCA9}">
      <dsp:nvSpPr>
        <dsp:cNvPr id="0" name=""/>
        <dsp:cNvSpPr/>
      </dsp:nvSpPr>
      <dsp:spPr>
        <a:xfrm rot="10800000">
          <a:off x="1678644" y="3978153"/>
          <a:ext cx="581107" cy="4545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FB234-BDFA-4758-8B75-C33F339D969E}">
      <dsp:nvSpPr>
        <dsp:cNvPr id="0" name=""/>
        <dsp:cNvSpPr/>
      </dsp:nvSpPr>
      <dsp:spPr>
        <a:xfrm>
          <a:off x="1258525" y="4759535"/>
          <a:ext cx="1421345" cy="11074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Equidad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466676" y="4921713"/>
        <a:ext cx="1005043" cy="783068"/>
      </dsp:txXfrm>
    </dsp:sp>
    <dsp:sp modelId="{FA2BE6FC-FE23-434E-94BC-CC8408D2EB8E}">
      <dsp:nvSpPr>
        <dsp:cNvPr id="0" name=""/>
        <dsp:cNvSpPr/>
      </dsp:nvSpPr>
      <dsp:spPr>
        <a:xfrm rot="5400000">
          <a:off x="2958708" y="5085996"/>
          <a:ext cx="581107" cy="4545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23C5D-879A-4EBA-9659-FD120893249C}">
      <dsp:nvSpPr>
        <dsp:cNvPr id="0" name=""/>
        <dsp:cNvSpPr/>
      </dsp:nvSpPr>
      <dsp:spPr>
        <a:xfrm>
          <a:off x="3792927" y="4759535"/>
          <a:ext cx="2020650" cy="11074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Responsabilidad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088844" y="4921713"/>
        <a:ext cx="1428816" cy="783068"/>
      </dsp:txXfrm>
    </dsp:sp>
    <dsp:sp modelId="{42ECDFEF-D5FA-427B-A47E-54A0296DF58F}">
      <dsp:nvSpPr>
        <dsp:cNvPr id="0" name=""/>
        <dsp:cNvSpPr/>
      </dsp:nvSpPr>
      <dsp:spPr>
        <a:xfrm>
          <a:off x="4512699" y="3952427"/>
          <a:ext cx="581107" cy="4545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B8759-B9A6-42C5-BFC1-665F03966BEA}">
      <dsp:nvSpPr>
        <dsp:cNvPr id="0" name=""/>
        <dsp:cNvSpPr/>
      </dsp:nvSpPr>
      <dsp:spPr>
        <a:xfrm>
          <a:off x="3873930" y="2518121"/>
          <a:ext cx="1858645" cy="11074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Honestidad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146122" y="2680299"/>
        <a:ext cx="1314261" cy="783068"/>
      </dsp:txXfrm>
    </dsp:sp>
    <dsp:sp modelId="{05766EA3-12B6-4B5F-AA99-56DFA9FF1CEC}">
      <dsp:nvSpPr>
        <dsp:cNvPr id="0" name=""/>
        <dsp:cNvSpPr/>
      </dsp:nvSpPr>
      <dsp:spPr>
        <a:xfrm>
          <a:off x="4512699" y="1711013"/>
          <a:ext cx="581107" cy="4545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52B0D-AD78-4D36-BF5A-0F17BFDFEA5E}">
      <dsp:nvSpPr>
        <dsp:cNvPr id="0" name=""/>
        <dsp:cNvSpPr/>
      </dsp:nvSpPr>
      <dsp:spPr>
        <a:xfrm>
          <a:off x="4249540" y="276708"/>
          <a:ext cx="1107424" cy="11074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Trabajo en Equipo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411718" y="438886"/>
        <a:ext cx="783068" cy="783068"/>
      </dsp:txXfrm>
    </dsp:sp>
    <dsp:sp modelId="{C294B235-74F8-4A3D-8B39-E92DB4F00567}">
      <dsp:nvSpPr>
        <dsp:cNvPr id="0" name=""/>
        <dsp:cNvSpPr/>
      </dsp:nvSpPr>
      <dsp:spPr>
        <a:xfrm rot="5400000">
          <a:off x="5918923" y="603170"/>
          <a:ext cx="581107" cy="4545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1E214-AC7E-4E13-86DA-CD434C641110}">
      <dsp:nvSpPr>
        <dsp:cNvPr id="0" name=""/>
        <dsp:cNvSpPr/>
      </dsp:nvSpPr>
      <dsp:spPr>
        <a:xfrm>
          <a:off x="7036262" y="276708"/>
          <a:ext cx="1423062" cy="11074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Servicio al cliente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244665" y="438886"/>
        <a:ext cx="1006256" cy="783068"/>
      </dsp:txXfrm>
    </dsp:sp>
    <dsp:sp modelId="{B2C4FCE5-F6E9-4D75-9566-D8EEEA8595A4}">
      <dsp:nvSpPr>
        <dsp:cNvPr id="0" name=""/>
        <dsp:cNvSpPr/>
      </dsp:nvSpPr>
      <dsp:spPr>
        <a:xfrm rot="11431754">
          <a:off x="7272040" y="1599579"/>
          <a:ext cx="581107" cy="4545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F01EB-282B-423A-BCBC-09ECA3DAB0DD}">
      <dsp:nvSpPr>
        <dsp:cNvPr id="0" name=""/>
        <dsp:cNvSpPr/>
      </dsp:nvSpPr>
      <dsp:spPr>
        <a:xfrm>
          <a:off x="6227077" y="2241946"/>
          <a:ext cx="2208123" cy="16603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</a:rPr>
            <a:t>Respeto al Medioambiente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550449" y="2485092"/>
        <a:ext cx="1561379" cy="117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D184-9DCD-4A28-B5C6-A501909238F0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1CB6-AD9D-40AD-96E8-7D6ADD9D87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9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04352-3D0E-457B-959A-3B5E86F3718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FBA89-7D8F-4E6D-8179-BBA7D7B05B9B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98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92B36-BF4A-4121-B89B-1165B87CC128}" type="slidenum">
              <a:rPr lang="es-EC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C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9D-5669-418A-AA7D-0CB95CB54E4E}" type="slidenum">
              <a:rPr lang="es-EC" smtClean="0"/>
              <a:t>49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03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9D-5669-418A-AA7D-0CB95CB54E4E}" type="slidenum">
              <a:rPr lang="es-EC" smtClean="0"/>
              <a:t>57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658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447FA4-88A1-407E-9DC7-893B5452C0F2}" type="datetimeFigureOut">
              <a:rPr lang="es-EC" smtClean="0"/>
              <a:t>17/04/2013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35F1C4-7CA1-411B-94F7-919B132BFC2E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5.xml"/><Relationship Id="rId7" Type="http://schemas.openxmlformats.org/officeDocument/2006/relationships/slide" Target="slide1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Users\Evelin\Desktop\PRESENTACI&#211;N\ENTREVISTA%20PRESENTACI&#211;N.docx" TargetMode="Externa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Evelin\Desktop\PRESENTACI&#211;N\PP5.docx" TargetMode="External"/><Relationship Id="rId3" Type="http://schemas.openxmlformats.org/officeDocument/2006/relationships/diagramLayout" Target="../diagrams/layout14.xml"/><Relationship Id="rId7" Type="http://schemas.openxmlformats.org/officeDocument/2006/relationships/slide" Target="slide4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PP%206.docx" TargetMode="External"/><Relationship Id="rId2" Type="http://schemas.openxmlformats.org/officeDocument/2006/relationships/hyperlink" Target="PP.6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Evelin\Desktop\PRESENTACI&#211;N\PAPEL%20DE%20TRABAJO%20PRESENTACI&#211;N%201.xlsx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Evelin\Desktop\PRESENTACI&#211;N\HOJA%20DE%20HALLAZGO.xlsx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Evelin\Desktop\PRESENTACI&#211;N\HOJA%20DE%20HALLAZGO.xlsx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6.xml"/><Relationship Id="rId7" Type="http://schemas.openxmlformats.org/officeDocument/2006/relationships/hyperlink" Target="file:///C:\Users\Evelin\Desktop\PRESENTACI&#211;N\INFORME.docx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QEBQUEBQUFBQVFBUXFRUXFBgVFxYXFxcVGBgWFBQXHCYeFxkkHBcXHy8gJCcpLCwsFx4xNTAqNScrLCkBCQoKDgwOGg8PGiwkHyQqLyksKSwsLCwsLCwsKSwsLC8vLCwpLCwsLCwpLCwsLC0pKSwsKSwpKS0pLCwsKSkpLP/AABEIAL0BCgMBIgACEQEDEQH/xAAcAAEAAgMBAQEAAAAAAAAAAAAABgcDBAUBAgj/xABFEAABAwIDBAcEBwcCBQUAAAABAAIDBBEFEiEGMUFRBxMiMmFxgZGhscEUI0JSYoLRFTNDcpLC8FPhRWN1k7IXJFWio//EABsBAQACAwEBAAAAAAAAAAAAAAABAgMEBQYH/8QAMhEAAgEDAwICBwgDAAAAAAAAAAECAxESBCExE0EFcSIjMlFhofAGFCQzQoGxwYLR4f/aAAwDAQACEQMRAD8AvFERAEREAREQBERAEREAREQBERAEQrlYhjTYwTcNA+0fkOKlK4OmXc16Cq9rtriXfVtv+J+8+QG7/Ny7uAbRCQciO8y+7xbzCu6UkrkXJMi+WPBFxuX0sZIREQBERAEREAREQBERAEREAREQBERAEREAREQBEWKWoa3vG3x9iAyotB+KD7IJ89FhdXPO6w9P1USko+07EpN8HVRc6mrzez+PFdFE01dENWCIikGvWS5WH2D1VN7ebUFtaI2ashbZ44F7rF3kQMo9qs7abFWwRvkd3YmFxHM8B6mw9V+eamodI9z3m7nOLnHmSbn4rd0sL7spN2JrDiMbo+szAN4kkC3geRWTZLGPpVc1lODkjBfLLuGUaBrRxzEga8L6Ks66W5ty+Kuzoo2Z6ika5wtJUWkfzDLdhvsN/N6zVUoRuVi22WDhzCGC/HUeS2l40L1cwyhERAEREAREQBERAEREAREQBERAEREAREQBERAeFcR7sziTzXbK4rxZ7vM/FY6zapya9xeHtIAL1aj8RA3A3Wu/EHHdYf54ryNXxGhDvd/A6caUn2OhIuvSvuxp8P8AZReneXPFyTvUmof3bfL5ld7wrU/eKDkltexpamGE7GwviR9gSeC+1oYnNYW56nyH+e5dRGsVl0r41ZjIAdZD1j/5WmzR6uufyKsJX5QTyXX2mxb6VVyy/ZLrM/kbo33a+qj1fLqG+p+S7FKOMUjBJnT2KwA11bHG4XYO3L/I21x+Y2b+ZfpTDYLNvz3eSrroi2a6mlErhaSoId4iIXyD11d+YK0WtsFo6meUrGSCsj6ReXXt1qlwiIgCIiAIiIAiIgCIiAIiIAiIgCIiAIiIAiIgC4s/7x3mV2lx6sfWO8/kqVN4S8i0faRxZR2neZ+K+FkqO+7zKxr5RVVqkvNnoo8IzUff9CpTSDsN8lF6LvehUppe43yC959n1+D/AMmcfW/mfsZCVAukjHeppZMps6U9UznYg5j/AEg+rgptXTZWHmdB6qjOkrF+uq+raexAMvhnNi/2dlv5V6bTwykaMnZERe6wJPBfWy2CGvrI4j3XOzSHlG3V3u7I8SFp18umUeZVsdD2zfV05ncO3UGzfCJp0P5jc+QauhVnhG5hSuyy8Kpg1twLC1mjkBpYf5wW+SvljLAAcFzsUxANBF7Ad4/Jch7mwlfZGLFMXDATezRppvJ5BaOHbRh7rXIPJ3HyPNR3EK4yuvuaO6PmfFaq1Jai0tuDsU/D04elz/BZ1PUB4uPXwWVQnBsZdmDXHX7LvfZ3NTGmlzNBWxGSkro5lWlKlLGRlREVjEEREAREQBERAEREAREQBERAEREAREQBciuH1h9PguuuViA+s9B81D3T8iVyji1Y7bvP5LCs1b+8Pp8FhK+U6lWrSXxZ6GHsoz0Q7R8v0Upp+43+UfBRehGp8v0UnD8rAeTR8F7zwFfgl5s5Gs/NOHtVi4p4pJDuiYSBzce6PUloX57mmLnOc83JJc48ybkn3lWN0r4zpHTg6uPWyeQuGD25j6BVdXS2FufwXr9NDGNznTZmwDCHV1XHC2/bd2iPssGrnejR7SF+l8GomsYMoDWtAawDcGgWAHsA9FWHQ5s3lidUuHbmOSPwjadXfmcPYwc1bM0oiYB6ALW1M8pYotBWVz4r6zILA2NtTyHMqodpNuHST2gP1LCdD/EPFx4gcvbxW7t/tZmLqeF19frnDif9MfP2c1BFyq9T9KPWeFeHJLrVVzwv7J3h2Jsnbdh1G9p3j9R4rbVeQTuY4OYSHDcQrQ2PpXzRtlmZlJ7g+9yfbgOQ9eSwQg5uyNnWqOmjm+DqYJhBFnOHbO4fdHj4qW08WVoHJY6SlyDxO/8ARbK6CioqyPJVasqsspBERSYwiIgCIiAIiIAiIgCIiAIiIAiIgCIiALl4mO2PL5rqLm4oNW+vyUoHEr/3noFrrZxDv+g+a1V8r1qtqJ+Z6Gl7CNqh3nyXaxKcNYATYWu48gBx/wA4LjUHH0XG6S8c6qkcAe1MerbzDbds/wBOn5177wCGWjprz/lnH1j9ayrNocV+lVMsx3Od2fBg0aP6QFx8Lw11bVRws3yODb/daNXO9GglKyWzfE6fqrE6HNnbNfVvGr7xxeDQRnd6kBv5SvWzl04HOtky0cHo2QRANGVkbQxg8ALD13KJ7d7YGBpjjP1zxvH8Np4/zHh7V09q9pm0kN97u7Ez7x4ud4DefO3FU9U1LpXufIS57jdxPElcKvVx2XJ6Twrw/rPqzXor5/8ADFdEUk2P2UNW/PICIWnXhnI+w08uZ+e7SjFydkeqrVoUIOc3sja2K2Q+kETTj6oHstP8Qj+we86c1b1DRZRcjXlyWLDqAMaNAAAA1oFg0Ddpw0XSC6EIKCsjwus1c9VUylx2XuPAvURWNMIiIAiIgCIiAIiIAiIgCIiAIiIAiIgCIiALn4oO76/JdBaOKDsjz+Slcg4WIDtDyWotzEB3fI/Jaa+YeJK2qmvid+h7CNuh4+iqvpGxjr6wsaexCOrH82959un5VYtfiopaaaY72N7I5uOjB/UQqNrJzYkm7nHfzJ1JX0X7Nw/BQfn/ACzi61+tZjpaJ9XUxwx957wxvhzcfAC5PgFfr3w4fSNHdihYGtHF1tABzc46+ZJVe9EWBholrZbBrQWRk7hoDI+/gLNv4uWvtXtKayXS4iYT1befN7hzPuHqujra+OyM/huhlqZ78d2aOM4w+qmMknHRreDW8Gj/ADU3K0UXU2ewB9ZLkbo0WMj+DR83HgP91xN5P4num6dCn7ooz7LbMurJNbtiaRnf/Y38R9w15A3PhGFtjY0NaGsaAGNG63+fqsOA4IyKNrGNyxt3Di48STxJO88V3AF0IQVNW7nidfrpaqfuiuF9dwF6iK5zwiIgCIiAIiIAiIgCIiAIiIAiIgCIvLoD1Fhlqmt3n0XEqtuqSJ2V88LSOBlYD6gEqyi3wiG0iQouHh+2NNObRTRvPJsjXH2A3XSqMSZGLucABvN7AeZOgRxadmhdG0tPE+56j5rjP6QqIGxqIP8AvM/VdKLEI6lg6t7SDazgQ4HyLTZTjKO7QTT4OTiG5vr8lpLrV0tM0hsrw0jnIxl+FwHEaaLHBHTS3Ecl7by17H25Xy3svGa/wPU168qsLWfxOpR1dOMVFlb9JOIkNihG5xMjvHL2Wj3uPsVctp3VE7IohdznBjRzc429nyBV647BhWcfTDGXtFhnnLCBe/ca4e8LQo9hsNmzS4dJ1UmVzA9kvXMaXCx0LiWuIu3eNHG2q9j4bGWk0cKUlul+1zm1XGtWveybIttDi7GQx0VKfqYQGvcP4rxqTpwzXd4k+AUbU7wvoqkLiauQRMDiAGWc59uLeDQfEE+AXUkwbBqU5ZnMLv8Am1Nnf0tcLexajpVa0srHrIeIaPRQVODv5fSK+wbB31UojjGp1c47mt4ud+nHcrn2b2eZBGGRizRq48Xu4kn/AC25c7Aq/DGXZSOhBcbkMmDnE8O8658vFS+GVuW7bWHpZZ4UXS5W5xtf4i9W7R2iu3+zKG2Xq5eIbRQwC8sjGDm5zWA+RcRdc+HpAo3kAVEJJ/5zPmQsqhJ7pHKySJIiwQVbXjsnx/3X3POGNLnkNa0EucTYADeSToAqkmRFB6vpdo2uLYG1FVY2Jp4S9o/MbAjyXQ2c6RqSuk6qNzo5v9GVnVv03gcHEb7A3V3CSV7EXRKEXl1ytoNqKegjD6qQMBNmixc555MYNXcPJVSu7Ik6yKCs6XqUOAmiq6djj2ZZadzWHlqCT7lNKepbI1r43Nc1wBa5puHA7iCNCFMouPKIvczIvLqOYp0g0dNOyCSYGV7msyMBeWuc4NAfl0bqRodVCTfBJJEXgKEqAeooxj/SFTUcnUkvmn/0YGGWQfzAaN01sSsOCdJlLUyiE9bTzE2bFPGYnO5BpuQSeAvcq2ErXsRdEtReXS6qSeribUbSR0MDpJDYNHDUknutaOLj+pXacVQnTBjhlqxCD2YmhxH45BfXyZlHqVn09LqTsYqs8I3OFtNtxUVzjmcWRHdE0nLb8Z3yHxOngFpYZsxVVLc0EEj2/eDbN9HGwPoup0ebONrau0ovFE3O8cHa2aw+BOp8GlXg1gAAAAAFgALAAbgBwC6NWsqPoQRqU6Tq+lJlN7N0T8LlfVV0L2dWwthY7QySyXFmnUWDQ8k8AfELh4xj1TiMoEhc8udaOFgOUE7gyMbz46nxXc6VcWMtd1X2IGhoH4ngPcfe0flXK2Q2mbh8r5TD1ry3Kwl+XID3iOydToL8r81lim49S25jk0nhfY+6zo/rYYTK+GzWjM6z2FzWjeS0G+nFaezW0clDM2SMnLcdYy/Ze3iCOdtx4FSHHulSapidFHEyJr2lrjmL3Fp0IBIAFxpu4qMYFgUlbO2GIElx7R4Mbxe48APedFaOTi+rYq1FSXTJB0q1olxAgahkMbb/AMwMn94XHwbH5aeGSGmu1872Bzm9/K0EBkdtQSXHUa7gFi2nqhLWTvBuOtcG/wArDkb6ZWhWD0NbLtfmqpBc3LIr/ZA77h4knLfwcqScadJXLRynUdivMUwCopg11RDJGHnQuG879Tz466rLsvjL6SrikYbDO1rxwcxxAc089NfAgFWr01Pa2ja0AC80YHo17j7viqjwCk62qgYPtTRj/wCwv7rqadTq0m5CcOnUSROulDbiXr3UsDy1rABK5ps5zrA5A4ahoBF7bze6heBbL1FaXfRo8wbbM4ua1oJ3C7iLnw3rrdJODPhr5ZHA5J3mRjuBzWLm35g305WK1dkttJcOLgwNfG8gvjdpqNMzXDum3gQeSiCxpLp8ibyqes4NmLo3rBNEyWEhj3tDntc14a2/aJLScul96m23u35owKalt1thmdvEQt2QBuL7W36AW0N12cJ23p6mnkljNnRRufJE6wc0NBPkWm1sw58NyoyrqnTSOkebve4uceZcblY4KVaXrFwZJuNKPoPk2IKaetms0STzO1JJLneZcdwHMmwWxjWytTRgGoiLWu0Drte2/LM0kA+BVq9GOBtgomykfWT9tx45LkMb5W7Xm5bvSGxpwyozW0a0i/3g9mW3jf4qHqfWYpbcE/d7wyb3Kz2E22koZmMe4mnc4BzSf3dz32crcRuIvxsr8rsOirad0U7Q+N9g9tyL5SDvGo1AOi/K54r9SbM3+jR335I7+fVtusWtgk1JF9LNtNM3qOhZCwMia2NjdzWgNaPIBQfpgwRrqI1bOxUUzo3slGjrZ2tIzcQC4OHIt8Sp/dV/0qVpqGw4bT6zVUjC632IWOzF7uQu2/kxy0ad80zalwS/BMR6+khmdp1kMch8MzA4/FQXYSn/AGpWz4lOMzGSGKja7VrGt1L2g/a1GvMu8LS7HWilwycMGkVJIG+TIiB8FyuiKnDMIp7fa6xx8zK8fABStotryHclVbQMnjdHM0PjeCHNcLgjkQq/6NZXUVbWYY9xcyF3W05O/q3EXHsew+edWQq3mZl2qYR9uiN/QOH9oSG6a+AZOsZwz6TBJD1kkWdts8ZyvbqD2Tw5eqrTbvZWnoI8OZTRhl8QhzOOr3m+97zqfLd4K2VXvS7/AMO/6hD8UpN5JCXBYQUe292j+gUE07e+AGx8e285Wm3hv9FIFXXTSM8FHHwkrYwfHRw/uVaavJJkvg7XR3ssKOka9+tROBJPIdXuc/tZS462F/U3PFffSHsq2vo3i310bXPheNHB7RfKHb7Otb2HeApQjgozeWQttYjPRztEa7DopXm8gvHIeb2aZj4kZXeqk6rfoTdlgrIh3Y6x4b5ZWj+0KyFNRWm0hF7HzMLtNuR+C/N3STERic9xv6tw8QY2W+FvQr9J2VbdJnR+ay0sFhKwEAHQPbcnITwcCTYnTUjy2NJUUJ79zDXg5x2IV0S4zHBUSxyuDeuawMcTYFzC7s34Ehxt5W4q3nmwudBzOg9pX5xrsJmgcWzRSRnk5hHsNrH0XlPRzTENYyWTk1rXP9wBW9V06qSyuatKu4LGx1NurftGoIIc1zw9rgbgtcxrgQRoRYrqbBbMUleHsnkkbO112sa9jczCBq0OaSSDe9uYXexzo8kqKGlkiblqIqeOOSN3ZzBrdG3OgeNd+8acAq5q8MmgdlljkjcPvMc32Ej4K8ZKcMYys0UlFwnk1dFwU3RRRMN3Nlfb78hA9cgaurFNTUlPP9FETRBG5z2xlpsQxzm5yNb6HebqjmOqJrNHXyfhGd/u1Urw3BKqlwytD4JGmfqGMaAS82e7OSxt3NGU8QFgnRf6p3M0Kq/TEg5PP1X6M6NKDqcPgHExNcfOS8h/8gqDg2eqHva3qJhmcG3MTwO0QLkkaDXev01h0QjhsNwGnk0WHuCjXTWKihpYu7bKh6bq/NNBEOAkkPqQxv8A4OUc6M6UPxFjnEBsLJJSTuGVuUG/DVwPoVudJNNPPiEhZFM5rGxsaWxPc02bmNiBbvOPsXzsxgNUKOuMUEnWPZHC0FpY7I5xdKWh9s3ZaBp95ZY2jRUb/TKSu6t7fSLaqKaGrhyvDJongHg9p5EOHHXQg3VR9ImxsdA6N0DjklLh1bjctLbHsu3luvHUczdRzLU0riPr4HcbZ4z67rr1sFTVvHZnnfuvZ8h8rm9gppUXTd1LYVKqmrY7mHDXSZy2K+Z8cjCObXMdmv4W1/KFq3Vv9HHRu+B/X1IAkAIYzRwZmFi55GhcRpYbgT6RrbTo0mp5XPpY3SQkk5Wi74/w5d7mjgRfTfzN46iDm4lHRkoJli7FVrZqCnMZByxMY4D7LmANIPI3F/VQ/pZ2maWCkjcC7MHzWN8uXVrDb7V+0RwsOarqGaaEkMMkZOjg0uYT4ECy6OD7G1dWR1cLg0nWR4LGDxzO3+lysa08YSzb2MjrSnHBIwbM4K6sqooWjRzrvP3Y26vJ9NPMhfp2hiysA3cbcvBRTYTYJlBGSe3I62d5Fs1tzWj7LBy3k6lb23e2DcMpusyGSR5yRM1sXWJu88GgC/M7gtLU1etNRibFGn0478n1tjtgygjAa0y1EpywQN1dI7cCQNQ0HefQarV2K2SfTmSqrHCStn1ldwjbpaKPk0WF7chwAUI2Q2voIJHVddNLNXSjtP8Ao8hbE3/SiFrADdceQ03y3/1iw778v/Yk/RYnTklik/My3XJKcdo+upZ47X6yGRgHMuY4D4qK9Ddb1mExN4xPljcOIOcvF+WjwpRguMx1kDZoCTG7NlJaWnsuLT2XajUFQCVz8ArppTG9+HVTs7iwZjTyneSPu6nzBHFtjWKunHuS/eWeVW9J9ftTK5uop6QNd4OcG6f/AKe4rerulyjyWpC+qndpHDHFJcuO7MS0WHO1ytno72XlpY5Z6uxq6p/WTbuwNS2O/hmJNtNbcLok4Jt+Q5JiFXvS7/w7/qEPxVhBV90uC/7Ot/8AIQqKXtImXBYCrzprhIooJh/Aqo3nys4fHKrEC5+0GDMrKaWCTuyMLb8Wne1w8QQD6KsHjJMNXRuQTB7Q5pu1wDgeYOoPsXlTOGMc9xsGtLieQaLk+wKttmdtThbRRYwHROhGWGfK50csY7tnNBOg0Gm4AGxGv3tJtkcWYaLCA6Uy9maoLHNiijPeu5wBJI03br2uTpfpO/w95FzY6EoD9AlmcLGeplf5gBo0/NmVhrn4DgzKOmigj7sbA0E7yeLj4kkn1XQVJyyk2SlZHq8Lbr1FUk1nUDTwt5EhG4ewcCfMlbKKbsHwIgBawtyssDqFh4H0J+C2Sq96Z6lxpIKeMkPqaqNgtxAueH4ixTBOUrEN2Jy2iYOB9pX0aVn3R6afBUVU7QyHAjROJ6+OtbTEXObLd8jR49ppb+UKa9INSclJhNM6z5+rbI4HVkEdgSfPKT5McOKyOk72v9e8jIsD6Izl7z+qyAAC3Dcqg2I2pNBglY/vSQ1L2Rtcb9p4ja2/gHZjb8JW/s90bftGnZVYnUVEss7RIA2TK1jXatAFiL2INhYDdbijp2vk9hlcsv6Izl8V6KZg4D11+KquvDI8epogX9Th1FnfclxtHG91zzd2oz6LHstgDtoBLV4hLN1fWFkEMb8jWAAE20I0uG33kgkkp09rt7DLsWs6iYeB9p+CNomDgfUlVHs1jclFHjFM6V8kVJHJ1LnG7muJfG0A8LnLoNLg2tdczYDG5MNFRHM42nw81UVye81jy3LfiRf+gKejKz3IyL2aAN2novmSIO3i/oqt2bxj9l7OCdxJllLzHm1LpJHFsZ8QGtD/ACBWh0ZUclJi7oZXOc+SibI/Mb2e4xyEeYJI9qjpbN34+ZORbZoGePtKyMpWt1A9Tqfeq52KeanH8SnJJbEBC37veDPb9SfaVOto8Q+j0dRLe3VwyOHmGm3vsFSUWnYlPudFCvz1sXh2HVLIoquas+lSyZA2PMGdp2Vl3ZSPEm+l/BSy8mO4jPTCZ8NDSdgsidlMpDiwXPG5Y7fcANGlzdZJUbO1+CMi2BZNFVG1eHtwGmy4c6br617Ymue/PkDcxJZoAHEuAvwvfgtfaro4bQUDqttTUfTIsjnS9abOcXta4D7Q72huToL3uoVNO2/PAuW+hVJbaYpNiVNhUQP100Mkr7XGZzWWGg+9lefNeVGPnEqXBafMc7qjLLra/U5GXJHNjifVSqDte5GRcgghp2veGxxtALnua0N0AJJdlGul1o7M7SCujMjIZo472Y6VoZ1lr9pjb3y+JA9xVfUsL9oMQqRLLKyipnZGxxuyZ3ZnAOdzJyOdc7gWgW1X3sy12GY7JRRyyPpXQmQtkdmyHJnuORFiLi1w4X3XUdNWe+/JORa914VQ2yGLk4xFWzPIjqX1rtSbNYxjjfXgBYflX3g9XLX47SVDy4CaR0sbNezBF1gjuN2pjd668VZ0Gu/a5GRe4KFypbDtpnQTYziI7WV4ghBuW5nSFrSRfcAxhPmV18A6NP2hTsqsTqKmSaZokAEmURtdq0AWOtiDYWAva3FVdLHlk5X4LOnp2SNyva1zeTmhw9hSGJrGhrAGtG4AAD0A0VTNpXYpiL8PbNLHQUMYjc1jyHSmO0fbd9olwI10AYbC5uvaCjOEY9BS00krqepjBfG92bKSJdeVwYwb2vYkJ0u197XGRbqIF6sJYIiIAiIgPCoVtXs3PV4ph8gaPo1MXSPdmAOe4IAbe51YzdzKmxXypUnF3QKsxfo1mdjbKmJrTSumink7YFnsuXdgm5JIvcffKz0HRs6vq6qpxhhGdwEMTJu6wXtd0Z4DKLc8x4hWavFk6sv6K4oqnBui6UQYjSygRxzSMfTPzB9urc8sLgDfdlBvrYlbuzwxylZFTGCmkijLGCYyi4iBA3BwJs3QHLfQXBVk2RQ6rfIxRAcE2OmdiWJVFW20dQx0MRD2kmJ3ZOg7pyMZv8VycEwPGMLZJTUkdPPEXudFM94aWZralhcDwuW2IvfU7lai9ATqvv8AVhiVTU9GlTDhc8URbPWVcsbp35g0ZWuL7Nc+1+1qTpcuOlrLN0h9G0tRT0gomtMlPF1DgXhl48gtq420cDp+Mqz7L1Sq0k7jFFY1/R/PVT0VPO0CgpIGtcRIA6WTIA4gA5m3NhfkHc19UXR06gxiCehi/wDaticJLyguzubKCLON7fu/DerLRR1ZcDFFP7MYJjeHibqaamcZpOseZJA519dLtlGlyT6lTnb3Daipw2SGna180gja4ZgwWzNLyC4+BG/ipQvCjqNyyCVtivdjIcWp/o9PNTUzKaMBjnh+aQNAOukli4m3DitGTZLEMNr56jDGwzRVDi58T3BpaS4utqRuLnWIO52oVoInVd+EMSu9pdla7FKGJ0wigrYZnSRsa68ZbpYF3as7QG+ouPHTTxPA8XxZrKetZBSwBzXSuY8PfIW/daHOtztoL2OtrK0ERVWuP2+AxIJTbHytxmKYMDaSmpBFB2mntBtu5vHfdr+HxXH2e6NpqbGjOWj6Ix80kJzt0MjbAZN4tmI/IFaaJ1ZfKwxRWEGzOI4VV1D8OjhqIKh2fLI8MLDdxF7uG7MRcE3FtxC9pdg6xsVbVzFkuIVMTo2NYQGRB9mmznWFw0Aabg2wJJVnryynqyGKKlxPopnlpsNhYWM6lj21Ls1i3rXNc/JYHOdZBv105rsw7ITxYu6oijDYIaLqacZ23c4MAa217t1LtTy8VYS8Tqye31uMUVjs/wBGchweelqbRzzSmTNcPs5mTqy4tOoJab217RWXZ8Y5SsipnU9NJHGWM64y69UCAdA8EkN0ByjcLgqyUUOq3yMStKvZavw/Ep6vDWRTx1NzJFI/IWuLsx1JH2rkEH7RFuK39k9jKk1rsQxNzDUFuWOKPVkTbZd/PLcAXPecSSSp4vU6ja+ROJ6ERFjJP//Z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LOGO ESPE ORIGINAL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686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8596" y="1805692"/>
            <a:ext cx="80010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DEPARTAMENTO DE CIENCIAS ECONÓMICAS, ADMINISTRATIVAS Y DE COMERCIO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INGENIERÍA EN FINANZAS Y AUDITORÍA – CPA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MODALIDAD PRESENCIAL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TRABAJO DE CULMINACIÓN DE CARRERA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algn="ctr"/>
            <a:r>
              <a:rPr lang="es-US" sz="1600" b="1" dirty="0" smtClean="0">
                <a:latin typeface="Arial" pitchFamily="34" charset="0"/>
                <a:cs typeface="Arial" pitchFamily="34" charset="0"/>
              </a:rPr>
              <a:t>“AUDITORÍA </a:t>
            </a:r>
            <a:r>
              <a:rPr lang="es-US" sz="1600" b="1" dirty="0">
                <a:latin typeface="Arial" pitchFamily="34" charset="0"/>
                <a:cs typeface="Arial" pitchFamily="34" charset="0"/>
              </a:rPr>
              <a:t>DE GESTIÓN A LOS PROCESOS DE COMPRA Y VENTA DE LA DISTRIBUIDORA DE MATERIALES DE CONSTRUCCIÓN DISMACONCOBRE CÍA LTDA</a:t>
            </a:r>
            <a:r>
              <a:rPr lang="es-US" sz="1600" b="1" dirty="0" smtClean="0">
                <a:latin typeface="Arial" pitchFamily="34" charset="0"/>
                <a:cs typeface="Arial" pitchFamily="34" charset="0"/>
              </a:rPr>
              <a:t>. POR EL PERÌODO COMPRENDIDO DEL 1 DE ENERO DE 2011 AL 30 DE SEPTIEMBRE DE 2012”</a:t>
            </a:r>
          </a:p>
          <a:p>
            <a:pPr algn="ctr"/>
            <a:endParaRPr lang="es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US" sz="1600" b="1" dirty="0" smtClean="0">
                <a:latin typeface="Arial" pitchFamily="34" charset="0"/>
                <a:cs typeface="Arial" pitchFamily="34" charset="0"/>
              </a:rPr>
              <a:t>EVELYN </a:t>
            </a:r>
            <a:r>
              <a:rPr lang="es-US" sz="1600" b="1" dirty="0">
                <a:latin typeface="Arial" pitchFamily="34" charset="0"/>
                <a:cs typeface="Arial" pitchFamily="34" charset="0"/>
              </a:rPr>
              <a:t>ELIZABETH GORDON FALCONÍ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US" sz="1600" b="1" dirty="0">
                <a:latin typeface="Arial" pitchFamily="34" charset="0"/>
                <a:cs typeface="Arial" pitchFamily="34" charset="0"/>
              </a:rPr>
              <a:t> 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US" sz="1600" b="1" dirty="0">
                <a:latin typeface="Arial" pitchFamily="34" charset="0"/>
                <a:cs typeface="Arial" pitchFamily="34" charset="0"/>
              </a:rPr>
              <a:t>SANGOLQUI, </a:t>
            </a:r>
            <a:r>
              <a:rPr lang="es-US" sz="16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1714480" y="0"/>
            <a:ext cx="6215106" cy="2786058"/>
          </a:xfrm>
          <a:prstGeom prst="horizontalScroll">
            <a:avLst/>
          </a:prstGeom>
          <a:solidFill>
            <a:srgbClr val="F9E7E7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1905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400" dirty="0" smtClean="0"/>
              <a:t>DISMACONCOBRE CÍA. LTDA. </a:t>
            </a:r>
            <a:r>
              <a:rPr lang="es-ES" sz="1400" dirty="0"/>
              <a:t>se constituye jurídicamente en la ciudad de Quito a los nueve días del mes de diciembre de dos mil nueve, mediante RUC 1792238447001 como una Compañía Limitada y fue aprobada por la Superintendencia de Compañías, mediante  Resolución SC.IJ.DJC.Q.09.004335 de  fecha veinte y uno de diciembre de dos mil </a:t>
            </a:r>
            <a:r>
              <a:rPr lang="es-ES" sz="1400" dirty="0" smtClean="0"/>
              <a:t>nueve </a:t>
            </a:r>
            <a:r>
              <a:rPr lang="es-ES" sz="1400" dirty="0"/>
              <a:t>y se inscribe en el Registro Mercantil del Cantón Quito, con fecha veinte y dos de enero de dos mil diez, con numero 207, tomo 141.</a:t>
            </a:r>
          </a:p>
          <a:p>
            <a:pPr algn="just"/>
            <a:r>
              <a:rPr lang="es-ES_tradnl" sz="1900" dirty="0" smtClean="0"/>
              <a:t> </a:t>
            </a:r>
            <a:endParaRPr lang="es-EC" sz="1900" dirty="0"/>
          </a:p>
        </p:txBody>
      </p:sp>
      <p:sp>
        <p:nvSpPr>
          <p:cNvPr id="20" name="19 Llamada de flecha hacia arriba"/>
          <p:cNvSpPr/>
          <p:nvPr/>
        </p:nvSpPr>
        <p:spPr>
          <a:xfrm>
            <a:off x="714348" y="3357562"/>
            <a:ext cx="2500298" cy="3214710"/>
          </a:xfrm>
          <a:prstGeom prst="upArrowCallout">
            <a:avLst>
              <a:gd name="adj1" fmla="val 6828"/>
              <a:gd name="adj2" fmla="val 13242"/>
              <a:gd name="adj3" fmla="val 8967"/>
              <a:gd name="adj4" fmla="val 810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/>
            <a:endParaRPr lang="es-ES_tradnl" kern="0" dirty="0" smtClean="0">
              <a:solidFill>
                <a:sysClr val="windowText" lastClr="000000"/>
              </a:solidFill>
            </a:endParaRPr>
          </a:p>
          <a:p>
            <a:pPr marL="179388" lvl="0" indent="-179388" algn="just">
              <a:buBlip>
                <a:blip r:embed="rId2"/>
              </a:buBlip>
            </a:pPr>
            <a:r>
              <a:rPr lang="es-ES" sz="1600" dirty="0">
                <a:solidFill>
                  <a:schemeClr val="tx1"/>
                </a:solidFill>
              </a:rPr>
              <a:t>Según extracto de la </a:t>
            </a:r>
            <a:r>
              <a:rPr lang="es-ES" sz="1600" b="1" u="sng" dirty="0">
                <a:solidFill>
                  <a:schemeClr val="tx1"/>
                </a:solidFill>
              </a:rPr>
              <a:t>Superintendencia de Compañías</a:t>
            </a:r>
            <a:r>
              <a:rPr lang="es-ES" sz="1600" dirty="0">
                <a:solidFill>
                  <a:schemeClr val="tx1"/>
                </a:solidFill>
              </a:rPr>
              <a:t>, </a:t>
            </a:r>
            <a:r>
              <a:rPr lang="es-ES" sz="1600" dirty="0" smtClean="0">
                <a:solidFill>
                  <a:schemeClr val="tx1"/>
                </a:solidFill>
              </a:rPr>
              <a:t>se </a:t>
            </a:r>
            <a:r>
              <a:rPr lang="es-ES" sz="1600" dirty="0">
                <a:solidFill>
                  <a:schemeClr val="tx1"/>
                </a:solidFill>
              </a:rPr>
              <a:t>constituye con el objeto social, de dedicarse a la compra y venta de materiales de construcción, ferretería, plomería, acabados para la construcción</a:t>
            </a:r>
            <a:endParaRPr lang="es-EC" sz="1600" dirty="0" smtClean="0">
              <a:solidFill>
                <a:schemeClr val="tx1"/>
              </a:solidFill>
            </a:endParaRPr>
          </a:p>
          <a:p>
            <a:pPr marL="179388" lvl="0" indent="-179388">
              <a:buBlip>
                <a:blip r:embed="rId2"/>
              </a:buBlip>
            </a:pP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643042" y="2643182"/>
            <a:ext cx="6072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 SOCIAL</a:t>
            </a: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Flecha curvada hacia la izquierda"/>
          <p:cNvSpPr/>
          <p:nvPr/>
        </p:nvSpPr>
        <p:spPr>
          <a:xfrm rot="20923802">
            <a:off x="8152496" y="2434334"/>
            <a:ext cx="507508" cy="1017795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9689341">
            <a:off x="7560717" y="1668044"/>
            <a:ext cx="15804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Afiliado a la Cámara de Comercio de Quito </a:t>
            </a:r>
            <a:endParaRPr lang="es-ES" sz="12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1032" t="15499" r="76849" b="75547"/>
          <a:stretch>
            <a:fillRect/>
          </a:stretch>
        </p:blipFill>
        <p:spPr bwMode="auto">
          <a:xfrm>
            <a:off x="6500836" y="3148012"/>
            <a:ext cx="1428750" cy="4191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21529" t="39347" r="5626" b="28420"/>
          <a:stretch/>
        </p:blipFill>
        <p:spPr bwMode="auto">
          <a:xfrm>
            <a:off x="3635895" y="3717032"/>
            <a:ext cx="5184577" cy="285524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6" name="15 Explosión 1"/>
          <p:cNvSpPr/>
          <p:nvPr/>
        </p:nvSpPr>
        <p:spPr>
          <a:xfrm rot="19991709">
            <a:off x="0" y="500042"/>
            <a:ext cx="2071702" cy="85725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endParaRPr lang="es-ES" b="1" dirty="0" smtClean="0"/>
          </a:p>
          <a:p>
            <a:pPr marL="0" lvl="2" algn="ctr"/>
            <a:r>
              <a:rPr lang="es-ES" b="1" dirty="0" smtClean="0"/>
              <a:t>Base </a:t>
            </a:r>
            <a:r>
              <a:rPr lang="es-ES" b="1" dirty="0"/>
              <a:t>Legal </a:t>
            </a:r>
            <a:endParaRPr lang="es-ES" sz="1600" dirty="0"/>
          </a:p>
          <a:p>
            <a:pPr algn="ctr"/>
            <a:endParaRPr lang="es-ES" dirty="0"/>
          </a:p>
        </p:txBody>
      </p:sp>
      <p:sp>
        <p:nvSpPr>
          <p:cNvPr id="2" name="1 Elipse"/>
          <p:cNvSpPr/>
          <p:nvPr/>
        </p:nvSpPr>
        <p:spPr>
          <a:xfrm>
            <a:off x="5076056" y="5877272"/>
            <a:ext cx="248181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6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7290" y="428604"/>
            <a:ext cx="60722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La empresa se rige bajo la normativa legal vigente tales como: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500002" y="1285860"/>
          <a:ext cx="864399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AutoShape 2" descr="data:image/jpeg;base64,/9j/4AAQSkZJRgABAQAAAQABAAD/2wCEAAkGBhQSERUUEhQWFRUWGR4XFxgXGBcdHRgcGBweGhccHh0cHCYfGSAkHh0fIC8kIygpLCwsGh8xNTAqNSYrLCkBCQoKDgwOGg8PGi0kHiQqNDQsLywpLCwsLC0sLCwtLSksKiwsLCkqKSwsLCwuLDQsLyksLywtLCwsLCwtLCwsLP/AABEIAMQAtwMBIgACEQEDEQH/xAAcAAACAwEBAQEAAAAAAAAAAAAABgQFBwMCAQj/xABKEAABAwIEAwUFBAUICQUBAAABAgMRAAQFEiExBkFRBxMiYXEUMoGRoSNCsfAVUmLB0RczU1SS0uHxFiU0Q3OCk6KyCCRkdMIm/8QAGwEAAgMBAQEAAAAAAAAAAAAAAAQCAwUBBgf/xAAxEQABAwIFAQYHAAIDAAAAAAABAAIDBBESITFBYVEFE3GBofAUIjKRscHRI/FCcuH/2gAMAwEAAhEDEQA/ANsNFBooQiiiihCKKKKEIoopZ7SOIzY4c+8mQvLkbI0IW54Uq2Pu+9tyjnQhWPDvErN6ha7dWZLbqmSdNVI5iDBBBBB5girWst7OcL/RdwxbqUQi+tkuhKyQRctaupCSfBLa0zOpKOURWpVFjg8XC6iiiipLiKK+KMCToOtV1zjzafd8Z8tvmak1jnaBRc9rdSrKiqyyx1C9FeA+Z0Px/jVnQ5habFDXteLtKKKKKipIooooQiiiihCKKKKEINFBooQomK4m3bMuPOqyttpK1HyA5dSdgOZIFZ5b9qNwLmz79u3Rb3yoabBcNwhCjlaWsTlhRjYdYOk0/cQYMm7tXrdcAOoUiSJykjwqiROUwrcbCslxRthLdsm+ecwy+sh3DV0ll1SHm25SCgxCwUkHeUlfmRVMjnNLbaXzXQtmffShKlrUEpSCVKUQAkASSSdAANZpLu+1Jta1NYdbu37idy1CWgeUuq018UEAzl0pT/0kw9eRHeX+NOp8YQEqKJG57sJSnSM3iCiJ3qzRw1jGIDI4tGE2oEJZYhS9JiSgjT0IER4d6rMsrjZjfM/zf7rthuqniDGcRVmTf4paYcnYtW/jd1TAMBRcAMn72m/Ss7xOww9bii5ij7ytu8NstUwIGqnZI5VtVn2C4akHvA8+okqKnHSDr/wwkHXWSJ1OtZviGDWeE46tu9YQ5ZvDOjMM3dpWTlIAgwlQKdiYHOoOhl+oyu8AG/tpPvRFx0XVq+u79xpSMbt8zSh3QWCyvMQpCVFBTClkEg5SreJ1EvVnxriFjJxRpD1v/WbYaoHIrbgSCSACAIgzMikjigYXeKRaYSwyXXjq8ELCWkJ1V7yZnTkNuetNdvwilgIFo/c2+ROUQ6VpVqCCpDgKTqJIQEAyRpOkaaKpkGOPIA6OFr83HXwHgoSzRx5O14WgYfxXavt94y+26n9gyQYmCndJ8lAVDxTiwNoKvChI3W4QAOQ3MDlufKKzHEOFLwZij2N/QBJLSrZYG6gFW6kCJA94nbSNaobvBbpaEThWZaTmPe3briCfJsvAj4qVz61oAyR/VCSeCCPWx9FQXh/0vAHqq3BccuHWby8unblSUJPcqDrgQLlZGQAZssCSopiAkRzAOvYXcFbDS1e8ttCjy1UgE6ctTWVNYZeXnsb12W02RebS20DCEJUrKAG0zAMZZOvik7k1vmGYE3AJUlcaQgjKI5afhppVlJiixPk32zNlCoaJSGs+6p3rVSAkqEZhI+f+R+NWGH45kASUSkbQTP1Ov0q7u7FDgAUNto0iqC4DTS5bUVqTyIBAI6nTby5xTbZGyixGapdG6E4mnJMyTtpHlX2k169WsypRkbaxHpG1WFrxCoe+Mw6iAf8AH/Lzml1M4C4VzappNimKiuNtdpcEoM/iPUcq7UsQRkU0CDmEUUUVxdRRRRQhBooooQilLjtKblVth5TmF05md0HhZYhbh3BBUcqARBGYkbQWwqAEnQUhcN4uhy6u7+Q5nPs1vliAyyTmOaTIW4SrTQhKSN4EmtLjYKLnBouVI7O0Jtbi+w/wjunvaGgkITLVxqBA1VkIykmYBQOgpzusQQ37ygD05/Ks14kvljELW6TKc82bmUr9105mZgEaOSOUlaelOdhgnhUXPeUCOseczqau7oN+sqnvS76B5rocfK1ZGxAO61chzMbaDqazPjJxt7ijDgcq0d0EkKAIPif5HQ06OYU6N0E+mv4VnXGy0/pXCRpnFwkkaTlLzQTPOJCo8wrzqVRAx0Rwnb8qqGV+Ozgu19hvc8TkJQlCFMFSAkJAjJlJATt4kkfCnWl7icf/ANIz/wDUX/5u02WN02gytvN5z8tIj61T2U9xpGkjPP0yUKsAy2uuuEYZ3pJVOUDfqT/Delfjq7VbWNyo6KyFtOuU5l+AFJ3JE5hH6vLcaXavhaQpIIB2kR9OlJ3aHdEvYfbifE/7QqMsZbUBYkn9tSNBqRO1Md+4uItr6Kfw7A0Ovpn4qnVw8k2PsZyx3XdSBpmCYzgHeF+MTzirXgzE0raS86fGkFCwNy6klDkRGmYE9NRXpapMnn0EfhVRhyCm+cZA0uEh9G3vpht8bydMjmw3XvTLmi3CUY435TkniIFUKRCCI6n4jY9IqnUx4ilPi10jWRy28q74lY90oJmQQDP0P1qOy+pBlKik+RoY1oF2brsj3E2fsrXDsCUSFOABP6vM+vSuuJYGpSypEa7g6a1Iwq+WpBW6UhIMAxE/HaBt/lXu5vQtpZZVqkctx13Gmk/KlS+TH6cJsRxd368pdcaW0oTKVbiCP3elXeE4wpxQQpMn9YafMfw67VSW7qQZWkr/AOaPX1Pxpkwu9QsQhJSBuIEDptvVs/05i/Kpp/qydbhTqK8OuZQNJ1A/tGP317rPWkiiiihCKKDRQhZ5xZxJcN2y22zL1we4bGxStzwlQjUZUhStNonlXuwsEMNIab9xtIQmd4GxOg1O50GpNIXH/HabbGFgNl1NulSUpJCR3rsFaicpOifCOhEjczCseP8AFLqTbWreT9cpXlEbgrUsIJ8omne/iju4myQ+Hmks0ZrQ+JrZb9k8wg6lOZvaQ4jxNkK0KTmETOkmm7hniBNzZMXKilPetpUrkArZQEkwM0xJ2isjTxNizZB7qycKYPhK5VryOfLP08qm9nuPi49qQEFvI73mQx9mXpK0DmYWlZnoQIEQIYoqhwwFWmOamZ848Fp2P3i0kJTolQmRMnqJ+VZFj1kHeIsNSTEBte39G64sD45Y+NaEp9RSEkyBqJ5T57x5VnCQTxXb7mMnwHckn0oqgYqc21VUL+8murfjZ9SOJLSNMzBSdBsVPT6bU4JaJBVByggE+tJ/aOwUY9hrxIIcUGI5g95BV8nxA/ZPWtaGGpDRa1g8+c9aQ7JmaykaB1P5V9TAXyX4S9cYqtQyjwJGgSmeXnuaVLa5Nxij61HMLZhthBzEwpxRdWRyBAGQjUxl9A5YhhCWxPeD0I1PpHwrDuGL65v7y4bRcuMsqcU+sIAStYJSgCQNDlCd5AgmCd9KaeKJgedAqIoJZXlm5WxMgT4wojoIk/OuuPutJaS+ylQVaLFwpMGVNpBS/wDeAP2SlEAn3kjQ0jucDMNoJJuHFDZS33ZH9kgee3M7cqm6ecskl1i8dtlASAtwrQswYCkOZiqdBpO0gGkB2lFUDIFaTeypYfmJHvlbo9cNlvvDC0EAgiFAhUQRyIMzI5UsXlwlR8CAgeUz/D870u9lvGCnsPQlcqDcsqBnQADLlOp0QQPzNMVpboUfG4EjznXz6D4mtKBmAYisud+M4R7815ZQpwpQJPIDkOvpzrycyFEbESD59QRzFNNhYIbEo1J+9Mzz/MVwxGxZ1U54SeYJk/DWflXBUAutbJBpiG3vmlipjeJqSgIR4eZI3J9eXIfDeo7+WfBMftRP0rrYWRdWEjbmegpl2G13JZuIGzdVLwa9X3gRMhR1zSYgTp56fnemWlXCmym4SDuCQf7JpqpCpAxC3RaFKTgN+qKKKKWTSDRQaKEL839q9k5YY0botpcbeIdR3iAUEwApPqkieuoPPV4tVYnkH+rM2mimri3yRyyyranTjfB2rhpKH0BbZMFJnfcEEQQRB1BB19aSMN7N20eBjEb+3QT4UJWCBOkApjf0FU1FD34D7X+/6KlFWmFxaDZU2PtXbDKnn0tWiBIzOOB1Z00yIQIWonqYHMRrXnsiwpxDDtw7mm4UCMw95KAfHMycxWobfdnWadMI7G2E3Hf3j7t8oe4H4KR6iTmPxA8ul7il42SUpaSCNMxEbaaAfv8ALSp9mwSRm8hueBYD7kn1VVdO6RtnFVdInBril8VOkyciVp22SEAJ/hT3Sp2Vo73HcRfbIU2BlzAiCVKBEdR4Fa+VOdpOtEPEepASVGPnPgufbe6tp6xugAQw+TGaCVS2tI20/mjry0rU3eIG0nKkFQGhPp671mfb8ypdmlQHhQ+Co6aApWkeZ1NeMB46s/ZWM9whKg0hKkqOoKUhJn4j61k9h4H09nHIHrrfO/ne6drXPY4Fo92TzixBczpMhWvy0I122rE7rh+3tsTe/SK7hph0qUzcMgjxKIUZOUzAUUmATtWjW/GNkswm6ZnzWBPpmifQVYraafRBCHUK5eFYMfOt2WFs0eC6zmSujfiI1SOz2bWrgJax4LA3AWgkTtP235ilrizA7Bn/ANvbu3F9eqIbTCpQgkgiAlMrUR4coJGpJggCtD/k7w6TntEmdwFuJ5/sqkeginLhDALK3EWtqlpSQZVGZXiO3eKJUfSdqxn9mzNkD3SHCNhYAnk6+S0WVTX/AC78pV4P4OVh1qhpye8X9q4JBCVKABSCNNAkDzM1dU43z+RBUU5o5fSkrH8cS224+4AlDaSohIA9BykkwBPM8q2oJCW6ZBZ9RGA7XMq6tMTQy3lSMyzqrkAT+OleLnFA80UrELGqSNjG+58P1rLf5ZrT+je+SP71ff5ZrT+jf+SP71F4r3vmu2mthtktFs+7k95mjllimfD+7yy1GXbSeXWdfn1rEv5ZrT+je+SP71Wjfb9apQlDbTyQN1FKCfMxmiq5nNfof4rIGuZq3+rWnGmwtJKRnUdDGswSfpUmsww7t1w9Ud8pxJB0JaM7dElQ5np6dWC17WsLcmLxsR+ulxG/TOgT8KVcE23qm+io9hiDb6A4y4hxszC0KCkmDBggwYOlFQU1INFBooQq/HG5ZV5QfrS7Z3AQrMU5iNuk9TTbdM5kKTpqCBPWNPrS/ieEFBTkBUMupAJ1G5MDSf407TvbbAUjUsdixhcf0y7mzZvh935fk+dVHEnE1uxLr7iWwrXKTKieeVIEq+XrS/xdxn7OoW9unvLpY0TyaB+8v8Qn4mBEqlvw2FLL12o3D6tVFfujySnaBsJ06AVGoqY4NBmlrm3+Q5eq4cQ8Z3mIS3ZtLbt1eEriFOdcy9kiI8IPqTtTB2B39taqu0v3LSHVKSkIUcshrN4gpUBQJUdBqMsncUtY5cPXNwiwsxLizCoITynLMgJAEk/Aeth2RcAW177azeg960pACAcq0QVhZnpMJIHTXlWRUSPlZid1BA8Dfj9LQpr2vawTB21cW2rlmpht9t1xbiTlbUF5chlRUQYTuInU/AxmmHcAuONpWpxKMwkJgkwdp2g1o3HnZ5YWGHPqS2EuKCe6U4tRVmzDwok/q5iQBrz20UsJZubBpg3SYtrgS2sk/ZKOoSqRKZHig6QZB0VGZ2fIxkFoicz/AMgATkDkFfV97a7FGb7OUx4n1T5IEfVVff8AQFST9lcqT/yka/8AKqpV/wAesI0bCnT1HhE8tVCT8qrUcY3T5KbdkfAKUR5zsPiK0md+45LOZ8S72FassYqx/M3hWANEqVmHwS4FJqcjtpv7X7J5hnqSnMFHT9YLWOmw/Goa+HbpaM97dBhuJypKUzvzkA+ozVXJuMMY/m21XK/MFXzzAJ+ISd60o45mj/K4AcpyGBzj8xF+NfRNuH9vQGZKrZxQVoUhwGZBndMg+lL/ABZxqcSLNm02tjO4nPn1JzQEGABoJKj8KjN8TuqJRbtMW/ScpWNdwBz9RG9V3DCnjiKXlEKWl5KVzurvld0SI8lTUJqkBrgx1zbonT2aYwyRzTa9s/XlNHZ5wJa3Nml55BUoqUPeUAMpgaAx8waZXMGwm3V3bgtULSNnFthQBAiZIVqDz5Vw7JnP9XhOkoWrMOYJJJBHLSPnXLtIaYYSLldk3cKUe7UtRWMpj7MnL72xGpGwFOE4WAgbLy7nPkqjE55AvlZdrxvCSmULsQR0WzrtI3qsIwz/AOF82f41WWvDF857mB2w5jOHUn08dynXyj4UwWmC3LYAcwbCwAIyqWgK+KlKVP1pUdohmWEHzC1o6IsFsRPioaGsNJgCzJ6Dua84vg1r7I8ttljRpwpUlCNCEnUEcwacMMwC2caV7Rh9gy4CYS33LkgAEEEa9dI5Vm+G3BRga1DXwrT/AG3Cg/RU03T1YnDgWgWC7LTmINdivcrY+xy1U3g1sF6FQWsaz4VuKUn6GirLs8t1IwuzSsQoMIkHlIkfQ0UimUxUUUVxCKr+IMaRaWz1w5qlpBWRO5GyfIqMAetWFZZ2x3ORtLXiy3LzSFQogKTOZQMbgxFSAuDwFB78NkoYXbqUV3D3iuLg944ddM2oQJ1ASIEeXlXDH79xPdsW6Sp+4V3bcECCSBMnTmBrA3PKreoKXkW+JWN45o225kcV+qFgpSTJgJBUZPnzrJa4Ofdyy4rSSjHuo3Z3wheIXcXjKwb6zeyrtVky4kpPeBRB+/sk7EoVvpV9xNieFuPF+5axDDrtSYWW0KSdNzI8KxtrzAG1aFxJwR7Q6m8s7hVrdBOUOIhSHEx4QtB8KxrofPnAhZXjmOtlTb1hbXOUwHEutoChA1yqVOvOQPSuVUrWC8lh4uDQfAn8araaOiQrfF8GbWXnHru9cSkltFwCUyBpuIkwAM0gbxppWoS7iqH7m6WotAkI7teb2TWUlTMz3RkgqAzeEn1vuOOGMTxAtuuWjLSWUn7BpxorVJlZBSNVEAACTtoJJBscFs7W+M2Cjh9+wI7pQy5gI8Lif94jYSR6iqYywDExxJPIOHgcHz80wxp0P26pA4f4cZbu+5v5BMFsggtuA+6QoHUHcHbkelabfYGPZltWsMLI8CkEphQMjVOwO3odjVZjvC5uUqQ40plaCVOsJGbuiox7RakCVtKUJU0CYkwArelseNHMPK7a/StS2x9mpP8AvB93U8j+t68xB36GrY4GN+R/KUqoH2xRnLolAKbC1Ju+871BKVZ1KVqN4j/EVMwfhV29UpVug91skrVkTPQBIJPy9TNM/DfB7mKvm9vEhDaoyISIzAaAnmUxprqryETpb13b2Te6EBIjkAnp5D0rEqqhrHkRknx08uVvQPe+FrXsa23RoBP/AGOlvJY9ivCd3YNF1TduEJiQgqzamN1ATXfs6t+8xGQmRLTpB5CZnXooj6V14u4xViKyyxItx/OLgjPsYE7DT4xNWXZs+lGKZI9+3hPlkXm/AVDE7AcQ+Yj0y15Tj2yyU3eOP+MOFul8wbcacdFb9m69b4c/a3T+H8atuN8M7+wfQBKgjOjQk5m4WIHUwUiNs/rS72b3J9pxBsjQPqUNwZUpU/RAj1NPxH5/Pxr08YBjb4L5dXkx1ZcOoKULNtzFMPbfTdXYytlDrFv3YLq06L8RUCSdFeMmZkCTBgDgko1TgjjxiQq5vmiok9UpWEjlymZ1qPw7wbilmHU21wy0hapGYBavCcqTBQUpJB135dNO95gN+VFL2KXBBmQ3KUkGdkhQH08uVINpJnus3T3yF6T46nfo65Xn7exWFjBLVlYBAX7SjwZoEklZCN9zGhPKao3rUs4KttZTm90ZVoWCS8CAFIUUqMTsTseld/5M2iZcfeX65R9TP4V84vsW7eyat2gqC8nIPeJMknzkk8hT8NM+Br3O6e+qqkmbIWtb1X6BwBoptWEqBSpLTYIO4IQAQfMGvlWA/fRSV0wg0UGihCKy7twe7tNi5p/tABJ2Ayqk/JR+VajWY/8AqCsivC0rBjunkqI65kqR/wDqjYhRc3ELFLdc7hhK0qSsApIIIO0c/T15VW8MYv39ulSj40+FcnmOZnqNZ6zUkLYdT3l26GrKY3Oa5I3SnL4sg5xqfSJyxGcVllw0z5JMA21PTlceGOMrmzlqwu2XmRMM3BPgI5Nq3y/HL8yavLjtTxKdbFpRI3Q5ofOJkfGlF+9wZ1WS1w25dI1JQ44Dz0jOvTz0/jN4awFu4LjbD91YuNjOG7nKtKkkRmAIGiSNdNAU/DtTSRVAwSjENbG/6P6Ww2KZv0OB8f6pD/GONPapDNvrySgk+oXn29BvzqrHDVwpzv3LxxVyB4HJOm+hJMkcoGkE1xxfi5Vqvuiq3uSJBW0pY22kFOUHyBPwrhZcXXN0rurZgZ1fekkJ8zyHx6UNgEYu1oHPHic7JV5q3Ow78JkV2xOpYU1cMTeNnK2YMKnTN1HoN9IrhgPB7lw6cQxVYSkeMJVEADYEHRIGkJ+es17Th9thCRcXijcXi/dEyZjlJ0A2KjrpoBsVvirFrx1TL18ysWqlBSWkqygjSQSNUkgSMw5kgb1U1veE90LA79eGrZxCIDvjd2w2v1KbcY7VsyxbYa3nUTlC1EBJ9NRp5yPwqO12fLuftL+5W6sjQNkBKfMSIPoANz60xYv2c2eJYe09h4Da0oHdkSJAnwqjWZnXUgyddZXOEOKnEum0vAUvo01+9HX9qNZGihr66nZkdNexHzcpWsMz2/K73/enVV1rwHeJBbzIQhJICx4lLBMghP3emuvlzq34O4fRa4mxlUtaltvFSlnUwExpy3NOdK7bq04nZKSBlWpxtXlnSFaf2d6cq6SOOnkLBnZFLXT1VmyuuG2A4200UXhq7Ix2/bzaLUoxpJKTy56AmtE/PP8APMCsitLoI4jdn7zq0+nOfpWuxXaU3gZ4Ly/bLbVF+v8AUfnl+f8AOqbFLjMqP1dJ8+f59atbgKKTl97l+fzvS8RGhrSp2gm6Vo2Aku6L5VBjNx/rDCkRvdtLn0cbEf8Ad9Kv6TMSu82O4egKkIet5GuilPBR+acu37q7WOtEVtQC7wv0gK+18Ffaw1ooNFFFCEUp9qmE+0YTdJgShBdTJIgteM7fsg6U1OOBIJUQABJJ0AA1JJ5CsZ4r7RnMUuDhuHGGV+F24EypH+8CeiCNJ+9toDRougFxsFlfDYW2y+8ufZ4CVCSO9V91sEa6ycxEEJKhIJFWfDGBe2Z7y/cKbVnQ6xmIGjaAPdSBAhMcgOcXnbFaJtWbO1aENJCzEDVSQgAzEzCj6kk1RYLeOYh7JYCUMNAqdCYlUEqUr1iEgdTOulKTE4MQy6noP6m2xtZJgtc/k/xXltjD6kf+ySzhtmNnHMuZyOfilS+WwO2qqV+IL9pxJPtz9w6mcpLWVBzEZgJXmSD6ctqdOCcBGL3Lly6kFhiG2mQPClIHhBTBGxGg5zppWiXvCdsthTPcoSkpKYAA0/dH0gdKz+8ELr4c/L8kEk/ZNYDI22LL3sCAPVYFwnwO/fK8IKGhu4Rp5hPU/T8DoWK4pb4MyGLRIXcr25mTspUanyHPlpVHf47c4L3lojK4hXiYWSPACZUCAdd+ca6jSnLsm4MZze23bzb92sZ0oC0qLQMeI5Z8UEDonbfZtsT6p+Jx+TYDdUGRlO3C0fPvwsySpyyxBLmKsOLWoByFFM+I+Fce6qIIyyIIjSK1Ji/tMRYWhK0uIUmFJ2WmeeUiUkbhURIBql7RsPbueILRpxMtrbSlQ1E+J3YjzH0rtf8AYelKguzuXGlJ1GbUgjWQpOUg0xNE29hlZZzqN1QO8BzVHguL3HD93lWVO2Tp5bH9oDZLgG45iP2TTb2jYOzfKacZKW3lpBtbhCvC4oeINlQ2J3T5zsdFquI377biMOxENXCXlJQlbagHEEqypUoRuJnbWDqdan8K3K2FqwjEBnYdB9mXrvunKqZGvLdKgB0pWUOFnjIjPLfn+pine5ru5mGak8GcSqfQph/7O5a0UkjKSB97KQI9B9ARXPHHixd2JTBPtSE7cljKfoo1Hxmyf9oDZMX7KSth6ABeMj3kL1gLA+flM1T8YcUJdYtLpkjMl1K8qiJSpE6EAzEga8x0rYjqhU0zmn6reyud0YJSRofyFRXeL/65U9OQG51JjQZsq9/KfSt7SqYPXX8/n91fl8qUtRJMqJkkncnUkk1qieN8R/qqP+qP3qIogeyNmBxtZZPaNK+pcHM5Wmfn8/nrVTi+XMI97n+74/4Ur2PHl4vQYe84oDxBshUfAJkD1NenuJ1z9rZ3qFkSR3BI+BCpPyFOwzwh18YSEPZ80b8Tgris/wCFgLziNk5iEh8KSYExbgrSNNIPdgT0M1cYtxkENLhm5QvIrKVskAGDlJk7A7+hrNcFxBdvcNXDe7LiXAYMSlQImORiPPWo1k7XgNabrWgjLbkr9nRX2uVtcJcQlaDKVAKSeoUJB+VFZyaXWiiihCy/t94nNvYot0SFXRUlR6Nt5SsT1JUkemao3ZLwom2s0vEfavgLJ38J1QBrGxnTrr0Fd/6j7ZSvYI2l5OY6JBV3MSo6DYnXkD0qfgHaUlK/Zr9v2R9JygK9xQ1AKTtEiN48zrFcl7JumsCSVUdsuGB5VsnQLW+loK18IcEHSddQD8KqMZ7Dbhi2DrDpdXllSQkpzDeEmd/I79eRaO1ZEMsXSBnSw828cp94JPI6gaEawd60vCb1LrSCFSgpERqCI0PxEH4irIQC0qNZlIDwsF7GOMvY7hVu54Q4qddPFGVSTPPQR5g1a9pfaG6q49jsJBJyqKJKpOgQJ5xqSOukQa59uPAXcrF8x7iyA6ByV91Q05xB8461U8EMptbN7FHftHZUhoKM+LSSZ5lR6zE9aQqYgx2M5jYcn3mrIJC8YRkdzwvLPALNun2jFX9SZLaSSok7yr3lHUTlHxNL+A8RNWGIN3FqXS0DCg4lGbKrRafCqFaajVMkCa0jhrs7N3F7irhWogFLJEBIJlII5eYPXWTNTO0xVuzh7iUNoSmA22nqTG0RtGbp4RNUMqTG8XOIk2yyA8B/pXPga9psLAeZ8z/tUHBLn6Rxx27iW2RKDB6ZGzygkAq1HI6VoPGvF7VgwVrMqOiEAjMo9B08zyGupgGj4OcbwvBkPPJyKILiwUwtRUfAI3JiAJ5dKXcOtfaHFYtiMJaSnM02ZOUAjIfM89BuQd4FPvdiJJXYWFrQ0a/jlK91hNyi8sru6M9+62okyAjxjKkzoBlGg5QRyk6dxJw+i8YLSzlPvIXGqFDZQ116HyPoaUMNsV4xde1vgptWzDLRjxRyjaNPF190dRolLTOzHULz1fIwzXjOiSri/wDabB+3u1Zb+xSp1C0qOdXdpzodSYG40PPUHSRSnwNw/hrlu8/iVz3fi7ttCT45AQpSwACVe8EjSPe35PvG3CvtbJLfhfCYSqcudMyW1Hmk7idAegJpD4LuRaNvLduWbRaF5TDHe3ZKQJQ2F+FtJ1GaR4t9IohaA04Tvp72TsdV34BOo1Vk9wpaAh2yeubZqCn2m5cQylUwQWxHeuiCJCUjSNRmkMn6CeU2XG77uWEpkPXdlbNpcgSAnMA4SBMkpMwSCefLDS67Cra2Lav67iJ7+4MCEqbbVIbI8jGg101tLfhJoO9++V3Lx17x9WeCNsqfdTHLTSBERXHO6n8H37yUX1jI8tTwle9bvlpy2z7d2CYJFkyhqBqJcdSEq5EQFc9RpN5g5xe2bSlldiifEuWQg5juPskZVQABOh08gSzn8zX38/n886rx7WH2SD66RxyyVejirGEohbVi8oA65nU5vKCAB01gVmnGOFLYtHHrgD2m7fzLykZW0plQQI0V6+Q6Gdams2xpteNYk1ZWypZb1WsZigf0izESBogdTsYVpbBm7IKcU8krgDot74b/ANjt/wDgt/8AgmipttbpQhKECEpASkdAkQBr0FFaITy6mig0VxCW+POCW8Utgw4tTZSrOhSYMKyqSJB94eI6SPUVnfE2IuMD2bHbQP258Ld6wkSPuhSh9xW2xB3gLBraK8PsJWkpWkKSoEKSoAggiCCDoQdorhF1Jri3RYSMAura2WqxdRimHKBCm8xLiEwQpKY1BymYHWcu5MfhPjO4twUWiTdsJ0Syohu4ZA+6pMELSDzGaIMlO1OHEHZYu0X7XgzvsziEwtk5ih0AgxKiYmNQqQdDKdSVNzG7LEHA1ijSsPxBERcNwnMoBOUqPIncTIEaKE0DE35grcbX/I5W+Idr1ld27lteJcalOVSVtmZI1jLm908yE6wY6Zjh2Ohhxq1dWHLVm4LhUiTmGwOh1APjjU6+UVoirq+w0Tdsi+tNxcs6nJEgqHpzPrmUN2LDEYXiQ7xCGnSIScyElSeYBzCROp89fOqpXd4LOCviiAN2Oz6Ef+qnxrtdtEyloreV7qUoSQCY08StxOmk77VCwjhV2+dF/ikIYQMzVuToANfHIAA0kzqecART5ZcKWrBKm2W2zGpSlKTG+pSAY0n4Uk47i36Wf9kYKhaNH7ZxJIDhH+7SRpHMnoPipSKBkZxDXqU4cT7NP20XFSv0tcm4fGWyt57tJjI4Uk5nVa6jkJ0PwUDWuuKxi5U2glFgwROUmXTy3GpO/kNdSRXjirFHLx39F2CfAk/ar91Ph322Qnb4AAdaO04Xxiy/mUuAGTDa0rTJABJTJTMRrE6eVNthe5uIDwWfW1AaDDG4A7nr79731y2tktoShCQlKQAlIEAAcq6Vmlj2iXzaR7TZLWlIJUsIcbOg94ykpEDU6D4Vc23avZLJCu9bEbqQDPl4FKpN0EjdQvOugkG105VXp4ftw+bjukd6d1xJkcxyB/aEE9dTUFjjyxWnN7ShMzorMD8iK6f6bWP9aa+Z/hVeF42KhgeNirqiqT/TWx/rTXzP8Kg/ykWqv5hL76uaWmlEpHUzAjl8a6I3nQLgjedk00R0pfGLXzqlJZse7AOi7lwJEa/cQConTkoxIrsjhV19KRfXBcH3mmR3bao1AUR416+g0GgiaajoZn7W8V3BbU/tV19itzfrNrhaFHxZHbrZpsaZsqxOuupGv6oJII0rgTgRnC2C00StSzmccUAFKMQBpskchJiT1qfwrZIZtUNtIShCc0JSIA8R/M7mramREIrtC1YWNawYd0UUUVJXINFFFCEUUUUIXN9vMlSdpBHzEUq412bsXaQm4yricpykFMiCQQqR+Gg00puoqbXuaLBQdG1xuVjLvBOKYOVu4c77TbCSbZWYkDxHRP3omfAQonkYmqdm4w/EngplasJxHNlIy+BagdUkDKCokwZyk5dUnnv1KfGHZlZYl4nkFDsAd62YXA2BmUq6ag8ugqsi6ua8tWMcccRYqwj2C5KPHA75skB5O0BRgAajNoD1gHXvil77Hbowywld25AdU0JOYgEgECST10IAnSBXbjLs1xZljuQr262QQpCkiVt5QrTKSVDTSAVD3QOlO3Y/2fLYCr+9Cva3pKQomUIUBJUI0WrWQZgQNDIqGDqr/iCAbanfp1Ubg3ghOHsiUHvlgd4tQ575En9UHpvE9IYKea8rbChBAI6ET+NaDakNFsKyH0pcb4kkzUW7wpl2O9abcjbOhConeMwMbfSns2Lce4n+yP4Vy/RDX6g+v8an8U06hV/COGhSAeGLT+q2/wD0Wv7tA4YtP6rb/wDRa/u09foBnor+0a5HhtH6y/8At/hXe/i6ei58PL19UoW2CW7aszbDKFbShttJg7iUpBqYKvVcM66Oaeaf8RXNzhpU+FaT6gj8JqwTR7FVmCXcKnoqzc4ecG2U+hj8RXJeCPD7s+hBqYlYd1AxPGxV7gyIZR5ifmZqbUfD2ylpAIghIBFSKy3m7itZgs0DhFFFFQU0UUUUIRRRRQhFFFFCEUUUUIRRRRQhFAoorqEUUUVxCKKKKEIooooQiiiihCIooooQgUUUVxC//9k="/>
          <p:cNvSpPr>
            <a:spLocks noChangeAspect="1" noChangeArrowheads="1"/>
          </p:cNvSpPr>
          <p:nvPr/>
        </p:nvSpPr>
        <p:spPr bwMode="auto">
          <a:xfrm>
            <a:off x="155575" y="-890588"/>
            <a:ext cx="17430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4" name="AutoShape 4" descr="data:image/jpeg;base64,/9j/4AAQSkZJRgABAQAAAQABAAD/2wCEAAkGBhQSERUUEhQWFRUWGR4XFxgXGBcdHRgcGBweGhccHh0cHCYfGSAkHh0fIC8kIygpLCwsGh8xNTAqNSYrLCkBCQoKDgwOGg8PGi0kHiQqNDQsLywpLCwsLC0sLCwtLSksKiwsLCkqKSwsLCwuLDQsLyksLywtLCwsLCwtLCwsLP/AABEIAMQAtwMBIgACEQEDEQH/xAAcAAACAwEBAQEAAAAAAAAAAAAABgQFBwMCAQj/xABKEAABAwIEAwUFBAUICQUBAAABAgMRAAQFEiExBkFRBxMiYXEUMoGRoSNCsfAVUmLB0RczU1SS0uHxFiU0Q3OCk6KyCCRkdMIm/8QAGwEAAgMBAQEAAAAAAAAAAAAAAAQCAwUBBgf/xAAxEQABAwIFAQYHAAIDAAAAAAABAAIDBBESITFBYVEFE3GBofAUIjKRscHRI/FCcuH/2gAMAwEAAhEDEQA/ANsNFBooQiiiihCKKKKEIoopZ7SOIzY4c+8mQvLkbI0IW54Uq2Pu+9tyjnQhWPDvErN6ha7dWZLbqmSdNVI5iDBBBBB5girWst7OcL/RdwxbqUQi+tkuhKyQRctaupCSfBLa0zOpKOURWpVFjg8XC6iiiipLiKK+KMCToOtV1zjzafd8Z8tvmak1jnaBRc9rdSrKiqyyx1C9FeA+Z0Px/jVnQ5habFDXteLtKKKKKipIooooQiiiihCKKKKEINFBooQomK4m3bMuPOqyttpK1HyA5dSdgOZIFZ5b9qNwLmz79u3Rb3yoabBcNwhCjlaWsTlhRjYdYOk0/cQYMm7tXrdcAOoUiSJykjwqiROUwrcbCslxRthLdsm+ecwy+sh3DV0ll1SHm25SCgxCwUkHeUlfmRVMjnNLbaXzXQtmffShKlrUEpSCVKUQAkASSSdAANZpLu+1Jta1NYdbu37idy1CWgeUuq018UEAzl0pT/0kw9eRHeX+NOp8YQEqKJG57sJSnSM3iCiJ3qzRw1jGIDI4tGE2oEJZYhS9JiSgjT0IER4d6rMsrjZjfM/zf7rthuqniDGcRVmTf4paYcnYtW/jd1TAMBRcAMn72m/Ss7xOww9bii5ij7ytu8NstUwIGqnZI5VtVn2C4akHvA8+okqKnHSDr/wwkHXWSJ1OtZviGDWeE46tu9YQ5ZvDOjMM3dpWTlIAgwlQKdiYHOoOhl+oyu8AG/tpPvRFx0XVq+u79xpSMbt8zSh3QWCyvMQpCVFBTClkEg5SreJ1EvVnxriFjJxRpD1v/WbYaoHIrbgSCSACAIgzMikjigYXeKRaYSwyXXjq8ELCWkJ1V7yZnTkNuetNdvwilgIFo/c2+ROUQ6VpVqCCpDgKTqJIQEAyRpOkaaKpkGOPIA6OFr83HXwHgoSzRx5O14WgYfxXavt94y+26n9gyQYmCndJ8lAVDxTiwNoKvChI3W4QAOQ3MDlufKKzHEOFLwZij2N/QBJLSrZYG6gFW6kCJA94nbSNaobvBbpaEThWZaTmPe3briCfJsvAj4qVz61oAyR/VCSeCCPWx9FQXh/0vAHqq3BccuHWby8unblSUJPcqDrgQLlZGQAZssCSopiAkRzAOvYXcFbDS1e8ttCjy1UgE6ctTWVNYZeXnsb12W02RebS20DCEJUrKAG0zAMZZOvik7k1vmGYE3AJUlcaQgjKI5afhppVlJiixPk32zNlCoaJSGs+6p3rVSAkqEZhI+f+R+NWGH45kASUSkbQTP1Ov0q7u7FDgAUNto0iqC4DTS5bUVqTyIBAI6nTby5xTbZGyixGapdG6E4mnJMyTtpHlX2k169WsypRkbaxHpG1WFrxCoe+Mw6iAf8AH/Lzml1M4C4VzappNimKiuNtdpcEoM/iPUcq7UsQRkU0CDmEUUUVxdRRRRQhBooooQilLjtKblVth5TmF05md0HhZYhbh3BBUcqARBGYkbQWwqAEnQUhcN4uhy6u7+Q5nPs1vliAyyTmOaTIW4SrTQhKSN4EmtLjYKLnBouVI7O0Jtbi+w/wjunvaGgkITLVxqBA1VkIykmYBQOgpzusQQ37ygD05/Ks14kvljELW6TKc82bmUr9105mZgEaOSOUlaelOdhgnhUXPeUCOseczqau7oN+sqnvS76B5rocfK1ZGxAO61chzMbaDqazPjJxt7ijDgcq0d0EkKAIPif5HQ06OYU6N0E+mv4VnXGy0/pXCRpnFwkkaTlLzQTPOJCo8wrzqVRAx0Rwnb8qqGV+Ozgu19hvc8TkJQlCFMFSAkJAjJlJATt4kkfCnWl7icf/ANIz/wDUX/5u02WN02gytvN5z8tIj61T2U9xpGkjPP0yUKsAy2uuuEYZ3pJVOUDfqT/Delfjq7VbWNyo6KyFtOuU5l+AFJ3JE5hH6vLcaXavhaQpIIB2kR9OlJ3aHdEvYfbifE/7QqMsZbUBYkn9tSNBqRO1Md+4uItr6Kfw7A0Ovpn4qnVw8k2PsZyx3XdSBpmCYzgHeF+MTzirXgzE0raS86fGkFCwNy6klDkRGmYE9NRXpapMnn0EfhVRhyCm+cZA0uEh9G3vpht8bydMjmw3XvTLmi3CUY435TkniIFUKRCCI6n4jY9IqnUx4ilPi10jWRy28q74lY90oJmQQDP0P1qOy+pBlKik+RoY1oF2brsj3E2fsrXDsCUSFOABP6vM+vSuuJYGpSypEa7g6a1Iwq+WpBW6UhIMAxE/HaBt/lXu5vQtpZZVqkctx13Gmk/KlS+TH6cJsRxd368pdcaW0oTKVbiCP3elXeE4wpxQQpMn9YafMfw67VSW7qQZWkr/AOaPX1Pxpkwu9QsQhJSBuIEDptvVs/05i/Kpp/qydbhTqK8OuZQNJ1A/tGP317rPWkiiiihCKKDRQhZ5xZxJcN2y22zL1we4bGxStzwlQjUZUhStNonlXuwsEMNIab9xtIQmd4GxOg1O50GpNIXH/HabbGFgNl1NulSUpJCR3rsFaicpOifCOhEjczCseP8AFLqTbWreT9cpXlEbgrUsIJ8omne/iju4myQ+Hmks0ZrQ+JrZb9k8wg6lOZvaQ4jxNkK0KTmETOkmm7hniBNzZMXKilPetpUrkArZQEkwM0xJ2isjTxNizZB7qycKYPhK5VryOfLP08qm9nuPi49qQEFvI73mQx9mXpK0DmYWlZnoQIEQIYoqhwwFWmOamZ848Fp2P3i0kJTolQmRMnqJ+VZFj1kHeIsNSTEBte39G64sD45Y+NaEp9RSEkyBqJ5T57x5VnCQTxXb7mMnwHckn0oqgYqc21VUL+8murfjZ9SOJLSNMzBSdBsVPT6bU4JaJBVByggE+tJ/aOwUY9hrxIIcUGI5g95BV8nxA/ZPWtaGGpDRa1g8+c9aQ7JmaykaB1P5V9TAXyX4S9cYqtQyjwJGgSmeXnuaVLa5Nxij61HMLZhthBzEwpxRdWRyBAGQjUxl9A5YhhCWxPeD0I1PpHwrDuGL65v7y4bRcuMsqcU+sIAStYJSgCQNDlCd5AgmCd9KaeKJgedAqIoJZXlm5WxMgT4wojoIk/OuuPutJaS+ylQVaLFwpMGVNpBS/wDeAP2SlEAn3kjQ0jucDMNoJJuHFDZS33ZH9kgee3M7cqm6ecskl1i8dtlASAtwrQswYCkOZiqdBpO0gGkB2lFUDIFaTeypYfmJHvlbo9cNlvvDC0EAgiFAhUQRyIMzI5UsXlwlR8CAgeUz/D870u9lvGCnsPQlcqDcsqBnQADLlOp0QQPzNMVpboUfG4EjznXz6D4mtKBmAYisud+M4R7815ZQpwpQJPIDkOvpzrycyFEbESD59QRzFNNhYIbEo1J+9Mzz/MVwxGxZ1U54SeYJk/DWflXBUAutbJBpiG3vmlipjeJqSgIR4eZI3J9eXIfDeo7+WfBMftRP0rrYWRdWEjbmegpl2G13JZuIGzdVLwa9X3gRMhR1zSYgTp56fnemWlXCmym4SDuCQf7JpqpCpAxC3RaFKTgN+qKKKKWTSDRQaKEL839q9k5YY0botpcbeIdR3iAUEwApPqkieuoPPV4tVYnkH+rM2mimri3yRyyyranTjfB2rhpKH0BbZMFJnfcEEQQRB1BB19aSMN7N20eBjEb+3QT4UJWCBOkApjf0FU1FD34D7X+/6KlFWmFxaDZU2PtXbDKnn0tWiBIzOOB1Z00yIQIWonqYHMRrXnsiwpxDDtw7mm4UCMw95KAfHMycxWobfdnWadMI7G2E3Hf3j7t8oe4H4KR6iTmPxA8ul7il42SUpaSCNMxEbaaAfv8ALSp9mwSRm8hueBYD7kn1VVdO6RtnFVdInBril8VOkyciVp22SEAJ/hT3Sp2Vo73HcRfbIU2BlzAiCVKBEdR4Fa+VOdpOtEPEepASVGPnPgufbe6tp6xugAQw+TGaCVS2tI20/mjry0rU3eIG0nKkFQGhPp671mfb8ypdmlQHhQ+Co6aApWkeZ1NeMB46s/ZWM9whKg0hKkqOoKUhJn4j61k9h4H09nHIHrrfO/ne6drXPY4Fo92TzixBczpMhWvy0I122rE7rh+3tsTe/SK7hph0qUzcMgjxKIUZOUzAUUmATtWjW/GNkswm6ZnzWBPpmifQVYraafRBCHUK5eFYMfOt2WFs0eC6zmSujfiI1SOz2bWrgJax4LA3AWgkTtP235ilrizA7Bn/ANvbu3F9eqIbTCpQgkgiAlMrUR4coJGpJggCtD/k7w6TntEmdwFuJ5/sqkeginLhDALK3EWtqlpSQZVGZXiO3eKJUfSdqxn9mzNkD3SHCNhYAnk6+S0WVTX/AC78pV4P4OVh1qhpye8X9q4JBCVKABSCNNAkDzM1dU43z+RBUU5o5fSkrH8cS224+4AlDaSohIA9BykkwBPM8q2oJCW6ZBZ9RGA7XMq6tMTQy3lSMyzqrkAT+OleLnFA80UrELGqSNjG+58P1rLf5ZrT+je+SP71ff5ZrT+jf+SP71F4r3vmu2mthtktFs+7k95mjllimfD+7yy1GXbSeXWdfn1rEv5ZrT+je+SP71Wjfb9apQlDbTyQN1FKCfMxmiq5nNfof4rIGuZq3+rWnGmwtJKRnUdDGswSfpUmsww7t1w9Ud8pxJB0JaM7dElQ5np6dWC17WsLcmLxsR+ulxG/TOgT8KVcE23qm+io9hiDb6A4y4hxszC0KCkmDBggwYOlFQU1INFBooQq/HG5ZV5QfrS7Z3AQrMU5iNuk9TTbdM5kKTpqCBPWNPrS/ieEFBTkBUMupAJ1G5MDSf407TvbbAUjUsdixhcf0y7mzZvh935fk+dVHEnE1uxLr7iWwrXKTKieeVIEq+XrS/xdxn7OoW9unvLpY0TyaB+8v8Qn4mBEqlvw2FLL12o3D6tVFfujySnaBsJ06AVGoqY4NBmlrm3+Q5eq4cQ8Z3mIS3ZtLbt1eEriFOdcy9kiI8IPqTtTB2B39taqu0v3LSHVKSkIUcshrN4gpUBQJUdBqMsncUtY5cPXNwiwsxLizCoITynLMgJAEk/Aeth2RcAW177azeg960pACAcq0QVhZnpMJIHTXlWRUSPlZid1BA8Dfj9LQpr2vawTB21cW2rlmpht9t1xbiTlbUF5chlRUQYTuInU/AxmmHcAuONpWpxKMwkJgkwdp2g1o3HnZ5YWGHPqS2EuKCe6U4tRVmzDwok/q5iQBrz20UsJZubBpg3SYtrgS2sk/ZKOoSqRKZHig6QZB0VGZ2fIxkFoicz/AMgATkDkFfV97a7FGb7OUx4n1T5IEfVVff8AQFST9lcqT/yka/8AKqpV/wAesI0bCnT1HhE8tVCT8qrUcY3T5KbdkfAKUR5zsPiK0md+45LOZ8S72FassYqx/M3hWANEqVmHwS4FJqcjtpv7X7J5hnqSnMFHT9YLWOmw/Goa+HbpaM97dBhuJypKUzvzkA+ozVXJuMMY/m21XK/MFXzzAJ+ISd60o45mj/K4AcpyGBzj8xF+NfRNuH9vQGZKrZxQVoUhwGZBndMg+lL/ABZxqcSLNm02tjO4nPn1JzQEGABoJKj8KjN8TuqJRbtMW/ScpWNdwBz9RG9V3DCnjiKXlEKWl5KVzurvld0SI8lTUJqkBrgx1zbonT2aYwyRzTa9s/XlNHZ5wJa3Nml55BUoqUPeUAMpgaAx8waZXMGwm3V3bgtULSNnFthQBAiZIVqDz5Vw7JnP9XhOkoWrMOYJJJBHLSPnXLtIaYYSLldk3cKUe7UtRWMpj7MnL72xGpGwFOE4WAgbLy7nPkqjE55AvlZdrxvCSmULsQR0WzrtI3qsIwz/AOF82f41WWvDF857mB2w5jOHUn08dynXyj4UwWmC3LYAcwbCwAIyqWgK+KlKVP1pUdohmWEHzC1o6IsFsRPioaGsNJgCzJ6Dua84vg1r7I8ttljRpwpUlCNCEnUEcwacMMwC2caV7Rh9gy4CYS33LkgAEEEa9dI5Vm+G3BRga1DXwrT/AG3Cg/RU03T1YnDgWgWC7LTmINdivcrY+xy1U3g1sF6FQWsaz4VuKUn6GirLs8t1IwuzSsQoMIkHlIkfQ0UimUxUUUVxCKr+IMaRaWz1w5qlpBWRO5GyfIqMAetWFZZ2x3ORtLXiy3LzSFQogKTOZQMbgxFSAuDwFB78NkoYXbqUV3D3iuLg944ddM2oQJ1ASIEeXlXDH79xPdsW6Sp+4V3bcECCSBMnTmBrA3PKreoKXkW+JWN45o225kcV+qFgpSTJgJBUZPnzrJa4Ofdyy4rSSjHuo3Z3wheIXcXjKwb6zeyrtVky4kpPeBRB+/sk7EoVvpV9xNieFuPF+5axDDrtSYWW0KSdNzI8KxtrzAG1aFxJwR7Q6m8s7hVrdBOUOIhSHEx4QtB8KxrofPnAhZXjmOtlTb1hbXOUwHEutoChA1yqVOvOQPSuVUrWC8lh4uDQfAn8araaOiQrfF8GbWXnHru9cSkltFwCUyBpuIkwAM0gbxppWoS7iqH7m6WotAkI7teb2TWUlTMz3RkgqAzeEn1vuOOGMTxAtuuWjLSWUn7BpxorVJlZBSNVEAACTtoJJBscFs7W+M2Cjh9+wI7pQy5gI8Lif94jYSR6iqYywDExxJPIOHgcHz80wxp0P26pA4f4cZbu+5v5BMFsggtuA+6QoHUHcHbkelabfYGPZltWsMLI8CkEphQMjVOwO3odjVZjvC5uUqQ40plaCVOsJGbuiox7RakCVtKUJU0CYkwArelseNHMPK7a/StS2x9mpP8AvB93U8j+t68xB36GrY4GN+R/KUqoH2xRnLolAKbC1Ju+871BKVZ1KVqN4j/EVMwfhV29UpVug91skrVkTPQBIJPy9TNM/DfB7mKvm9vEhDaoyISIzAaAnmUxprqryETpb13b2Te6EBIjkAnp5D0rEqqhrHkRknx08uVvQPe+FrXsa23RoBP/AGOlvJY9ivCd3YNF1TduEJiQgqzamN1ATXfs6t+8xGQmRLTpB5CZnXooj6V14u4xViKyyxItx/OLgjPsYE7DT4xNWXZs+lGKZI9+3hPlkXm/AVDE7AcQ+Yj0y15Tj2yyU3eOP+MOFul8wbcacdFb9m69b4c/a3T+H8atuN8M7+wfQBKgjOjQk5m4WIHUwUiNs/rS72b3J9pxBsjQPqUNwZUpU/RAj1NPxH5/Pxr08YBjb4L5dXkx1ZcOoKULNtzFMPbfTdXYytlDrFv3YLq06L8RUCSdFeMmZkCTBgDgko1TgjjxiQq5vmiok9UpWEjlymZ1qPw7wbilmHU21wy0hapGYBavCcqTBQUpJB135dNO95gN+VFL2KXBBmQ3KUkGdkhQH08uVINpJnus3T3yF6T46nfo65Xn7exWFjBLVlYBAX7SjwZoEklZCN9zGhPKao3rUs4KttZTm90ZVoWCS8CAFIUUqMTsTseld/5M2iZcfeX65R9TP4V84vsW7eyat2gqC8nIPeJMknzkk8hT8NM+Br3O6e+qqkmbIWtb1X6BwBoptWEqBSpLTYIO4IQAQfMGvlWA/fRSV0wg0UGihCKy7twe7tNi5p/tABJ2Ayqk/JR+VajWY/8AqCsivC0rBjunkqI65kqR/wDqjYhRc3ELFLdc7hhK0qSsApIIIO0c/T15VW8MYv39ulSj40+FcnmOZnqNZ6zUkLYdT3l26GrKY3Oa5I3SnL4sg5xqfSJyxGcVllw0z5JMA21PTlceGOMrmzlqwu2XmRMM3BPgI5Nq3y/HL8yavLjtTxKdbFpRI3Q5ofOJkfGlF+9wZ1WS1w25dI1JQ44Dz0jOvTz0/jN4awFu4LjbD91YuNjOG7nKtKkkRmAIGiSNdNAU/DtTSRVAwSjENbG/6P6Ww2KZv0OB8f6pD/GONPapDNvrySgk+oXn29BvzqrHDVwpzv3LxxVyB4HJOm+hJMkcoGkE1xxfi5Vqvuiq3uSJBW0pY22kFOUHyBPwrhZcXXN0rurZgZ1fekkJ8zyHx6UNgEYu1oHPHic7JV5q3Ow78JkV2xOpYU1cMTeNnK2YMKnTN1HoN9IrhgPB7lw6cQxVYSkeMJVEADYEHRIGkJ+es17Th9thCRcXijcXi/dEyZjlJ0A2KjrpoBsVvirFrx1TL18ysWqlBSWkqygjSQSNUkgSMw5kgb1U1veE90LA79eGrZxCIDvjd2w2v1KbcY7VsyxbYa3nUTlC1EBJ9NRp5yPwqO12fLuftL+5W6sjQNkBKfMSIPoANz60xYv2c2eJYe09h4Da0oHdkSJAnwqjWZnXUgyddZXOEOKnEum0vAUvo01+9HX9qNZGihr66nZkdNexHzcpWsMz2/K73/enVV1rwHeJBbzIQhJICx4lLBMghP3emuvlzq34O4fRa4mxlUtaltvFSlnUwExpy3NOdK7bq04nZKSBlWpxtXlnSFaf2d6cq6SOOnkLBnZFLXT1VmyuuG2A4200UXhq7Ix2/bzaLUoxpJKTy56AmtE/PP8APMCsitLoI4jdn7zq0+nOfpWuxXaU3gZ4Ly/bLbVF+v8AUfnl+f8AOqbFLjMqP1dJ8+f59atbgKKTl97l+fzvS8RGhrSp2gm6Vo2Aku6L5VBjNx/rDCkRvdtLn0cbEf8Ad9Kv6TMSu82O4egKkIet5GuilPBR+acu37q7WOtEVtQC7wv0gK+18Ffaw1ooNFFFCEUp9qmE+0YTdJgShBdTJIgteM7fsg6U1OOBIJUQABJJ0AA1JJ5CsZ4r7RnMUuDhuHGGV+F24EypH+8CeiCNJ+9toDRougFxsFlfDYW2y+8ufZ4CVCSO9V91sEa6ycxEEJKhIJFWfDGBe2Z7y/cKbVnQ6xmIGjaAPdSBAhMcgOcXnbFaJtWbO1aENJCzEDVSQgAzEzCj6kk1RYLeOYh7JYCUMNAqdCYlUEqUr1iEgdTOulKTE4MQy6noP6m2xtZJgtc/k/xXltjD6kf+ySzhtmNnHMuZyOfilS+WwO2qqV+IL9pxJPtz9w6mcpLWVBzEZgJXmSD6ctqdOCcBGL3Lly6kFhiG2mQPClIHhBTBGxGg5zppWiXvCdsthTPcoSkpKYAA0/dH0gdKz+8ELr4c/L8kEk/ZNYDI22LL3sCAPVYFwnwO/fK8IKGhu4Rp5hPU/T8DoWK4pb4MyGLRIXcr25mTspUanyHPlpVHf47c4L3lojK4hXiYWSPACZUCAdd+ca6jSnLsm4MZze23bzb92sZ0oC0qLQMeI5Z8UEDonbfZtsT6p+Jx+TYDdUGRlO3C0fPvwsySpyyxBLmKsOLWoByFFM+I+Fce6qIIyyIIjSK1Ji/tMRYWhK0uIUmFJ2WmeeUiUkbhURIBql7RsPbueILRpxMtrbSlQ1E+J3YjzH0rtf8AYelKguzuXGlJ1GbUgjWQpOUg0xNE29hlZZzqN1QO8BzVHguL3HD93lWVO2Tp5bH9oDZLgG45iP2TTb2jYOzfKacZKW3lpBtbhCvC4oeINlQ2J3T5zsdFquI377biMOxENXCXlJQlbagHEEqypUoRuJnbWDqdan8K3K2FqwjEBnYdB9mXrvunKqZGvLdKgB0pWUOFnjIjPLfn+pine5ru5mGak8GcSqfQph/7O5a0UkjKSB97KQI9B9ARXPHHixd2JTBPtSE7cljKfoo1Hxmyf9oDZMX7KSth6ABeMj3kL1gLA+flM1T8YcUJdYtLpkjMl1K8qiJSpE6EAzEga8x0rYjqhU0zmn6reyud0YJSRofyFRXeL/65U9OQG51JjQZsq9/KfSt7SqYPXX8/n91fl8qUtRJMqJkkncnUkk1qieN8R/qqP+qP3qIogeyNmBxtZZPaNK+pcHM5Wmfn8/nrVTi+XMI97n+74/4Ur2PHl4vQYe84oDxBshUfAJkD1NenuJ1z9rZ3qFkSR3BI+BCpPyFOwzwh18YSEPZ80b8Tgris/wCFgLziNk5iEh8KSYExbgrSNNIPdgT0M1cYtxkENLhm5QvIrKVskAGDlJk7A7+hrNcFxBdvcNXDe7LiXAYMSlQImORiPPWo1k7XgNabrWgjLbkr9nRX2uVtcJcQlaDKVAKSeoUJB+VFZyaXWiiihCy/t94nNvYot0SFXRUlR6Nt5SsT1JUkemao3ZLwom2s0vEfavgLJ38J1QBrGxnTrr0Fd/6j7ZSvYI2l5OY6JBV3MSo6DYnXkD0qfgHaUlK/Zr9v2R9JygK9xQ1AKTtEiN48zrFcl7JumsCSVUdsuGB5VsnQLW+loK18IcEHSddQD8KqMZ7Dbhi2DrDpdXllSQkpzDeEmd/I79eRaO1ZEMsXSBnSw828cp94JPI6gaEawd60vCb1LrSCFSgpERqCI0PxEH4irIQC0qNZlIDwsF7GOMvY7hVu54Q4qddPFGVSTPPQR5g1a9pfaG6q49jsJBJyqKJKpOgQJ5xqSOukQa59uPAXcrF8x7iyA6ByV91Q05xB8461U8EMptbN7FHftHZUhoKM+LSSZ5lR6zE9aQqYgx2M5jYcn3mrIJC8YRkdzwvLPALNun2jFX9SZLaSSok7yr3lHUTlHxNL+A8RNWGIN3FqXS0DCg4lGbKrRafCqFaajVMkCa0jhrs7N3F7irhWogFLJEBIJlII5eYPXWTNTO0xVuzh7iUNoSmA22nqTG0RtGbp4RNUMqTG8XOIk2yyA8B/pXPga9psLAeZ8z/tUHBLn6Rxx27iW2RKDB6ZGzygkAq1HI6VoPGvF7VgwVrMqOiEAjMo9B08zyGupgGj4OcbwvBkPPJyKILiwUwtRUfAI3JiAJ5dKXcOtfaHFYtiMJaSnM02ZOUAjIfM89BuQd4FPvdiJJXYWFrQ0a/jlK91hNyi8sru6M9+62okyAjxjKkzoBlGg5QRyk6dxJw+i8YLSzlPvIXGqFDZQ116HyPoaUMNsV4xde1vgptWzDLRjxRyjaNPF190dRolLTOzHULz1fIwzXjOiSri/wDabB+3u1Zb+xSp1C0qOdXdpzodSYG40PPUHSRSnwNw/hrlu8/iVz3fi7ttCT45AQpSwACVe8EjSPe35PvG3CvtbJLfhfCYSqcudMyW1Hmk7idAegJpD4LuRaNvLduWbRaF5TDHe3ZKQJQ2F+FtJ1GaR4t9IohaA04Tvp72TsdV34BOo1Vk9wpaAh2yeubZqCn2m5cQylUwQWxHeuiCJCUjSNRmkMn6CeU2XG77uWEpkPXdlbNpcgSAnMA4SBMkpMwSCefLDS67Cra2Lav67iJ7+4MCEqbbVIbI8jGg101tLfhJoO9++V3Lx17x9WeCNsqfdTHLTSBERXHO6n8H37yUX1jI8tTwle9bvlpy2z7d2CYJFkyhqBqJcdSEq5EQFc9RpN5g5xe2bSlldiifEuWQg5juPskZVQABOh08gSzn8zX38/n886rx7WH2SD66RxyyVejirGEohbVi8oA65nU5vKCAB01gVmnGOFLYtHHrgD2m7fzLykZW0plQQI0V6+Q6Gdams2xpteNYk1ZWypZb1WsZigf0izESBogdTsYVpbBm7IKcU8krgDot74b/ANjt/wDgt/8AgmipttbpQhKECEpASkdAkQBr0FFaITy6mig0VxCW+POCW8Utgw4tTZSrOhSYMKyqSJB94eI6SPUVnfE2IuMD2bHbQP258Ld6wkSPuhSh9xW2xB3gLBraK8PsJWkpWkKSoEKSoAggiCCDoQdorhF1Jri3RYSMAura2WqxdRimHKBCm8xLiEwQpKY1BymYHWcu5MfhPjO4twUWiTdsJ0Syohu4ZA+6pMELSDzGaIMlO1OHEHZYu0X7XgzvsziEwtk5ih0AgxKiYmNQqQdDKdSVNzG7LEHA1ijSsPxBERcNwnMoBOUqPIncTIEaKE0DE35grcbX/I5W+Idr1ld27lteJcalOVSVtmZI1jLm908yE6wY6Zjh2Ohhxq1dWHLVm4LhUiTmGwOh1APjjU6+UVoirq+w0Tdsi+tNxcs6nJEgqHpzPrmUN2LDEYXiQ7xCGnSIScyElSeYBzCROp89fOqpXd4LOCviiAN2Oz6Ef+qnxrtdtEyloreV7qUoSQCY08StxOmk77VCwjhV2+dF/ikIYQMzVuToANfHIAA0kzqecART5ZcKWrBKm2W2zGpSlKTG+pSAY0n4Uk47i36Wf9kYKhaNH7ZxJIDhH+7SRpHMnoPipSKBkZxDXqU4cT7NP20XFSv0tcm4fGWyt57tJjI4Uk5nVa6jkJ0PwUDWuuKxi5U2glFgwROUmXTy3GpO/kNdSRXjirFHLx39F2CfAk/ar91Ph322Qnb4AAdaO04Xxiy/mUuAGTDa0rTJABJTJTMRrE6eVNthe5uIDwWfW1AaDDG4A7nr79731y2tktoShCQlKQAlIEAAcq6Vmlj2iXzaR7TZLWlIJUsIcbOg94ykpEDU6D4Vc23avZLJCu9bEbqQDPl4FKpN0EjdQvOugkG105VXp4ftw+bjukd6d1xJkcxyB/aEE9dTUFjjyxWnN7ShMzorMD8iK6f6bWP9aa+Z/hVeF42KhgeNirqiqT/TWx/rTXzP8Kg/ykWqv5hL76uaWmlEpHUzAjl8a6I3nQLgjedk00R0pfGLXzqlJZse7AOi7lwJEa/cQConTkoxIrsjhV19KRfXBcH3mmR3bao1AUR416+g0GgiaajoZn7W8V3BbU/tV19itzfrNrhaFHxZHbrZpsaZsqxOuupGv6oJII0rgTgRnC2C00StSzmccUAFKMQBpskchJiT1qfwrZIZtUNtIShCc0JSIA8R/M7mramREIrtC1YWNawYd0UUUVJXINFFFCEUUUUIXN9vMlSdpBHzEUq412bsXaQm4yricpykFMiCQQqR+Gg00puoqbXuaLBQdG1xuVjLvBOKYOVu4c77TbCSbZWYkDxHRP3omfAQonkYmqdm4w/EngplasJxHNlIy+BagdUkDKCokwZyk5dUnnv1KfGHZlZYl4nkFDsAd62YXA2BmUq6ag8ugqsi6ua8tWMcccRYqwj2C5KPHA75skB5O0BRgAajNoD1gHXvil77Hbowywld25AdU0JOYgEgECST10IAnSBXbjLs1xZljuQr262QQpCkiVt5QrTKSVDTSAVD3QOlO3Y/2fLYCr+9Cva3pKQomUIUBJUI0WrWQZgQNDIqGDqr/iCAbanfp1Ubg3ghOHsiUHvlgd4tQ575En9UHpvE9IYKea8rbChBAI6ET+NaDakNFsKyH0pcb4kkzUW7wpl2O9abcjbOhConeMwMbfSns2Lce4n+yP4Vy/RDX6g+v8an8U06hV/COGhSAeGLT+q2/wD0Wv7tA4YtP6rb/wDRa/u09foBnor+0a5HhtH6y/8At/hXe/i6ei58PL19UoW2CW7aszbDKFbShttJg7iUpBqYKvVcM66Oaeaf8RXNzhpU+FaT6gj8JqwTR7FVmCXcKnoqzc4ecG2U+hj8RXJeCPD7s+hBqYlYd1AxPGxV7gyIZR5ifmZqbUfD2ylpAIghIBFSKy3m7itZgs0DhFFFFQU0UUUUIRRRRQhFFFFCEUUUUIRRRRQhFAoorqEUUUVxCKKKKEIooooQiiiihCIooooQgUUUVxC//9k="/>
          <p:cNvSpPr>
            <a:spLocks noChangeAspect="1" noChangeArrowheads="1"/>
          </p:cNvSpPr>
          <p:nvPr/>
        </p:nvSpPr>
        <p:spPr bwMode="auto">
          <a:xfrm>
            <a:off x="155575" y="-890588"/>
            <a:ext cx="17430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 descr="data:image/jpeg;base64,/9j/4AAQSkZJRgABAQAAAQABAAD/2wCEAAkGBhQSEBUUExIVFRQVFxgXFxgYFxcaFhgaFxgYFxcbFxgaHCYfHRkjGhoXHy8gJCcpLCwsFx8xNTAqNSYsLCkBCQoKDgwOGQ8PGiolHyUpMSw0NSw1LCwyKS0sLDUsNiksKSwsKS8sLzQvLC0pLCwpLCwsNSkpKSwsLywsLCwsLP/AABEIAMIBBAMBIgACEQEDEQH/xAAcAAABBQEBAQAAAAAAAAAAAAAAAwQFBgcCAQj/xABMEAABAwIDBQUEBQoBCQkAAAABAAIDBBEFEiEGEzFBUQciYXGBMpGhsRQjQsHRCBYzUlVicoKSpBUkJUNUhJOywvAXGDVEU3Oi4fH/xAAbAQEAAgMBAQAAAAAAAAAAAAAAAQQCAwUGB//EADARAAICAQIDBgUDBQAAAAAAAAABAgMRBDEFEiETQVFhcZEUMoGhsSLB4QYVI1PR/9oADAMBAAIRAxEAPwDcUJCSpA46JlPtJTxmz54mHo57R8yockuhOGSigtotqGUoDbbyV/6OJvtvOvuHVx0C6l2wo7H/ACqD/eN/FVGHE6UzSVDp4t7JpcyN7rB7LG66DmepXP4hrfhKuZLL7kZ1w53g5p5cVlkL5amKnYT3Yo42vda/N7udlJGlq/8AX5P93F+CWixSJwuJIyOoe23zTiCpa/2SD5EH5Lwt3GtfKXNzNeiL8aayuYcMT38jJqzuAAxPZGzXUghwI0daxTzF8NxMRE09Yd4NQHxMynwuBp5qZey4Suz2LF4dHIO/GS0+I5H1C6fDeJXau3FljjtjbGfP1NVlaguiyRGHYDickTHuxQsc5oJaaaI5TzFwdU5/NfEv2r/bx/io1+3bIsUbAWSBjyY3PLSIw+922JGpOo9y0Jj7r2VNnaQUnuUpLDKf+a+I/tX+3Z+KPzXxL9q/28Z+9XJC3EFN/NbEv2t/ax/ij818S/av9vH+KuSEBTfzXxH9q/27PxR+a+Jfta3+zRn71ckICm/mviX7W/tYx969/NfEv2r/AG8f4q4oQFO/NfEf2r/bs/FH5r4l+1rf7NGfvVxQgKb+a+Jfta/+zRj70HZjEv2r/bx/irkhAZYZ8SpqrJV1ZMDtIpGRsDXE/ZkNu674FXVmKPay+TPppyv68E/xjCW1ETo3gFrhY/cR4g2PomOAvc1u6k1czS/UDmuNrK7VfCUbXFPpjdZ/k3Qa5XlDnCMeZUXDbhzdHMcLPb0uOniNFKLJO0HaCOirIJo5Ms2cNewfbiJ72boAdRdarSyhzGuHAgEeqv6W53V80l1y17d68jCaw+gshCFaMAQhCAEIQgBCEIDJH4r9Kqp5M5c1kjo2C/daG6Gw8TzTXFTGwtkkibIwOAcHAHR2l9ed0bQ0c2HVMzzTufSyyF7XxDMWl3EOaNeKpW123TZYd3AJM2YZszCLW1+a8pqNFqLNY3h8re/kd+vUULTcrfXGxozaah/1SL+hqUbTUHOmi1/caVhke1FS3LYnuhzRoftcb+K5i2nqWujdc/VtLRcHgeN1i+BXf7H7sr/EafHys3J8VEPZpYCOuRnw0XMOIU1LM0RsDBO7KQNGhw1GnIrCztNPuRFmIaH5weBvxt5XXtVtXNIWlzvZfvPXQKVwKx5Uptr1f0MXqacdI4Z9QMcoiCpyYgW8A6IOPobfJNtj8eFTTxvvxaD+I9FQO0Hb6WlxA7jIS2MNOZt+JuvPcO0d3xMq4L9ST38mZX4jHL2I7tLxZgrGubWSTSMeCGtaBHHY34g6uW94fjzXU8TxqXsa73hfKWN7RGqOZ0MLHE6ujZlJ87G3wX0LskA2jhYXAuZGzNY8LtuL+i+iaWt11qMt/p+xypvLLzT4g1zb3t1TOoxnXujRQsVdG5gc14LXGwN9Cb209dECsjzlmYZw3MW31A4Xt0VkxLNBiTHNve1uKZz4zr3eHO6rjsah3DpxI0xNBJeD3e6bH1vol6XEWPYxwcLSAOZfiQRm0HkgLWysaWZr6KPkxk5u6NPmq7PtFAyF8rpQIo3FrjfQOGhHmlH4vE0R3eAJiBH+8SLi3ogLdTVbXC4Pn4JlUYxZ1mi45/8A0q+cYiBlG9F4heQX1aCLjN6KOftZTtpBVGT6k8HddbWA63CAv8Fa1zb381HVmLEnuf8A6qzLtDEyWKIyd+oBMY/WFr/HgF5FtBC6ofTiQb2Nge4cgD4+Gl/NAXKDEmllybEcVGvxR2e44dFUnbd0YgfNvgY2SbskD7XgOY53T8Y7CZtyJBn3W9tyyaa39boC5x1zSzMqbX7bQwVTmyyxsIZmDXODb3J+0U1h2vp3RxOEvcnk3cf7zg4tPpccVg3aBjP0nEJng3aHZG+TNL/NaL6FdHlfTDT+qMoywTnaPtTPUykl0AivoIZGPv8AxOHeKvGGbZwNpmZn2cyNmfvv4kctViNBRPmlZFG0ue9wa0DmSbLVKT8nird7dREwW5Zna+KrXaFWwUVJxw8/p6ZN1Vyg8uOfUtZ2ypw9kefvv1Azu58OaQrNt4hDJJG8h8BvpI7VwPskE6tPBQ3/AHc573+msv1yOv8ANSmzv5PwimzVNRvYxrkaC3MQbjMSeC0V8NnW01bL3NstRXJNciNZwer3sLJCLZ2tdbzF0+XEUQaAALACwA6LtdcpAhCEAIQhAcOiBSJw2PnGz+lv4JyhAR9Tg0LgQYmH+Ufgs6xjDGQVJiLWi4zs0HeaTbTxB0PotVUPtFszDVxlsrbkDuuGjmnq1w1Co6zRx1MMbPxLWm1MqJZ3Rh3aXhDXUm8a0XicCbAey7Q/HKVkxV0r9s5ot9STBszQXx5jo6wJAN+BtxVLKx4dTbRW67O59PQz1ltds1OHgaF2c7VtghlZI/KGDeN8b6OA+HvVJxbEXTzPledXuJ8hyHuTMFF1vr0sK7Z2reRpnfKcIwfcSOAYVLUTtZDFvXDvFnAEN1Nz05eqvtFhOMNbUNEJDqoszPzNGUNuLN10FiB4ALPsLxuamJMEroyRYlvEjjZOp9r6x5u6qmJ/jI+Ssmg0CPZnFmw00IawMpn5xaQd87zOM3lwTeTZXGHTTTXZnnaWPIkaO6SDZvS1rBUJ20tUeNTN/W78U1/xKX/1ZP63figNGZ2f4iKP6K6eBkbn7wsMmt+Fr2ta4vbql/zUxEbm1ZTgU7HMjtJawc0tJPjY8fALL5Kl7tXOcfMk/Ncb09T70BoMWx0zodxJiVMIs5ktvL3ebAk+5O5sCfG6me/F6X/JrCK9yBlObWx16eSzFdCM2vbS9roC9S7OMLpHHGqcmW+81fd+t+94X1suqnDqQwsp3YuN3GXFrRGct3G5OnFUFKR07nNc4A2ba56X4IC71sVLnZMcWc+SIMDCInXaIwA23lYJCJuH5nyPxCp3kmbM5sVswf7QOvNUsNugNvwQFpkiwwXaKisc29/0bA0nrYlKxVtA0kiprbuYYycrLlhFi3jwsqk1hN7C9tSvEBZa8RhkZpHVbix2ZpewBrdb3blvrdQ8GDzyPDGwyOc42Ayu1J9F9K9ikLTg8FwDq/kP1ir0aVvQDyCAzfsp7JxQDf1FnVLm2AHsxg8QOrjzK01rbIAXqAEIQgBCEIAQhCAEIQgBCEIAXMg0XS8fwQHyP2hYYW4tURtaLulJAH72oVfpcOdI9zAO80OJHPu8Vqfafg5/OGn5b7dHhpcOsfPgmuIbOCn2giaBaOoJI6d4EPHvQGcQ0GaF8gPsOAI8Dz966GGOAhcfZlNgfJ1ir9gOzAFRiVEeO7JZ6HM0/EJoygD8CZKBd9LUEu8iRcfJAVPaPA3UtS6J3KxaerTqCnu2Ozn0V8bh+jlja9vmQLj3rQe1jAd7Rw1bG96Nrc/8DgOPkfmnO0mB/TMDhlt9ZFE2RthrawzD3IDNK7Bf83QVAHF72O99wkMPwLeUU84veJzBbwdxK07ANnW1OzoYB3iHyN/ia4299rJDsrwQS4XUsLf0rnNv1ytHyJQFIg2b3mEvqQLmOW2n6trG/qmOHYCZaKecD9C5mvgb3WqdmOEZ8LngkHtSSsPgQAPgUy7MMCP0evppBrvN2fPKQgKPs7s4KjD6uQe3EWEeQuSElguF73Dqtw4xGN/zBWj9kWD5YKyN47wmMTh/C233rrYDZrJHiNM5tjvTHrzaW3b8CCgM5wjABLhdTNlOeJ7CD+7bvBTfZlgAqaatadczAB5i5BVw7LsC/wA21EUnB8ssZHMZe4b+qV7IMLMNPUNdxE72ePcsNUBnPZ1gQnqZ4XjXcyDydw+aT2I2e31fJA7i1kotbmBZads3s6afGKwgdySNsjTyGdxuPO4KRw3Zx0O0EkjRaOSF0nqS1rvj80BRez7Zze1FXBIzURPZqODr2HkmOzGzG/bWwkfWRMzN6hzXfetgwnZ4w4nVTD2JmRn+a7s3yv6plg+BmDGap4Hcmha8eebK4e/5oCU7AsRD8MMd+9FI5pHMA6haast7P8CNJiFYACI5Xsc3pZ4cdPJwIWohAeoQhACEIQAhCEAIQhACEIQAhCEAIIQhAY/2+U5hNDWsGsMpa7yNntF+ndcPVP8AHqAVP0Oph1dFLFI08bxSENk9zTm/lVp7R8CFXh08VruyZmeDm95tvH8Vm/ZBtHvac00h+sg0F+OTl7uCAsUuE5MUZUAfpYJInH95pZIwn+XOP5QmmE7KNbBX0xH1c00hb/DLGwtt5Ov7lcTSHKHcR8kpS4eXtLh6ICKbhgdTCGQBwMYjeOvdDXW+K8wbC9xSxQmzt3GGE24gC3xUtT0TnOy8LcUtXYYW6t4dOaAgcCwdtNAIWey1zy3wD3ueB6A29Ehs1gApI5GA3a6aSUeAedB6BXKDDwYgHDXrzSMODkP1Nx/1xQFfwzDxEHgcHyPk8s7i4j3kr2iwtsbpnNH6V4e7Tnkaz/lurBX4Zc3bx5p1S0Yay3v8UBU6PDWxGVzAAZZDI7zLWtP/AA39Uo3DRHI99rGXJm8cgLQfcbegVh/wgZwfs9E8mpmubYhAVPDsNbHmawWzve82/WkJc74pSGiEZeA0NLnFzvFx4lTtFhpY4k69ErW4eH2I0PVAQUVGSC8DhoettT968psN3kgcAMzWlod4OLSR72hWSKNrWgaCy9gYzXJbxsgK7PTlps5vryK7bhOZu8A7wBaOtiQT8QPcpqtqYmC0jmi/AEi58hxKTixODduc2VmRgu45gA0eN+CAZUuGEsLuD73HopanmuPG2oXUUgc0OabhwuD1B1CisXkMNphezdH9MvW3ggJlCThlDgCDcEXB80ogBCEIAQhCAEIQgBCEIAQhCAEIQgOHsuvnvbTCn4Pi7atjSKeZ1zbhr7bfvX0OoHbPZllfSvgePaHdPNruRHqgOtmK5k8Ac05muFwfAqZjhAFgLBYv2PY7JR1cuF1Ojmk7snqNSB4EahbU0oBORpAJaLnoTa/rZU+o2+fvooWUwdJNI6MDed0ZL5nE5fZACtWLVu6gkk/VaSPO2nxss+2Mpd7ir3E5m0cDWA2t9bMczvXKPioJRpEGbKM1gf3b2+Kjto6ySKAyRFoLbaOaXZrkAAWIsdV5PtLE2qjpQc0sgeSG8GNYLuLjy1sLcdVGbd14YxjSdAXSu/hiF/8AiLfcpII/Z/aWoqZqoPljihpsrS/IL5iMzrlzrAAWTmmq60YjFCX56csfI6QMAa4aBgFvZdc8LqubPbItlwmOWaZ8Rnk+kyXc7I5rn5g0svq4xgAHjrzV12W2l+mGdzIy2KKXdMJ4vLQM5tyAJAA8CoJY32odPE5kkczxG52RzbMAaT7JBLb2vpr1Cg9hsefKKuOrnkdNDIW2DrXY/wDR5A0DU8L9VZ9ramMUsjHubme3K1pIBLjo23kdb+Cpewccb8Wq5HFmaNkUTOryQXuc3rbQXQdxadntmZGES1E8z33u2MyvyMF7gO177rcSdFXu0irbCZXtJDmQknvO1e82ZYXtfT4rQamqbG3M82HVZdj0b6uqh+rkMMlS18h3b7CKEXaHafaIGnijCJfZ2KlfHBRZd9MIc8so4scALkuOpdmcBZTGzOAvoKaoLiJZXPkl0vrp3BbrYDTxUftLWy2lkoKV/wBJcwR710bm6X0ygixte9zbhzUtj+GzOoBTxue6R4ZG6QOs4ad95ceHDj4oCkYZj1bBLLMyGGrExabmQslZYAZLkEBoPLkldodp2VTWQ1tHJTbxzGiZjmyNaS4d15bY2PDXqrbDQObG1lXSsneAM0sTGWe62pc1xDmu948uCZP2PE8zDujBTsIcYy65kc1wc3ugkMAIF9bnogLlGwAADgBYei4qKZr2lrhcEEEeBSq8JUkFV2SnfDLLRyH9D3oj+tE6+XXq03CtQKp+1ZNPVUlUNG70U8p5ZJzZhPlJl/qVui4IDtCEIAQhCAEIQgBCEIAQhCAEIQgBBQhAZH2yYA6F0GKQC0tPIzeeLLjKT5G4Pg5aZRYtG+mZO27o3Ma8ZQXOsQLWaNSU12xwwVFDURH7cbh8Lj4qm9hWLGTDt072qd7menEfegLHilW2fQiuDLg5WQENJabi5cy/Gx48gmFFhMcW93UOIAzPzyG7WlzrBvHMCBYWsrk2oBNri69lnDdSQEBVsOwwQzb6Ogm3hYWZnyRXylwcR7fMga8dF7U4OZS4vw8PzDK7eVN7joRrp4KxwYg1/ApaWYNFygKwzA3921BSjKLNzTvOUcLD6rTTontJS1MbcscVJG25NmmS1zqTo0alOosZbmIIsORTuTEGAXuEBGPoKpxu40l+u6e4+8uXTcMqf9Yib/DTj73p1FjLCbHTzSdXioGjdT8EAn/hdTzrXekMQ+YK9/wWU8a2f0EQ+UaZtr5L3zfglZMVeRbQeKADhTc2V1XUk9N6B/wtCWOzcfOSod51Ev3OCjD8evNLvxB+TLf15oBT/AqXNlIeT+9NMfm9PaPA6eJ2dkbWuF+9ck68dSVCk6L0VJAsXG3wQFgZiTCbXSGI4jbRpF/koKaoay1yBc2F+ZPAea5mrWte1pIDn3yjmbcUBFdp+IF2FTXHebu3tI0IcyRrgfgr5hNYJYI5B9tjXacNQCso7XazLhrxexc5o89brRdhf/DaX/2WfJATqEIQAhCEAIQhACEIQAhCEAIQhACEIQCNWRlN+Fism7HZmxtryy+V1Qcl/VaHtrizaahnmcbBrHW8yLNHvKzHsyeIMKM8hsHOklcSeQNr/BAaBvyDmvqh9QX6uN1TOzzac1dPPM/S0z+J0DcoIHoEh2f7T/SW1szndxsxLR0YGXHwCAu8cgN7HgbG3IpOnxTelzQ++7dlI6G11SNhdqDJQ1dTIe62WVw8g0OA+ICY9kuO54KyWRxzCUyvJ4AFpPH+U+5AaJDVNc9zWm7mWzDpfUJvR4q180sY1MWUO83C9lQuz3awSMxCpkJ7r96fBuU5R/8AGybdm20X1GIVczuD85J8Wmw+QQGi0uLskmlibqYsubzdrZc0uLtkqZIW8YmtLvN3L3LNOy7aW5xCaY8hM53Qd7T4Bd9mW0Q/zlVzGwGWR3kc9gPcAgL7PtEP8QZSN1O7c9/h0CTqNox/iUdI037jnv8AD9ULM9gdoQ+vrK6c+xC6TyBcAB8gEx2Cx182NtmedZd4XeDQxzreQAQGrY5tFu62lpmnvSuJeP3QDb3lRnaXtX9FijY0/WSvGnRoIufXgs6ZtIanHo5g+zN8GtPC0YNr+65UNtptMayufLfuA5Yx+606e/igNi272nNPBAAe/LJGPQEEqP7V9p9xFBG02e97Xm36rSD81ne3u0/0iuY5tiyFsYaBwuA1zteetxfwTPb/AGg+l1z3g3Y2zGdLN429boDRu1DacxsonNPFzZSOoFvxTXtF2tyVNA+M6ACU68nW+66zfH8eNSIAb/Uwtj9QTc/JM8QxR8wjz/6Ngjb5Nva/vQGldseLiV1NCw3DgJCBzzaNW97OUu7pIWWtljYLdNAvkjBc9XW0sbiXEvhiby7uYAC/kV9iRWaAOiAVQuc46rwygc0B2heBy9QAhCEAIQhACEIQAhCEAIQvHOsgMX/KG2jywQ0jXayPMrx+6wWaP6jf+VVXbraJsWFUdHCdZIY3SWPBoaDb1dc+irfafj5q8Tmf9ljt23yZp87qusbJO4NAdI4ANAAJNhoAAFDeOrBcNn9pfo+CVcbdJJJQweUjAHEeIDXf1Jjs3tCKfDq9gP1k26Y3y74ef6SfguqHszxGVmkBa3j33BvwKXf2R4gBrE23g8FVHr9Mnh2R90Z9nLwGtDtJu8Hmpho6WcEm/wBjK0u+LWj1KbYNtJuKGrgGjqgxi/RozZ/gbeqm6fsbrXtveIeBdr8ApGn7C5yRnqI29dHGy1PimkTx2iJ7KfgUmhxwxUVRA3QzvizfwR5yR6uc33LyDHHMopaZv+llY9x8IwbD+o39FrEH5OAuC6uJb+7Hr7y5SVJ+TpSg9+omcPANaugmn1RrMQosYdFTzxN/0+7Dj4MLnW9SR7lzTYu9lPLA3Rszo3P8d3nsPK7r+gX0PS/k/wCHNHe3zz1L7fIKTg7FsLaAPo2a3Nz3X+akHy5FUva17QbNeAHDqAQ4A+oB9F1h9Y+J+aO4dlc244gPaWO+DivrOHs0w5pBFFDcc8lz8VJRbK0rTdtNC09RG0H5ID45p6aQnuMeSOjSSPcndPs5VP1ZTTOHhG4/cvsaHDY2eyxg8mgJUU4QHyNB2cYk8BzaGcg8Dkt81KR9jOKOI/yW1+Zc0Aeeq+qGtsukB8zU/YDiLjZ26YOpff5BSVJ+TlVuvnqIWdLBzr/JfQ6EBiWCfk/ywSRzCuDZY3h7SIrtBabg95y0CXZWreG5sSmBHHJHG2/XkrahAZ7idNJDK1j66qaHaNcS3KT0vl4+CVqMMdI0B1TUXHBwkLTfroLFXDFMMjmjcyRoc08j93iqRgGJPpa59FPqLZoHni5nS/Mheb4hpdRGalC6Sj3+Xtgs1zjjqiw4TiD4m5ZpC4Dg9wAd/Nbjy1VhY8HgUwxKna6NwOosqv2dY9vH1MF3WheN3nFjkPnxAPBdHSO2ubptlzdMp7e5qnhrmSwXlC5zozhdM1nSFznQgOkIQgBCEXQAo3aCq3VPLJ+rG89OAKfvksq7t7ODhtXqP0EnMcmlAfLWC4JJXVe7jHee4uJ5NF7klfQOymxUFDEBG0F5HeefaJ+4eCqPY/h0UFMZ3vYJJdBdwBDQbc+pur4dqKUaGphH87fxXhOO6y+610VJ8q8O9l/TwilzPckw1ekKMbtPSkgCphJOgG8bc/FSMb7i68rOucPmWPUt5RD7R1EsMe9hGcx6uZ+s3nbxCmtnpI6yBkzHaOF7cweYK4ljuCPBU7s6xQwYjU0TvYI30fk42cB6rv8ACIUXvltgnj8N/s/sablKK5osvb8S+jzNY72JDlaSftch6qeY64VS28ljNDK4kXjaXg3tYsGZpv5gKxYLWianilHCSNjx5OaHfeva6FwXPXB5SfT6930OfZno2PUIQuiawQhCAELgyjqjOgO0JvJXMabFwXb6gAXJFkAqhRcWNNzG4sOR/FOKmva1t73vwt1QDu69uoGPFn8wCu58Z7vdFj/1wQExvBeyzXtqJhjp6yMd+CVuvVrtCCeiscFe5jgc3tG2p48T8gqb201+bDJA4gXfHlHXvi/npdYyipJxexKLLLtC007ZnyNYwsBu42bqL+qxnBtpCMYJ+luLJTldIwlg/dAvyB0UcztTnFNHTmGB7I2BnfbmuALDQmwNlD4Rhz8QrY4YWMjfIbANuGNsC4nnbQLg6Dh1tUrJWyeZdE87Lu8yxOxPC7jem1sQeS58pNtbyuOnW19F3Nt4yJh+sGVjc3tXNhztxKqcXYZWyHNLXtDnNDXWDj3RyvpfRO4vyb25gXVziLi4DBcjmAb6KFwexvM7pP6v/pveppXy1+4rR9r8rs+6iMzA+zXZSLd1py8OV/ihaTgGyNPRwCGGMBg111JJtcuJ4k2Qu7Cvkiop7eJTc8vOETiEIWw1gqntLtK6OcQxjUNzPceAvcMA8TqfDL4q1P4aLMtrpXwVzt9+imymN/IFrQC09Oo81S18px08nXuWdJGMroqexG4xhYqb7x8puSSGyvaHeBANreib4Rsrhz4Q+0hDwQWvlkNiCWuFr9bjxTysxOOOMvc9oAHEkLGGbUVIkcYpH2zOdYC47x5hea0dWr1cJRVko4837HW1qorlFte2DYzsbhY13HDqXW+a7mwrC2FodTRDMbNuBqfDVY66txCVhZ9c5rjcix1+HBEmz+IS5XOjldlADbnUAcLaqx/a5p/5dS/f+Srz1v5K2a1LR4W0u/yWnBjsXXsMvQnou9kNph9MmpQbxgNlh1uGh47zAf1QTcLCKp0ge4PLs17Oudb+KmthsRMVbGS7Q90+vBbbuDrsJ803Lp0z475RhG+EpqKjjqfTF7rNsTnEOO0jhxkEsTrcwbke4n4K74diILDc6tHvWb1tVv8AHaZrNTES53hfVeY4XU1OxPbkln2LVsXCLT8V+S97dYeJsOnY4loyF2htqzvAHwuOCd9luM/5oo8/KMs9GOLQT6WWc9rUlS5tjUQshH+jEhEj/Mc/JL4Jte2jwKJ+YGTvNYPHMT7gvV/0/Q6tM25Zy8+hzNRLMjcJsQaG3v5JgzG9Tmbp4LJMY7SQJaFjHCz8r5TwFnC1j63KaS9q7W1tQb3hZGWxj9Z7Tx9V6ErGwTYu518vdHxXjMbcGm5Gn2vndYfs72rGOlqTM4umLi6Idc/LwAULR9pEjcPmgc5xlkccrujX+3qgN7qcUaG7x8gym3eJ010HvSVTjTYnMa6TKZXZWi51Nr/JfPdftxJJh8NKSbxuuXX4tHsD0SOM7Zz1MsMhJBhDQwDq21z5lAb4zaOI1bqXN9a1geRfqeHnwPqmmDbbw1BqWh1hTuINzoWgauHhcELCYK2tfUuqI2ymWQuBc1jj7WhHDonFDsfiVnZKeZoeMr/s3B11ugNfpe0mmdSSVJOURuczL9on7Nh4hRtR2rMGGCo037iWNZyDhzI6AWKz+LsrrrHPu4xx78gA80t/2cMbpNiNMwWvYOzeel0BaNru1K1NSup3WkkLZHj9UN4sPmb+iY7cdqe8ZTtpXEaslkPPM03DPfx9FC/m7hMdt5iMkmnCOPS/nYpSEYQ3Lkgq6g+6/oEBxtR2nST1MEkV2MgLXBvV/wBq/ha48iobbPbKTEJs7hlY0WYy+g6k+JVwoGtdl+j4A52uhfmPxI+aRxjs0xKtk3jMPZTtADcgcxvrxQGaLb/yfNkLGStkbyMcX/MfuT/YrsEjiyyVv1smh3YP1Y/iP2vktdpKJkbQ1jAxoFgALAeiAVa1dIQgBCEIAQhCAE3q6FkoLXtDgeRFwnCEBAHYShPGjhPmwH5qRgwSBnsQxtv0Y0fIJ8hRgFG2nwcRv3jRZrunIqDDAtLxGjErCx3Ai2nEeSzHHnGifaYFsZNmy8WE9CRwPmvKcU4ZNTdtSynv5HoNBrY8vZ2PqvuZV2m4LuqgStHdk4+DgqbBKWua4cQQfctm2yo2VVG8Nc1zmjOyxHEa9eYWLkLr8KudunUZbroc/X19ndzR2fU3R2PsjoxUOd3SwHzNuHvWQ/nNM2okmjeWPfcXHEA8gfJI1eMySwxwk9yMGwHib3KRpsHmk9iGR2l+6xx066BTouHx0/M5dW39jHVat3YS2X5OQZJ5PtySOPi5xUxDsjiErA0U8xY0mwIIAJ48VLbM7FYtFLvaejkDw3RzmAWDuYzc1cW7EbQzHv1Aj0/XA48u6OK6m3QolKh7Ka93tRtZ/FIAnP8A2WFv6aupo/5rq6RdhtZJrPiB8LZz53uQpSm/J5pRfezzv8srfPkUBmzdksLjH1uKZuVo2X1+Oi9AwSM/+Zntp+qD48ltFH2IYWzjA5/D25HHh5EKepNgqGL2KSEX/cB4eaA+f4MdoR+gwh8hadC65uPEAHVTFHXYg/SmwWNmuhMXC/8AFZb7FhcbfZY1vkAPknAjQGIxYNtHLcZYoGnpuxbxFrlOG9lOLS33+J5b8Q3MdPhqtpQgMgi7AWn9PXTydLaadDclTOH9heGsPejkk5955+62i0ZCArVJ2bYdF7FFDxvq3MfebqYp8GhZ7ETG+TWj5BPUIDgQgLoNXqEAIQhACEIQAhCEAIQhACEIQAhCEAFRmMU7XwyNe1rmlpuHAEHjxBQhQ9gfK1ZTtD3DK22Y8h1TjB6KMzRgxsILhxaD9yEKEZy7jfdmsDpwwEU8IORvCNnh4K0U8LW+y0DloANNF6hZGA8bwXSEIAQhCAEIQgBCEIAQhCAEIQgBCEIAQhCAEIQgBCEIAQhCA//Z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8" name="Picture 8" descr="http://3.bp.blogspot.com/-hiVoCzDgwsQ/T3eOjWvU0YI/AAAAAAABN7A/ShBV-rgO1eE/s1600/Ley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5643578"/>
            <a:ext cx="1118577" cy="836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57290" y="428604"/>
            <a:ext cx="60722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La empresa se rige bajo la normativa legal vigente tales como: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5997877"/>
              </p:ext>
            </p:extLst>
          </p:nvPr>
        </p:nvGraphicFramePr>
        <p:xfrm>
          <a:off x="500002" y="1214422"/>
          <a:ext cx="864399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75656" y="5715016"/>
            <a:ext cx="60253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Demás </a:t>
            </a:r>
            <a:r>
              <a:rPr lang="es-ES" dirty="0"/>
              <a:t>Leyes, reglamentos, resoluciones que se apliquen a la </a:t>
            </a:r>
            <a:r>
              <a:rPr lang="es-ES" dirty="0" smtClean="0"/>
              <a:t>actividad de la empresa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1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6632"/>
            <a:ext cx="8493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EMPRESA</a:t>
            </a:r>
            <a:endParaRPr lang="es-ES" sz="3200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Cinta hacia abajo"/>
          <p:cNvSpPr/>
          <p:nvPr/>
        </p:nvSpPr>
        <p:spPr>
          <a:xfrm>
            <a:off x="4788024" y="908720"/>
            <a:ext cx="3312368" cy="720080"/>
          </a:xfrm>
          <a:prstGeom prst="ribb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PRODUCTOS</a:t>
            </a:r>
            <a:endParaRPr lang="es-ES" sz="1600" dirty="0"/>
          </a:p>
        </p:txBody>
      </p:sp>
      <p:sp>
        <p:nvSpPr>
          <p:cNvPr id="10" name="9 Doble onda"/>
          <p:cNvSpPr/>
          <p:nvPr/>
        </p:nvSpPr>
        <p:spPr>
          <a:xfrm>
            <a:off x="4857752" y="2143116"/>
            <a:ext cx="1214446" cy="736610"/>
          </a:xfrm>
          <a:prstGeom prst="doubleWave">
            <a:avLst>
              <a:gd name="adj1" fmla="val 8766"/>
              <a:gd name="adj2" fmla="val -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s-EC" sz="1100" dirty="0" smtClean="0"/>
              <a:t>MATERIAL ELÉCTRICO</a:t>
            </a:r>
            <a:endParaRPr lang="es-ES" sz="1100" dirty="0"/>
          </a:p>
        </p:txBody>
      </p:sp>
      <p:sp>
        <p:nvSpPr>
          <p:cNvPr id="11" name="10 Llamada de flecha a la izquierda"/>
          <p:cNvSpPr/>
          <p:nvPr/>
        </p:nvSpPr>
        <p:spPr>
          <a:xfrm>
            <a:off x="6072198" y="1785926"/>
            <a:ext cx="2500298" cy="1318944"/>
          </a:xfrm>
          <a:prstGeom prst="leftArrowCallout">
            <a:avLst>
              <a:gd name="adj1" fmla="val 16635"/>
              <a:gd name="adj2" fmla="val 19981"/>
              <a:gd name="adj3" fmla="val 14125"/>
              <a:gd name="adj4" fmla="val 81011"/>
            </a:avLst>
          </a:prstGeom>
          <a:solidFill>
            <a:srgbClr val="CDE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Conductores eléctricos,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Líneas de interruptores,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Tomas,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tx1"/>
                </a:solidFill>
              </a:rPr>
              <a:t>Iluminación; etc.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11 Doble onda"/>
          <p:cNvSpPr/>
          <p:nvPr/>
        </p:nvSpPr>
        <p:spPr>
          <a:xfrm>
            <a:off x="4929190" y="3500438"/>
            <a:ext cx="1143008" cy="1000132"/>
          </a:xfrm>
          <a:prstGeom prst="doubleWave">
            <a:avLst>
              <a:gd name="adj1" fmla="val 8766"/>
              <a:gd name="adj2" fmla="val -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s-ES" sz="1100" dirty="0" smtClean="0"/>
              <a:t>MATERIAL DE AGUA POTABLE - SANITARIO</a:t>
            </a:r>
            <a:endParaRPr lang="es-ES" sz="1100" dirty="0"/>
          </a:p>
        </p:txBody>
      </p:sp>
      <p:sp>
        <p:nvSpPr>
          <p:cNvPr id="14" name="13 Llamada de flecha a la izquierda"/>
          <p:cNvSpPr/>
          <p:nvPr/>
        </p:nvSpPr>
        <p:spPr>
          <a:xfrm>
            <a:off x="6072198" y="3286124"/>
            <a:ext cx="2571736" cy="1071570"/>
          </a:xfrm>
          <a:prstGeom prst="leftArrowCallout">
            <a:avLst>
              <a:gd name="adj1" fmla="val 16635"/>
              <a:gd name="adj2" fmla="val 19981"/>
              <a:gd name="adj3" fmla="val 14125"/>
              <a:gd name="adj4" fmla="val 81011"/>
            </a:avLst>
          </a:prstGeom>
          <a:solidFill>
            <a:srgbClr val="CDE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Tubos de desagüe,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Grifería,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tx1"/>
                </a:solidFill>
              </a:rPr>
              <a:t>Tubería,</a:t>
            </a:r>
            <a:endParaRPr lang="es-ES" sz="1400" dirty="0" smtClean="0">
              <a:solidFill>
                <a:schemeClr val="tx1"/>
              </a:solidFill>
            </a:endParaRPr>
          </a:p>
          <a:p>
            <a:pPr marL="263525" indent="-263525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tx1"/>
                </a:solidFill>
              </a:rPr>
              <a:t>Accesorios; etc.</a:t>
            </a:r>
          </a:p>
        </p:txBody>
      </p:sp>
      <p:sp>
        <p:nvSpPr>
          <p:cNvPr id="19" name="18 Cinta hacia abajo"/>
          <p:cNvSpPr/>
          <p:nvPr/>
        </p:nvSpPr>
        <p:spPr>
          <a:xfrm>
            <a:off x="395536" y="908720"/>
            <a:ext cx="3312368" cy="720080"/>
          </a:xfrm>
          <a:prstGeom prst="ribb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RESEÑA  HISTÓRICA</a:t>
            </a:r>
            <a:endParaRPr lang="es-ES" sz="1600" dirty="0"/>
          </a:p>
        </p:txBody>
      </p:sp>
      <p:sp>
        <p:nvSpPr>
          <p:cNvPr id="18" name="17 Doble onda"/>
          <p:cNvSpPr/>
          <p:nvPr/>
        </p:nvSpPr>
        <p:spPr>
          <a:xfrm>
            <a:off x="5000628" y="4857760"/>
            <a:ext cx="1071570" cy="785818"/>
          </a:xfrm>
          <a:prstGeom prst="doubleWave">
            <a:avLst>
              <a:gd name="adj1" fmla="val 8766"/>
              <a:gd name="adj2" fmla="val -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s-ES" sz="1100" dirty="0" smtClean="0"/>
              <a:t>CERRAJERÍA Y OTROS</a:t>
            </a:r>
            <a:endParaRPr lang="es-ES" sz="1100" dirty="0"/>
          </a:p>
        </p:txBody>
      </p:sp>
      <p:sp>
        <p:nvSpPr>
          <p:cNvPr id="20" name="19 Llamada de flecha a la izquierda"/>
          <p:cNvSpPr/>
          <p:nvPr/>
        </p:nvSpPr>
        <p:spPr>
          <a:xfrm>
            <a:off x="6143667" y="4558898"/>
            <a:ext cx="2428861" cy="1298994"/>
          </a:xfrm>
          <a:prstGeom prst="leftArrowCallout">
            <a:avLst>
              <a:gd name="adj1" fmla="val 16635"/>
              <a:gd name="adj2" fmla="val 19981"/>
              <a:gd name="adj3" fmla="val 14125"/>
              <a:gd name="adj4" fmla="val 81011"/>
            </a:avLst>
          </a:prstGeom>
          <a:solidFill>
            <a:srgbClr val="CDE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Cerraduras,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Herramientas,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tx1"/>
                </a:solidFill>
              </a:rPr>
              <a:t>Candados,</a:t>
            </a:r>
          </a:p>
          <a:p>
            <a:pPr marL="263525" indent="-263525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tx1"/>
                </a:solidFill>
              </a:rPr>
              <a:t>Lijas; etc.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16" name="15 Imagen"/>
          <p:cNvPicPr/>
          <p:nvPr/>
        </p:nvPicPr>
        <p:blipFill>
          <a:blip r:embed="rId2" cstate="print"/>
          <a:srcRect l="31398" t="38587" r="32553" b="19089"/>
          <a:stretch>
            <a:fillRect/>
          </a:stretch>
        </p:blipFill>
        <p:spPr bwMode="auto">
          <a:xfrm>
            <a:off x="142844" y="4143380"/>
            <a:ext cx="4357718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214282" y="2500306"/>
            <a:ext cx="4214842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Dedica a la comercialización de materiales de construcción, especializada en acabados y el valor agregado es que se brinda una asesoría al cliente antes de que éste compre los productos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28596" y="178592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Fundada en el año 2009 por el Sr. José Ángel </a:t>
            </a:r>
            <a:r>
              <a:rPr lang="es-ES" dirty="0" err="1" smtClean="0"/>
              <a:t>Caibe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7099" t="22461" r="28955" b="10156"/>
          <a:stretch>
            <a:fillRect/>
          </a:stretch>
        </p:blipFill>
        <p:spPr bwMode="auto">
          <a:xfrm>
            <a:off x="0" y="0"/>
            <a:ext cx="8929718" cy="6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357508" y="63393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FUENTE: Distribuidora de Materiales de Construcción DISMACONCOBRE. Cía. Ltda.- </a:t>
            </a:r>
            <a:r>
              <a:rPr kumimoji="0" lang="es-E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Poligrafiado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Elaborado por: Evelyn Gordon</a:t>
            </a:r>
            <a:endParaRPr kumimoji="0" lang="es-E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1 Botón de acción: Inicio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648072" cy="39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55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260648"/>
            <a:ext cx="84934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II – PLANIFICACIÓN ESTRATÉGICA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1340768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Placa">
            <a:hlinkClick r:id="rId7" action="ppaction://hlinksldjump"/>
          </p:cNvPr>
          <p:cNvSpPr/>
          <p:nvPr/>
        </p:nvSpPr>
        <p:spPr>
          <a:xfrm>
            <a:off x="7452320" y="1052736"/>
            <a:ext cx="1440160" cy="504056"/>
          </a:xfrm>
          <a:prstGeom prst="plaque">
            <a:avLst/>
          </a:prstGeom>
          <a:solidFill>
            <a:srgbClr val="F8D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VISIÓN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Placa">
            <a:hlinkClick r:id="rId7" action="ppaction://hlinksldjump"/>
          </p:cNvPr>
          <p:cNvSpPr/>
          <p:nvPr/>
        </p:nvSpPr>
        <p:spPr>
          <a:xfrm>
            <a:off x="1187624" y="5805264"/>
            <a:ext cx="1440160" cy="504056"/>
          </a:xfrm>
          <a:prstGeom prst="plaque">
            <a:avLst/>
          </a:prstGeom>
          <a:solidFill>
            <a:srgbClr val="F8D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MISIÓN</a:t>
            </a:r>
            <a:endParaRPr lang="es-ES" dirty="0"/>
          </a:p>
        </p:txBody>
      </p:sp>
      <p:sp>
        <p:nvSpPr>
          <p:cNvPr id="12" name="11 Llamada de flecha hacia arriba">
            <a:hlinkClick r:id="rId7" action="ppaction://hlinksldjump" highlightClick="1"/>
          </p:cNvPr>
          <p:cNvSpPr/>
          <p:nvPr/>
        </p:nvSpPr>
        <p:spPr>
          <a:xfrm>
            <a:off x="4067944" y="3861048"/>
            <a:ext cx="2448272" cy="785818"/>
          </a:xfrm>
          <a:prstGeom prst="upArrowCallout">
            <a:avLst>
              <a:gd name="adj1" fmla="val 10200"/>
              <a:gd name="adj2" fmla="val 15133"/>
              <a:gd name="adj3" fmla="val 15133"/>
              <a:gd name="adj4" fmla="val 78791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DIRECCIONAMIENTO ESTRATÉGICO</a:t>
            </a:r>
          </a:p>
          <a:p>
            <a:pPr algn="ctr"/>
            <a:endParaRPr lang="es-ES" dirty="0"/>
          </a:p>
        </p:txBody>
      </p:sp>
      <p:sp>
        <p:nvSpPr>
          <p:cNvPr id="13" name="12 Elipse">
            <a:hlinkClick r:id="rId8" action="ppaction://hlinksldjump"/>
          </p:cNvPr>
          <p:cNvSpPr/>
          <p:nvPr/>
        </p:nvSpPr>
        <p:spPr>
          <a:xfrm>
            <a:off x="1475656" y="2924944"/>
            <a:ext cx="2016224" cy="576064"/>
          </a:xfrm>
          <a:prstGeom prst="ellipse">
            <a:avLst/>
          </a:prstGeom>
          <a:effectLst>
            <a:outerShdw blurRad="50800" dist="2667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POLÍTICAS</a:t>
            </a:r>
            <a:endParaRPr lang="es-ES" dirty="0"/>
          </a:p>
        </p:txBody>
      </p:sp>
      <p:sp>
        <p:nvSpPr>
          <p:cNvPr id="16" name="15 Elipse">
            <a:hlinkClick r:id="rId8" action="ppaction://hlinksldjump"/>
          </p:cNvPr>
          <p:cNvSpPr/>
          <p:nvPr/>
        </p:nvSpPr>
        <p:spPr>
          <a:xfrm>
            <a:off x="2915816" y="1916832"/>
            <a:ext cx="2232248" cy="648072"/>
          </a:xfrm>
          <a:prstGeom prst="ellipse">
            <a:avLst/>
          </a:prstGeom>
          <a:effectLst>
            <a:outerShdw blurRad="50800" dist="2667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ESTRATEGIAS</a:t>
            </a:r>
            <a:endParaRPr lang="es-ES" dirty="0"/>
          </a:p>
        </p:txBody>
      </p:sp>
      <p:sp>
        <p:nvSpPr>
          <p:cNvPr id="17" name="16 Elipse">
            <a:hlinkClick r:id="rId8" action="ppaction://hlinksldjump"/>
          </p:cNvPr>
          <p:cNvSpPr/>
          <p:nvPr/>
        </p:nvSpPr>
        <p:spPr>
          <a:xfrm>
            <a:off x="4932040" y="1268760"/>
            <a:ext cx="2232248" cy="648072"/>
          </a:xfrm>
          <a:prstGeom prst="ellipse">
            <a:avLst/>
          </a:prstGeom>
          <a:effectLst>
            <a:outerShdw blurRad="50800" dist="2667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PRINCIPIOS Y VALORES</a:t>
            </a:r>
            <a:endParaRPr lang="es-ES" dirty="0"/>
          </a:p>
        </p:txBody>
      </p:sp>
      <p:sp>
        <p:nvSpPr>
          <p:cNvPr id="11" name="10 Elipse">
            <a:hlinkClick r:id="rId8" action="ppaction://hlinksldjump"/>
          </p:cNvPr>
          <p:cNvSpPr/>
          <p:nvPr/>
        </p:nvSpPr>
        <p:spPr>
          <a:xfrm>
            <a:off x="107504" y="3933056"/>
            <a:ext cx="2016224" cy="576064"/>
          </a:xfrm>
          <a:prstGeom prst="ellipse">
            <a:avLst/>
          </a:prstGeom>
          <a:effectLst>
            <a:outerShdw blurRad="50800" dist="2667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8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Llamada ovalada"/>
          <p:cNvSpPr/>
          <p:nvPr/>
        </p:nvSpPr>
        <p:spPr>
          <a:xfrm>
            <a:off x="5429256" y="0"/>
            <a:ext cx="3500462" cy="2500282"/>
          </a:xfrm>
          <a:prstGeom prst="wedgeEllipseCallout">
            <a:avLst>
              <a:gd name="adj1" fmla="val -49673"/>
              <a:gd name="adj2" fmla="val 5452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dirty="0"/>
              <a:t>Ser reconocidos en el 2015 como una empresa líder, dentro del mercado de la construcción por la solidez de sus resultados y su recurso humano altamente calificado, ético, creativo y competitivo que proyecte a la comunidad una imagen de excelencia</a:t>
            </a:r>
            <a:r>
              <a:rPr lang="es-ES" dirty="0"/>
              <a:t>.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050702" y="4797152"/>
            <a:ext cx="1937122" cy="560674"/>
          </a:xfrm>
          <a:prstGeom prst="rect">
            <a:avLst/>
          </a:prstGeom>
          <a:solidFill>
            <a:srgbClr val="EFFBEF"/>
          </a:solidFill>
          <a:ln>
            <a:headEnd/>
            <a:tailEnd/>
          </a:ln>
          <a:effectLst>
            <a:outerShdw blurRad="38100" dist="38100" dir="8100000" sx="104000" sy="104000" algn="tr" rotWithShape="0">
              <a:srgbClr val="CDFFCD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MOTIVO , RAZÒN DE SER</a:t>
            </a: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2915816" y="3284984"/>
            <a:ext cx="1343025" cy="473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METAS</a:t>
            </a:r>
            <a:endParaRPr kumimoji="0" lang="es-E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3357554" y="1928802"/>
            <a:ext cx="2016224" cy="657192"/>
          </a:xfrm>
          <a:prstGeom prst="rect">
            <a:avLst/>
          </a:prstGeom>
          <a:solidFill>
            <a:srgbClr val="EFFBEF"/>
          </a:solidFill>
          <a:ln>
            <a:headEnd/>
            <a:tailEnd/>
          </a:ln>
          <a:effectLst>
            <a:outerShdw blurRad="114300" dir="5940000" sx="104000" sy="104000" algn="tl" rotWithShape="0">
              <a:srgbClr val="6F8D2B">
                <a:alpha val="21961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HACIA DONDE SE DIRIGE LA EMPRESA</a:t>
            </a:r>
            <a:endPara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89" name="AutoShape 41"/>
          <p:cNvSpPr>
            <a:spLocks noChangeArrowheads="1"/>
          </p:cNvSpPr>
          <p:nvPr/>
        </p:nvSpPr>
        <p:spPr bwMode="auto">
          <a:xfrm rot="19130444">
            <a:off x="1268351" y="3111718"/>
            <a:ext cx="2264112" cy="438964"/>
          </a:xfrm>
          <a:prstGeom prst="notchedRightArrow">
            <a:avLst>
              <a:gd name="adj1" fmla="val 32639"/>
              <a:gd name="adj2" fmla="val 112764"/>
            </a:avLst>
          </a:prstGeom>
          <a:ln>
            <a:headEnd/>
            <a:tailEnd/>
          </a:ln>
          <a:effectLst>
            <a:glow rad="101600">
              <a:schemeClr val="bg1">
                <a:lumMod val="50000"/>
                <a:alpha val="40000"/>
              </a:schemeClr>
            </a:glow>
            <a:outerShdw blurRad="63500" dist="25400" dir="5400000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88" name="AutoShape 40"/>
          <p:cNvSpPr>
            <a:spLocks noChangeArrowheads="1"/>
          </p:cNvSpPr>
          <p:nvPr/>
        </p:nvSpPr>
        <p:spPr bwMode="auto">
          <a:xfrm rot="8228195">
            <a:off x="3803149" y="3375924"/>
            <a:ext cx="2126660" cy="464603"/>
          </a:xfrm>
          <a:prstGeom prst="notchedRightArrow">
            <a:avLst>
              <a:gd name="adj1" fmla="val 32639"/>
              <a:gd name="adj2" fmla="val 112764"/>
            </a:avLst>
          </a:prstGeom>
          <a:ln>
            <a:headEnd/>
            <a:tailEnd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87" name="AutoShape 39"/>
          <p:cNvSpPr>
            <a:spLocks noChangeShapeType="1"/>
          </p:cNvSpPr>
          <p:nvPr/>
        </p:nvSpPr>
        <p:spPr bwMode="auto">
          <a:xfrm flipV="1">
            <a:off x="2627785" y="4149080"/>
            <a:ext cx="432048" cy="409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86" name="AutoShape 38"/>
          <p:cNvSpPr>
            <a:spLocks noChangeShapeType="1"/>
          </p:cNvSpPr>
          <p:nvPr/>
        </p:nvSpPr>
        <p:spPr bwMode="auto">
          <a:xfrm flipV="1">
            <a:off x="3851920" y="2636912"/>
            <a:ext cx="504056" cy="4911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Llamada ovalada"/>
          <p:cNvSpPr/>
          <p:nvPr/>
        </p:nvSpPr>
        <p:spPr>
          <a:xfrm>
            <a:off x="3923928" y="4071942"/>
            <a:ext cx="4362848" cy="2525410"/>
          </a:xfrm>
          <a:prstGeom prst="wedgeEllipseCallout">
            <a:avLst>
              <a:gd name="adj1" fmla="val -69497"/>
              <a:gd name="adj2" fmla="val -882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/>
              <a:t>Comercializar una amplia gama de productos y materiales para la construcción, brindando varias opciones de compra a costos competitivos y mediante una atención personalizada a nuestros clientes.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1051712" y="5805264"/>
            <a:ext cx="1576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MISIÓN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809568" y="620688"/>
            <a:ext cx="15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926788"/>
              </p:ext>
            </p:extLst>
          </p:nvPr>
        </p:nvGraphicFramePr>
        <p:xfrm>
          <a:off x="827584" y="476672"/>
          <a:ext cx="8316416" cy="58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1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rriba"/>
          <p:cNvSpPr/>
          <p:nvPr/>
        </p:nvSpPr>
        <p:spPr>
          <a:xfrm>
            <a:off x="285720" y="1857364"/>
            <a:ext cx="4000528" cy="4000528"/>
          </a:xfrm>
          <a:prstGeom prst="upArrowCallout">
            <a:avLst>
              <a:gd name="adj1" fmla="val 6828"/>
              <a:gd name="adj2" fmla="val 13242"/>
              <a:gd name="adj3" fmla="val 8967"/>
              <a:gd name="adj4" fmla="val 810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/>
            <a:endParaRPr lang="es-ES_tradnl" kern="0" dirty="0" smtClean="0">
              <a:solidFill>
                <a:sysClr val="windowText" lastClr="000000"/>
              </a:solidFill>
            </a:endParaRPr>
          </a:p>
          <a:p>
            <a:pPr marL="179388" indent="-179388">
              <a:buBlip>
                <a:blip r:embed="rId2"/>
              </a:buBlip>
            </a:pPr>
            <a:r>
              <a:rPr lang="es-ES_tradnl" dirty="0">
                <a:solidFill>
                  <a:schemeClr val="tx1"/>
                </a:solidFill>
              </a:rPr>
              <a:t>Suministrar materiales de ferretería de alta calidad que satisfagan las necesidades y expectativas de los clientes, brindándole el mejor servicios, buena calidad y precio de los productos</a:t>
            </a:r>
            <a:r>
              <a:rPr lang="es-ES_tradnl" dirty="0"/>
              <a:t>.</a:t>
            </a:r>
            <a:endParaRPr lang="es-ES" dirty="0"/>
          </a:p>
          <a:p>
            <a:pPr marL="179388" lvl="0" indent="-179388">
              <a:buBlip>
                <a:blip r:embed="rId2"/>
              </a:buBlip>
            </a:pPr>
            <a:endParaRPr lang="es-EC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5786" y="785794"/>
            <a:ext cx="22145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 SOCIAL</a:t>
            </a: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86446" y="571480"/>
            <a:ext cx="2385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ESPECIFICOS</a:t>
            </a: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Llamada de flecha hacia arriba"/>
          <p:cNvSpPr/>
          <p:nvPr/>
        </p:nvSpPr>
        <p:spPr>
          <a:xfrm>
            <a:off x="4500562" y="2000240"/>
            <a:ext cx="4214810" cy="3857652"/>
          </a:xfrm>
          <a:prstGeom prst="upArrowCallout">
            <a:avLst>
              <a:gd name="adj1" fmla="val 6828"/>
              <a:gd name="adj2" fmla="val 13242"/>
              <a:gd name="adj3" fmla="val 8967"/>
              <a:gd name="adj4" fmla="val 810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/>
            <a:endParaRPr lang="es-ES_tradnl" sz="2000" kern="0" dirty="0" smtClean="0">
              <a:solidFill>
                <a:sysClr val="windowText" lastClr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Liderar en precios accesibles.</a:t>
            </a:r>
            <a:endParaRPr lang="es-ES" sz="20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Comercializar variedad de productos </a:t>
            </a:r>
            <a:endParaRPr lang="es-ES_tradnl" sz="20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_tradnl" sz="2000" dirty="0" smtClean="0">
                <a:solidFill>
                  <a:schemeClr val="tx1"/>
                </a:solidFill>
              </a:rPr>
              <a:t>Brindar </a:t>
            </a:r>
            <a:r>
              <a:rPr lang="es-ES_tradnl" sz="2000" dirty="0">
                <a:solidFill>
                  <a:schemeClr val="tx1"/>
                </a:solidFill>
              </a:rPr>
              <a:t>asesoría continua al </a:t>
            </a:r>
            <a:r>
              <a:rPr lang="es-ES_tradnl" sz="2000" dirty="0" smtClean="0">
                <a:solidFill>
                  <a:schemeClr val="tx1"/>
                </a:solidFill>
              </a:rPr>
              <a:t>cliente</a:t>
            </a:r>
            <a:endParaRPr lang="es-ES" sz="20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Cumplir con oportunidad y puntualidad en  la entrega del producto </a:t>
            </a:r>
            <a:r>
              <a:rPr lang="es-ES_tradnl" sz="1600" dirty="0" smtClean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  <a:p>
            <a:pPr marL="179388" lvl="0" indent="-179388">
              <a:buBlip>
                <a:blip r:embed="rId2"/>
              </a:buBlip>
            </a:pPr>
            <a:endParaRPr lang="es-EC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8 Imagen" descr="http://www.guiatelefonica.com.ec/masinfoimages/12796619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1356"/>
          <a:stretch/>
        </p:blipFill>
        <p:spPr bwMode="auto">
          <a:xfrm>
            <a:off x="3214678" y="214290"/>
            <a:ext cx="2071702" cy="150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66" name="Picture 2" descr="https://encrypted-tbn2.gstatic.com/images?q=tbn:ANd9GcRot1MGLG7VdcakUGYhNTL8wQ_8-miQCssNLtDftNW7mptNNm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855492"/>
            <a:ext cx="1143008" cy="907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1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14678" y="642918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POLITICAS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46250145"/>
              </p:ext>
            </p:extLst>
          </p:nvPr>
        </p:nvGraphicFramePr>
        <p:xfrm>
          <a:off x="0" y="1571588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encrypted-tbn2.gstatic.com/images?q=tbn:ANd9GcTpr-8pG9qrI7QYQyeSH7_li8QSE6w93ZvpmzVUfQmk6_IEvdxDn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14290"/>
            <a:ext cx="150016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90062829"/>
              </p:ext>
            </p:extLst>
          </p:nvPr>
        </p:nvGraphicFramePr>
        <p:xfrm>
          <a:off x="971600" y="620688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http://www.guiatelefonica.com.ec/masinfoimages/12796619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1356"/>
          <a:stretch/>
        </p:blipFill>
        <p:spPr bwMode="auto">
          <a:xfrm rot="20750279">
            <a:off x="1182859" y="496570"/>
            <a:ext cx="2264575" cy="1419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2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28926" y="214290"/>
            <a:ext cx="2867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ESTRATEGIAS</a:t>
            </a:r>
            <a:endParaRPr lang="es-E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62500689"/>
              </p:ext>
            </p:extLst>
          </p:nvPr>
        </p:nvGraphicFramePr>
        <p:xfrm>
          <a:off x="142844" y="1071546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4" name="Picture 2" descr="https://encrypted-tbn2.gstatic.com/images?q=tbn:ANd9GcTpr-8pG9qrI7QYQyeSH7_li8QSE6w93ZvpmzVUfQmk6_IEvdxDn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310" y="0"/>
            <a:ext cx="1428690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51720" y="142853"/>
            <a:ext cx="44491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PRINCIPIOS Y VALORES</a:t>
            </a:r>
            <a:endParaRPr lang="es-E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58336353"/>
              </p:ext>
            </p:extLst>
          </p:nvPr>
        </p:nvGraphicFramePr>
        <p:xfrm>
          <a:off x="-142908" y="714332"/>
          <a:ext cx="982747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https://encrypted-tbn1.gstatic.com/images?q=tbn:ANd9GcQu1ZO-AnA37Mi_7zPuwhLuK4utxT_U8SaDWcCnd0c1_925EoJL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142852"/>
            <a:ext cx="993424" cy="971542"/>
          </a:xfrm>
          <a:prstGeom prst="rect">
            <a:avLst/>
          </a:prstGeom>
          <a:noFill/>
        </p:spPr>
      </p:pic>
      <p:sp>
        <p:nvSpPr>
          <p:cNvPr id="2" name="1 Botón de acción: Inicio">
            <a:hlinkClick r:id="rId8" action="ppaction://hlinksldjump" highlightClick="1"/>
          </p:cNvPr>
          <p:cNvSpPr/>
          <p:nvPr/>
        </p:nvSpPr>
        <p:spPr>
          <a:xfrm>
            <a:off x="8426298" y="6237312"/>
            <a:ext cx="49671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67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III – ANÁLISIS SITUACIONAL</a:t>
            </a:r>
            <a:b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30779" y="5127238"/>
            <a:ext cx="3686156" cy="5084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Marca el inicio y el final</a:t>
            </a:r>
            <a:endParaRPr lang="es-ES" dirty="0"/>
          </a:p>
        </p:txBody>
      </p:sp>
      <p:pic>
        <p:nvPicPr>
          <p:cNvPr id="5" name="4 Imagen" descr="http://www.guiatelefonica.com.ec/masinfoimages/12796619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6618"/>
          <a:stretch/>
        </p:blipFill>
        <p:spPr bwMode="auto">
          <a:xfrm>
            <a:off x="2591921" y="1428736"/>
            <a:ext cx="3857652" cy="71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23795" y="2492896"/>
            <a:ext cx="4183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PROCESO DE COMPRA Y VENTA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1419986">
            <a:off x="2900040" y="2976416"/>
            <a:ext cx="357190" cy="1610017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5579" y="5091595"/>
            <a:ext cx="37495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FLUJOGRAMAS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4860032" y="5307604"/>
            <a:ext cx="428628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8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26631" t="13895" r="33098" b="7529"/>
          <a:stretch>
            <a:fillRect/>
          </a:stretch>
        </p:blipFill>
        <p:spPr bwMode="auto">
          <a:xfrm>
            <a:off x="0" y="400109"/>
            <a:ext cx="9144000" cy="69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6858000"/>
            <a:ext cx="20193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FUENTE:</a:t>
            </a:r>
            <a:r>
              <a:rPr kumimoji="0" 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Manual de Procesos DISMACNCOBRE CíA LTDA</a:t>
            </a: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ELABORADO POR</a:t>
            </a:r>
            <a:r>
              <a:rPr kumimoji="0" 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Evelyn Gordon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20287" y="61555"/>
            <a:ext cx="5517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Flujograma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Proceso de compra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DISMACONCOBRE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rcRect l="34039" t="22085" r="37684" b="10118"/>
          <a:stretch>
            <a:fillRect/>
          </a:stretch>
        </p:blipFill>
        <p:spPr bwMode="auto">
          <a:xfrm>
            <a:off x="0" y="304365"/>
            <a:ext cx="9114153" cy="65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6438900"/>
            <a:ext cx="20193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FUENTE:</a:t>
            </a:r>
            <a:r>
              <a:rPr kumimoji="0" 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Manual de Procesos DISMACNCOBRE CíA LTDA</a:t>
            </a: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ELABORADO POR</a:t>
            </a:r>
            <a:r>
              <a:rPr kumimoji="0" 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Evelyn Gordon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80044" y="-18800"/>
            <a:ext cx="5891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Flujograma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Proceso de venta </a:t>
            </a:r>
            <a:r>
              <a:rPr lang="es-E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 DISMACONCOBRE</a:t>
            </a:r>
            <a:endParaRPr lang="es-ES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03159"/>
              </p:ext>
            </p:extLst>
          </p:nvPr>
        </p:nvGraphicFramePr>
        <p:xfrm>
          <a:off x="0" y="16737"/>
          <a:ext cx="9144000" cy="6749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84077"/>
                <a:gridCol w="4659923"/>
              </a:tblGrid>
              <a:tr h="3159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DISMACONCOBRE CÍA. LTDA.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FORTALEZAS</a:t>
                      </a: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OPORTUNIDADES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342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 </a:t>
                      </a:r>
                      <a:endParaRPr lang="es-EC" sz="1800" b="0" dirty="0">
                        <a:effectLst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 calidad. 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ubicación estratégica del negocio. 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producto está en mostradores por líneas,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concentran en la motivación personal. </a:t>
                      </a:r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Espacio físico adecuado Venta directa a los clientes.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Crédito y formas de pago atractivas para los clientes. </a:t>
                      </a:r>
                    </a:p>
                    <a:p>
                      <a:pPr algn="just"/>
                      <a:endParaRPr kumimoji="0" lang="es-EC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Precios negociables con proveedores. 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Mantener buena comunicación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proveedores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Numerosos proyectos inmobiliarios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Mejoramiento de las condiciones de vida de la población</a:t>
                      </a:r>
                      <a:endParaRPr kumimoji="0" lang="es-EC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incorporación de nuevas modalidades de venta, utilizando soportes virtuales,.</a:t>
                      </a:r>
                    </a:p>
                    <a:p>
                      <a:pPr algn="just"/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AMENAZAS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19469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kumimoji="0" lang="es-ES_trad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Inadecuada segregación de funciones. 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existe un código de ética. 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existen controles por áreas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hay políticas y procedimientos bien definidos.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Débil control interno de inventarios, solo existe un manejo empírico de los mismos. </a:t>
                      </a:r>
                    </a:p>
                    <a:p>
                      <a:endParaRPr lang="es-E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rtl="0" eaLnBrk="1" latinLnBrk="0" hangingPunct="1"/>
                      <a:endParaRPr kumimoji="0" lang="es-EC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Situación económica y política del país, que genera incertidumbre para la inversión de recursos.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Ingreso de distribuidores mayoristas a través de franquicias u otros mecanismos de mercado.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Multitud de alianzas entre los competidores.</a:t>
                      </a:r>
                      <a:endParaRPr kumimoji="0" lang="es-EC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977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AMBIENTE INTERNO</a:t>
                      </a:r>
                    </a:p>
                  </a:txBody>
                  <a:tcPr marL="39650" marR="396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AMBIENTE EXTERNO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0" marR="396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63688" y="2442910"/>
            <a:ext cx="4800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i="1" dirty="0" smtClean="0"/>
              <a:t>con el propósito de evaluar la eficacia de la gestión en relación con los objetivos generales</a:t>
            </a:r>
            <a:endParaRPr lang="en-US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93662" y="4509120"/>
            <a:ext cx="480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i="1" dirty="0" smtClean="0"/>
              <a:t>con el propósito de emitir un informe sobre la situación global de la misma y la actuación de la dirección. </a:t>
            </a:r>
            <a:endParaRPr lang="en-US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795370" y="3350797"/>
            <a:ext cx="4800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i="1" dirty="0" smtClean="0"/>
              <a:t>su eficiencia como organización y su actuación y posicionamiento desde el punto de vista competitivo</a:t>
            </a:r>
            <a:endParaRPr lang="en-US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395070" y="1210270"/>
            <a:ext cx="4800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i="1" dirty="0" smtClean="0"/>
              <a:t>La auditoría de gestión es el examen que se efectúa a una entidad por un profesional .</a:t>
            </a:r>
            <a:endParaRPr lang="en-US" i="1" dirty="0"/>
          </a:p>
        </p:txBody>
      </p:sp>
      <p:sp>
        <p:nvSpPr>
          <p:cNvPr id="10" name="9 Estrella de 5 puntas"/>
          <p:cNvSpPr/>
          <p:nvPr/>
        </p:nvSpPr>
        <p:spPr>
          <a:xfrm>
            <a:off x="1066769" y="4267200"/>
            <a:ext cx="2736304" cy="2276872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MEJORA PROCESOS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664213" y="0"/>
            <a:ext cx="84934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IV– METODOLOGÍA PARA LA AUDITORÍA DE GESTIÓN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31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20179"/>
              </p:ext>
            </p:extLst>
          </p:nvPr>
        </p:nvGraphicFramePr>
        <p:xfrm>
          <a:off x="1547664" y="2060849"/>
          <a:ext cx="6624735" cy="33049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12368"/>
                <a:gridCol w="1655792"/>
                <a:gridCol w="1656575"/>
              </a:tblGrid>
              <a:tr h="634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CARACTERÍSTICA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AUDITORÍA 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GESTIÓN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AUDITORÍA FINANCIERA</a:t>
                      </a:r>
                      <a:endParaRPr lang="es-ES" sz="16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3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SIMILITUDES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 Constituyen un examen objetivo, sistemático, profesional e independiente.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2. Es desarrollado por un auditor en el ejercicio de la profesión, quien evalúa el sistema de control interno.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85950" y="3005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85950" y="548680"/>
            <a:ext cx="549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Principales similitudes y diferencias de la Auditoría Financiera con la Auditoría de Gestión 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7" t="17852" r="7064" b="44233"/>
          <a:stretch/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3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1007" r="9756" b="93434"/>
          <a:stretch/>
        </p:blipFill>
        <p:spPr bwMode="auto">
          <a:xfrm>
            <a:off x="332509" y="1233054"/>
            <a:ext cx="8487963" cy="95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55013" r="10321" b="8963"/>
          <a:stretch/>
        </p:blipFill>
        <p:spPr bwMode="auto">
          <a:xfrm>
            <a:off x="332509" y="2060848"/>
            <a:ext cx="8487963" cy="33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4271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24075" y="26988"/>
            <a:ext cx="4968875" cy="1149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sz="4000" b="1" dirty="0" smtClean="0">
                <a:solidFill>
                  <a:schemeClr val="tx1"/>
                </a:solidFill>
              </a:rPr>
              <a:t>JUSTIFICACIÓN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3" name="2 Estrella de 5 puntas"/>
          <p:cNvSpPr/>
          <p:nvPr/>
        </p:nvSpPr>
        <p:spPr bwMode="auto">
          <a:xfrm>
            <a:off x="3203848" y="2653516"/>
            <a:ext cx="2952477" cy="2160240"/>
          </a:xfrm>
          <a:prstGeom prst="star5">
            <a:avLst>
              <a:gd name="adj" fmla="val 27421"/>
              <a:gd name="hf" fmla="val 105146"/>
              <a:gd name="vf" fmla="val 110557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</a:t>
            </a:r>
          </a:p>
          <a:p>
            <a:pPr algn="ctr" eaLnBrk="0" hangingPunct="0">
              <a:defRPr/>
            </a:pP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5132637" y="1196975"/>
            <a:ext cx="3816101" cy="1367930"/>
          </a:xfrm>
          <a:prstGeom prst="ellips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lvl="0"/>
            <a:r>
              <a:rPr lang="es-ES_tradnl" sz="2800" dirty="0"/>
              <a:t> </a:t>
            </a:r>
            <a:r>
              <a:rPr lang="es-ES" sz="2800" dirty="0" smtClean="0"/>
              <a:t>Monitoreo </a:t>
            </a:r>
            <a:r>
              <a:rPr lang="es-ES" sz="2800" dirty="0"/>
              <a:t>de las </a:t>
            </a:r>
            <a:endParaRPr lang="es-ES" sz="2800" dirty="0" smtClean="0"/>
          </a:p>
          <a:p>
            <a:pPr lvl="0"/>
            <a:r>
              <a:rPr lang="es-ES" sz="2800" dirty="0" smtClean="0"/>
              <a:t>transacciones</a:t>
            </a:r>
            <a:endParaRPr lang="es-EC" sz="2800" dirty="0"/>
          </a:p>
        </p:txBody>
      </p:sp>
      <p:sp>
        <p:nvSpPr>
          <p:cNvPr id="17" name="16 Elipse"/>
          <p:cNvSpPr/>
          <p:nvPr/>
        </p:nvSpPr>
        <p:spPr bwMode="auto">
          <a:xfrm>
            <a:off x="323528" y="1069340"/>
            <a:ext cx="3659187" cy="1584176"/>
          </a:xfrm>
          <a:prstGeom prst="ellips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lvl="0" algn="ctr"/>
            <a:r>
              <a:rPr lang="es-ES_tradnl" sz="2600" dirty="0" smtClean="0"/>
              <a:t> </a:t>
            </a:r>
            <a:r>
              <a:rPr lang="es-ES" sz="2400" dirty="0" smtClean="0"/>
              <a:t>Análisis </a:t>
            </a:r>
            <a:r>
              <a:rPr lang="es-ES" sz="2400" dirty="0"/>
              <a:t>profundo de </a:t>
            </a:r>
            <a:endParaRPr lang="es-ES" sz="2400" dirty="0" smtClean="0"/>
          </a:p>
          <a:p>
            <a:pPr lvl="0" algn="ctr"/>
            <a:r>
              <a:rPr lang="es-ES" sz="2400" dirty="0" smtClean="0"/>
              <a:t>las </a:t>
            </a:r>
            <a:r>
              <a:rPr lang="es-ES" sz="2400" dirty="0"/>
              <a:t>deficiencias en </a:t>
            </a:r>
            <a:endParaRPr lang="es-ES" sz="2400" dirty="0" smtClean="0"/>
          </a:p>
          <a:p>
            <a:pPr lvl="0" algn="ctr"/>
            <a:r>
              <a:rPr lang="es-ES" sz="2400" dirty="0" smtClean="0"/>
              <a:t>los </a:t>
            </a:r>
            <a:r>
              <a:rPr lang="es-ES" sz="2400" dirty="0"/>
              <a:t>procesos </a:t>
            </a:r>
            <a:endParaRPr lang="es-ES" sz="2400" dirty="0" smtClean="0"/>
          </a:p>
          <a:p>
            <a:pPr lvl="0"/>
            <a:endParaRPr lang="es-EC" sz="2800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323528" y="5595938"/>
            <a:ext cx="4032250" cy="914400"/>
          </a:xfrm>
          <a:prstGeom prst="rect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lvl="0"/>
            <a:r>
              <a:rPr lang="es-ES" sz="2400" dirty="0" smtClean="0"/>
              <a:t>Adoptar </a:t>
            </a:r>
            <a:r>
              <a:rPr lang="es-ES" sz="2400" dirty="0"/>
              <a:t>políticas de cambio</a:t>
            </a:r>
            <a:endParaRPr lang="es-EC" sz="2400" dirty="0"/>
          </a:p>
          <a:p>
            <a:pPr algn="ctr" eaLnBrk="0" hangingPunct="0">
              <a:defRPr/>
            </a:pPr>
            <a:endParaRPr lang="es-EC" sz="22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5282530" y="5595938"/>
            <a:ext cx="3516313" cy="914400"/>
          </a:xfrm>
          <a:prstGeom prst="rect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lvl="0" algn="ctr"/>
            <a:r>
              <a:rPr lang="es-ES" sz="2400" dirty="0" smtClean="0"/>
              <a:t>Mejorar  </a:t>
            </a:r>
            <a:r>
              <a:rPr lang="es-ES" sz="2400" dirty="0"/>
              <a:t>los </a:t>
            </a:r>
            <a:r>
              <a:rPr lang="es-ES" sz="2400" dirty="0" smtClean="0"/>
              <a:t>procesos</a:t>
            </a:r>
          </a:p>
          <a:p>
            <a:pPr lvl="0"/>
            <a:r>
              <a:rPr lang="es-ES" sz="2400" dirty="0" smtClean="0"/>
              <a:t> </a:t>
            </a:r>
            <a:endParaRPr lang="es-EC" sz="2400" b="1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8 Imagen" descr="http://www.guiatelefonica.com.ec/masinfoimages/12796619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1356"/>
          <a:stretch/>
        </p:blipFill>
        <p:spPr bwMode="auto">
          <a:xfrm>
            <a:off x="743226" y="3517419"/>
            <a:ext cx="1584176" cy="918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75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/>
              <a:t>OBJETIVOS DE LA AUDITORÍA DE GESTIÓN</a:t>
            </a:r>
            <a:endParaRPr lang="es-EC" sz="2800" dirty="0"/>
          </a:p>
        </p:txBody>
      </p:sp>
      <p:sp>
        <p:nvSpPr>
          <p:cNvPr id="26" name="25 Preparación"/>
          <p:cNvSpPr/>
          <p:nvPr/>
        </p:nvSpPr>
        <p:spPr>
          <a:xfrm>
            <a:off x="1000132" y="1628800"/>
            <a:ext cx="3643876" cy="1152128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EVALUAR EL  DESEMPEÑO DE LA ADMINISTRACIÒN</a:t>
            </a:r>
            <a:endParaRPr lang="es-EC" dirty="0"/>
          </a:p>
        </p:txBody>
      </p:sp>
      <p:sp>
        <p:nvSpPr>
          <p:cNvPr id="27" name="26 Preparación"/>
          <p:cNvSpPr/>
          <p:nvPr/>
        </p:nvSpPr>
        <p:spPr>
          <a:xfrm>
            <a:off x="5072066" y="1628800"/>
            <a:ext cx="3354166" cy="1152128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es-ES" sz="2000" dirty="0" smtClean="0"/>
          </a:p>
          <a:p>
            <a:pPr marL="0" lvl="1" algn="ctr"/>
            <a:r>
              <a:rPr lang="es-EC" sz="2000" dirty="0" smtClean="0"/>
              <a:t>OPTIMIZACIÓN DE LAS </a:t>
            </a:r>
            <a:r>
              <a:rPr lang="es-EC" sz="2000" dirty="0"/>
              <a:t>3</a:t>
            </a:r>
            <a:r>
              <a:rPr lang="es-EC" sz="2000" dirty="0" smtClean="0"/>
              <a:t>E´</a:t>
            </a:r>
          </a:p>
          <a:p>
            <a:pPr algn="ctr"/>
            <a:endParaRPr lang="es-EC" sz="2000" dirty="0"/>
          </a:p>
        </p:txBody>
      </p:sp>
      <p:sp>
        <p:nvSpPr>
          <p:cNvPr id="28" name="27 Preparación"/>
          <p:cNvSpPr/>
          <p:nvPr/>
        </p:nvSpPr>
        <p:spPr>
          <a:xfrm>
            <a:off x="2571736" y="3000372"/>
            <a:ext cx="3929090" cy="1571636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sz="2000" dirty="0" smtClean="0"/>
              <a:t>VERIFICAR EL MANEJO EFICIENTE DE LOS RECURSOS</a:t>
            </a:r>
          </a:p>
          <a:p>
            <a:pPr algn="ctr"/>
            <a:endParaRPr lang="es-EC" sz="2000" dirty="0"/>
          </a:p>
        </p:txBody>
      </p:sp>
      <p:sp>
        <p:nvSpPr>
          <p:cNvPr id="29" name="28 Preparación"/>
          <p:cNvSpPr/>
          <p:nvPr/>
        </p:nvSpPr>
        <p:spPr>
          <a:xfrm>
            <a:off x="2714612" y="4990946"/>
            <a:ext cx="3714776" cy="1438450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DETERMINAR EL  CUMPLIMIENTO DE METAS Y OBJETIVOS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5804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27" grpId="0" build="allAtOnce" animBg="1"/>
      <p:bldP spid="28" grpId="0" build="allAtOnce" animBg="1"/>
      <p:bldP spid="2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03648" y="285752"/>
            <a:ext cx="7311756" cy="4286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2" action="ppaction://hlinksldjump"/>
              </a:rPr>
              <a:t>FASES DE LA AUDITORÍA DE GESTIÓN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hlinkClick r:id="rId2" action="ppaction://hlinksldjump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5"/>
            <a:ext cx="7572428" cy="5929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3714744" y="1428736"/>
            <a:ext cx="24288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6" name="5 CuadroTexto">
            <a:hlinkClick r:id="" action="ppaction://noaction"/>
          </p:cNvPr>
          <p:cNvSpPr txBox="1"/>
          <p:nvPr/>
        </p:nvSpPr>
        <p:spPr>
          <a:xfrm>
            <a:off x="3786182" y="2786058"/>
            <a:ext cx="24288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7" name="6 CuadroTexto">
            <a:hlinkClick r:id="" action="ppaction://noaction"/>
          </p:cNvPr>
          <p:cNvSpPr txBox="1"/>
          <p:nvPr/>
        </p:nvSpPr>
        <p:spPr>
          <a:xfrm>
            <a:off x="3857620" y="3857628"/>
            <a:ext cx="22145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S" dirty="0"/>
          </a:p>
        </p:txBody>
      </p:sp>
      <p:sp>
        <p:nvSpPr>
          <p:cNvPr id="10" name="9 CuadroTexto">
            <a:hlinkClick r:id="" action="ppaction://noaction"/>
          </p:cNvPr>
          <p:cNvSpPr txBox="1"/>
          <p:nvPr/>
        </p:nvSpPr>
        <p:spPr>
          <a:xfrm>
            <a:off x="3714744" y="5429264"/>
            <a:ext cx="24288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3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679887579"/>
              </p:ext>
            </p:extLst>
          </p:nvPr>
        </p:nvGraphicFramePr>
        <p:xfrm>
          <a:off x="1500166" y="1000108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Pergamino horizontal"/>
          <p:cNvSpPr/>
          <p:nvPr/>
        </p:nvSpPr>
        <p:spPr>
          <a:xfrm>
            <a:off x="1214414" y="0"/>
            <a:ext cx="7643866" cy="10782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FASE I: CONOCIMIENTO PRELIMINAR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5496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dirty="0" smtClean="0"/>
              <a:t>Herramientas de Control Interno</a:t>
            </a:r>
            <a:endParaRPr lang="es-EC" sz="3200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071538" y="1857364"/>
            <a:ext cx="3929090" cy="4572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400" dirty="0" smtClean="0"/>
              <a:t>Cuestionarios</a:t>
            </a:r>
          </a:p>
          <a:p>
            <a:pPr>
              <a:lnSpc>
                <a:spcPct val="150000"/>
              </a:lnSpc>
            </a:pPr>
            <a:r>
              <a:rPr lang="es-EC" sz="2400" dirty="0" smtClean="0"/>
              <a:t>Narrativo</a:t>
            </a:r>
            <a:endParaRPr lang="es-EC" sz="2400" dirty="0"/>
          </a:p>
          <a:p>
            <a:pPr>
              <a:lnSpc>
                <a:spcPct val="150000"/>
              </a:lnSpc>
            </a:pPr>
            <a:endParaRPr lang="es-EC" sz="2400" dirty="0" smtClean="0"/>
          </a:p>
          <a:p>
            <a:pPr>
              <a:lnSpc>
                <a:spcPct val="150000"/>
              </a:lnSpc>
            </a:pPr>
            <a:r>
              <a:rPr lang="es-EC" sz="2400" dirty="0" smtClean="0"/>
              <a:t>Gráfico</a:t>
            </a:r>
            <a:endParaRPr lang="es-EC" sz="2400" dirty="0"/>
          </a:p>
          <a:p>
            <a:pPr>
              <a:lnSpc>
                <a:spcPct val="150000"/>
              </a:lnSpc>
            </a:pPr>
            <a:endParaRPr lang="es-EC" sz="2400" dirty="0" smtClean="0"/>
          </a:p>
          <a:p>
            <a:pPr>
              <a:lnSpc>
                <a:spcPct val="150000"/>
              </a:lnSpc>
            </a:pPr>
            <a:r>
              <a:rPr lang="es-EC" sz="2400" dirty="0" smtClean="0"/>
              <a:t>Mixtos</a:t>
            </a:r>
            <a:endParaRPr lang="es-EC" sz="2400" dirty="0"/>
          </a:p>
          <a:p>
            <a:pPr>
              <a:lnSpc>
                <a:spcPct val="150000"/>
              </a:lnSpc>
            </a:pPr>
            <a:endParaRPr lang="es-EC" sz="2400" dirty="0" smtClean="0"/>
          </a:p>
          <a:p>
            <a:pPr>
              <a:buNone/>
            </a:pPr>
            <a:endParaRPr lang="es-EC" sz="2400" dirty="0"/>
          </a:p>
        </p:txBody>
      </p:sp>
      <p:sp>
        <p:nvSpPr>
          <p:cNvPr id="9" name="8 Flecha derecha"/>
          <p:cNvSpPr/>
          <p:nvPr/>
        </p:nvSpPr>
        <p:spPr>
          <a:xfrm>
            <a:off x="4000496" y="2071678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4071934" y="2960647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4071934" y="400620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5429256" y="1791290"/>
            <a:ext cx="3429024" cy="646331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Consiste en diseñar una serie de preguntas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56898" y="2708920"/>
            <a:ext cx="3429024" cy="646331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Descripción detallada de los </a:t>
            </a:r>
            <a:r>
              <a:rPr lang="es-EC" dirty="0" smtClean="0"/>
              <a:t>procesos a ser evaluados.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429256" y="3825914"/>
            <a:ext cx="3429024" cy="646331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Describe los procesos de  las áreas de la empresa.</a:t>
            </a:r>
            <a:endParaRPr lang="es-EC" dirty="0"/>
          </a:p>
        </p:txBody>
      </p:sp>
      <p:sp>
        <p:nvSpPr>
          <p:cNvPr id="15" name="14 Flecha derecha"/>
          <p:cNvSpPr/>
          <p:nvPr/>
        </p:nvSpPr>
        <p:spPr>
          <a:xfrm>
            <a:off x="4071934" y="527266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5429256" y="5177536"/>
            <a:ext cx="3429024" cy="646331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Consiste en la aplicación de dos o mas métodos</a:t>
            </a:r>
            <a:endParaRPr lang="es-EC" dirty="0"/>
          </a:p>
        </p:txBody>
      </p:sp>
      <p:sp>
        <p:nvSpPr>
          <p:cNvPr id="17" name="16 Abrir llave"/>
          <p:cNvSpPr/>
          <p:nvPr/>
        </p:nvSpPr>
        <p:spPr>
          <a:xfrm>
            <a:off x="928662" y="1928802"/>
            <a:ext cx="357190" cy="35719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6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4918636"/>
              </p:ext>
            </p:extLst>
          </p:nvPr>
        </p:nvGraphicFramePr>
        <p:xfrm>
          <a:off x="1214414" y="1454240"/>
          <a:ext cx="7858180" cy="397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Pergamino horizontal"/>
          <p:cNvSpPr/>
          <p:nvPr/>
        </p:nvSpPr>
        <p:spPr>
          <a:xfrm>
            <a:off x="967578" y="0"/>
            <a:ext cx="7766763" cy="84718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FASE II: EJECUCIÓN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0651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599998"/>
            <a:ext cx="3643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TÉCNICAS DE AUDITORÍA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628" y="642918"/>
            <a:ext cx="36433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PRUEBAS DE AUDITORÍA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786563" y="1071563"/>
            <a:ext cx="1928812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- Cumplimiento</a:t>
            </a:r>
          </a:p>
          <a:p>
            <a:pPr>
              <a:defRPr/>
            </a:pPr>
            <a:r>
              <a:rPr lang="es-ES" dirty="0"/>
              <a:t>- Sustantivas</a:t>
            </a:r>
          </a:p>
          <a:p>
            <a:pPr>
              <a:defRPr/>
            </a:pPr>
            <a:r>
              <a:rPr lang="es-ES" dirty="0"/>
              <a:t>- Doble Propósito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383030" y="2214554"/>
            <a:ext cx="135732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MARCAS 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55499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00375"/>
            <a:ext cx="53752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derecha"/>
          <p:cNvSpPr/>
          <p:nvPr/>
        </p:nvSpPr>
        <p:spPr>
          <a:xfrm rot="5400000">
            <a:off x="6804248" y="2571744"/>
            <a:ext cx="35719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5875743" y="1053687"/>
            <a:ext cx="607223" cy="50006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4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2786058"/>
            <a:ext cx="350046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INDICADORES DE GESTIÓN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492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6313" y="3000375"/>
            <a:ext cx="4143375" cy="18780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ES" sz="1400" dirty="0">
                <a:latin typeface="+mj-lt"/>
              </a:rPr>
              <a:t>  La eficiencia y economía en el manejo de los recursos.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400" dirty="0">
                <a:latin typeface="+mj-lt"/>
              </a:rPr>
              <a:t>   Las cualidades y características de los bienes producidos o servicios prestados (eficacia).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400" dirty="0">
                <a:latin typeface="+mj-lt"/>
              </a:rPr>
              <a:t>   Todos estos aspectos deben ser medidos considerando su relación con la misión, los objetivos y las metas planteados por la organización. 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929188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00166" y="1000108"/>
            <a:ext cx="135732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ÍNDICES</a:t>
            </a: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785813"/>
            <a:ext cx="27241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3428992" y="1000108"/>
            <a:ext cx="928694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2 Título"/>
          <p:cNvSpPr>
            <a:spLocks noGrp="1"/>
          </p:cNvSpPr>
          <p:nvPr>
            <p:ph type="title"/>
          </p:nvPr>
        </p:nvSpPr>
        <p:spPr>
          <a:xfrm>
            <a:off x="1039048" y="500066"/>
            <a:ext cx="7392254" cy="5654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latin typeface="Times New Roman" pitchFamily="18" charset="0"/>
                <a:cs typeface="Times New Roman" pitchFamily="18" charset="0"/>
              </a:rPr>
              <a:t>PAPELES DE 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TRABAJO</a:t>
            </a:r>
            <a:endParaRPr lang="es-EC" sz="4400" dirty="0"/>
          </a:p>
        </p:txBody>
      </p:sp>
      <p:graphicFrame>
        <p:nvGraphicFramePr>
          <p:cNvPr id="1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569492"/>
              </p:ext>
            </p:extLst>
          </p:nvPr>
        </p:nvGraphicFramePr>
        <p:xfrm>
          <a:off x="1471096" y="1408786"/>
          <a:ext cx="7244308" cy="402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HALLAZGO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0471" t="31945" r="39028" b="35063"/>
          <a:stretch/>
        </p:blipFill>
        <p:spPr bwMode="auto">
          <a:xfrm>
            <a:off x="971600" y="1124744"/>
            <a:ext cx="7920880" cy="57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2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DEL HALLAZGO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21502" t="32469" r="38439" b="44227"/>
          <a:stretch/>
        </p:blipFill>
        <p:spPr bwMode="auto">
          <a:xfrm>
            <a:off x="971600" y="1268760"/>
            <a:ext cx="788436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2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32911019"/>
              </p:ext>
            </p:extLst>
          </p:nvPr>
        </p:nvGraphicFramePr>
        <p:xfrm>
          <a:off x="1043608" y="1052736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16013" y="7938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tx2">
                    <a:satMod val="130000"/>
                  </a:schemeClr>
                </a:solidFill>
              </a:rPr>
              <a:t>OBJETIVO GENERAL </a:t>
            </a:r>
            <a:endParaRPr lang="es-EC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5 Imagen" descr="http://www.guiatelefonica.com.ec/masinfoimages/12796619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1356"/>
          <a:stretch/>
        </p:blipFill>
        <p:spPr bwMode="auto">
          <a:xfrm>
            <a:off x="6948264" y="5661248"/>
            <a:ext cx="1728192" cy="918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6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1071538" y="30544"/>
            <a:ext cx="8001056" cy="146963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FASE III: INFORME</a:t>
            </a:r>
            <a:endParaRPr lang="es-EC" sz="3200" dirty="0"/>
          </a:p>
        </p:txBody>
      </p:sp>
      <p:grpSp>
        <p:nvGrpSpPr>
          <p:cNvPr id="5" name="4 Grupo"/>
          <p:cNvGrpSpPr/>
          <p:nvPr/>
        </p:nvGrpSpPr>
        <p:grpSpPr>
          <a:xfrm>
            <a:off x="1188823" y="1774135"/>
            <a:ext cx="3726509" cy="1189391"/>
            <a:chOff x="948885" y="285249"/>
            <a:chExt cx="3726509" cy="1189391"/>
          </a:xfrm>
        </p:grpSpPr>
        <p:sp>
          <p:nvSpPr>
            <p:cNvPr id="16" name="15 Rectángulo redondeado"/>
            <p:cNvSpPr/>
            <p:nvPr/>
          </p:nvSpPr>
          <p:spPr>
            <a:xfrm>
              <a:off x="948885" y="285249"/>
              <a:ext cx="3726509" cy="1189391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85D98D">
                    <a:alpha val="17647"/>
                  </a:srgbClr>
                </a:gs>
                <a:gs pos="39999">
                  <a:srgbClr val="ACD8B8"/>
                </a:gs>
                <a:gs pos="70000">
                  <a:srgbClr val="CDE3D1">
                    <a:alpha val="1961"/>
                  </a:srgbClr>
                </a:gs>
                <a:gs pos="100000">
                  <a:srgbClr val="F4F6F4"/>
                </a:gs>
              </a:gsLst>
              <a:lin ang="27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006957" y="343321"/>
              <a:ext cx="3610365" cy="1073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DAR A </a:t>
              </a:r>
              <a:r>
                <a:rPr lang="es-ES" sz="32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CONOCER A LOS USUARIOS</a:t>
              </a:r>
              <a:endParaRPr lang="es-ES" sz="3200" b="1" kern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917357" y="3688514"/>
            <a:ext cx="3879805" cy="982821"/>
            <a:chOff x="2627785" y="1509390"/>
            <a:chExt cx="3577523" cy="982821"/>
          </a:xfrm>
        </p:grpSpPr>
        <p:sp>
          <p:nvSpPr>
            <p:cNvPr id="14" name="13 Rectángulo redondeado"/>
            <p:cNvSpPr/>
            <p:nvPr/>
          </p:nvSpPr>
          <p:spPr>
            <a:xfrm>
              <a:off x="2627785" y="1509390"/>
              <a:ext cx="3577523" cy="982821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8EC0D0">
                    <a:alpha val="17647"/>
                  </a:srgbClr>
                </a:gs>
                <a:gs pos="39999">
                  <a:srgbClr val="B8CACC"/>
                </a:gs>
                <a:gs pos="70000">
                  <a:srgbClr val="CCE3E4">
                    <a:alpha val="1961"/>
                  </a:srgbClr>
                </a:gs>
                <a:gs pos="100000">
                  <a:srgbClr val="F3F7F7">
                    <a:alpha val="20000"/>
                  </a:srgbClr>
                </a:gs>
              </a:gsLst>
              <a:lin ang="27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675771" y="1557376"/>
              <a:ext cx="3481551" cy="886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LAS DEFICIENCIAS </a:t>
              </a:r>
              <a:r>
                <a:rPr lang="es-EC" sz="28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DETECTADAS </a:t>
              </a:r>
              <a:endParaRPr lang="es-ES" sz="2800" b="1" kern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214682" y="2835005"/>
            <a:ext cx="1375714" cy="5215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3902539" y="5157192"/>
            <a:ext cx="4243871" cy="939232"/>
            <a:chOff x="3707902" y="2592288"/>
            <a:chExt cx="4243871" cy="939232"/>
          </a:xfrm>
        </p:grpSpPr>
        <p:sp>
          <p:nvSpPr>
            <p:cNvPr id="12" name="11 Rectángulo redondeado"/>
            <p:cNvSpPr/>
            <p:nvPr/>
          </p:nvSpPr>
          <p:spPr>
            <a:xfrm>
              <a:off x="3707902" y="2592288"/>
              <a:ext cx="4243871" cy="939232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DBDB83">
                    <a:alpha val="17647"/>
                  </a:srgbClr>
                </a:gs>
                <a:gs pos="39999">
                  <a:srgbClr val="D5DAAA"/>
                </a:gs>
                <a:gs pos="70000">
                  <a:srgbClr val="DFE1CF">
                    <a:alpha val="1961"/>
                  </a:srgbClr>
                </a:gs>
                <a:gs pos="100000">
                  <a:srgbClr val="F7F7F3"/>
                </a:gs>
              </a:gsLst>
              <a:lin ang="27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753760" y="2638146"/>
              <a:ext cx="4152155" cy="847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PROPONIENDO RECOMENDACIONES</a:t>
              </a:r>
              <a:endParaRPr lang="es-ES" sz="1800" b="1" kern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17 Flecha doblada hacia arriba"/>
          <p:cNvSpPr/>
          <p:nvPr/>
        </p:nvSpPr>
        <p:spPr>
          <a:xfrm rot="5400000">
            <a:off x="1974486" y="2977737"/>
            <a:ext cx="798098" cy="6234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Flecha doblada hacia arriba"/>
          <p:cNvSpPr/>
          <p:nvPr/>
        </p:nvSpPr>
        <p:spPr>
          <a:xfrm rot="5400000">
            <a:off x="2863590" y="4097529"/>
            <a:ext cx="897005" cy="6234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142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Pergamino horizontal"/>
          <p:cNvSpPr/>
          <p:nvPr/>
        </p:nvSpPr>
        <p:spPr>
          <a:xfrm>
            <a:off x="1071538" y="0"/>
            <a:ext cx="7820942" cy="17008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FASE IV: SEGUIMIENTO</a:t>
            </a:r>
            <a:endParaRPr lang="es-EC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1836609012"/>
              </p:ext>
            </p:extLst>
          </p:nvPr>
        </p:nvGraphicFramePr>
        <p:xfrm>
          <a:off x="632350" y="1391291"/>
          <a:ext cx="8260130" cy="484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8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1714496" y="234835"/>
            <a:ext cx="6786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METODOLOGÍA APLICADA</a:t>
            </a:r>
          </a:p>
        </p:txBody>
      </p:sp>
      <p:sp>
        <p:nvSpPr>
          <p:cNvPr id="22531" name="30 CuadroTexto"/>
          <p:cNvSpPr txBox="1">
            <a:spLocks noChangeArrowheads="1"/>
          </p:cNvSpPr>
          <p:nvPr/>
        </p:nvSpPr>
        <p:spPr bwMode="auto">
          <a:xfrm>
            <a:off x="214313" y="250031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/>
              <a:t>Reporte preliminar</a:t>
            </a:r>
          </a:p>
        </p:txBody>
      </p:sp>
      <p:sp>
        <p:nvSpPr>
          <p:cNvPr id="22532" name="31 CuadroTexto"/>
          <p:cNvSpPr txBox="1">
            <a:spLocks noChangeArrowheads="1"/>
          </p:cNvSpPr>
          <p:nvPr/>
        </p:nvSpPr>
        <p:spPr bwMode="auto">
          <a:xfrm>
            <a:off x="5429250" y="1857375"/>
            <a:ext cx="137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- Visita Previa </a:t>
            </a:r>
          </a:p>
          <a:p>
            <a:pPr algn="ctr" eaLnBrk="1" hangingPunct="1"/>
            <a:r>
              <a:rPr lang="es-ES" sz="1400"/>
              <a:t>- Entrevista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14313" y="1714500"/>
            <a:ext cx="164306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Riesgo Inherente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857500" y="1785938"/>
            <a:ext cx="1643063" cy="5715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Planificación Preliminar</a:t>
            </a:r>
          </a:p>
        </p:txBody>
      </p:sp>
      <p:sp>
        <p:nvSpPr>
          <p:cNvPr id="22535" name="34 CuadroTexto"/>
          <p:cNvSpPr txBox="1">
            <a:spLocks noChangeArrowheads="1"/>
          </p:cNvSpPr>
          <p:nvPr/>
        </p:nvSpPr>
        <p:spPr bwMode="auto">
          <a:xfrm>
            <a:off x="2286000" y="2428875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Conocimiento General de la compañía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214313" y="3144838"/>
            <a:ext cx="164306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Riesgo de Control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2857500" y="3216275"/>
            <a:ext cx="1643063" cy="5715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Planificación Específica</a:t>
            </a:r>
          </a:p>
        </p:txBody>
      </p:sp>
      <p:sp>
        <p:nvSpPr>
          <p:cNvPr id="42" name="41 Llamada de flecha a la izquierda"/>
          <p:cNvSpPr/>
          <p:nvPr/>
        </p:nvSpPr>
        <p:spPr>
          <a:xfrm>
            <a:off x="6750050" y="1643063"/>
            <a:ext cx="2286000" cy="7858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Archivo Permanente</a:t>
            </a:r>
          </a:p>
        </p:txBody>
      </p:sp>
      <p:sp>
        <p:nvSpPr>
          <p:cNvPr id="45" name="44 Llamada de flecha a la izquierda"/>
          <p:cNvSpPr/>
          <p:nvPr/>
        </p:nvSpPr>
        <p:spPr>
          <a:xfrm>
            <a:off x="6715125" y="4424363"/>
            <a:ext cx="2286000" cy="7858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Archivo Planificación</a:t>
            </a:r>
          </a:p>
        </p:txBody>
      </p:sp>
      <p:sp>
        <p:nvSpPr>
          <p:cNvPr id="22540" name="45 CuadroTexto"/>
          <p:cNvSpPr txBox="1">
            <a:spLocks noChangeArrowheads="1"/>
          </p:cNvSpPr>
          <p:nvPr/>
        </p:nvSpPr>
        <p:spPr bwMode="auto">
          <a:xfrm>
            <a:off x="285750" y="4281488"/>
            <a:ext cx="1857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Carta de Control Interno/ Carta a la Gerencia</a:t>
            </a:r>
          </a:p>
        </p:txBody>
      </p:sp>
      <p:sp>
        <p:nvSpPr>
          <p:cNvPr id="22541" name="48 CuadroTexto"/>
          <p:cNvSpPr txBox="1">
            <a:spLocks noChangeArrowheads="1"/>
          </p:cNvSpPr>
          <p:nvPr/>
        </p:nvSpPr>
        <p:spPr bwMode="auto">
          <a:xfrm>
            <a:off x="214313" y="5281613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Métodos y Herramientas</a:t>
            </a:r>
          </a:p>
        </p:txBody>
      </p:sp>
      <p:sp>
        <p:nvSpPr>
          <p:cNvPr id="22542" name="49 CuadroTexto"/>
          <p:cNvSpPr txBox="1">
            <a:spLocks noChangeArrowheads="1"/>
          </p:cNvSpPr>
          <p:nvPr/>
        </p:nvSpPr>
        <p:spPr bwMode="auto">
          <a:xfrm>
            <a:off x="5429250" y="4067175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Nivel de Confianza</a:t>
            </a:r>
          </a:p>
          <a:p>
            <a:pPr algn="ctr" eaLnBrk="1" hangingPunct="1"/>
            <a:r>
              <a:rPr lang="es-ES" sz="1400"/>
              <a:t>Nivel de Riesgo</a:t>
            </a:r>
          </a:p>
        </p:txBody>
      </p:sp>
      <p:sp>
        <p:nvSpPr>
          <p:cNvPr id="22543" name="51 CuadroTexto"/>
          <p:cNvSpPr txBox="1">
            <a:spLocks noChangeArrowheads="1"/>
          </p:cNvSpPr>
          <p:nvPr/>
        </p:nvSpPr>
        <p:spPr bwMode="auto">
          <a:xfrm>
            <a:off x="5500688" y="5210175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Procedimientos de Auditoría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2500313" y="4210050"/>
            <a:ext cx="2214562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Evaluación de Control Interno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2428875" y="5138738"/>
            <a:ext cx="2214563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Programa de Auditoría</a:t>
            </a:r>
          </a:p>
        </p:txBody>
      </p:sp>
      <p:sp>
        <p:nvSpPr>
          <p:cNvPr id="57" name="56 Flecha derecha"/>
          <p:cNvSpPr/>
          <p:nvPr/>
        </p:nvSpPr>
        <p:spPr>
          <a:xfrm>
            <a:off x="2000232" y="1928802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57 Flecha derecha"/>
          <p:cNvSpPr/>
          <p:nvPr/>
        </p:nvSpPr>
        <p:spPr>
          <a:xfrm>
            <a:off x="1928794" y="3287264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58 Flecha derecha"/>
          <p:cNvSpPr/>
          <p:nvPr/>
        </p:nvSpPr>
        <p:spPr>
          <a:xfrm>
            <a:off x="4714876" y="1928802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59 Flecha derecha"/>
          <p:cNvSpPr/>
          <p:nvPr/>
        </p:nvSpPr>
        <p:spPr>
          <a:xfrm rot="5400000">
            <a:off x="5893603" y="4674821"/>
            <a:ext cx="42862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60 Flecha derecha"/>
          <p:cNvSpPr/>
          <p:nvPr/>
        </p:nvSpPr>
        <p:spPr>
          <a:xfrm>
            <a:off x="4857752" y="4281912"/>
            <a:ext cx="64294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61 Flecha derecha"/>
          <p:cNvSpPr/>
          <p:nvPr/>
        </p:nvSpPr>
        <p:spPr>
          <a:xfrm rot="10800000">
            <a:off x="4857752" y="5139168"/>
            <a:ext cx="42862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68 Flecha derecha"/>
          <p:cNvSpPr/>
          <p:nvPr/>
        </p:nvSpPr>
        <p:spPr>
          <a:xfrm rot="7994939">
            <a:off x="1703863" y="4861138"/>
            <a:ext cx="764054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69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285750" y="1714500"/>
            <a:ext cx="1643063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Riesgo De 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857500" y="1714500"/>
            <a:ext cx="1643063" cy="5715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Ejecución del Trabajo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14313" y="4160838"/>
            <a:ext cx="164306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Riesgo De Auditoría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857500" y="4160838"/>
            <a:ext cx="1643063" cy="5715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Comunicación de Resultados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857500" y="5233988"/>
            <a:ext cx="1643063" cy="5715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Seguimiento y Monitoreo</a:t>
            </a:r>
          </a:p>
        </p:txBody>
      </p:sp>
      <p:sp>
        <p:nvSpPr>
          <p:cNvPr id="32" name="31 Llamada de flecha a la izquierda"/>
          <p:cNvSpPr/>
          <p:nvPr/>
        </p:nvSpPr>
        <p:spPr>
          <a:xfrm>
            <a:off x="7500938" y="3143250"/>
            <a:ext cx="1571625" cy="785813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Archivo Corriente</a:t>
            </a:r>
          </a:p>
        </p:txBody>
      </p:sp>
      <p:sp>
        <p:nvSpPr>
          <p:cNvPr id="23560" name="32 CuadroTexto"/>
          <p:cNvSpPr txBox="1">
            <a:spLocks noChangeArrowheads="1"/>
          </p:cNvSpPr>
          <p:nvPr/>
        </p:nvSpPr>
        <p:spPr bwMode="auto">
          <a:xfrm>
            <a:off x="5357813" y="1785938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Aplicación del Programa de Auditoría</a:t>
            </a:r>
          </a:p>
        </p:txBody>
      </p:sp>
      <p:sp>
        <p:nvSpPr>
          <p:cNvPr id="23561" name="33 CuadroTexto"/>
          <p:cNvSpPr txBox="1">
            <a:spLocks noChangeArrowheads="1"/>
          </p:cNvSpPr>
          <p:nvPr/>
        </p:nvSpPr>
        <p:spPr bwMode="auto">
          <a:xfrm>
            <a:off x="7286625" y="2286000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/>
              <a:t>Pruebas</a:t>
            </a:r>
          </a:p>
        </p:txBody>
      </p:sp>
      <p:sp>
        <p:nvSpPr>
          <p:cNvPr id="23562" name="34 CuadroTexto"/>
          <p:cNvSpPr txBox="1">
            <a:spLocks noChangeArrowheads="1"/>
          </p:cNvSpPr>
          <p:nvPr/>
        </p:nvSpPr>
        <p:spPr bwMode="auto">
          <a:xfrm>
            <a:off x="5429250" y="2786063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Papeles de Trabajo</a:t>
            </a:r>
          </a:p>
        </p:txBody>
      </p:sp>
      <p:sp>
        <p:nvSpPr>
          <p:cNvPr id="23563" name="35 CuadroTexto"/>
          <p:cNvSpPr txBox="1">
            <a:spLocks noChangeArrowheads="1"/>
          </p:cNvSpPr>
          <p:nvPr/>
        </p:nvSpPr>
        <p:spPr bwMode="auto">
          <a:xfrm>
            <a:off x="3779838" y="30686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Técnicas de Auditoría</a:t>
            </a:r>
          </a:p>
        </p:txBody>
      </p:sp>
      <p:sp>
        <p:nvSpPr>
          <p:cNvPr id="23564" name="36 CuadroTexto"/>
          <p:cNvSpPr txBox="1">
            <a:spLocks noChangeArrowheads="1"/>
          </p:cNvSpPr>
          <p:nvPr/>
        </p:nvSpPr>
        <p:spPr bwMode="auto">
          <a:xfrm>
            <a:off x="5435600" y="3500438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400"/>
              <a:t>Hallazgos</a:t>
            </a:r>
          </a:p>
        </p:txBody>
      </p:sp>
      <p:sp>
        <p:nvSpPr>
          <p:cNvPr id="23565" name="37 CuadroTexto"/>
          <p:cNvSpPr txBox="1">
            <a:spLocks noChangeArrowheads="1"/>
          </p:cNvSpPr>
          <p:nvPr/>
        </p:nvSpPr>
        <p:spPr bwMode="auto">
          <a:xfrm>
            <a:off x="5643563" y="4375150"/>
            <a:ext cx="2786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/>
              <a:t>Informe de Auditoría</a:t>
            </a:r>
          </a:p>
        </p:txBody>
      </p:sp>
      <p:sp>
        <p:nvSpPr>
          <p:cNvPr id="23566" name="38 CuadroTexto"/>
          <p:cNvSpPr txBox="1">
            <a:spLocks noChangeArrowheads="1"/>
          </p:cNvSpPr>
          <p:nvPr/>
        </p:nvSpPr>
        <p:spPr bwMode="auto">
          <a:xfrm>
            <a:off x="5715000" y="5305425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/>
              <a:t>Recomendaciones</a:t>
            </a:r>
          </a:p>
        </p:txBody>
      </p:sp>
      <p:sp>
        <p:nvSpPr>
          <p:cNvPr id="40" name="39 Flecha derecha"/>
          <p:cNvSpPr/>
          <p:nvPr/>
        </p:nvSpPr>
        <p:spPr>
          <a:xfrm>
            <a:off x="2000232" y="1857364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40 Flecha derecha"/>
          <p:cNvSpPr/>
          <p:nvPr/>
        </p:nvSpPr>
        <p:spPr>
          <a:xfrm>
            <a:off x="2000232" y="4303926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41 Flecha derecha"/>
          <p:cNvSpPr/>
          <p:nvPr/>
        </p:nvSpPr>
        <p:spPr>
          <a:xfrm>
            <a:off x="4572000" y="1857364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42 Flecha derecha"/>
          <p:cNvSpPr/>
          <p:nvPr/>
        </p:nvSpPr>
        <p:spPr>
          <a:xfrm>
            <a:off x="4643438" y="4303926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43 Flecha derecha"/>
          <p:cNvSpPr/>
          <p:nvPr/>
        </p:nvSpPr>
        <p:spPr>
          <a:xfrm rot="10800000">
            <a:off x="4786314" y="5305198"/>
            <a:ext cx="785818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44 Flecha derecha"/>
          <p:cNvSpPr/>
          <p:nvPr/>
        </p:nvSpPr>
        <p:spPr>
          <a:xfrm rot="5400000">
            <a:off x="6233516" y="4863828"/>
            <a:ext cx="49054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46 Flecha derecha"/>
          <p:cNvSpPr/>
          <p:nvPr/>
        </p:nvSpPr>
        <p:spPr>
          <a:xfrm rot="5400000">
            <a:off x="6159311" y="2282857"/>
            <a:ext cx="35092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47 Flecha derecha"/>
          <p:cNvSpPr/>
          <p:nvPr/>
        </p:nvSpPr>
        <p:spPr>
          <a:xfrm rot="8675470">
            <a:off x="5202552" y="2969299"/>
            <a:ext cx="253356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48 Flecha derecha"/>
          <p:cNvSpPr/>
          <p:nvPr/>
        </p:nvSpPr>
        <p:spPr>
          <a:xfrm rot="19099684">
            <a:off x="6938887" y="2517428"/>
            <a:ext cx="299325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785933" y="632882"/>
            <a:ext cx="6786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METODOLOGÍA APLICADA</a:t>
            </a:r>
          </a:p>
        </p:txBody>
      </p:sp>
      <p:sp>
        <p:nvSpPr>
          <p:cNvPr id="26" name="25 Flecha derecha"/>
          <p:cNvSpPr/>
          <p:nvPr/>
        </p:nvSpPr>
        <p:spPr>
          <a:xfrm rot="5400000">
            <a:off x="6159311" y="3065825"/>
            <a:ext cx="35092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5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“AUDITORÍA DE GESTIÓN A LOS PROCESOS DE COMPRA Y VENTA DE LA DISTRIBUIDORA DE MATERIALES DE CONSTRUCCIÓN DISMACONCOBRE CÍA LTDA. POR EL PERÌODO COMPRENDIDO DEL 1 DE ENERO </a:t>
            </a:r>
            <a:r>
              <a:rPr lang="es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 AL 30 DE SEPTIEMBRE </a:t>
            </a:r>
            <a:r>
              <a:rPr lang="es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2012”</a:t>
            </a:r>
            <a:br>
              <a:rPr lang="es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84225" y="6350"/>
            <a:ext cx="8353425" cy="10509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03647" y="404665"/>
            <a:ext cx="7530803" cy="5400824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4200" b="1" u="sng" dirty="0" smtClean="0">
                <a:solidFill>
                  <a:srgbClr val="FF0000"/>
                </a:solidFill>
              </a:rPr>
              <a:t>PLANIFICACIÓN PRELIMINAR</a:t>
            </a:r>
          </a:p>
          <a:p>
            <a:pPr fontAlgn="auto">
              <a:spcAft>
                <a:spcPts val="0"/>
              </a:spcAft>
              <a:defRPr/>
            </a:pPr>
            <a:endParaRPr lang="es-EC" sz="3500" dirty="0" smtClean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3500" dirty="0" smtClean="0">
                <a:solidFill>
                  <a:schemeClr val="tx1"/>
                </a:solidFill>
              </a:rPr>
              <a:t> CONOCIMIENTO DE LA ENTIDAD</a:t>
            </a:r>
          </a:p>
          <a:p>
            <a:pPr marL="914400" lvl="1" indent="-457200" algn="l">
              <a:buFont typeface="Wingdings" pitchFamily="2" charset="2"/>
              <a:buChar char="q"/>
              <a:defRPr/>
            </a:pPr>
            <a:r>
              <a:rPr lang="es-EC" sz="3700" dirty="0" smtClean="0">
                <a:solidFill>
                  <a:schemeClr val="tx1"/>
                </a:solidFill>
              </a:rPr>
              <a:t>ENTREVISTAS </a:t>
            </a:r>
          </a:p>
          <a:p>
            <a:pPr marL="914400" lvl="1" indent="-457200" algn="l">
              <a:buFont typeface="Wingdings" pitchFamily="2" charset="2"/>
              <a:buChar char="q"/>
              <a:defRPr/>
            </a:pPr>
            <a:r>
              <a:rPr lang="es-EC" sz="3700" dirty="0" smtClean="0">
                <a:solidFill>
                  <a:schemeClr val="tx1"/>
                </a:solidFill>
              </a:rPr>
              <a:t>VISITA DE INSTALACIONES</a:t>
            </a:r>
          </a:p>
          <a:p>
            <a:pPr lvl="1" algn="l">
              <a:defRPr/>
            </a:pPr>
            <a:endParaRPr lang="es-EC" sz="3700" dirty="0" smtClean="0">
              <a:solidFill>
                <a:schemeClr val="tx1"/>
              </a:solidFill>
            </a:endParaRPr>
          </a:p>
          <a:p>
            <a:pPr marL="598932" indent="-571500">
              <a:buFont typeface="Wingdings" pitchFamily="2" charset="2"/>
              <a:buChar char="Ø"/>
              <a:defRPr/>
            </a:pPr>
            <a:r>
              <a:rPr lang="es-EC" sz="3800" dirty="0" smtClean="0"/>
              <a:t>PLAN </a:t>
            </a:r>
            <a:r>
              <a:rPr lang="es-EC" sz="3800" dirty="0"/>
              <a:t>DE </a:t>
            </a:r>
            <a:r>
              <a:rPr lang="es-EC" sz="3800" dirty="0" smtClean="0"/>
              <a:t>AUDITORÍA</a:t>
            </a:r>
          </a:p>
          <a:p>
            <a:pPr marL="1028700" lvl="1" indent="-571500" algn="l">
              <a:buFont typeface="Wingdings" pitchFamily="2" charset="2"/>
              <a:buChar char="Ø"/>
              <a:defRPr/>
            </a:pPr>
            <a:endParaRPr lang="es-EC" sz="37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C" sz="3500" dirty="0" smtClean="0">
                <a:solidFill>
                  <a:schemeClr val="tx1"/>
                </a:solidFill>
              </a:rPr>
              <a:t>  </a:t>
            </a:r>
            <a:r>
              <a:rPr lang="es-EC" sz="3500" dirty="0">
                <a:solidFill>
                  <a:schemeClr val="tx1"/>
                </a:solidFill>
              </a:rPr>
              <a:t>ACEPTACIÓN DEL SERVICIO DE </a:t>
            </a:r>
            <a:r>
              <a:rPr lang="es-EC" sz="3500" dirty="0" smtClean="0">
                <a:solidFill>
                  <a:schemeClr val="tx1"/>
                </a:solidFill>
              </a:rPr>
              <a:t>AUDITORÍA  </a:t>
            </a:r>
            <a:endParaRPr lang="es-EC" sz="3200" dirty="0"/>
          </a:p>
          <a:p>
            <a:pPr marL="82296" fontAlgn="auto">
              <a:spcAft>
                <a:spcPts val="0"/>
              </a:spcAft>
              <a:defRPr/>
            </a:pPr>
            <a:r>
              <a:rPr lang="es-EC" dirty="0" smtClean="0"/>
              <a:t> </a:t>
            </a:r>
          </a:p>
          <a:p>
            <a:pPr marL="82296" fontAlgn="auto">
              <a:spcAft>
                <a:spcPts val="0"/>
              </a:spcAft>
              <a:defRPr/>
            </a:pPr>
            <a:endParaRPr lang="es-EC" dirty="0" smtClean="0"/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es-EC" dirty="0"/>
          </a:p>
        </p:txBody>
      </p:sp>
      <p:sp>
        <p:nvSpPr>
          <p:cNvPr id="2" name="1 Botón de acción: Documento">
            <a:hlinkClick r:id="rId3" action="ppaction://hlinksldjump" highlightClick="1"/>
          </p:cNvPr>
          <p:cNvSpPr/>
          <p:nvPr/>
        </p:nvSpPr>
        <p:spPr>
          <a:xfrm>
            <a:off x="7452320" y="4577445"/>
            <a:ext cx="576064" cy="36004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Botón de acción: Documento">
            <a:hlinkClick r:id="rId4" action="ppaction://hlinksldjump" highlightClick="1"/>
          </p:cNvPr>
          <p:cNvSpPr/>
          <p:nvPr/>
        </p:nvSpPr>
        <p:spPr>
          <a:xfrm>
            <a:off x="6280154" y="3429000"/>
            <a:ext cx="576064" cy="36004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Botón de acción: Documento">
            <a:hlinkClick r:id="rId5" action="ppaction://hlinkfile" highlightClick="1"/>
          </p:cNvPr>
          <p:cNvSpPr/>
          <p:nvPr/>
        </p:nvSpPr>
        <p:spPr>
          <a:xfrm>
            <a:off x="4975923" y="1916832"/>
            <a:ext cx="576064" cy="36004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290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16172118"/>
              </p:ext>
            </p:extLst>
          </p:nvPr>
        </p:nvGraphicFramePr>
        <p:xfrm>
          <a:off x="1043608" y="0"/>
          <a:ext cx="8100392" cy="66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Botón de acción: Inicio">
            <a:hlinkClick r:id="rId7" action="ppaction://hlinksldjump" highlightClick="1"/>
          </p:cNvPr>
          <p:cNvSpPr/>
          <p:nvPr/>
        </p:nvSpPr>
        <p:spPr>
          <a:xfrm>
            <a:off x="8388424" y="6237312"/>
            <a:ext cx="576064" cy="36004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Botón de acción: Documento">
            <a:hlinkClick r:id="rId8" action="ppaction://hlinkfile" highlightClick="1"/>
          </p:cNvPr>
          <p:cNvSpPr/>
          <p:nvPr/>
        </p:nvSpPr>
        <p:spPr>
          <a:xfrm>
            <a:off x="3419872" y="1196752"/>
            <a:ext cx="648072" cy="648072"/>
          </a:xfrm>
          <a:prstGeom prst="actionButton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0289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218118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CONTRATO DE PRESTACIÓN DE SERVICIOS PROFESIONALES</a:t>
            </a:r>
            <a:endParaRPr kumimoji="0" lang="es-ES_tradn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95900" y="1402784"/>
            <a:ext cx="373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ACEPTACIÓN DEL SERVICIO DE AUDITORÍA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858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Cláusula Primera  (de los antecedentes del contrato)</a:t>
            </a:r>
          </a:p>
          <a:p>
            <a:endParaRPr lang="es-ES_tradnl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1200" dirty="0" smtClean="0">
                <a:latin typeface="Times New Roman"/>
                <a:ea typeface="Calibri"/>
              </a:rPr>
              <a:t>Cláusula Segunda  (de las partes) </a:t>
            </a:r>
          </a:p>
          <a:p>
            <a:endParaRPr lang="es-ES_tradnl" sz="1200" dirty="0" smtClean="0">
              <a:latin typeface="Times New Roman"/>
              <a:ea typeface="Calibri"/>
            </a:endParaRPr>
          </a:p>
          <a:p>
            <a:r>
              <a:rPr lang="es-ES_tradnl" sz="1200" dirty="0" smtClean="0">
                <a:latin typeface="Times New Roman"/>
                <a:ea typeface="Calibri"/>
              </a:rPr>
              <a:t>Cláusula Tercera  (del objeto) </a:t>
            </a:r>
          </a:p>
          <a:p>
            <a:endParaRPr lang="es-ES_tradnl" sz="1200" dirty="0" smtClean="0">
              <a:latin typeface="Times New Roman"/>
              <a:ea typeface="Calibri"/>
            </a:endParaRPr>
          </a:p>
          <a:p>
            <a:r>
              <a:rPr lang="es-ES_tradnl" sz="1200" dirty="0" smtClean="0">
                <a:latin typeface="Times New Roman"/>
                <a:ea typeface="Calibri"/>
              </a:rPr>
              <a:t>Cláusula Cuarta  (alcance del servicio)</a:t>
            </a:r>
          </a:p>
          <a:p>
            <a:endParaRPr lang="es-ES_tradnl" sz="1200" dirty="0" smtClean="0">
              <a:latin typeface="Times New Roman"/>
              <a:ea typeface="Calibri"/>
            </a:endParaRPr>
          </a:p>
          <a:p>
            <a:r>
              <a:rPr lang="es-ES_tradnl" sz="1200" dirty="0" smtClean="0">
                <a:latin typeface="Times New Roman"/>
                <a:ea typeface="Calibri"/>
              </a:rPr>
              <a:t>Cláusula Séptima (del monto y forma de pago)</a:t>
            </a:r>
          </a:p>
          <a:p>
            <a:endParaRPr lang="es-ES_tradnl" sz="1200" dirty="0" smtClean="0">
              <a:latin typeface="Times New Roman"/>
              <a:ea typeface="Calibri"/>
            </a:endParaRPr>
          </a:p>
          <a:p>
            <a:r>
              <a:rPr lang="es-ES_tradnl" sz="1200" dirty="0" smtClean="0">
                <a:latin typeface="Times New Roman"/>
                <a:ea typeface="Calibri"/>
              </a:rPr>
              <a:t>Cláusula Octava (de la confidencialidad) </a:t>
            </a:r>
          </a:p>
          <a:p>
            <a:r>
              <a:rPr lang="es-ES_tradn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04248" y="2829084"/>
            <a:ext cx="1656184" cy="72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2" action="ppaction://hlinkfile"/>
              </a:rPr>
              <a:t>PP.6</a:t>
            </a:r>
            <a:r>
              <a:rPr lang="es-EC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</a:t>
            </a:r>
            <a:r>
              <a:rPr lang="es-EC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3" action="ppaction://hlinkfile"/>
              </a:rPr>
              <a:t>PP 6.docx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1780" r="29722" b="62894"/>
          <a:stretch/>
        </p:blipFill>
        <p:spPr bwMode="auto">
          <a:xfrm>
            <a:off x="2411760" y="48583"/>
            <a:ext cx="3688820" cy="969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57864" r="31172" b="13889"/>
          <a:stretch/>
        </p:blipFill>
        <p:spPr bwMode="auto">
          <a:xfrm>
            <a:off x="1040532" y="4225156"/>
            <a:ext cx="7783016" cy="137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4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2088" y="0"/>
            <a:ext cx="7812360" cy="609329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4400" dirty="0" smtClean="0">
                <a:solidFill>
                  <a:schemeClr val="accent3"/>
                </a:solidFill>
              </a:rPr>
              <a:t>PLANIFICACIÓN ESPECÍFICA</a:t>
            </a:r>
            <a:endParaRPr lang="es-EC" sz="4400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sz="1600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C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3200" dirty="0" smtClean="0"/>
              <a:t>EVALUACIÓN DEL CONTROL INTERNO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C" sz="3200" dirty="0" smtClean="0"/>
              <a:t>NARRATIVA </a:t>
            </a:r>
            <a:r>
              <a:rPr lang="es-EC" sz="3200" dirty="0"/>
              <a:t>DEL PROCESO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C" sz="3200" dirty="0" smtClean="0"/>
              <a:t>APLICACIÓN </a:t>
            </a:r>
            <a:r>
              <a:rPr lang="es-EC" sz="3200" dirty="0"/>
              <a:t>DE </a:t>
            </a:r>
            <a:r>
              <a:rPr lang="es-EC" sz="3200" dirty="0" smtClean="0"/>
              <a:t>CUESTIONARIOS</a:t>
            </a:r>
            <a:endParaRPr lang="es-EC" sz="32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3200" dirty="0"/>
              <a:t> </a:t>
            </a:r>
            <a:r>
              <a:rPr lang="es-EC" sz="3200" dirty="0" smtClean="0"/>
              <a:t>HALLAZGOS DE CONTROL INTERNO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3200" dirty="0" smtClean="0"/>
              <a:t>INFORME DE CONTROL INTERNO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3200" dirty="0" smtClean="0"/>
              <a:t>PROGRAMAS ESPECÍFICOS DE AUDITORÍA</a:t>
            </a:r>
            <a:endParaRPr lang="es-EC" sz="3200" dirty="0"/>
          </a:p>
        </p:txBody>
      </p:sp>
      <p:sp>
        <p:nvSpPr>
          <p:cNvPr id="4" name="3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8604448" y="1700808"/>
            <a:ext cx="42676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455146" y="479715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27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22657" r="53953" b="10156"/>
          <a:stretch/>
        </p:blipFill>
        <p:spPr bwMode="auto">
          <a:xfrm>
            <a:off x="171450" y="140766"/>
            <a:ext cx="8577014" cy="62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4459957" y="5301208"/>
            <a:ext cx="162421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2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roceso alternativo">
            <a:hlinkClick r:id="rId3" action="ppaction://hlinksldjump"/>
          </p:cNvPr>
          <p:cNvSpPr/>
          <p:nvPr/>
        </p:nvSpPr>
        <p:spPr>
          <a:xfrm>
            <a:off x="5508104" y="332656"/>
            <a:ext cx="2952328" cy="86238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I</a:t>
            </a:r>
          </a:p>
          <a:p>
            <a:pPr algn="ctr"/>
            <a:r>
              <a:rPr lang="es-ES" sz="1300" dirty="0" smtClean="0">
                <a:solidFill>
                  <a:schemeClr val="tx1"/>
                </a:solidFill>
              </a:rPr>
              <a:t>ASPECTOS GENERALES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14" name="13 Bisel"/>
          <p:cNvSpPr/>
          <p:nvPr/>
        </p:nvSpPr>
        <p:spPr>
          <a:xfrm>
            <a:off x="428596" y="2786058"/>
            <a:ext cx="3528392" cy="1728192"/>
          </a:xfrm>
          <a:prstGeom prst="bevel">
            <a:avLst>
              <a:gd name="adj" fmla="val 5716"/>
            </a:avLst>
          </a:prstGeom>
          <a:solidFill>
            <a:srgbClr val="F2D5FB"/>
          </a:solidFill>
          <a:ln>
            <a:solidFill>
              <a:srgbClr val="DD4BFF"/>
            </a:solidFill>
          </a:ln>
          <a:effectLst>
            <a:outerShdw dist="152400" dir="13800000" sx="101000" sy="101000" algn="br" rotWithShape="0">
              <a:srgbClr val="DC47FF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sz="1600" dirty="0" smtClean="0">
              <a:solidFill>
                <a:schemeClr val="tx1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C" sz="1600" b="1" dirty="0" smtClean="0">
                <a:solidFill>
                  <a:srgbClr val="002060"/>
                </a:solidFill>
                <a:latin typeface="Georgia" pitchFamily="18" charset="0"/>
              </a:rPr>
              <a:t>“AUDITORÍA DE GESTIÓN A LA DISTRIBUIDORA DE MATERIALES DE CONSTRUCCIÓN DISMACONCOBRE CÍA. LTDA.”</a:t>
            </a:r>
            <a:r>
              <a:rPr lang="es-ES" sz="16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</a:p>
          <a:p>
            <a:pPr algn="ctr"/>
            <a:endParaRPr lang="es-ES" sz="1600" dirty="0">
              <a:latin typeface="Arial Narrow" pitchFamily="34" charset="0"/>
            </a:endParaRPr>
          </a:p>
        </p:txBody>
      </p:sp>
      <p:cxnSp>
        <p:nvCxnSpPr>
          <p:cNvPr id="16" name="15 Conector recto de flecha"/>
          <p:cNvCxnSpPr>
            <a:stCxn id="14" idx="0"/>
          </p:cNvCxnSpPr>
          <p:nvPr/>
        </p:nvCxnSpPr>
        <p:spPr>
          <a:xfrm flipV="1">
            <a:off x="3956988" y="1052736"/>
            <a:ext cx="1263084" cy="2597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4" idx="0"/>
          </p:cNvCxnSpPr>
          <p:nvPr/>
        </p:nvCxnSpPr>
        <p:spPr>
          <a:xfrm flipV="1">
            <a:off x="3956988" y="2204864"/>
            <a:ext cx="1191076" cy="1445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4" idx="0"/>
          </p:cNvCxnSpPr>
          <p:nvPr/>
        </p:nvCxnSpPr>
        <p:spPr>
          <a:xfrm flipV="1">
            <a:off x="3956988" y="3068960"/>
            <a:ext cx="1407100" cy="581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4" idx="0"/>
          </p:cNvCxnSpPr>
          <p:nvPr/>
        </p:nvCxnSpPr>
        <p:spPr>
          <a:xfrm>
            <a:off x="3956988" y="3650154"/>
            <a:ext cx="1407100" cy="42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4" idx="0"/>
          </p:cNvCxnSpPr>
          <p:nvPr/>
        </p:nvCxnSpPr>
        <p:spPr>
          <a:xfrm>
            <a:off x="3956988" y="3650154"/>
            <a:ext cx="1472268" cy="2064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37 Proceso alternativo">
            <a:hlinkClick r:id="rId4" action="ppaction://hlinksldjump"/>
          </p:cNvPr>
          <p:cNvSpPr/>
          <p:nvPr/>
        </p:nvSpPr>
        <p:spPr>
          <a:xfrm>
            <a:off x="5508104" y="1484784"/>
            <a:ext cx="2952328" cy="86238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II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DIRECCCIONAMIENTO ESTRATEGICO</a:t>
            </a:r>
          </a:p>
        </p:txBody>
      </p:sp>
      <p:sp>
        <p:nvSpPr>
          <p:cNvPr id="39" name="38 Proceso alternativo">
            <a:hlinkClick r:id="rId5" action="ppaction://hlinksldjump" highlightClick="1"/>
          </p:cNvPr>
          <p:cNvSpPr/>
          <p:nvPr/>
        </p:nvSpPr>
        <p:spPr>
          <a:xfrm>
            <a:off x="5580112" y="2492896"/>
            <a:ext cx="2928958" cy="57606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III</a:t>
            </a:r>
          </a:p>
          <a:p>
            <a:pPr algn="ctr"/>
            <a:r>
              <a:rPr lang="es-EC" sz="1400" dirty="0" smtClean="0"/>
              <a:t>ANÁLISIS SITUACIONAL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40" name="39 Proceso alternativo">
            <a:hlinkClick r:id="" action="ppaction://noaction" highlightClick="1"/>
          </p:cNvPr>
          <p:cNvSpPr/>
          <p:nvPr/>
        </p:nvSpPr>
        <p:spPr>
          <a:xfrm>
            <a:off x="5580112" y="3212976"/>
            <a:ext cx="2952328" cy="92014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VI </a:t>
            </a:r>
          </a:p>
          <a:p>
            <a:pPr algn="ctr"/>
            <a:r>
              <a:rPr lang="es-EC" sz="1200" dirty="0" smtClean="0"/>
              <a:t>METODOLOGÍA PARA LA AUDITORÍA DE GESTIÒN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1" name="40 Proceso alternativo">
            <a:hlinkClick r:id="" action="ppaction://noaction" highlightClick="1"/>
          </p:cNvPr>
          <p:cNvSpPr/>
          <p:nvPr/>
        </p:nvSpPr>
        <p:spPr>
          <a:xfrm>
            <a:off x="5652120" y="4365104"/>
            <a:ext cx="2952328" cy="122413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V</a:t>
            </a:r>
          </a:p>
          <a:p>
            <a:pPr algn="ctr"/>
            <a:r>
              <a:rPr lang="es-EC" sz="1400" dirty="0" smtClean="0"/>
              <a:t>AUDITORÍA DE GESTIÓN APLICADO A LAS DISTRIBUIDORA DE MATERIALES DE CONSTRUCCIÓN DISMACONCOBRE CÍA. LTDA.</a:t>
            </a:r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endParaRPr lang="es-ES" sz="1400" dirty="0" smtClean="0">
              <a:solidFill>
                <a:schemeClr val="tx1"/>
              </a:solidFill>
            </a:endParaRPr>
          </a:p>
        </p:txBody>
      </p:sp>
      <p:pic>
        <p:nvPicPr>
          <p:cNvPr id="13" name="12 Imagen" descr="http://www.guiatelefonica.com.ec/masinfoimages/127966191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1356"/>
          <a:stretch/>
        </p:blipFill>
        <p:spPr bwMode="auto">
          <a:xfrm>
            <a:off x="1142976" y="714356"/>
            <a:ext cx="2071702" cy="150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Proceso alternativo">
            <a:hlinkClick r:id="" action="ppaction://noaction" highlightClick="1"/>
          </p:cNvPr>
          <p:cNvSpPr/>
          <p:nvPr/>
        </p:nvSpPr>
        <p:spPr>
          <a:xfrm>
            <a:off x="5724128" y="5805264"/>
            <a:ext cx="2952328" cy="86409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VI</a:t>
            </a:r>
            <a:endParaRPr lang="es-ES" sz="1400" dirty="0" smtClean="0">
              <a:solidFill>
                <a:schemeClr val="tx1"/>
              </a:solidFill>
            </a:endParaRPr>
          </a:p>
          <a:p>
            <a:pPr algn="ctr"/>
            <a:r>
              <a:rPr lang="es-EC" sz="1400" dirty="0" smtClean="0"/>
              <a:t>CONCLUSIONES Y RECOMENDACIONES</a:t>
            </a:r>
            <a:endParaRPr lang="es-EC" sz="1400" b="1" dirty="0">
              <a:solidFill>
                <a:schemeClr val="tx1"/>
              </a:solidFill>
            </a:endParaRPr>
          </a:p>
        </p:txBody>
      </p:sp>
      <p:cxnSp>
        <p:nvCxnSpPr>
          <p:cNvPr id="22" name="21 Conector recto de flecha"/>
          <p:cNvCxnSpPr>
            <a:stCxn id="14" idx="0"/>
          </p:cNvCxnSpPr>
          <p:nvPr/>
        </p:nvCxnSpPr>
        <p:spPr>
          <a:xfrm>
            <a:off x="3956988" y="3650154"/>
            <a:ext cx="1479108" cy="1291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9" t="40234" r="35944" b="19531"/>
          <a:stretch/>
        </p:blipFill>
        <p:spPr bwMode="auto">
          <a:xfrm>
            <a:off x="985086" y="530306"/>
            <a:ext cx="6611250" cy="597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dirty="0" smtClean="0"/>
              <a:t>MEDICIÓN</a:t>
            </a:r>
            <a:r>
              <a:rPr lang="es-EC" sz="4800" b="1" dirty="0" smtClean="0"/>
              <a:t> </a:t>
            </a:r>
            <a:r>
              <a:rPr lang="es-EC" sz="3200" b="1" dirty="0" smtClean="0"/>
              <a:t>DE RIESGOS </a:t>
            </a:r>
            <a:endParaRPr lang="es-ES" sz="3200" b="1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60454"/>
              </p:ext>
            </p:extLst>
          </p:nvPr>
        </p:nvGraphicFramePr>
        <p:xfrm>
          <a:off x="2000232" y="1285860"/>
          <a:ext cx="6280172" cy="339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28794" y="5072074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RA = RI * RC * RD</a:t>
            </a:r>
          </a:p>
          <a:p>
            <a:pPr algn="ctr"/>
            <a:endParaRPr lang="es-ES" dirty="0" smtClean="0"/>
          </a:p>
          <a:p>
            <a:pPr algn="ctr"/>
            <a:r>
              <a:rPr lang="es-EC" dirty="0" smtClean="0"/>
              <a:t>Riesgo de auditoría = 28%</a:t>
            </a:r>
          </a:p>
          <a:p>
            <a:pPr algn="ctr"/>
            <a:r>
              <a:rPr lang="es-EC" dirty="0" smtClean="0"/>
              <a:t> Nivel de confianza  = 72%   </a:t>
            </a:r>
            <a:endParaRPr lang="es-ES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67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23297"/>
              </p:ext>
            </p:extLst>
          </p:nvPr>
        </p:nvGraphicFramePr>
        <p:xfrm>
          <a:off x="1475655" y="908725"/>
          <a:ext cx="6264696" cy="504055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88232"/>
                <a:gridCol w="2088232"/>
                <a:gridCol w="2088232"/>
              </a:tblGrid>
              <a:tr h="39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RIESGO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MINIMO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MAXIMO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BAJO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0,01%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11,11%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11,12%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22,22%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ALTO 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22,23%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33,33%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33,34%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44,44%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44,45%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55,55%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ALTO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55,56%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66,66%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0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66,67%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77,77%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77,78%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88,88%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ALTO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88,88%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99,99%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5 Botón de acción: Volver">
            <a:hlinkClick r:id="rId2" action="ppaction://hlinksldjump" highlightClick="1"/>
            <a:hlinkHover r:id="" action="ppaction://hlinkshowjump?jump=nextslide"/>
          </p:cNvPr>
          <p:cNvSpPr/>
          <p:nvPr/>
        </p:nvSpPr>
        <p:spPr>
          <a:xfrm>
            <a:off x="8172400" y="6165304"/>
            <a:ext cx="792088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Llamada de flecha a la derecha"/>
          <p:cNvSpPr/>
          <p:nvPr/>
        </p:nvSpPr>
        <p:spPr>
          <a:xfrm>
            <a:off x="323528" y="2348880"/>
            <a:ext cx="1008112" cy="504056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RA 28%</a:t>
            </a:r>
            <a:endParaRPr lang="es-EC" dirty="0"/>
          </a:p>
        </p:txBody>
      </p:sp>
      <p:sp>
        <p:nvSpPr>
          <p:cNvPr id="3" name="2 Llamada de flecha a la izquierda"/>
          <p:cNvSpPr/>
          <p:nvPr/>
        </p:nvSpPr>
        <p:spPr>
          <a:xfrm>
            <a:off x="7632340" y="4797152"/>
            <a:ext cx="1080120" cy="504056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NC 72%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5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19792" r="29722" b="8073"/>
          <a:stretch/>
        </p:blipFill>
        <p:spPr bwMode="auto">
          <a:xfrm>
            <a:off x="-19000" y="31997"/>
            <a:ext cx="9163000" cy="682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9010" r="29722" b="15365"/>
          <a:stretch/>
        </p:blipFill>
        <p:spPr bwMode="auto">
          <a:xfrm>
            <a:off x="0" y="-1"/>
            <a:ext cx="9144000" cy="690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6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7200" dirty="0" smtClean="0">
                <a:latin typeface="AR DARLING" pitchFamily="2" charset="0"/>
              </a:rPr>
              <a:t>Ejecución</a:t>
            </a:r>
            <a:endParaRPr lang="es-EC" sz="7200" dirty="0">
              <a:latin typeface="AR DARLING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924800" cy="103671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5400" dirty="0" smtClean="0">
                <a:solidFill>
                  <a:schemeClr val="accent3"/>
                </a:solidFill>
              </a:rPr>
              <a:t>PAPELES DE TRABAJO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5400" dirty="0" smtClean="0">
                <a:solidFill>
                  <a:schemeClr val="accent3"/>
                </a:solidFill>
              </a:rPr>
              <a:t>HOJA DE HALLAZGO</a:t>
            </a:r>
            <a:endParaRPr lang="es-EC" sz="5400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sz="5400" dirty="0">
              <a:solidFill>
                <a:schemeClr val="accent3"/>
              </a:solidFill>
            </a:endParaRPr>
          </a:p>
        </p:txBody>
      </p:sp>
      <p:sp>
        <p:nvSpPr>
          <p:cNvPr id="6" name="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56376" y="2492896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048736" y="3429000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9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20573" r="54759" b="9375"/>
          <a:stretch/>
        </p:blipFill>
        <p:spPr bwMode="auto">
          <a:xfrm>
            <a:off x="0" y="0"/>
            <a:ext cx="9144000" cy="680364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Documento">
            <a:hlinkClick r:id="rId3" action="ppaction://hlinkfile" highlightClick="1"/>
          </p:cNvPr>
          <p:cNvSpPr/>
          <p:nvPr/>
        </p:nvSpPr>
        <p:spPr>
          <a:xfrm>
            <a:off x="7020272" y="6381328"/>
            <a:ext cx="432048" cy="288032"/>
          </a:xfrm>
          <a:prstGeom prst="actionButton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Botón de acción: Inicio">
            <a:hlinkClick r:id="rId4" action="ppaction://hlinksldjump" highlightClick="1"/>
          </p:cNvPr>
          <p:cNvSpPr/>
          <p:nvPr/>
        </p:nvSpPr>
        <p:spPr>
          <a:xfrm>
            <a:off x="8532440" y="6525344"/>
            <a:ext cx="432048" cy="278298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2555776" y="3789040"/>
            <a:ext cx="72008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20312" r="55051" b="12400"/>
          <a:stretch/>
        </p:blipFill>
        <p:spPr bwMode="auto">
          <a:xfrm>
            <a:off x="112786" y="30832"/>
            <a:ext cx="8923710" cy="675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Documento">
            <a:hlinkClick r:id="rId4" action="ppaction://hlinkfile" highlightClick="1"/>
          </p:cNvPr>
          <p:cNvSpPr/>
          <p:nvPr/>
        </p:nvSpPr>
        <p:spPr>
          <a:xfrm>
            <a:off x="7452320" y="6309320"/>
            <a:ext cx="432048" cy="288032"/>
          </a:xfrm>
          <a:prstGeom prst="actionButton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1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7200" dirty="0" smtClean="0">
                <a:latin typeface="AR DARLING" pitchFamily="2" charset="0"/>
              </a:rPr>
              <a:t>Comunicación de resultados</a:t>
            </a:r>
            <a:endParaRPr lang="es-EC" sz="7200" dirty="0">
              <a:latin typeface="AR DARLING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6768" y="2132856"/>
            <a:ext cx="7924800" cy="103671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600" dirty="0" smtClean="0">
                <a:solidFill>
                  <a:schemeClr val="accent3"/>
                </a:solidFill>
              </a:rPr>
              <a:t>BORRADOR DEL INFORME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600" dirty="0" smtClean="0">
                <a:solidFill>
                  <a:schemeClr val="accent3"/>
                </a:solidFill>
              </a:rPr>
              <a:t>LECTURA DEL BORRADOR DEL INFORME</a:t>
            </a:r>
            <a:endParaRPr lang="es-EC" sz="3600" dirty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sz="5400" dirty="0">
              <a:solidFill>
                <a:schemeClr val="accent3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 rot="5400000">
            <a:off x="4711156" y="3771038"/>
            <a:ext cx="900100" cy="720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848" y="4769450"/>
            <a:ext cx="29523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>
                <a:latin typeface="AR CENA" pitchFamily="2" charset="0"/>
              </a:rPr>
              <a:t>INFORME FINAL</a:t>
            </a:r>
            <a:endParaRPr lang="es-EC" sz="3200" dirty="0">
              <a:latin typeface="AR CENA" pitchFamily="2" charset="0"/>
            </a:endParaRPr>
          </a:p>
        </p:txBody>
      </p:sp>
      <p:sp>
        <p:nvSpPr>
          <p:cNvPr id="7" name="6 Botón de acción: Documento">
            <a:hlinkClick r:id="rId2" action="ppaction://hlinkfile" highlightClick="1"/>
          </p:cNvPr>
          <p:cNvSpPr/>
          <p:nvPr/>
        </p:nvSpPr>
        <p:spPr>
          <a:xfrm>
            <a:off x="6516216" y="4917821"/>
            <a:ext cx="432048" cy="288032"/>
          </a:xfrm>
          <a:prstGeom prst="actionButton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2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6408" y="260648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dirty="0" smtClean="0">
                <a:latin typeface="AR DARLING" pitchFamily="2" charset="0"/>
              </a:rPr>
              <a:t>INFORME</a:t>
            </a:r>
            <a:r>
              <a:rPr lang="es-EC" sz="2800" dirty="0" smtClean="0"/>
              <a:t> </a:t>
            </a:r>
            <a:endParaRPr lang="es-E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9010" r="51795" b="10417"/>
          <a:stretch/>
        </p:blipFill>
        <p:spPr bwMode="auto">
          <a:xfrm>
            <a:off x="1331640" y="980728"/>
            <a:ext cx="756084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12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88640"/>
            <a:ext cx="8493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I – ASPECTOS GENERALES</a:t>
            </a: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8 Estrella de 32 puntas">
            <a:hlinkClick r:id="rId2" action="ppaction://hlinksldjump"/>
          </p:cNvPr>
          <p:cNvSpPr/>
          <p:nvPr/>
        </p:nvSpPr>
        <p:spPr>
          <a:xfrm rot="20213535">
            <a:off x="0" y="1142984"/>
            <a:ext cx="2267744" cy="936104"/>
          </a:xfrm>
          <a:prstGeom prst="star32">
            <a:avLst>
              <a:gd name="adj" fmla="val 46748"/>
            </a:avLst>
          </a:prstGeom>
          <a:effectLst>
            <a:innerShdw blurRad="165100" dist="114300" dir="5400000">
              <a:schemeClr val="accent2">
                <a:alpha val="55000"/>
              </a:scheme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ANTECEDENTES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32934" y="862596"/>
            <a:ext cx="30718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SECTOR DE </a:t>
            </a:r>
            <a:r>
              <a:rPr lang="es-ES" dirty="0"/>
              <a:t>LA CONSTRUCCIÒN</a:t>
            </a:r>
          </a:p>
          <a:p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072330" y="1142985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r>
              <a:rPr lang="es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esarrollo </a:t>
            </a:r>
            <a:r>
              <a:rPr lang="es-E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económico y social del país.</a:t>
            </a:r>
          </a:p>
          <a:p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5643570" y="1357298"/>
            <a:ext cx="1357322" cy="42862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FACTOR</a:t>
            </a:r>
            <a:endParaRPr lang="es-ES" dirty="0"/>
          </a:p>
        </p:txBody>
      </p:sp>
      <p:sp>
        <p:nvSpPr>
          <p:cNvPr id="22" name="21 Flecha abajo"/>
          <p:cNvSpPr/>
          <p:nvPr/>
        </p:nvSpPr>
        <p:spPr>
          <a:xfrm rot="1688952">
            <a:off x="2949726" y="1777714"/>
            <a:ext cx="571504" cy="1034859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REF</a:t>
            </a:r>
          </a:p>
          <a:p>
            <a:pPr algn="ctr"/>
            <a:r>
              <a:rPr lang="es-ES" sz="900" dirty="0" smtClean="0"/>
              <a:t>LE</a:t>
            </a:r>
          </a:p>
          <a:p>
            <a:pPr algn="ctr"/>
            <a:r>
              <a:rPr lang="es-ES" sz="900" dirty="0" smtClean="0"/>
              <a:t>JA</a:t>
            </a:r>
            <a:endParaRPr lang="es-ES" sz="900" dirty="0"/>
          </a:p>
        </p:txBody>
      </p:sp>
      <p:sp>
        <p:nvSpPr>
          <p:cNvPr id="23" name="22 Lágrima"/>
          <p:cNvSpPr/>
          <p:nvPr/>
        </p:nvSpPr>
        <p:spPr>
          <a:xfrm>
            <a:off x="357158" y="2571744"/>
            <a:ext cx="2357454" cy="2286016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crecimiento de proyectos inmobiliarios y la expansión de proyectos de vivienda.</a:t>
            </a:r>
          </a:p>
          <a:p>
            <a:pPr algn="ctr"/>
            <a:endParaRPr lang="es-ES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86397"/>
              </p:ext>
            </p:extLst>
          </p:nvPr>
        </p:nvGraphicFramePr>
        <p:xfrm>
          <a:off x="5429256" y="3357562"/>
          <a:ext cx="2374910" cy="2349828"/>
        </p:xfrm>
        <a:graphic>
          <a:graphicData uri="http://schemas.openxmlformats.org/drawingml/2006/table">
            <a:tbl>
              <a:tblPr/>
              <a:tblGrid>
                <a:gridCol w="1187455"/>
                <a:gridCol w="1187455"/>
              </a:tblGrid>
              <a:tr h="425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Años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EDIFICACIONES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638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Permisos de </a:t>
                      </a:r>
                      <a:r>
                        <a:rPr lang="es-ES" sz="11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Construcción (millones)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1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24.556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20.796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24.229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26.772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25.840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28.211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57752" y="285749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Cuadro N.1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mero de permisos de Construcci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14876" y="5857892"/>
            <a:ext cx="38576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 INEC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Evelyn Gordon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AutoShape 4" descr="data:image/jpeg;base64,/9j/4AAQSkZJRgABAQAAAQABAAD/2wCEAAkGBhQSEBUUEhQUFBUVFxgYFxgYFx0dFhgXGBUXFRcXGBcYHCYeGhojHBUXHy8iIycpLCwsGB4xNTAqNSYrLCkBCQoKDgwOGg8PGikkHCQsKiwsLCwpLCwpLCwsLCwsKSwsLCkpLCwsLCwsLCwpLCwsLCwsLCwpLCkpLCwpLCkpLP/AABEIAKEBOgMBIgACEQEDEQH/xAAcAAACAgMBAQAAAAAAAAAAAAAAAgEFAwQGBwj/xABPEAABAwEEBAgKBAoKAgMAAAABAAIRAwQSITEFQVFhBhMicYGRobEUMkJScpKywdHwByMzghUkQ0Rig6LS4fEWFzRTY3OTwsPTVLOj1OL/xAAaAQEAAgMBAAAAAAAAAAAAAAAAAQIDBAUG/8QAMhEAAgECBAQFAwEJAAAAAAAAAAECAxESITFRBBMUQSIycZHwQmGh4QUzNFKBscHR8f/aAAwDAQACEQMRAD8A9HhEJ4RCsa4kIhPCIQCQiE8IhAJCITwiEAkIhPCIQCQiE8IhAJCITwiEAkIhPCIQCQiE8IhAJCITwiEAkIhPCIQCQiE8IhAJCITwiEAkIhPCIQCQiE8IhAJCITwiEAkIhPCIQCQiE8IhAJCITwiEAkIhPCIQDQiE8IhCRIRCeEQgEhEJ4RCASEQnhEIBIRCeEQgEhEJ4RCASEQnhEIBIRCeEQgEhEJ4RCASEQnhEIBIRCeEQgEhEJ4RCASEQnhEIBIRCeEQgEhEJ4RCASEQnhEIBIRCeEQgEhEJ4RCASEQnhEIBIRCeEQgHhEJ4RCEiQiE8IhAJCITwiEAkIhPCIQCQiE8IhAJCITwiEAkIhPCIQCQiE8IhAJCITwiEAkIhPCIQCQiE8IhAJCITwi6gEhEJ7qIQCQiE8IhAJCITwiEAkIhPCIQCQiE8IhAJCITwiEAkIhPCIQCQiE8IhAado09Z6ZcH16TS0w6XtF07DjgViHCiyFt4WikW7Q6R1hNabHVaXGlTsrwSXctpD8SSZIwOJ3Kn0lpy1UGlzrLSAEDCmSMSGjlNeQM9ao20ZUos3/wCmthifCqRjYSe4JhwwshbeFdpbtDXn/auX/rGtGqnSGvBp+KxH6SLXjyWDfHxCxc6O6MnL+z+f0OubwssxbeD3EbqVTuuSgcK6F28OOI3UKpPq3J7FytPh5bHCbzW56mnIkebuQ7hnbD+VHqN/dW5Hh6sldL57mPw/P+HVu4T07t7i7SRus9Qnquyh3CRoiLPbDOyzv7dnSuQdwsth/LfsNWM8JbWfy7ur+Kv0tYjwnZ1OEBBEWW2unZQw6SXKWadeTAsdsG802ge3PYuIOn7Ufzip1n4pDpi0H84reufip6SqLx2O8ZpeqZ/ErSI28WJ5vrO+FH4TtF2RYa87DUog85N+O1cAdI1jnXreuVjNoqHOrUP3v4Kejq7/AD2F47HorrdacIsTzOc1qQjtx6FAtlqk/igA1E2hmPQBgvOCTrc7rS8XvPWVPRVN/nsLx2PRDb7Z/wCLQHPax7qSk6QtEjkWQDXNqxncBTx615zxI39Z+Kh9IQebafip6Kf8wvHY9CdpS0QcdHg6ptLojfFNK7S9aR9bo4DX9c8md0BeY0WGJmcN52bc1u6Is541obmQ7MwIjcCuQuIV7Mz8o738M1Y/tGjgZwg1SI38oYpW6Zqa7VYojyaVY4+uqLwF+1nWT7gp/BzvOb6p/eV+fT3K8t7F5+GXwPxyzzriy1jPNy8O1IdMux/HWY5RYqmA2YvxVQNGnzx6v/6TDRu1x6gq9RT3ZPLexZnTRx/HHZYRY8t/KdisX4aOu2VzzWWiMekrUbo9u13Z8FytraONIjUzVn9WzNR1EexPLfc7I8IWCJtdpwGP1dmEnp9yT8OTdu17dgcXGnZoIg+SW44xlAzXA1g2cQMjGGRvNPUtqk+MjGOokdCjqFt+SeX8sehUtPO1Wii7HKtQqUzG99MubO+FvUtOVDlQbVxzoV6bzG248sd0Yri7I15pMcWuMtBnAzIzwM9il7h5WHpCPaC2Izi9GYnHdHc/0hpCONbWoz/e0XtHrBpb2rasmkaVX7KrTqT5r2u7iuFs1uqM+zqVGj9F7o6gYWSppFz/ALVtGtq+soscfWADu1XuyuFHflqIXBs0q1vkvpZfZWh7Bhsp1L7OxbNHhWAYFqcDsrUab+blUXMP7KYiMB2cIhUFDhK4/wDjVMvFrGmd/JrsA/aW63TwAl9G0NHnCnxrfWoF+Cm6IwssoRC0qOnrO83RWp3vNLg13qug9isAMJ1IRYSEQnhRCkgWEQmhEIDJCoeHDZsNQDMupj/5WH3LoYVFw0MWU73sH7U+5Y6jtF+hePmR5hZ9HuPkjCcJgdg2pxYnk4jLLPVzNVw2g2D4ow2jPDzpKxsLBgDJBx8WBjzLi4mdGyJ0dwcqOptcC0AycZnxjmIwW2OCr/PZ1FXWiPsKcebPWSVtr21Jvlx9Ec2WpQUOB73uDWvaSZ1EDATnit3+rqrrc08x+KvtDD8YZ6L+4D3rhuH2m7TTtVbirTVpAVKbAA83AHNaDyZEbcN61K/EzhKyZKVy8H0fv13jzOZ70w4Bu8yofv0/iuAZwh0jAIt1SCAcb05bbyxWzhnpKkJ8Me6ThhqmDMmNYWDrZ7k4D0YcCP8ACqn77Pc5N/Q4D8hU9Ye568tZ9Jukx+c9g2bwsjfpT0mGg+ECZyuN587qddLdE8tnp/8ARdo/N39Tj3FMNAMH5u7/AE3H3FeYf1xaQaYfaabTqmmDPq0z8lei/RhwttNsefCKjXt4suEMDR47WgiACcJz25Ky4yb2IcbGzTsFKJFNmP6I94TVLKwNPIYMD5I2cyyUDyRzItHiO9E9xXRvdXKHH2XIRyRHnARgDiduBWWxNDareVM3gJOJN0k9gKx2aiYkEzHcBr/kijSitQxxl5wM/kXrxH1HT7F4sVesWloF3lOiXuutGBIlwa6JIgYZkbVUad4SNsty+KzjUc9rRTawnkkYQRJwVTX+kag0fWU7W0HDlUmwdWsDb2rPGjJ2dsjE5rQ6myWovLhDOSSJY8uBIc5uZa3zZ5nDKVsri2fSRZQAALQ0ahxDY26iF1GjLeKzGvaTdc0ES2HDlPaQQCfNUVKTXitZCMuxuhcbpAltQkgAG6A4kAE8U2RJ+c12QVNbKcVWnIXB1mxSVSOhZnMvbeyAdDXEw5uHKbJMHLeVtNpeaGuk4AObJ3QCrHTMiq4tjGmZ6OLPVmt7TVnF+mWtF68YMCZvMHvUtg2NHPDLPTLpENaMjMmGgQMZkgQthlpBcWcoOAvQ5j2m6TAPLaMJXP1eFVmpNFKvVYHXReaWvycJE3WkZJKPDaxNJPhNMudEuc6q5xgQJLmEwBq+Kvym03Z3K41c6J9jYc2N54E9YxWGlYWS6RMOgSSRF1pyJ3pdGaYp1xepOa9uPKaXRIuyOU1vnhc1pnhVWpWirTYKYAcMSCTi1gGvm61VKaeEskpHYU6DW+K1o5gB3Kj03os+EPDjB5JIIMY0mYEjo7Vz39MbW03r4EZRTGBxjxm54di7XTVRxrScbzKRO+aLDOG+VSSlEtYpdH8H6hYS1oIvEYEA6uYrIbBWpmQKrDtE98HvXR8HPsTPnn2Wrbt+kqNnpOq2msaVMPawEMLuU5pcJiTqK9VSlBUISmuyNCXmZy34dtEXXVOMHm1QHjqqXh2KaGmbv5Cm3fRc+kco/JOY3sVi/h1op3jW1p3Os1T4LA/hDod357QH6mq3ucFRvhpdiPEZ7PwsLfylqZ6XF1m9bmNd+2rKzcM5w42zv3ObUpOy/R41ufMq6hoiy12CpZq/G0yXNvNaQA5oYY5czg8Kl0roIMrETe5LTJHpc/mrBxEYU6XMg2y8Fidmd/Z+Et7Oi476VSlV/Za8VP2Fa0bU1zQ4HBwBEggwROIOIO4qo4N6FoGyUC6jSc7i2yTTaSSBBOIV82mAAAAAMAAMANgCwrS5R2F8LZ5wVDw0tTTZgAQSajfZfjqyWZU3Cg/VM/zB7D1rVKjcWZYx8SOfpNnMjLEknG7uBJGfapFNhPJgAGTjn+0inRc0GDsmNeyZIP8ANFKzGBIz58eo5rk9zdOm0WPqKfoN7ltLX0aIo0x/hs9kLYXuYeVHLepvaDH4wPQf3s+K834fybTXx/LsHU3+C9J0F/aP1b/apLy/h9U/GK5Ak+E4CYGAIz1LmcV+8ZeJWUfFbzDuC0dLWcvuNbEkzjMQM8ujqWnatIWmWgCk0RAkg4NGZKWlb6uBqBhcxxAh0Ay3bGoOnetPCy9wGgH6yzoLveFWkcluOv3D4DrV5+FHyBFHHL6w6vurUr24sdeLKUxEYlo1zg049Cq4sspFb4Ex5lwmMsT7l659C7AKhAyFCOqoF5fUtofyoa2AAbsxMnaAdYXqn0MmXvjLiRH+ossVZWKSzZf2YchvMO5TaPEd6J7ilsp+rb6Le4ItX2b/AEXeyV3PpMRyVnxA1CNuWAPOTgVFnpgV6N04S+Mf8J8kpqFmJbImY2cwUUGAVqMYmX6v8J89y8SvMdN6FLw4+2sf+dW7ly/DLxGc59qmuo4dYVLK664hlWqTdaXECXCYaCdi5PhLUNZrRTp1TEz9U8eU062/oldSmvCjUerK+pmOZ/8A63L1jgiw+C0sD4n/AC1V5WbPUkHiquTvIdrY4DVtIXvvAnSdOho+g+s4U2lobJmAXWiuAD5uOswBrWOrF8ss5eK5r07DUOTHn7p+CpbbZS6tdDXOddpy3DC7Z2E4HcD3L1ZeY6St4o20vxJGBABODrKWDxQT40LRirl1Jsp7fZixxpvY6m7iy67DZIJbdEjAzELZt9gdRc0VaTqZceSYbtAPinDMdaThJpZtesakOAFIiLrhMXcJc0SZCseEvCBtqfT5LhcPmviC9hzc0DIFS9C6bOJtdK7aq2MzSoHnBY+FTcHaQLX4A8sav8Omri22g1La9tCnUrniKDSGAYFjTe8YjK+3KVqaL4P22kx82K0HG9IaIAFNoM4/oldelkak8zqfor4tlmqmuxxGJpxekuLWSAGkTMDPzd65bhWybTWM4XqZvD9TiD0rpbZbqVkfVoPrMDmspkSCOUKNNwEY5OEYbCq3hho0gl4cCKzabsPIe7i3ljpJExywZgtMjAGLcVRpxUZwldsy0W809iiY+aLJcSYZn9/XC9J0geWwh0TQoxv+pbnK8os9Z7i1t59xuBBaAJvODRIz1r1W2kHiZmTZ7OcP8v8AguZxWplp6FlwddNN/wDmH2GLQ4e/2MbrXZj1tqNW/wAHRyHx5/8AsYtLh3Z6j7C/imF7m1rM8NGZh1We5d2OfCR9EakvOzg6p/GKfoPHcY7OxLSH1lfmb3VB88yV1itrqjHCxVpbIiBiCDJ8bm7VloaKt197vAa5vhowGRbe/eWhZlrnb8AHzY8wYrHVts9HPfyexZtNuivnHIb041PnoScBrBWpWUivSfSdxzYD2wSPByCd/idyyafH1zZE8gdjnfFZ+J/g36/5Jpec6zg1a2+CUpcAQCOp7grPwtnnBcvwfP4uyNr/AP2PVgtWNR2REo5gqThUfq2bnE5STDHYAQccVdqi4Vnk08Nbz+yB71hqeVl4eZFO2sZMECY1at/J2lYDRIOLpkkkgDDXgSMME9KsQ2cRMYtw3wSBJSU3Oukhw2/IkLnWzNs66wj6qn6DPZCzLHZhDG+i3uCyL3UdDlm/oH7f9W72qfwVFp36L3WmtUe6s26+o6oG3XYEmRMESR7lZWXQ3hDnAuDbgb5IJ5RdOZw8ULbHAenref8ATp/7mFc2uoubuyyOPZ9B1MYms2dt13/Ypb9C1naCDaGAHPkuGqP77euwHAej5zvUo/8ASnbwKojyn+rSHdSCw2hv+P1LZnFf1QWJsg2mkNuEb8frcelR/VVo8YG1Uo2S2Oo1IXds4IURrqetHcAsg4L0B/e/6tQdzktDd+36g4EfRfovXaaJ6afxOK6Lgxomw2FzjStIdebdi82AJnC6Nyu3aEswzc4c9oqe+osFWzWFoN6pT6a5970tH7kFPZ/Eb6Le4KLX9m/0HeyUWNxNNhOJLGzz3RKLYfq3+g72Suv9JQ5Ki2cwANmJgQDq3696WztaK9G7AEvgY5Ck7bnmno2bk4axr3QBrUUAOPo3TPjyf1bge1eIWp03odTwZsL6wqEBhaHuHKukiKj2ki9RdmWkxOxXrdBVBlxQ6Kf/ANdV3BawNPGYvAkGG1HtEuLyTDXDWSelXx0RT18YeerUPe9bsa8ErZ+5qyWZrjQ9Xz2DZyGe6mFU8JmhtGrZ6loosqWildZxhYL0EhzGtqAh0h8ZHxuZXv4Fo62Tzlx7yq+26DsreMvUabhUbD70RdaDAE5AS44RiSVEq8ZK1n7lbHF/Rvwwfaa1OjaLVTYbPSbSbSDsbQ+B9Y4vbLiBAhpm8Cciti20DVtppiBOIJyEUA/VubHStXgjwKslepVfyX1G2l7uMa8PeG0q31OJvAXhTkxne3BPp+pUZay6mMiPKunGgWHGMBymrHUwt5GSF0aGn7G6z1bjiHzRLr2ObhlG0AZ78gtzhFo82WoymHiqX8pwuuAZyg0Y3iLxkmNjSqrSFepVcSQJFJzQS8uybnN0YLatVqq1YkMEGTynOMS0yJYB5I16ljyMuZzWjdNWahaqvhVoqUAXuc40A7jXNJbcYHs8QSXF2shsYL16LNVo3mVqz2vZLDcJwc2QcaU4g61x/BTRdnfan8fRY8vdTLHFrcX0+MvkOm8BMugxPQF6a62U2DF7GgDzgAAFsuukkkjXcbM+ePpQ0cGWnjg43qweXtuFoDmxi0EZG9Eao3rf4WWkBzuJe7i3WeyEY5tFGgGkxrAnmk7Sktrm6ZttqrXwykwFlETGJkU3OByBIvu5wFQaOtD61IseHtusuB5abgDS2G3spERzBTJt5vVam1TtkjJUeb0XnQAzAuJGL6g9w6gvSbSTcsxiQbLZ52+KQvO6ticIdLSIaHEHZUc7Db44XoVQfV2QzH4pQw38sLXqvLIyzTWpZcG/Fqen/sb8Fd6Pp1HVnNp1hRFxpPJDp5TozIiJKpODjsKnpN9mPd2K0q2RjzLmNcRlLQe8L0vDRx8NFfY5lTKbLSpY6g8a3gdAH/IsBptHjaSH+oB/yLQFkpjyGD7oHuU8cweUwdICt09tZfhFbme0ilhdthruvCGGoHYGQSACcgTjzqg0/wDasxg3egw7+KuPDWee08xnuVRpsX3sLWufAcDDHGMW7ufqWtxijHhpRxXeX90ZKV8aLHg5/Zxuc/23KzVRoKpxdG68OYbzji12ROBmIVj4czz29a5cGsKLyTuZlQ8KXY0vvn/169WavlznCqqC5jb2TX3gDB8anExiMlFTysQ8yK41WEGZOOcDUNs71rutTizxSMDAywg5kHDV1LMyqAC7E9IERM7Z/isVSqC1xIJMEZEnLmMLnx1sbTOxpjAcw7kykNSlwGZhe6OYQS8GadV9OYBuhuMTHjNMZnLaoPGnO02j1mj2WhKbUweWz1h8VHhjPOB5se5YmqersTmTxL9de0n9c8dxCU2Oc31jz16n76bwkag48zHfuoNo/Rf6sd8Kjq0F3j7onDLYxHRdM5gnne497lH4Ho/3TOkT3rMKx1Md1sH+5HGO8zrcPdKo+L4dfUieXPYxjRdEZUqfqN+CyNsjBkxg5mj4IBf5rR94nuYiH/odTj7wqP8AaPDL6vw/9FuTPYyrDbvsqnoO9kphSf5zehnxckq2VzgWl7oIIMBuRBGwrFL9qcPayb9iyoTOUpNBzwjVjgMDA3TrwWJlUCtSLAJ5YAmIFwjYSujp8GqQ8qofvxu8kBbFDQ9Km4OAxGRLnOicCReMA715hNJ3N2xsaEtVWkHEsYL0YEmRE54b1ZHTVXVxY+6798LTB+YUH5zUYmRgRtHS9Y+UzoZ8XFa9sqvqNc175DmlphjZgiM7sqAZUAbkxMYI7GnYrG9j7/GFpu3eSTjjLib0xMDmjNaNs0TVfVLrzYIaJLzJgAEmGHONutXXUpjmTE1kWau7nNP4L1HZ1KYmfJJzEbQs7eDhxmqDP6B/7FekqckxMWNGxaIbTaBi+7MTlLiSSG6s1ttpgah1QmUqCTUoaKosqmqykxtQiC9rQHEEgwSMSJAOK2vnNSOpQDzI3cg0rXoShU8ejSdvLRPWMe1LU0FSIaIdDGhjQHuwa2S0DGdZ1qwPUoCm7BqWfRNNgN0OE58t+Mfe3rL4Gw+T1496zZKSrcydrXfuRhWxhFkYPIYPuj4LIKYGQA5k0bQoHQqNt6kkyoR0oKgklqMfkoy3pICAggnxifRbgOk5nrA3LVtuhqdW7evNuyAGkAYxM4btS3g2ccEXQrucnqVUUtCsHBqlrvnnqPHc4LJ+BKIzpg87nnvct0jnUzGeCrckw+BsPktPOJ704srBk1g+6FkLwoI+YVnKUtWLJEARl2Jhv+KLpUFx3KhIGNhQGqOeEwb8/wA1JBJnckBTObvKi9zoCW8/z0qDzz1Kbw1pbwUIklvMh0b+1R1J5KAUEpuhIRtUgAfzUsgCpv70XZ1qAmpIFqMkXtxUkDmUAIGeKW8gu+YTtdtIQEDmCgg/JRzBQB0IBpSxvHUmPPCAzfKAFAjepPSokbEIJcoB5lJCjjDtCEkknUgA60T8ylAOqUBJGOakHepHSlaxAAHOjNK+s0eM5o5yJWNtobqDjzNdHXEdqmxBmcYUfPzglvu1MO68WgdhJ7FHGP2M9c/uJYDuEbUDmTNbOvsTHeo9CRWuCONQW7AEofuUgnpU3T85KA461JqCVAAuOxQJUBwOJCLo2qSBmtG753KTT51FzYoIKgki7GpAfuKljd6kHeFLIJvJXPHyE9wbJSluwKESRjtU486gv1Qhj93YjAGdiLu5MXhJeG/n/mpRAwGrLpRxW9JcWQ6oMqCRQFHGDeVJa5AlTqQMCPkJSd6k7MIUPDRmY6QFGhJEnaE7slgNpZ5Jvejj7IKDXOqm484A9og9imxBkOOpS0KJqHJrBzuM9QbHalcxxGLwNoDYPaT3J6gyESdiOLjWsAoA5uefvR2Nup22ZnmCd+J63SmgIda2DC8Ogg9gkqRXGQY8/dj27oT1HXRmG9ghYRagfFk+iCe0CFKV9EL2HvPOTAOdw7m3kvLPlNHM0ntJHcsl9x8gz+kQB3k9iU0HnWxvW791ZFSm+xRziu4cTPlvO7AdzZ7UjrI3W2QNpLuxxKzMsp1vd0QPdPap8CZrF70iXe0SskaEu7KOquxiZXY3AFjeaAeoIdWJMhr3fdIHPLoHatpjQMgBzYdylXXDruyrrPsazL/mgc7vc0HvU8U/az1T+8thCyKjBdivMkYqeQ5kuo8/wQhc6JtEjJMz4IQrMGKrmgZIQqLUs9DIzM9KUe9CFYqZR7/csFrQhQiSHaudS3NCEkEZXJXeT86kIUohjFAzKEKWDAg5/OwqUKiJY59/uCWz5lCFYGcZ/O9YShCIgmrl0LnNG/ann96ELJHRlWdVW8XpWAZ/O5CFjRYilrUtyHztQhR3JEd89aeln871CEYKbRP2x510dRCF1Y6GjLUVCEKS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data:image/jpeg;base64,/9j/4AAQSkZJRgABAQAAAQABAAD/2wCEAAkGBhQSEBUUEhQUFBUVFxgYFxgYFx0dFhgXGBUXFRcXGBcYHCYeGhojHBUXHy8iIycpLCwsGB4xNTAqNSYrLCkBCQoKDgwOGg8PGikkHCQsKiwsLCwpLCwpLCwsLCwsKSwsLCkpLCwsLCwsLCwpLCwsLCwsLCwpLCkpLCwpLCkpLP/AABEIAKEBOgMBIgACEQEDEQH/xAAcAAACAgMBAQAAAAAAAAAAAAAAAgEFAwQGBwj/xABPEAABAwEEBAgKBAoKAgMAAAABAAIRAwQSITEFQVFhBhMicYGRobEUMkJScpKywdHwByMzghUkQ0Rig6LS4fEWFzRTY3OTwsPTVLOj1OL/xAAaAQEAAgMBAAAAAAAAAAAAAAAAAQIDBAUG/8QAMhEAAgECBAQFAwEJAAAAAAAAAAECAxESITFRBBMUQSIycZHwQmGh4QUzNFKBscHR8f/aAAwDAQACEQMRAD8A9HhEJ4RCsa4kIhPCIQCQiE8IhAJCITwiEAkIhPCIQCQiE8IhAJCITwiEAkIhPCIQCQiE8IhAJCITwiEAkIhPCIQCQiE8IhAJCITwiEAkIhPCIQCQiE8IhAJCITwiEAkIhPCIQCQiE8IhAJCITwiEAkIhPCIQDQiE8IhCRIRCeEQgEhEJ4RCASEQnhEIBIRCeEQgEhEJ4RCASEQnhEIBIRCeEQgEhEJ4RCASEQnhEIBIRCeEQgEhEJ4RCASEQnhEIBIRCeEQgEhEJ4RCASEQnhEIBIRCeEQgEhEJ4RCASEQnhEIBIRCeEQgHhEJ4RCEiQiE8IhAJCITwiEAkIhPCIQCQiE8IhAJCITwiEAkIhPCIQCQiE8IhAJCITwiEAkIhPCIQCQiE8IhAJCITwi6gEhEJ7qIQCQiE8IhAJCITwiEAkIhPCIQCQiE8IhAJCITwiEAkIhPCIQCQiE8IhAado09Z6ZcH16TS0w6XtF07DjgViHCiyFt4WikW7Q6R1hNabHVaXGlTsrwSXctpD8SSZIwOJ3Kn0lpy1UGlzrLSAEDCmSMSGjlNeQM9ao20ZUos3/wCmthifCqRjYSe4JhwwshbeFdpbtDXn/auX/rGtGqnSGvBp+KxH6SLXjyWDfHxCxc6O6MnL+z+f0OubwssxbeD3EbqVTuuSgcK6F28OOI3UKpPq3J7FytPh5bHCbzW56mnIkebuQ7hnbD+VHqN/dW5Hh6sldL57mPw/P+HVu4T07t7i7SRus9Qnquyh3CRoiLPbDOyzv7dnSuQdwsth/LfsNWM8JbWfy7ur+Kv0tYjwnZ1OEBBEWW2unZQw6SXKWadeTAsdsG802ge3PYuIOn7Ufzip1n4pDpi0H84reufip6SqLx2O8ZpeqZ/ErSI28WJ5vrO+FH4TtF2RYa87DUog85N+O1cAdI1jnXreuVjNoqHOrUP3v4Kejq7/AD2F47HorrdacIsTzOc1qQjtx6FAtlqk/igA1E2hmPQBgvOCTrc7rS8XvPWVPRVN/nsLx2PRDb7Z/wCLQHPax7qSk6QtEjkWQDXNqxncBTx615zxI39Z+Kh9IQebafip6Kf8wvHY9CdpS0QcdHg6ptLojfFNK7S9aR9bo4DX9c8md0BeY0WGJmcN52bc1u6Is541obmQ7MwIjcCuQuIV7Mz8o738M1Y/tGjgZwg1SI38oYpW6Zqa7VYojyaVY4+uqLwF+1nWT7gp/BzvOb6p/eV+fT3K8t7F5+GXwPxyzzriy1jPNy8O1IdMux/HWY5RYqmA2YvxVQNGnzx6v/6TDRu1x6gq9RT3ZPLexZnTRx/HHZYRY8t/KdisX4aOu2VzzWWiMekrUbo9u13Z8FytraONIjUzVn9WzNR1EexPLfc7I8IWCJtdpwGP1dmEnp9yT8OTdu17dgcXGnZoIg+SW44xlAzXA1g2cQMjGGRvNPUtqk+MjGOokdCjqFt+SeX8sehUtPO1Wii7HKtQqUzG99MubO+FvUtOVDlQbVxzoV6bzG248sd0Yri7I15pMcWuMtBnAzIzwM9il7h5WHpCPaC2Izi9GYnHdHc/0hpCONbWoz/e0XtHrBpb2rasmkaVX7KrTqT5r2u7iuFs1uqM+zqVGj9F7o6gYWSppFz/ALVtGtq+soscfWADu1XuyuFHflqIXBs0q1vkvpZfZWh7Bhsp1L7OxbNHhWAYFqcDsrUab+blUXMP7KYiMB2cIhUFDhK4/wDjVMvFrGmd/JrsA/aW63TwAl9G0NHnCnxrfWoF+Cm6IwssoRC0qOnrO83RWp3vNLg13qug9isAMJ1IRYSEQnhRCkgWEQmhEIDJCoeHDZsNQDMupj/5WH3LoYVFw0MWU73sH7U+5Y6jtF+hePmR5hZ9HuPkjCcJgdg2pxYnk4jLLPVzNVw2g2D4ow2jPDzpKxsLBgDJBx8WBjzLi4mdGyJ0dwcqOptcC0AycZnxjmIwW2OCr/PZ1FXWiPsKcebPWSVtr21Jvlx9Ec2WpQUOB73uDWvaSZ1EDATnit3+rqrrc08x+KvtDD8YZ6L+4D3rhuH2m7TTtVbirTVpAVKbAA83AHNaDyZEbcN61K/EzhKyZKVy8H0fv13jzOZ70w4Bu8yofv0/iuAZwh0jAIt1SCAcb05bbyxWzhnpKkJ8Me6ThhqmDMmNYWDrZ7k4D0YcCP8ACqn77Pc5N/Q4D8hU9Ye568tZ9Jukx+c9g2bwsjfpT0mGg+ECZyuN587qddLdE8tnp/8ARdo/N39Tj3FMNAMH5u7/AE3H3FeYf1xaQaYfaabTqmmDPq0z8lei/RhwttNsefCKjXt4suEMDR47WgiACcJz25Ky4yb2IcbGzTsFKJFNmP6I94TVLKwNPIYMD5I2cyyUDyRzItHiO9E9xXRvdXKHH2XIRyRHnARgDiduBWWxNDareVM3gJOJN0k9gKx2aiYkEzHcBr/kijSitQxxl5wM/kXrxH1HT7F4sVesWloF3lOiXuutGBIlwa6JIgYZkbVUad4SNsty+KzjUc9rRTawnkkYQRJwVTX+kag0fWU7W0HDlUmwdWsDb2rPGjJ2dsjE5rQ6myWovLhDOSSJY8uBIc5uZa3zZ5nDKVsri2fSRZQAALQ0ahxDY26iF1GjLeKzGvaTdc0ES2HDlPaQQCfNUVKTXitZCMuxuhcbpAltQkgAG6A4kAE8U2RJ+c12QVNbKcVWnIXB1mxSVSOhZnMvbeyAdDXEw5uHKbJMHLeVtNpeaGuk4AObJ3QCrHTMiq4tjGmZ6OLPVmt7TVnF+mWtF68YMCZvMHvUtg2NHPDLPTLpENaMjMmGgQMZkgQthlpBcWcoOAvQ5j2m6TAPLaMJXP1eFVmpNFKvVYHXReaWvycJE3WkZJKPDaxNJPhNMudEuc6q5xgQJLmEwBq+Kvym03Z3K41c6J9jYc2N54E9YxWGlYWS6RMOgSSRF1pyJ3pdGaYp1xepOa9uPKaXRIuyOU1vnhc1pnhVWpWirTYKYAcMSCTi1gGvm61VKaeEskpHYU6DW+K1o5gB3Kj03os+EPDjB5JIIMY0mYEjo7Vz39MbW03r4EZRTGBxjxm54di7XTVRxrScbzKRO+aLDOG+VSSlEtYpdH8H6hYS1oIvEYEA6uYrIbBWpmQKrDtE98HvXR8HPsTPnn2Wrbt+kqNnpOq2msaVMPawEMLuU5pcJiTqK9VSlBUISmuyNCXmZy34dtEXXVOMHm1QHjqqXh2KaGmbv5Cm3fRc+kco/JOY3sVi/h1op3jW1p3Os1T4LA/hDod357QH6mq3ucFRvhpdiPEZ7PwsLfylqZ6XF1m9bmNd+2rKzcM5w42zv3ObUpOy/R41ufMq6hoiy12CpZq/G0yXNvNaQA5oYY5czg8Kl0roIMrETe5LTJHpc/mrBxEYU6XMg2y8Fidmd/Z+Et7Oi476VSlV/Za8VP2Fa0bU1zQ4HBwBEggwROIOIO4qo4N6FoGyUC6jSc7i2yTTaSSBBOIV82mAAAAAMAAMANgCwrS5R2F8LZ5wVDw0tTTZgAQSajfZfjqyWZU3Cg/VM/zB7D1rVKjcWZYx8SOfpNnMjLEknG7uBJGfapFNhPJgAGTjn+0inRc0GDsmNeyZIP8ANFKzGBIz58eo5rk9zdOm0WPqKfoN7ltLX0aIo0x/hs9kLYXuYeVHLepvaDH4wPQf3s+K834fybTXx/LsHU3+C9J0F/aP1b/apLy/h9U/GK5Ak+E4CYGAIz1LmcV+8ZeJWUfFbzDuC0dLWcvuNbEkzjMQM8ujqWnatIWmWgCk0RAkg4NGZKWlb6uBqBhcxxAh0Ay3bGoOnetPCy9wGgH6yzoLveFWkcluOv3D4DrV5+FHyBFHHL6w6vurUr24sdeLKUxEYlo1zg049Cq4sspFb4Ex5lwmMsT7l659C7AKhAyFCOqoF5fUtofyoa2AAbsxMnaAdYXqn0MmXvjLiRH+ossVZWKSzZf2YchvMO5TaPEd6J7ilsp+rb6Le4ItX2b/AEXeyV3PpMRyVnxA1CNuWAPOTgVFnpgV6N04S+Mf8J8kpqFmJbImY2cwUUGAVqMYmX6v8J89y8SvMdN6FLw4+2sf+dW7ly/DLxGc59qmuo4dYVLK664hlWqTdaXECXCYaCdi5PhLUNZrRTp1TEz9U8eU062/oldSmvCjUerK+pmOZ/8A63L1jgiw+C0sD4n/AC1V5WbPUkHiquTvIdrY4DVtIXvvAnSdOho+g+s4U2lobJmAXWiuAD5uOswBrWOrF8ss5eK5r07DUOTHn7p+CpbbZS6tdDXOddpy3DC7Z2E4HcD3L1ZeY6St4o20vxJGBABODrKWDxQT40LRirl1Jsp7fZixxpvY6m7iy67DZIJbdEjAzELZt9gdRc0VaTqZceSYbtAPinDMdaThJpZtesakOAFIiLrhMXcJc0SZCseEvCBtqfT5LhcPmviC9hzc0DIFS9C6bOJtdK7aq2MzSoHnBY+FTcHaQLX4A8sav8Omri22g1La9tCnUrniKDSGAYFjTe8YjK+3KVqaL4P22kx82K0HG9IaIAFNoM4/oldelkak8zqfor4tlmqmuxxGJpxekuLWSAGkTMDPzd65bhWybTWM4XqZvD9TiD0rpbZbqVkfVoPrMDmspkSCOUKNNwEY5OEYbCq3hho0gl4cCKzabsPIe7i3ljpJExywZgtMjAGLcVRpxUZwldsy0W809iiY+aLJcSYZn9/XC9J0geWwh0TQoxv+pbnK8os9Z7i1t59xuBBaAJvODRIz1r1W2kHiZmTZ7OcP8v8AguZxWplp6FlwddNN/wDmH2GLQ4e/2MbrXZj1tqNW/wAHRyHx5/8AsYtLh3Z6j7C/imF7m1rM8NGZh1We5d2OfCR9EakvOzg6p/GKfoPHcY7OxLSH1lfmb3VB88yV1itrqjHCxVpbIiBiCDJ8bm7VloaKt197vAa5vhowGRbe/eWhZlrnb8AHzY8wYrHVts9HPfyexZtNuivnHIb041PnoScBrBWpWUivSfSdxzYD2wSPByCd/idyyafH1zZE8gdjnfFZ+J/g36/5Jpec6zg1a2+CUpcAQCOp7grPwtnnBcvwfP4uyNr/AP2PVgtWNR2REo5gqThUfq2bnE5STDHYAQccVdqi4Vnk08Nbz+yB71hqeVl4eZFO2sZMECY1at/J2lYDRIOLpkkkgDDXgSMME9KsQ2cRMYtw3wSBJSU3Oukhw2/IkLnWzNs66wj6qn6DPZCzLHZhDG+i3uCyL3UdDlm/oH7f9W72qfwVFp36L3WmtUe6s26+o6oG3XYEmRMESR7lZWXQ3hDnAuDbgb5IJ5RdOZw8ULbHAenref8ATp/7mFc2uoubuyyOPZ9B1MYms2dt13/Ypb9C1naCDaGAHPkuGqP77euwHAej5zvUo/8ASnbwKojyn+rSHdSCw2hv+P1LZnFf1QWJsg2mkNuEb8frcelR/VVo8YG1Uo2S2Oo1IXds4IURrqetHcAsg4L0B/e/6tQdzktDd+36g4EfRfovXaaJ6afxOK6Lgxomw2FzjStIdebdi82AJnC6Nyu3aEswzc4c9oqe+osFWzWFoN6pT6a5970tH7kFPZ/Eb6Le4KLX9m/0HeyUWNxNNhOJLGzz3RKLYfq3+g72Suv9JQ5Ki2cwANmJgQDq3696WztaK9G7AEvgY5Ck7bnmno2bk4axr3QBrUUAOPo3TPjyf1bge1eIWp03odTwZsL6wqEBhaHuHKukiKj2ki9RdmWkxOxXrdBVBlxQ6Kf/ANdV3BawNPGYvAkGG1HtEuLyTDXDWSelXx0RT18YeerUPe9bsa8ErZ+5qyWZrjQ9Xz2DZyGe6mFU8JmhtGrZ6loosqWildZxhYL0EhzGtqAh0h8ZHxuZXv4Fo62Tzlx7yq+26DsreMvUabhUbD70RdaDAE5AS44RiSVEq8ZK1n7lbHF/Rvwwfaa1OjaLVTYbPSbSbSDsbQ+B9Y4vbLiBAhpm8Cciti20DVtppiBOIJyEUA/VubHStXgjwKslepVfyX1G2l7uMa8PeG0q31OJvAXhTkxne3BPp+pUZay6mMiPKunGgWHGMBymrHUwt5GSF0aGn7G6z1bjiHzRLr2ObhlG0AZ78gtzhFo82WoymHiqX8pwuuAZyg0Y3iLxkmNjSqrSFepVcSQJFJzQS8uybnN0YLatVqq1YkMEGTynOMS0yJYB5I16ljyMuZzWjdNWahaqvhVoqUAXuc40A7jXNJbcYHs8QSXF2shsYL16LNVo3mVqz2vZLDcJwc2QcaU4g61x/BTRdnfan8fRY8vdTLHFrcX0+MvkOm8BMugxPQF6a62U2DF7GgDzgAAFsuukkkjXcbM+ePpQ0cGWnjg43qweXtuFoDmxi0EZG9Eao3rf4WWkBzuJe7i3WeyEY5tFGgGkxrAnmk7Sktrm6ZttqrXwykwFlETGJkU3OByBIvu5wFQaOtD61IseHtusuB5abgDS2G3spERzBTJt5vVam1TtkjJUeb0XnQAzAuJGL6g9w6gvSbSTcsxiQbLZ52+KQvO6ticIdLSIaHEHZUc7Db44XoVQfV2QzH4pQw38sLXqvLIyzTWpZcG/Fqen/sb8Fd6Pp1HVnNp1hRFxpPJDp5TozIiJKpODjsKnpN9mPd2K0q2RjzLmNcRlLQe8L0vDRx8NFfY5lTKbLSpY6g8a3gdAH/IsBptHjaSH+oB/yLQFkpjyGD7oHuU8cweUwdICt09tZfhFbme0ilhdthruvCGGoHYGQSACcgTjzqg0/wDasxg3egw7+KuPDWee08xnuVRpsX3sLWufAcDDHGMW7ufqWtxijHhpRxXeX90ZKV8aLHg5/Zxuc/23KzVRoKpxdG68OYbzji12ROBmIVj4czz29a5cGsKLyTuZlQ8KXY0vvn/169WavlznCqqC5jb2TX3gDB8anExiMlFTysQ8yK41WEGZOOcDUNs71rutTizxSMDAywg5kHDV1LMyqAC7E9IERM7Z/isVSqC1xIJMEZEnLmMLnx1sbTOxpjAcw7kykNSlwGZhe6OYQS8GadV9OYBuhuMTHjNMZnLaoPGnO02j1mj2WhKbUweWz1h8VHhjPOB5se5YmqersTmTxL9de0n9c8dxCU2Oc31jz16n76bwkag48zHfuoNo/Rf6sd8Kjq0F3j7onDLYxHRdM5gnne497lH4Ho/3TOkT3rMKx1Md1sH+5HGO8zrcPdKo+L4dfUieXPYxjRdEZUqfqN+CyNsjBkxg5mj4IBf5rR94nuYiH/odTj7wqP8AaPDL6vw/9FuTPYyrDbvsqnoO9kphSf5zehnxckq2VzgWl7oIIMBuRBGwrFL9qcPayb9iyoTOUpNBzwjVjgMDA3TrwWJlUCtSLAJ5YAmIFwjYSujp8GqQ8qofvxu8kBbFDQ9Km4OAxGRLnOicCReMA715hNJ3N2xsaEtVWkHEsYL0YEmRE54b1ZHTVXVxY+6798LTB+YUH5zUYmRgRtHS9Y+UzoZ8XFa9sqvqNc175DmlphjZgiM7sqAZUAbkxMYI7GnYrG9j7/GFpu3eSTjjLib0xMDmjNaNs0TVfVLrzYIaJLzJgAEmGHONutXXUpjmTE1kWau7nNP4L1HZ1KYmfJJzEbQs7eDhxmqDP6B/7FekqckxMWNGxaIbTaBi+7MTlLiSSG6s1ttpgah1QmUqCTUoaKosqmqykxtQiC9rQHEEgwSMSJAOK2vnNSOpQDzI3cg0rXoShU8ejSdvLRPWMe1LU0FSIaIdDGhjQHuwa2S0DGdZ1qwPUoCm7BqWfRNNgN0OE58t+Mfe3rL4Gw+T1496zZKSrcydrXfuRhWxhFkYPIYPuj4LIKYGQA5k0bQoHQqNt6kkyoR0oKgklqMfkoy3pICAggnxifRbgOk5nrA3LVtuhqdW7evNuyAGkAYxM4btS3g2ccEXQrucnqVUUtCsHBqlrvnnqPHc4LJ+BKIzpg87nnvct0jnUzGeCrckw+BsPktPOJ704srBk1g+6FkLwoI+YVnKUtWLJEARl2Jhv+KLpUFx3KhIGNhQGqOeEwb8/wA1JBJnckBTObvKi9zoCW8/z0qDzz1Kbw1pbwUIklvMh0b+1R1J5KAUEpuhIRtUgAfzUsgCpv70XZ1qAmpIFqMkXtxUkDmUAIGeKW8gu+YTtdtIQEDmCgg/JRzBQB0IBpSxvHUmPPCAzfKAFAjepPSokbEIJcoB5lJCjjDtCEkknUgA60T8ylAOqUBJGOakHepHSlaxAAHOjNK+s0eM5o5yJWNtobqDjzNdHXEdqmxBmcYUfPzglvu1MO68WgdhJ7FHGP2M9c/uJYDuEbUDmTNbOvsTHeo9CRWuCONQW7AEofuUgnpU3T85KA461JqCVAAuOxQJUBwOJCLo2qSBmtG753KTT51FzYoIKgki7GpAfuKljd6kHeFLIJvJXPHyE9wbJSluwKESRjtU486gv1Qhj93YjAGdiLu5MXhJeG/n/mpRAwGrLpRxW9JcWQ6oMqCRQFHGDeVJa5AlTqQMCPkJSd6k7MIUPDRmY6QFGhJEnaE7slgNpZ5Jvejj7IKDXOqm484A9og9imxBkOOpS0KJqHJrBzuM9QbHalcxxGLwNoDYPaT3J6gyESdiOLjWsAoA5uefvR2Nup22ZnmCd+J63SmgIda2DC8Ogg9gkqRXGQY8/dj27oT1HXRmG9ghYRagfFk+iCe0CFKV9EL2HvPOTAOdw7m3kvLPlNHM0ntJHcsl9x8gz+kQB3k9iU0HnWxvW791ZFSm+xRziu4cTPlvO7AdzZ7UjrI3W2QNpLuxxKzMsp1vd0QPdPap8CZrF70iXe0SskaEu7KOquxiZXY3AFjeaAeoIdWJMhr3fdIHPLoHatpjQMgBzYdylXXDruyrrPsazL/mgc7vc0HvU8U/az1T+8thCyKjBdivMkYqeQ5kuo8/wQhc6JtEjJMz4IQrMGKrmgZIQqLUs9DIzM9KUe9CFYqZR7/csFrQhQiSHaudS3NCEkEZXJXeT86kIUohjFAzKEKWDAg5/OwqUKiJY59/uCWz5lCFYGcZ/O9YShCIgmrl0LnNG/ann96ELJHRlWdVW8XpWAZ/O5CFjRYilrUtyHztQhR3JEd89aeln871CEYKbRP2x510dRCF1Y6GjLUVCEKS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2" name="AutoShape 8" descr="data:image/jpeg;base64,/9j/4AAQSkZJRgABAQAAAQABAAD/2wCEAAkGBhQSEBUUEhQUFBUVFxgYFxgYFx0dFhgXGBUXFRcXGBcYHCYeGhojHBUXHy8iIycpLCwsGB4xNTAqNSYrLCkBCQoKDgwOGg8PGikkHCQsKiwsLCwpLCwpLCwsLCwsKSwsLCkpLCwsLCwsLCwpLCwsLCwsLCwpLCkpLCwpLCkpLP/AABEIAKEBOgMBIgACEQEDEQH/xAAcAAACAgMBAQAAAAAAAAAAAAAAAgEFAwQGBwj/xABPEAABAwEEBAgKBAoKAgMAAAABAAIRAwQSITEFQVFhBhMicYGRobEUMkJScpKywdHwByMzghUkQ0Rig6LS4fEWFzRTY3OTwsPTVLOj1OL/xAAaAQEAAgMBAAAAAAAAAAAAAAAAAQIDBAUG/8QAMhEAAgECBAQFAwEJAAAAAAAAAAECAxESITFRBBMUQSIycZHwQmGh4QUzNFKBscHR8f/aAAwDAQACEQMRAD8A9HhEJ4RCsa4kIhPCIQCQiE8IhAJCITwiEAkIhPCIQCQiE8IhAJCITwiEAkIhPCIQCQiE8IhAJCITwiEAkIhPCIQCQiE8IhAJCITwiEAkIhPCIQCQiE8IhAJCITwiEAkIhPCIQCQiE8IhAJCITwiEAkIhPCIQDQiE8IhCRIRCeEQgEhEJ4RCASEQnhEIBIRCeEQgEhEJ4RCASEQnhEIBIRCeEQgEhEJ4RCASEQnhEIBIRCeEQgEhEJ4RCASEQnhEIBIRCeEQgEhEJ4RCASEQnhEIBIRCeEQgEhEJ4RCASEQnhEIBIRCeEQgHhEJ4RCEiQiE8IhAJCITwiEAkIhPCIQCQiE8IhAJCITwiEAkIhPCIQCQiE8IhAJCITwiEAkIhPCIQCQiE8IhAJCITwi6gEhEJ7qIQCQiE8IhAJCITwiEAkIhPCIQCQiE8IhAJCITwiEAkIhPCIQCQiE8IhAado09Z6ZcH16TS0w6XtF07DjgViHCiyFt4WikW7Q6R1hNabHVaXGlTsrwSXctpD8SSZIwOJ3Kn0lpy1UGlzrLSAEDCmSMSGjlNeQM9ao20ZUos3/wCmthifCqRjYSe4JhwwshbeFdpbtDXn/auX/rGtGqnSGvBp+KxH6SLXjyWDfHxCxc6O6MnL+z+f0OubwssxbeD3EbqVTuuSgcK6F28OOI3UKpPq3J7FytPh5bHCbzW56mnIkebuQ7hnbD+VHqN/dW5Hh6sldL57mPw/P+HVu4T07t7i7SRus9Qnquyh3CRoiLPbDOyzv7dnSuQdwsth/LfsNWM8JbWfy7ur+Kv0tYjwnZ1OEBBEWW2unZQw6SXKWadeTAsdsG802ge3PYuIOn7Ufzip1n4pDpi0H84reufip6SqLx2O8ZpeqZ/ErSI28WJ5vrO+FH4TtF2RYa87DUog85N+O1cAdI1jnXreuVjNoqHOrUP3v4Kejq7/AD2F47HorrdacIsTzOc1qQjtx6FAtlqk/igA1E2hmPQBgvOCTrc7rS8XvPWVPRVN/nsLx2PRDb7Z/wCLQHPax7qSk6QtEjkWQDXNqxncBTx615zxI39Z+Kh9IQebafip6Kf8wvHY9CdpS0QcdHg6ptLojfFNK7S9aR9bo4DX9c8md0BeY0WGJmcN52bc1u6Is541obmQ7MwIjcCuQuIV7Mz8o738M1Y/tGjgZwg1SI38oYpW6Zqa7VYojyaVY4+uqLwF+1nWT7gp/BzvOb6p/eV+fT3K8t7F5+GXwPxyzzriy1jPNy8O1IdMux/HWY5RYqmA2YvxVQNGnzx6v/6TDRu1x6gq9RT3ZPLexZnTRx/HHZYRY8t/KdisX4aOu2VzzWWiMekrUbo9u13Z8FytraONIjUzVn9WzNR1EexPLfc7I8IWCJtdpwGP1dmEnp9yT8OTdu17dgcXGnZoIg+SW44xlAzXA1g2cQMjGGRvNPUtqk+MjGOokdCjqFt+SeX8sehUtPO1Wii7HKtQqUzG99MubO+FvUtOVDlQbVxzoV6bzG248sd0Yri7I15pMcWuMtBnAzIzwM9il7h5WHpCPaC2Izi9GYnHdHc/0hpCONbWoz/e0XtHrBpb2rasmkaVX7KrTqT5r2u7iuFs1uqM+zqVGj9F7o6gYWSppFz/ALVtGtq+soscfWADu1XuyuFHflqIXBs0q1vkvpZfZWh7Bhsp1L7OxbNHhWAYFqcDsrUab+blUXMP7KYiMB2cIhUFDhK4/wDjVMvFrGmd/JrsA/aW63TwAl9G0NHnCnxrfWoF+Cm6IwssoRC0qOnrO83RWp3vNLg13qug9isAMJ1IRYSEQnhRCkgWEQmhEIDJCoeHDZsNQDMupj/5WH3LoYVFw0MWU73sH7U+5Y6jtF+hePmR5hZ9HuPkjCcJgdg2pxYnk4jLLPVzNVw2g2D4ow2jPDzpKxsLBgDJBx8WBjzLi4mdGyJ0dwcqOptcC0AycZnxjmIwW2OCr/PZ1FXWiPsKcebPWSVtr21Jvlx9Ec2WpQUOB73uDWvaSZ1EDATnit3+rqrrc08x+KvtDD8YZ6L+4D3rhuH2m7TTtVbirTVpAVKbAA83AHNaDyZEbcN61K/EzhKyZKVy8H0fv13jzOZ70w4Bu8yofv0/iuAZwh0jAIt1SCAcb05bbyxWzhnpKkJ8Me6ThhqmDMmNYWDrZ7k4D0YcCP8ACqn77Pc5N/Q4D8hU9Ye568tZ9Jukx+c9g2bwsjfpT0mGg+ECZyuN587qddLdE8tnp/8ARdo/N39Tj3FMNAMH5u7/AE3H3FeYf1xaQaYfaabTqmmDPq0z8lei/RhwttNsefCKjXt4suEMDR47WgiACcJz25Ky4yb2IcbGzTsFKJFNmP6I94TVLKwNPIYMD5I2cyyUDyRzItHiO9E9xXRvdXKHH2XIRyRHnARgDiduBWWxNDareVM3gJOJN0k9gKx2aiYkEzHcBr/kijSitQxxl5wM/kXrxH1HT7F4sVesWloF3lOiXuutGBIlwa6JIgYZkbVUad4SNsty+KzjUc9rRTawnkkYQRJwVTX+kag0fWU7W0HDlUmwdWsDb2rPGjJ2dsjE5rQ6myWovLhDOSSJY8uBIc5uZa3zZ5nDKVsri2fSRZQAALQ0ahxDY26iF1GjLeKzGvaTdc0ES2HDlPaQQCfNUVKTXitZCMuxuhcbpAltQkgAG6A4kAE8U2RJ+c12QVNbKcVWnIXB1mxSVSOhZnMvbeyAdDXEw5uHKbJMHLeVtNpeaGuk4AObJ3QCrHTMiq4tjGmZ6OLPVmt7TVnF+mWtF68YMCZvMHvUtg2NHPDLPTLpENaMjMmGgQMZkgQthlpBcWcoOAvQ5j2m6TAPLaMJXP1eFVmpNFKvVYHXReaWvycJE3WkZJKPDaxNJPhNMudEuc6q5xgQJLmEwBq+Kvym03Z3K41c6J9jYc2N54E9YxWGlYWS6RMOgSSRF1pyJ3pdGaYp1xepOa9uPKaXRIuyOU1vnhc1pnhVWpWirTYKYAcMSCTi1gGvm61VKaeEskpHYU6DW+K1o5gB3Kj03os+EPDjB5JIIMY0mYEjo7Vz39MbW03r4EZRTGBxjxm54di7XTVRxrScbzKRO+aLDOG+VSSlEtYpdH8H6hYS1oIvEYEA6uYrIbBWpmQKrDtE98HvXR8HPsTPnn2Wrbt+kqNnpOq2msaVMPawEMLuU5pcJiTqK9VSlBUISmuyNCXmZy34dtEXXVOMHm1QHjqqXh2KaGmbv5Cm3fRc+kco/JOY3sVi/h1op3jW1p3Os1T4LA/hDod357QH6mq3ucFRvhpdiPEZ7PwsLfylqZ6XF1m9bmNd+2rKzcM5w42zv3ObUpOy/R41ufMq6hoiy12CpZq/G0yXNvNaQA5oYY5czg8Kl0roIMrETe5LTJHpc/mrBxEYU6XMg2y8Fidmd/Z+Et7Oi476VSlV/Za8VP2Fa0bU1zQ4HBwBEggwROIOIO4qo4N6FoGyUC6jSc7i2yTTaSSBBOIV82mAAAAAMAAMANgCwrS5R2F8LZ5wVDw0tTTZgAQSajfZfjqyWZU3Cg/VM/zB7D1rVKjcWZYx8SOfpNnMjLEknG7uBJGfapFNhPJgAGTjn+0inRc0GDsmNeyZIP8ANFKzGBIz58eo5rk9zdOm0WPqKfoN7ltLX0aIo0x/hs9kLYXuYeVHLepvaDH4wPQf3s+K834fybTXx/LsHU3+C9J0F/aP1b/apLy/h9U/GK5Ak+E4CYGAIz1LmcV+8ZeJWUfFbzDuC0dLWcvuNbEkzjMQM8ujqWnatIWmWgCk0RAkg4NGZKWlb6uBqBhcxxAh0Ay3bGoOnetPCy9wGgH6yzoLveFWkcluOv3D4DrV5+FHyBFHHL6w6vurUr24sdeLKUxEYlo1zg049Cq4sspFb4Ex5lwmMsT7l659C7AKhAyFCOqoF5fUtofyoa2AAbsxMnaAdYXqn0MmXvjLiRH+ossVZWKSzZf2YchvMO5TaPEd6J7ilsp+rb6Le4ItX2b/AEXeyV3PpMRyVnxA1CNuWAPOTgVFnpgV6N04S+Mf8J8kpqFmJbImY2cwUUGAVqMYmX6v8J89y8SvMdN6FLw4+2sf+dW7ly/DLxGc59qmuo4dYVLK664hlWqTdaXECXCYaCdi5PhLUNZrRTp1TEz9U8eU062/oldSmvCjUerK+pmOZ/8A63L1jgiw+C0sD4n/AC1V5WbPUkHiquTvIdrY4DVtIXvvAnSdOho+g+s4U2lobJmAXWiuAD5uOswBrWOrF8ss5eK5r07DUOTHn7p+CpbbZS6tdDXOddpy3DC7Z2E4HcD3L1ZeY6St4o20vxJGBABODrKWDxQT40LRirl1Jsp7fZixxpvY6m7iy67DZIJbdEjAzELZt9gdRc0VaTqZceSYbtAPinDMdaThJpZtesakOAFIiLrhMXcJc0SZCseEvCBtqfT5LhcPmviC9hzc0DIFS9C6bOJtdK7aq2MzSoHnBY+FTcHaQLX4A8sav8Omri22g1La9tCnUrniKDSGAYFjTe8YjK+3KVqaL4P22kx82K0HG9IaIAFNoM4/oldelkak8zqfor4tlmqmuxxGJpxekuLWSAGkTMDPzd65bhWybTWM4XqZvD9TiD0rpbZbqVkfVoPrMDmspkSCOUKNNwEY5OEYbCq3hho0gl4cCKzabsPIe7i3ljpJExywZgtMjAGLcVRpxUZwldsy0W809iiY+aLJcSYZn9/XC9J0geWwh0TQoxv+pbnK8os9Z7i1t59xuBBaAJvODRIz1r1W2kHiZmTZ7OcP8v8AguZxWplp6FlwddNN/wDmH2GLQ4e/2MbrXZj1tqNW/wAHRyHx5/8AsYtLh3Z6j7C/imF7m1rM8NGZh1We5d2OfCR9EakvOzg6p/GKfoPHcY7OxLSH1lfmb3VB88yV1itrqjHCxVpbIiBiCDJ8bm7VloaKt197vAa5vhowGRbe/eWhZlrnb8AHzY8wYrHVts9HPfyexZtNuivnHIb041PnoScBrBWpWUivSfSdxzYD2wSPByCd/idyyafH1zZE8gdjnfFZ+J/g36/5Jpec6zg1a2+CUpcAQCOp7grPwtnnBcvwfP4uyNr/AP2PVgtWNR2REo5gqThUfq2bnE5STDHYAQccVdqi4Vnk08Nbz+yB71hqeVl4eZFO2sZMECY1at/J2lYDRIOLpkkkgDDXgSMME9KsQ2cRMYtw3wSBJSU3Oukhw2/IkLnWzNs66wj6qn6DPZCzLHZhDG+i3uCyL3UdDlm/oH7f9W72qfwVFp36L3WmtUe6s26+o6oG3XYEmRMESR7lZWXQ3hDnAuDbgb5IJ5RdOZw8ULbHAenref8ATp/7mFc2uoubuyyOPZ9B1MYms2dt13/Ypb9C1naCDaGAHPkuGqP77euwHAej5zvUo/8ASnbwKojyn+rSHdSCw2hv+P1LZnFf1QWJsg2mkNuEb8frcelR/VVo8YG1Uo2S2Oo1IXds4IURrqetHcAsg4L0B/e/6tQdzktDd+36g4EfRfovXaaJ6afxOK6Lgxomw2FzjStIdebdi82AJnC6Nyu3aEswzc4c9oqe+osFWzWFoN6pT6a5970tH7kFPZ/Eb6Le4KLX9m/0HeyUWNxNNhOJLGzz3RKLYfq3+g72Suv9JQ5Ki2cwANmJgQDq3696WztaK9G7AEvgY5Ck7bnmno2bk4axr3QBrUUAOPo3TPjyf1bge1eIWp03odTwZsL6wqEBhaHuHKukiKj2ki9RdmWkxOxXrdBVBlxQ6Kf/ANdV3BawNPGYvAkGG1HtEuLyTDXDWSelXx0RT18YeerUPe9bsa8ErZ+5qyWZrjQ9Xz2DZyGe6mFU8JmhtGrZ6loosqWildZxhYL0EhzGtqAh0h8ZHxuZXv4Fo62Tzlx7yq+26DsreMvUabhUbD70RdaDAE5AS44RiSVEq8ZK1n7lbHF/Rvwwfaa1OjaLVTYbPSbSbSDsbQ+B9Y4vbLiBAhpm8Cciti20DVtppiBOIJyEUA/VubHStXgjwKslepVfyX1G2l7uMa8PeG0q31OJvAXhTkxne3BPp+pUZay6mMiPKunGgWHGMBymrHUwt5GSF0aGn7G6z1bjiHzRLr2ObhlG0AZ78gtzhFo82WoymHiqX8pwuuAZyg0Y3iLxkmNjSqrSFepVcSQJFJzQS8uybnN0YLatVqq1YkMEGTynOMS0yJYB5I16ljyMuZzWjdNWahaqvhVoqUAXuc40A7jXNJbcYHs8QSXF2shsYL16LNVo3mVqz2vZLDcJwc2QcaU4g61x/BTRdnfan8fRY8vdTLHFrcX0+MvkOm8BMugxPQF6a62U2DF7GgDzgAAFsuukkkjXcbM+ePpQ0cGWnjg43qweXtuFoDmxi0EZG9Eao3rf4WWkBzuJe7i3WeyEY5tFGgGkxrAnmk7Sktrm6ZttqrXwykwFlETGJkU3OByBIvu5wFQaOtD61IseHtusuB5abgDS2G3spERzBTJt5vVam1TtkjJUeb0XnQAzAuJGL6g9w6gvSbSTcsxiQbLZ52+KQvO6ticIdLSIaHEHZUc7Db44XoVQfV2QzH4pQw38sLXqvLIyzTWpZcG/Fqen/sb8Fd6Pp1HVnNp1hRFxpPJDp5TozIiJKpODjsKnpN9mPd2K0q2RjzLmNcRlLQe8L0vDRx8NFfY5lTKbLSpY6g8a3gdAH/IsBptHjaSH+oB/yLQFkpjyGD7oHuU8cweUwdICt09tZfhFbme0ilhdthruvCGGoHYGQSACcgTjzqg0/wDasxg3egw7+KuPDWee08xnuVRpsX3sLWufAcDDHGMW7ufqWtxijHhpRxXeX90ZKV8aLHg5/Zxuc/23KzVRoKpxdG68OYbzji12ROBmIVj4czz29a5cGsKLyTuZlQ8KXY0vvn/169WavlznCqqC5jb2TX3gDB8anExiMlFTysQ8yK41WEGZOOcDUNs71rutTizxSMDAywg5kHDV1LMyqAC7E9IERM7Z/isVSqC1xIJMEZEnLmMLnx1sbTOxpjAcw7kykNSlwGZhe6OYQS8GadV9OYBuhuMTHjNMZnLaoPGnO02j1mj2WhKbUweWz1h8VHhjPOB5se5YmqersTmTxL9de0n9c8dxCU2Oc31jz16n76bwkag48zHfuoNo/Rf6sd8Kjq0F3j7onDLYxHRdM5gnne497lH4Ho/3TOkT3rMKx1Md1sH+5HGO8zrcPdKo+L4dfUieXPYxjRdEZUqfqN+CyNsjBkxg5mj4IBf5rR94nuYiH/odTj7wqP8AaPDL6vw/9FuTPYyrDbvsqnoO9kphSf5zehnxckq2VzgWl7oIIMBuRBGwrFL9qcPayb9iyoTOUpNBzwjVjgMDA3TrwWJlUCtSLAJ5YAmIFwjYSujp8GqQ8qofvxu8kBbFDQ9Km4OAxGRLnOicCReMA715hNJ3N2xsaEtVWkHEsYL0YEmRE54b1ZHTVXVxY+6798LTB+YUH5zUYmRgRtHS9Y+UzoZ8XFa9sqvqNc175DmlphjZgiM7sqAZUAbkxMYI7GnYrG9j7/GFpu3eSTjjLib0xMDmjNaNs0TVfVLrzYIaJLzJgAEmGHONutXXUpjmTE1kWau7nNP4L1HZ1KYmfJJzEbQs7eDhxmqDP6B/7FekqckxMWNGxaIbTaBi+7MTlLiSSG6s1ttpgah1QmUqCTUoaKosqmqykxtQiC9rQHEEgwSMSJAOK2vnNSOpQDzI3cg0rXoShU8ejSdvLRPWMe1LU0FSIaIdDGhjQHuwa2S0DGdZ1qwPUoCm7BqWfRNNgN0OE58t+Mfe3rL4Gw+T1496zZKSrcydrXfuRhWxhFkYPIYPuj4LIKYGQA5k0bQoHQqNt6kkyoR0oKgklqMfkoy3pICAggnxifRbgOk5nrA3LVtuhqdW7evNuyAGkAYxM4btS3g2ccEXQrucnqVUUtCsHBqlrvnnqPHc4LJ+BKIzpg87nnvct0jnUzGeCrckw+BsPktPOJ704srBk1g+6FkLwoI+YVnKUtWLJEARl2Jhv+KLpUFx3KhIGNhQGqOeEwb8/wA1JBJnckBTObvKi9zoCW8/z0qDzz1Kbw1pbwUIklvMh0b+1R1J5KAUEpuhIRtUgAfzUsgCpv70XZ1qAmpIFqMkXtxUkDmUAIGeKW8gu+YTtdtIQEDmCgg/JRzBQB0IBpSxvHUmPPCAzfKAFAjepPSokbEIJcoB5lJCjjDtCEkknUgA60T8ylAOqUBJGOakHepHSlaxAAHOjNK+s0eM5o5yJWNtobqDjzNdHXEdqmxBmcYUfPzglvu1MO68WgdhJ7FHGP2M9c/uJYDuEbUDmTNbOvsTHeo9CRWuCONQW7AEofuUgnpU3T85KA461JqCVAAuOxQJUBwOJCLo2qSBmtG753KTT51FzYoIKgki7GpAfuKljd6kHeFLIJvJXPHyE9wbJSluwKESRjtU486gv1Qhj93YjAGdiLu5MXhJeG/n/mpRAwGrLpRxW9JcWQ6oMqCRQFHGDeVJa5AlTqQMCPkJSd6k7MIUPDRmY6QFGhJEnaE7slgNpZ5Jvejj7IKDXOqm484A9og9imxBkOOpS0KJqHJrBzuM9QbHalcxxGLwNoDYPaT3J6gyESdiOLjWsAoA5uefvR2Nup22ZnmCd+J63SmgIda2DC8Ogg9gkqRXGQY8/dj27oT1HXRmG9ghYRagfFk+iCe0CFKV9EL2HvPOTAOdw7m3kvLPlNHM0ntJHcsl9x8gz+kQB3k9iU0HnWxvW791ZFSm+xRziu4cTPlvO7AdzZ7UjrI3W2QNpLuxxKzMsp1vd0QPdPap8CZrF70iXe0SskaEu7KOquxiZXY3AFjeaAeoIdWJMhr3fdIHPLoHatpjQMgBzYdylXXDruyrrPsazL/mgc7vc0HvU8U/az1T+8thCyKjBdivMkYqeQ5kuo8/wQhc6JtEjJMz4IQrMGKrmgZIQqLUs9DIzM9KUe9CFYqZR7/csFrQhQiSHaudS3NCEkEZXJXeT86kIUohjFAzKEKWDAg5/OwqUKiJY59/uCWz5lCFYGcZ/O9YShCIgmrl0LnNG/ann96ELJHRlWdVW8XpWAZ/O5CFjRYilrUtyHztQhR3JEd89aeln871CEYKbRP2x510dRCF1Y6GjLUVCEKSAQhCAEIQgBCE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4" name="Picture 10" descr="https://encrypted-tbn0.gstatic.com/images?q=tbn:ANd9GcT9tj2skM4iC3MccgGFa537UNX-QYNL0AhF8319J2KWmEYBZyAj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246">
            <a:off x="2564733" y="3917174"/>
            <a:ext cx="2357454" cy="2540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5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77416692"/>
              </p:ext>
            </p:extLst>
          </p:nvPr>
        </p:nvGraphicFramePr>
        <p:xfrm>
          <a:off x="1043608" y="0"/>
          <a:ext cx="8100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otón de acción: Documento">
            <a:hlinkClick r:id="rId7" action="ppaction://hlinkfile" highlightClick="1"/>
          </p:cNvPr>
          <p:cNvSpPr/>
          <p:nvPr/>
        </p:nvSpPr>
        <p:spPr>
          <a:xfrm>
            <a:off x="7702655" y="5287563"/>
            <a:ext cx="432048" cy="648072"/>
          </a:xfrm>
          <a:prstGeom prst="actionButton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3009578" cy="18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9632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493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CAPÍTULO VI – CONCLUSIONES 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Pergamino horizontal">
            <a:hlinkClick r:id="rId2" action="ppaction://hlinksldjump"/>
          </p:cNvPr>
          <p:cNvSpPr/>
          <p:nvPr/>
        </p:nvSpPr>
        <p:spPr>
          <a:xfrm>
            <a:off x="7956376" y="6165304"/>
            <a:ext cx="864096" cy="432048"/>
          </a:xfrm>
          <a:prstGeom prst="horizontalScroll">
            <a:avLst/>
          </a:prstGeom>
          <a:ln w="20701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INICIO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88555067"/>
              </p:ext>
            </p:extLst>
          </p:nvPr>
        </p:nvGraphicFramePr>
        <p:xfrm>
          <a:off x="1150492" y="642918"/>
          <a:ext cx="7636350" cy="595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6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493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RECOMENDACIONES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Pergamino horizontal">
            <a:hlinkClick r:id="rId2" action="ppaction://hlinksldjump"/>
          </p:cNvPr>
          <p:cNvSpPr/>
          <p:nvPr/>
        </p:nvSpPr>
        <p:spPr>
          <a:xfrm>
            <a:off x="7956376" y="6165304"/>
            <a:ext cx="864096" cy="432048"/>
          </a:xfrm>
          <a:prstGeom prst="horizontalScroll">
            <a:avLst/>
          </a:prstGeom>
          <a:ln w="20701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INICIO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4551984"/>
              </p:ext>
            </p:extLst>
          </p:nvPr>
        </p:nvGraphicFramePr>
        <p:xfrm>
          <a:off x="1150492" y="332656"/>
          <a:ext cx="76699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7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298427">
            <a:off x="1630629" y="2437255"/>
            <a:ext cx="56514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</a:t>
            </a:r>
            <a:endParaRPr lang="es-E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Imagen" descr="MC900382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852"/>
            <a:ext cx="3286148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1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50004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2010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580" name="AutoShape 4" descr="data:image/jpeg;base64,/9j/4AAQSkZJRgABAQAAAQABAAD/2wCEAAkGBhISEBUUEhQSEBAQFBAQEBAQFhUVERAQFBUWFBUUFBQXGyYeFxkjGRcUHy8gIycpLCwsFR4xNTAqNSYrLCkBCQoKDgwOGA8PGjQkHSApLDEqLikpLC4wNC8qLCwvMyw1NSwsLyksLywsKi4pLS0sLCwuKS4sLDUsLCwsKSwpLP/AABEIAMMBAgMBIgACEQEDEQH/xAAcAAEAAQUBAQAAAAAAAAAAAAAABgECAwUHBAj/xABHEAABAwIDBQQFBgsHBQAAAAABAAIDBBEFEiEGBxMxQSJRYXEIFDKBkUJSYqGx0RcYIyRTVIKSk6LBFjNDcrLh8TRkc4PC/8QAGwEBAAIDAQEAAAAAAAAAAAAAAAQFAgMGAQf/xAAuEQEAAgECBAQEBgMAAAAAAAAAAQIDBBEFEiExMkFRcQYTIqEjYYGRweFC0fD/2gAMAwEAAhEDEQA/AO4oiICIiAiIgIiICIiAiIgIiICIiAiIgIiICIiAiIgIiICIiAiIgIiICIiAiIgIiICIiAiIgIiICIiAiIgIiICIiAiIgIiICIiAiIgIiICIiAiIgIiIMWYpmKvslkFmYpmKvslkFmYpmKvslkFmYpmKvslkFmYpmKvslkFmcpmKEq0ztHUfFa7ZK18UxHvMPdvSF2YpcqxszehHxWVK3rfwz993kxstzFMxV9kstgszFMxV9ksgszFMxV9ksgszFMxV9ksgszFMxV9ksgszFMxV9ksgszFMxV9ksgszFMxV9ksgszFMxV9ksgszFFfZEFyoVVEFFS6qozt3tN6nSktP5aT8nEPE83e4LKlJvaKx5sL3ilZtLBtPvEp6N/Ds6aYC5Yy1m/5idAVXZXeDDWyGINdDKBmDXkHM0c7EdVxCSUkkklziS5zibkuPVSXdtTufiURbezMz3kdG2t9Zsre+hx0xTM91TTXZL5YiOzuyFUC8ddiAjHe48h96oM2emGk3vO0Qu61m07QzTTtYLuNgtXU44eTRYd55+4LXTzuebuNz3dyxgriNbx/Llma4fpr9/wClli0lY626yyyVDnG7nE+GqxFEXPXyXvO9p3lMisQcvBbDDMQcHAOOZrtOfJeAC/QnyWww3DiXBx7LW6gdSVZcMjUfPr8rfv19NvNozzTkmLJAERF9MUwiIgIiICIiAiIgIiICIiAiIgIiICIiAiKhQUK4rvUxUy1xjF8tO0Nt0zu1cR7rBdpcV867S1GesqHHrK8e4GyseHV5skz6K7iFtse3q1oXXd0uBcOndUOHbnJDb8xG3lbzP2LlWHUTppo4285HtZ7idfqX0ZRUjYomsbYNja1otpoBZSeJZdqcnqi8Oxb2m8+RW1QY0nryA8VG5Ji4knUlejEavO89zdG/eqUlC5/LQdSvkvEtVk4hqPl4o3rHSI/l2GGlcVOa3m8wF/uHNeyDB3u7gPFbmlw9rBpz6k8yvSQFY6T4drWObUT+kNOTWT2o1kWCNHtEleluHRj5I969lksr/Fw7TYvBSES2W9u8sbKdo5ADyAWTKqoptaVr4Y2YTMyIiLN4IiICIiAiIgIiICIiAiIgIiICIiAiIgtS6o42C0cm2tGJOGZ2Z75bX0B5WvyWNrRXvLOmO+TwV3bt6+b8Vb+Xlvz4sl/c4r6Pa++vMdCvnnamlMdbUNP6V59xNwrbhnjtCn4lH01lvN1eHcWvDyLiBjn+AceyF2DE58kZtzPZHvUB3NUvYqJO9zGfAEqaYvdz2sHMqn+IM9q0vy9/DHvKbwvHHLWZ93ioKHiO1Fmj2j/QKQxxACw5BWU9OGNAH/KzWVbw3h1dHj69bz3n+E/NmnJb8lVa9wAuSABqSeQC1G1m1EVBSvqJj2W6MYCA6R55MbfqV8zbY7zKzEHnPIYoPkwREhgHTNb2irZofSGI7wcOg/vauBp7g7Mf5brWy74sIA/6trv8rJCf9K5FsHuRmromzzyerU8gvGALzPb86x0A81No/RyohzqKk/uD+iCSfhowj9Z/kf8Acvbh29HC5zZlXFm7n3Z/qFlyLeXuhpcOpOPHUvLw5rRDKG3kubHKRrcc/cuT2QfbcMwcA5pDmuF2uabgjwPVa3GtqqSkt6zURQE8g93aP7PNRHchhlTDhg9YzASSOkgjffNHEQOd+hNyPNQzbPc6+erlmZX07uJIXFlQ+0kYPySb9EHUKXeZhcjgxlZC5zjZouRcnpchSVrrj/fmO+64Bgm4B0jxxK2nLQQXsg7chb4G9gu3tdBR0zczxFBAxrM8ruTWiwJJ5nRBs0XN8X384ZCSI3S1BHWJtmHyc77lpj6SFL+rTn9piDsKLkdN6RtGXWfT1EY+cCx31BdA2Y2wpa+PiU0mcDRzSMsjD9Jp5IN4i0+N7V0lG29TPHDfkHHtnyaNVCq30gMMYSGColt1awBp8iSg6ai5N+MZQ/oaj+T71VvpFUFxeGoAPM2bp9aDrCKMbI7wqTEi8UzpC6INc8SMLS0ONh9hXrx3bOiox+czxxHowm7z+yNUG8Rcwq/SCwxt8gqJSO5mUH3kryfjGUP6Go/l+9B1pFyiL0iaAkAw1LQeZs02919VNtktuKXEmudTF5EZAfnaWkE8kEhRURBottZ3MoJ3MNnBmh7rkA/UuGkDwP8AVfQuI0glifGeT2ub8RouA11C6GR8b9HRuLT9/lZVutr1i3k634eyV5MlP8t4n9HU92GJOkpTG45jA8sFzrkOoBUG3pYdw68u+TO1sg7rjQrZbr8XEdU6Imwnb2T9Nv8AspBvYwPi0omaLvp3Zjb9G7R3w5q14Tn2mu/n0lzfxHpOXLeI94/792Dc0PzWb/zf/KmkUV53E/JAA8yoLuaqBwZ2dRI1/uLbLocbe0499lhxLFz6iN+0W3+39oGit+BHszAIQqEq2WUNBJNmtBcSeQARufPvpD48X1kVMHXZTx53NHyZZO/9kN+K5ZQUT5pGxRNL5JHBrGN5ucegWx2wxk1dfUTnlLK8t8GA2aPgF792+NU1JiEdRVZzHCHOYGC54trN0+KCSR7HbStAa31kNaA1oEoADRyA15K7+ye03/dfxh966L+MDhndUfw/91Y/0gcNsbNqCegyAX990HD9psCxGGzq6OobmvlfOS4X7gbkL17F7W09DI18lFFVOab8R7jmb4sb7N1ut5u9g4mxkMURhp2O4hzkF8j7WF7aAC569VFNmtkaqvlEdPG550zScoox85zjoEH1NTbYQSYaa6MjgiJ8va0ylo9h3iHaL5Ir690sr5HXzSPc88/lG67jvKibhWARUMbrvmIjc4fLsc8p8r2XB42FxAAuXEADvJ5IO3bmBHQYZVYjPcNccjOhc2P5LT4uIC5jtjt1VYjMXzPIjvaOBpPDjb0Fup8V2TbjZCZmzUVPA0l1OIZJo26lw9p/nYlfPTgg6TumpcG7cmIyRiVptFDPcRZfn/SK6rLiWzjRcuw8CxA9k6HnyC5pspJs5UU8bKxjqaqawMkeC8MkcPl5hcAlbeXYzZdoJ9dd+zMCfqYg5htnNSvrpnUTclKXfkx05alo6NJvYKV7oMNrWSzVkDXCKnp5ibg5Zn5TlYB8rUX9y38WI7LUYuyOStkbyzNe65B53dZql9ZvgpaSnpHvpnxMrGPkZFHkvDCHZWOLRoQddB3IPnXEsRlnldLM50kjyXOc4k6k3try8lINjMbw2nD/AF6jfWPJGQh9mtb1BabX811OtOy+Ikvc9kEjtXPGaBxPiCMv1LW1O7rZw+ziIYfGdjvtAQUodudmSAHUHCHjEH2+BWxjl2UreyGxQOdoCQ+B1zpoeV1z3bPZHC6aIupcQ9amu0NhDQQQSLkvboLBQqGBz3BrA573GzWtFy4noAg+lf7Lx4LhtbNh2eSSRjZIy/tkNFgMpHtAAucvmqqqXyPL3uc97jdznG5JPiu94Tt5HglLSUVcySSV0JllLCHcFr3uyxuadTZvRW1tBsvXnicSOne/tEscYCT4tcLD4IOZ7G7Q4VTxWraF9XNmJ4geMuXoMhta31qeUW3WzJAzUIi/9Ob7CsdTu52dPsYiGeczHf0UJ2x2Sw+mYPU671yUu1iDNAzq7ONEHSYYdla45GCKCR5AbbPA4m/QnRdB2L2Lgw6F0dOXObI8yFzyCddALjmAF8r4ZgUkr2sYC+R5s1jed/d9q+s9ksNkp6GnhlJdLFExryTftDpfrbkg3CKiIMZUH3gbHcdpnhF5mDttH+K0d30gpwUKwyUjJXllv0+e+nyxlxz2fPMMz45Gvacr43BwvoWuHQ93iu3YBjMddTZtDmbkljPRxFnA+C0+1m7+OpvJDaKo6/MlP0h0PioNh1XVYXUflI3NaezI0+xI3va4aXUCnPprfV2/J0uonDxXD+HO2SO0T5+se3o3uzdA7DcWMDv7mqaRC86B1tWjzGo+C6YxRyqip8Tp2ujeMzSJIZW+3DKNRf7D3rbYXUvc0NlGWZmjwPZJ+c3vaVb5LxmiL+bjaYrYJnHaOkdv9NgvPX0bZonxOvkla6N4GhyuFjY9NFnuo7t/j0lHh8s0NuMMkcV9RxJHBjdPetTcj34CMK+ZL/EKfgIwr5kv8QpX4jiVDwZZKyCtZJLBDJS8Fscp4pAJjcx3tNvy7gp5V1jImOkkcI44wXPe7RrWjmSggn4B8K+ZL/EKDcRhV/7uU+HENlvsK3hUNTK2KKU55bmLPHIxsttbMc8AONu5bbGMZipYTLO8RxNLWlzuQLjlbf3oI3Q7oMJicHCla5w5cRz3D90mx+CltJRxxNDY2MjYOTY2hrR7gtRhW2dHUzugilzytbnDS1zQ5gNi5jnCzxqOS9eM49DSRGWoeIo7hoJuS5x5BrQLuJ7gg1e1m76kxF7HVIe4xBzWBri0WJubjvWmo9yeFxSMkbHJmjcHtzPJFwbi46qTYDtVTVgead+YxENkY9rmSMJFxdrgCAR1WLHNsqWke2Od7uK9pe2ONj5JMg0zFrAbBBvbKHbS7p8NrXZnw8KQ85KfsOPmPZPwUlwnFYqmFs0LxJE8Xa4aeYIOoI7ivYCg5HL6OVHfs1NQ0dxDCbeaR+jjRj2qidw8AwFdFx/ainow0zvLeKS2NjWue95GpsxoJsBzWm2c2tNbiMzYXh9DBTw65bH1l7iSHXFwQ0ckGqw/cPhUer2yzeEjzb+Sy2W0u6fD64MztfG6FjYY3ROIyxsFmtsbiwW5x3a+lo3NbPIRJICWRMY6SRzRzcGMBNvFe7DMUiqImSwvEkUgu1w694I5g+B5IOaT+jrQn2ZqlvdcscPsXn/Fvpf1qb91qnuG4zLLiVVECDT0sdOywGvrEgL3a+DbaKQoOVUno7ULT25qiTwGVoPgdFNtndg6Gi1p4I2v/SOGaT9517e5YNvselpqeMQENqamop6aEkZhd7xm0P0My220GJ+rUs0x5wxSSC/IlrSR9aCObWbpKHEJjNKJGTOtnfE+xfYBouHXHIdFHj6PdCL5Z6ht+jsjv6La4TT4pNTxSuxOKJ0sbJHR+rxHhucL5b5tbclN8OikZExssnFlDQHyBoaHu6kNGgQcy/F6pP1ibT6LF7aHcRQMN3vml7xdrWkdxsFlwzGcQxFsslNVw0joZZohRmISPHDcQ3ilxBaXW6DS6mOztXPJTRuqohBUEESxgggOBtdvPQ8/egtwTZakpB+bwsjJ5u5vP7R1W2CgkuM1dXXVFNBVRUJpXNY2N8QfNNdubigOIuy5sLdxW92UqK0xvZXMaJoXujbMywZUx/JkDQeyT3IN9dECIMd0VELkF1lhq6KORpbI1r2nm1wuFkzKhKTG72N46wip2FEUnFopnUzzzYe3E7wc0nktpRVc7bCojGYacaI3YR1JB1b5arbAJbXksIpFezfk1F8sfX9U+s9/37yuY+4UB3r1kP5jBUOyU0tUJahxDizhQtLsrsuupICnt1Y+Np5hrrXtmANvis0dyd4w51ZSjBmn1vjsdK9gkELKX/F4ufQEjQW1uppvIxMw0WjI3slliilfOwyQwROdrK9g9oCw05XUjY1o5AA+AA+xXOsQQQCDoQRcEdxQcsonOqMYoY/Wn1sFMJ6nOIWxwMka3KxsZY0A6HXVSjb+n48tBS2zxz1QkmaQS0wwNMhDrdLgKVRxNbbK1rQ32Q0AAeAtyVSR3ajkeo8kEVjiMuPOcB+ToqJsY0s3iTvuQD4NYPivNthUsjxSgkqsraOJtS5srtWNq3BoYH6adm5B81M9L36nme/z71SWNrxZzWuHc4Aj4FBodlMThq3zVUVOYszhA2peLOq44+TwOeUG4F1HsKxqGkxHEpK13DndIwwGRpJko2sGRsJHPW/ZHVdBAAFhoO4cgO5WSRscQXBriNWlwBLT4X5II1u1o3so3SPYYjVz1FU2JwsY2SOu0EdCQL28VK7q24/5TOggNZi0dPjsklYeGw0sMdC9wJYSXnitZYaPJsvVuyYJPXaoNdH65VyOY1wyuEcYDBp42J96mT2NdbMGusbtzAHKe8X5KrbDkLeQ6oOUYnWCHFa6Setlw+Q8BtOGxNk41MGDKIy5p1z5rtFlNtgcO4NGCeMDPJJUubUBjZWmQlxLmsADb87dLrfviY4gua1xHIuAJb5X5K8FBFN3jC5lVUOBBq6yeQZufCYeGz6gpaCrGgDkLeA5fBVzIIdtRGZ8Ww6GxMcPrFbIbaBzG5I7nle7lj3wVwbhpjJLRVTQU7nC5DGF4c9xAHLK13xUzsL3sL8r9bdyOjB5gHzAKDmdL/Zkua1ohc+7Wt7M1y7QDpbmugY1UyxUsj6dglmjjLooTcB5aL5b+S9QgZ81n7rVkug5PtFjuF1UBqYHvp8XyARCnbI2q9ZsLRPaB+UF9Nei6XhcsxpY3StAqeE0yMvpxsuoPvXoFOwOzZGh3zg0Zvja6y5kHLq3aXC62G+It9TxGEvaWtD21UT2khphe0XcDpbXVTHd9UVL8PhdV5+MQ6xkFpHxZjw3SDo4ttdbx1MxzsxawuHJxaC4e8hZEF91RWogoVbZZuEnCQYrKhcs3CVOAEGMFVV4hVeEgsRX8JOEgwuarcq9HCThIMIS/j9SzcJOEgwEKgK9HCThIMYCsyrPwk4SDCPehjWbhJwkGEBVy+ay8JV4aDDkKBpWXhJwkGLKe9UyrNwk4aDDlTIs/DThoMICZSs3CVOEgw5SmVZuEnCQYQ1XBZOEnCQY1VX8JEGRERAREQEREBERAREQEREBERAREQEREBER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data:image/jpeg;base64,/9j/4AAQSkZJRgABAQAAAQABAAD/2wCEAAkGBhISEBUUEhQSEBAQFBAQEBAQFhUVERAQFBUWFBUUFBQXGyYeFxkjGRcUHy8gIycpLCwsFR4xNTAqNSYrLCkBCQoKDgwOGA8PGjQkHSApLDEqLikpLC4wNC8qLCwvMyw1NSwsLyksLywsKi4pLS0sLCwuKS4sLDUsLCwsKSwpLP/AABEIAMMBAgMBIgACEQEDEQH/xAAcAAEAAQUBAQAAAAAAAAAAAAAABgECAwUHBAj/xABHEAABAwIDBQQFBgsHBQAAAAABAAIDBBEFEiEGBxMxQSJRYXEIFDKBkUJSYqGx0RcYIyRTVIKSk6LBFjNDcrLh8TRkc4PC/8QAGwEBAAIDAQEAAAAAAAAAAAAAAAQFAgMGAQf/xAAuEQEAAgECBAQEBgMAAAAAAAAAAQIDBBEFEiExMkFRcQYTIqEjYYGRweFC0fD/2gAMAwEAAhEDEQA/AO4oiICIiAiIgIiICIiAiIgIiICIiAiIgIiICIiAiIgIiICIiAiIgIiICIiAiIgIiICIiAiIgIiICIiAiIgIiICIiAiIgIiICIiAiIgIiICIiAiIgIiIMWYpmKvslkFmYpmKvslkFmYpmKvslkFmYpmKvslkFmYpmKvslkFmcpmKEq0ztHUfFa7ZK18UxHvMPdvSF2YpcqxszehHxWVK3rfwz993kxstzFMxV9kstgszFMxV9ksgszFMxV9ksgszFMxV9ksgszFMxV9ksgszFMxV9ksgszFMxV9ksgszFMxV9ksgszFMxV9ksgszFFfZEFyoVVEFFS6qozt3tN6nSktP5aT8nEPE83e4LKlJvaKx5sL3ilZtLBtPvEp6N/Ds6aYC5Yy1m/5idAVXZXeDDWyGINdDKBmDXkHM0c7EdVxCSUkkklziS5zibkuPVSXdtTufiURbezMz3kdG2t9Zsre+hx0xTM91TTXZL5YiOzuyFUC8ddiAjHe48h96oM2emGk3vO0Qu61m07QzTTtYLuNgtXU44eTRYd55+4LXTzuebuNz3dyxgriNbx/Llma4fpr9/wClli0lY626yyyVDnG7nE+GqxFEXPXyXvO9p3lMisQcvBbDDMQcHAOOZrtOfJeAC/QnyWww3DiXBx7LW6gdSVZcMjUfPr8rfv19NvNozzTkmLJAERF9MUwiIgIiICIiAiIgIiICIiAiIgIiICIiAiKhQUK4rvUxUy1xjF8tO0Nt0zu1cR7rBdpcV867S1GesqHHrK8e4GyseHV5skz6K7iFtse3q1oXXd0uBcOndUOHbnJDb8xG3lbzP2LlWHUTppo4285HtZ7idfqX0ZRUjYomsbYNja1otpoBZSeJZdqcnqi8Oxb2m8+RW1QY0nryA8VG5Ji4knUlejEavO89zdG/eqUlC5/LQdSvkvEtVk4hqPl4o3rHSI/l2GGlcVOa3m8wF/uHNeyDB3u7gPFbmlw9rBpz6k8yvSQFY6T4drWObUT+kNOTWT2o1kWCNHtEleluHRj5I969lksr/Fw7TYvBSES2W9u8sbKdo5ADyAWTKqoptaVr4Y2YTMyIiLN4IiICIiAiIgIiICIiAiIgIiICIiAiIgtS6o42C0cm2tGJOGZ2Z75bX0B5WvyWNrRXvLOmO+TwV3bt6+b8Vb+Xlvz4sl/c4r6Pa++vMdCvnnamlMdbUNP6V59xNwrbhnjtCn4lH01lvN1eHcWvDyLiBjn+AceyF2DE58kZtzPZHvUB3NUvYqJO9zGfAEqaYvdz2sHMqn+IM9q0vy9/DHvKbwvHHLWZ93ioKHiO1Fmj2j/QKQxxACw5BWU9OGNAH/KzWVbw3h1dHj69bz3n+E/NmnJb8lVa9wAuSABqSeQC1G1m1EVBSvqJj2W6MYCA6R55MbfqV8zbY7zKzEHnPIYoPkwREhgHTNb2irZofSGI7wcOg/vauBp7g7Mf5brWy74sIA/6trv8rJCf9K5FsHuRmromzzyerU8gvGALzPb86x0A81No/RyohzqKk/uD+iCSfhowj9Z/kf8Acvbh29HC5zZlXFm7n3Z/qFlyLeXuhpcOpOPHUvLw5rRDKG3kubHKRrcc/cuT2QfbcMwcA5pDmuF2uabgjwPVa3GtqqSkt6zURQE8g93aP7PNRHchhlTDhg9YzASSOkgjffNHEQOd+hNyPNQzbPc6+erlmZX07uJIXFlQ+0kYPySb9EHUKXeZhcjgxlZC5zjZouRcnpchSVrrj/fmO+64Bgm4B0jxxK2nLQQXsg7chb4G9gu3tdBR0zczxFBAxrM8ruTWiwJJ5nRBs0XN8X384ZCSI3S1BHWJtmHyc77lpj6SFL+rTn9piDsKLkdN6RtGXWfT1EY+cCx31BdA2Y2wpa+PiU0mcDRzSMsjD9Jp5IN4i0+N7V0lG29TPHDfkHHtnyaNVCq30gMMYSGColt1awBp8iSg6ai5N+MZQ/oaj+T71VvpFUFxeGoAPM2bp9aDrCKMbI7wqTEi8UzpC6INc8SMLS0ONh9hXrx3bOiox+czxxHowm7z+yNUG8Rcwq/SCwxt8gqJSO5mUH3kryfjGUP6Go/l+9B1pFyiL0iaAkAw1LQeZs02919VNtktuKXEmudTF5EZAfnaWkE8kEhRURBottZ3MoJ3MNnBmh7rkA/UuGkDwP8AVfQuI0glifGeT2ub8RouA11C6GR8b9HRuLT9/lZVutr1i3k634eyV5MlP8t4n9HU92GJOkpTG45jA8sFzrkOoBUG3pYdw68u+TO1sg7rjQrZbr8XEdU6Imwnb2T9Nv8AspBvYwPi0omaLvp3Zjb9G7R3w5q14Tn2mu/n0lzfxHpOXLeI94/792Dc0PzWb/zf/KmkUV53E/JAA8yoLuaqBwZ2dRI1/uLbLocbe0499lhxLFz6iN+0W3+39oGit+BHszAIQqEq2WUNBJNmtBcSeQARufPvpD48X1kVMHXZTx53NHyZZO/9kN+K5ZQUT5pGxRNL5JHBrGN5ucegWx2wxk1dfUTnlLK8t8GA2aPgF792+NU1JiEdRVZzHCHOYGC54trN0+KCSR7HbStAa31kNaA1oEoADRyA15K7+ye03/dfxh966L+MDhndUfw/91Y/0gcNsbNqCegyAX990HD9psCxGGzq6OobmvlfOS4X7gbkL17F7W09DI18lFFVOab8R7jmb4sb7N1ut5u9g4mxkMURhp2O4hzkF8j7WF7aAC569VFNmtkaqvlEdPG550zScoox85zjoEH1NTbYQSYaa6MjgiJ8va0ylo9h3iHaL5Ir690sr5HXzSPc88/lG67jvKibhWARUMbrvmIjc4fLsc8p8r2XB42FxAAuXEADvJ5IO3bmBHQYZVYjPcNccjOhc2P5LT4uIC5jtjt1VYjMXzPIjvaOBpPDjb0Fup8V2TbjZCZmzUVPA0l1OIZJo26lw9p/nYlfPTgg6TumpcG7cmIyRiVptFDPcRZfn/SK6rLiWzjRcuw8CxA9k6HnyC5pspJs5UU8bKxjqaqawMkeC8MkcPl5hcAlbeXYzZdoJ9dd+zMCfqYg5htnNSvrpnUTclKXfkx05alo6NJvYKV7oMNrWSzVkDXCKnp5ibg5Zn5TlYB8rUX9y38WI7LUYuyOStkbyzNe65B53dZql9ZvgpaSnpHvpnxMrGPkZFHkvDCHZWOLRoQddB3IPnXEsRlnldLM50kjyXOc4k6k3try8lINjMbw2nD/AF6jfWPJGQh9mtb1BabX811OtOy+Ikvc9kEjtXPGaBxPiCMv1LW1O7rZw+ziIYfGdjvtAQUodudmSAHUHCHjEH2+BWxjl2UreyGxQOdoCQ+B1zpoeV1z3bPZHC6aIupcQ9amu0NhDQQQSLkvboLBQqGBz3BrA573GzWtFy4noAg+lf7Lx4LhtbNh2eSSRjZIy/tkNFgMpHtAAucvmqqqXyPL3uc97jdznG5JPiu94Tt5HglLSUVcySSV0JllLCHcFr3uyxuadTZvRW1tBsvXnicSOne/tEscYCT4tcLD4IOZ7G7Q4VTxWraF9XNmJ4geMuXoMhta31qeUW3WzJAzUIi/9Ob7CsdTu52dPsYiGeczHf0UJ2x2Sw+mYPU671yUu1iDNAzq7ONEHSYYdla45GCKCR5AbbPA4m/QnRdB2L2Lgw6F0dOXObI8yFzyCddALjmAF8r4ZgUkr2sYC+R5s1jed/d9q+s9ksNkp6GnhlJdLFExryTftDpfrbkg3CKiIMZUH3gbHcdpnhF5mDttH+K0d30gpwUKwyUjJXllv0+e+nyxlxz2fPMMz45Gvacr43BwvoWuHQ93iu3YBjMddTZtDmbkljPRxFnA+C0+1m7+OpvJDaKo6/MlP0h0PioNh1XVYXUflI3NaezI0+xI3va4aXUCnPprfV2/J0uonDxXD+HO2SO0T5+se3o3uzdA7DcWMDv7mqaRC86B1tWjzGo+C6YxRyqip8Tp2ujeMzSJIZW+3DKNRf7D3rbYXUvc0NlGWZmjwPZJ+c3vaVb5LxmiL+bjaYrYJnHaOkdv9NgvPX0bZonxOvkla6N4GhyuFjY9NFnuo7t/j0lHh8s0NuMMkcV9RxJHBjdPetTcj34CMK+ZL/EKfgIwr5kv8QpX4jiVDwZZKyCtZJLBDJS8Fscp4pAJjcx3tNvy7gp5V1jImOkkcI44wXPe7RrWjmSggn4B8K+ZL/EKDcRhV/7uU+HENlvsK3hUNTK2KKU55bmLPHIxsttbMc8AONu5bbGMZipYTLO8RxNLWlzuQLjlbf3oI3Q7oMJicHCla5w5cRz3D90mx+CltJRxxNDY2MjYOTY2hrR7gtRhW2dHUzugilzytbnDS1zQ5gNi5jnCzxqOS9eM49DSRGWoeIo7hoJuS5x5BrQLuJ7gg1e1m76kxF7HVIe4xBzWBri0WJubjvWmo9yeFxSMkbHJmjcHtzPJFwbi46qTYDtVTVgead+YxENkY9rmSMJFxdrgCAR1WLHNsqWke2Od7uK9pe2ONj5JMg0zFrAbBBvbKHbS7p8NrXZnw8KQ85KfsOPmPZPwUlwnFYqmFs0LxJE8Xa4aeYIOoI7ivYCg5HL6OVHfs1NQ0dxDCbeaR+jjRj2qidw8AwFdFx/ainow0zvLeKS2NjWue95GpsxoJsBzWm2c2tNbiMzYXh9DBTw65bH1l7iSHXFwQ0ckGqw/cPhUer2yzeEjzb+Sy2W0u6fD64MztfG6FjYY3ROIyxsFmtsbiwW5x3a+lo3NbPIRJICWRMY6SRzRzcGMBNvFe7DMUiqImSwvEkUgu1w694I5g+B5IOaT+jrQn2ZqlvdcscPsXn/Fvpf1qb91qnuG4zLLiVVECDT0sdOywGvrEgL3a+DbaKQoOVUno7ULT25qiTwGVoPgdFNtndg6Gi1p4I2v/SOGaT9517e5YNvselpqeMQENqamop6aEkZhd7xm0P0My220GJ+rUs0x5wxSSC/IlrSR9aCObWbpKHEJjNKJGTOtnfE+xfYBouHXHIdFHj6PdCL5Z6ht+jsjv6La4TT4pNTxSuxOKJ0sbJHR+rxHhucL5b5tbclN8OikZExssnFlDQHyBoaHu6kNGgQcy/F6pP1ibT6LF7aHcRQMN3vml7xdrWkdxsFlwzGcQxFsslNVw0joZZohRmISPHDcQ3ilxBaXW6DS6mOztXPJTRuqohBUEESxgggOBtdvPQ8/egtwTZakpB+bwsjJ5u5vP7R1W2CgkuM1dXXVFNBVRUJpXNY2N8QfNNdubigOIuy5sLdxW92UqK0xvZXMaJoXujbMywZUx/JkDQeyT3IN9dECIMd0VELkF1lhq6KORpbI1r2nm1wuFkzKhKTG72N46wip2FEUnFopnUzzzYe3E7wc0nktpRVc7bCojGYacaI3YR1JB1b5arbAJbXksIpFezfk1F8sfX9U+s9/37yuY+4UB3r1kP5jBUOyU0tUJahxDizhQtLsrsuupICnt1Y+Np5hrrXtmANvis0dyd4w51ZSjBmn1vjsdK9gkELKX/F4ufQEjQW1uppvIxMw0WjI3slliilfOwyQwROdrK9g9oCw05XUjY1o5AA+AA+xXOsQQQCDoQRcEdxQcsonOqMYoY/Wn1sFMJ6nOIWxwMka3KxsZY0A6HXVSjb+n48tBS2zxz1QkmaQS0wwNMhDrdLgKVRxNbbK1rQ32Q0AAeAtyVSR3ajkeo8kEVjiMuPOcB+ToqJsY0s3iTvuQD4NYPivNthUsjxSgkqsraOJtS5srtWNq3BoYH6adm5B81M9L36nme/z71SWNrxZzWuHc4Aj4FBodlMThq3zVUVOYszhA2peLOq44+TwOeUG4F1HsKxqGkxHEpK13DndIwwGRpJko2sGRsJHPW/ZHVdBAAFhoO4cgO5WSRscQXBriNWlwBLT4X5II1u1o3so3SPYYjVz1FU2JwsY2SOu0EdCQL28VK7q24/5TOggNZi0dPjsklYeGw0sMdC9wJYSXnitZYaPJsvVuyYJPXaoNdH65VyOY1wyuEcYDBp42J96mT2NdbMGusbtzAHKe8X5KrbDkLeQ6oOUYnWCHFa6Setlw+Q8BtOGxNk41MGDKIy5p1z5rtFlNtgcO4NGCeMDPJJUubUBjZWmQlxLmsADb87dLrfviY4gua1xHIuAJb5X5K8FBFN3jC5lVUOBBq6yeQZufCYeGz6gpaCrGgDkLeA5fBVzIIdtRGZ8Ww6GxMcPrFbIbaBzG5I7nle7lj3wVwbhpjJLRVTQU7nC5DGF4c9xAHLK13xUzsL3sL8r9bdyOjB5gHzAKDmdL/Zkua1ohc+7Wt7M1y7QDpbmugY1UyxUsj6dglmjjLooTcB5aL5b+S9QgZ81n7rVkug5PtFjuF1UBqYHvp8XyARCnbI2q9ZsLRPaB+UF9Nei6XhcsxpY3StAqeE0yMvpxsuoPvXoFOwOzZGh3zg0Zvja6y5kHLq3aXC62G+It9TxGEvaWtD21UT2khphe0XcDpbXVTHd9UVL8PhdV5+MQ6xkFpHxZjw3SDo4ttdbx1MxzsxawuHJxaC4e8hZEF91RWogoVbZZuEnCQYrKhcs3CVOAEGMFVV4hVeEgsRX8JOEgwuarcq9HCThIMIS/j9SzcJOEgwEKgK9HCThIMYCsyrPwk4SDCPehjWbhJwkGEBVy+ay8JV4aDDkKBpWXhJwkGLKe9UyrNwk4aDDlTIs/DThoMICZSs3CVOEgw5SmVZuEnCQYQ1XBZOEnCQY1VX8JEGRERAREQEREBERAREQEREBERAREQEREBER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data:image/jpeg;base64,/9j/4AAQSkZJRgABAQAAAQABAAD/2wCEAAkGBhQREBUUExQWERIUEhUSFxUSFRQWFBcXFhUVFRgUFhYXHiYfFxkjHBgWHy8gIycpLCwsFR4yNTAqNiYrLCkBCQoKDgwOGg8PGiwkHCAqLCkpNCwpLCwvLCk1LiosKispKSwwLC0pNC40LDUsLDQvKS8vLCwsLCwpLywpNSwsKf/AABEIAKEBOQMBIgACEQEDEQH/xAAcAAEAAAcBAAAAAAAAAAAAAAAAAQMEBQYHCAL/xABPEAABAwIDBQMHBgoGCQUAAAABAAIDBBEFEiEGBxMxQVFhcRQiMoGRobEII0JScoIVF1NUYpKTotHSJERjlLLBFjM0Q3ODo7PwJVV0wvH/xAAbAQEAAgMBAQAAAAAAAAAAAAAAAQUCBAYDB//EADQRAQACAQIDBQQIBwAAAAAAAAABAgMEEQUSITFBUXGhE2GB8AYiMlKRscHRFBUkM0JD8f/aAAwDAQACEQMRAD8A3iiIgIil1FQ2NjnvIaxrS5zjoAALknusg9SSBoJJAAFySbADtJ6K1Q7X0b5OG2qgc8mwaJWXJ7BrqVpLbzbyTEJS1pLKVpsyPlmt/vJB1ceg6eNycTVpj0G9d7ztKvvrNp2rHR1giw3dRjT6nDm8QlzopHQ5jqSGhrm3PUgOA+6syVdkpNLTWe5vUtFqxaO8RFa8SxwR+azzn/ujx7T3LU1GpxaanPlnaPnsetMdrztWFxlmDRdxDR2lWmq2jaNGDN3nQfxPuVjqKl0hu4kn4eA6KUuP1f0hy3nbBHLHjPWf2j1WePRVjrfqr5sbld9LKOxot7+ao3zudzcT4kleEVBl1ObLO+S8z5y3K0rXshEFVMGJyM5PPgdR7CqVFhjy3xzvS0xPunZM1i3bDLMLxMTA30cOY6eIVcsa2cYeKT0DTf1kW/8AO5ZKvovCdTk1Omi+Tt6x5+9SamkUyTFRERWrXEREBERAREQEREBERAREQEREBERAREQEREBERAWs99O0hjhZSMNnTfOSW/JtPmt+84fud62Yucd4WK+UYlUOvdrX8Fv2Y/M08SHH1rd0WPnybz3dWrqr8tNo72OoiyHYLZ7y2ujjIvG08WTsyMsSD9o5W/eV3a0VibT3KmtZtMRDc27TBTS4bE1ws+S8zh2GTUDxDco9SylArVjmJ5BkafOcNT2D+JXI63V0w0tmyfM+EOhw4pnalVPjOM82Rnuc4fAfxViRF8z1msyavJ7TJ8I8IX+LFXHXaBFPpqJ8notJ7+ntV2p9mvru9Tf4n+Cz03DtTqeuOvTx7I/FGTNTH9qViXpjCeQJ8BdZbDhUTeTAe92p96qg23LRXmL6NXn+5kiPKN/2altdH+MMPZhsp5Md6xb4qsp9nZD6VmD2n2DT3rJUVhi+jumrO95m3pHp19XhbW3ns2hIpKNsTcrR4nqT2lT0RdBSlcdYrWNohpzMzO8iIizQIiICIiAiIgIiICIiAiIgIiICIiAiIgIiICIiCVVThjHPPJrS4/dBP+S5WkkLiXHm4lx8TqV03tO61FUnsppj/wBNy5iCtuHR0tPkrdbPWIFujcpgnDppKhw86Z+Rp/Qj008Xl36oWmGtJNhqToB39i6f2fwsU1LDCP8AdxNYe8gecfWbn1r019+WkV8WGjpvfm8FXVVAjYXHkB/+BYbPMXuLjzJurztJVatjH2j8APj7laaWldI4NaNfcB2lfK+Oam2o1EafH1ivTzt89PxdXpMcUpzz3/k8RRFxAaCSegV+oNnwNZPOP1RyHj2qvoMObE2w1J5uPM/wHcqpWvDuBUxRF9R1t4d0fv8Ak18+rm3SnSEGtAFgLAdAooi6WI2aIiJdARLpdAREQEREBERAREQEREBERAREQEREBERAREQEREBERARYVtdvPiopDCxhnlb6QDsrGdbF1jd3cB6+ibKb0YayQRPYaeV2jQXZmOP1Q6ws7uI9d1h7Su+27f8A5bqvZe25J5e34eO3b6Mj2lZmoqkdtNMPbG5cwhdWzRBzS08nAtPgRZcrVEBY9zDzY4sPi0kH4K54dPS0eTntbHWJXnYag4+I0zOY4zXnwjvIf8K6TWiNzdNmxMO/JwSP9uVn/wBit4V0uWJ57Gn220WtxPJFbbz2Vjd7aGu9fOWK1UhllcRqXOsPgPdZZNhtAImW5uOrj2n+CtmzlFzkPTzW/wCZ/wAvar8uO4Jo+k6vL9q+8x7o8fj+S61WX/XXsgRF5kkDQSSAACSToABzJPYukaKTX4hHBG6WV7Yo2C7nvIDQO8lag2o+UXGwllDDxracWe7Yz3tjHnOHiW+C15vT3jSYpUlrHFtHE4iJmoDracZ46uPS/og27ScIjjLiANSSAB3nQIM6xDfdispNqgQg/RhijaB95wLverU7eNijtfLan7sjgPct37A7u8NoIWOmdT1FWQC98j43tY76sTSbADlmtc93IZ63F6YCwmhA7BJGB8UHJz94GJda6qH/AD5R/mjN4uJDlXVPrmkPxK6jxXavD4WEz1FMG21DnxuJ7gwXLvAArlXbTEYKivnlpYxDTvkuxgGUWDQC7L9HMQXW6ZrIMjwfffikDhmmFQ0fQnY03+80B/vXQOwG2jMVoxUNbw3BxjkZe+V7QCQD1BDmkHv7lyhgmAT1koip4nTSHo0aDvc7k0d5IC6q3bbGfgugbAXB8rnGWVzfRMjgAQ2/QBrW362vpeyDF96W+M4ZN5NTxCSfIHufLfhsDr2AaLF5trzAGnPW2qZ9+GLONxUhg7GwQW/eYT71uLeHieBPm4GJOZx42jUMqOI1rvOA4kLeWt8pPXlqsHjw3ZQOuaiVw+qfK7e6IH3oJu7XfPXVFbDS1DW1LZn5c7GBkjO1/mWaWganTkOa3wsd2MwGghgbLQQsjjlYHCQNeHvYdRd0nnkdbFUW2O9Ohw0lkshln/Iw2c8fbNw1n3jfsBQZei56xj5R1U8kU1PFA3tkLpX+OmVo9hVkbvVxyfWOWRzf7GmjI9ojPxQdQIuVJt7OMxOs+qkY7sfFED7HMV0wr5QGJREcXhVLb6h8YY63cY8oB8QUHS6LEN328unxaN2QGKeMAyQuIJAOmZjvpsvpewIPMC4vI203uUWGuMbnGeoHOGGxLf8AiOOjPDU9yDNkXPOKfKPq3n5inhhb/aF8r/aC0e5WCXfbi8h82oDb9I4IfddpKDqVFyq7evjI1NTKP+VEB/21GDfZizf60H9zoYD8GXQdUotG7vt9FfW10FK+KCQSOs5zWvY9rWgue7Rxbo0E2tzstr7U7ZUuGxCSpkDL3ysHnSPI6MYNT015C4uQgvaLRGN/KSeSRSUrWjo+ocXE/cjsB+sVi1Xv4xV582WOLuZDGf8AuBxQdQIuVjvXxp39Zl9UMQ+Ea8M3y4uw/wC1nTo6KA/FiDqxFzTQfKCxKP0xBOOueMtPtjc0e5bM/wBNsZ/9sj/ayfyoNV4jM580jnek6R7nX7S4k+9SYpS1wc02c0ggjmCDcEetZDvBwY02ITNtZsjuMzsyyEnTwdmb91Y4q2Y2nZ9YwXrlxVtXsmIdM4NX8enil/KRMfp0Lmgke260DvHwzgYnUN6Pfxm+EgzH94uHqW1d0mLiWgEZPnQPLD25XEvafDUj7qsO+/A7thqmj0fmH+Bu5h8L5h94K94fl2vHvh8m4tppxXvT7s+n/Fo3ID+mzf8Axj75I/4LbmNn5h3flH7wWntyk+XEHt+vTPA8Q+N3wBW5sQZdrR/aR/4gtfjVZtXJWO+sx6bPHh87RWfemUcGSNrewD29fepyIvKlIpWK17I6NiZ3neRYFvsx/wAlwiUNNn1BFM23Y+5f+414+8Fnq57+Ubj3Eq4KVp0giMjrfXlOgPgxrT99ZIagV22b2VqcQlMVLHxZGsMhGZjQGght7vIHMjRWlbw3A1VJSU8809TTwyzSCMNlniY8Rxi98rnAgFzj+oEGFfiSxf8ANR+3p/51A7k8XH9V9k1P/Oujf9OsP/PqT+8wfzIdu8P/AD6k/vMH8yDmes3S4rE0udRyED8mY5D+rG4k+xYkQWnUWIPIjqOhBXU+P758NpmOLZxUyAebHT3fmP2/QaO8n1FcxYxibqmolncAHTSvlcG8gXuLiB3aoM82L321FDljfDBJT31bFFHA/wAQYgGk+LTftHNdG4VjUVTTMqY3fMyRiQE6Wba5zdhGoPgVxthGES1UzIYGGSWR2VrW/E9gHMk6ALovbI/gbZrycOvJwW0gcPpPlvxC3s0Mrh4BBz/tdjhra6oqD/vZXObfoy9mD1NDR6lTYHhTqqphgZ6U0rIh3ZnAX8Be/qVCto/J8wDjYk6ci7aWIuB/tJbsb+7xD6ggzze9t9+CqaKipDkmfEAHDnDC0ZGlvY82IB6ZSedlzpJIXEkkkkkkk3JJ5knqVnm/Jr/w3PnvYshyX5ZOEwad2bP67rAUGydz1RhMT5JMRc3jBzRC2ZjnQgW1foC3Pf63K1x3b3i3g4blFq6lAtoONGLDssTotQbJbrcMxWkifBVSQ1QjaJoiWPyyAWc7hmzspNyCDbXuIFc/5NDr6V4tfrTm9vVKguG+HePh09A+nieyrneW5CwEtiIcCZOIRa9gRZpN766XWgFvel+TVGDeWtc4dQyAM97nu+Croti9ncLOaomjme3W1RKJXfsIhr62lBhO6TAquKGtxGJrmiKhnZCbaySkA+YPpBuW/jYdttZyyFzi5xLnEkkk3JJ1JJPMldb1G8PD6aSKCSZtO6SCOZjXscxgY++UE2yxnT0XWsrHjO6HCsSvNEeG55uZKORhjcT1LbOZ7LXug5swmtbDPHI6Nk7WPDjFJfI8A+i63T/zVblwz5RMMYDfwcIW9kErAPU3htU6o+TQy/mVzmjsfAHe8SD4K3VPya5x/q6yJ3243s+Bcgymm+UVh7vTiqYz9iNw9z7+5Vzd4eA15yTGAl353Bl/fe3KPHMtDbbbCz4VK2Od0Ty9pe0xPLtAbahwDm+sWOtibFY4g652e3dUFJU+V0seRz4iwZXudHleWuzNBJsTYDQ2sT2rnPeriE02L1XHvdkzomNN7NiYbRho6Ats7vzE9Vsnc1tUKDCny10jo6R1WIYC5rnWcWFz8oAJyXF9NLh3W6zbFcAwnHWh2aKeQNsJaeQCZo7HW1sOx4Nr8kHKa2vshvthoYI4hhsQLGBrpIpAxzyBYvddhJceZ85ZNW/JrgJ+arJWDoJI2SH2tLPgrZP8mmQehXMd9qBzfg8oL7SfKPoj/rKeoYf0eE8e9zT7lc2758GqRlmcQDpaop3OHrsHBaj2z3N1WG05qJJYJImua05HOD7uNhZr2jN6iTzNrArAUHU0O7zBq/JUU8ULg17XB1K7KwlpDsj2MOXxBAPgs9XNHyfzP+FgIy7g8GQzj6JaGkMv0vnLbdefeul0GHbytkTW02eMXnhu5oHN7T6Ufjpcd4t1WiiF1MtabxN2xlLqmlb84bukiH0z1ewfW7R16a89bNj3+tDqeCcUri/p809O6fD3SxDdptIKStAebRTARPvyBv5jz4HTwcVuvHcIZV00kD/RkYW37Dza4d4IB9S5pc0g2IsRoQefgVujdhtt5TEKeZ3z8bfNJ5yMHXvc3r2jXtTT5OWdvwbH0g4fzx/E0ju2t5eP6S1xsgX0GMxMlGVzJjA/s+cBjB+zdzXA9ll0BM24H2mn3ha/3rbEGoZ5XAPn4m+e1vpPYNQR2vbz7xp0AWUbH4+K6ijmBGctyyAdJG6O9+o7nBWurmM+OMkeUuE08eytNJ84XxERabaFzjtlutxetr6io8nFpZXFt56e4YPNjB8/owNHqXRypvwnF+Vj/Xb/ABQcw/iPxb82b+3p/wCdPxIYt+bN/b0/866nBRByx+JDF/zZv7en/nT8SGL/AJs39vT/AM66nRBzHTbg8Uf6TIY/tzNP+AOWT4J8mx1wauqAHVlM0knwkktb9UreqILDsrsPSYawtpogwkWdI7zpX/aedbdwsO5YPvt2Tr8RNPFSwiSGMPkeTLEy8jvNAs9wOjQdf01tZEHLH4j8W/Nm/t6f+dbr3ObFSYbQubO0MqJZXPeA5rrNFmMbmaSDoC7n9NZ4iDEtvt29Pi0Y4l4p2AiOZgBc0HXK4H02X1tp3EXN9I41uExKEnhNjqmdDE9rXW72SZde4ErptEHIEu77E4j/ALFUgjqyKR1vBzAVVx4fjYFmx4kB2BtWAutF4lma0XcQ0driAPaUHKf+hGNVWj4Kx/8Axy9o/wCqQFkGzO4SufPE6pbHDCJGGRrpA55YHAua0R5hci41I5ro+yIOft5e6zFKvEJ6lkTJo3u8wRysBbG0BjAWvLbGwBIF9SVhH4v8Wp3XbSVTHDrC15P60d11wvD5WggEgF3IEgE27B1QcsRP2gj0H4UFulqsj2FTHHaKTT/1Qjl/Wmj18l1MiDlWm3RYvUvzOp3guNy+okY0+JzOzH2LPdlfk5ta4Pr5hIBrwafMGnudKbG3c0DxW6pJmtsC4NLjYXIFz2DtK9oNUb3d3dVWQ00NBHEKena75oPEZzGwFg6zbAA63+kVqCp3WYrEbmjmuOseWT2GMldWnE4gbGWMEaem3+K9RVsbzZr2OPOzXNJ9gQcsQUmPQ6MbicY7GirA9g0VT5TtE7T/ANU9Qqh7wF1KqUYrCX8PixmS9smdue/ZlvdBy6/YDGq1wMsFVK7oal5BF++Zwssm2e+TpVSEGrmjp2dWx/Oy+HRg8bu8F0MvL3hoJJAAFyToAO0lBZtlNj6bDYeFTMygkFznG8jyNMz3dfDQC5sAr2qalxKKW/DkZJbnke11vHKdFUoCIiDFNrd3cFdd4+Zn/KNGjv8AiN+l46Hv6LUuL7LVmGyCRzS0McCyeK5Zccjm+ie5wC6FUHNBFiLg6EHkV5XxRbr3rnRcYzaaOS31qeE/pPzDDNh94sda0RSkRVNrW5Nk72d/6Psv0qzgpoKl9RTtJp5jeogYLlrvziJo5/pMGpGouQApGN7rqSoJcxpppOeaHRt+0s5eyy9YczEaOzJA3EYRoHscGVIHeHnK/wDWv3rPHe9OlusPHU4dLnnn09uWfu26beU9nwmWVxShzQ5pDmuAIINwQdQQeoXtWqgronO8wmJzjd0UrXRuudSQ1wGvaW3B9d1dVl07lbNbVna0bLdtFifk1JPP+Rgkl9bGFwHtAWoNhdnsDOGQvrn0rqlzXPkL6jLIMz3FrS1rwQQ3KLWusy34YlwsHlaDZ08kUAJNh5zs7tfsscqPh7OQ04Dzhz8kYa5zeC+R1m2JGS73ONr6aohP3NwvbBU5OJ5Cat5ouLmzcHtbn1yHS3fm63WSbW7YR0DYwWPnnnfw4YIgDJI7S9r6BouLnpcLHtyjZfwc8uziB1TK6lbKSXNp/NyDX6N81vWeRClbV45NJi8dC2qbh0QpfKDNljMsri8s4cbpNG2AJ01813NBcsN3gyeVxUtbRSUMlRm4LjLHMx5YLlpcz0XWtprzCzCaUNaXE2a0FxPYALkrT2CxsqNpIGR1k2IMo6eaZ0k0jHsEjvmy2LI0NsMzLkX1FvorPN52KeT4RWP6mB0Q8ZbRD/H7kFho97clRSeU02HTzsYHulOeNjIw0u0a93+tdlAcQ0G2YC91m2z+NsrKWKojBDJmB4DtHC/MG3UEEepYVj8YwzZd0YGVzaJsJA/KTgMefHNI4rL9k8L8moKaG1jFTxsP2gwZv3roLZtHtyKeobSU9PJXVjmcUxRFrGsZyzyyO0Zfp4jlcXmbI7aCtfPDJC+kqqYtEsEha4gPF2ua9ujmkde8dCCsY2PxKKDGMYNVIyGYyxFvFc1n9Hax2RzS63m2LL+pZVsdtJHiDZaiKExx8Z0TJnAAztj04jdL5egv3joUEzazbCLD2ML2vmmmfw4YIhmllf2NHYLi56XHUgK14fvAkFVFTVtFJQPqLiBzpY5o3uGpYXR+g/lof4K1bQ1TItpqN9S4Rw+Qysge82Zxy9wcMx0DiwgetvaFL2qxFmI4th9LTOEwpKgVtRJGQ5kYjtkYXDTM43Fu9vqDZaIEQY/tbtjHQNjBY+eonfw4YIgDJI4Wvz0a0XF3dLrX+2u0sle+jw6elkop5q6ne+N7myMfTguLnNkZo7Uajpb2XjFauOLaiF1S5sbDhrm07pCGs4pldnAcdA4tzD1jtClR4tFiO0sPBIkjoKSZ5kabsMkhEZDXDRwAcNe0O7EGyKiobGxz3uDGMaXuc42DWgXJJ6ABYId6Ur4nVMOG1E1Ay5NRniY4sbfNIyB3nOaLE3uOXTW1dvgZIcFqxFcu4bScvPIJGGT1ZA6/ddYdWVNPBh8ZbjFVNHJEyGKlp/JHSvDgGCJseS4sDY35WtztcNtYZiLKiGOaJ2aOVjZGnta4XGnQ9ywjEP6RtPTs5toqGSc9z5ncK3jlLT6llWyuDNpKKCBufLHGAOJlzi/nEOy+bcE2000WK7vhx8Txar5g1LKNh7qdmV1vHzCg2AiIg1ztT/Sdo8Ng5tpoZq147zdrCfBzG+1Z3iteIIJZnejFE+U+DGlx+CwTY/8ApG0GKVHNsDIaJh8BeQD70f7yr982KcDBqmxs6UNgHfxHgOH6mdBg27vAcGlw+OWvfSuqpXSSP4tQGPF5HBoLc4toAeX0lsbZDZrC4numw9sBdlMTnwScSwOVxaTmIHJpVgwmk2fjp4mPdhj3siYxz3GmLnOa0BziTqSTc371mWzMVEISaAU4hLzc0vD4ZeAAb8PTNa3uQWner5T+CanyXNxcrb8O+fh528TLbW+S/qusU2f2RwHEqPh0jWcXh887m1cb7em4E3JDuti09NFlO2O27sOrKNsrWtoqgyMlncHExvDbxi4NmgkjmDoHHoVh29WLCjTmpp5YmYjma6B9FI3jSSFw5iI+dpfzjqOh6ENj7H4dUU9FDFVSCeeNpa6RpcQ4Bxy3LgCSG5QSeZCwnfA5oqKA1gkOFcSTyjh58vEsOFxcmuW/ZrbNbVbBwN0ppYTPpOYYzKNB85kGfQfpXWKQ7ex/hGroK/g07WhhgMvmsnie05szpDkJ5C2n0hrYoLVW7vaSpiiqsFfDT1MUjXMmhe7hkD0o5Gtv06EX6HQrZtlpyopaSDHaL8DvbxJXu8ripn5oBCLXc8AlrDYu0HIhpsDa+4kHpF5fJZSHTE9yMorMqgusvBnCkNYSVPbGGqEzEQCQnkPao5j2+oKUZC42GinNbZSw3QdGCLEXHYbFRYwAWAsO5ekQ3UGM4NDUxhs0Uc7WnMGyxskaDYi4DwQDYnXvVsh2KoBZzaGmBGoIggBB/VWRKQ6RoPo+4II0x0t2aeHcrfjmzlPV5fKII6gN9ESMDst+ZB5i/Z3KvFSOw+5R8qHYUFDR4JDFIx8cEUZZHwWuZGxpZHe+RpDQQ2+uUaKqxLDY6iMxyxslYSDlka17bg3ByuBHNTPKh2FPKh2FBT19DHURZJomyN0dlkY17czdQbOBHNVjDoL6FS/Kh3qIqQgtWLbLUtU8OqaaKct0a58bXEDnlva9u46K6UsQY0NaMrWgBoDQ0ADkAByA8FMbIDyKhJLl6IKLF8HiqW5J4mTxc8sjWuF+h15HvGq8YVgsNK0MpoWQMJuWxsDAe82FyfG6rPKh2FTI5AUHtF5fIBzKlmqHegocawCCrDW1ELKiNuoEjGuyu7RfUepRosIggeHRQxxXY2K7I2MOVvosuADlHZyVYKruKGa/0SgmStJaQPerHQ7IUkEnFipYYpvrsiaHAnnYgWbfusrz5R+iUFSO8IJreWuhVHh9BHAXMjjZE17jJaNjWAud6TiGgXcbDXnoqh9QAbWK88f9EoJ6KTxz9Upxz9UoKeiw+OB7+HGyPiuMjixjWl7zzc4tAzOPadVHF8IiqY8k0UczQQ4NlYx7cwBANnAi9iRfvU41A6gr0KkeCCwM2Gw8i/kNL/d4P5VecNw6KCPhwxshYCSGRtaxtzzOVoAU17mjW179gC8tnHRvsAQecRo45YyyVrZIjo5j2te13iHAhWjD9i6KnfxIKSGGQah4YzMPA2NvVZXvjn6pUM36HuQTWG47VbMawCnqrNqYY6gD0RIxrsvbYnUeoqvNRbm0hPKGnn7wgt2E7P09HpTwxUzT6XDa0F3iQLn1lXdeGZell7QUz2m+qgGXVUiM+Z5Y2wUmV9z3Ke7kqeymHnL1Bz9SnFSGmxVQkkIAqK8qIcsYnxZIqVNFfxU1FKFDlXuOQhVLmA814NOEDiO+qnEd9VBCRyKjkPag8l7vqqnIVTwz2ryYD2oJTY+8BVOTSx1XgU/epjGWCCldCR0UYwQb2KqHx36kLxwO9BCWG+o96kmIjoqpsZHUr2gpGO7SR4L3p9YqosoZR2IKdx7HEryJT2qqyDsCZUEqN5PTpzXhznd6qUQUec9pXr73xVVZQyjsQUuQfW9yZG9vuVVkHYEyjsQSonN5D3qEpd6u5TrKKCjLz2lRB/S+Kq1DKEFNlH1viocNv1vcqrIOwJkHYgp2FoPUqfxB2hRsooCIiApJapygQgk2XtjlEsTKpQ9qFkaFFYzCXlRuoqFlGyS6XSyWTqI3RQsllO4iihZE3QiigFFSCIiAiIgIiICIiAiIgIiICIiAiIgIiICIiAiIgIiICIiAiIgIiICIiAiIggURFCRERBFERSg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7318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6" name="Picture 10" descr="https://encrypted-tbn1.gstatic.com/images?q=tbn:ANd9GcS41NmwuFXjvLhM3L1MfSjYM10xjRUe2MnW78ysR2vlRkI1Cu5n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3286148" cy="229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9 Flecha derecha"/>
          <p:cNvSpPr/>
          <p:nvPr/>
        </p:nvSpPr>
        <p:spPr>
          <a:xfrm>
            <a:off x="1785918" y="428604"/>
            <a:ext cx="2000264" cy="6429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CRECIMIENTO</a:t>
            </a:r>
            <a:endParaRPr lang="es-ES" dirty="0"/>
          </a:p>
        </p:txBody>
      </p:sp>
      <p:sp>
        <p:nvSpPr>
          <p:cNvPr id="24588" name="AutoShape 12" descr="data:image/jpeg;base64,/9j/4AAQSkZJRgABAQAAAQABAAD/2wCEAAkGBhQREBUUExQWERIUEhUSFxUSFRQWFBcXFhUVFRgUFhYXHiYfFxkjHBgWHy8gIycpLCwsFR4yNTAqNiYrLCkBCQoKDgwOGg8PGiwkHCAqLCkpNCwpLCwvLCk1LiosKispKSwwLC0pNC40LDUsLDQvKS8vLCwsLCwpLywpNSwsKf/AABEIAKEBOQMBIgACEQEDEQH/xAAcAAEAAAcBAAAAAAAAAAAAAAAAAQMEBQYHCAL/xABPEAABAwIDBQMHBgoGCQUAAAABAAIDBBEFEiEGBxMxQVFhcRQiMoGRobEII0JScoIVF1NUYpKTotHSJERjlLLBFjM0Q3ODo7PwJVV0wvH/xAAbAQEAAgMBAQAAAAAAAAAAAAAAAQUCBAYDB//EADQRAQACAQIDBQQIBwAAAAAAAAABAgMEEQUSITFBUXGhE2GB8AYiMlKRscHRFBUkM0JD8f/aAAwDAQACEQMRAD8A3iiIgIil1FQ2NjnvIaxrS5zjoAALknusg9SSBoJJAAFySbADtJ6K1Q7X0b5OG2qgc8mwaJWXJ7BrqVpLbzbyTEJS1pLKVpsyPlmt/vJB1ceg6eNycTVpj0G9d7ztKvvrNp2rHR1giw3dRjT6nDm8QlzopHQ5jqSGhrm3PUgOA+6syVdkpNLTWe5vUtFqxaO8RFa8SxwR+azzn/ujx7T3LU1GpxaanPlnaPnsetMdrztWFxlmDRdxDR2lWmq2jaNGDN3nQfxPuVjqKl0hu4kn4eA6KUuP1f0hy3nbBHLHjPWf2j1WePRVjrfqr5sbld9LKOxot7+ao3zudzcT4kleEVBl1ObLO+S8z5y3K0rXshEFVMGJyM5PPgdR7CqVFhjy3xzvS0xPunZM1i3bDLMLxMTA30cOY6eIVcsa2cYeKT0DTf1kW/8AO5ZKvovCdTk1Omi+Tt6x5+9SamkUyTFRERWrXEREBERAREQEREBERAREQEREBERAREQEREBERAWs99O0hjhZSMNnTfOSW/JtPmt+84fud62Yucd4WK+UYlUOvdrX8Fv2Y/M08SHH1rd0WPnybz3dWrqr8tNo72OoiyHYLZ7y2ujjIvG08WTsyMsSD9o5W/eV3a0VibT3KmtZtMRDc27TBTS4bE1ws+S8zh2GTUDxDco9SylArVjmJ5BkafOcNT2D+JXI63V0w0tmyfM+EOhw4pnalVPjOM82Rnuc4fAfxViRF8z1msyavJ7TJ8I8IX+LFXHXaBFPpqJ8notJ7+ntV2p9mvru9Tf4n+Cz03DtTqeuOvTx7I/FGTNTH9qViXpjCeQJ8BdZbDhUTeTAe92p96qg23LRXmL6NXn+5kiPKN/2altdH+MMPZhsp5Md6xb4qsp9nZD6VmD2n2DT3rJUVhi+jumrO95m3pHp19XhbW3ns2hIpKNsTcrR4nqT2lT0RdBSlcdYrWNohpzMzO8iIizQIiICIiAiIgIiICIiAiIgIiICIiAiIgIiICIiCVVThjHPPJrS4/dBP+S5WkkLiXHm4lx8TqV03tO61FUnsppj/wBNy5iCtuHR0tPkrdbPWIFujcpgnDppKhw86Z+Rp/Qj008Xl36oWmGtJNhqToB39i6f2fwsU1LDCP8AdxNYe8gecfWbn1r019+WkV8WGjpvfm8FXVVAjYXHkB/+BYbPMXuLjzJurztJVatjH2j8APj7laaWldI4NaNfcB2lfK+Oam2o1EafH1ivTzt89PxdXpMcUpzz3/k8RRFxAaCSegV+oNnwNZPOP1RyHj2qvoMObE2w1J5uPM/wHcqpWvDuBUxRF9R1t4d0fv8Ak18+rm3SnSEGtAFgLAdAooi6WI2aIiJdARLpdAREQEREBERAREQEREBERAREQEREBERAREQEREBERARYVtdvPiopDCxhnlb6QDsrGdbF1jd3cB6+ibKb0YayQRPYaeV2jQXZmOP1Q6ws7uI9d1h7Su+27f8A5bqvZe25J5e34eO3b6Mj2lZmoqkdtNMPbG5cwhdWzRBzS08nAtPgRZcrVEBY9zDzY4sPi0kH4K54dPS0eTntbHWJXnYag4+I0zOY4zXnwjvIf8K6TWiNzdNmxMO/JwSP9uVn/wBit4V0uWJ57Gn220WtxPJFbbz2Vjd7aGu9fOWK1UhllcRqXOsPgPdZZNhtAImW5uOrj2n+CtmzlFzkPTzW/wCZ/wAvar8uO4Jo+k6vL9q+8x7o8fj+S61WX/XXsgRF5kkDQSSAACSToABzJPYukaKTX4hHBG6WV7Yo2C7nvIDQO8lag2o+UXGwllDDxracWe7Yz3tjHnOHiW+C15vT3jSYpUlrHFtHE4iJmoDracZ46uPS/og27ScIjjLiANSSAB3nQIM6xDfdispNqgQg/RhijaB95wLverU7eNijtfLan7sjgPct37A7u8NoIWOmdT1FWQC98j43tY76sTSbADlmtc93IZ63F6YCwmhA7BJGB8UHJz94GJda6qH/AD5R/mjN4uJDlXVPrmkPxK6jxXavD4WEz1FMG21DnxuJ7gwXLvAArlXbTEYKivnlpYxDTvkuxgGUWDQC7L9HMQXW6ZrIMjwfffikDhmmFQ0fQnY03+80B/vXQOwG2jMVoxUNbw3BxjkZe+V7QCQD1BDmkHv7lyhgmAT1koip4nTSHo0aDvc7k0d5IC6q3bbGfgugbAXB8rnGWVzfRMjgAQ2/QBrW362vpeyDF96W+M4ZN5NTxCSfIHufLfhsDr2AaLF5trzAGnPW2qZ9+GLONxUhg7GwQW/eYT71uLeHieBPm4GJOZx42jUMqOI1rvOA4kLeWt8pPXlqsHjw3ZQOuaiVw+qfK7e6IH3oJu7XfPXVFbDS1DW1LZn5c7GBkjO1/mWaWganTkOa3wsd2MwGghgbLQQsjjlYHCQNeHvYdRd0nnkdbFUW2O9Ohw0lkshln/Iw2c8fbNw1n3jfsBQZei56xj5R1U8kU1PFA3tkLpX+OmVo9hVkbvVxyfWOWRzf7GmjI9ojPxQdQIuVJt7OMxOs+qkY7sfFED7HMV0wr5QGJREcXhVLb6h8YY63cY8oB8QUHS6LEN328unxaN2QGKeMAyQuIJAOmZjvpsvpewIPMC4vI203uUWGuMbnGeoHOGGxLf8AiOOjPDU9yDNkXPOKfKPq3n5inhhb/aF8r/aC0e5WCXfbi8h82oDb9I4IfddpKDqVFyq7evjI1NTKP+VEB/21GDfZizf60H9zoYD8GXQdUotG7vt9FfW10FK+KCQSOs5zWvY9rWgue7Rxbo0E2tzstr7U7ZUuGxCSpkDL3ysHnSPI6MYNT015C4uQgvaLRGN/KSeSRSUrWjo+ocXE/cjsB+sVi1Xv4xV582WOLuZDGf8AuBxQdQIuVjvXxp39Zl9UMQ+Ea8M3y4uw/wC1nTo6KA/FiDqxFzTQfKCxKP0xBOOueMtPtjc0e5bM/wBNsZ/9sj/ayfyoNV4jM580jnek6R7nX7S4k+9SYpS1wc02c0ggjmCDcEetZDvBwY02ITNtZsjuMzsyyEnTwdmb91Y4q2Y2nZ9YwXrlxVtXsmIdM4NX8enil/KRMfp0Lmgke260DvHwzgYnUN6Pfxm+EgzH94uHqW1d0mLiWgEZPnQPLD25XEvafDUj7qsO+/A7thqmj0fmH+Bu5h8L5h94K94fl2vHvh8m4tppxXvT7s+n/Fo3ID+mzf8Axj75I/4LbmNn5h3flH7wWntyk+XEHt+vTPA8Q+N3wBW5sQZdrR/aR/4gtfjVZtXJWO+sx6bPHh87RWfemUcGSNrewD29fepyIvKlIpWK17I6NiZ3neRYFvsx/wAlwiUNNn1BFM23Y+5f+414+8Fnq57+Ubj3Eq4KVp0giMjrfXlOgPgxrT99ZIagV22b2VqcQlMVLHxZGsMhGZjQGght7vIHMjRWlbw3A1VJSU8809TTwyzSCMNlniY8Rxi98rnAgFzj+oEGFfiSxf8ANR+3p/51A7k8XH9V9k1P/Oujf9OsP/PqT+8wfzIdu8P/AD6k/vMH8yDmes3S4rE0udRyED8mY5D+rG4k+xYkQWnUWIPIjqOhBXU+P758NpmOLZxUyAebHT3fmP2/QaO8n1FcxYxibqmolncAHTSvlcG8gXuLiB3aoM82L321FDljfDBJT31bFFHA/wAQYgGk+LTftHNdG4VjUVTTMqY3fMyRiQE6Wba5zdhGoPgVxthGES1UzIYGGSWR2VrW/E9gHMk6ALovbI/gbZrycOvJwW0gcPpPlvxC3s0Mrh4BBz/tdjhra6oqD/vZXObfoy9mD1NDR6lTYHhTqqphgZ6U0rIh3ZnAX8Be/qVCto/J8wDjYk6ci7aWIuB/tJbsb+7xD6ggzze9t9+CqaKipDkmfEAHDnDC0ZGlvY82IB6ZSedlzpJIXEkkkkkkk3JJ5knqVnm/Jr/w3PnvYshyX5ZOEwad2bP67rAUGydz1RhMT5JMRc3jBzRC2ZjnQgW1foC3Pf63K1x3b3i3g4blFq6lAtoONGLDssTotQbJbrcMxWkifBVSQ1QjaJoiWPyyAWc7hmzspNyCDbXuIFc/5NDr6V4tfrTm9vVKguG+HePh09A+nieyrneW5CwEtiIcCZOIRa9gRZpN766XWgFvel+TVGDeWtc4dQyAM97nu+Croti9ncLOaomjme3W1RKJXfsIhr62lBhO6TAquKGtxGJrmiKhnZCbaySkA+YPpBuW/jYdttZyyFzi5xLnEkkk3JJ1JJPMldb1G8PD6aSKCSZtO6SCOZjXscxgY++UE2yxnT0XWsrHjO6HCsSvNEeG55uZKORhjcT1LbOZ7LXug5swmtbDPHI6Nk7WPDjFJfI8A+i63T/zVblwz5RMMYDfwcIW9kErAPU3htU6o+TQy/mVzmjsfAHe8SD4K3VPya5x/q6yJ3243s+Bcgymm+UVh7vTiqYz9iNw9z7+5Vzd4eA15yTGAl353Bl/fe3KPHMtDbbbCz4VK2Od0Ty9pe0xPLtAbahwDm+sWOtibFY4g652e3dUFJU+V0seRz4iwZXudHleWuzNBJsTYDQ2sT2rnPeriE02L1XHvdkzomNN7NiYbRho6Ats7vzE9Vsnc1tUKDCny10jo6R1WIYC5rnWcWFz8oAJyXF9NLh3W6zbFcAwnHWh2aKeQNsJaeQCZo7HW1sOx4Nr8kHKa2vshvthoYI4hhsQLGBrpIpAxzyBYvddhJceZ85ZNW/JrgJ+arJWDoJI2SH2tLPgrZP8mmQehXMd9qBzfg8oL7SfKPoj/rKeoYf0eE8e9zT7lc2758GqRlmcQDpaop3OHrsHBaj2z3N1WG05qJJYJImua05HOD7uNhZr2jN6iTzNrArAUHU0O7zBq/JUU8ULg17XB1K7KwlpDsj2MOXxBAPgs9XNHyfzP+FgIy7g8GQzj6JaGkMv0vnLbdefeul0GHbytkTW02eMXnhu5oHN7T6Ufjpcd4t1WiiF1MtabxN2xlLqmlb84bukiH0z1ewfW7R16a89bNj3+tDqeCcUri/p809O6fD3SxDdptIKStAebRTARPvyBv5jz4HTwcVuvHcIZV00kD/RkYW37Dza4d4IB9S5pc0g2IsRoQefgVujdhtt5TEKeZ3z8bfNJ5yMHXvc3r2jXtTT5OWdvwbH0g4fzx/E0ju2t5eP6S1xsgX0GMxMlGVzJjA/s+cBjB+zdzXA9ll0BM24H2mn3ha/3rbEGoZ5XAPn4m+e1vpPYNQR2vbz7xp0AWUbH4+K6ijmBGctyyAdJG6O9+o7nBWurmM+OMkeUuE08eytNJ84XxERabaFzjtlutxetr6io8nFpZXFt56e4YPNjB8/owNHqXRypvwnF+Vj/Xb/ABQcw/iPxb82b+3p/wCdPxIYt+bN/b0/866nBRByx+JDF/zZv7en/nT8SGL/AJs39vT/AM66nRBzHTbg8Uf6TIY/tzNP+AOWT4J8mx1wauqAHVlM0knwkktb9UreqILDsrsPSYawtpogwkWdI7zpX/aedbdwsO5YPvt2Tr8RNPFSwiSGMPkeTLEy8jvNAs9wOjQdf01tZEHLH4j8W/Nm/t6f+dbr3ObFSYbQubO0MqJZXPeA5rrNFmMbmaSDoC7n9NZ4iDEtvt29Pi0Y4l4p2AiOZgBc0HXK4H02X1tp3EXN9I41uExKEnhNjqmdDE9rXW72SZde4ErptEHIEu77E4j/ALFUgjqyKR1vBzAVVx4fjYFmx4kB2BtWAutF4lma0XcQ0driAPaUHKf+hGNVWj4Kx/8Axy9o/wCqQFkGzO4SufPE6pbHDCJGGRrpA55YHAua0R5hci41I5ro+yIOft5e6zFKvEJ6lkTJo3u8wRysBbG0BjAWvLbGwBIF9SVhH4v8Wp3XbSVTHDrC15P60d11wvD5WggEgF3IEgE27B1QcsRP2gj0H4UFulqsj2FTHHaKTT/1Qjl/Wmj18l1MiDlWm3RYvUvzOp3guNy+okY0+JzOzH2LPdlfk5ta4Pr5hIBrwafMGnudKbG3c0DxW6pJmtsC4NLjYXIFz2DtK9oNUb3d3dVWQ00NBHEKena75oPEZzGwFg6zbAA63+kVqCp3WYrEbmjmuOseWT2GMldWnE4gbGWMEaem3+K9RVsbzZr2OPOzXNJ9gQcsQUmPQ6MbicY7GirA9g0VT5TtE7T/ANU9Qqh7wF1KqUYrCX8PixmS9smdue/ZlvdBy6/YDGq1wMsFVK7oal5BF++Zwssm2e+TpVSEGrmjp2dWx/Oy+HRg8bu8F0MvL3hoJJAAFyToAO0lBZtlNj6bDYeFTMygkFznG8jyNMz3dfDQC5sAr2qalxKKW/DkZJbnke11vHKdFUoCIiDFNrd3cFdd4+Zn/KNGjv8AiN+l46Hv6LUuL7LVmGyCRzS0McCyeK5Zccjm+ie5wC6FUHNBFiLg6EHkV5XxRbr3rnRcYzaaOS31qeE/pPzDDNh94sda0RSkRVNrW5Nk72d/6Psv0qzgpoKl9RTtJp5jeogYLlrvziJo5/pMGpGouQApGN7rqSoJcxpppOeaHRt+0s5eyy9YczEaOzJA3EYRoHscGVIHeHnK/wDWv3rPHe9OlusPHU4dLnnn09uWfu26beU9nwmWVxShzQ5pDmuAIINwQdQQeoXtWqgronO8wmJzjd0UrXRuudSQ1wGvaW3B9d1dVl07lbNbVna0bLdtFifk1JPP+Rgkl9bGFwHtAWoNhdnsDOGQvrn0rqlzXPkL6jLIMz3FrS1rwQQ3KLWusy34YlwsHlaDZ08kUAJNh5zs7tfsscqPh7OQ04Dzhz8kYa5zeC+R1m2JGS73ONr6aohP3NwvbBU5OJ5Cat5ouLmzcHtbn1yHS3fm63WSbW7YR0DYwWPnnnfw4YIgDJI7S9r6BouLnpcLHtyjZfwc8uziB1TK6lbKSXNp/NyDX6N81vWeRClbV45NJi8dC2qbh0QpfKDNljMsri8s4cbpNG2AJ01813NBcsN3gyeVxUtbRSUMlRm4LjLHMx5YLlpcz0XWtprzCzCaUNaXE2a0FxPYALkrT2CxsqNpIGR1k2IMo6eaZ0k0jHsEjvmy2LI0NsMzLkX1FvorPN52KeT4RWP6mB0Q8ZbRD/H7kFho97clRSeU02HTzsYHulOeNjIw0u0a93+tdlAcQ0G2YC91m2z+NsrKWKojBDJmB4DtHC/MG3UEEepYVj8YwzZd0YGVzaJsJA/KTgMefHNI4rL9k8L8moKaG1jFTxsP2gwZv3roLZtHtyKeobSU9PJXVjmcUxRFrGsZyzyyO0Zfp4jlcXmbI7aCtfPDJC+kqqYtEsEha4gPF2ua9ujmkde8dCCsY2PxKKDGMYNVIyGYyxFvFc1n9Hax2RzS63m2LL+pZVsdtJHiDZaiKExx8Z0TJnAAztj04jdL5egv3joUEzazbCLD2ML2vmmmfw4YIhmllf2NHYLi56XHUgK14fvAkFVFTVtFJQPqLiBzpY5o3uGpYXR+g/lof4K1bQ1TItpqN9S4Rw+Qysge82Zxy9wcMx0DiwgetvaFL2qxFmI4th9LTOEwpKgVtRJGQ5kYjtkYXDTM43Fu9vqDZaIEQY/tbtjHQNjBY+eonfw4YIgDJI4Wvz0a0XF3dLrX+2u0sle+jw6elkop5q6ne+N7myMfTguLnNkZo7Uajpb2XjFauOLaiF1S5sbDhrm07pCGs4pldnAcdA4tzD1jtClR4tFiO0sPBIkjoKSZ5kabsMkhEZDXDRwAcNe0O7EGyKiobGxz3uDGMaXuc42DWgXJJ6ABYId6Ur4nVMOG1E1Ay5NRniY4sbfNIyB3nOaLE3uOXTW1dvgZIcFqxFcu4bScvPIJGGT1ZA6/ddYdWVNPBh8ZbjFVNHJEyGKlp/JHSvDgGCJseS4sDY35WtztcNtYZiLKiGOaJ2aOVjZGnta4XGnQ9ywjEP6RtPTs5toqGSc9z5ncK3jlLT6llWyuDNpKKCBufLHGAOJlzi/nEOy+bcE2000WK7vhx8Txar5g1LKNh7qdmV1vHzCg2AiIg1ztT/Sdo8Ng5tpoZq147zdrCfBzG+1Z3iteIIJZnejFE+U+DGlx+CwTY/8ApG0GKVHNsDIaJh8BeQD70f7yr982KcDBqmxs6UNgHfxHgOH6mdBg27vAcGlw+OWvfSuqpXSSP4tQGPF5HBoLc4toAeX0lsbZDZrC4numw9sBdlMTnwScSwOVxaTmIHJpVgwmk2fjp4mPdhj3siYxz3GmLnOa0BziTqSTc371mWzMVEISaAU4hLzc0vD4ZeAAb8PTNa3uQWner5T+CanyXNxcrb8O+fh528TLbW+S/qusU2f2RwHEqPh0jWcXh887m1cb7em4E3JDuti09NFlO2O27sOrKNsrWtoqgyMlncHExvDbxi4NmgkjmDoHHoVh29WLCjTmpp5YmYjma6B9FI3jSSFw5iI+dpfzjqOh6ENj7H4dUU9FDFVSCeeNpa6RpcQ4Bxy3LgCSG5QSeZCwnfA5oqKA1gkOFcSTyjh58vEsOFxcmuW/ZrbNbVbBwN0ppYTPpOYYzKNB85kGfQfpXWKQ7ex/hGroK/g07WhhgMvmsnie05szpDkJ5C2n0hrYoLVW7vaSpiiqsFfDT1MUjXMmhe7hkD0o5Gtv06EX6HQrZtlpyopaSDHaL8DvbxJXu8ripn5oBCLXc8AlrDYu0HIhpsDa+4kHpF5fJZSHTE9yMorMqgusvBnCkNYSVPbGGqEzEQCQnkPao5j2+oKUZC42GinNbZSw3QdGCLEXHYbFRYwAWAsO5ekQ3UGM4NDUxhs0Uc7WnMGyxskaDYi4DwQDYnXvVsh2KoBZzaGmBGoIggBB/VWRKQ6RoPo+4II0x0t2aeHcrfjmzlPV5fKII6gN9ESMDst+ZB5i/Z3KvFSOw+5R8qHYUFDR4JDFIx8cEUZZHwWuZGxpZHe+RpDQQ2+uUaKqxLDY6iMxyxslYSDlka17bg3ByuBHNTPKh2FPKh2FBT19DHURZJomyN0dlkY17czdQbOBHNVjDoL6FS/Kh3qIqQgtWLbLUtU8OqaaKct0a58bXEDnlva9u46K6UsQY0NaMrWgBoDQ0ADkAByA8FMbIDyKhJLl6IKLF8HiqW5J4mTxc8sjWuF+h15HvGq8YVgsNK0MpoWQMJuWxsDAe82FyfG6rPKh2FTI5AUHtF5fIBzKlmqHegocawCCrDW1ELKiNuoEjGuyu7RfUepRosIggeHRQxxXY2K7I2MOVvosuADlHZyVYKruKGa/0SgmStJaQPerHQ7IUkEnFipYYpvrsiaHAnnYgWbfusrz5R+iUFSO8IJreWuhVHh9BHAXMjjZE17jJaNjWAud6TiGgXcbDXnoqh9QAbWK88f9EoJ6KTxz9Upxz9UoKeiw+OB7+HGyPiuMjixjWl7zzc4tAzOPadVHF8IiqY8k0UczQQ4NlYx7cwBANnAi9iRfvU41A6gr0KkeCCwM2Gw8i/kNL/d4P5VecNw6KCPhwxshYCSGRtaxtzzOVoAU17mjW179gC8tnHRvsAQecRo45YyyVrZIjo5j2te13iHAhWjD9i6KnfxIKSGGQah4YzMPA2NvVZXvjn6pUM36HuQTWG47VbMawCnqrNqYY6gD0RIxrsvbYnUeoqvNRbm0hPKGnn7wgt2E7P09HpTwxUzT6XDa0F3iQLn1lXdeGZell7QUz2m+qgGXVUiM+Z5Y2wUmV9z3Ke7kqeymHnL1Bz9SnFSGmxVQkkIAqK8qIcsYnxZIqVNFfxU1FKFDlXuOQhVLmA814NOEDiO+qnEd9VBCRyKjkPag8l7vqqnIVTwz2ryYD2oJTY+8BVOTSx1XgU/epjGWCCldCR0UYwQb2KqHx36kLxwO9BCWG+o96kmIjoqpsZHUr2gpGO7SR4L3p9YqosoZR2IKdx7HEryJT2qqyDsCZUEqN5PTpzXhznd6qUQUec9pXr73xVVZQyjsQUuQfW9yZG9vuVVkHYEyjsQSonN5D3qEpd6u5TrKKCjLz2lRB/S+Kq1DKEFNlH1viocNv1vcqrIOwJkHYgp2FoPUqfxB2hRsooCIiApJapygQgk2XtjlEsTKpQ9qFkaFFYzCXlRuoqFlGyS6XSyWTqI3RQsllO4iihZE3QiigFFSCIiAiIgIiICIiAiIgIiICIiAiIgIiICIiAiIgIiICIiAiIgIiICIiAiIggURFCRERBFERSg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731838"/>
            <a:ext cx="29813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90" name="AutoShape 14" descr="data:image/jpeg;base64,/9j/4AAQSkZJRgABAQAAAQABAAD/2wCEAAkGBhMSEBQUExIVFRUWGBgUFRUVGBoeFhoYFxcXHRgXFxQcHCYeFxkjGhkXIC8gJCcpLCwsGR4xNTAqNSYrLCkBCQoKDgwOGg8PGiwkHCQsLCwpLCkuLCwpLywsLCksKSwpKSwsLCksKSksLCwsLCksKikpLCksLCw1KSwpLCksLP/AABEIAHsA8AMBIgACEQEDEQH/xAAcAAABBQEBAQAAAAAAAAAAAAAFAAMEBgcCAQj/xABGEAABAwIDAwgFCAgGAwEAAAABAgMRAAQSITEFQVEGEyIyYXGBkQcUUlShFhcjkpOx0dIVM0JTYnLh8CSissHT8WOCg0P/xAAbAQACAwEBAQAAAAAAAAAAAAAAAQIDBAUGB//EAC0RAAICAQMDAwMCBwAAAAAAAAABAhEDBBIhMUFRBRNhFJGhIlIVMjNxgcHR/9oADAMBAAIRAxEAPwDXOaVxNLmlcTRHmxTV06htClrISlIKlE6ADUmkkFkPmlcTS5pXE15sTbjF00XWVEoBKSSCMx2HvFePbYQDCQVdu6s+p1OHTf1nRPHGWT+Xk65pXE0uaVxNP2N2HQYERl/ZqUGhU8WWGWCnDlMUk4umDuaVxNec0riaJc0KXNCrqRGwbzSuJpi4snFEYXlI7gk/eKM80KXNClSAq12060MS7pUfyIzPDSgrm23JgXcf/NP3/wBKiekTbLiX+blSEpGRw4gZAMneB3VXrXaWNAKimcxI6pjeKg5V0RdDHfUsR5VuNmHrkwZhSEJjuIIyNV299JVzjIQ6qNB0ET3nKgO33BjT0pBnSpGxrdKE5iSD1jTclV0L2+aNG5I7edvE4FuqbcTmFYUw4nuIyUnQxxnutH6Fe96X9RH4VldrtwMOIWFDEhQUEicx+0MtxTIrSNqcvbe2UlLgX0kJcSRhzSrQgFUnyotPkUoU6RM/QjvvSvqI/Chu1LC4SoJTeKTkVKPNoJiYAAjeZ8qncn+WlteZMrOL2VCFRxA3imeVjShgcSrDktsntUJQfrJA8aH0tCiv1UysX22LhqSu7KUjeUIk/CvNmcpHrtpbbNwQ8Ok2soT0wOsgoO/gRFU3ZGy3XHXFXSyGoVCiekTpIgRAJjLKYiad2d6vZPYmvpDOJLpJyUNx6ORjUaZ1kjN3ybpYU1wjx30hXwcKBcGEkgktomRr0Y7KN7D5aPOpUp27wYAVHoIiBwyz3ZVE5e8nMX+NtwCh5IfU2RkSUgL7jv75qgG7xLQ2gElUZb5O7++NFyjLqQ2Rcbotj3pA2ktZSw6TPUTzbeKNylGIH961GvPSHtNoQu5hQiRzSMu3TMdtWzkdsttrJch5QxEKEE/ynQgdmlReXGwEKSVYc4yNL3XfwWfTKvkXo+9I7zz/ADF24FFz9U4AEwv92oDLMaHjlvrTw0ria+YWkFuIJBSciNcs0kHcRB+FfTHJHa/rdm08YxEQv+dOSvjn41riYZxoe5pXE0uaVxNEubFLmxU6RCwdzSuJpc0riaI82KXNCikKzqqZ6V7kp2aoA9ZxCT3TMfAVcprKto7NdKr2ydUoqel61UomFLSSQlJOhIMRxFTx5FDJG+lkngebFPa+Urrz5otfJzYxatGbdOXRDjqv4l5kfGPCu7/lFs60c5p59sOewZWvxQkEjxFGmrqWS4gSSnGkExJw5JJPVzEdlY/yX5C7RZ5515h9bz6ytTlvfIaBBzhUA4ukSZ0zFYXpITyyzZVcm+/ZeEEZOMFCPCRpdhy+2c4l0t3TUMpK3dUlKQQCSkgHUgd5AotsfbjN0yHmHA42SQFJmJBg6gHWsjZ9H+1mbW8LJSHrpxGGHZfQgKKlFd2QCowEpgcScqf2ryI2j64C4DeWzbSW2kqLawCEpClLYeWgKUSFHESTnWtJJUiJsWKkVViqvRxcpt1NJavGw64XVpZetwgEEgI9WxJSEkEmA4d0zu92VyKvWVOLNs0hOAttKbLDF6FOAAqStC1NiATkomcog5hgbTipCsOsfRvdhxCeZbU3iHPLvkMFcTP61p5ThV5bs63BAAAA0GQoAzX0pPc3cMqUegtBCgACZSrWO5Q0qj3Nw2+QlpQGHqpjKd8pMTPxq6ely8AeYRiIhC1RAKDiUAMaTn+zkUkEZ51lirlQUTAEaGZ8v7ntqqUe5phLiiJt5xQWEgYVDcnTvA3d1TLRpxaEkJEJA6Rme0zoKK8i9juX1yUIBkwFu/u256ah/EQMI7TwFFvSLsw2t3zaEkMlKFpCdThSEkdpxJ+NK3RFVuB9/sc9AlYEpTMkjPvFXRzZbLlpYOOoDi0IW0FTlCVZSd8RVNZbGGS4lzEISgYyc90qSkDzNH9sWzw2XYNNjUvrUAo5JByzkSJVvpTTUHZbFLeiDyntvVFovbRGBxlQUsJ6qk6KxJ7vhXF0m/2i36wq5ShKukhvPISCmQMgchnUa82K46y2VPJESlYOufVUJByjKpPJ+ycbYwOuYQpGFpJBM5wFEJ6qTrGprIsjUaNTwrddFf2jtNxazzolSBgUmd2UFM7ssql2oS4kNpGBI6Rzlajn1joB2DzqByx2G4xzTiClSicMoEAzujvopyIbfvHwyhOAjNxUdQCJJzzOcDjNTUbXA3NJ/qLm5d83sZJXmWnFN7tCkkDPvFVT0V8n27jnrhzXGW0cIgEkduYFaJyy2c03s4sAZFUInUqCFHETxmqN6NgfUVobMOJcXM8SEkT2HSpZaj/cpw/qa8clusOTyWVnAtWEkEoJlIgbgdDrn20K5ZvuAZIdwa4kBKkgD2knOO7hRm0aWAFZjLpYSFZ7yUmDI7jUi22i2UKk4kiYV2f0zHhVC+TW14MHu7v6ZbSgDCjBA3TP+kmtq9CN8VWr6D+y4lQ/90AH4pJ8aw/lDeIVfPONiESQnxEDz1rZvQaAm1uFnIBaUqJ3FCCTPgoVvh2OXl7moKrJdp8p3Q86fWbttkK+kSMBUFMyShpeGEJUCJyJkDSTGjjlLanS4aOuihuEkd8Z1nu1uQrT90cNyzgfUSrP6QK9lE6k58InTi5OSlwuClJM0zZT5Wy2ozJSDnr4wKl0Hs9t2yW0Dn2z0eiQoZgRmOIzHnRK1vEOIC0KC0KEpUkyCOII1qULpWJ9RYqjX1i26nC4gKAMidxGhB1B7RQ88qrb3hn7RP4158qbX3hn7RP40+CSjNdEyXc7LC2FtYlQoQSYJiRIPGdD3nfURrk6lOEB10BLamgAQB0plWQ1zMf3CHKm294Z+0T+Ne/Km294Z+0R+NFhsl4OjsMQYcc6gbGmQCgfEHQjgfJy72OlxptorXhRhnSVhIiFd+uUUz8qrb3hn7RH40vlTbe8M/aI/GixbJeCRa7JCFYitxZ5xTvSIMFSSnCOAAJim3tiJU6lwqVKVqcggQSQgDyCYHeab+VVt7wz9on8aXyptveGftEfjRYbJeGcu8mkqS6krP0i8ZOBGUT/AA55kmTOe7Mgm0mKDfKm294Z+0R+NAuV3LxppgpYdQp1yUIKVAhGWayQYEDTtihsaxyfZmaekflXzu0XsEFCIZT24MlH62KqpbNuPLgZcTuAO80ea2UxJKloQkRjWTJz3JSJKlH/ALo/s9FpzQ5tSUp3hRAVI9oHOajHk249O31AOz0vssKVbqMpUrEB1lI9rtgz4HsqzWrBubZIuVrU71mz7E7gN85SPLSaVullK8XOoEfxp3+PdTovW0qxJcRG8Yk+JAnfVsYruGXA1/KV0thq4S1zcurUEJw6KKjAjxoxy62mef5loym2aQxkdVaufEx4VM2LeMl43SnG04MTdslRTixq676xuSncD/35b8hbJKlL/SOJSyVqUXWyFKUZJUk7yTnnWfLC01Ejik4yuSZVblgBmUKUVkpOHCYA7ydRwovse4CxKnyAEhOAzKVAQrIDrDtq0bL2VasuBarplaUHEEhxEkjMHw4cRUe+s9lklaFIKjmemATxjtrP7LqzS8/NJOisXF029cNW7ZUvm1F1azqTuBO+SZ8Kv3o25OIZVcvgHE4oIxHeEwch/N9wqp7OFulxx4FtuRhQnEmYG89pq9jlLbWtuAl5tWAdVK0ytw7tchi37gKeFVNvsivUbnFKuoE9JnKlDK0o6xbQVlI9tfVE7uiP81ZtyI2+tq/mOhcZrTunpERwIJ8iaOcoLhK0uOqWhbipUqCCSo7gOGgA4AVXNk2BDjLqlISJOEYhPRTmVD9lJJIE8Kje5yY1jlBRibEjajJB48CDPlpVZ9IN876i6W5SFQjEdYUQD3CKJ7O2kxhCi82MoIK0zl40L5Y7cactnEJWgkJ6ABBKlkwnTQCcR7qqim2i+aaTMYU3DmHKAqDBkZdu+vpv0abH9X2cgKTCnip9QP8A5DKQf/TDWF+jrkyh67/xKkIYaIWvGoJxncgTrO/snjX0IOVNr7wz9oj8a6MTlzjLwElbOaIgtNkZ5FCd5k7t9e+oNZfRIy06CeM5ZZZ50N+VVt7wz9oj8aXyqtveGftEfjUrK9kvDCH6NZ/ct/UTwjhwJFSEAAQAAOA08qD/ACqtveGftEfjS+VNr7wz9oj8aLDZLwz3aW3EsuFBQ4ogAykiM+81G+VKP3Tvmn81c7ZSDcmchCc/Co/Mo9v4V5TUepamOaUINUnXY3Y8GNxTdkr5Up/dO+afzUvlSn9075p/NUX1dHtjyNNuNJGhnwrNL1bVxVtr8Fi0+J+Sd8qU/unfNP5qXypR+6d80/modhpYaq/jep+PsT+kxhJHKpuekh1I45H4AzTu1tvhq3L7bTtyhMlQZKcSQNSUqUCY3gZ0HLYrixujbvJUOoohKxugnXvE/fW7RetzeRRzJUynLpEo3ADj05W3ut15tf8AJXvz423ut15tf8lVX0g8mm7baQSCG2XsLkgZIClQ5A4AgmPChA2XaHS7jSMTav4pBjXQcNa+gx02GUVJXycB58ibRoHz423ut15t/wDJS+fC191uvNr/AJKoJ2NayYvkR0oltc5aYo0nsmKhbQsGkAFt9LpJIICVCBGufGpLSYW+5F6maNL+fC291uvNr/kr1PpwtZztroDjLZjwDkmslw0ikVZ9DiI/VzPofYvK63vGlLtVl1SRJZnC6OAIUQBPHTtqs3HpiZQtSF2l0lSSUqSS2CCNQRjrIbG/dtXkPskpcQZHaMpSob0qGRHA1o/pGtW7i2ttotJjnUpDg7x0Z7QQpPlXK1mB4OY9Dt+kvDqcqx5u/jyFPnpt/drnzb/PS+em292ufNv89UFGzrYgf4mDhkgoMBWCYneMWWm410rZFtIi8TGU/Rq3kgkDgBB865vuTPUfwrRr935/4Xz56bb3a582/wA9L56Lb3a582/z1nlzs1lKVFNylZGiQhQnTedNT5Gh2Gk8skXY/RNLkVq/8mqfPTbe7XPm3+ej3J30h2d4oNoWpDh0bdyJ7EmSlXdNYsu1TzQUMUycUxh1gRv4TPGobje8ZEZg8DuM0LNJdSvJ6DhlF+22n8mz7Z9JiLV4tPWdylQzHSbhQ3KSceYP41C+eW392ufrN/noa3cfpTYy1udK5syZXvUkAGT/ADI17U1UrCyYWiXH+bVnlhJ4R4GSZ7IqvLmnGVRqjweqeXT5XjfYv3zy2/utz9Zv89L55rf3a5+s3+es/uLFkIKk3AUrcjAQTnGugyzqBFUPWZF1oyvUzNP+ea392ufrN/npfPNb+7XP1m/z1mEUoqP1uT4F9VM1/ZPpUsnlBKy4wTkOdjD9dJIHjV1Q1Ocnzr5pW1NaZ6HuUqlY7NwzgTzjJOoTICkdwkEd5rXp9V7j2yNGHUOb2stW2CPWDIkQMvCo63EHRJ37++nNurAuD3J+6oXOjjXjddOUdRkSXfwelwpPGuexIK0eyfP4fdXvOI9g+dRudHGlzo41j9yf7V9izbHydpBNSLZKglRCQrKN2XbXDW0AggpCRlB3zTfrWvS1OcVbjjCDT5b57EZOUlRJftVYcSxhIjX9ofjQy8RiASNSYHecqJ3e0+cSEhJJhIyz0OsCo1w+1ZNm6u1BCU/q2/2lK3ADers3amK3w0X1GoisNtd2UvL7cHv+xUPTFdIF3aIUMfNt4lpmCUlY6M7pCD51Ul39kAqLdSiUwDihOKOthno57hw7agbd26u7uXLhzIrOSdyUjJKR3D4zUHGK+sYMSjjjFvoeUyTbm2kHF3dlhMMOYpGWPQZyZmJ6sDPMSdYrpW0bKZFqvKIBWII34oMqOu+MhQHnBS5wVbsj5/JXufgJX1xbqTDTK0KkZlQIiDIjjMfHw4TZkFICFLUpIWkR0SCNYElQG/QZZ13Z7VaQ2ApsqUCVDMhOLcSQoTGWRB0yImu2uUK+bDeELMnDOI6kn9VOAmTkY8DkQrrhDoZ2w2oISp1YUtU9pwiI6QyIBkcOGQyvu02yzyZtW15KWpCkg6wVKWP8v30K5Nej965X6zfy1bp6ay7ktwDdBzSjcSYy040xy85Wi9fSG8rdqUtCInQFcbgYAA3Dvrj+o51t2Lk9F6DpJZNRGXZcsgC+toANuZAAJSuJOHMkTHWz7orr120g/wCHXvI6YnRUCSdM0yB7OudB8QpYhXCtn0b2cf7n9ws9eWpTlbrSrCQCF5TnBjP+HyPHIVXOMUsQpMsxqEOj+7sMNSyhTbgAUrMAnpI0zVqASNAQYOZApKsmlsOOglBbCeGBSlGAiNULiTlKYBOWVDfW5SEqJIGnEDgknQdmlHtkcmbu/KENtFthJ6ygQ2mYlWebizx39g0mrfFGHNNYlvlOu7d/6+Q36Nm+b2ftJ9RhBRgE6Sltc/FaRVXtLtkNBK2MSpJK8RB1EDLsnxjtqx8r9uMM2yNnWipbR+vcH7SgZInQkqzMZaAVTQqs+olTUV2PmPqmpWo1Epx6BgXlpEerr3mcYkzhymchkoxunfTZu7YjNlcxEhQAmNYk7934Zi8QpYqy7pePwcy34JFpalxQTiSmf2lGAO87hVgstjsogqSXCfaISg9rZPRc3ZDFPZrVZQ7BkGDxFF7XlIEpONvErcQqATEDFqpMf+Mon41PFS6olCl1OtrbLQJUMKTqUpCgBM6tKJcby3nIyIG+iXomtiraeIaIaWVH+aEgeZ+BoRb2d3fKCWm1LGQAAhtMaEqOXiSTWwch+SCbBgpJCnVkKdWNJAySnfhGfmTvrVp8Tlk3JUjRhxuU93YNOuEKOkCNRnp31z6z2A9w/rXTrJUpUdn3V0GDwrqbV4OicouJ0wmug7nHRnh4kf7VAc5PIIjDGcnTPSddDkM65XyaaOqZzB1GoViG7jP/AHnS2rwAS5z+WvQr+Xyoc3ycaBnBOWHONAct39nPXOnWNiIQsLCTiBJGY/aAB+6javAE4A9nl/WkUE64fKuhPD4ikJ4fEU0q6AcBjsT5Vy6iATCdCdOAp6Tw+Ipu4nCctx+41K2KkRy5GoTx0/rXKrtIEqwJEwCrIEndnTvqqpmm7vZxcESUnOCkicwQddQRu/sFsKQ5jHBHlXqVcMI7hUQbBRnKSZnUjeCMuEAmOFNI5OIlUiQRhAgZZKBM7z0jGQA3ClYUEA8FSJSY1HeJ/CvA2DoEeVQk8m2hh6HVyGmhjI5aZARwEbqc/QLeIKw5hQUMxEgk8O3w0EUiSdEz1ceyj6te+rD2UfVpzPh8RXoJ4fEUw3PyNeqj2UfVrxbCY6qfIU9iPD4iuHer40UG5+RgNjcgeQpzErhTrPV86FM8pG1vBtIUQoqSlzINqUkdJKD+0R5ZGJg0rSDlk0J/hHkK9g+yPIVxdbVQ2rCokGAdJ1JAGXaDTdvt1pakgEyoApyOckj7xFOiPA/B9keQpQfZHkKl0oopBREg+yPIUoPsjyFS4pRRSCiMFK4V004Safio7XW86AHG+srvH+kVXuWvLZqwakwp1X6tvef4lcEjj5VYW9Vd4/0ism9JvJBpLyXeddK3lHFjOIAAZYTHRA0iYqvLPZGzRgjGU0pdCuvelXaKv/3Cf5W0f7gmhO0PSlfpibxzEdAMIHeQB8K5Z5PkqRnKVJK905GCM/vq0XXJa0Dj4LCMrUOJxAmFluZxHKZ7awS1cYvlnTye3VQSND9HvLdG0bYKkB5EJdQOO5QHsn+lWHaKngkcyEFU5hcgRB3jQzHGqdyI5G2yAzcsgtLSnCrmyAlYMkhxMZ7uByFWq+2OXV4uedR0UpwtqAGSiqdJk6HsFbsWT3IqSOVkSUuCMLm+IP0LAOYALiuCoMhJynCOOZy3U/zt2SjoNAY1c4cRMIB6OERmojWYjtqPe7PbaRK7l5CQuZK+IAwk4erlp2njQxRtF5+vOjPL6WPaAUBhynPPf452lQUQ/fEAlphJ6JIK1HjiSIGW7POplqp4tHnggL6WSCSkCMszrQl27tcJ/wAauMJQcLgJ6asQVMdbcOzKiWzygsnm3S6mV9NSgozJlMgDIaeFABOaH3G3WUGC4CeCZMd8VG5VlYtyUEiFJJj2Zg+GdU61vUlJLSxBMKw4SJGWFSSCPCBUJSoaRe17WTHQhZOgkJ+/OoVzyjLQl1rDwg69xIis/wBu8o0sow7zmEJAG/UgDCB30P2ddJewqcWpxIPUBGHuJgkx3+FVqUgaNh2ZtJL7eNMwSRnxGtS6o/Je7+mSkLKUmSESopgbhuxHUnsyq8VbF2JkPaKngkcyEFWISFyBhzmCN+nGoCbm+IP0LAMkAFxWYzgyE78vM01tC6t1rKjeFGDoqShwBIKFEqxZHPIgid1RLdu1UopReOFULQBzkwpQUkrAIzUJVBOUg8KkAWDt2cH0bI6SucOMmEhQw4RAklMzpBjWp7vV8aA24t8aIvnFFRStALwIUASnIRmklJB4kGjzvV8aAPWerUNnZ6EvKcBUVKABTIwjDMQndqamNdWq/snYzzb+JUBIxEqxSVk6ZfsjfHHwqmcmmqVk4pNPksBAmcOfHKkAPZ+7Wo1zs/GsK5xaYKThSUgHASc+iTBkgiajHk+nL6V3UmMSYMk7sO6co+NXEApj7KWLsoYNhCIDrsD+JPbnOGZqVs/Z4aEBSjlHSI3TpAAGseVAErEeFLEeBrqaU0AchR4Uw11vP76kzUdrref30AdoOa+8f6RVA9JVziUwUJUrAolREiBl4nwrQ4rhduk6pSe8Cq8kFOO1koS2uzAtnXI5xnLMpWIkhWZP7J/E1Z9p3RS/c5HF6qkDSf1Z6pBJ+BrTjspmZ5lueOBM+cV2mybBkISDkJCRMDQVz56C5dTV9R8Avkc4VWyDnoBmM8gKO14BXtb8OP24KPgyze5tnLjYUIIB7xTYs0ewnh1Ru0GlPUqtIjHqDf7tH1U/hSdbCUmABkdB2Gn68IoAjbQZK21JG8RWY7V5NvB8rQjCox005ExxI18a1ivMA4UmrAxW45BuuEqK1SdQeqf96hI5HhlcrYKSdVoJH+Yf71u/NjgK85scB5UnFDspPJHYysSXDiCRmnFqeBJq8V5XtNKhAS9W6lZCLNKxI6ZKBiBkrgayDOus1yLl5JkWA3aLbnM5/DOjoFKmADYfdK0g2QCREKxI6OeoGvlRZ3q+NPUiKAGmer/fGqW3yneO0Sz9HzfO80AUiT0ZIB1kDOrxFMC0RjxYEYvawjF9aJqucXKqdE4SSu0R7lboWcDaFIwyJ62KTkOyI89aaRcvyZYAzEZjIZTOfSz4R8MytKrCAMtLh4rAWwAmDKgRkYG6Z1miOAcB5V1SoA55scB5V7zY4Dyr2lQB4EDgKjtdbzqTXkUAf//Z"/>
          <p:cNvSpPr>
            <a:spLocks noChangeAspect="1" noChangeArrowheads="1"/>
          </p:cNvSpPr>
          <p:nvPr/>
        </p:nvSpPr>
        <p:spPr bwMode="auto">
          <a:xfrm>
            <a:off x="155575" y="-555625"/>
            <a:ext cx="22860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92" name="AutoShape 16" descr="data:image/jpeg;base64,/9j/4AAQSkZJRgABAQAAAQABAAD/2wCEAAkGBhMSEBQUExIVFRUWGBgUFRUVGBoeFhoYFxcXHRgXFxQcHCYeFxkjGhkXIC8gJCcpLCwsGR4xNTAqNSYrLCkBCQoKDgwOGg8PGiwkHCQsLCwpLCkuLCwpLywsLCksKSwpKSwsLCksKSksLCwsLCksKikpLCksLCw1KSwpLCksLP/AABEIAHsA8AMBIgACEQEDEQH/xAAcAAABBQEBAQAAAAAAAAAAAAAFAAMEBgcCAQj/xABGEAABAwIDAwgFCAgGAwEAAAABAgMRAAQSITEFQVEGEyIyYXGBkQcUUlShFhcjkpOx0dIVM0JTYnLh8CSissHT8WOCg0P/xAAbAQACAwEBAQAAAAAAAAAAAAAAAQIDBAUGB//EAC0RAAICAQMDAwMCBwAAAAAAAAABAhEDBBIhMUFRBRNhFJGhIlIVMjNxgcHR/9oADAMBAAIRAxEAPwDXOaVxNLmlcTRHmxTV06htClrISlIKlE6ADUmkkFkPmlcTS5pXE15sTbjF00XWVEoBKSSCMx2HvFePbYQDCQVdu6s+p1OHTf1nRPHGWT+Xk65pXE0uaVxNP2N2HQYERl/ZqUGhU8WWGWCnDlMUk4umDuaVxNec0riaJc0KXNCrqRGwbzSuJpi4snFEYXlI7gk/eKM80KXNClSAq12060MS7pUfyIzPDSgrm23JgXcf/NP3/wBKiekTbLiX+blSEpGRw4gZAMneB3VXrXaWNAKimcxI6pjeKg5V0RdDHfUsR5VuNmHrkwZhSEJjuIIyNV299JVzjIQ6qNB0ET3nKgO33BjT0pBnSpGxrdKE5iSD1jTclV0L2+aNG5I7edvE4FuqbcTmFYUw4nuIyUnQxxnutH6Fe96X9RH4VldrtwMOIWFDEhQUEicx+0MtxTIrSNqcvbe2UlLgX0kJcSRhzSrQgFUnyotPkUoU6RM/QjvvSvqI/Chu1LC4SoJTeKTkVKPNoJiYAAjeZ8qncn+WlteZMrOL2VCFRxA3imeVjShgcSrDktsntUJQfrJA8aH0tCiv1UysX22LhqSu7KUjeUIk/CvNmcpHrtpbbNwQ8Ok2soT0wOsgoO/gRFU3ZGy3XHXFXSyGoVCiekTpIgRAJjLKYiad2d6vZPYmvpDOJLpJyUNx6ORjUaZ1kjN3ybpYU1wjx30hXwcKBcGEkgktomRr0Y7KN7D5aPOpUp27wYAVHoIiBwyz3ZVE5e8nMX+NtwCh5IfU2RkSUgL7jv75qgG7xLQ2gElUZb5O7++NFyjLqQ2Rcbotj3pA2ktZSw6TPUTzbeKNylGIH961GvPSHtNoQu5hQiRzSMu3TMdtWzkdsttrJch5QxEKEE/ynQgdmlReXGwEKSVYc4yNL3XfwWfTKvkXo+9I7zz/ADF24FFz9U4AEwv92oDLMaHjlvrTw0ria+YWkFuIJBSciNcs0kHcRB+FfTHJHa/rdm08YxEQv+dOSvjn41riYZxoe5pXE0uaVxNEubFLmxU6RCwdzSuJpc0riaI82KXNCikKzqqZ6V7kp2aoA9ZxCT3TMfAVcprKto7NdKr2ydUoqel61UomFLSSQlJOhIMRxFTx5FDJG+lkngebFPa+Urrz5otfJzYxatGbdOXRDjqv4l5kfGPCu7/lFs60c5p59sOewZWvxQkEjxFGmrqWS4gSSnGkExJw5JJPVzEdlY/yX5C7RZ5515h9bz6ytTlvfIaBBzhUA4ukSZ0zFYXpITyyzZVcm+/ZeEEZOMFCPCRpdhy+2c4l0t3TUMpK3dUlKQQCSkgHUgd5AotsfbjN0yHmHA42SQFJmJBg6gHWsjZ9H+1mbW8LJSHrpxGGHZfQgKKlFd2QCowEpgcScqf2ryI2j64C4DeWzbSW2kqLawCEpClLYeWgKUSFHESTnWtJJUiJsWKkVViqvRxcpt1NJavGw64XVpZetwgEEgI9WxJSEkEmA4d0zu92VyKvWVOLNs0hOAttKbLDF6FOAAqStC1NiATkomcog5hgbTipCsOsfRvdhxCeZbU3iHPLvkMFcTP61p5ThV5bs63BAAAA0GQoAzX0pPc3cMqUegtBCgACZSrWO5Q0qj3Nw2+QlpQGHqpjKd8pMTPxq6ely8AeYRiIhC1RAKDiUAMaTn+zkUkEZ51lirlQUTAEaGZ8v7ntqqUe5phLiiJt5xQWEgYVDcnTvA3d1TLRpxaEkJEJA6Rme0zoKK8i9juX1yUIBkwFu/u256ah/EQMI7TwFFvSLsw2t3zaEkMlKFpCdThSEkdpxJ+NK3RFVuB9/sc9AlYEpTMkjPvFXRzZbLlpYOOoDi0IW0FTlCVZSd8RVNZbGGS4lzEISgYyc90qSkDzNH9sWzw2XYNNjUvrUAo5JByzkSJVvpTTUHZbFLeiDyntvVFovbRGBxlQUsJ6qk6KxJ7vhXF0m/2i36wq5ShKukhvPISCmQMgchnUa82K46y2VPJESlYOufVUJByjKpPJ+ycbYwOuYQpGFpJBM5wFEJ6qTrGprIsjUaNTwrddFf2jtNxazzolSBgUmd2UFM7ssql2oS4kNpGBI6Rzlajn1joB2DzqByx2G4xzTiClSicMoEAzujvopyIbfvHwyhOAjNxUdQCJJzzOcDjNTUbXA3NJ/qLm5d83sZJXmWnFN7tCkkDPvFVT0V8n27jnrhzXGW0cIgEkduYFaJyy2c03s4sAZFUInUqCFHETxmqN6NgfUVobMOJcXM8SEkT2HSpZaj/cpw/qa8clusOTyWVnAtWEkEoJlIgbgdDrn20K5ZvuAZIdwa4kBKkgD2knOO7hRm0aWAFZjLpYSFZ7yUmDI7jUi22i2UKk4kiYV2f0zHhVC+TW14MHu7v6ZbSgDCjBA3TP+kmtq9CN8VWr6D+y4lQ/90AH4pJ8aw/lDeIVfPONiESQnxEDz1rZvQaAm1uFnIBaUqJ3FCCTPgoVvh2OXl7moKrJdp8p3Q86fWbttkK+kSMBUFMyShpeGEJUCJyJkDSTGjjlLanS4aOuihuEkd8Z1nu1uQrT90cNyzgfUSrP6QK9lE6k58InTi5OSlwuClJM0zZT5Wy2ozJSDnr4wKl0Hs9t2yW0Dn2z0eiQoZgRmOIzHnRK1vEOIC0KC0KEpUkyCOII1qULpWJ9RYqjX1i26nC4gKAMidxGhB1B7RQ88qrb3hn7RP4158qbX3hn7RP40+CSjNdEyXc7LC2FtYlQoQSYJiRIPGdD3nfURrk6lOEB10BLamgAQB0plWQ1zMf3CHKm294Z+0T+Ne/Km294Z+0R+NFhsl4OjsMQYcc6gbGmQCgfEHQjgfJy72OlxptorXhRhnSVhIiFd+uUUz8qrb3hn7RH40vlTbe8M/aI/GixbJeCRa7JCFYitxZ5xTvSIMFSSnCOAAJim3tiJU6lwqVKVqcggQSQgDyCYHeab+VVt7wz9on8aXyptveGftEfjRYbJeGcu8mkqS6krP0i8ZOBGUT/AA55kmTOe7Mgm0mKDfKm294Z+0R+NAuV3LxppgpYdQp1yUIKVAhGWayQYEDTtihsaxyfZmaekflXzu0XsEFCIZT24MlH62KqpbNuPLgZcTuAO80ea2UxJKloQkRjWTJz3JSJKlH/ALo/s9FpzQ5tSUp3hRAVI9oHOajHk249O31AOz0vssKVbqMpUrEB1lI9rtgz4HsqzWrBubZIuVrU71mz7E7gN85SPLSaVullK8XOoEfxp3+PdTovW0qxJcRG8Yk+JAnfVsYruGXA1/KV0thq4S1zcurUEJw6KKjAjxoxy62mef5loym2aQxkdVaufEx4VM2LeMl43SnG04MTdslRTixq676xuSncD/35b8hbJKlL/SOJSyVqUXWyFKUZJUk7yTnnWfLC01Ejik4yuSZVblgBmUKUVkpOHCYA7ydRwovse4CxKnyAEhOAzKVAQrIDrDtq0bL2VasuBarplaUHEEhxEkjMHw4cRUe+s9lklaFIKjmemATxjtrP7LqzS8/NJOisXF029cNW7ZUvm1F1azqTuBO+SZ8Kv3o25OIZVcvgHE4oIxHeEwch/N9wqp7OFulxx4FtuRhQnEmYG89pq9jlLbWtuAl5tWAdVK0ytw7tchi37gKeFVNvsivUbnFKuoE9JnKlDK0o6xbQVlI9tfVE7uiP81ZtyI2+tq/mOhcZrTunpERwIJ8iaOcoLhK0uOqWhbipUqCCSo7gOGgA4AVXNk2BDjLqlISJOEYhPRTmVD9lJJIE8Kje5yY1jlBRibEjajJB48CDPlpVZ9IN876i6W5SFQjEdYUQD3CKJ7O2kxhCi82MoIK0zl40L5Y7cactnEJWgkJ6ABBKlkwnTQCcR7qqim2i+aaTMYU3DmHKAqDBkZdu+vpv0abH9X2cgKTCnip9QP8A5DKQf/TDWF+jrkyh67/xKkIYaIWvGoJxncgTrO/snjX0IOVNr7wz9oj8a6MTlzjLwElbOaIgtNkZ5FCd5k7t9e+oNZfRIy06CeM5ZZZ50N+VVt7wz9oj8aXyqtveGftEfjUrK9kvDCH6NZ/ct/UTwjhwJFSEAAQAAOA08qD/ACqtveGftEfjS+VNr7wz9oj8aLDZLwz3aW3EsuFBQ4ogAykiM+81G+VKP3Tvmn81c7ZSDcmchCc/Co/Mo9v4V5TUepamOaUINUnXY3Y8GNxTdkr5Up/dO+afzUvlSn9075p/NUX1dHtjyNNuNJGhnwrNL1bVxVtr8Fi0+J+Sd8qU/unfNP5qXypR+6d80/modhpYaq/jep+PsT+kxhJHKpuekh1I45H4AzTu1tvhq3L7bTtyhMlQZKcSQNSUqUCY3gZ0HLYrixujbvJUOoohKxugnXvE/fW7RetzeRRzJUynLpEo3ADj05W3ut15tf8AJXvz423ut15tf8lVX0g8mm7baQSCG2XsLkgZIClQ5A4AgmPChA2XaHS7jSMTav4pBjXQcNa+gx02GUVJXycB58ibRoHz423ut15t/wDJS+fC191uvNr/AJKoJ2NayYvkR0oltc5aYo0nsmKhbQsGkAFt9LpJIICVCBGufGpLSYW+5F6maNL+fC291uvNr/kr1PpwtZztroDjLZjwDkmslw0ikVZ9DiI/VzPofYvK63vGlLtVl1SRJZnC6OAIUQBPHTtqs3HpiZQtSF2l0lSSUqSS2CCNQRjrIbG/dtXkPskpcQZHaMpSob0qGRHA1o/pGtW7i2ttotJjnUpDg7x0Z7QQpPlXK1mB4OY9Dt+kvDqcqx5u/jyFPnpt/drnzb/PS+em292ufNv89UFGzrYgf4mDhkgoMBWCYneMWWm410rZFtIi8TGU/Rq3kgkDgBB865vuTPUfwrRr935/4Xz56bb3a582/wA9L56Lb3a582/z1nlzs1lKVFNylZGiQhQnTedNT5Gh2Gk8skXY/RNLkVq/8mqfPTbe7XPm3+ej3J30h2d4oNoWpDh0bdyJ7EmSlXdNYsu1TzQUMUycUxh1gRv4TPGobje8ZEZg8DuM0LNJdSvJ6DhlF+22n8mz7Z9JiLV4tPWdylQzHSbhQ3KSceYP41C+eW392ufrN/noa3cfpTYy1udK5syZXvUkAGT/ADI17U1UrCyYWiXH+bVnlhJ4R4GSZ7IqvLmnGVRqjweqeXT5XjfYv3zy2/utz9Zv89L55rf3a5+s3+es/uLFkIKk3AUrcjAQTnGugyzqBFUPWZF1oyvUzNP+ea392ufrN/npfPNb+7XP1m/z1mEUoqP1uT4F9VM1/ZPpUsnlBKy4wTkOdjD9dJIHjV1Q1Ocnzr5pW1NaZ6HuUqlY7NwzgTzjJOoTICkdwkEd5rXp9V7j2yNGHUOb2stW2CPWDIkQMvCo63EHRJ37++nNurAuD3J+6oXOjjXjddOUdRkSXfwelwpPGuexIK0eyfP4fdXvOI9g+dRudHGlzo41j9yf7V9izbHydpBNSLZKglRCQrKN2XbXDW0AggpCRlB3zTfrWvS1OcVbjjCDT5b57EZOUlRJftVYcSxhIjX9ofjQy8RiASNSYHecqJ3e0+cSEhJJhIyz0OsCo1w+1ZNm6u1BCU/q2/2lK3ADers3amK3w0X1GoisNtd2UvL7cHv+xUPTFdIF3aIUMfNt4lpmCUlY6M7pCD51Ul39kAqLdSiUwDihOKOthno57hw7agbd26u7uXLhzIrOSdyUjJKR3D4zUHGK+sYMSjjjFvoeUyTbm2kHF3dlhMMOYpGWPQZyZmJ6sDPMSdYrpW0bKZFqvKIBWII34oMqOu+MhQHnBS5wVbsj5/JXufgJX1xbqTDTK0KkZlQIiDIjjMfHw4TZkFICFLUpIWkR0SCNYElQG/QZZ13Z7VaQ2ApsqUCVDMhOLcSQoTGWRB0yImu2uUK+bDeELMnDOI6kn9VOAmTkY8DkQrrhDoZ2w2oISp1YUtU9pwiI6QyIBkcOGQyvu02yzyZtW15KWpCkg6wVKWP8v30K5Nej965X6zfy1bp6ay7ktwDdBzSjcSYy040xy85Wi9fSG8rdqUtCInQFcbgYAA3Dvrj+o51t2Lk9F6DpJZNRGXZcsgC+toANuZAAJSuJOHMkTHWz7orr120g/wCHXvI6YnRUCSdM0yB7OudB8QpYhXCtn0b2cf7n9ws9eWpTlbrSrCQCF5TnBjP+HyPHIVXOMUsQpMsxqEOj+7sMNSyhTbgAUrMAnpI0zVqASNAQYOZApKsmlsOOglBbCeGBSlGAiNULiTlKYBOWVDfW5SEqJIGnEDgknQdmlHtkcmbu/KENtFthJ6ygQ2mYlWebizx39g0mrfFGHNNYlvlOu7d/6+Q36Nm+b2ftJ9RhBRgE6Sltc/FaRVXtLtkNBK2MSpJK8RB1EDLsnxjtqx8r9uMM2yNnWipbR+vcH7SgZInQkqzMZaAVTQqs+olTUV2PmPqmpWo1Epx6BgXlpEerr3mcYkzhymchkoxunfTZu7YjNlcxEhQAmNYk7934Zi8QpYqy7pePwcy34JFpalxQTiSmf2lGAO87hVgstjsogqSXCfaISg9rZPRc3ZDFPZrVZQ7BkGDxFF7XlIEpONvErcQqATEDFqpMf+Mon41PFS6olCl1OtrbLQJUMKTqUpCgBM6tKJcby3nIyIG+iXomtiraeIaIaWVH+aEgeZ+BoRb2d3fKCWm1LGQAAhtMaEqOXiSTWwch+SCbBgpJCnVkKdWNJAySnfhGfmTvrVp8Tlk3JUjRhxuU93YNOuEKOkCNRnp31z6z2A9w/rXTrJUpUdn3V0GDwrqbV4OicouJ0wmug7nHRnh4kf7VAc5PIIjDGcnTPSddDkM65XyaaOqZzB1GoViG7jP/AHnS2rwAS5z+WvQr+Xyoc3ycaBnBOWHONAct39nPXOnWNiIQsLCTiBJGY/aAB+6javAE4A9nl/WkUE64fKuhPD4ikJ4fEU0q6AcBjsT5Vy6iATCdCdOAp6Tw+Ipu4nCctx+41K2KkRy5GoTx0/rXKrtIEqwJEwCrIEndnTvqqpmm7vZxcESUnOCkicwQddQRu/sFsKQ5jHBHlXqVcMI7hUQbBRnKSZnUjeCMuEAmOFNI5OIlUiQRhAgZZKBM7z0jGQA3ClYUEA8FSJSY1HeJ/CvA2DoEeVQk8m2hh6HVyGmhjI5aZARwEbqc/QLeIKw5hQUMxEgk8O3w0EUiSdEz1ceyj6te+rD2UfVpzPh8RXoJ4fEUw3PyNeqj2UfVrxbCY6qfIU9iPD4iuHer40UG5+RgNjcgeQpzErhTrPV86FM8pG1vBtIUQoqSlzINqUkdJKD+0R5ZGJg0rSDlk0J/hHkK9g+yPIVxdbVQ2rCokGAdJ1JAGXaDTdvt1pakgEyoApyOckj7xFOiPA/B9keQpQfZHkKl0oopBREg+yPIUoPsjyFS4pRRSCiMFK4V004Safio7XW86AHG+srvH+kVXuWvLZqwakwp1X6tvef4lcEjj5VYW9Vd4/0ism9JvJBpLyXeddK3lHFjOIAAZYTHRA0iYqvLPZGzRgjGU0pdCuvelXaKv/3Cf5W0f7gmhO0PSlfpibxzEdAMIHeQB8K5Z5PkqRnKVJK905GCM/vq0XXJa0Dj4LCMrUOJxAmFluZxHKZ7awS1cYvlnTye3VQSND9HvLdG0bYKkB5EJdQOO5QHsn+lWHaKngkcyEFU5hcgRB3jQzHGqdyI5G2yAzcsgtLSnCrmyAlYMkhxMZ7uByFWq+2OXV4uedR0UpwtqAGSiqdJk6HsFbsWT3IqSOVkSUuCMLm+IP0LAOYALiuCoMhJynCOOZy3U/zt2SjoNAY1c4cRMIB6OERmojWYjtqPe7PbaRK7l5CQuZK+IAwk4erlp2njQxRtF5+vOjPL6WPaAUBhynPPf452lQUQ/fEAlphJ6JIK1HjiSIGW7POplqp4tHnggL6WSCSkCMszrQl27tcJ/wAauMJQcLgJ6asQVMdbcOzKiWzygsnm3S6mV9NSgozJlMgDIaeFABOaH3G3WUGC4CeCZMd8VG5VlYtyUEiFJJj2Zg+GdU61vUlJLSxBMKw4SJGWFSSCPCBUJSoaRe17WTHQhZOgkJ+/OoVzyjLQl1rDwg69xIis/wBu8o0sow7zmEJAG/UgDCB30P2ddJewqcWpxIPUBGHuJgkx3+FVqUgaNh2ZtJL7eNMwSRnxGtS6o/Je7+mSkLKUmSESopgbhuxHUnsyq8VbF2JkPaKngkcyEFWISFyBhzmCN+nGoCbm+IP0LAMkAFxWYzgyE78vM01tC6t1rKjeFGDoqShwBIKFEqxZHPIgid1RLdu1UopReOFULQBzkwpQUkrAIzUJVBOUg8KkAWDt2cH0bI6SucOMmEhQw4RAklMzpBjWp7vV8aA24t8aIvnFFRStALwIUASnIRmklJB4kGjzvV8aAPWerUNnZ6EvKcBUVKABTIwjDMQndqamNdWq/snYzzb+JUBIxEqxSVk6ZfsjfHHwqmcmmqVk4pNPksBAmcOfHKkAPZ+7Wo1zs/GsK5xaYKThSUgHASc+iTBkgiajHk+nL6V3UmMSYMk7sO6co+NXEApj7KWLsoYNhCIDrsD+JPbnOGZqVs/Z4aEBSjlHSI3TpAAGseVAErEeFLEeBrqaU0AchR4Uw11vP76kzUdrref30AdoOa+8f6RVA9JVziUwUJUrAolREiBl4nwrQ4rhduk6pSe8Cq8kFOO1koS2uzAtnXI5xnLMpWIkhWZP7J/E1Z9p3RS/c5HF6qkDSf1Z6pBJ+BrTjspmZ5lueOBM+cV2mybBkISDkJCRMDQVz56C5dTV9R8Avkc4VWyDnoBmM8gKO14BXtb8OP24KPgyze5tnLjYUIIB7xTYs0ewnh1Ru0GlPUqtIjHqDf7tH1U/hSdbCUmABkdB2Gn68IoAjbQZK21JG8RWY7V5NvB8rQjCox005ExxI18a1ivMA4UmrAxW45BuuEqK1SdQeqf96hI5HhlcrYKSdVoJH+Yf71u/NjgK85scB5UnFDspPJHYysSXDiCRmnFqeBJq8V5XtNKhAS9W6lZCLNKxI6ZKBiBkrgayDOus1yLl5JkWA3aLbnM5/DOjoFKmADYfdK0g2QCREKxI6OeoGvlRZ3q+NPUiKAGmer/fGqW3yneO0Sz9HzfO80AUiT0ZIB1kDOrxFMC0RjxYEYvawjF9aJqucXKqdE4SSu0R7lboWcDaFIwyJ62KTkOyI89aaRcvyZYAzEZjIZTOfSz4R8MytKrCAMtLh4rAWwAmDKgRkYG6Z1miOAcB5V1SoA55scB5V7zY4Dyr2lQB4EDgKjtdbzqTXkUAf//Z"/>
          <p:cNvSpPr>
            <a:spLocks noChangeAspect="1" noChangeArrowheads="1"/>
          </p:cNvSpPr>
          <p:nvPr/>
        </p:nvSpPr>
        <p:spPr bwMode="auto">
          <a:xfrm>
            <a:off x="155575" y="-555625"/>
            <a:ext cx="22860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3" cstate="print"/>
          <a:srcRect t="33203" r="72900" b="51172"/>
          <a:stretch>
            <a:fillRect/>
          </a:stretch>
        </p:blipFill>
        <p:spPr bwMode="auto">
          <a:xfrm>
            <a:off x="214282" y="1571612"/>
            <a:ext cx="2643206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15 Conector recto de flecha"/>
          <p:cNvCxnSpPr/>
          <p:nvPr/>
        </p:nvCxnSpPr>
        <p:spPr>
          <a:xfrm rot="5400000">
            <a:off x="893737" y="12493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/>
          <p:nvPr/>
        </p:nvPicPr>
        <p:blipFill>
          <a:blip r:embed="rId4" cstate="print"/>
          <a:srcRect l="41189" t="51471" r="25326" b="15999"/>
          <a:stretch>
            <a:fillRect/>
          </a:stretch>
        </p:blipFill>
        <p:spPr bwMode="auto">
          <a:xfrm>
            <a:off x="214282" y="2214554"/>
            <a:ext cx="34289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18 Gráfico"/>
          <p:cNvGraphicFramePr/>
          <p:nvPr/>
        </p:nvGraphicFramePr>
        <p:xfrm>
          <a:off x="4572000" y="2928934"/>
          <a:ext cx="414340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572132" y="6488668"/>
            <a:ext cx="278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Bolet</a:t>
            </a: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Superintendencia de Bancos y Seguros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Elaborado: Superintendencia de Bancos y Seguros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28596" y="6000768"/>
            <a:ext cx="107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BIESS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Elaborado: BIESS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 l="66329" t="35191" r="4238" b="11730"/>
          <a:stretch>
            <a:fillRect/>
          </a:stretch>
        </p:blipFill>
        <p:spPr bwMode="auto">
          <a:xfrm>
            <a:off x="4643438" y="1714488"/>
            <a:ext cx="4283793" cy="42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40039" r="69238" b="41406"/>
          <a:stretch>
            <a:fillRect/>
          </a:stretch>
        </p:blipFill>
        <p:spPr bwMode="auto">
          <a:xfrm>
            <a:off x="357158" y="214290"/>
            <a:ext cx="30003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45605" t="58789" r="36084" b="18750"/>
          <a:stretch>
            <a:fillRect/>
          </a:stretch>
        </p:blipFill>
        <p:spPr bwMode="auto">
          <a:xfrm>
            <a:off x="214282" y="2357430"/>
            <a:ext cx="3357586" cy="308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abajo"/>
          <p:cNvSpPr/>
          <p:nvPr/>
        </p:nvSpPr>
        <p:spPr>
          <a:xfrm>
            <a:off x="1714480" y="157161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curvada hacia la derecha"/>
          <p:cNvSpPr/>
          <p:nvPr/>
        </p:nvSpPr>
        <p:spPr>
          <a:xfrm rot="17735220">
            <a:off x="3768624" y="5416446"/>
            <a:ext cx="500066" cy="14382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0.gstatic.com/images?q=tbn:ANd9GcSHivUeUNkhh7DRxAFUE0WZYc-OAfl4_xaYwMdobV5O1HLyzvIi"/>
          <p:cNvPicPr>
            <a:picLocks noChangeAspect="1" noChangeArrowheads="1"/>
          </p:cNvPicPr>
          <p:nvPr/>
        </p:nvPicPr>
        <p:blipFill>
          <a:blip r:embed="rId2" cstate="print"/>
          <a:srcRect l="47131" t="59783" b="2173"/>
          <a:stretch>
            <a:fillRect/>
          </a:stretch>
        </p:blipFill>
        <p:spPr bwMode="auto">
          <a:xfrm>
            <a:off x="2714612" y="3143248"/>
            <a:ext cx="4212745" cy="1143008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2714612" y="4857760"/>
            <a:ext cx="3929090" cy="1785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B</a:t>
            </a:r>
            <a:r>
              <a:rPr lang="es-ES_tradnl" dirty="0" smtClean="0"/>
              <a:t>rinda </a:t>
            </a:r>
            <a:r>
              <a:rPr lang="es-ES_tradnl" dirty="0"/>
              <a:t>sus servicios a través de la comercialización de  productos calidad para la construcción,  satisfaciendo a sus clientes, y buscando ser  líderes en el mercado.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7" name="6 Imagen" descr="http://www.guiatelefonica.com.ec/masinfoimages/12796619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b="76618"/>
          <a:stretch/>
        </p:blipFill>
        <p:spPr bwMode="auto">
          <a:xfrm>
            <a:off x="2357422" y="428604"/>
            <a:ext cx="4143404" cy="1214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3643306" y="1857364"/>
            <a:ext cx="1792790" cy="10001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SATISFACER</a:t>
            </a:r>
            <a:endParaRPr lang="es-ES" sz="900" dirty="0"/>
          </a:p>
        </p:txBody>
      </p:sp>
      <p:sp>
        <p:nvSpPr>
          <p:cNvPr id="9" name="8 Flecha curvada hacia la derecha"/>
          <p:cNvSpPr/>
          <p:nvPr/>
        </p:nvSpPr>
        <p:spPr>
          <a:xfrm>
            <a:off x="1785918" y="3929066"/>
            <a:ext cx="857256" cy="1428760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 l="10394" t="27961" r="10612" b="63858"/>
          <a:stretch>
            <a:fillRect/>
          </a:stretch>
        </p:blipFill>
        <p:spPr bwMode="auto">
          <a:xfrm>
            <a:off x="142844" y="1714488"/>
            <a:ext cx="2714644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10 Imagen"/>
          <p:cNvPicPr/>
          <p:nvPr/>
        </p:nvPicPr>
        <p:blipFill>
          <a:blip r:embed="rId4" cstate="print"/>
          <a:srcRect l="50000" t="36810"/>
          <a:stretch>
            <a:fillRect/>
          </a:stretch>
        </p:blipFill>
        <p:spPr bwMode="auto">
          <a:xfrm>
            <a:off x="7215206" y="2000240"/>
            <a:ext cx="1643075" cy="2419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Imagen"/>
          <p:cNvPicPr/>
          <p:nvPr/>
        </p:nvPicPr>
        <p:blipFill>
          <a:blip r:embed="rId4" cstate="print"/>
          <a:srcRect t="36810" r="50000"/>
          <a:stretch>
            <a:fillRect/>
          </a:stretch>
        </p:blipFill>
        <p:spPr bwMode="auto">
          <a:xfrm>
            <a:off x="285720" y="4714884"/>
            <a:ext cx="1357322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68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320</TotalTime>
  <Words>2346</Words>
  <Application>Microsoft Office PowerPoint</Application>
  <PresentationFormat>Presentación en pantalla (4:3)</PresentationFormat>
  <Paragraphs>492</Paragraphs>
  <Slides>63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Solsticio</vt:lpstr>
      <vt:lpstr>Presentación de PowerPoint</vt:lpstr>
      <vt:lpstr>Presentación de PowerPoint</vt:lpstr>
      <vt:lpstr>JUSTIFICACIÓN</vt:lpstr>
      <vt:lpstr>OBJETIVO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III – ANÁLISIS SITUACIONAL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AUDITORÍA DE GESTIÓN</vt:lpstr>
      <vt:lpstr>Presentación de PowerPoint</vt:lpstr>
      <vt:lpstr>Presentación de PowerPoint</vt:lpstr>
      <vt:lpstr>Herramientas de Control Interno</vt:lpstr>
      <vt:lpstr>Presentación de PowerPoint</vt:lpstr>
      <vt:lpstr>Presentación de PowerPoint</vt:lpstr>
      <vt:lpstr>Presentación de PowerPoint</vt:lpstr>
      <vt:lpstr>PAPELES DE TRABAJO</vt:lpstr>
      <vt:lpstr>ELEMENTOS DEL HALLAZGO</vt:lpstr>
      <vt:lpstr>ELEMENTOS DEL HALLAZGO</vt:lpstr>
      <vt:lpstr>Presentación de PowerPoint</vt:lpstr>
      <vt:lpstr>Presentación de PowerPoint</vt:lpstr>
      <vt:lpstr>Presentación de PowerPoint</vt:lpstr>
      <vt:lpstr>Presentación de PowerPoint</vt:lpstr>
      <vt:lpstr>“AUDITORÍA DE GESTIÓN A LOS PROCESOS DE COMPRA Y VENTA DE LA DISTRIBUIDORA DE MATERIALES DE CONSTRUCCIÓN DISMACONCOBRE CÍA LTDA. POR EL PERÌODO COMPRENDIDO DEL 1 DE ENERO DE 2011 AL 30 DE SEPTIEMBRE DE 2012”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MEDICIÓN DE RIESGOS </vt:lpstr>
      <vt:lpstr>Presentación de PowerPoint</vt:lpstr>
      <vt:lpstr>Presentación de PowerPoint</vt:lpstr>
      <vt:lpstr>Presentación de PowerPoint</vt:lpstr>
      <vt:lpstr>Ejecución</vt:lpstr>
      <vt:lpstr>Presentación de PowerPoint</vt:lpstr>
      <vt:lpstr>Presentación de PowerPoint</vt:lpstr>
      <vt:lpstr>Comunicación de resultados</vt:lpstr>
      <vt:lpstr>INFORME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34</cp:revision>
  <dcterms:created xsi:type="dcterms:W3CDTF">2013-04-17T03:35:44Z</dcterms:created>
  <dcterms:modified xsi:type="dcterms:W3CDTF">2013-04-17T23:52:22Z</dcterms:modified>
</cp:coreProperties>
</file>